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6"/>
  </p:notesMasterIdLst>
  <p:sldIdLst>
    <p:sldId id="256" r:id="rId3"/>
    <p:sldId id="257" r:id="rId4"/>
    <p:sldId id="259" r:id="rId5"/>
    <p:sldId id="258" r:id="rId6"/>
    <p:sldId id="263" r:id="rId7"/>
    <p:sldId id="264" r:id="rId8"/>
    <p:sldId id="265" r:id="rId9"/>
    <p:sldId id="260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1" r:id="rId24"/>
    <p:sldId id="282" r:id="rId25"/>
    <p:sldId id="283" r:id="rId26"/>
    <p:sldId id="284" r:id="rId27"/>
    <p:sldId id="285" r:id="rId28"/>
    <p:sldId id="286" r:id="rId29"/>
    <p:sldId id="262" r:id="rId30"/>
    <p:sldId id="290" r:id="rId31"/>
    <p:sldId id="287" r:id="rId32"/>
    <p:sldId id="291" r:id="rId33"/>
    <p:sldId id="292" r:id="rId34"/>
    <p:sldId id="293" r:id="rId35"/>
  </p:sldIdLst>
  <p:sldSz cx="12192000" cy="6858000"/>
  <p:notesSz cx="7104063" cy="10234613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AA4"/>
    <a:srgbClr val="C30F0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39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83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451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655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53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49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761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462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076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61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215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84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6CB04-8020-409E-9CC8-6522972EC1A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842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888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128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9043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4929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529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3004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2683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0668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650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634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2877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2883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0630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7646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475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55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71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991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050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463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31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57794" y="359359"/>
            <a:ext cx="1047641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感谢您下载觅知网平台上提供的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作品，为了您和觅知网以及原创作者的利益，请勿复制、传播、销售，否则将承担法律责任！觅知网将对作品进行维权，按照传播下载次数进行十倍的索取赔偿！</a:t>
            </a:r>
            <a:endParaRPr lang="en-US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在觅知网出售的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模板是免版税类（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RF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Royalty-Free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）正版受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中国人民共和国著作法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世界版权公约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的保护，作品的所有权、版权和著作权归觅知网所有，您下载的是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不得将觅知网的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39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02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27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02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214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3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41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84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1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897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2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advTm="0">
        <p:cover dir="ru"/>
      </p:transition>
    </mc:Choice>
    <mc:Fallback xmlns="">
      <p:transition advTm="0">
        <p:cover dir="r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8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0.e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303" y="4432059"/>
            <a:ext cx="2135746" cy="213574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0" y="1853174"/>
            <a:ext cx="1905000" cy="19050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769745" y="2944495"/>
            <a:ext cx="1628140" cy="1626235"/>
            <a:chOff x="15133" y="4595"/>
            <a:chExt cx="2856" cy="2852"/>
          </a:xfrm>
        </p:grpSpPr>
        <p:sp>
          <p:nvSpPr>
            <p:cNvPr id="9" name="矩形 8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stCxn id="9" idx="0"/>
              <a:endCxn id="9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3674110" y="2944495"/>
            <a:ext cx="1628140" cy="1626235"/>
            <a:chOff x="15133" y="4595"/>
            <a:chExt cx="2856" cy="2852"/>
          </a:xfrm>
        </p:grpSpPr>
        <p:sp>
          <p:nvSpPr>
            <p:cNvPr id="14" name="矩形 13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0"/>
              <a:endCxn id="14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5601335" y="2944495"/>
            <a:ext cx="1628140" cy="1626235"/>
            <a:chOff x="15133" y="4595"/>
            <a:chExt cx="2856" cy="2852"/>
          </a:xfrm>
        </p:grpSpPr>
        <p:sp>
          <p:nvSpPr>
            <p:cNvPr id="18" name="矩形 17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18" idx="0"/>
              <a:endCxn id="18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7528560" y="2944495"/>
            <a:ext cx="1628140" cy="1626235"/>
            <a:chOff x="15133" y="4595"/>
            <a:chExt cx="2856" cy="2852"/>
          </a:xfrm>
          <a:solidFill>
            <a:srgbClr val="1E5AA4"/>
          </a:solidFill>
        </p:grpSpPr>
        <p:sp>
          <p:nvSpPr>
            <p:cNvPr id="23" name="矩形 22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  <a:endCxn id="23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9410700" y="2944495"/>
            <a:ext cx="1628140" cy="1626235"/>
            <a:chOff x="15133" y="4595"/>
            <a:chExt cx="2856" cy="2852"/>
          </a:xfrm>
        </p:grpSpPr>
        <p:sp>
          <p:nvSpPr>
            <p:cNvPr id="27" name="矩形 26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0"/>
              <a:endCxn id="27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835150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开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3951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 dirty="0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6864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2" y="-1147665"/>
            <a:ext cx="11277602" cy="4844008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758253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chemeClr val="bg1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一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46467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课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91280" y="4787900"/>
            <a:ext cx="502285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i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</a:rPr>
              <a:t>课堂如何收心</a:t>
            </a:r>
            <a:r>
              <a:rPr lang="en-US" altLang="zh-CN" sz="4800" b="1" i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498975" y="5717540"/>
            <a:ext cx="403034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/>
              <a:t>How does the classroom accept the heart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49 0.004434 L 0.291574 0.007159 C 0.351735 0.008937 0.427833 -0.002335 0.498636 -0.022387 C 0.578909 -0.045167 0.635125 -0.071627 0.664282 -0.098564 L 0.810721 -0.224220 " pathEditMode="relative" rAng="19660800" ptsTypes="AAAAA">
                                      <p:cBhvr>
                                        <p:cTn id="1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881" y="-7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48698 -0.000278 " pathEditMode="relative" rAng="0" ptsTypes="">
                                      <p:cBhvr>
                                        <p:cTn id="1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50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400"/>
                            </p:stCondLst>
                            <p:childTnLst>
                              <p:par>
                                <p:cTn id="9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515" y="823595"/>
            <a:ext cx="6967220" cy="56813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424045" y="774065"/>
            <a:ext cx="3291205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良好习惯大家学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196" y="1458732"/>
            <a:ext cx="2453645" cy="473660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92680" y="2695575"/>
            <a:ext cx="42608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从小到大，你有什么“好习惯”曾让你倍受赞赏、取得小胜利或取得一些事情上的成功？给同学们说说，大家来分享、学习一下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……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424045" y="774065"/>
            <a:ext cx="3291205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这些习惯你有吗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474470" y="1570990"/>
            <a:ext cx="9244330" cy="4719955"/>
            <a:chOff x="2452" y="2657"/>
            <a:chExt cx="14558" cy="7433"/>
          </a:xfrm>
        </p:grpSpPr>
        <p:sp>
          <p:nvSpPr>
            <p:cNvPr id="69" name="Freeform 68"/>
            <p:cNvSpPr/>
            <p:nvPr/>
          </p:nvSpPr>
          <p:spPr>
            <a:xfrm>
              <a:off x="4344" y="2763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4" rIns="73814" bIns="73816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>
              <a:off x="4344" y="4661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4344" y="6559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 flipH="1">
              <a:off x="10588" y="2763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4" rIns="73814" bIns="73816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flipH="1">
              <a:off x="10588" y="4661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 flipH="1">
              <a:off x="10588" y="6559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Left-Right Arrow 61"/>
            <p:cNvSpPr/>
            <p:nvPr/>
          </p:nvSpPr>
          <p:spPr>
            <a:xfrm>
              <a:off x="9091" y="3233"/>
              <a:ext cx="1357" cy="537"/>
            </a:xfrm>
            <a:prstGeom prst="leftRightArrow">
              <a:avLst>
                <a:gd name="adj1" fmla="val 50000"/>
                <a:gd name="adj2" fmla="val 6508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Left-Right Arrow 65"/>
            <p:cNvSpPr/>
            <p:nvPr/>
          </p:nvSpPr>
          <p:spPr>
            <a:xfrm>
              <a:off x="9091" y="5132"/>
              <a:ext cx="1357" cy="537"/>
            </a:xfrm>
            <a:prstGeom prst="leftRightArrow">
              <a:avLst>
                <a:gd name="adj1" fmla="val 50000"/>
                <a:gd name="adj2" fmla="val 6508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Left-Right Arrow 66"/>
            <p:cNvSpPr/>
            <p:nvPr/>
          </p:nvSpPr>
          <p:spPr>
            <a:xfrm>
              <a:off x="9091" y="7030"/>
              <a:ext cx="1357" cy="537"/>
            </a:xfrm>
            <a:prstGeom prst="leftRightArrow">
              <a:avLst>
                <a:gd name="adj1" fmla="val 50000"/>
                <a:gd name="adj2" fmla="val 6508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 Placeholder 3"/>
            <p:cNvSpPr txBox="1"/>
            <p:nvPr/>
          </p:nvSpPr>
          <p:spPr>
            <a:xfrm>
              <a:off x="5299" y="3035"/>
              <a:ext cx="3148" cy="101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爱的习惯 </a:t>
              </a: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/>
              </a:r>
              <a:b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我要用全身心的爱去迎接今天</a:t>
              </a:r>
            </a:p>
          </p:txBody>
        </p:sp>
        <p:sp>
          <p:nvSpPr>
            <p:cNvPr id="75" name="Freeform 45"/>
            <p:cNvSpPr>
              <a:spLocks noEditPoints="1"/>
            </p:cNvSpPr>
            <p:nvPr/>
          </p:nvSpPr>
          <p:spPr bwMode="auto">
            <a:xfrm>
              <a:off x="4557" y="3258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30F0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 Placeholder 3"/>
            <p:cNvSpPr txBox="1"/>
            <p:nvPr/>
          </p:nvSpPr>
          <p:spPr>
            <a:xfrm>
              <a:off x="5299" y="4927"/>
              <a:ext cx="3148" cy="109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持之以恒的习惯</a:t>
              </a: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/>
              </a:r>
              <a:b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坚持不懈，直到到成功</a:t>
              </a:r>
            </a:p>
          </p:txBody>
        </p:sp>
        <p:sp>
          <p:nvSpPr>
            <p:cNvPr id="79" name="Freeform 45"/>
            <p:cNvSpPr>
              <a:spLocks noEditPoints="1"/>
            </p:cNvSpPr>
            <p:nvPr/>
          </p:nvSpPr>
          <p:spPr bwMode="auto">
            <a:xfrm>
              <a:off x="4557" y="5150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E5AA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/>
            <p:nvPr/>
          </p:nvSpPr>
          <p:spPr>
            <a:xfrm>
              <a:off x="5299" y="6842"/>
              <a:ext cx="3148" cy="109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自信的习惯</a:t>
              </a: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/>
              </a:r>
              <a:b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我是自然界最伟大的奇迹</a:t>
              </a:r>
            </a:p>
          </p:txBody>
        </p: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4557" y="7065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30F0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45"/>
            <p:cNvSpPr>
              <a:spLocks noEditPoints="1"/>
            </p:cNvSpPr>
            <p:nvPr/>
          </p:nvSpPr>
          <p:spPr bwMode="auto">
            <a:xfrm>
              <a:off x="14287" y="3258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30F0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Text Placeholder 3"/>
            <p:cNvSpPr txBox="1"/>
            <p:nvPr/>
          </p:nvSpPr>
          <p:spPr>
            <a:xfrm>
              <a:off x="11009" y="3035"/>
              <a:ext cx="3148" cy="101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自制的习惯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r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今天我要学会控制情绪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90" name="Freeform 45"/>
            <p:cNvSpPr>
              <a:spLocks noEditPoints="1"/>
            </p:cNvSpPr>
            <p:nvPr/>
          </p:nvSpPr>
          <p:spPr bwMode="auto">
            <a:xfrm>
              <a:off x="14287" y="5150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E5AA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Text Placeholder 3"/>
            <p:cNvSpPr txBox="1"/>
            <p:nvPr/>
          </p:nvSpPr>
          <p:spPr>
            <a:xfrm>
              <a:off x="11009" y="4927"/>
              <a:ext cx="3148" cy="101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笑的习惯</a:t>
              </a:r>
            </a:p>
            <a:p>
              <a:pPr algn="r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我要笑遍世界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92" name="Freeform 45"/>
            <p:cNvSpPr>
              <a:spLocks noEditPoints="1"/>
            </p:cNvSpPr>
            <p:nvPr/>
          </p:nvSpPr>
          <p:spPr bwMode="auto">
            <a:xfrm>
              <a:off x="14287" y="7082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30F0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Text Placeholder 3"/>
            <p:cNvSpPr txBox="1"/>
            <p:nvPr/>
          </p:nvSpPr>
          <p:spPr>
            <a:xfrm>
              <a:off x="10588" y="6859"/>
              <a:ext cx="3569" cy="109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发掘自我潜能的习惯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今天我要加倍重视自身的价值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452" y="2657"/>
              <a:ext cx="1907" cy="1701"/>
            </a:xfrm>
            <a:prstGeom prst="roundRect">
              <a:avLst/>
            </a:prstGeom>
            <a:solidFill>
              <a:srgbClr val="C30F0F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2452" y="4555"/>
              <a:ext cx="1907" cy="1701"/>
            </a:xfrm>
            <a:prstGeom prst="roundRect">
              <a:avLst/>
            </a:pr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2452" y="6453"/>
              <a:ext cx="1907" cy="1701"/>
            </a:xfrm>
            <a:prstGeom prst="roundRect">
              <a:avLst/>
            </a:prstGeom>
            <a:solidFill>
              <a:srgbClr val="C30F0F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 flipH="1">
              <a:off x="15104" y="2657"/>
              <a:ext cx="1907" cy="1701"/>
            </a:xfrm>
            <a:prstGeom prst="roundRect">
              <a:avLst/>
            </a:prstGeom>
            <a:solidFill>
              <a:srgbClr val="C30F0F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 flipH="1">
              <a:off x="15104" y="4555"/>
              <a:ext cx="1907" cy="1701"/>
            </a:xfrm>
            <a:prstGeom prst="roundRect">
              <a:avLst/>
            </a:pr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64" name="Rounded Rectangle 63"/>
            <p:cNvSpPr/>
            <p:nvPr/>
          </p:nvSpPr>
          <p:spPr>
            <a:xfrm flipH="1">
              <a:off x="15104" y="6453"/>
              <a:ext cx="1907" cy="1701"/>
            </a:xfrm>
            <a:prstGeom prst="roundRect">
              <a:avLst/>
            </a:prstGeom>
            <a:solidFill>
              <a:srgbClr val="C30F0F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07</a:t>
              </a:r>
            </a:p>
          </p:txBody>
        </p:sp>
        <p:sp>
          <p:nvSpPr>
            <p:cNvPr id="11" name="Freeform 72"/>
            <p:cNvSpPr/>
            <p:nvPr/>
          </p:nvSpPr>
          <p:spPr>
            <a:xfrm>
              <a:off x="4344" y="8496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64"/>
            <p:cNvSpPr/>
            <p:nvPr/>
          </p:nvSpPr>
          <p:spPr>
            <a:xfrm flipH="1">
              <a:off x="10588" y="8496"/>
              <a:ext cx="4531" cy="1478"/>
            </a:xfrm>
            <a:custGeom>
              <a:avLst/>
              <a:gdLst>
                <a:gd name="connsiteX0" fmla="*/ 131527 w 789146"/>
                <a:gd name="connsiteY0" fmla="*/ 0 h 2110763"/>
                <a:gd name="connsiteX1" fmla="*/ 657619 w 789146"/>
                <a:gd name="connsiteY1" fmla="*/ 0 h 2110763"/>
                <a:gd name="connsiteX2" fmla="*/ 750623 w 789146"/>
                <a:gd name="connsiteY2" fmla="*/ 38524 h 2110763"/>
                <a:gd name="connsiteX3" fmla="*/ 789146 w 789146"/>
                <a:gd name="connsiteY3" fmla="*/ 131528 h 2110763"/>
                <a:gd name="connsiteX4" fmla="*/ 789146 w 789146"/>
                <a:gd name="connsiteY4" fmla="*/ 2110763 h 2110763"/>
                <a:gd name="connsiteX5" fmla="*/ 789146 w 789146"/>
                <a:gd name="connsiteY5" fmla="*/ 2110763 h 2110763"/>
                <a:gd name="connsiteX6" fmla="*/ 789146 w 789146"/>
                <a:gd name="connsiteY6" fmla="*/ 2110763 h 2110763"/>
                <a:gd name="connsiteX7" fmla="*/ 0 w 789146"/>
                <a:gd name="connsiteY7" fmla="*/ 2110763 h 2110763"/>
                <a:gd name="connsiteX8" fmla="*/ 0 w 789146"/>
                <a:gd name="connsiteY8" fmla="*/ 2110763 h 2110763"/>
                <a:gd name="connsiteX9" fmla="*/ 0 w 789146"/>
                <a:gd name="connsiteY9" fmla="*/ 2110763 h 2110763"/>
                <a:gd name="connsiteX10" fmla="*/ 0 w 789146"/>
                <a:gd name="connsiteY10" fmla="*/ 131527 h 2110763"/>
                <a:gd name="connsiteX11" fmla="*/ 38524 w 789146"/>
                <a:gd name="connsiteY11" fmla="*/ 38523 h 2110763"/>
                <a:gd name="connsiteX12" fmla="*/ 131528 w 789146"/>
                <a:gd name="connsiteY12" fmla="*/ 0 h 2110763"/>
                <a:gd name="connsiteX13" fmla="*/ 131527 w 789146"/>
                <a:gd name="connsiteY13" fmla="*/ 0 h 21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146" h="2110763">
                  <a:moveTo>
                    <a:pt x="789146" y="351802"/>
                  </a:moveTo>
                  <a:lnTo>
                    <a:pt x="789146" y="1758961"/>
                  </a:lnTo>
                  <a:cubicBezTo>
                    <a:pt x="789146" y="1852264"/>
                    <a:pt x="783965" y="1941748"/>
                    <a:pt x="774743" y="2007723"/>
                  </a:cubicBezTo>
                  <a:cubicBezTo>
                    <a:pt x="765521" y="2073698"/>
                    <a:pt x="753013" y="2110762"/>
                    <a:pt x="739972" y="2110762"/>
                  </a:cubicBezTo>
                  <a:lnTo>
                    <a:pt x="0" y="2110762"/>
                  </a:lnTo>
                  <a:lnTo>
                    <a:pt x="0" y="2110762"/>
                  </a:lnTo>
                  <a:lnTo>
                    <a:pt x="0" y="211076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739972" y="1"/>
                  </a:lnTo>
                  <a:cubicBezTo>
                    <a:pt x="753014" y="1"/>
                    <a:pt x="765522" y="37065"/>
                    <a:pt x="774743" y="103043"/>
                  </a:cubicBezTo>
                  <a:cubicBezTo>
                    <a:pt x="783965" y="169018"/>
                    <a:pt x="789146" y="258502"/>
                    <a:pt x="789146" y="351805"/>
                  </a:cubicBezTo>
                  <a:lnTo>
                    <a:pt x="789146" y="35180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017" tIns="73816" rIns="73814" bIns="73814" numCol="1" spcCol="1270" anchor="ctr" anchorCtr="0">
              <a:noAutofit/>
            </a:bodyPr>
            <a:lstStyle/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marL="321310" lvl="1" indent="-321310" defTabSz="1374775">
                <a:lnSpc>
                  <a:spcPct val="120000"/>
                </a:lnSpc>
                <a:spcAft>
                  <a:spcPct val="15000"/>
                </a:spcAft>
                <a:buChar char="•"/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Left-Right Arrow 66"/>
            <p:cNvSpPr/>
            <p:nvPr/>
          </p:nvSpPr>
          <p:spPr>
            <a:xfrm>
              <a:off x="9091" y="8967"/>
              <a:ext cx="1357" cy="537"/>
            </a:xfrm>
            <a:prstGeom prst="leftRightArrow">
              <a:avLst>
                <a:gd name="adj1" fmla="val 50000"/>
                <a:gd name="adj2" fmla="val 6508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"/>
            <p:cNvSpPr txBox="1"/>
            <p:nvPr/>
          </p:nvSpPr>
          <p:spPr>
            <a:xfrm>
              <a:off x="5299" y="8779"/>
              <a:ext cx="3148" cy="109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珍惜时间的习惯</a:t>
              </a: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/>
              </a:r>
              <a:b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用好我生命中的每一天</a:t>
              </a:r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4557" y="9002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E5AA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45"/>
            <p:cNvSpPr>
              <a:spLocks noEditPoints="1"/>
            </p:cNvSpPr>
            <p:nvPr/>
          </p:nvSpPr>
          <p:spPr bwMode="auto">
            <a:xfrm>
              <a:off x="14287" y="9019"/>
              <a:ext cx="582" cy="582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E5AA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"/>
            <p:cNvSpPr txBox="1"/>
            <p:nvPr/>
          </p:nvSpPr>
          <p:spPr>
            <a:xfrm>
              <a:off x="11009" y="8796"/>
              <a:ext cx="3148" cy="101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立即行动的习惯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r" defTabSz="1285240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我现在就付诸行动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18" name="Rounded Rectangle 71"/>
            <p:cNvSpPr/>
            <p:nvPr/>
          </p:nvSpPr>
          <p:spPr>
            <a:xfrm>
              <a:off x="2452" y="8390"/>
              <a:ext cx="1907" cy="1701"/>
            </a:xfrm>
            <a:prstGeom prst="roundRect">
              <a:avLst/>
            </a:pr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19" name="Rounded Rectangle 63"/>
            <p:cNvSpPr/>
            <p:nvPr/>
          </p:nvSpPr>
          <p:spPr>
            <a:xfrm flipH="1">
              <a:off x="15104" y="8390"/>
              <a:ext cx="1907" cy="1701"/>
            </a:xfrm>
            <a:prstGeom prst="roundRect">
              <a:avLst/>
            </a:pr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437005">
                <a:lnSpc>
                  <a:spcPct val="120000"/>
                </a:lnSpc>
                <a:spcAft>
                  <a:spcPct val="35000"/>
                </a:spcAft>
              </a:pPr>
              <a:r>
                <a:rPr lang="en-US" sz="2000" dirty="0"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08</a:t>
              </a:r>
            </a:p>
          </p:txBody>
        </p: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你对以下习惯有什么看法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85290" y="1596390"/>
            <a:ext cx="1494155" cy="4593590"/>
            <a:chOff x="1456704" y="1516105"/>
            <a:chExt cx="1336708" cy="4109980"/>
          </a:xfrm>
        </p:grpSpPr>
        <p:sp>
          <p:nvSpPr>
            <p:cNvPr id="5" name="任意多边形 105"/>
            <p:cNvSpPr/>
            <p:nvPr/>
          </p:nvSpPr>
          <p:spPr>
            <a:xfrm>
              <a:off x="1456704" y="1516105"/>
              <a:ext cx="170777" cy="4109980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  <a:gd name="connsiteX0-1" fmla="*/ 725 w 334099"/>
                <a:gd name="connsiteY0-2" fmla="*/ 508256 h 5164770"/>
                <a:gd name="connsiteX1-3" fmla="*/ 149315 w 334099"/>
                <a:gd name="connsiteY1-4" fmla="*/ 4760216 h 5164770"/>
                <a:gd name="connsiteX2-5" fmla="*/ 332195 w 334099"/>
                <a:gd name="connsiteY2-6" fmla="*/ 4577336 h 5164770"/>
                <a:gd name="connsiteX3-7" fmla="*/ 229325 w 334099"/>
                <a:gd name="connsiteY3-8" fmla="*/ 531116 h 5164770"/>
                <a:gd name="connsiteX4-9" fmla="*/ 725 w 334099"/>
                <a:gd name="connsiteY4-10" fmla="*/ 508256 h 5164770"/>
                <a:gd name="connsiteX0-11" fmla="*/ 5231 w 338605"/>
                <a:gd name="connsiteY0-12" fmla="*/ 508256 h 5164770"/>
                <a:gd name="connsiteX1-13" fmla="*/ 61921 w 338605"/>
                <a:gd name="connsiteY1-14" fmla="*/ 4760216 h 5164770"/>
                <a:gd name="connsiteX2-15" fmla="*/ 336701 w 338605"/>
                <a:gd name="connsiteY2-16" fmla="*/ 4577336 h 5164770"/>
                <a:gd name="connsiteX3-17" fmla="*/ 233831 w 338605"/>
                <a:gd name="connsiteY3-18" fmla="*/ 531116 h 5164770"/>
                <a:gd name="connsiteX4-19" fmla="*/ 5231 w 338605"/>
                <a:gd name="connsiteY4-20" fmla="*/ 508256 h 5164770"/>
                <a:gd name="connsiteX0-21" fmla="*/ 1317 w 334691"/>
                <a:gd name="connsiteY0-22" fmla="*/ 509201 h 5174270"/>
                <a:gd name="connsiteX1-23" fmla="*/ 126931 w 334691"/>
                <a:gd name="connsiteY1-24" fmla="*/ 4775919 h 5174270"/>
                <a:gd name="connsiteX2-25" fmla="*/ 332787 w 334691"/>
                <a:gd name="connsiteY2-26" fmla="*/ 4578281 h 5174270"/>
                <a:gd name="connsiteX3-27" fmla="*/ 229917 w 334691"/>
                <a:gd name="connsiteY3-28" fmla="*/ 532061 h 5174270"/>
                <a:gd name="connsiteX4-29" fmla="*/ 1317 w 334691"/>
                <a:gd name="connsiteY4-30" fmla="*/ 509201 h 5174270"/>
              </a:gdLst>
              <a:ahLst/>
              <a:cxnLst>
                <a:cxn ang="0">
                  <a:pos x="connsiteX0-21" y="connsiteY0-22"/>
                </a:cxn>
                <a:cxn ang="0">
                  <a:pos x="connsiteX1-23" y="connsiteY1-24"/>
                </a:cxn>
                <a:cxn ang="0">
                  <a:pos x="connsiteX2-25" y="connsiteY2-26"/>
                </a:cxn>
                <a:cxn ang="0">
                  <a:pos x="connsiteX3-27" y="connsiteY3-28"/>
                </a:cxn>
                <a:cxn ang="0">
                  <a:pos x="connsiteX4-29" y="connsiteY4-30"/>
                </a:cxn>
              </a:cxnLst>
              <a:rect l="l" t="t" r="r" b="b"/>
              <a:pathLst>
                <a:path w="334691" h="5174270">
                  <a:moveTo>
                    <a:pt x="1317" y="509201"/>
                  </a:moveTo>
                  <a:cubicBezTo>
                    <a:pt x="-15847" y="1216511"/>
                    <a:pt x="140611" y="4171533"/>
                    <a:pt x="126931" y="4775919"/>
                  </a:cubicBezTo>
                  <a:cubicBezTo>
                    <a:pt x="113251" y="5380305"/>
                    <a:pt x="319452" y="5283131"/>
                    <a:pt x="332787" y="4578281"/>
                  </a:cubicBezTo>
                  <a:cubicBezTo>
                    <a:pt x="346122" y="3873431"/>
                    <a:pt x="287067" y="1212146"/>
                    <a:pt x="229917" y="532061"/>
                  </a:cubicBezTo>
                  <a:cubicBezTo>
                    <a:pt x="172767" y="-148024"/>
                    <a:pt x="18481" y="-198109"/>
                    <a:pt x="1317" y="509201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任意多边形 106"/>
            <p:cNvSpPr/>
            <p:nvPr/>
          </p:nvSpPr>
          <p:spPr>
            <a:xfrm>
              <a:off x="2611203" y="1520253"/>
              <a:ext cx="182209" cy="4101339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  <a:gd name="connsiteX0-1" fmla="*/ 1179 w 357095"/>
                <a:gd name="connsiteY0-2" fmla="*/ 503978 h 5163391"/>
                <a:gd name="connsiteX1-3" fmla="*/ 149769 w 357095"/>
                <a:gd name="connsiteY1-4" fmla="*/ 4755938 h 5163391"/>
                <a:gd name="connsiteX2-5" fmla="*/ 355623 w 357095"/>
                <a:gd name="connsiteY2-6" fmla="*/ 4514024 h 5163391"/>
                <a:gd name="connsiteX3-7" fmla="*/ 229779 w 357095"/>
                <a:gd name="connsiteY3-8" fmla="*/ 526838 h 5163391"/>
                <a:gd name="connsiteX4-9" fmla="*/ 1179 w 357095"/>
                <a:gd name="connsiteY4-10" fmla="*/ 503978 h 51633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57095" h="5163391">
                  <a:moveTo>
                    <a:pt x="1179" y="503978"/>
                  </a:moveTo>
                  <a:cubicBezTo>
                    <a:pt x="-12156" y="1208828"/>
                    <a:pt x="90695" y="4087597"/>
                    <a:pt x="149769" y="4755938"/>
                  </a:cubicBezTo>
                  <a:cubicBezTo>
                    <a:pt x="208843" y="5424279"/>
                    <a:pt x="342288" y="5218874"/>
                    <a:pt x="355623" y="4514024"/>
                  </a:cubicBezTo>
                  <a:cubicBezTo>
                    <a:pt x="368958" y="3809174"/>
                    <a:pt x="288853" y="1195179"/>
                    <a:pt x="229779" y="526838"/>
                  </a:cubicBezTo>
                  <a:cubicBezTo>
                    <a:pt x="170705" y="-141503"/>
                    <a:pt x="14514" y="-200872"/>
                    <a:pt x="1179" y="503978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任意多边形 107"/>
            <p:cNvSpPr/>
            <p:nvPr/>
          </p:nvSpPr>
          <p:spPr>
            <a:xfrm rot="5400000">
              <a:off x="2057693" y="4514569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任意多边形 109"/>
            <p:cNvSpPr/>
            <p:nvPr/>
          </p:nvSpPr>
          <p:spPr>
            <a:xfrm rot="5400000">
              <a:off x="2057693" y="3778816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任意多边形 111"/>
            <p:cNvSpPr/>
            <p:nvPr/>
          </p:nvSpPr>
          <p:spPr>
            <a:xfrm rot="5400000">
              <a:off x="2057693" y="3009930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任意多边形 113"/>
            <p:cNvSpPr/>
            <p:nvPr/>
          </p:nvSpPr>
          <p:spPr>
            <a:xfrm rot="5400000">
              <a:off x="2047569" y="2290512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任意多边形 115"/>
            <p:cNvSpPr/>
            <p:nvPr/>
          </p:nvSpPr>
          <p:spPr>
            <a:xfrm rot="5400000">
              <a:off x="2047570" y="1566077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1E5AA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4617281" y="2212312"/>
            <a:ext cx="654557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在思考问题时经常一边旋笔一边思考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87916" y="5135105"/>
            <a:ext cx="1021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萝莉体 第二版" panose="02000500000000000000" pitchFamily="2" charset="-122"/>
              </a:rPr>
              <a:t>05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487916" y="4408221"/>
            <a:ext cx="1021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萝莉体 第二版" panose="02000500000000000000" pitchFamily="2" charset="-122"/>
              </a:rPr>
              <a:t>04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487916" y="3681338"/>
            <a:ext cx="1021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萝莉体 第二版" panose="02000500000000000000" pitchFamily="2" charset="-122"/>
              </a:rPr>
              <a:t>03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487916" y="2954455"/>
            <a:ext cx="1021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萝莉体 第二版" panose="02000500000000000000" pitchFamily="2" charset="-122"/>
              </a:rPr>
              <a:t>02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487916" y="2222991"/>
            <a:ext cx="1021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萝莉体 第二版" panose="02000500000000000000" pitchFamily="2" charset="-122"/>
              </a:rPr>
              <a:t>01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617280" y="2909680"/>
            <a:ext cx="654557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在学习中遇到问题题后，习惯先放一边，  以后又忘了解决。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17281" y="3686402"/>
            <a:ext cx="654557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考试考差了后，开始下定决心认真学习，但几天后又松懈了。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17280" y="4383770"/>
            <a:ext cx="654557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边听音乐边做作业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17280" y="5124427"/>
            <a:ext cx="654557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自制力差，时间安排不合理，利用率不高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……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想一想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56108" y="2046618"/>
            <a:ext cx="6911261" cy="3633873"/>
            <a:chOff x="2556108" y="2046618"/>
            <a:chExt cx="6911261" cy="3633873"/>
          </a:xfrm>
        </p:grpSpPr>
        <p:sp>
          <p:nvSpPr>
            <p:cNvPr id="16" name="椭圆 31"/>
            <p:cNvSpPr/>
            <p:nvPr/>
          </p:nvSpPr>
          <p:spPr>
            <a:xfrm rot="5400000">
              <a:off x="4301035" y="514156"/>
              <a:ext cx="3421408" cy="6911261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  <a:gd name="connsiteX0-773" fmla="*/ 72869 w 661574"/>
                <a:gd name="connsiteY0-774" fmla="*/ 13918 h 557693"/>
                <a:gd name="connsiteX1-775" fmla="*/ 660478 w 661574"/>
                <a:gd name="connsiteY1-776" fmla="*/ 14845 h 557693"/>
                <a:gd name="connsiteX2-777" fmla="*/ 661574 w 661574"/>
                <a:gd name="connsiteY2-778" fmla="*/ 540528 h 557693"/>
                <a:gd name="connsiteX3-779" fmla="*/ 52398 w 661574"/>
                <a:gd name="connsiteY3-780" fmla="*/ 503151 h 557693"/>
                <a:gd name="connsiteX4-781" fmla="*/ 72869 w 661574"/>
                <a:gd name="connsiteY4-782" fmla="*/ 13918 h 557693"/>
                <a:gd name="connsiteX0-783" fmla="*/ 84755 w 673460"/>
                <a:gd name="connsiteY0-784" fmla="*/ 13918 h 568883"/>
                <a:gd name="connsiteX1-785" fmla="*/ 672364 w 673460"/>
                <a:gd name="connsiteY1-786" fmla="*/ 14845 h 568883"/>
                <a:gd name="connsiteX2-787" fmla="*/ 673460 w 673460"/>
                <a:gd name="connsiteY2-788" fmla="*/ 540528 h 568883"/>
                <a:gd name="connsiteX3-789" fmla="*/ 43142 w 673460"/>
                <a:gd name="connsiteY3-790" fmla="*/ 525832 h 568883"/>
                <a:gd name="connsiteX4-791" fmla="*/ 84755 w 673460"/>
                <a:gd name="connsiteY4-792" fmla="*/ 13918 h 568883"/>
                <a:gd name="connsiteX0-793" fmla="*/ 84755 w 673460"/>
                <a:gd name="connsiteY0-794" fmla="*/ 13918 h 559604"/>
                <a:gd name="connsiteX1-795" fmla="*/ 672364 w 673460"/>
                <a:gd name="connsiteY1-796" fmla="*/ 14845 h 559604"/>
                <a:gd name="connsiteX2-797" fmla="*/ 673460 w 673460"/>
                <a:gd name="connsiteY2-798" fmla="*/ 540528 h 559604"/>
                <a:gd name="connsiteX3-799" fmla="*/ 43142 w 673460"/>
                <a:gd name="connsiteY3-800" fmla="*/ 525832 h 559604"/>
                <a:gd name="connsiteX4-801" fmla="*/ 84755 w 673460"/>
                <a:gd name="connsiteY4-802" fmla="*/ 13918 h 559604"/>
                <a:gd name="connsiteX0-803" fmla="*/ 84755 w 675575"/>
                <a:gd name="connsiteY0-804" fmla="*/ 13918 h 562548"/>
                <a:gd name="connsiteX1-805" fmla="*/ 672364 w 675575"/>
                <a:gd name="connsiteY1-806" fmla="*/ 14845 h 562548"/>
                <a:gd name="connsiteX2-807" fmla="*/ 675575 w 675575"/>
                <a:gd name="connsiteY2-808" fmla="*/ 545971 h 562548"/>
                <a:gd name="connsiteX3-809" fmla="*/ 43142 w 675575"/>
                <a:gd name="connsiteY3-810" fmla="*/ 525832 h 562548"/>
                <a:gd name="connsiteX4-811" fmla="*/ 84755 w 675575"/>
                <a:gd name="connsiteY4-812" fmla="*/ 13918 h 562548"/>
                <a:gd name="connsiteX0-813" fmla="*/ 84755 w 680821"/>
                <a:gd name="connsiteY0-814" fmla="*/ 13918 h 562548"/>
                <a:gd name="connsiteX1-815" fmla="*/ 680821 w 680821"/>
                <a:gd name="connsiteY1-816" fmla="*/ 14845 h 562548"/>
                <a:gd name="connsiteX2-817" fmla="*/ 675575 w 680821"/>
                <a:gd name="connsiteY2-818" fmla="*/ 545971 h 562548"/>
                <a:gd name="connsiteX3-819" fmla="*/ 43142 w 680821"/>
                <a:gd name="connsiteY3-820" fmla="*/ 525832 h 562548"/>
                <a:gd name="connsiteX4-821" fmla="*/ 84755 w 680821"/>
                <a:gd name="connsiteY4-822" fmla="*/ 13918 h 562548"/>
                <a:gd name="connsiteX0-823" fmla="*/ 72868 w 690076"/>
                <a:gd name="connsiteY0-824" fmla="*/ 20358 h 559916"/>
                <a:gd name="connsiteX1-825" fmla="*/ 690076 w 690076"/>
                <a:gd name="connsiteY1-826" fmla="*/ 12213 h 559916"/>
                <a:gd name="connsiteX2-827" fmla="*/ 684830 w 690076"/>
                <a:gd name="connsiteY2-828" fmla="*/ 543339 h 559916"/>
                <a:gd name="connsiteX3-829" fmla="*/ 52397 w 690076"/>
                <a:gd name="connsiteY3-830" fmla="*/ 523200 h 559916"/>
                <a:gd name="connsiteX4-831" fmla="*/ 72868 w 690076"/>
                <a:gd name="connsiteY4-832" fmla="*/ 20358 h 559916"/>
                <a:gd name="connsiteX0-833" fmla="*/ 72868 w 690076"/>
                <a:gd name="connsiteY0-834" fmla="*/ 22718 h 562276"/>
                <a:gd name="connsiteX1-835" fmla="*/ 690076 w 690076"/>
                <a:gd name="connsiteY1-836" fmla="*/ 14573 h 562276"/>
                <a:gd name="connsiteX2-837" fmla="*/ 684830 w 690076"/>
                <a:gd name="connsiteY2-838" fmla="*/ 545699 h 562276"/>
                <a:gd name="connsiteX3-839" fmla="*/ 52397 w 690076"/>
                <a:gd name="connsiteY3-840" fmla="*/ 525560 h 562276"/>
                <a:gd name="connsiteX4-841" fmla="*/ 72868 w 690076"/>
                <a:gd name="connsiteY4-842" fmla="*/ 22718 h 562276"/>
                <a:gd name="connsiteX0-843" fmla="*/ 59152 w 676360"/>
                <a:gd name="connsiteY0-844" fmla="*/ 22718 h 562276"/>
                <a:gd name="connsiteX1-845" fmla="*/ 676360 w 676360"/>
                <a:gd name="connsiteY1-846" fmla="*/ 14573 h 562276"/>
                <a:gd name="connsiteX2-847" fmla="*/ 671114 w 676360"/>
                <a:gd name="connsiteY2-848" fmla="*/ 545699 h 562276"/>
                <a:gd name="connsiteX3-849" fmla="*/ 38681 w 676360"/>
                <a:gd name="connsiteY3-850" fmla="*/ 525560 h 562276"/>
                <a:gd name="connsiteX4-851" fmla="*/ 103808 w 676360"/>
                <a:gd name="connsiteY4-852" fmla="*/ 279153 h 562276"/>
                <a:gd name="connsiteX5-853" fmla="*/ 59152 w 676360"/>
                <a:gd name="connsiteY5-854" fmla="*/ 22718 h 562276"/>
                <a:gd name="connsiteX0-855" fmla="*/ 41341 w 658549"/>
                <a:gd name="connsiteY0-856" fmla="*/ 22718 h 562276"/>
                <a:gd name="connsiteX1-857" fmla="*/ 658549 w 658549"/>
                <a:gd name="connsiteY1-858" fmla="*/ 14573 h 562276"/>
                <a:gd name="connsiteX2-859" fmla="*/ 653303 w 658549"/>
                <a:gd name="connsiteY2-860" fmla="*/ 545699 h 562276"/>
                <a:gd name="connsiteX3-861" fmla="*/ 20870 w 658549"/>
                <a:gd name="connsiteY3-862" fmla="*/ 525560 h 562276"/>
                <a:gd name="connsiteX4-863" fmla="*/ 85997 w 658549"/>
                <a:gd name="connsiteY4-864" fmla="*/ 279153 h 562276"/>
                <a:gd name="connsiteX5-865" fmla="*/ 41341 w 658549"/>
                <a:gd name="connsiteY5-866" fmla="*/ 22718 h 562276"/>
                <a:gd name="connsiteX0-867" fmla="*/ 23542 w 640750"/>
                <a:gd name="connsiteY0-868" fmla="*/ 22718 h 562276"/>
                <a:gd name="connsiteX1-869" fmla="*/ 640750 w 640750"/>
                <a:gd name="connsiteY1-870" fmla="*/ 14573 h 562276"/>
                <a:gd name="connsiteX2-871" fmla="*/ 635504 w 640750"/>
                <a:gd name="connsiteY2-872" fmla="*/ 545699 h 562276"/>
                <a:gd name="connsiteX3-873" fmla="*/ 3071 w 640750"/>
                <a:gd name="connsiteY3-874" fmla="*/ 525560 h 562276"/>
                <a:gd name="connsiteX4-875" fmla="*/ 68198 w 640750"/>
                <a:gd name="connsiteY4-876" fmla="*/ 279153 h 562276"/>
                <a:gd name="connsiteX5-877" fmla="*/ 23542 w 640750"/>
                <a:gd name="connsiteY5-878" fmla="*/ 22718 h 562276"/>
                <a:gd name="connsiteX0-879" fmla="*/ 24044 w 641252"/>
                <a:gd name="connsiteY0-880" fmla="*/ 22718 h 562276"/>
                <a:gd name="connsiteX1-881" fmla="*/ 641252 w 641252"/>
                <a:gd name="connsiteY1-882" fmla="*/ 14573 h 562276"/>
                <a:gd name="connsiteX2-883" fmla="*/ 636006 w 641252"/>
                <a:gd name="connsiteY2-884" fmla="*/ 545699 h 562276"/>
                <a:gd name="connsiteX3-885" fmla="*/ 3573 w 641252"/>
                <a:gd name="connsiteY3-886" fmla="*/ 525560 h 562276"/>
                <a:gd name="connsiteX4-887" fmla="*/ 68700 w 641252"/>
                <a:gd name="connsiteY4-888" fmla="*/ 279153 h 562276"/>
                <a:gd name="connsiteX5-889" fmla="*/ 24044 w 641252"/>
                <a:gd name="connsiteY5-890" fmla="*/ 22718 h 562276"/>
                <a:gd name="connsiteX0-891" fmla="*/ 31476 w 648684"/>
                <a:gd name="connsiteY0-892" fmla="*/ 22718 h 562276"/>
                <a:gd name="connsiteX1-893" fmla="*/ 648684 w 648684"/>
                <a:gd name="connsiteY1-894" fmla="*/ 14573 h 562276"/>
                <a:gd name="connsiteX2-895" fmla="*/ 643438 w 648684"/>
                <a:gd name="connsiteY2-896" fmla="*/ 545699 h 562276"/>
                <a:gd name="connsiteX3-897" fmla="*/ 11005 w 648684"/>
                <a:gd name="connsiteY3-898" fmla="*/ 525560 h 562276"/>
                <a:gd name="connsiteX4-899" fmla="*/ 76132 w 648684"/>
                <a:gd name="connsiteY4-900" fmla="*/ 279153 h 562276"/>
                <a:gd name="connsiteX5-901" fmla="*/ 31476 w 648684"/>
                <a:gd name="connsiteY5-902" fmla="*/ 22718 h 562276"/>
              </a:gdLst>
              <a:ahLst/>
              <a:cxnLst>
                <a:cxn ang="0">
                  <a:pos x="connsiteX0-891" y="connsiteY0-892"/>
                </a:cxn>
                <a:cxn ang="0">
                  <a:pos x="connsiteX1-893" y="connsiteY1-894"/>
                </a:cxn>
                <a:cxn ang="0">
                  <a:pos x="connsiteX2-895" y="connsiteY2-896"/>
                </a:cxn>
                <a:cxn ang="0">
                  <a:pos x="connsiteX3-897" y="connsiteY3-898"/>
                </a:cxn>
                <a:cxn ang="0">
                  <a:pos x="connsiteX4-899" y="connsiteY4-900"/>
                </a:cxn>
                <a:cxn ang="0">
                  <a:pos x="connsiteX5-901" y="connsiteY5-902"/>
                </a:cxn>
              </a:cxnLst>
              <a:rect l="l" t="t" r="r" b="b"/>
              <a:pathLst>
                <a:path w="648684" h="562276">
                  <a:moveTo>
                    <a:pt x="31476" y="22718"/>
                  </a:moveTo>
                  <a:cubicBezTo>
                    <a:pt x="149400" y="4275"/>
                    <a:pt x="424155" y="-13389"/>
                    <a:pt x="648684" y="14573"/>
                  </a:cubicBezTo>
                  <a:cubicBezTo>
                    <a:pt x="609553" y="92898"/>
                    <a:pt x="618372" y="432838"/>
                    <a:pt x="643438" y="545699"/>
                  </a:cubicBezTo>
                  <a:cubicBezTo>
                    <a:pt x="542091" y="567277"/>
                    <a:pt x="109269" y="574431"/>
                    <a:pt x="11005" y="525560"/>
                  </a:cubicBezTo>
                  <a:cubicBezTo>
                    <a:pt x="-33861" y="453465"/>
                    <a:pt x="72720" y="362960"/>
                    <a:pt x="76132" y="279153"/>
                  </a:cubicBezTo>
                  <a:cubicBezTo>
                    <a:pt x="79544" y="195346"/>
                    <a:pt x="-41749" y="78155"/>
                    <a:pt x="31476" y="22718"/>
                  </a:cubicBezTo>
                  <a:close/>
                </a:path>
              </a:pathLst>
            </a:custGeom>
            <a:solidFill>
              <a:srgbClr val="C30F0F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31"/>
            <p:cNvSpPr/>
            <p:nvPr/>
          </p:nvSpPr>
          <p:spPr>
            <a:xfrm rot="16200000" flipH="1">
              <a:off x="5860006" y="2074477"/>
              <a:ext cx="3489396" cy="3433678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</a:gdLst>
              <a:ahLst/>
              <a:cxnLst>
                <a:cxn ang="0">
                  <a:pos x="connsiteX0-763" y="connsiteY0-764"/>
                </a:cxn>
                <a:cxn ang="0">
                  <a:pos x="connsiteX1-765" y="connsiteY1-766"/>
                </a:cxn>
                <a:cxn ang="0">
                  <a:pos x="connsiteX2-767" y="connsiteY2-768"/>
                </a:cxn>
                <a:cxn ang="0">
                  <a:pos x="connsiteX3-769" y="connsiteY3-770"/>
                </a:cxn>
                <a:cxn ang="0">
                  <a:pos x="connsiteX4-771" y="connsiteY4-772"/>
                </a:cxn>
              </a:cxnLst>
              <a:rect l="l" t="t" r="r" b="b"/>
              <a:pathLst>
                <a:path w="661574" h="567351">
                  <a:moveTo>
                    <a:pt x="72869" y="23576"/>
                  </a:moveTo>
                  <a:cubicBezTo>
                    <a:pt x="184450" y="15112"/>
                    <a:pt x="500961" y="-25493"/>
                    <a:pt x="660478" y="24503"/>
                  </a:cubicBezTo>
                  <a:cubicBezTo>
                    <a:pt x="621347" y="102828"/>
                    <a:pt x="636508" y="437325"/>
                    <a:pt x="661574" y="550186"/>
                  </a:cubicBezTo>
                  <a:cubicBezTo>
                    <a:pt x="560227" y="571764"/>
                    <a:pt x="148547" y="585268"/>
                    <a:pt x="52398" y="512809"/>
                  </a:cubicBezTo>
                  <a:cubicBezTo>
                    <a:pt x="-13816" y="401434"/>
                    <a:pt x="-27876" y="101288"/>
                    <a:pt x="72869" y="2357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31"/>
            <p:cNvSpPr/>
            <p:nvPr/>
          </p:nvSpPr>
          <p:spPr>
            <a:xfrm rot="5400000">
              <a:off x="2661848" y="2103702"/>
              <a:ext cx="3489396" cy="3375227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  <a:gd name="connsiteX0-773" fmla="*/ 72869 w 661574"/>
                <a:gd name="connsiteY0-774" fmla="*/ 13918 h 557693"/>
                <a:gd name="connsiteX1-775" fmla="*/ 660478 w 661574"/>
                <a:gd name="connsiteY1-776" fmla="*/ 14845 h 557693"/>
                <a:gd name="connsiteX2-777" fmla="*/ 661574 w 661574"/>
                <a:gd name="connsiteY2-778" fmla="*/ 540528 h 557693"/>
                <a:gd name="connsiteX3-779" fmla="*/ 52398 w 661574"/>
                <a:gd name="connsiteY3-780" fmla="*/ 503151 h 557693"/>
                <a:gd name="connsiteX4-781" fmla="*/ 72869 w 661574"/>
                <a:gd name="connsiteY4-782" fmla="*/ 13918 h 557693"/>
              </a:gdLst>
              <a:ahLst/>
              <a:cxnLst>
                <a:cxn ang="0">
                  <a:pos x="connsiteX0-773" y="connsiteY0-774"/>
                </a:cxn>
                <a:cxn ang="0">
                  <a:pos x="connsiteX1-775" y="connsiteY1-776"/>
                </a:cxn>
                <a:cxn ang="0">
                  <a:pos x="connsiteX2-777" y="connsiteY2-778"/>
                </a:cxn>
                <a:cxn ang="0">
                  <a:pos x="connsiteX3-779" y="connsiteY3-780"/>
                </a:cxn>
                <a:cxn ang="0">
                  <a:pos x="connsiteX4-781" y="connsiteY4-782"/>
                </a:cxn>
              </a:cxnLst>
              <a:rect l="l" t="t" r="r" b="b"/>
              <a:pathLst>
                <a:path w="661574" h="557693">
                  <a:moveTo>
                    <a:pt x="72869" y="13918"/>
                  </a:moveTo>
                  <a:cubicBezTo>
                    <a:pt x="184450" y="5454"/>
                    <a:pt x="435949" y="-13117"/>
                    <a:pt x="660478" y="14845"/>
                  </a:cubicBezTo>
                  <a:cubicBezTo>
                    <a:pt x="621347" y="93170"/>
                    <a:pt x="636508" y="427667"/>
                    <a:pt x="661574" y="540528"/>
                  </a:cubicBezTo>
                  <a:cubicBezTo>
                    <a:pt x="560227" y="562106"/>
                    <a:pt x="148547" y="575610"/>
                    <a:pt x="52398" y="503151"/>
                  </a:cubicBezTo>
                  <a:cubicBezTo>
                    <a:pt x="-13816" y="391776"/>
                    <a:pt x="-27876" y="91630"/>
                    <a:pt x="72869" y="13918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43088" y="2493907"/>
            <a:ext cx="2790061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自习课抬头率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翻书包率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说废话率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讨论问题率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看与功课无关书籍率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无故发呆率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铃响按时安静率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300878" y="3466037"/>
            <a:ext cx="1962209" cy="2165328"/>
            <a:chOff x="4427538" y="954088"/>
            <a:chExt cx="3333750" cy="3729038"/>
          </a:xfrm>
        </p:grpSpPr>
        <p:sp>
          <p:nvSpPr>
            <p:cNvPr id="63" name="Freeform 33"/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"/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2"/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1"/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4"/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"/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8"/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9"/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"/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0"/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3"/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4"/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8"/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9"/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0"/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1"/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2"/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5"/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6"/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7"/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8"/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9"/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0"/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1"/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2"/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3"/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4"/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5"/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6"/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78132" y="2551794"/>
            <a:ext cx="2749216" cy="3194894"/>
            <a:chOff x="8724903" y="3030540"/>
            <a:chExt cx="574675" cy="868363"/>
          </a:xfrm>
          <a:solidFill>
            <a:srgbClr val="1E5AA4"/>
          </a:solidFill>
        </p:grpSpPr>
        <p:sp>
          <p:nvSpPr>
            <p:cNvPr id="83" name="Freeform 15"/>
            <p:cNvSpPr/>
            <p:nvPr/>
          </p:nvSpPr>
          <p:spPr bwMode="auto">
            <a:xfrm>
              <a:off x="8943980" y="3236915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solidFill>
                  <a:srgbClr val="00579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84" name="Freeform 16"/>
            <p:cNvSpPr>
              <a:spLocks noEditPoints="1"/>
            </p:cNvSpPr>
            <p:nvPr/>
          </p:nvSpPr>
          <p:spPr bwMode="auto">
            <a:xfrm>
              <a:off x="8724903" y="3030540"/>
              <a:ext cx="574675" cy="868363"/>
            </a:xfrm>
            <a:custGeom>
              <a:avLst/>
              <a:gdLst>
                <a:gd name="T0" fmla="*/ 8 w 153"/>
                <a:gd name="T1" fmla="*/ 136 h 231"/>
                <a:gd name="T2" fmla="*/ 78 w 153"/>
                <a:gd name="T3" fmla="*/ 52 h 231"/>
                <a:gd name="T4" fmla="*/ 72 w 153"/>
                <a:gd name="T5" fmla="*/ 58 h 231"/>
                <a:gd name="T6" fmla="*/ 57 w 153"/>
                <a:gd name="T7" fmla="*/ 210 h 231"/>
                <a:gd name="T8" fmla="*/ 146 w 153"/>
                <a:gd name="T9" fmla="*/ 14 h 231"/>
                <a:gd name="T10" fmla="*/ 37 w 153"/>
                <a:gd name="T11" fmla="*/ 56 h 231"/>
                <a:gd name="T12" fmla="*/ 67 w 153"/>
                <a:gd name="T13" fmla="*/ 56 h 231"/>
                <a:gd name="T14" fmla="*/ 83 w 153"/>
                <a:gd name="T15" fmla="*/ 56 h 231"/>
                <a:gd name="T16" fmla="*/ 113 w 153"/>
                <a:gd name="T17" fmla="*/ 59 h 231"/>
                <a:gd name="T18" fmla="*/ 41 w 153"/>
                <a:gd name="T19" fmla="*/ 64 h 231"/>
                <a:gd name="T20" fmla="*/ 36 w 153"/>
                <a:gd name="T21" fmla="*/ 63 h 231"/>
                <a:gd name="T22" fmla="*/ 39 w 153"/>
                <a:gd name="T23" fmla="*/ 65 h 231"/>
                <a:gd name="T24" fmla="*/ 49 w 153"/>
                <a:gd name="T25" fmla="*/ 66 h 231"/>
                <a:gd name="T26" fmla="*/ 45 w 153"/>
                <a:gd name="T27" fmla="*/ 71 h 231"/>
                <a:gd name="T28" fmla="*/ 21 w 153"/>
                <a:gd name="T29" fmla="*/ 79 h 231"/>
                <a:gd name="T30" fmla="*/ 53 w 153"/>
                <a:gd name="T31" fmla="*/ 73 h 231"/>
                <a:gd name="T32" fmla="*/ 39 w 153"/>
                <a:gd name="T33" fmla="*/ 74 h 231"/>
                <a:gd name="T34" fmla="*/ 59 w 153"/>
                <a:gd name="T35" fmla="*/ 77 h 231"/>
                <a:gd name="T36" fmla="*/ 33 w 153"/>
                <a:gd name="T37" fmla="*/ 78 h 231"/>
                <a:gd name="T38" fmla="*/ 46 w 153"/>
                <a:gd name="T39" fmla="*/ 79 h 231"/>
                <a:gd name="T40" fmla="*/ 65 w 153"/>
                <a:gd name="T41" fmla="*/ 81 h 231"/>
                <a:gd name="T42" fmla="*/ 29 w 153"/>
                <a:gd name="T43" fmla="*/ 86 h 231"/>
                <a:gd name="T44" fmla="*/ 31 w 153"/>
                <a:gd name="T45" fmla="*/ 84 h 231"/>
                <a:gd name="T46" fmla="*/ 55 w 153"/>
                <a:gd name="T47" fmla="*/ 86 h 231"/>
                <a:gd name="T48" fmla="*/ 51 w 153"/>
                <a:gd name="T49" fmla="*/ 90 h 231"/>
                <a:gd name="T50" fmla="*/ 63 w 153"/>
                <a:gd name="T51" fmla="*/ 93 h 231"/>
                <a:gd name="T52" fmla="*/ 66 w 153"/>
                <a:gd name="T53" fmla="*/ 95 h 231"/>
                <a:gd name="T54" fmla="*/ 37 w 153"/>
                <a:gd name="T55" fmla="*/ 98 h 231"/>
                <a:gd name="T56" fmla="*/ 40 w 153"/>
                <a:gd name="T57" fmla="*/ 101 h 231"/>
                <a:gd name="T58" fmla="*/ 41 w 153"/>
                <a:gd name="T59" fmla="*/ 104 h 231"/>
                <a:gd name="T60" fmla="*/ 34 w 153"/>
                <a:gd name="T61" fmla="*/ 105 h 231"/>
                <a:gd name="T62" fmla="*/ 34 w 153"/>
                <a:gd name="T63" fmla="*/ 106 h 231"/>
                <a:gd name="T64" fmla="*/ 43 w 153"/>
                <a:gd name="T65" fmla="*/ 108 h 231"/>
                <a:gd name="T66" fmla="*/ 39 w 153"/>
                <a:gd name="T67" fmla="*/ 113 h 231"/>
                <a:gd name="T68" fmla="*/ 43 w 153"/>
                <a:gd name="T69" fmla="*/ 114 h 231"/>
                <a:gd name="T70" fmla="*/ 63 w 153"/>
                <a:gd name="T71" fmla="*/ 115 h 231"/>
                <a:gd name="T72" fmla="*/ 47 w 153"/>
                <a:gd name="T73" fmla="*/ 118 h 231"/>
                <a:gd name="T74" fmla="*/ 59 w 153"/>
                <a:gd name="T75" fmla="*/ 122 h 231"/>
                <a:gd name="T76" fmla="*/ 47 w 153"/>
                <a:gd name="T77" fmla="*/ 123 h 231"/>
                <a:gd name="T78" fmla="*/ 54 w 153"/>
                <a:gd name="T79" fmla="*/ 126 h 231"/>
                <a:gd name="T80" fmla="*/ 43 w 153"/>
                <a:gd name="T81" fmla="*/ 128 h 231"/>
                <a:gd name="T82" fmla="*/ 58 w 153"/>
                <a:gd name="T83" fmla="*/ 128 h 231"/>
                <a:gd name="T84" fmla="*/ 59 w 153"/>
                <a:gd name="T85" fmla="*/ 134 h 231"/>
                <a:gd name="T86" fmla="*/ 50 w 153"/>
                <a:gd name="T87" fmla="*/ 135 h 231"/>
                <a:gd name="T88" fmla="*/ 53 w 153"/>
                <a:gd name="T89" fmla="*/ 140 h 231"/>
                <a:gd name="T90" fmla="*/ 42 w 153"/>
                <a:gd name="T91" fmla="*/ 144 h 231"/>
                <a:gd name="T92" fmla="*/ 6 w 153"/>
                <a:gd name="T93" fmla="*/ 149 h 231"/>
                <a:gd name="T94" fmla="*/ 64 w 153"/>
                <a:gd name="T95" fmla="*/ 170 h 231"/>
                <a:gd name="T96" fmla="*/ 34 w 153"/>
                <a:gd name="T97" fmla="*/ 157 h 231"/>
                <a:gd name="T98" fmla="*/ 63 w 153"/>
                <a:gd name="T99" fmla="*/ 162 h 231"/>
                <a:gd name="T100" fmla="*/ 31 w 153"/>
                <a:gd name="T101" fmla="*/ 179 h 231"/>
                <a:gd name="T102" fmla="*/ 56 w 153"/>
                <a:gd name="T103" fmla="*/ 174 h 231"/>
                <a:gd name="T104" fmla="*/ 61 w 153"/>
                <a:gd name="T105" fmla="*/ 177 h 231"/>
                <a:gd name="T106" fmla="*/ 31 w 153"/>
                <a:gd name="T107" fmla="*/ 195 h 231"/>
                <a:gd name="T108" fmla="*/ 60 w 153"/>
                <a:gd name="T109" fmla="*/ 187 h 231"/>
                <a:gd name="T110" fmla="*/ 65 w 153"/>
                <a:gd name="T111" fmla="*/ 195 h 231"/>
                <a:gd name="T112" fmla="*/ 57 w 153"/>
                <a:gd name="T113" fmla="*/ 199 h 231"/>
                <a:gd name="T114" fmla="*/ 63 w 153"/>
                <a:gd name="T115" fmla="*/ 206 h 231"/>
                <a:gd name="T116" fmla="*/ 66 w 153"/>
                <a:gd name="T117" fmla="*/ 213 h 231"/>
                <a:gd name="T118" fmla="*/ 35 w 153"/>
                <a:gd name="T119" fmla="*/ 217 h 231"/>
                <a:gd name="T120" fmla="*/ 62 w 153"/>
                <a:gd name="T121" fmla="*/ 220 h 231"/>
                <a:gd name="T122" fmla="*/ 27 w 153"/>
                <a:gd name="T123" fmla="*/ 2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" h="231">
                  <a:moveTo>
                    <a:pt x="39" y="219"/>
                  </a:moveTo>
                  <a:cubicBezTo>
                    <a:pt x="39" y="219"/>
                    <a:pt x="39" y="219"/>
                    <a:pt x="38" y="219"/>
                  </a:cubicBezTo>
                  <a:cubicBezTo>
                    <a:pt x="39" y="221"/>
                    <a:pt x="40" y="222"/>
                    <a:pt x="41" y="224"/>
                  </a:cubicBezTo>
                  <a:cubicBezTo>
                    <a:pt x="41" y="224"/>
                    <a:pt x="42" y="224"/>
                    <a:pt x="42" y="224"/>
                  </a:cubicBezTo>
                  <a:cubicBezTo>
                    <a:pt x="42" y="225"/>
                    <a:pt x="41" y="224"/>
                    <a:pt x="40" y="224"/>
                  </a:cubicBezTo>
                  <a:cubicBezTo>
                    <a:pt x="40" y="225"/>
                    <a:pt x="40" y="225"/>
                    <a:pt x="40" y="226"/>
                  </a:cubicBezTo>
                  <a:cubicBezTo>
                    <a:pt x="39" y="227"/>
                    <a:pt x="38" y="225"/>
                    <a:pt x="37" y="225"/>
                  </a:cubicBezTo>
                  <a:cubicBezTo>
                    <a:pt x="37" y="226"/>
                    <a:pt x="38" y="227"/>
                    <a:pt x="39" y="228"/>
                  </a:cubicBezTo>
                  <a:cubicBezTo>
                    <a:pt x="39" y="228"/>
                    <a:pt x="40" y="227"/>
                    <a:pt x="40" y="227"/>
                  </a:cubicBezTo>
                  <a:cubicBezTo>
                    <a:pt x="41" y="227"/>
                    <a:pt x="41" y="226"/>
                    <a:pt x="41" y="226"/>
                  </a:cubicBezTo>
                  <a:cubicBezTo>
                    <a:pt x="41" y="226"/>
                    <a:pt x="41" y="226"/>
                    <a:pt x="42" y="226"/>
                  </a:cubicBezTo>
                  <a:cubicBezTo>
                    <a:pt x="42" y="227"/>
                    <a:pt x="42" y="228"/>
                    <a:pt x="41" y="228"/>
                  </a:cubicBezTo>
                  <a:cubicBezTo>
                    <a:pt x="41" y="228"/>
                    <a:pt x="41" y="228"/>
                    <a:pt x="40" y="228"/>
                  </a:cubicBezTo>
                  <a:cubicBezTo>
                    <a:pt x="38" y="229"/>
                    <a:pt x="36" y="230"/>
                    <a:pt x="33" y="230"/>
                  </a:cubicBezTo>
                  <a:cubicBezTo>
                    <a:pt x="32" y="230"/>
                    <a:pt x="33" y="230"/>
                    <a:pt x="32" y="231"/>
                  </a:cubicBezTo>
                  <a:cubicBezTo>
                    <a:pt x="31" y="230"/>
                    <a:pt x="30" y="229"/>
                    <a:pt x="29" y="230"/>
                  </a:cubicBezTo>
                  <a:cubicBezTo>
                    <a:pt x="28" y="228"/>
                    <a:pt x="26" y="229"/>
                    <a:pt x="25" y="228"/>
                  </a:cubicBezTo>
                  <a:cubicBezTo>
                    <a:pt x="24" y="228"/>
                    <a:pt x="24" y="229"/>
                    <a:pt x="23" y="228"/>
                  </a:cubicBezTo>
                  <a:cubicBezTo>
                    <a:pt x="23" y="228"/>
                    <a:pt x="23" y="228"/>
                    <a:pt x="23" y="227"/>
                  </a:cubicBezTo>
                  <a:cubicBezTo>
                    <a:pt x="22" y="227"/>
                    <a:pt x="21" y="228"/>
                    <a:pt x="20" y="228"/>
                  </a:cubicBezTo>
                  <a:cubicBezTo>
                    <a:pt x="21" y="227"/>
                    <a:pt x="21" y="226"/>
                    <a:pt x="22" y="226"/>
                  </a:cubicBezTo>
                  <a:cubicBezTo>
                    <a:pt x="23" y="225"/>
                    <a:pt x="23" y="224"/>
                    <a:pt x="24" y="224"/>
                  </a:cubicBezTo>
                  <a:cubicBezTo>
                    <a:pt x="23" y="223"/>
                    <a:pt x="24" y="222"/>
                    <a:pt x="24" y="221"/>
                  </a:cubicBezTo>
                  <a:cubicBezTo>
                    <a:pt x="26" y="220"/>
                    <a:pt x="26" y="215"/>
                    <a:pt x="29" y="215"/>
                  </a:cubicBezTo>
                  <a:cubicBezTo>
                    <a:pt x="29" y="210"/>
                    <a:pt x="30" y="205"/>
                    <a:pt x="29" y="201"/>
                  </a:cubicBezTo>
                  <a:cubicBezTo>
                    <a:pt x="30" y="198"/>
                    <a:pt x="30" y="193"/>
                    <a:pt x="30" y="189"/>
                  </a:cubicBezTo>
                  <a:cubicBezTo>
                    <a:pt x="30" y="186"/>
                    <a:pt x="30" y="184"/>
                    <a:pt x="29" y="182"/>
                  </a:cubicBezTo>
                  <a:cubicBezTo>
                    <a:pt x="29" y="181"/>
                    <a:pt x="30" y="181"/>
                    <a:pt x="30" y="180"/>
                  </a:cubicBezTo>
                  <a:cubicBezTo>
                    <a:pt x="30" y="175"/>
                    <a:pt x="30" y="169"/>
                    <a:pt x="31" y="163"/>
                  </a:cubicBezTo>
                  <a:cubicBezTo>
                    <a:pt x="31" y="159"/>
                    <a:pt x="32" y="156"/>
                    <a:pt x="32" y="152"/>
                  </a:cubicBezTo>
                  <a:cubicBezTo>
                    <a:pt x="32" y="152"/>
                    <a:pt x="32" y="151"/>
                    <a:pt x="32" y="151"/>
                  </a:cubicBezTo>
                  <a:cubicBezTo>
                    <a:pt x="32" y="150"/>
                    <a:pt x="32" y="150"/>
                    <a:pt x="32" y="149"/>
                  </a:cubicBezTo>
                  <a:cubicBezTo>
                    <a:pt x="33" y="147"/>
                    <a:pt x="32" y="144"/>
                    <a:pt x="32" y="141"/>
                  </a:cubicBezTo>
                  <a:cubicBezTo>
                    <a:pt x="32" y="142"/>
                    <a:pt x="32" y="143"/>
                    <a:pt x="31" y="144"/>
                  </a:cubicBezTo>
                  <a:cubicBezTo>
                    <a:pt x="31" y="144"/>
                    <a:pt x="31" y="143"/>
                    <a:pt x="31" y="143"/>
                  </a:cubicBezTo>
                  <a:cubicBezTo>
                    <a:pt x="30" y="137"/>
                    <a:pt x="30" y="129"/>
                    <a:pt x="29" y="123"/>
                  </a:cubicBezTo>
                  <a:cubicBezTo>
                    <a:pt x="29" y="118"/>
                    <a:pt x="29" y="114"/>
                    <a:pt x="28" y="110"/>
                  </a:cubicBezTo>
                  <a:cubicBezTo>
                    <a:pt x="27" y="99"/>
                    <a:pt x="26" y="88"/>
                    <a:pt x="24" y="78"/>
                  </a:cubicBezTo>
                  <a:cubicBezTo>
                    <a:pt x="23" y="80"/>
                    <a:pt x="22" y="83"/>
                    <a:pt x="21" y="84"/>
                  </a:cubicBezTo>
                  <a:cubicBezTo>
                    <a:pt x="21" y="86"/>
                    <a:pt x="20" y="87"/>
                    <a:pt x="20" y="88"/>
                  </a:cubicBezTo>
                  <a:cubicBezTo>
                    <a:pt x="18" y="92"/>
                    <a:pt x="17" y="98"/>
                    <a:pt x="15" y="101"/>
                  </a:cubicBezTo>
                  <a:cubicBezTo>
                    <a:pt x="16" y="104"/>
                    <a:pt x="14" y="106"/>
                    <a:pt x="14" y="109"/>
                  </a:cubicBezTo>
                  <a:cubicBezTo>
                    <a:pt x="14" y="109"/>
                    <a:pt x="14" y="110"/>
                    <a:pt x="13" y="110"/>
                  </a:cubicBezTo>
                  <a:cubicBezTo>
                    <a:pt x="13" y="111"/>
                    <a:pt x="13" y="112"/>
                    <a:pt x="12" y="113"/>
                  </a:cubicBezTo>
                  <a:cubicBezTo>
                    <a:pt x="12" y="115"/>
                    <a:pt x="12" y="118"/>
                    <a:pt x="11" y="120"/>
                  </a:cubicBezTo>
                  <a:cubicBezTo>
                    <a:pt x="11" y="121"/>
                    <a:pt x="11" y="122"/>
                    <a:pt x="11" y="123"/>
                  </a:cubicBezTo>
                  <a:cubicBezTo>
                    <a:pt x="10" y="126"/>
                    <a:pt x="9" y="130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9" y="134"/>
                    <a:pt x="9" y="134"/>
                  </a:cubicBezTo>
                  <a:cubicBezTo>
                    <a:pt x="9" y="135"/>
                    <a:pt x="8" y="136"/>
                    <a:pt x="8" y="136"/>
                  </a:cubicBezTo>
                  <a:cubicBezTo>
                    <a:pt x="9" y="136"/>
                    <a:pt x="8" y="136"/>
                    <a:pt x="8" y="136"/>
                  </a:cubicBezTo>
                  <a:cubicBezTo>
                    <a:pt x="8" y="138"/>
                    <a:pt x="9" y="141"/>
                    <a:pt x="8" y="143"/>
                  </a:cubicBezTo>
                  <a:cubicBezTo>
                    <a:pt x="8" y="143"/>
                    <a:pt x="9" y="143"/>
                    <a:pt x="9" y="143"/>
                  </a:cubicBezTo>
                  <a:cubicBezTo>
                    <a:pt x="9" y="145"/>
                    <a:pt x="8" y="147"/>
                    <a:pt x="9" y="149"/>
                  </a:cubicBezTo>
                  <a:cubicBezTo>
                    <a:pt x="9" y="149"/>
                    <a:pt x="8" y="150"/>
                    <a:pt x="8" y="150"/>
                  </a:cubicBezTo>
                  <a:cubicBezTo>
                    <a:pt x="8" y="150"/>
                    <a:pt x="9" y="150"/>
                    <a:pt x="9" y="150"/>
                  </a:cubicBezTo>
                  <a:cubicBezTo>
                    <a:pt x="8" y="153"/>
                    <a:pt x="6" y="157"/>
                    <a:pt x="5" y="160"/>
                  </a:cubicBezTo>
                  <a:cubicBezTo>
                    <a:pt x="4" y="162"/>
                    <a:pt x="4" y="163"/>
                    <a:pt x="5" y="165"/>
                  </a:cubicBezTo>
                  <a:cubicBezTo>
                    <a:pt x="4" y="166"/>
                    <a:pt x="5" y="168"/>
                    <a:pt x="3" y="169"/>
                  </a:cubicBezTo>
                  <a:cubicBezTo>
                    <a:pt x="2" y="168"/>
                    <a:pt x="3" y="167"/>
                    <a:pt x="3" y="165"/>
                  </a:cubicBezTo>
                  <a:cubicBezTo>
                    <a:pt x="3" y="165"/>
                    <a:pt x="2" y="166"/>
                    <a:pt x="2" y="166"/>
                  </a:cubicBezTo>
                  <a:cubicBezTo>
                    <a:pt x="0" y="164"/>
                    <a:pt x="2" y="162"/>
                    <a:pt x="3" y="161"/>
                  </a:cubicBezTo>
                  <a:cubicBezTo>
                    <a:pt x="4" y="158"/>
                    <a:pt x="6" y="156"/>
                    <a:pt x="7" y="153"/>
                  </a:cubicBezTo>
                  <a:cubicBezTo>
                    <a:pt x="7" y="153"/>
                    <a:pt x="6" y="153"/>
                    <a:pt x="6" y="153"/>
                  </a:cubicBezTo>
                  <a:cubicBezTo>
                    <a:pt x="5" y="154"/>
                    <a:pt x="5" y="155"/>
                    <a:pt x="4" y="156"/>
                  </a:cubicBezTo>
                  <a:cubicBezTo>
                    <a:pt x="4" y="157"/>
                    <a:pt x="4" y="160"/>
                    <a:pt x="3" y="161"/>
                  </a:cubicBezTo>
                  <a:cubicBezTo>
                    <a:pt x="1" y="160"/>
                    <a:pt x="2" y="158"/>
                    <a:pt x="2" y="157"/>
                  </a:cubicBezTo>
                  <a:cubicBezTo>
                    <a:pt x="3" y="154"/>
                    <a:pt x="3" y="149"/>
                    <a:pt x="3" y="146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1" y="145"/>
                    <a:pt x="4" y="143"/>
                    <a:pt x="3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5" y="136"/>
                    <a:pt x="5" y="131"/>
                    <a:pt x="6" y="127"/>
                  </a:cubicBezTo>
                  <a:cubicBezTo>
                    <a:pt x="7" y="123"/>
                    <a:pt x="8" y="117"/>
                    <a:pt x="9" y="112"/>
                  </a:cubicBezTo>
                  <a:cubicBezTo>
                    <a:pt x="8" y="112"/>
                    <a:pt x="7" y="111"/>
                    <a:pt x="8" y="110"/>
                  </a:cubicBezTo>
                  <a:cubicBezTo>
                    <a:pt x="8" y="110"/>
                    <a:pt x="8" y="110"/>
                    <a:pt x="9" y="110"/>
                  </a:cubicBezTo>
                  <a:cubicBezTo>
                    <a:pt x="9" y="109"/>
                    <a:pt x="9" y="108"/>
                    <a:pt x="9" y="108"/>
                  </a:cubicBezTo>
                  <a:cubicBezTo>
                    <a:pt x="9" y="107"/>
                    <a:pt x="8" y="103"/>
                    <a:pt x="9" y="102"/>
                  </a:cubicBezTo>
                  <a:cubicBezTo>
                    <a:pt x="9" y="101"/>
                    <a:pt x="10" y="100"/>
                    <a:pt x="10" y="99"/>
                  </a:cubicBezTo>
                  <a:cubicBezTo>
                    <a:pt x="11" y="101"/>
                    <a:pt x="9" y="103"/>
                    <a:pt x="10" y="104"/>
                  </a:cubicBezTo>
                  <a:cubicBezTo>
                    <a:pt x="11" y="101"/>
                    <a:pt x="12" y="98"/>
                    <a:pt x="13" y="94"/>
                  </a:cubicBezTo>
                  <a:cubicBezTo>
                    <a:pt x="14" y="91"/>
                    <a:pt x="15" y="88"/>
                    <a:pt x="16" y="85"/>
                  </a:cubicBezTo>
                  <a:cubicBezTo>
                    <a:pt x="17" y="83"/>
                    <a:pt x="17" y="81"/>
                    <a:pt x="18" y="79"/>
                  </a:cubicBezTo>
                  <a:cubicBezTo>
                    <a:pt x="18" y="78"/>
                    <a:pt x="19" y="77"/>
                    <a:pt x="18" y="76"/>
                  </a:cubicBezTo>
                  <a:cubicBezTo>
                    <a:pt x="18" y="77"/>
                    <a:pt x="17" y="78"/>
                    <a:pt x="17" y="79"/>
                  </a:cubicBezTo>
                  <a:cubicBezTo>
                    <a:pt x="18" y="74"/>
                    <a:pt x="20" y="68"/>
                    <a:pt x="21" y="63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1" y="60"/>
                    <a:pt x="22" y="58"/>
                    <a:pt x="21" y="57"/>
                  </a:cubicBezTo>
                  <a:cubicBezTo>
                    <a:pt x="22" y="56"/>
                    <a:pt x="23" y="56"/>
                    <a:pt x="25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3"/>
                    <a:pt x="26" y="52"/>
                    <a:pt x="28" y="52"/>
                  </a:cubicBezTo>
                  <a:cubicBezTo>
                    <a:pt x="28" y="52"/>
                    <a:pt x="28" y="50"/>
                    <a:pt x="29" y="50"/>
                  </a:cubicBezTo>
                  <a:cubicBezTo>
                    <a:pt x="29" y="51"/>
                    <a:pt x="29" y="51"/>
                    <a:pt x="29" y="52"/>
                  </a:cubicBezTo>
                  <a:cubicBezTo>
                    <a:pt x="31" y="51"/>
                    <a:pt x="33" y="48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2"/>
                    <a:pt x="40" y="52"/>
                    <a:pt x="43" y="53"/>
                  </a:cubicBezTo>
                  <a:cubicBezTo>
                    <a:pt x="47" y="52"/>
                    <a:pt x="50" y="52"/>
                    <a:pt x="52" y="52"/>
                  </a:cubicBezTo>
                  <a:cubicBezTo>
                    <a:pt x="53" y="52"/>
                    <a:pt x="54" y="52"/>
                    <a:pt x="55" y="52"/>
                  </a:cubicBezTo>
                  <a:cubicBezTo>
                    <a:pt x="56" y="52"/>
                    <a:pt x="57" y="52"/>
                    <a:pt x="57" y="52"/>
                  </a:cubicBezTo>
                  <a:cubicBezTo>
                    <a:pt x="60" y="52"/>
                    <a:pt x="62" y="50"/>
                    <a:pt x="64" y="50"/>
                  </a:cubicBezTo>
                  <a:cubicBezTo>
                    <a:pt x="66" y="50"/>
                    <a:pt x="68" y="50"/>
                    <a:pt x="68" y="52"/>
                  </a:cubicBezTo>
                  <a:cubicBezTo>
                    <a:pt x="69" y="51"/>
                    <a:pt x="68" y="51"/>
                    <a:pt x="69" y="51"/>
                  </a:cubicBezTo>
                  <a:cubicBezTo>
                    <a:pt x="71" y="50"/>
                    <a:pt x="75" y="51"/>
                    <a:pt x="78" y="52"/>
                  </a:cubicBezTo>
                  <a:cubicBezTo>
                    <a:pt x="79" y="52"/>
                    <a:pt x="81" y="52"/>
                    <a:pt x="83" y="52"/>
                  </a:cubicBezTo>
                  <a:cubicBezTo>
                    <a:pt x="87" y="53"/>
                    <a:pt x="92" y="54"/>
                    <a:pt x="96" y="55"/>
                  </a:cubicBezTo>
                  <a:cubicBezTo>
                    <a:pt x="99" y="55"/>
                    <a:pt x="102" y="55"/>
                    <a:pt x="105" y="56"/>
                  </a:cubicBezTo>
                  <a:cubicBezTo>
                    <a:pt x="107" y="56"/>
                    <a:pt x="109" y="56"/>
                    <a:pt x="110" y="56"/>
                  </a:cubicBezTo>
                  <a:cubicBezTo>
                    <a:pt x="111" y="56"/>
                    <a:pt x="112" y="55"/>
                    <a:pt x="112" y="54"/>
                  </a:cubicBezTo>
                  <a:cubicBezTo>
                    <a:pt x="116" y="51"/>
                    <a:pt x="120" y="47"/>
                    <a:pt x="122" y="43"/>
                  </a:cubicBezTo>
                  <a:cubicBezTo>
                    <a:pt x="126" y="38"/>
                    <a:pt x="130" y="33"/>
                    <a:pt x="134" y="27"/>
                  </a:cubicBezTo>
                  <a:cubicBezTo>
                    <a:pt x="134" y="27"/>
                    <a:pt x="134" y="26"/>
                    <a:pt x="135" y="26"/>
                  </a:cubicBezTo>
                  <a:cubicBezTo>
                    <a:pt x="135" y="26"/>
                    <a:pt x="135" y="25"/>
                    <a:pt x="135" y="25"/>
                  </a:cubicBezTo>
                  <a:cubicBezTo>
                    <a:pt x="136" y="24"/>
                    <a:pt x="137" y="23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9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7"/>
                    <a:pt x="141" y="16"/>
                    <a:pt x="141" y="15"/>
                  </a:cubicBezTo>
                  <a:cubicBezTo>
                    <a:pt x="141" y="15"/>
                    <a:pt x="141" y="15"/>
                    <a:pt x="141" y="14"/>
                  </a:cubicBezTo>
                  <a:cubicBezTo>
                    <a:pt x="143" y="12"/>
                    <a:pt x="144" y="10"/>
                    <a:pt x="146" y="8"/>
                  </a:cubicBezTo>
                  <a:cubicBezTo>
                    <a:pt x="147" y="8"/>
                    <a:pt x="147" y="9"/>
                    <a:pt x="148" y="9"/>
                  </a:cubicBezTo>
                  <a:cubicBezTo>
                    <a:pt x="148" y="8"/>
                    <a:pt x="149" y="7"/>
                    <a:pt x="149" y="5"/>
                  </a:cubicBezTo>
                  <a:cubicBezTo>
                    <a:pt x="150" y="4"/>
                    <a:pt x="150" y="3"/>
                    <a:pt x="152" y="2"/>
                  </a:cubicBezTo>
                  <a:cubicBezTo>
                    <a:pt x="152" y="1"/>
                    <a:pt x="152" y="0"/>
                    <a:pt x="153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2"/>
                    <a:pt x="152" y="3"/>
                    <a:pt x="151" y="4"/>
                  </a:cubicBezTo>
                  <a:cubicBezTo>
                    <a:pt x="151" y="4"/>
                    <a:pt x="151" y="5"/>
                    <a:pt x="151" y="5"/>
                  </a:cubicBezTo>
                  <a:cubicBezTo>
                    <a:pt x="151" y="6"/>
                    <a:pt x="150" y="6"/>
                    <a:pt x="150" y="7"/>
                  </a:cubicBezTo>
                  <a:cubicBezTo>
                    <a:pt x="149" y="7"/>
                    <a:pt x="150" y="8"/>
                    <a:pt x="149" y="8"/>
                  </a:cubicBezTo>
                  <a:cubicBezTo>
                    <a:pt x="149" y="10"/>
                    <a:pt x="147" y="12"/>
                    <a:pt x="148" y="14"/>
                  </a:cubicBezTo>
                  <a:cubicBezTo>
                    <a:pt x="147" y="15"/>
                    <a:pt x="149" y="18"/>
                    <a:pt x="149" y="19"/>
                  </a:cubicBezTo>
                  <a:cubicBezTo>
                    <a:pt x="148" y="20"/>
                    <a:pt x="146" y="21"/>
                    <a:pt x="145" y="21"/>
                  </a:cubicBezTo>
                  <a:cubicBezTo>
                    <a:pt x="145" y="22"/>
                    <a:pt x="144" y="22"/>
                    <a:pt x="145" y="22"/>
                  </a:cubicBezTo>
                  <a:cubicBezTo>
                    <a:pt x="142" y="24"/>
                    <a:pt x="139" y="26"/>
                    <a:pt x="138" y="29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34" y="31"/>
                    <a:pt x="133" y="35"/>
                    <a:pt x="130" y="37"/>
                  </a:cubicBezTo>
                  <a:cubicBezTo>
                    <a:pt x="130" y="37"/>
                    <a:pt x="129" y="37"/>
                    <a:pt x="129" y="38"/>
                  </a:cubicBezTo>
                  <a:cubicBezTo>
                    <a:pt x="129" y="38"/>
                    <a:pt x="129" y="39"/>
                    <a:pt x="129" y="39"/>
                  </a:cubicBezTo>
                  <a:cubicBezTo>
                    <a:pt x="128" y="40"/>
                    <a:pt x="127" y="41"/>
                    <a:pt x="126" y="42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45"/>
                    <a:pt x="123" y="48"/>
                    <a:pt x="121" y="50"/>
                  </a:cubicBezTo>
                  <a:cubicBezTo>
                    <a:pt x="119" y="54"/>
                    <a:pt x="116" y="57"/>
                    <a:pt x="114" y="61"/>
                  </a:cubicBezTo>
                  <a:cubicBezTo>
                    <a:pt x="114" y="61"/>
                    <a:pt x="114" y="61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2" y="60"/>
                    <a:pt x="111" y="61"/>
                    <a:pt x="110" y="61"/>
                  </a:cubicBezTo>
                  <a:cubicBezTo>
                    <a:pt x="109" y="61"/>
                    <a:pt x="108" y="60"/>
                    <a:pt x="106" y="60"/>
                  </a:cubicBezTo>
                  <a:cubicBezTo>
                    <a:pt x="106" y="60"/>
                    <a:pt x="106" y="61"/>
                    <a:pt x="106" y="61"/>
                  </a:cubicBezTo>
                  <a:cubicBezTo>
                    <a:pt x="100" y="60"/>
                    <a:pt x="95" y="59"/>
                    <a:pt x="90" y="59"/>
                  </a:cubicBezTo>
                  <a:cubicBezTo>
                    <a:pt x="89" y="59"/>
                    <a:pt x="87" y="59"/>
                    <a:pt x="86" y="59"/>
                  </a:cubicBezTo>
                  <a:cubicBezTo>
                    <a:pt x="85" y="59"/>
                    <a:pt x="83" y="58"/>
                    <a:pt x="82" y="59"/>
                  </a:cubicBezTo>
                  <a:cubicBezTo>
                    <a:pt x="81" y="59"/>
                    <a:pt x="80" y="60"/>
                    <a:pt x="78" y="60"/>
                  </a:cubicBezTo>
                  <a:cubicBezTo>
                    <a:pt x="79" y="59"/>
                    <a:pt x="79" y="59"/>
                    <a:pt x="80" y="59"/>
                  </a:cubicBezTo>
                  <a:cubicBezTo>
                    <a:pt x="77" y="59"/>
                    <a:pt x="74" y="58"/>
                    <a:pt x="72" y="58"/>
                  </a:cubicBezTo>
                  <a:cubicBezTo>
                    <a:pt x="72" y="63"/>
                    <a:pt x="72" y="71"/>
                    <a:pt x="71" y="76"/>
                  </a:cubicBezTo>
                  <a:cubicBezTo>
                    <a:pt x="71" y="78"/>
                    <a:pt x="70" y="79"/>
                    <a:pt x="70" y="81"/>
                  </a:cubicBezTo>
                  <a:cubicBezTo>
                    <a:pt x="70" y="82"/>
                    <a:pt x="70" y="82"/>
                    <a:pt x="70" y="83"/>
                  </a:cubicBezTo>
                  <a:cubicBezTo>
                    <a:pt x="70" y="84"/>
                    <a:pt x="70" y="85"/>
                    <a:pt x="70" y="86"/>
                  </a:cubicBezTo>
                  <a:cubicBezTo>
                    <a:pt x="70" y="87"/>
                    <a:pt x="70" y="87"/>
                    <a:pt x="70" y="88"/>
                  </a:cubicBezTo>
                  <a:cubicBezTo>
                    <a:pt x="69" y="90"/>
                    <a:pt x="69" y="91"/>
                    <a:pt x="69" y="93"/>
                  </a:cubicBezTo>
                  <a:cubicBezTo>
                    <a:pt x="69" y="94"/>
                    <a:pt x="69" y="95"/>
                    <a:pt x="69" y="97"/>
                  </a:cubicBezTo>
                  <a:cubicBezTo>
                    <a:pt x="69" y="98"/>
                    <a:pt x="68" y="100"/>
                    <a:pt x="68" y="102"/>
                  </a:cubicBezTo>
                  <a:cubicBezTo>
                    <a:pt x="67" y="104"/>
                    <a:pt x="68" y="106"/>
                    <a:pt x="67" y="108"/>
                  </a:cubicBezTo>
                  <a:cubicBezTo>
                    <a:pt x="67" y="109"/>
                    <a:pt x="67" y="111"/>
                    <a:pt x="67" y="112"/>
                  </a:cubicBezTo>
                  <a:cubicBezTo>
                    <a:pt x="67" y="114"/>
                    <a:pt x="67" y="117"/>
                    <a:pt x="67" y="118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9"/>
                    <a:pt x="67" y="119"/>
                    <a:pt x="67" y="120"/>
                  </a:cubicBezTo>
                  <a:cubicBezTo>
                    <a:pt x="67" y="120"/>
                    <a:pt x="67" y="123"/>
                    <a:pt x="67" y="124"/>
                  </a:cubicBezTo>
                  <a:cubicBezTo>
                    <a:pt x="67" y="125"/>
                    <a:pt x="66" y="128"/>
                    <a:pt x="66" y="129"/>
                  </a:cubicBezTo>
                  <a:cubicBezTo>
                    <a:pt x="66" y="130"/>
                    <a:pt x="66" y="130"/>
                    <a:pt x="66" y="131"/>
                  </a:cubicBezTo>
                  <a:cubicBezTo>
                    <a:pt x="66" y="131"/>
                    <a:pt x="66" y="132"/>
                    <a:pt x="66" y="133"/>
                  </a:cubicBezTo>
                  <a:cubicBezTo>
                    <a:pt x="66" y="137"/>
                    <a:pt x="66" y="141"/>
                    <a:pt x="66" y="147"/>
                  </a:cubicBezTo>
                  <a:cubicBezTo>
                    <a:pt x="66" y="147"/>
                    <a:pt x="66" y="148"/>
                    <a:pt x="66" y="149"/>
                  </a:cubicBezTo>
                  <a:cubicBezTo>
                    <a:pt x="66" y="152"/>
                    <a:pt x="67" y="157"/>
                    <a:pt x="66" y="161"/>
                  </a:cubicBezTo>
                  <a:cubicBezTo>
                    <a:pt x="67" y="164"/>
                    <a:pt x="66" y="167"/>
                    <a:pt x="66" y="170"/>
                  </a:cubicBezTo>
                  <a:cubicBezTo>
                    <a:pt x="66" y="170"/>
                    <a:pt x="67" y="170"/>
                    <a:pt x="67" y="170"/>
                  </a:cubicBezTo>
                  <a:cubicBezTo>
                    <a:pt x="67" y="171"/>
                    <a:pt x="67" y="171"/>
                    <a:pt x="66" y="171"/>
                  </a:cubicBezTo>
                  <a:cubicBezTo>
                    <a:pt x="66" y="174"/>
                    <a:pt x="66" y="176"/>
                    <a:pt x="66" y="179"/>
                  </a:cubicBezTo>
                  <a:cubicBezTo>
                    <a:pt x="66" y="179"/>
                    <a:pt x="66" y="179"/>
                    <a:pt x="66" y="180"/>
                  </a:cubicBezTo>
                  <a:cubicBezTo>
                    <a:pt x="66" y="180"/>
                    <a:pt x="66" y="181"/>
                    <a:pt x="66" y="181"/>
                  </a:cubicBezTo>
                  <a:cubicBezTo>
                    <a:pt x="67" y="183"/>
                    <a:pt x="66" y="185"/>
                    <a:pt x="66" y="187"/>
                  </a:cubicBezTo>
                  <a:cubicBezTo>
                    <a:pt x="66" y="190"/>
                    <a:pt x="66" y="194"/>
                    <a:pt x="66" y="197"/>
                  </a:cubicBezTo>
                  <a:cubicBezTo>
                    <a:pt x="67" y="201"/>
                    <a:pt x="66" y="207"/>
                    <a:pt x="67" y="212"/>
                  </a:cubicBezTo>
                  <a:cubicBezTo>
                    <a:pt x="67" y="213"/>
                    <a:pt x="67" y="214"/>
                    <a:pt x="67" y="215"/>
                  </a:cubicBezTo>
                  <a:cubicBezTo>
                    <a:pt x="68" y="215"/>
                    <a:pt x="69" y="216"/>
                    <a:pt x="70" y="216"/>
                  </a:cubicBezTo>
                  <a:cubicBezTo>
                    <a:pt x="70" y="217"/>
                    <a:pt x="70" y="218"/>
                    <a:pt x="69" y="217"/>
                  </a:cubicBezTo>
                  <a:cubicBezTo>
                    <a:pt x="70" y="219"/>
                    <a:pt x="71" y="220"/>
                    <a:pt x="72" y="221"/>
                  </a:cubicBezTo>
                  <a:cubicBezTo>
                    <a:pt x="72" y="223"/>
                    <a:pt x="72" y="226"/>
                    <a:pt x="72" y="227"/>
                  </a:cubicBezTo>
                  <a:cubicBezTo>
                    <a:pt x="70" y="228"/>
                    <a:pt x="68" y="229"/>
                    <a:pt x="65" y="229"/>
                  </a:cubicBezTo>
                  <a:cubicBezTo>
                    <a:pt x="65" y="229"/>
                    <a:pt x="65" y="230"/>
                    <a:pt x="65" y="230"/>
                  </a:cubicBezTo>
                  <a:cubicBezTo>
                    <a:pt x="65" y="230"/>
                    <a:pt x="64" y="230"/>
                    <a:pt x="63" y="230"/>
                  </a:cubicBezTo>
                  <a:cubicBezTo>
                    <a:pt x="63" y="230"/>
                    <a:pt x="63" y="229"/>
                    <a:pt x="62" y="229"/>
                  </a:cubicBezTo>
                  <a:cubicBezTo>
                    <a:pt x="59" y="229"/>
                    <a:pt x="56" y="229"/>
                    <a:pt x="53" y="229"/>
                  </a:cubicBezTo>
                  <a:cubicBezTo>
                    <a:pt x="53" y="229"/>
                    <a:pt x="53" y="229"/>
                    <a:pt x="53" y="229"/>
                  </a:cubicBezTo>
                  <a:cubicBezTo>
                    <a:pt x="52" y="227"/>
                    <a:pt x="54" y="228"/>
                    <a:pt x="54" y="227"/>
                  </a:cubicBezTo>
                  <a:cubicBezTo>
                    <a:pt x="53" y="227"/>
                    <a:pt x="53" y="228"/>
                    <a:pt x="51" y="228"/>
                  </a:cubicBezTo>
                  <a:cubicBezTo>
                    <a:pt x="51" y="226"/>
                    <a:pt x="53" y="225"/>
                    <a:pt x="54" y="223"/>
                  </a:cubicBezTo>
                  <a:cubicBezTo>
                    <a:pt x="53" y="223"/>
                    <a:pt x="51" y="226"/>
                    <a:pt x="50" y="225"/>
                  </a:cubicBezTo>
                  <a:cubicBezTo>
                    <a:pt x="52" y="222"/>
                    <a:pt x="55" y="221"/>
                    <a:pt x="57" y="218"/>
                  </a:cubicBezTo>
                  <a:cubicBezTo>
                    <a:pt x="57" y="218"/>
                    <a:pt x="56" y="218"/>
                    <a:pt x="56" y="218"/>
                  </a:cubicBezTo>
                  <a:cubicBezTo>
                    <a:pt x="55" y="217"/>
                    <a:pt x="56" y="215"/>
                    <a:pt x="57" y="214"/>
                  </a:cubicBezTo>
                  <a:cubicBezTo>
                    <a:pt x="57" y="212"/>
                    <a:pt x="58" y="211"/>
                    <a:pt x="59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59" y="208"/>
                    <a:pt x="59" y="210"/>
                    <a:pt x="57" y="210"/>
                  </a:cubicBezTo>
                  <a:cubicBezTo>
                    <a:pt x="56" y="209"/>
                    <a:pt x="57" y="208"/>
                    <a:pt x="57" y="207"/>
                  </a:cubicBezTo>
                  <a:cubicBezTo>
                    <a:pt x="57" y="207"/>
                    <a:pt x="57" y="206"/>
                    <a:pt x="57" y="206"/>
                  </a:cubicBezTo>
                  <a:cubicBezTo>
                    <a:pt x="57" y="204"/>
                    <a:pt x="57" y="202"/>
                    <a:pt x="56" y="199"/>
                  </a:cubicBezTo>
                  <a:cubicBezTo>
                    <a:pt x="56" y="199"/>
                    <a:pt x="56" y="200"/>
                    <a:pt x="55" y="199"/>
                  </a:cubicBezTo>
                  <a:cubicBezTo>
                    <a:pt x="55" y="197"/>
                    <a:pt x="57" y="196"/>
                    <a:pt x="56" y="194"/>
                  </a:cubicBezTo>
                  <a:cubicBezTo>
                    <a:pt x="57" y="193"/>
                    <a:pt x="55" y="192"/>
                    <a:pt x="55" y="190"/>
                  </a:cubicBezTo>
                  <a:cubicBezTo>
                    <a:pt x="55" y="190"/>
                    <a:pt x="56" y="190"/>
                    <a:pt x="56" y="190"/>
                  </a:cubicBezTo>
                  <a:cubicBezTo>
                    <a:pt x="56" y="187"/>
                    <a:pt x="56" y="184"/>
                    <a:pt x="56" y="182"/>
                  </a:cubicBezTo>
                  <a:cubicBezTo>
                    <a:pt x="56" y="181"/>
                    <a:pt x="55" y="181"/>
                    <a:pt x="55" y="180"/>
                  </a:cubicBezTo>
                  <a:cubicBezTo>
                    <a:pt x="55" y="179"/>
                    <a:pt x="55" y="179"/>
                    <a:pt x="55" y="179"/>
                  </a:cubicBezTo>
                  <a:cubicBezTo>
                    <a:pt x="56" y="178"/>
                    <a:pt x="55" y="178"/>
                    <a:pt x="55" y="177"/>
                  </a:cubicBezTo>
                  <a:cubicBezTo>
                    <a:pt x="55" y="170"/>
                    <a:pt x="54" y="161"/>
                    <a:pt x="53" y="153"/>
                  </a:cubicBezTo>
                  <a:cubicBezTo>
                    <a:pt x="53" y="153"/>
                    <a:pt x="52" y="153"/>
                    <a:pt x="52" y="153"/>
                  </a:cubicBezTo>
                  <a:cubicBezTo>
                    <a:pt x="52" y="152"/>
                    <a:pt x="53" y="151"/>
                    <a:pt x="52" y="149"/>
                  </a:cubicBezTo>
                  <a:cubicBezTo>
                    <a:pt x="52" y="149"/>
                    <a:pt x="51" y="150"/>
                    <a:pt x="51" y="149"/>
                  </a:cubicBezTo>
                  <a:cubicBezTo>
                    <a:pt x="51" y="149"/>
                    <a:pt x="51" y="149"/>
                    <a:pt x="51" y="148"/>
                  </a:cubicBezTo>
                  <a:cubicBezTo>
                    <a:pt x="49" y="147"/>
                    <a:pt x="50" y="144"/>
                    <a:pt x="48" y="143"/>
                  </a:cubicBezTo>
                  <a:cubicBezTo>
                    <a:pt x="48" y="144"/>
                    <a:pt x="48" y="145"/>
                    <a:pt x="47" y="145"/>
                  </a:cubicBezTo>
                  <a:cubicBezTo>
                    <a:pt x="47" y="144"/>
                    <a:pt x="47" y="144"/>
                    <a:pt x="47" y="143"/>
                  </a:cubicBezTo>
                  <a:cubicBezTo>
                    <a:pt x="46" y="145"/>
                    <a:pt x="45" y="147"/>
                    <a:pt x="44" y="149"/>
                  </a:cubicBezTo>
                  <a:cubicBezTo>
                    <a:pt x="44" y="151"/>
                    <a:pt x="43" y="152"/>
                    <a:pt x="44" y="154"/>
                  </a:cubicBezTo>
                  <a:cubicBezTo>
                    <a:pt x="43" y="157"/>
                    <a:pt x="43" y="161"/>
                    <a:pt x="42" y="163"/>
                  </a:cubicBezTo>
                  <a:cubicBezTo>
                    <a:pt x="42" y="163"/>
                    <a:pt x="42" y="162"/>
                    <a:pt x="41" y="162"/>
                  </a:cubicBezTo>
                  <a:cubicBezTo>
                    <a:pt x="43" y="158"/>
                    <a:pt x="43" y="153"/>
                    <a:pt x="43" y="149"/>
                  </a:cubicBezTo>
                  <a:cubicBezTo>
                    <a:pt x="42" y="149"/>
                    <a:pt x="43" y="152"/>
                    <a:pt x="42" y="152"/>
                  </a:cubicBezTo>
                  <a:cubicBezTo>
                    <a:pt x="42" y="153"/>
                    <a:pt x="42" y="154"/>
                    <a:pt x="42" y="156"/>
                  </a:cubicBezTo>
                  <a:cubicBezTo>
                    <a:pt x="41" y="157"/>
                    <a:pt x="41" y="158"/>
                    <a:pt x="41" y="160"/>
                  </a:cubicBezTo>
                  <a:cubicBezTo>
                    <a:pt x="41" y="160"/>
                    <a:pt x="41" y="161"/>
                    <a:pt x="41" y="162"/>
                  </a:cubicBezTo>
                  <a:cubicBezTo>
                    <a:pt x="41" y="163"/>
                    <a:pt x="40" y="166"/>
                    <a:pt x="41" y="169"/>
                  </a:cubicBezTo>
                  <a:cubicBezTo>
                    <a:pt x="41" y="170"/>
                    <a:pt x="40" y="172"/>
                    <a:pt x="40" y="174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40" y="179"/>
                    <a:pt x="40" y="181"/>
                    <a:pt x="39" y="185"/>
                  </a:cubicBezTo>
                  <a:cubicBezTo>
                    <a:pt x="39" y="187"/>
                    <a:pt x="39" y="189"/>
                    <a:pt x="39" y="190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39" y="192"/>
                    <a:pt x="39" y="192"/>
                    <a:pt x="39" y="193"/>
                  </a:cubicBezTo>
                  <a:cubicBezTo>
                    <a:pt x="38" y="197"/>
                    <a:pt x="38" y="201"/>
                    <a:pt x="38" y="205"/>
                  </a:cubicBezTo>
                  <a:cubicBezTo>
                    <a:pt x="37" y="207"/>
                    <a:pt x="37" y="208"/>
                    <a:pt x="37" y="210"/>
                  </a:cubicBezTo>
                  <a:cubicBezTo>
                    <a:pt x="37" y="211"/>
                    <a:pt x="38" y="212"/>
                    <a:pt x="38" y="213"/>
                  </a:cubicBezTo>
                  <a:cubicBezTo>
                    <a:pt x="38" y="213"/>
                    <a:pt x="37" y="214"/>
                    <a:pt x="37" y="213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8" y="216"/>
                    <a:pt x="39" y="217"/>
                    <a:pt x="39" y="219"/>
                  </a:cubicBezTo>
                  <a:close/>
                  <a:moveTo>
                    <a:pt x="37" y="215"/>
                  </a:moveTo>
                  <a:cubicBezTo>
                    <a:pt x="37" y="214"/>
                    <a:pt x="36" y="214"/>
                    <a:pt x="36" y="214"/>
                  </a:cubicBezTo>
                  <a:cubicBezTo>
                    <a:pt x="36" y="214"/>
                    <a:pt x="37" y="215"/>
                    <a:pt x="37" y="215"/>
                  </a:cubicBezTo>
                  <a:close/>
                  <a:moveTo>
                    <a:pt x="144" y="15"/>
                  </a:moveTo>
                  <a:cubicBezTo>
                    <a:pt x="144" y="15"/>
                    <a:pt x="145" y="14"/>
                    <a:pt x="145" y="14"/>
                  </a:cubicBezTo>
                  <a:cubicBezTo>
                    <a:pt x="145" y="14"/>
                    <a:pt x="145" y="15"/>
                    <a:pt x="144" y="15"/>
                  </a:cubicBezTo>
                  <a:close/>
                  <a:moveTo>
                    <a:pt x="146" y="15"/>
                  </a:moveTo>
                  <a:cubicBezTo>
                    <a:pt x="147" y="15"/>
                    <a:pt x="146" y="16"/>
                    <a:pt x="147" y="16"/>
                  </a:cubicBezTo>
                  <a:cubicBezTo>
                    <a:pt x="147" y="15"/>
                    <a:pt x="147" y="14"/>
                    <a:pt x="146" y="14"/>
                  </a:cubicBezTo>
                  <a:cubicBezTo>
                    <a:pt x="147" y="14"/>
                    <a:pt x="146" y="14"/>
                    <a:pt x="146" y="14"/>
                  </a:cubicBezTo>
                  <a:cubicBezTo>
                    <a:pt x="146" y="14"/>
                    <a:pt x="146" y="14"/>
                    <a:pt x="146" y="15"/>
                  </a:cubicBezTo>
                  <a:close/>
                  <a:moveTo>
                    <a:pt x="142" y="18"/>
                  </a:moveTo>
                  <a:cubicBezTo>
                    <a:pt x="143" y="18"/>
                    <a:pt x="144" y="18"/>
                    <a:pt x="144" y="17"/>
                  </a:cubicBezTo>
                  <a:cubicBezTo>
                    <a:pt x="143" y="17"/>
                    <a:pt x="143" y="18"/>
                    <a:pt x="142" y="18"/>
                  </a:cubicBezTo>
                  <a:close/>
                  <a:moveTo>
                    <a:pt x="130" y="34"/>
                  </a:moveTo>
                  <a:cubicBezTo>
                    <a:pt x="132" y="32"/>
                    <a:pt x="134" y="30"/>
                    <a:pt x="135" y="28"/>
                  </a:cubicBezTo>
                  <a:cubicBezTo>
                    <a:pt x="133" y="30"/>
                    <a:pt x="131" y="32"/>
                    <a:pt x="130" y="34"/>
                  </a:cubicBezTo>
                  <a:close/>
                  <a:moveTo>
                    <a:pt x="122" y="44"/>
                  </a:moveTo>
                  <a:cubicBezTo>
                    <a:pt x="122" y="44"/>
                    <a:pt x="123" y="44"/>
                    <a:pt x="123" y="44"/>
                  </a:cubicBezTo>
                  <a:cubicBezTo>
                    <a:pt x="124" y="43"/>
                    <a:pt x="125" y="41"/>
                    <a:pt x="125" y="40"/>
                  </a:cubicBezTo>
                  <a:cubicBezTo>
                    <a:pt x="124" y="42"/>
                    <a:pt x="123" y="43"/>
                    <a:pt x="122" y="44"/>
                  </a:cubicBezTo>
                  <a:close/>
                  <a:moveTo>
                    <a:pt x="30" y="52"/>
                  </a:moveTo>
                  <a:cubicBezTo>
                    <a:pt x="30" y="52"/>
                    <a:pt x="30" y="52"/>
                    <a:pt x="31" y="52"/>
                  </a:cubicBezTo>
                  <a:cubicBezTo>
                    <a:pt x="31" y="52"/>
                    <a:pt x="31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0" y="52"/>
                    <a:pt x="30" y="52"/>
                  </a:cubicBezTo>
                  <a:close/>
                  <a:moveTo>
                    <a:pt x="61" y="56"/>
                  </a:moveTo>
                  <a:cubicBezTo>
                    <a:pt x="62" y="56"/>
                    <a:pt x="62" y="58"/>
                    <a:pt x="63" y="59"/>
                  </a:cubicBezTo>
                  <a:cubicBezTo>
                    <a:pt x="63" y="59"/>
                    <a:pt x="63" y="58"/>
                    <a:pt x="64" y="58"/>
                  </a:cubicBezTo>
                  <a:cubicBezTo>
                    <a:pt x="64" y="57"/>
                    <a:pt x="64" y="56"/>
                    <a:pt x="64" y="55"/>
                  </a:cubicBezTo>
                  <a:cubicBezTo>
                    <a:pt x="63" y="56"/>
                    <a:pt x="64" y="57"/>
                    <a:pt x="63" y="57"/>
                  </a:cubicBezTo>
                  <a:cubicBezTo>
                    <a:pt x="61" y="55"/>
                    <a:pt x="65" y="51"/>
                    <a:pt x="66" y="55"/>
                  </a:cubicBezTo>
                  <a:cubicBezTo>
                    <a:pt x="67" y="55"/>
                    <a:pt x="68" y="54"/>
                    <a:pt x="68" y="54"/>
                  </a:cubicBezTo>
                  <a:cubicBezTo>
                    <a:pt x="67" y="53"/>
                    <a:pt x="66" y="53"/>
                    <a:pt x="67" y="52"/>
                  </a:cubicBezTo>
                  <a:cubicBezTo>
                    <a:pt x="65" y="51"/>
                    <a:pt x="62" y="51"/>
                    <a:pt x="60" y="52"/>
                  </a:cubicBezTo>
                  <a:cubicBezTo>
                    <a:pt x="62" y="53"/>
                    <a:pt x="63" y="51"/>
                    <a:pt x="64" y="52"/>
                  </a:cubicBezTo>
                  <a:cubicBezTo>
                    <a:pt x="64" y="54"/>
                    <a:pt x="62" y="54"/>
                    <a:pt x="61" y="56"/>
                  </a:cubicBezTo>
                  <a:close/>
                  <a:moveTo>
                    <a:pt x="112" y="56"/>
                  </a:moveTo>
                  <a:cubicBezTo>
                    <a:pt x="114" y="55"/>
                    <a:pt x="114" y="53"/>
                    <a:pt x="116" y="52"/>
                  </a:cubicBezTo>
                  <a:cubicBezTo>
                    <a:pt x="116" y="52"/>
                    <a:pt x="117" y="52"/>
                    <a:pt x="116" y="52"/>
                  </a:cubicBezTo>
                  <a:cubicBezTo>
                    <a:pt x="115" y="53"/>
                    <a:pt x="113" y="54"/>
                    <a:pt x="112" y="56"/>
                  </a:cubicBezTo>
                  <a:close/>
                  <a:moveTo>
                    <a:pt x="33" y="54"/>
                  </a:moveTo>
                  <a:cubicBezTo>
                    <a:pt x="33" y="54"/>
                    <a:pt x="33" y="54"/>
                    <a:pt x="33" y="54"/>
                  </a:cubicBezTo>
                  <a:cubicBezTo>
                    <a:pt x="32" y="55"/>
                    <a:pt x="32" y="56"/>
                    <a:pt x="32" y="57"/>
                  </a:cubicBezTo>
                  <a:cubicBezTo>
                    <a:pt x="32" y="57"/>
                    <a:pt x="31" y="58"/>
                    <a:pt x="32" y="59"/>
                  </a:cubicBezTo>
                  <a:cubicBezTo>
                    <a:pt x="34" y="57"/>
                    <a:pt x="34" y="54"/>
                    <a:pt x="35" y="52"/>
                  </a:cubicBezTo>
                  <a:cubicBezTo>
                    <a:pt x="33" y="51"/>
                    <a:pt x="33" y="53"/>
                    <a:pt x="33" y="54"/>
                  </a:cubicBezTo>
                  <a:close/>
                  <a:moveTo>
                    <a:pt x="71" y="52"/>
                  </a:moveTo>
                  <a:cubicBezTo>
                    <a:pt x="73" y="53"/>
                    <a:pt x="75" y="53"/>
                    <a:pt x="77" y="52"/>
                  </a:cubicBezTo>
                  <a:cubicBezTo>
                    <a:pt x="75" y="52"/>
                    <a:pt x="72" y="51"/>
                    <a:pt x="71" y="52"/>
                  </a:cubicBezTo>
                  <a:close/>
                  <a:moveTo>
                    <a:pt x="69" y="52"/>
                  </a:moveTo>
                  <a:cubicBezTo>
                    <a:pt x="69" y="52"/>
                    <a:pt x="70" y="53"/>
                    <a:pt x="70" y="52"/>
                  </a:cubicBezTo>
                  <a:cubicBezTo>
                    <a:pt x="69" y="53"/>
                    <a:pt x="69" y="52"/>
                    <a:pt x="69" y="52"/>
                  </a:cubicBezTo>
                  <a:close/>
                  <a:moveTo>
                    <a:pt x="35" y="55"/>
                  </a:moveTo>
                  <a:cubicBezTo>
                    <a:pt x="36" y="54"/>
                    <a:pt x="37" y="54"/>
                    <a:pt x="37" y="53"/>
                  </a:cubicBezTo>
                  <a:cubicBezTo>
                    <a:pt x="37" y="53"/>
                    <a:pt x="36" y="52"/>
                    <a:pt x="36" y="52"/>
                  </a:cubicBezTo>
                  <a:cubicBezTo>
                    <a:pt x="36" y="53"/>
                    <a:pt x="35" y="54"/>
                    <a:pt x="35" y="55"/>
                  </a:cubicBezTo>
                  <a:close/>
                  <a:moveTo>
                    <a:pt x="56" y="53"/>
                  </a:moveTo>
                  <a:cubicBezTo>
                    <a:pt x="53" y="54"/>
                    <a:pt x="48" y="53"/>
                    <a:pt x="45" y="54"/>
                  </a:cubicBezTo>
                  <a:cubicBezTo>
                    <a:pt x="49" y="55"/>
                    <a:pt x="53" y="54"/>
                    <a:pt x="56" y="53"/>
                  </a:cubicBezTo>
                  <a:close/>
                  <a:moveTo>
                    <a:pt x="37" y="56"/>
                  </a:moveTo>
                  <a:cubicBezTo>
                    <a:pt x="38" y="55"/>
                    <a:pt x="39" y="54"/>
                    <a:pt x="40" y="54"/>
                  </a:cubicBezTo>
                  <a:cubicBezTo>
                    <a:pt x="38" y="53"/>
                    <a:pt x="37" y="55"/>
                    <a:pt x="37" y="56"/>
                  </a:cubicBezTo>
                  <a:close/>
                  <a:moveTo>
                    <a:pt x="61" y="54"/>
                  </a:moveTo>
                  <a:cubicBezTo>
                    <a:pt x="61" y="54"/>
                    <a:pt x="62" y="54"/>
                    <a:pt x="62" y="54"/>
                  </a:cubicBezTo>
                  <a:cubicBezTo>
                    <a:pt x="61" y="54"/>
                    <a:pt x="61" y="54"/>
                    <a:pt x="61" y="54"/>
                  </a:cubicBezTo>
                  <a:close/>
                  <a:moveTo>
                    <a:pt x="29" y="54"/>
                  </a:moveTo>
                  <a:cubicBezTo>
                    <a:pt x="29" y="55"/>
                    <a:pt x="29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5"/>
                    <a:pt x="27" y="54"/>
                    <a:pt x="27" y="54"/>
                  </a:cubicBezTo>
                  <a:cubicBezTo>
                    <a:pt x="27" y="55"/>
                    <a:pt x="27" y="55"/>
                    <a:pt x="27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6" y="57"/>
                    <a:pt x="26" y="57"/>
                  </a:cubicBezTo>
                  <a:cubicBezTo>
                    <a:pt x="27" y="57"/>
                    <a:pt x="26" y="56"/>
                    <a:pt x="27" y="56"/>
                  </a:cubicBezTo>
                  <a:cubicBezTo>
                    <a:pt x="27" y="56"/>
                    <a:pt x="26" y="57"/>
                    <a:pt x="27" y="58"/>
                  </a:cubicBezTo>
                  <a:cubicBezTo>
                    <a:pt x="27" y="57"/>
                    <a:pt x="27" y="55"/>
                    <a:pt x="29" y="56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29" y="54"/>
                    <a:pt x="29" y="54"/>
                    <a:pt x="29" y="54"/>
                  </a:cubicBezTo>
                  <a:close/>
                  <a:moveTo>
                    <a:pt x="63" y="54"/>
                  </a:moveTo>
                  <a:cubicBezTo>
                    <a:pt x="64" y="54"/>
                    <a:pt x="64" y="54"/>
                    <a:pt x="64" y="54"/>
                  </a:cubicBezTo>
                  <a:cubicBezTo>
                    <a:pt x="63" y="54"/>
                    <a:pt x="63" y="54"/>
                    <a:pt x="63" y="54"/>
                  </a:cubicBezTo>
                  <a:close/>
                  <a:moveTo>
                    <a:pt x="38" y="59"/>
                  </a:moveTo>
                  <a:cubicBezTo>
                    <a:pt x="39" y="57"/>
                    <a:pt x="41" y="56"/>
                    <a:pt x="43" y="54"/>
                  </a:cubicBezTo>
                  <a:cubicBezTo>
                    <a:pt x="42" y="54"/>
                    <a:pt x="42" y="54"/>
                    <a:pt x="41" y="54"/>
                  </a:cubicBezTo>
                  <a:cubicBezTo>
                    <a:pt x="40" y="56"/>
                    <a:pt x="38" y="57"/>
                    <a:pt x="38" y="59"/>
                  </a:cubicBezTo>
                  <a:close/>
                  <a:moveTo>
                    <a:pt x="60" y="55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54"/>
                    <a:pt x="58" y="55"/>
                    <a:pt x="57" y="56"/>
                  </a:cubicBezTo>
                  <a:cubicBezTo>
                    <a:pt x="57" y="57"/>
                    <a:pt x="58" y="57"/>
                    <a:pt x="58" y="58"/>
                  </a:cubicBezTo>
                  <a:cubicBezTo>
                    <a:pt x="59" y="57"/>
                    <a:pt x="60" y="56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lose/>
                  <a:moveTo>
                    <a:pt x="55" y="54"/>
                  </a:moveTo>
                  <a:cubicBezTo>
                    <a:pt x="53" y="56"/>
                    <a:pt x="52" y="57"/>
                    <a:pt x="51" y="59"/>
                  </a:cubicBezTo>
                  <a:cubicBezTo>
                    <a:pt x="51" y="60"/>
                    <a:pt x="51" y="61"/>
                    <a:pt x="52" y="61"/>
                  </a:cubicBezTo>
                  <a:cubicBezTo>
                    <a:pt x="53" y="61"/>
                    <a:pt x="55" y="58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8"/>
                    <a:pt x="55" y="58"/>
                  </a:cubicBezTo>
                  <a:cubicBezTo>
                    <a:pt x="55" y="57"/>
                    <a:pt x="56" y="56"/>
                    <a:pt x="56" y="56"/>
                  </a:cubicBezTo>
                  <a:cubicBezTo>
                    <a:pt x="57" y="55"/>
                    <a:pt x="57" y="55"/>
                    <a:pt x="57" y="54"/>
                  </a:cubicBezTo>
                  <a:cubicBezTo>
                    <a:pt x="56" y="55"/>
                    <a:pt x="54" y="56"/>
                    <a:pt x="53" y="57"/>
                  </a:cubicBezTo>
                  <a:cubicBezTo>
                    <a:pt x="54" y="56"/>
                    <a:pt x="54" y="55"/>
                    <a:pt x="55" y="54"/>
                  </a:cubicBezTo>
                  <a:close/>
                  <a:moveTo>
                    <a:pt x="67" y="56"/>
                  </a:moveTo>
                  <a:cubicBezTo>
                    <a:pt x="67" y="57"/>
                    <a:pt x="67" y="58"/>
                    <a:pt x="68" y="59"/>
                  </a:cubicBezTo>
                  <a:cubicBezTo>
                    <a:pt x="68" y="58"/>
                    <a:pt x="69" y="58"/>
                    <a:pt x="68" y="57"/>
                  </a:cubicBezTo>
                  <a:cubicBezTo>
                    <a:pt x="69" y="57"/>
                    <a:pt x="70" y="57"/>
                    <a:pt x="71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0" y="57"/>
                    <a:pt x="70" y="57"/>
                    <a:pt x="70" y="56"/>
                  </a:cubicBezTo>
                  <a:cubicBezTo>
                    <a:pt x="70" y="56"/>
                    <a:pt x="70" y="55"/>
                    <a:pt x="71" y="55"/>
                  </a:cubicBezTo>
                  <a:cubicBezTo>
                    <a:pt x="71" y="54"/>
                    <a:pt x="70" y="54"/>
                    <a:pt x="69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5"/>
                    <a:pt x="68" y="56"/>
                    <a:pt x="67" y="56"/>
                  </a:cubicBezTo>
                  <a:close/>
                  <a:moveTo>
                    <a:pt x="96" y="56"/>
                  </a:moveTo>
                  <a:cubicBezTo>
                    <a:pt x="93" y="55"/>
                    <a:pt x="87" y="55"/>
                    <a:pt x="84" y="55"/>
                  </a:cubicBezTo>
                  <a:cubicBezTo>
                    <a:pt x="88" y="56"/>
                    <a:pt x="91" y="56"/>
                    <a:pt x="96" y="56"/>
                  </a:cubicBezTo>
                  <a:close/>
                  <a:moveTo>
                    <a:pt x="45" y="56"/>
                  </a:moveTo>
                  <a:cubicBezTo>
                    <a:pt x="46" y="56"/>
                    <a:pt x="46" y="55"/>
                    <a:pt x="47" y="56"/>
                  </a:cubicBezTo>
                  <a:cubicBezTo>
                    <a:pt x="47" y="56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8"/>
                    <a:pt x="47" y="57"/>
                    <a:pt x="48" y="57"/>
                  </a:cubicBezTo>
                  <a:cubicBezTo>
                    <a:pt x="48" y="56"/>
                    <a:pt x="49" y="56"/>
                    <a:pt x="49" y="55"/>
                  </a:cubicBezTo>
                  <a:cubicBezTo>
                    <a:pt x="48" y="55"/>
                    <a:pt x="47" y="55"/>
                    <a:pt x="45" y="55"/>
                  </a:cubicBezTo>
                  <a:cubicBezTo>
                    <a:pt x="45" y="55"/>
                    <a:pt x="45" y="56"/>
                    <a:pt x="45" y="56"/>
                  </a:cubicBezTo>
                  <a:close/>
                  <a:moveTo>
                    <a:pt x="38" y="56"/>
                  </a:moveTo>
                  <a:cubicBezTo>
                    <a:pt x="37" y="57"/>
                    <a:pt x="36" y="57"/>
                    <a:pt x="36" y="58"/>
                  </a:cubicBezTo>
                  <a:cubicBezTo>
                    <a:pt x="36" y="58"/>
                    <a:pt x="35" y="59"/>
                    <a:pt x="36" y="60"/>
                  </a:cubicBezTo>
                  <a:cubicBezTo>
                    <a:pt x="37" y="58"/>
                    <a:pt x="38" y="57"/>
                    <a:pt x="39" y="55"/>
                  </a:cubicBezTo>
                  <a:cubicBezTo>
                    <a:pt x="38" y="55"/>
                    <a:pt x="39" y="56"/>
                    <a:pt x="38" y="56"/>
                  </a:cubicBezTo>
                  <a:close/>
                  <a:moveTo>
                    <a:pt x="35" y="57"/>
                  </a:moveTo>
                  <a:cubicBezTo>
                    <a:pt x="35" y="56"/>
                    <a:pt x="36" y="55"/>
                    <a:pt x="36" y="55"/>
                  </a:cubicBezTo>
                  <a:cubicBezTo>
                    <a:pt x="35" y="56"/>
                    <a:pt x="34" y="56"/>
                    <a:pt x="35" y="57"/>
                  </a:cubicBezTo>
                  <a:close/>
                  <a:moveTo>
                    <a:pt x="51" y="55"/>
                  </a:moveTo>
                  <a:cubicBezTo>
                    <a:pt x="50" y="56"/>
                    <a:pt x="50" y="56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2" y="55"/>
                    <a:pt x="52" y="55"/>
                    <a:pt x="51" y="55"/>
                  </a:cubicBezTo>
                  <a:close/>
                  <a:moveTo>
                    <a:pt x="39" y="61"/>
                  </a:moveTo>
                  <a:cubicBezTo>
                    <a:pt x="39" y="61"/>
                    <a:pt x="39" y="62"/>
                    <a:pt x="40" y="62"/>
                  </a:cubicBezTo>
                  <a:cubicBezTo>
                    <a:pt x="40" y="61"/>
                    <a:pt x="43" y="60"/>
                    <a:pt x="42" y="58"/>
                  </a:cubicBezTo>
                  <a:cubicBezTo>
                    <a:pt x="42" y="58"/>
                    <a:pt x="42" y="57"/>
                    <a:pt x="43" y="57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4" y="58"/>
                    <a:pt x="44" y="57"/>
                    <a:pt x="45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2" y="57"/>
                    <a:pt x="41" y="59"/>
                    <a:pt x="39" y="61"/>
                  </a:cubicBezTo>
                  <a:close/>
                  <a:moveTo>
                    <a:pt x="71" y="56"/>
                  </a:moveTo>
                  <a:cubicBezTo>
                    <a:pt x="73" y="56"/>
                    <a:pt x="74" y="56"/>
                    <a:pt x="75" y="55"/>
                  </a:cubicBezTo>
                  <a:cubicBezTo>
                    <a:pt x="73" y="55"/>
                    <a:pt x="72" y="55"/>
                    <a:pt x="71" y="56"/>
                  </a:cubicBezTo>
                  <a:close/>
                  <a:moveTo>
                    <a:pt x="41" y="56"/>
                  </a:moveTo>
                  <a:cubicBezTo>
                    <a:pt x="41" y="58"/>
                    <a:pt x="38" y="58"/>
                    <a:pt x="38" y="60"/>
                  </a:cubicBezTo>
                  <a:cubicBezTo>
                    <a:pt x="40" y="59"/>
                    <a:pt x="42" y="57"/>
                    <a:pt x="42" y="55"/>
                  </a:cubicBezTo>
                  <a:cubicBezTo>
                    <a:pt x="42" y="56"/>
                    <a:pt x="42" y="56"/>
                    <a:pt x="41" y="56"/>
                  </a:cubicBezTo>
                  <a:close/>
                  <a:moveTo>
                    <a:pt x="24" y="57"/>
                  </a:moveTo>
                  <a:cubicBezTo>
                    <a:pt x="23" y="61"/>
                    <a:pt x="22" y="66"/>
                    <a:pt x="21" y="70"/>
                  </a:cubicBezTo>
                  <a:cubicBezTo>
                    <a:pt x="23" y="67"/>
                    <a:pt x="23" y="62"/>
                    <a:pt x="25" y="59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4" y="56"/>
                    <a:pt x="24" y="56"/>
                    <a:pt x="24" y="57"/>
                  </a:cubicBezTo>
                  <a:cubicBezTo>
                    <a:pt x="24" y="56"/>
                    <a:pt x="24" y="57"/>
                    <a:pt x="24" y="57"/>
                  </a:cubicBezTo>
                  <a:close/>
                  <a:moveTo>
                    <a:pt x="77" y="57"/>
                  </a:moveTo>
                  <a:cubicBezTo>
                    <a:pt x="77" y="57"/>
                    <a:pt x="78" y="57"/>
                    <a:pt x="78" y="56"/>
                  </a:cubicBezTo>
                  <a:cubicBezTo>
                    <a:pt x="78" y="56"/>
                    <a:pt x="77" y="56"/>
                    <a:pt x="77" y="57"/>
                  </a:cubicBezTo>
                  <a:close/>
                  <a:moveTo>
                    <a:pt x="83" y="57"/>
                  </a:moveTo>
                  <a:cubicBezTo>
                    <a:pt x="85" y="57"/>
                    <a:pt x="87" y="58"/>
                    <a:pt x="89" y="57"/>
                  </a:cubicBezTo>
                  <a:cubicBezTo>
                    <a:pt x="87" y="57"/>
                    <a:pt x="86" y="56"/>
                    <a:pt x="83" y="56"/>
                  </a:cubicBezTo>
                  <a:cubicBezTo>
                    <a:pt x="84" y="56"/>
                    <a:pt x="83" y="57"/>
                    <a:pt x="83" y="57"/>
                  </a:cubicBezTo>
                  <a:close/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1" y="57"/>
                    <a:pt x="50" y="57"/>
                    <a:pt x="50" y="58"/>
                  </a:cubicBezTo>
                  <a:close/>
                  <a:moveTo>
                    <a:pt x="59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60" y="59"/>
                    <a:pt x="61" y="59"/>
                    <a:pt x="61" y="58"/>
                  </a:cubicBezTo>
                  <a:cubicBezTo>
                    <a:pt x="61" y="58"/>
                    <a:pt x="61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58"/>
                    <a:pt x="59" y="58"/>
                    <a:pt x="59" y="59"/>
                  </a:cubicBezTo>
                  <a:close/>
                  <a:moveTo>
                    <a:pt x="30" y="58"/>
                  </a:moveTo>
                  <a:cubicBezTo>
                    <a:pt x="31" y="58"/>
                    <a:pt x="31" y="57"/>
                    <a:pt x="31" y="57"/>
                  </a:cubicBezTo>
                  <a:cubicBezTo>
                    <a:pt x="31" y="57"/>
                    <a:pt x="30" y="57"/>
                    <a:pt x="30" y="58"/>
                  </a:cubicBezTo>
                  <a:close/>
                  <a:moveTo>
                    <a:pt x="108" y="57"/>
                  </a:moveTo>
                  <a:cubicBezTo>
                    <a:pt x="106" y="57"/>
                    <a:pt x="105" y="57"/>
                    <a:pt x="104" y="57"/>
                  </a:cubicBezTo>
                  <a:cubicBezTo>
                    <a:pt x="106" y="57"/>
                    <a:pt x="107" y="58"/>
                    <a:pt x="108" y="57"/>
                  </a:cubicBezTo>
                  <a:close/>
                  <a:moveTo>
                    <a:pt x="55" y="59"/>
                  </a:moveTo>
                  <a:cubicBezTo>
                    <a:pt x="55" y="59"/>
                    <a:pt x="55" y="60"/>
                    <a:pt x="56" y="61"/>
                  </a:cubicBezTo>
                  <a:cubicBezTo>
                    <a:pt x="58" y="60"/>
                    <a:pt x="56" y="58"/>
                    <a:pt x="56" y="57"/>
                  </a:cubicBezTo>
                  <a:cubicBezTo>
                    <a:pt x="56" y="57"/>
                    <a:pt x="55" y="58"/>
                    <a:pt x="55" y="59"/>
                  </a:cubicBezTo>
                  <a:close/>
                  <a:moveTo>
                    <a:pt x="47" y="60"/>
                  </a:moveTo>
                  <a:cubicBezTo>
                    <a:pt x="48" y="59"/>
                    <a:pt x="48" y="59"/>
                    <a:pt x="49" y="58"/>
                  </a:cubicBezTo>
                  <a:cubicBezTo>
                    <a:pt x="49" y="58"/>
                    <a:pt x="49" y="57"/>
                    <a:pt x="49" y="57"/>
                  </a:cubicBezTo>
                  <a:cubicBezTo>
                    <a:pt x="48" y="58"/>
                    <a:pt x="47" y="59"/>
                    <a:pt x="47" y="60"/>
                  </a:cubicBezTo>
                  <a:close/>
                  <a:moveTo>
                    <a:pt x="32" y="59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32" y="59"/>
                    <a:pt x="33" y="58"/>
                    <a:pt x="33" y="59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2" y="59"/>
                  </a:cubicBezTo>
                  <a:close/>
                  <a:moveTo>
                    <a:pt x="101" y="58"/>
                  </a:moveTo>
                  <a:cubicBezTo>
                    <a:pt x="102" y="58"/>
                    <a:pt x="102" y="59"/>
                    <a:pt x="103" y="58"/>
                  </a:cubicBezTo>
                  <a:cubicBezTo>
                    <a:pt x="102" y="58"/>
                    <a:pt x="101" y="58"/>
                    <a:pt x="101" y="58"/>
                  </a:cubicBezTo>
                  <a:close/>
                  <a:moveTo>
                    <a:pt x="104" y="58"/>
                  </a:moveTo>
                  <a:cubicBezTo>
                    <a:pt x="104" y="58"/>
                    <a:pt x="105" y="58"/>
                    <a:pt x="105" y="58"/>
                  </a:cubicBezTo>
                  <a:cubicBezTo>
                    <a:pt x="105" y="58"/>
                    <a:pt x="104" y="58"/>
                    <a:pt x="104" y="58"/>
                  </a:cubicBezTo>
                  <a:close/>
                  <a:moveTo>
                    <a:pt x="29" y="59"/>
                  </a:moveTo>
                  <a:cubicBezTo>
                    <a:pt x="29" y="59"/>
                    <a:pt x="30" y="59"/>
                    <a:pt x="29" y="60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30" y="61"/>
                    <a:pt x="30" y="61"/>
                  </a:cubicBezTo>
                  <a:cubicBezTo>
                    <a:pt x="30" y="60"/>
                    <a:pt x="31" y="59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29" y="59"/>
                    <a:pt x="29" y="59"/>
                  </a:cubicBezTo>
                  <a:close/>
                  <a:moveTo>
                    <a:pt x="44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6" y="59"/>
                    <a:pt x="45" y="58"/>
                  </a:cubicBezTo>
                  <a:cubicBezTo>
                    <a:pt x="45" y="58"/>
                    <a:pt x="45" y="59"/>
                    <a:pt x="44" y="59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4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9"/>
                  </a:cubicBezTo>
                  <a:close/>
                  <a:moveTo>
                    <a:pt x="48" y="61"/>
                  </a:moveTo>
                  <a:cubicBezTo>
                    <a:pt x="48" y="61"/>
                    <a:pt x="49" y="60"/>
                    <a:pt x="50" y="59"/>
                  </a:cubicBezTo>
                  <a:cubicBezTo>
                    <a:pt x="49" y="58"/>
                    <a:pt x="46" y="61"/>
                    <a:pt x="48" y="61"/>
                  </a:cubicBezTo>
                  <a:close/>
                  <a:moveTo>
                    <a:pt x="33" y="62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2"/>
                    <a:pt x="34" y="61"/>
                  </a:cubicBezTo>
                  <a:cubicBezTo>
                    <a:pt x="34" y="60"/>
                    <a:pt x="35" y="59"/>
                    <a:pt x="34" y="59"/>
                  </a:cubicBezTo>
                  <a:cubicBezTo>
                    <a:pt x="34" y="60"/>
                    <a:pt x="34" y="61"/>
                    <a:pt x="33" y="62"/>
                  </a:cubicBezTo>
                  <a:close/>
                  <a:moveTo>
                    <a:pt x="27" y="60"/>
                  </a:moveTo>
                  <a:cubicBezTo>
                    <a:pt x="28" y="60"/>
                    <a:pt x="28" y="60"/>
                    <a:pt x="28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lose/>
                  <a:moveTo>
                    <a:pt x="68" y="62"/>
                  </a:moveTo>
                  <a:cubicBezTo>
                    <a:pt x="68" y="61"/>
                    <a:pt x="68" y="61"/>
                    <a:pt x="69" y="61"/>
                  </a:cubicBezTo>
                  <a:cubicBezTo>
                    <a:pt x="69" y="60"/>
                    <a:pt x="69" y="59"/>
                    <a:pt x="69" y="59"/>
                  </a:cubicBezTo>
                  <a:cubicBezTo>
                    <a:pt x="68" y="60"/>
                    <a:pt x="67" y="61"/>
                    <a:pt x="68" y="62"/>
                  </a:cubicBezTo>
                  <a:close/>
                  <a:moveTo>
                    <a:pt x="63" y="60"/>
                  </a:moveTo>
                  <a:cubicBezTo>
                    <a:pt x="64" y="60"/>
                    <a:pt x="63" y="61"/>
                    <a:pt x="64" y="61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60"/>
                    <a:pt x="63" y="59"/>
                    <a:pt x="63" y="60"/>
                  </a:cubicBezTo>
                  <a:close/>
                  <a:moveTo>
                    <a:pt x="52" y="62"/>
                  </a:moveTo>
                  <a:cubicBezTo>
                    <a:pt x="53" y="63"/>
                    <a:pt x="53" y="64"/>
                    <a:pt x="53" y="64"/>
                  </a:cubicBezTo>
                  <a:cubicBezTo>
                    <a:pt x="54" y="63"/>
                    <a:pt x="55" y="63"/>
                    <a:pt x="55" y="62"/>
                  </a:cubicBezTo>
                  <a:cubicBezTo>
                    <a:pt x="55" y="61"/>
                    <a:pt x="55" y="60"/>
                    <a:pt x="54" y="60"/>
                  </a:cubicBezTo>
                  <a:cubicBezTo>
                    <a:pt x="53" y="61"/>
                    <a:pt x="53" y="61"/>
                    <a:pt x="52" y="62"/>
                  </a:cubicBezTo>
                  <a:close/>
                  <a:moveTo>
                    <a:pt x="60" y="62"/>
                  </a:moveTo>
                  <a:cubicBezTo>
                    <a:pt x="61" y="61"/>
                    <a:pt x="62" y="60"/>
                    <a:pt x="62" y="60"/>
                  </a:cubicBezTo>
                  <a:cubicBezTo>
                    <a:pt x="61" y="60"/>
                    <a:pt x="59" y="61"/>
                    <a:pt x="60" y="62"/>
                  </a:cubicBezTo>
                  <a:close/>
                  <a:moveTo>
                    <a:pt x="44" y="61"/>
                  </a:moveTo>
                  <a:cubicBezTo>
                    <a:pt x="45" y="61"/>
                    <a:pt x="46" y="60"/>
                    <a:pt x="45" y="60"/>
                  </a:cubicBezTo>
                  <a:cubicBezTo>
                    <a:pt x="45" y="60"/>
                    <a:pt x="44" y="61"/>
                    <a:pt x="44" y="61"/>
                  </a:cubicBezTo>
                  <a:close/>
                  <a:moveTo>
                    <a:pt x="36" y="61"/>
                  </a:moveTo>
                  <a:cubicBezTo>
                    <a:pt x="37" y="61"/>
                    <a:pt x="37" y="60"/>
                    <a:pt x="37" y="60"/>
                  </a:cubicBezTo>
                  <a:cubicBezTo>
                    <a:pt x="37" y="60"/>
                    <a:pt x="36" y="61"/>
                    <a:pt x="36" y="61"/>
                  </a:cubicBezTo>
                  <a:close/>
                  <a:moveTo>
                    <a:pt x="48" y="62"/>
                  </a:moveTo>
                  <a:cubicBezTo>
                    <a:pt x="48" y="63"/>
                    <a:pt x="49" y="63"/>
                    <a:pt x="49" y="64"/>
                  </a:cubicBezTo>
                  <a:cubicBezTo>
                    <a:pt x="51" y="63"/>
                    <a:pt x="52" y="61"/>
                    <a:pt x="50" y="60"/>
                  </a:cubicBezTo>
                  <a:cubicBezTo>
                    <a:pt x="49" y="61"/>
                    <a:pt x="49" y="62"/>
                    <a:pt x="48" y="62"/>
                  </a:cubicBezTo>
                  <a:close/>
                  <a:moveTo>
                    <a:pt x="65" y="62"/>
                  </a:moveTo>
                  <a:cubicBezTo>
                    <a:pt x="66" y="62"/>
                    <a:pt x="65" y="60"/>
                    <a:pt x="65" y="60"/>
                  </a:cubicBezTo>
                  <a:cubicBezTo>
                    <a:pt x="65" y="61"/>
                    <a:pt x="65" y="61"/>
                    <a:pt x="65" y="62"/>
                  </a:cubicBezTo>
                  <a:close/>
                  <a:moveTo>
                    <a:pt x="56" y="62"/>
                  </a:moveTo>
                  <a:cubicBezTo>
                    <a:pt x="57" y="62"/>
                    <a:pt x="57" y="61"/>
                    <a:pt x="58" y="61"/>
                  </a:cubicBezTo>
                  <a:cubicBezTo>
                    <a:pt x="58" y="61"/>
                    <a:pt x="58" y="60"/>
                    <a:pt x="57" y="60"/>
                  </a:cubicBezTo>
                  <a:cubicBezTo>
                    <a:pt x="57" y="61"/>
                    <a:pt x="56" y="62"/>
                    <a:pt x="56" y="62"/>
                  </a:cubicBezTo>
                  <a:close/>
                  <a:moveTo>
                    <a:pt x="31" y="62"/>
                  </a:moveTo>
                  <a:cubicBezTo>
                    <a:pt x="31" y="62"/>
                    <a:pt x="32" y="61"/>
                    <a:pt x="31" y="61"/>
                  </a:cubicBezTo>
                  <a:cubicBezTo>
                    <a:pt x="31" y="61"/>
                    <a:pt x="31" y="61"/>
                    <a:pt x="31" y="62"/>
                  </a:cubicBezTo>
                  <a:close/>
                  <a:moveTo>
                    <a:pt x="41" y="64"/>
                  </a:moveTo>
                  <a:cubicBezTo>
                    <a:pt x="41" y="63"/>
                    <a:pt x="44" y="62"/>
                    <a:pt x="43" y="61"/>
                  </a:cubicBezTo>
                  <a:cubicBezTo>
                    <a:pt x="42" y="62"/>
                    <a:pt x="40" y="63"/>
                    <a:pt x="41" y="64"/>
                  </a:cubicBezTo>
                  <a:close/>
                  <a:moveTo>
                    <a:pt x="36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8" y="62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6" y="62"/>
                  </a:cubicBezTo>
                  <a:close/>
                  <a:moveTo>
                    <a:pt x="45" y="62"/>
                  </a:move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5" y="62"/>
                    <a:pt x="45" y="62"/>
                  </a:cubicBezTo>
                  <a:close/>
                  <a:moveTo>
                    <a:pt x="45" y="63"/>
                  </a:moveTo>
                  <a:cubicBezTo>
                    <a:pt x="45" y="63"/>
                    <a:pt x="46" y="63"/>
                    <a:pt x="45" y="64"/>
                  </a:cubicBezTo>
                  <a:cubicBezTo>
                    <a:pt x="46" y="64"/>
                    <a:pt x="46" y="63"/>
                    <a:pt x="47" y="62"/>
                  </a:cubicBezTo>
                  <a:cubicBezTo>
                    <a:pt x="47" y="61"/>
                    <a:pt x="45" y="62"/>
                    <a:pt x="45" y="63"/>
                  </a:cubicBezTo>
                  <a:close/>
                  <a:moveTo>
                    <a:pt x="70" y="61"/>
                  </a:moveTo>
                  <a:cubicBezTo>
                    <a:pt x="71" y="62"/>
                    <a:pt x="70" y="62"/>
                    <a:pt x="70" y="63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4"/>
                    <a:pt x="71" y="65"/>
                    <a:pt x="70" y="66"/>
                  </a:cubicBezTo>
                  <a:cubicBezTo>
                    <a:pt x="69" y="65"/>
                    <a:pt x="70" y="65"/>
                    <a:pt x="69" y="65"/>
                  </a:cubicBezTo>
                  <a:cubicBezTo>
                    <a:pt x="69" y="66"/>
                    <a:pt x="70" y="68"/>
                    <a:pt x="70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70" y="73"/>
                    <a:pt x="69" y="75"/>
                    <a:pt x="70" y="75"/>
                  </a:cubicBezTo>
                  <a:cubicBezTo>
                    <a:pt x="70" y="70"/>
                    <a:pt x="71" y="66"/>
                    <a:pt x="71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2"/>
                    <a:pt x="71" y="61"/>
                  </a:cubicBezTo>
                  <a:cubicBezTo>
                    <a:pt x="71" y="61"/>
                    <a:pt x="70" y="61"/>
                    <a:pt x="70" y="61"/>
                  </a:cubicBezTo>
                  <a:close/>
                  <a:moveTo>
                    <a:pt x="61" y="63"/>
                  </a:moveTo>
                  <a:cubicBezTo>
                    <a:pt x="61" y="64"/>
                    <a:pt x="61" y="65"/>
                    <a:pt x="62" y="66"/>
                  </a:cubicBezTo>
                  <a:cubicBezTo>
                    <a:pt x="62" y="64"/>
                    <a:pt x="62" y="62"/>
                    <a:pt x="62" y="61"/>
                  </a:cubicBezTo>
                  <a:cubicBezTo>
                    <a:pt x="62" y="62"/>
                    <a:pt x="61" y="62"/>
                    <a:pt x="61" y="63"/>
                  </a:cubicBezTo>
                  <a:close/>
                  <a:moveTo>
                    <a:pt x="25" y="65"/>
                  </a:moveTo>
                  <a:cubicBezTo>
                    <a:pt x="26" y="64"/>
                    <a:pt x="27" y="63"/>
                    <a:pt x="27" y="62"/>
                  </a:cubicBezTo>
                  <a:cubicBezTo>
                    <a:pt x="26" y="63"/>
                    <a:pt x="26" y="64"/>
                    <a:pt x="25" y="65"/>
                  </a:cubicBezTo>
                  <a:close/>
                  <a:moveTo>
                    <a:pt x="31" y="63"/>
                  </a:moveTo>
                  <a:cubicBezTo>
                    <a:pt x="31" y="63"/>
                    <a:pt x="32" y="63"/>
                    <a:pt x="32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3"/>
                    <a:pt x="31" y="64"/>
                    <a:pt x="31" y="63"/>
                  </a:cubicBezTo>
                  <a:cubicBezTo>
                    <a:pt x="31" y="63"/>
                    <a:pt x="32" y="63"/>
                    <a:pt x="32" y="62"/>
                  </a:cubicBezTo>
                  <a:cubicBezTo>
                    <a:pt x="31" y="62"/>
                    <a:pt x="31" y="63"/>
                    <a:pt x="31" y="63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5"/>
                    <a:pt x="31" y="65"/>
                    <a:pt x="32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1" y="63"/>
                    <a:pt x="32" y="63"/>
                    <a:pt x="31" y="63"/>
                  </a:cubicBezTo>
                  <a:close/>
                  <a:moveTo>
                    <a:pt x="42" y="64"/>
                  </a:moveTo>
                  <a:cubicBezTo>
                    <a:pt x="41" y="64"/>
                    <a:pt x="41" y="65"/>
                    <a:pt x="41" y="65"/>
                  </a:cubicBezTo>
                  <a:cubicBezTo>
                    <a:pt x="41" y="64"/>
                    <a:pt x="41" y="65"/>
                    <a:pt x="41" y="65"/>
                  </a:cubicBezTo>
                  <a:cubicBezTo>
                    <a:pt x="42" y="64"/>
                    <a:pt x="44" y="63"/>
                    <a:pt x="43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4"/>
                    <a:pt x="42" y="64"/>
                    <a:pt x="42" y="64"/>
                  </a:cubicBezTo>
                  <a:close/>
                  <a:moveTo>
                    <a:pt x="35" y="65"/>
                  </a:moveTo>
                  <a:cubicBezTo>
                    <a:pt x="35" y="65"/>
                    <a:pt x="36" y="64"/>
                    <a:pt x="36" y="63"/>
                  </a:cubicBezTo>
                  <a:cubicBezTo>
                    <a:pt x="36" y="63"/>
                    <a:pt x="36" y="62"/>
                    <a:pt x="36" y="62"/>
                  </a:cubicBezTo>
                  <a:cubicBezTo>
                    <a:pt x="35" y="63"/>
                    <a:pt x="35" y="64"/>
                    <a:pt x="35" y="65"/>
                  </a:cubicBezTo>
                  <a:close/>
                  <a:moveTo>
                    <a:pt x="37" y="64"/>
                  </a:move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9" y="63"/>
                    <a:pt x="39" y="63"/>
                  </a:cubicBezTo>
                  <a:cubicBezTo>
                    <a:pt x="39" y="63"/>
                    <a:pt x="39" y="62"/>
                    <a:pt x="38" y="62"/>
                  </a:cubicBezTo>
                  <a:cubicBezTo>
                    <a:pt x="38" y="63"/>
                    <a:pt x="37" y="63"/>
                    <a:pt x="3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8" y="64"/>
                  </a:cubicBezTo>
                  <a:cubicBezTo>
                    <a:pt x="58" y="64"/>
                    <a:pt x="59" y="63"/>
                    <a:pt x="59" y="63"/>
                  </a:cubicBezTo>
                  <a:cubicBezTo>
                    <a:pt x="58" y="63"/>
                    <a:pt x="58" y="63"/>
                    <a:pt x="57" y="64"/>
                  </a:cubicBezTo>
                  <a:close/>
                  <a:moveTo>
                    <a:pt x="63" y="64"/>
                  </a:moveTo>
                  <a:cubicBezTo>
                    <a:pt x="63" y="64"/>
                    <a:pt x="63" y="64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4"/>
                    <a:pt x="63" y="64"/>
                  </a:cubicBezTo>
                  <a:close/>
                  <a:moveTo>
                    <a:pt x="50" y="65"/>
                  </a:moveTo>
                  <a:cubicBezTo>
                    <a:pt x="50" y="66"/>
                    <a:pt x="50" y="66"/>
                    <a:pt x="51" y="67"/>
                  </a:cubicBezTo>
                  <a:cubicBezTo>
                    <a:pt x="52" y="67"/>
                    <a:pt x="52" y="66"/>
                    <a:pt x="52" y="65"/>
                  </a:cubicBezTo>
                  <a:cubicBezTo>
                    <a:pt x="52" y="64"/>
                    <a:pt x="52" y="63"/>
                    <a:pt x="51" y="63"/>
                  </a:cubicBezTo>
                  <a:cubicBezTo>
                    <a:pt x="51" y="64"/>
                    <a:pt x="50" y="64"/>
                    <a:pt x="50" y="65"/>
                  </a:cubicBezTo>
                  <a:close/>
                  <a:moveTo>
                    <a:pt x="46" y="65"/>
                  </a:moveTo>
                  <a:cubicBezTo>
                    <a:pt x="47" y="65"/>
                    <a:pt x="47" y="66"/>
                    <a:pt x="47" y="66"/>
                  </a:cubicBezTo>
                  <a:cubicBezTo>
                    <a:pt x="47" y="66"/>
                    <a:pt x="47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5"/>
                  </a:cubicBezTo>
                  <a:cubicBezTo>
                    <a:pt x="48" y="65"/>
                    <a:pt x="48" y="64"/>
                    <a:pt x="47" y="63"/>
                  </a:cubicBezTo>
                  <a:cubicBezTo>
                    <a:pt x="47" y="64"/>
                    <a:pt x="46" y="64"/>
                    <a:pt x="46" y="65"/>
                  </a:cubicBezTo>
                  <a:close/>
                  <a:moveTo>
                    <a:pt x="54" y="64"/>
                  </a:moveTo>
                  <a:cubicBezTo>
                    <a:pt x="54" y="65"/>
                    <a:pt x="54" y="65"/>
                    <a:pt x="54" y="65"/>
                  </a:cubicBezTo>
                  <a:cubicBezTo>
                    <a:pt x="54" y="65"/>
                    <a:pt x="55" y="65"/>
                    <a:pt x="54" y="64"/>
                  </a:cubicBezTo>
                  <a:close/>
                  <a:moveTo>
                    <a:pt x="54" y="66"/>
                  </a:moveTo>
                  <a:cubicBezTo>
                    <a:pt x="55" y="66"/>
                    <a:pt x="57" y="64"/>
                    <a:pt x="56" y="63"/>
                  </a:cubicBezTo>
                  <a:cubicBezTo>
                    <a:pt x="55" y="64"/>
                    <a:pt x="54" y="65"/>
                    <a:pt x="54" y="66"/>
                  </a:cubicBezTo>
                  <a:close/>
                  <a:moveTo>
                    <a:pt x="42" y="66"/>
                  </a:moveTo>
                  <a:cubicBezTo>
                    <a:pt x="42" y="65"/>
                    <a:pt x="43" y="65"/>
                    <a:pt x="43" y="65"/>
                  </a:cubicBezTo>
                  <a:cubicBezTo>
                    <a:pt x="43" y="66"/>
                    <a:pt x="42" y="66"/>
                    <a:pt x="42" y="66"/>
                  </a:cubicBezTo>
                  <a:cubicBezTo>
                    <a:pt x="42" y="67"/>
                    <a:pt x="42" y="67"/>
                    <a:pt x="43" y="67"/>
                  </a:cubicBezTo>
                  <a:cubicBezTo>
                    <a:pt x="44" y="66"/>
                    <a:pt x="44" y="66"/>
                    <a:pt x="45" y="65"/>
                  </a:cubicBezTo>
                  <a:cubicBezTo>
                    <a:pt x="45" y="64"/>
                    <a:pt x="45" y="64"/>
                    <a:pt x="44" y="64"/>
                  </a:cubicBezTo>
                  <a:cubicBezTo>
                    <a:pt x="43" y="63"/>
                    <a:pt x="42" y="65"/>
                    <a:pt x="42" y="66"/>
                  </a:cubicBezTo>
                  <a:close/>
                  <a:moveTo>
                    <a:pt x="27" y="67"/>
                  </a:moveTo>
                  <a:cubicBezTo>
                    <a:pt x="27" y="66"/>
                    <a:pt x="28" y="65"/>
                    <a:pt x="28" y="64"/>
                  </a:cubicBezTo>
                  <a:cubicBezTo>
                    <a:pt x="27" y="65"/>
                    <a:pt x="27" y="66"/>
                    <a:pt x="27" y="67"/>
                  </a:cubicBezTo>
                  <a:close/>
                  <a:moveTo>
                    <a:pt x="36" y="67"/>
                  </a:moveTo>
                  <a:cubicBezTo>
                    <a:pt x="36" y="67"/>
                    <a:pt x="37" y="66"/>
                    <a:pt x="37" y="65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6" y="65"/>
                    <a:pt x="35" y="66"/>
                    <a:pt x="36" y="67"/>
                  </a:cubicBezTo>
                  <a:close/>
                  <a:moveTo>
                    <a:pt x="58" y="65"/>
                  </a:moveTo>
                  <a:cubicBezTo>
                    <a:pt x="58" y="65"/>
                    <a:pt x="59" y="64"/>
                    <a:pt x="59" y="64"/>
                  </a:cubicBezTo>
                  <a:cubicBezTo>
                    <a:pt x="58" y="64"/>
                    <a:pt x="58" y="65"/>
                    <a:pt x="58" y="65"/>
                  </a:cubicBezTo>
                  <a:close/>
                  <a:moveTo>
                    <a:pt x="39" y="65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40" y="65"/>
                    <a:pt x="40" y="65"/>
                  </a:cubicBezTo>
                  <a:cubicBezTo>
                    <a:pt x="40" y="65"/>
                    <a:pt x="40" y="64"/>
                    <a:pt x="40" y="64"/>
                  </a:cubicBezTo>
                  <a:cubicBezTo>
                    <a:pt x="39" y="65"/>
                    <a:pt x="39" y="65"/>
                    <a:pt x="39" y="65"/>
                  </a:cubicBezTo>
                  <a:close/>
                  <a:moveTo>
                    <a:pt x="58" y="66"/>
                  </a:moveTo>
                  <a:cubicBezTo>
                    <a:pt x="59" y="67"/>
                    <a:pt x="59" y="68"/>
                    <a:pt x="59" y="68"/>
                  </a:cubicBezTo>
                  <a:cubicBezTo>
                    <a:pt x="60" y="68"/>
                    <a:pt x="61" y="67"/>
                    <a:pt x="61" y="66"/>
                  </a:cubicBezTo>
                  <a:cubicBezTo>
                    <a:pt x="60" y="67"/>
                    <a:pt x="60" y="65"/>
                    <a:pt x="59" y="64"/>
                  </a:cubicBezTo>
                  <a:cubicBezTo>
                    <a:pt x="59" y="65"/>
                    <a:pt x="58" y="66"/>
                    <a:pt x="58" y="66"/>
                  </a:cubicBezTo>
                  <a:close/>
                  <a:moveTo>
                    <a:pt x="29" y="67"/>
                  </a:moveTo>
                  <a:cubicBezTo>
                    <a:pt x="30" y="66"/>
                    <a:pt x="30" y="66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6"/>
                    <a:pt x="29" y="66"/>
                    <a:pt x="29" y="67"/>
                  </a:cubicBezTo>
                  <a:close/>
                  <a:moveTo>
                    <a:pt x="63" y="65"/>
                  </a:moveTo>
                  <a:cubicBezTo>
                    <a:pt x="63" y="66"/>
                    <a:pt x="62" y="67"/>
                    <a:pt x="63" y="68"/>
                  </a:cubicBezTo>
                  <a:cubicBezTo>
                    <a:pt x="64" y="67"/>
                    <a:pt x="65" y="67"/>
                    <a:pt x="64" y="66"/>
                  </a:cubicBezTo>
                  <a:cubicBezTo>
                    <a:pt x="64" y="66"/>
                    <a:pt x="64" y="65"/>
                    <a:pt x="64" y="65"/>
                  </a:cubicBezTo>
                  <a:cubicBezTo>
                    <a:pt x="64" y="65"/>
                    <a:pt x="63" y="65"/>
                    <a:pt x="63" y="65"/>
                  </a:cubicBezTo>
                  <a:cubicBezTo>
                    <a:pt x="63" y="65"/>
                    <a:pt x="63" y="66"/>
                    <a:pt x="63" y="65"/>
                  </a:cubicBezTo>
                  <a:close/>
                  <a:moveTo>
                    <a:pt x="24" y="69"/>
                  </a:moveTo>
                  <a:cubicBezTo>
                    <a:pt x="25" y="68"/>
                    <a:pt x="26" y="67"/>
                    <a:pt x="26" y="65"/>
                  </a:cubicBezTo>
                  <a:cubicBezTo>
                    <a:pt x="25" y="66"/>
                    <a:pt x="24" y="67"/>
                    <a:pt x="24" y="69"/>
                  </a:cubicBezTo>
                  <a:close/>
                  <a:moveTo>
                    <a:pt x="39" y="67"/>
                  </a:moveTo>
                  <a:cubicBezTo>
                    <a:pt x="40" y="67"/>
                    <a:pt x="40" y="66"/>
                    <a:pt x="41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40" y="66"/>
                    <a:pt x="39" y="66"/>
                    <a:pt x="39" y="67"/>
                  </a:cubicBezTo>
                  <a:close/>
                  <a:moveTo>
                    <a:pt x="43" y="69"/>
                  </a:moveTo>
                  <a:cubicBezTo>
                    <a:pt x="44" y="69"/>
                    <a:pt x="44" y="70"/>
                    <a:pt x="44" y="70"/>
                  </a:cubicBezTo>
                  <a:cubicBezTo>
                    <a:pt x="45" y="69"/>
                    <a:pt x="47" y="67"/>
                    <a:pt x="45" y="66"/>
                  </a:cubicBezTo>
                  <a:cubicBezTo>
                    <a:pt x="45" y="67"/>
                    <a:pt x="43" y="68"/>
                    <a:pt x="43" y="69"/>
                  </a:cubicBezTo>
                  <a:close/>
                  <a:moveTo>
                    <a:pt x="51" y="68"/>
                  </a:moveTo>
                  <a:cubicBezTo>
                    <a:pt x="51" y="68"/>
                    <a:pt x="52" y="69"/>
                    <a:pt x="52" y="69"/>
                  </a:cubicBezTo>
                  <a:cubicBezTo>
                    <a:pt x="53" y="69"/>
                    <a:pt x="53" y="68"/>
                    <a:pt x="54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7"/>
                    <a:pt x="51" y="68"/>
                  </a:cubicBezTo>
                  <a:close/>
                  <a:moveTo>
                    <a:pt x="55" y="67"/>
                  </a:moveTo>
                  <a:cubicBezTo>
                    <a:pt x="55" y="67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6" y="66"/>
                    <a:pt x="55" y="67"/>
                    <a:pt x="55" y="67"/>
                  </a:cubicBezTo>
                  <a:close/>
                  <a:moveTo>
                    <a:pt x="30" y="67"/>
                  </a:moveTo>
                  <a:cubicBezTo>
                    <a:pt x="31" y="68"/>
                    <a:pt x="31" y="67"/>
                    <a:pt x="31" y="67"/>
                  </a:cubicBezTo>
                  <a:cubicBezTo>
                    <a:pt x="31" y="66"/>
                    <a:pt x="31" y="66"/>
                    <a:pt x="30" y="66"/>
                  </a:cubicBezTo>
                  <a:cubicBezTo>
                    <a:pt x="30" y="66"/>
                    <a:pt x="30" y="67"/>
                    <a:pt x="30" y="67"/>
                  </a:cubicBezTo>
                  <a:close/>
                  <a:moveTo>
                    <a:pt x="32" y="67"/>
                  </a:moveTo>
                  <a:cubicBezTo>
                    <a:pt x="32" y="67"/>
                    <a:pt x="33" y="68"/>
                    <a:pt x="33" y="68"/>
                  </a:cubicBezTo>
                  <a:cubicBezTo>
                    <a:pt x="33" y="67"/>
                    <a:pt x="34" y="67"/>
                    <a:pt x="33" y="66"/>
                  </a:cubicBezTo>
                  <a:cubicBezTo>
                    <a:pt x="33" y="66"/>
                    <a:pt x="33" y="67"/>
                    <a:pt x="32" y="67"/>
                  </a:cubicBezTo>
                  <a:close/>
                  <a:moveTo>
                    <a:pt x="48" y="68"/>
                  </a:moveTo>
                  <a:cubicBezTo>
                    <a:pt x="49" y="68"/>
                    <a:pt x="48" y="69"/>
                    <a:pt x="49" y="69"/>
                  </a:cubicBezTo>
                  <a:cubicBezTo>
                    <a:pt x="49" y="69"/>
                    <a:pt x="50" y="68"/>
                    <a:pt x="50" y="68"/>
                  </a:cubicBezTo>
                  <a:cubicBezTo>
                    <a:pt x="49" y="67"/>
                    <a:pt x="50" y="66"/>
                    <a:pt x="49" y="66"/>
                  </a:cubicBezTo>
                  <a:cubicBezTo>
                    <a:pt x="49" y="67"/>
                    <a:pt x="48" y="67"/>
                    <a:pt x="48" y="68"/>
                  </a:cubicBezTo>
                  <a:close/>
                  <a:moveTo>
                    <a:pt x="36" y="68"/>
                  </a:moveTo>
                  <a:cubicBezTo>
                    <a:pt x="37" y="69"/>
                    <a:pt x="36" y="69"/>
                    <a:pt x="37" y="69"/>
                  </a:cubicBezTo>
                  <a:cubicBezTo>
                    <a:pt x="37" y="68"/>
                    <a:pt x="38" y="68"/>
                    <a:pt x="38" y="67"/>
                  </a:cubicBezTo>
                  <a:cubicBezTo>
                    <a:pt x="38" y="66"/>
                    <a:pt x="37" y="68"/>
                    <a:pt x="36" y="68"/>
                  </a:cubicBezTo>
                  <a:close/>
                  <a:moveTo>
                    <a:pt x="40" y="68"/>
                  </a:moveTo>
                  <a:cubicBezTo>
                    <a:pt x="40" y="68"/>
                    <a:pt x="41" y="68"/>
                    <a:pt x="40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8"/>
                    <a:pt x="42" y="67"/>
                    <a:pt x="41" y="67"/>
                  </a:cubicBezTo>
                  <a:cubicBezTo>
                    <a:pt x="41" y="67"/>
                    <a:pt x="40" y="67"/>
                    <a:pt x="40" y="68"/>
                  </a:cubicBezTo>
                  <a:close/>
                  <a:moveTo>
                    <a:pt x="66" y="70"/>
                  </a:moveTo>
                  <a:cubicBezTo>
                    <a:pt x="66" y="69"/>
                    <a:pt x="66" y="69"/>
                    <a:pt x="67" y="69"/>
                  </a:cubicBezTo>
                  <a:cubicBezTo>
                    <a:pt x="67" y="68"/>
                    <a:pt x="66" y="67"/>
                    <a:pt x="66" y="67"/>
                  </a:cubicBezTo>
                  <a:cubicBezTo>
                    <a:pt x="66" y="67"/>
                    <a:pt x="66" y="68"/>
                    <a:pt x="66" y="68"/>
                  </a:cubicBezTo>
                  <a:cubicBezTo>
                    <a:pt x="65" y="69"/>
                    <a:pt x="66" y="70"/>
                    <a:pt x="66" y="70"/>
                  </a:cubicBezTo>
                  <a:close/>
                  <a:moveTo>
                    <a:pt x="57" y="68"/>
                  </a:moveTo>
                  <a:cubicBezTo>
                    <a:pt x="56" y="68"/>
                    <a:pt x="56" y="68"/>
                    <a:pt x="56" y="68"/>
                  </a:cubicBezTo>
                  <a:cubicBezTo>
                    <a:pt x="57" y="69"/>
                    <a:pt x="56" y="70"/>
                    <a:pt x="57" y="71"/>
                  </a:cubicBezTo>
                  <a:cubicBezTo>
                    <a:pt x="58" y="70"/>
                    <a:pt x="58" y="70"/>
                    <a:pt x="59" y="69"/>
                  </a:cubicBezTo>
                  <a:cubicBezTo>
                    <a:pt x="58" y="69"/>
                    <a:pt x="58" y="67"/>
                    <a:pt x="57" y="67"/>
                  </a:cubicBezTo>
                  <a:cubicBezTo>
                    <a:pt x="57" y="67"/>
                    <a:pt x="56" y="68"/>
                    <a:pt x="57" y="68"/>
                  </a:cubicBezTo>
                  <a:close/>
                  <a:moveTo>
                    <a:pt x="64" y="69"/>
                  </a:moveTo>
                  <a:cubicBezTo>
                    <a:pt x="64" y="69"/>
                    <a:pt x="64" y="70"/>
                    <a:pt x="65" y="70"/>
                  </a:cubicBezTo>
                  <a:cubicBezTo>
                    <a:pt x="65" y="69"/>
                    <a:pt x="65" y="68"/>
                    <a:pt x="65" y="67"/>
                  </a:cubicBezTo>
                  <a:cubicBezTo>
                    <a:pt x="65" y="68"/>
                    <a:pt x="64" y="68"/>
                    <a:pt x="64" y="69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7"/>
                    <a:pt x="35" y="68"/>
                    <a:pt x="34" y="68"/>
                  </a:cubicBezTo>
                  <a:close/>
                  <a:moveTo>
                    <a:pt x="37" y="70"/>
                  </a:moveTo>
                  <a:cubicBezTo>
                    <a:pt x="38" y="69"/>
                    <a:pt x="38" y="68"/>
                    <a:pt x="39" y="68"/>
                  </a:cubicBezTo>
                  <a:cubicBezTo>
                    <a:pt x="38" y="68"/>
                    <a:pt x="38" y="69"/>
                    <a:pt x="37" y="70"/>
                  </a:cubicBezTo>
                  <a:close/>
                  <a:moveTo>
                    <a:pt x="27" y="72"/>
                  </a:moveTo>
                  <a:cubicBezTo>
                    <a:pt x="27" y="72"/>
                    <a:pt x="28" y="71"/>
                    <a:pt x="28" y="70"/>
                  </a:cubicBezTo>
                  <a:cubicBezTo>
                    <a:pt x="27" y="70"/>
                    <a:pt x="29" y="68"/>
                    <a:pt x="28" y="68"/>
                  </a:cubicBezTo>
                  <a:cubicBezTo>
                    <a:pt x="27" y="69"/>
                    <a:pt x="26" y="71"/>
                    <a:pt x="27" y="72"/>
                  </a:cubicBezTo>
                  <a:close/>
                  <a:moveTo>
                    <a:pt x="61" y="70"/>
                  </a:moveTo>
                  <a:cubicBezTo>
                    <a:pt x="61" y="70"/>
                    <a:pt x="61" y="70"/>
                    <a:pt x="62" y="69"/>
                  </a:cubicBezTo>
                  <a:cubicBezTo>
                    <a:pt x="61" y="69"/>
                    <a:pt x="62" y="69"/>
                    <a:pt x="61" y="68"/>
                  </a:cubicBezTo>
                  <a:cubicBezTo>
                    <a:pt x="60" y="68"/>
                    <a:pt x="60" y="70"/>
                    <a:pt x="61" y="70"/>
                  </a:cubicBezTo>
                  <a:close/>
                  <a:moveTo>
                    <a:pt x="53" y="71"/>
                  </a:moveTo>
                  <a:cubicBezTo>
                    <a:pt x="53" y="70"/>
                    <a:pt x="54" y="70"/>
                    <a:pt x="55" y="69"/>
                  </a:cubicBezTo>
                  <a:cubicBezTo>
                    <a:pt x="54" y="67"/>
                    <a:pt x="52" y="70"/>
                    <a:pt x="53" y="71"/>
                  </a:cubicBezTo>
                  <a:close/>
                  <a:moveTo>
                    <a:pt x="33" y="69"/>
                  </a:moveTo>
                  <a:cubicBezTo>
                    <a:pt x="33" y="69"/>
                    <a:pt x="34" y="69"/>
                    <a:pt x="34" y="68"/>
                  </a:cubicBezTo>
                  <a:cubicBezTo>
                    <a:pt x="33" y="68"/>
                    <a:pt x="33" y="69"/>
                    <a:pt x="33" y="69"/>
                  </a:cubicBezTo>
                  <a:close/>
                  <a:moveTo>
                    <a:pt x="38" y="71"/>
                  </a:moveTo>
                  <a:cubicBezTo>
                    <a:pt x="39" y="70"/>
                    <a:pt x="39" y="69"/>
                    <a:pt x="40" y="69"/>
                  </a:cubicBezTo>
                  <a:cubicBezTo>
                    <a:pt x="40" y="69"/>
                    <a:pt x="40" y="69"/>
                    <a:pt x="39" y="69"/>
                  </a:cubicBezTo>
                  <a:cubicBezTo>
                    <a:pt x="39" y="69"/>
                    <a:pt x="38" y="70"/>
                    <a:pt x="38" y="71"/>
                  </a:cubicBezTo>
                  <a:close/>
                  <a:moveTo>
                    <a:pt x="45" y="71"/>
                  </a:moveTo>
                  <a:cubicBezTo>
                    <a:pt x="46" y="71"/>
                    <a:pt x="46" y="72"/>
                    <a:pt x="46" y="72"/>
                  </a:cubicBezTo>
                  <a:cubicBezTo>
                    <a:pt x="47" y="71"/>
                    <a:pt x="48" y="71"/>
                    <a:pt x="48" y="70"/>
                  </a:cubicBezTo>
                  <a:cubicBezTo>
                    <a:pt x="48" y="70"/>
                    <a:pt x="48" y="69"/>
                    <a:pt x="47" y="69"/>
                  </a:cubicBezTo>
                  <a:cubicBezTo>
                    <a:pt x="46" y="69"/>
                    <a:pt x="46" y="70"/>
                    <a:pt x="45" y="71"/>
                  </a:cubicBezTo>
                  <a:close/>
                  <a:moveTo>
                    <a:pt x="41" y="70"/>
                  </a:moveTo>
                  <a:cubicBezTo>
                    <a:pt x="42" y="71"/>
                    <a:pt x="42" y="71"/>
                    <a:pt x="43" y="72"/>
                  </a:cubicBezTo>
                  <a:cubicBezTo>
                    <a:pt x="43" y="71"/>
                    <a:pt x="43" y="71"/>
                    <a:pt x="44" y="71"/>
                  </a:cubicBezTo>
                  <a:cubicBezTo>
                    <a:pt x="43" y="70"/>
                    <a:pt x="43" y="69"/>
                    <a:pt x="42" y="69"/>
                  </a:cubicBezTo>
                  <a:cubicBezTo>
                    <a:pt x="42" y="69"/>
                    <a:pt x="42" y="70"/>
                    <a:pt x="41" y="70"/>
                  </a:cubicBezTo>
                  <a:close/>
                  <a:moveTo>
                    <a:pt x="49" y="70"/>
                  </a:moveTo>
                  <a:cubicBezTo>
                    <a:pt x="50" y="70"/>
                    <a:pt x="50" y="71"/>
                    <a:pt x="50" y="71"/>
                  </a:cubicBezTo>
                  <a:cubicBezTo>
                    <a:pt x="51" y="71"/>
                    <a:pt x="51" y="71"/>
                    <a:pt x="51" y="70"/>
                  </a:cubicBezTo>
                  <a:cubicBezTo>
                    <a:pt x="51" y="69"/>
                    <a:pt x="50" y="69"/>
                    <a:pt x="49" y="70"/>
                  </a:cubicBezTo>
                  <a:close/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6" y="70"/>
                    <a:pt x="36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70"/>
                    <a:pt x="35" y="70"/>
                    <a:pt x="35" y="71"/>
                  </a:cubicBezTo>
                  <a:close/>
                  <a:moveTo>
                    <a:pt x="39" y="71"/>
                  </a:moveTo>
                  <a:cubicBezTo>
                    <a:pt x="38" y="71"/>
                    <a:pt x="38" y="71"/>
                    <a:pt x="38" y="71"/>
                  </a:cubicBezTo>
                  <a:cubicBezTo>
                    <a:pt x="38" y="72"/>
                    <a:pt x="39" y="71"/>
                    <a:pt x="39" y="72"/>
                  </a:cubicBezTo>
                  <a:cubicBezTo>
                    <a:pt x="39" y="71"/>
                    <a:pt x="40" y="71"/>
                    <a:pt x="40" y="70"/>
                  </a:cubicBezTo>
                  <a:cubicBezTo>
                    <a:pt x="40" y="70"/>
                    <a:pt x="40" y="69"/>
                    <a:pt x="40" y="69"/>
                  </a:cubicBezTo>
                  <a:cubicBezTo>
                    <a:pt x="40" y="70"/>
                    <a:pt x="38" y="70"/>
                    <a:pt x="39" y="71"/>
                  </a:cubicBezTo>
                  <a:close/>
                  <a:moveTo>
                    <a:pt x="54" y="71"/>
                  </a:moveTo>
                  <a:cubicBezTo>
                    <a:pt x="54" y="72"/>
                    <a:pt x="54" y="73"/>
                    <a:pt x="55" y="73"/>
                  </a:cubicBezTo>
                  <a:cubicBezTo>
                    <a:pt x="56" y="73"/>
                    <a:pt x="56" y="70"/>
                    <a:pt x="55" y="70"/>
                  </a:cubicBezTo>
                  <a:cubicBezTo>
                    <a:pt x="55" y="70"/>
                    <a:pt x="54" y="71"/>
                    <a:pt x="54" y="71"/>
                  </a:cubicBezTo>
                  <a:close/>
                  <a:moveTo>
                    <a:pt x="32" y="71"/>
                  </a:moveTo>
                  <a:cubicBezTo>
                    <a:pt x="33" y="71"/>
                    <a:pt x="33" y="70"/>
                    <a:pt x="33" y="70"/>
                  </a:cubicBezTo>
                  <a:cubicBezTo>
                    <a:pt x="33" y="70"/>
                    <a:pt x="32" y="70"/>
                    <a:pt x="32" y="71"/>
                  </a:cubicBezTo>
                  <a:close/>
                  <a:moveTo>
                    <a:pt x="64" y="72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3" y="70"/>
                    <a:pt x="63" y="70"/>
                  </a:cubicBezTo>
                  <a:cubicBezTo>
                    <a:pt x="63" y="71"/>
                    <a:pt x="63" y="72"/>
                    <a:pt x="64" y="72"/>
                  </a:cubicBezTo>
                  <a:close/>
                  <a:moveTo>
                    <a:pt x="36" y="72"/>
                  </a:moveTo>
                  <a:cubicBezTo>
                    <a:pt x="36" y="71"/>
                    <a:pt x="37" y="71"/>
                    <a:pt x="36" y="70"/>
                  </a:cubicBezTo>
                  <a:cubicBezTo>
                    <a:pt x="36" y="71"/>
                    <a:pt x="35" y="71"/>
                    <a:pt x="36" y="72"/>
                  </a:cubicBezTo>
                  <a:close/>
                  <a:moveTo>
                    <a:pt x="29" y="73"/>
                  </a:moveTo>
                  <a:cubicBezTo>
                    <a:pt x="30" y="72"/>
                    <a:pt x="30" y="72"/>
                    <a:pt x="31" y="71"/>
                  </a:cubicBezTo>
                  <a:cubicBezTo>
                    <a:pt x="30" y="71"/>
                    <a:pt x="31" y="70"/>
                    <a:pt x="30" y="70"/>
                  </a:cubicBezTo>
                  <a:cubicBezTo>
                    <a:pt x="30" y="71"/>
                    <a:pt x="29" y="71"/>
                    <a:pt x="29" y="73"/>
                  </a:cubicBezTo>
                  <a:close/>
                  <a:moveTo>
                    <a:pt x="58" y="72"/>
                  </a:moveTo>
                  <a:cubicBezTo>
                    <a:pt x="58" y="72"/>
                    <a:pt x="58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0" y="72"/>
                    <a:pt x="59" y="71"/>
                    <a:pt x="59" y="70"/>
                  </a:cubicBezTo>
                  <a:cubicBezTo>
                    <a:pt x="59" y="71"/>
                    <a:pt x="57" y="71"/>
                    <a:pt x="58" y="72"/>
                  </a:cubicBezTo>
                  <a:close/>
                  <a:moveTo>
                    <a:pt x="62" y="72"/>
                  </a:moveTo>
                  <a:cubicBezTo>
                    <a:pt x="61" y="71"/>
                    <a:pt x="62" y="71"/>
                    <a:pt x="62" y="71"/>
                  </a:cubicBezTo>
                  <a:cubicBezTo>
                    <a:pt x="61" y="71"/>
                    <a:pt x="61" y="72"/>
                    <a:pt x="62" y="72"/>
                  </a:cubicBezTo>
                  <a:close/>
                  <a:moveTo>
                    <a:pt x="21" y="79"/>
                  </a:moveTo>
                  <a:cubicBezTo>
                    <a:pt x="22" y="77"/>
                    <a:pt x="24" y="74"/>
                    <a:pt x="24" y="72"/>
                  </a:cubicBezTo>
                  <a:cubicBezTo>
                    <a:pt x="24" y="72"/>
                    <a:pt x="24" y="71"/>
                    <a:pt x="23" y="71"/>
                  </a:cubicBezTo>
                  <a:cubicBezTo>
                    <a:pt x="23" y="74"/>
                    <a:pt x="22" y="76"/>
                    <a:pt x="21" y="79"/>
                  </a:cubicBezTo>
                  <a:close/>
                  <a:moveTo>
                    <a:pt x="66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7" y="71"/>
                    <a:pt x="66" y="71"/>
                  </a:cubicBezTo>
                  <a:cubicBezTo>
                    <a:pt x="66" y="71"/>
                    <a:pt x="66" y="71"/>
                    <a:pt x="66" y="72"/>
                  </a:cubicBezTo>
                  <a:close/>
                  <a:moveTo>
                    <a:pt x="25" y="73"/>
                  </a:moveTo>
                  <a:cubicBezTo>
                    <a:pt x="25" y="73"/>
                    <a:pt x="26" y="72"/>
                    <a:pt x="26" y="71"/>
                  </a:cubicBezTo>
                  <a:cubicBezTo>
                    <a:pt x="26" y="72"/>
                    <a:pt x="25" y="73"/>
                    <a:pt x="25" y="73"/>
                  </a:cubicBezTo>
                  <a:close/>
                  <a:moveTo>
                    <a:pt x="39" y="73"/>
                  </a:moveTo>
                  <a:cubicBezTo>
                    <a:pt x="40" y="73"/>
                    <a:pt x="40" y="74"/>
                    <a:pt x="40" y="74"/>
                  </a:cubicBezTo>
                  <a:cubicBezTo>
                    <a:pt x="41" y="74"/>
                    <a:pt x="42" y="73"/>
                    <a:pt x="42" y="73"/>
                  </a:cubicBezTo>
                  <a:cubicBezTo>
                    <a:pt x="42" y="72"/>
                    <a:pt x="41" y="71"/>
                    <a:pt x="41" y="71"/>
                  </a:cubicBezTo>
                  <a:cubicBezTo>
                    <a:pt x="40" y="71"/>
                    <a:pt x="40" y="72"/>
                    <a:pt x="39" y="73"/>
                  </a:cubicBezTo>
                  <a:close/>
                  <a:moveTo>
                    <a:pt x="51" y="73"/>
                  </a:moveTo>
                  <a:cubicBezTo>
                    <a:pt x="52" y="73"/>
                    <a:pt x="52" y="72"/>
                    <a:pt x="52" y="72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1" y="71"/>
                    <a:pt x="51" y="72"/>
                    <a:pt x="51" y="73"/>
                  </a:cubicBezTo>
                  <a:close/>
                  <a:moveTo>
                    <a:pt x="47" y="73"/>
                  </a:moveTo>
                  <a:cubicBezTo>
                    <a:pt x="47" y="74"/>
                    <a:pt x="47" y="74"/>
                    <a:pt x="48" y="74"/>
                  </a:cubicBezTo>
                  <a:cubicBezTo>
                    <a:pt x="48" y="74"/>
                    <a:pt x="49" y="73"/>
                    <a:pt x="50" y="72"/>
                  </a:cubicBezTo>
                  <a:cubicBezTo>
                    <a:pt x="49" y="70"/>
                    <a:pt x="47" y="72"/>
                    <a:pt x="47" y="73"/>
                  </a:cubicBezTo>
                  <a:close/>
                  <a:moveTo>
                    <a:pt x="37" y="72"/>
                  </a:moveTo>
                  <a:cubicBezTo>
                    <a:pt x="37" y="72"/>
                    <a:pt x="38" y="72"/>
                    <a:pt x="37" y="71"/>
                  </a:cubicBezTo>
                  <a:cubicBezTo>
                    <a:pt x="37" y="71"/>
                    <a:pt x="36" y="72"/>
                    <a:pt x="37" y="72"/>
                  </a:cubicBezTo>
                  <a:close/>
                  <a:moveTo>
                    <a:pt x="63" y="73"/>
                  </a:moveTo>
                  <a:cubicBezTo>
                    <a:pt x="63" y="73"/>
                    <a:pt x="63" y="73"/>
                    <a:pt x="63" y="72"/>
                  </a:cubicBezTo>
                  <a:cubicBezTo>
                    <a:pt x="63" y="72"/>
                    <a:pt x="63" y="71"/>
                    <a:pt x="62" y="72"/>
                  </a:cubicBezTo>
                  <a:cubicBezTo>
                    <a:pt x="63" y="72"/>
                    <a:pt x="62" y="73"/>
                    <a:pt x="63" y="73"/>
                  </a:cubicBezTo>
                  <a:close/>
                  <a:moveTo>
                    <a:pt x="43" y="73"/>
                  </a:moveTo>
                  <a:cubicBezTo>
                    <a:pt x="44" y="73"/>
                    <a:pt x="44" y="74"/>
                    <a:pt x="44" y="74"/>
                  </a:cubicBezTo>
                  <a:cubicBezTo>
                    <a:pt x="45" y="74"/>
                    <a:pt x="45" y="73"/>
                    <a:pt x="45" y="73"/>
                  </a:cubicBezTo>
                  <a:cubicBezTo>
                    <a:pt x="45" y="73"/>
                    <a:pt x="45" y="72"/>
                    <a:pt x="44" y="72"/>
                  </a:cubicBezTo>
                  <a:cubicBezTo>
                    <a:pt x="44" y="72"/>
                    <a:pt x="43" y="72"/>
                    <a:pt x="43" y="73"/>
                  </a:cubicBezTo>
                  <a:close/>
                  <a:moveTo>
                    <a:pt x="36" y="74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8" y="73"/>
                    <a:pt x="38" y="72"/>
                  </a:cubicBezTo>
                  <a:cubicBezTo>
                    <a:pt x="37" y="72"/>
                    <a:pt x="37" y="73"/>
                    <a:pt x="36" y="74"/>
                  </a:cubicBezTo>
                  <a:close/>
                  <a:moveTo>
                    <a:pt x="33" y="73"/>
                  </a:moveTo>
                  <a:cubicBezTo>
                    <a:pt x="34" y="73"/>
                    <a:pt x="34" y="73"/>
                    <a:pt x="34" y="72"/>
                  </a:cubicBezTo>
                  <a:cubicBezTo>
                    <a:pt x="33" y="72"/>
                    <a:pt x="33" y="73"/>
                    <a:pt x="33" y="73"/>
                  </a:cubicBezTo>
                  <a:close/>
                  <a:moveTo>
                    <a:pt x="67" y="73"/>
                  </a:moveTo>
                  <a:cubicBezTo>
                    <a:pt x="67" y="73"/>
                    <a:pt x="67" y="73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3"/>
                    <a:pt x="67" y="73"/>
                    <a:pt x="67" y="73"/>
                  </a:cubicBezTo>
                  <a:close/>
                  <a:moveTo>
                    <a:pt x="53" y="73"/>
                  </a:moveTo>
                  <a:cubicBezTo>
                    <a:pt x="53" y="74"/>
                    <a:pt x="52" y="75"/>
                    <a:pt x="53" y="75"/>
                  </a:cubicBezTo>
                  <a:cubicBezTo>
                    <a:pt x="54" y="75"/>
                    <a:pt x="54" y="75"/>
                    <a:pt x="54" y="74"/>
                  </a:cubicBezTo>
                  <a:cubicBezTo>
                    <a:pt x="54" y="74"/>
                    <a:pt x="53" y="73"/>
                    <a:pt x="53" y="73"/>
                  </a:cubicBezTo>
                  <a:close/>
                  <a:moveTo>
                    <a:pt x="53" y="73"/>
                  </a:moveTo>
                  <a:cubicBezTo>
                    <a:pt x="53" y="73"/>
                    <a:pt x="53" y="72"/>
                    <a:pt x="53" y="73"/>
                  </a:cubicBezTo>
                  <a:cubicBezTo>
                    <a:pt x="53" y="73"/>
                    <a:pt x="52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lose/>
                  <a:moveTo>
                    <a:pt x="34" y="74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35" y="73"/>
                    <a:pt x="34" y="73"/>
                    <a:pt x="34" y="74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5"/>
                    <a:pt x="60" y="76"/>
                  </a:cubicBezTo>
                  <a:cubicBezTo>
                    <a:pt x="62" y="75"/>
                    <a:pt x="60" y="73"/>
                    <a:pt x="60" y="73"/>
                  </a:cubicBezTo>
                  <a:cubicBezTo>
                    <a:pt x="60" y="73"/>
                    <a:pt x="59" y="73"/>
                    <a:pt x="59" y="74"/>
                  </a:cubicBezTo>
                  <a:close/>
                  <a:moveTo>
                    <a:pt x="64" y="73"/>
                  </a:moveTo>
                  <a:cubicBezTo>
                    <a:pt x="64" y="73"/>
                    <a:pt x="65" y="73"/>
                    <a:pt x="65" y="73"/>
                  </a:cubicBezTo>
                  <a:cubicBezTo>
                    <a:pt x="65" y="73"/>
                    <a:pt x="64" y="73"/>
                    <a:pt x="64" y="73"/>
                  </a:cubicBezTo>
                  <a:cubicBezTo>
                    <a:pt x="64" y="73"/>
                    <a:pt x="64" y="74"/>
                    <a:pt x="64" y="73"/>
                  </a:cubicBezTo>
                  <a:close/>
                  <a:moveTo>
                    <a:pt x="19" y="74"/>
                  </a:moveTo>
                  <a:cubicBezTo>
                    <a:pt x="19" y="74"/>
                    <a:pt x="20" y="73"/>
                    <a:pt x="19" y="73"/>
                  </a:cubicBezTo>
                  <a:cubicBezTo>
                    <a:pt x="19" y="73"/>
                    <a:pt x="19" y="73"/>
                    <a:pt x="19" y="74"/>
                  </a:cubicBezTo>
                  <a:close/>
                  <a:moveTo>
                    <a:pt x="29" y="74"/>
                  </a:moveTo>
                  <a:cubicBezTo>
                    <a:pt x="30" y="74"/>
                    <a:pt x="30" y="73"/>
                    <a:pt x="30" y="73"/>
                  </a:cubicBezTo>
                  <a:cubicBezTo>
                    <a:pt x="30" y="74"/>
                    <a:pt x="29" y="74"/>
                    <a:pt x="29" y="74"/>
                  </a:cubicBezTo>
                  <a:close/>
                  <a:moveTo>
                    <a:pt x="49" y="74"/>
                  </a:moveTo>
                  <a:cubicBezTo>
                    <a:pt x="49" y="74"/>
                    <a:pt x="48" y="75"/>
                    <a:pt x="48" y="75"/>
                  </a:cubicBezTo>
                  <a:cubicBezTo>
                    <a:pt x="48" y="76"/>
                    <a:pt x="48" y="76"/>
                    <a:pt x="49" y="76"/>
                  </a:cubicBezTo>
                  <a:cubicBezTo>
                    <a:pt x="49" y="75"/>
                    <a:pt x="50" y="74"/>
                    <a:pt x="51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4"/>
                    <a:pt x="49" y="74"/>
                  </a:cubicBezTo>
                  <a:close/>
                  <a:moveTo>
                    <a:pt x="56" y="76"/>
                  </a:moveTo>
                  <a:cubicBezTo>
                    <a:pt x="57" y="75"/>
                    <a:pt x="57" y="75"/>
                    <a:pt x="57" y="75"/>
                  </a:cubicBezTo>
                  <a:cubicBezTo>
                    <a:pt x="57" y="74"/>
                    <a:pt x="57" y="73"/>
                    <a:pt x="56" y="73"/>
                  </a:cubicBezTo>
                  <a:cubicBezTo>
                    <a:pt x="56" y="74"/>
                    <a:pt x="56" y="75"/>
                    <a:pt x="56" y="76"/>
                  </a:cubicBezTo>
                  <a:close/>
                  <a:moveTo>
                    <a:pt x="43" y="74"/>
                  </a:moveTo>
                  <a:cubicBezTo>
                    <a:pt x="42" y="74"/>
                    <a:pt x="42" y="75"/>
                    <a:pt x="41" y="76"/>
                  </a:cubicBezTo>
                  <a:cubicBezTo>
                    <a:pt x="41" y="76"/>
                    <a:pt x="42" y="76"/>
                    <a:pt x="42" y="77"/>
                  </a:cubicBezTo>
                  <a:cubicBezTo>
                    <a:pt x="43" y="76"/>
                    <a:pt x="43" y="76"/>
                    <a:pt x="44" y="75"/>
                  </a:cubicBezTo>
                  <a:cubicBezTo>
                    <a:pt x="43" y="75"/>
                    <a:pt x="43" y="74"/>
                    <a:pt x="43" y="74"/>
                  </a:cubicBezTo>
                  <a:close/>
                  <a:moveTo>
                    <a:pt x="64" y="75"/>
                  </a:moveTo>
                  <a:cubicBezTo>
                    <a:pt x="64" y="75"/>
                    <a:pt x="64" y="75"/>
                    <a:pt x="64" y="75"/>
                  </a:cubicBezTo>
                  <a:cubicBezTo>
                    <a:pt x="64" y="75"/>
                    <a:pt x="64" y="74"/>
                    <a:pt x="64" y="74"/>
                  </a:cubicBezTo>
                  <a:cubicBezTo>
                    <a:pt x="64" y="74"/>
                    <a:pt x="64" y="74"/>
                    <a:pt x="63" y="74"/>
                  </a:cubicBezTo>
                  <a:cubicBezTo>
                    <a:pt x="63" y="74"/>
                    <a:pt x="64" y="76"/>
                    <a:pt x="64" y="75"/>
                  </a:cubicBezTo>
                  <a:close/>
                  <a:moveTo>
                    <a:pt x="27" y="76"/>
                  </a:moveTo>
                  <a:cubicBezTo>
                    <a:pt x="28" y="75"/>
                    <a:pt x="28" y="74"/>
                    <a:pt x="27" y="74"/>
                  </a:cubicBezTo>
                  <a:cubicBezTo>
                    <a:pt x="27" y="74"/>
                    <a:pt x="27" y="75"/>
                    <a:pt x="27" y="76"/>
                  </a:cubicBezTo>
                  <a:close/>
                  <a:moveTo>
                    <a:pt x="46" y="76"/>
                  </a:moveTo>
                  <a:cubicBezTo>
                    <a:pt x="46" y="76"/>
                    <a:pt x="47" y="76"/>
                    <a:pt x="47" y="75"/>
                  </a:cubicBezTo>
                  <a:cubicBezTo>
                    <a:pt x="47" y="75"/>
                    <a:pt x="46" y="74"/>
                    <a:pt x="46" y="74"/>
                  </a:cubicBezTo>
                  <a:cubicBezTo>
                    <a:pt x="45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6"/>
                    <a:pt x="46" y="76"/>
                    <a:pt x="46" y="76"/>
                  </a:cubicBezTo>
                  <a:close/>
                  <a:moveTo>
                    <a:pt x="39" y="77"/>
                  </a:moveTo>
                  <a:cubicBezTo>
                    <a:pt x="40" y="76"/>
                    <a:pt x="40" y="74"/>
                    <a:pt x="39" y="74"/>
                  </a:cubicBezTo>
                  <a:cubicBezTo>
                    <a:pt x="38" y="75"/>
                    <a:pt x="38" y="76"/>
                    <a:pt x="39" y="77"/>
                  </a:cubicBezTo>
                  <a:close/>
                  <a:moveTo>
                    <a:pt x="19" y="75"/>
                  </a:moveTo>
                  <a:cubicBezTo>
                    <a:pt x="19" y="75"/>
                    <a:pt x="19" y="74"/>
                    <a:pt x="19" y="74"/>
                  </a:cubicBezTo>
                  <a:cubicBezTo>
                    <a:pt x="19" y="75"/>
                    <a:pt x="18" y="75"/>
                    <a:pt x="19" y="75"/>
                  </a:cubicBezTo>
                  <a:close/>
                  <a:moveTo>
                    <a:pt x="35" y="76"/>
                  </a:moveTo>
                  <a:cubicBezTo>
                    <a:pt x="35" y="76"/>
                    <a:pt x="36" y="75"/>
                    <a:pt x="36" y="74"/>
                  </a:cubicBezTo>
                  <a:cubicBezTo>
                    <a:pt x="35" y="74"/>
                    <a:pt x="35" y="75"/>
                    <a:pt x="35" y="76"/>
                  </a:cubicBezTo>
                  <a:close/>
                  <a:moveTo>
                    <a:pt x="49" y="77"/>
                  </a:moveTo>
                  <a:cubicBezTo>
                    <a:pt x="50" y="77"/>
                    <a:pt x="50" y="78"/>
                    <a:pt x="50" y="78"/>
                  </a:cubicBezTo>
                  <a:cubicBezTo>
                    <a:pt x="52" y="78"/>
                    <a:pt x="52" y="75"/>
                    <a:pt x="51" y="74"/>
                  </a:cubicBezTo>
                  <a:cubicBezTo>
                    <a:pt x="50" y="75"/>
                    <a:pt x="50" y="76"/>
                    <a:pt x="49" y="77"/>
                  </a:cubicBezTo>
                  <a:close/>
                  <a:moveTo>
                    <a:pt x="19" y="84"/>
                  </a:moveTo>
                  <a:cubicBezTo>
                    <a:pt x="19" y="81"/>
                    <a:pt x="21" y="77"/>
                    <a:pt x="22" y="75"/>
                  </a:cubicBezTo>
                  <a:cubicBezTo>
                    <a:pt x="22" y="75"/>
                    <a:pt x="22" y="74"/>
                    <a:pt x="22" y="75"/>
                  </a:cubicBezTo>
                  <a:cubicBezTo>
                    <a:pt x="21" y="78"/>
                    <a:pt x="19" y="81"/>
                    <a:pt x="19" y="84"/>
                  </a:cubicBezTo>
                  <a:close/>
                  <a:moveTo>
                    <a:pt x="30" y="76"/>
                  </a:moveTo>
                  <a:cubicBezTo>
                    <a:pt x="30" y="75"/>
                    <a:pt x="31" y="75"/>
                    <a:pt x="30" y="75"/>
                  </a:cubicBezTo>
                  <a:cubicBezTo>
                    <a:pt x="30" y="75"/>
                    <a:pt x="29" y="75"/>
                    <a:pt x="30" y="76"/>
                  </a:cubicBezTo>
                  <a:close/>
                  <a:moveTo>
                    <a:pt x="25" y="75"/>
                  </a:moveTo>
                  <a:cubicBezTo>
                    <a:pt x="26" y="82"/>
                    <a:pt x="27" y="89"/>
                    <a:pt x="28" y="95"/>
                  </a:cubicBezTo>
                  <a:cubicBezTo>
                    <a:pt x="28" y="95"/>
                    <a:pt x="27" y="95"/>
                    <a:pt x="27" y="95"/>
                  </a:cubicBezTo>
                  <a:cubicBezTo>
                    <a:pt x="28" y="98"/>
                    <a:pt x="28" y="102"/>
                    <a:pt x="29" y="104"/>
                  </a:cubicBezTo>
                  <a:cubicBezTo>
                    <a:pt x="29" y="104"/>
                    <a:pt x="28" y="104"/>
                    <a:pt x="28" y="105"/>
                  </a:cubicBezTo>
                  <a:cubicBezTo>
                    <a:pt x="29" y="106"/>
                    <a:pt x="29" y="107"/>
                    <a:pt x="29" y="108"/>
                  </a:cubicBezTo>
                  <a:cubicBezTo>
                    <a:pt x="30" y="115"/>
                    <a:pt x="30" y="121"/>
                    <a:pt x="30" y="126"/>
                  </a:cubicBezTo>
                  <a:cubicBezTo>
                    <a:pt x="31" y="130"/>
                    <a:pt x="31" y="135"/>
                    <a:pt x="32" y="139"/>
                  </a:cubicBezTo>
                  <a:cubicBezTo>
                    <a:pt x="31" y="128"/>
                    <a:pt x="30" y="119"/>
                    <a:pt x="30" y="109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97"/>
                    <a:pt x="27" y="84"/>
                    <a:pt x="26" y="75"/>
                  </a:cubicBezTo>
                  <a:cubicBezTo>
                    <a:pt x="26" y="75"/>
                    <a:pt x="25" y="75"/>
                    <a:pt x="25" y="75"/>
                  </a:cubicBezTo>
                  <a:close/>
                  <a:moveTo>
                    <a:pt x="32" y="76"/>
                  </a:moveTo>
                  <a:cubicBezTo>
                    <a:pt x="32" y="76"/>
                    <a:pt x="33" y="75"/>
                    <a:pt x="33" y="75"/>
                  </a:cubicBezTo>
                  <a:cubicBezTo>
                    <a:pt x="33" y="75"/>
                    <a:pt x="32" y="76"/>
                    <a:pt x="32" y="76"/>
                  </a:cubicBezTo>
                  <a:close/>
                  <a:moveTo>
                    <a:pt x="55" y="77"/>
                  </a:moveTo>
                  <a:cubicBezTo>
                    <a:pt x="55" y="76"/>
                    <a:pt x="55" y="75"/>
                    <a:pt x="55" y="75"/>
                  </a:cubicBezTo>
                  <a:cubicBezTo>
                    <a:pt x="54" y="76"/>
                    <a:pt x="55" y="76"/>
                    <a:pt x="55" y="77"/>
                  </a:cubicBezTo>
                  <a:close/>
                  <a:moveTo>
                    <a:pt x="67" y="77"/>
                  </a:moveTo>
                  <a:cubicBezTo>
                    <a:pt x="67" y="76"/>
                    <a:pt x="67" y="75"/>
                    <a:pt x="67" y="75"/>
                  </a:cubicBezTo>
                  <a:cubicBezTo>
                    <a:pt x="67" y="76"/>
                    <a:pt x="66" y="77"/>
                    <a:pt x="67" y="77"/>
                  </a:cubicBezTo>
                  <a:close/>
                  <a:moveTo>
                    <a:pt x="22" y="81"/>
                  </a:moveTo>
                  <a:cubicBezTo>
                    <a:pt x="22" y="81"/>
                    <a:pt x="23" y="80"/>
                    <a:pt x="23" y="80"/>
                  </a:cubicBezTo>
                  <a:cubicBezTo>
                    <a:pt x="23" y="80"/>
                    <a:pt x="23" y="79"/>
                    <a:pt x="23" y="79"/>
                  </a:cubicBezTo>
                  <a:cubicBezTo>
                    <a:pt x="23" y="78"/>
                    <a:pt x="25" y="77"/>
                    <a:pt x="24" y="75"/>
                  </a:cubicBezTo>
                  <a:cubicBezTo>
                    <a:pt x="23" y="77"/>
                    <a:pt x="23" y="79"/>
                    <a:pt x="22" y="81"/>
                  </a:cubicBezTo>
                  <a:close/>
                  <a:moveTo>
                    <a:pt x="15" y="93"/>
                  </a:moveTo>
                  <a:cubicBezTo>
                    <a:pt x="17" y="87"/>
                    <a:pt x="19" y="81"/>
                    <a:pt x="20" y="75"/>
                  </a:cubicBezTo>
                  <a:cubicBezTo>
                    <a:pt x="18" y="81"/>
                    <a:pt x="16" y="87"/>
                    <a:pt x="15" y="93"/>
                  </a:cubicBezTo>
                  <a:close/>
                  <a:moveTo>
                    <a:pt x="35" y="77"/>
                  </a:moveTo>
                  <a:cubicBezTo>
                    <a:pt x="36" y="77"/>
                    <a:pt x="37" y="76"/>
                    <a:pt x="37" y="75"/>
                  </a:cubicBezTo>
                  <a:cubicBezTo>
                    <a:pt x="36" y="76"/>
                    <a:pt x="35" y="76"/>
                    <a:pt x="35" y="77"/>
                  </a:cubicBezTo>
                  <a:close/>
                  <a:moveTo>
                    <a:pt x="59" y="77"/>
                  </a:moveTo>
                  <a:cubicBezTo>
                    <a:pt x="60" y="77"/>
                    <a:pt x="59" y="76"/>
                    <a:pt x="59" y="75"/>
                  </a:cubicBezTo>
                  <a:cubicBezTo>
                    <a:pt x="58" y="76"/>
                    <a:pt x="59" y="77"/>
                    <a:pt x="59" y="77"/>
                  </a:cubicBezTo>
                  <a:close/>
                  <a:moveTo>
                    <a:pt x="65" y="76"/>
                  </a:moveTo>
                  <a:cubicBezTo>
                    <a:pt x="65" y="76"/>
                    <a:pt x="65" y="76"/>
                    <a:pt x="66" y="77"/>
                  </a:cubicBezTo>
                  <a:cubicBezTo>
                    <a:pt x="65" y="77"/>
                    <a:pt x="66" y="77"/>
                    <a:pt x="66" y="77"/>
                  </a:cubicBezTo>
                  <a:cubicBezTo>
                    <a:pt x="66" y="76"/>
                    <a:pt x="66" y="75"/>
                    <a:pt x="65" y="75"/>
                  </a:cubicBezTo>
                  <a:cubicBezTo>
                    <a:pt x="65" y="76"/>
                    <a:pt x="66" y="76"/>
                    <a:pt x="65" y="76"/>
                  </a:cubicBez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5" y="77"/>
                    <a:pt x="54" y="76"/>
                    <a:pt x="54" y="75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43" y="78"/>
                  </a:moveTo>
                  <a:cubicBezTo>
                    <a:pt x="43" y="78"/>
                    <a:pt x="43" y="79"/>
                    <a:pt x="44" y="79"/>
                  </a:cubicBezTo>
                  <a:cubicBezTo>
                    <a:pt x="45" y="78"/>
                    <a:pt x="46" y="77"/>
                    <a:pt x="44" y="76"/>
                  </a:cubicBezTo>
                  <a:cubicBezTo>
                    <a:pt x="44" y="77"/>
                    <a:pt x="43" y="77"/>
                    <a:pt x="43" y="78"/>
                  </a:cubicBezTo>
                  <a:close/>
                  <a:moveTo>
                    <a:pt x="57" y="77"/>
                  </a:moveTo>
                  <a:cubicBezTo>
                    <a:pt x="58" y="77"/>
                    <a:pt x="57" y="76"/>
                    <a:pt x="58" y="76"/>
                  </a:cubicBezTo>
                  <a:cubicBezTo>
                    <a:pt x="57" y="76"/>
                    <a:pt x="57" y="77"/>
                    <a:pt x="57" y="77"/>
                  </a:cubicBezTo>
                  <a:close/>
                  <a:moveTo>
                    <a:pt x="61" y="77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1" y="76"/>
                    <a:pt x="62" y="76"/>
                    <a:pt x="61" y="76"/>
                  </a:cubicBezTo>
                  <a:cubicBezTo>
                    <a:pt x="61" y="76"/>
                    <a:pt x="61" y="76"/>
                    <a:pt x="61" y="77"/>
                  </a:cubicBezTo>
                  <a:close/>
                  <a:moveTo>
                    <a:pt x="47" y="78"/>
                  </a:moveTo>
                  <a:cubicBezTo>
                    <a:pt x="47" y="78"/>
                    <a:pt x="47" y="78"/>
                    <a:pt x="47" y="78"/>
                  </a:cubicBezTo>
                  <a:cubicBezTo>
                    <a:pt x="47" y="77"/>
                    <a:pt x="48" y="77"/>
                    <a:pt x="48" y="76"/>
                  </a:cubicBezTo>
                  <a:cubicBezTo>
                    <a:pt x="48" y="76"/>
                    <a:pt x="48" y="76"/>
                    <a:pt x="47" y="76"/>
                  </a:cubicBezTo>
                  <a:cubicBezTo>
                    <a:pt x="47" y="77"/>
                    <a:pt x="46" y="77"/>
                    <a:pt x="47" y="78"/>
                  </a:cubicBezTo>
                  <a:close/>
                  <a:moveTo>
                    <a:pt x="33" y="77"/>
                  </a:moveTo>
                  <a:cubicBezTo>
                    <a:pt x="33" y="77"/>
                    <a:pt x="34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lose/>
                  <a:moveTo>
                    <a:pt x="36" y="78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79"/>
                    <a:pt x="38" y="78"/>
                    <a:pt x="38" y="77"/>
                  </a:cubicBezTo>
                  <a:cubicBezTo>
                    <a:pt x="38" y="77"/>
                    <a:pt x="38" y="76"/>
                    <a:pt x="37" y="76"/>
                  </a:cubicBezTo>
                  <a:cubicBezTo>
                    <a:pt x="37" y="77"/>
                    <a:pt x="36" y="77"/>
                    <a:pt x="36" y="78"/>
                  </a:cubicBezTo>
                  <a:close/>
                  <a:moveTo>
                    <a:pt x="63" y="77"/>
                  </a:moveTo>
                  <a:cubicBezTo>
                    <a:pt x="63" y="77"/>
                    <a:pt x="63" y="76"/>
                    <a:pt x="63" y="76"/>
                  </a:cubicBezTo>
                  <a:cubicBezTo>
                    <a:pt x="63" y="76"/>
                    <a:pt x="63" y="77"/>
                    <a:pt x="63" y="77"/>
                  </a:cubicBezTo>
                  <a:close/>
                  <a:moveTo>
                    <a:pt x="31" y="77"/>
                  </a:moveTo>
                  <a:cubicBezTo>
                    <a:pt x="31" y="77"/>
                    <a:pt x="31" y="76"/>
                    <a:pt x="30" y="76"/>
                  </a:cubicBezTo>
                  <a:cubicBezTo>
                    <a:pt x="30" y="77"/>
                    <a:pt x="30" y="77"/>
                    <a:pt x="31" y="77"/>
                  </a:cubicBezTo>
                  <a:close/>
                  <a:moveTo>
                    <a:pt x="40" y="78"/>
                  </a:moveTo>
                  <a:cubicBezTo>
                    <a:pt x="40" y="78"/>
                    <a:pt x="40" y="78"/>
                    <a:pt x="41" y="79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6"/>
                    <a:pt x="40" y="76"/>
                    <a:pt x="40" y="78"/>
                  </a:cubicBezTo>
                  <a:close/>
                  <a:moveTo>
                    <a:pt x="69" y="78"/>
                  </a:moveTo>
                  <a:cubicBezTo>
                    <a:pt x="69" y="77"/>
                    <a:pt x="69" y="76"/>
                    <a:pt x="68" y="76"/>
                  </a:cubicBezTo>
                  <a:cubicBezTo>
                    <a:pt x="69" y="77"/>
                    <a:pt x="69" y="78"/>
                    <a:pt x="69" y="78"/>
                  </a:cubicBezTo>
                  <a:close/>
                  <a:moveTo>
                    <a:pt x="33" y="78"/>
                  </a:moveTo>
                  <a:cubicBezTo>
                    <a:pt x="33" y="78"/>
                    <a:pt x="33" y="78"/>
                    <a:pt x="33" y="78"/>
                  </a:cubicBezTo>
                  <a:cubicBezTo>
                    <a:pt x="34" y="78"/>
                    <a:pt x="34" y="78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3" y="77"/>
                    <a:pt x="33" y="78"/>
                  </a:cubicBezTo>
                  <a:close/>
                  <a:moveTo>
                    <a:pt x="57" y="80"/>
                  </a:moveTo>
                  <a:cubicBezTo>
                    <a:pt x="57" y="80"/>
                    <a:pt x="57" y="79"/>
                    <a:pt x="57" y="79"/>
                  </a:cubicBezTo>
                  <a:cubicBezTo>
                    <a:pt x="57" y="78"/>
                    <a:pt x="57" y="78"/>
                    <a:pt x="56" y="77"/>
                  </a:cubicBezTo>
                  <a:cubicBezTo>
                    <a:pt x="56" y="78"/>
                    <a:pt x="57" y="79"/>
                    <a:pt x="57" y="80"/>
                  </a:cubicBezTo>
                  <a:close/>
                  <a:moveTo>
                    <a:pt x="27" y="77"/>
                  </a:moveTo>
                  <a:cubicBezTo>
                    <a:pt x="28" y="78"/>
                    <a:pt x="27" y="79"/>
                    <a:pt x="28" y="79"/>
                  </a:cubicBezTo>
                  <a:cubicBezTo>
                    <a:pt x="28" y="78"/>
                    <a:pt x="28" y="78"/>
                    <a:pt x="29" y="77"/>
                  </a:cubicBezTo>
                  <a:cubicBezTo>
                    <a:pt x="28" y="77"/>
                    <a:pt x="28" y="77"/>
                    <a:pt x="27" y="77"/>
                  </a:cubicBezTo>
                  <a:close/>
                  <a:moveTo>
                    <a:pt x="31" y="78"/>
                  </a:moveTo>
                  <a:cubicBezTo>
                    <a:pt x="31" y="78"/>
                    <a:pt x="31" y="77"/>
                    <a:pt x="31" y="77"/>
                  </a:cubicBezTo>
                  <a:cubicBezTo>
                    <a:pt x="31" y="77"/>
                    <a:pt x="30" y="78"/>
                    <a:pt x="31" y="78"/>
                  </a:cubicBezTo>
                  <a:close/>
                  <a:moveTo>
                    <a:pt x="47" y="79"/>
                  </a:moveTo>
                  <a:cubicBezTo>
                    <a:pt x="48" y="79"/>
                    <a:pt x="48" y="80"/>
                    <a:pt x="49" y="80"/>
                  </a:cubicBezTo>
                  <a:cubicBezTo>
                    <a:pt x="49" y="80"/>
                    <a:pt x="49" y="80"/>
                    <a:pt x="50" y="79"/>
                  </a:cubicBezTo>
                  <a:cubicBezTo>
                    <a:pt x="49" y="79"/>
                    <a:pt x="49" y="78"/>
                    <a:pt x="48" y="77"/>
                  </a:cubicBezTo>
                  <a:cubicBezTo>
                    <a:pt x="48" y="78"/>
                    <a:pt x="47" y="78"/>
                    <a:pt x="47" y="79"/>
                  </a:cubicBezTo>
                  <a:close/>
                  <a:moveTo>
                    <a:pt x="53" y="80"/>
                  </a:moveTo>
                  <a:cubicBezTo>
                    <a:pt x="53" y="79"/>
                    <a:pt x="54" y="79"/>
                    <a:pt x="54" y="78"/>
                  </a:cubicBezTo>
                  <a:cubicBezTo>
                    <a:pt x="53" y="76"/>
                    <a:pt x="52" y="79"/>
                    <a:pt x="5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7"/>
                    <a:pt x="64" y="77"/>
                  </a:cubicBezTo>
                  <a:cubicBezTo>
                    <a:pt x="64" y="77"/>
                    <a:pt x="63" y="78"/>
                    <a:pt x="63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60" y="78"/>
                  </a:moveTo>
                  <a:cubicBezTo>
                    <a:pt x="60" y="79"/>
                    <a:pt x="60" y="79"/>
                    <a:pt x="61" y="80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0" y="77"/>
                  </a:cubicBezTo>
                  <a:cubicBezTo>
                    <a:pt x="60" y="78"/>
                    <a:pt x="59" y="78"/>
                    <a:pt x="60" y="78"/>
                  </a:cubicBezTo>
                  <a:close/>
                  <a:moveTo>
                    <a:pt x="68" y="78"/>
                  </a:moveTo>
                  <a:cubicBezTo>
                    <a:pt x="68" y="78"/>
                    <a:pt x="68" y="79"/>
                    <a:pt x="68" y="80"/>
                  </a:cubicBezTo>
                  <a:cubicBezTo>
                    <a:pt x="68" y="80"/>
                    <a:pt x="69" y="80"/>
                    <a:pt x="69" y="80"/>
                  </a:cubicBezTo>
                  <a:cubicBezTo>
                    <a:pt x="67" y="81"/>
                    <a:pt x="68" y="85"/>
                    <a:pt x="68" y="87"/>
                  </a:cubicBezTo>
                  <a:cubicBezTo>
                    <a:pt x="68" y="87"/>
                    <a:pt x="68" y="87"/>
                    <a:pt x="67" y="87"/>
                  </a:cubicBezTo>
                  <a:cubicBezTo>
                    <a:pt x="67" y="89"/>
                    <a:pt x="67" y="91"/>
                    <a:pt x="68" y="93"/>
                  </a:cubicBezTo>
                  <a:cubicBezTo>
                    <a:pt x="69" y="88"/>
                    <a:pt x="70" y="83"/>
                    <a:pt x="69" y="79"/>
                  </a:cubicBezTo>
                  <a:cubicBezTo>
                    <a:pt x="69" y="79"/>
                    <a:pt x="69" y="78"/>
                    <a:pt x="68" y="78"/>
                  </a:cubicBezTo>
                  <a:close/>
                  <a:moveTo>
                    <a:pt x="34" y="80"/>
                  </a:moveTo>
                  <a:cubicBezTo>
                    <a:pt x="34" y="79"/>
                    <a:pt x="35" y="79"/>
                    <a:pt x="35" y="78"/>
                  </a:cubicBezTo>
                  <a:cubicBezTo>
                    <a:pt x="34" y="78"/>
                    <a:pt x="33" y="79"/>
                    <a:pt x="34" y="80"/>
                  </a:cubicBezTo>
                  <a:close/>
                  <a:moveTo>
                    <a:pt x="37" y="80"/>
                  </a:moveTo>
                  <a:cubicBezTo>
                    <a:pt x="38" y="80"/>
                    <a:pt x="38" y="81"/>
                    <a:pt x="38" y="81"/>
                  </a:cubicBezTo>
                  <a:cubicBezTo>
                    <a:pt x="39" y="81"/>
                    <a:pt x="41" y="79"/>
                    <a:pt x="39" y="78"/>
                  </a:cubicBezTo>
                  <a:cubicBezTo>
                    <a:pt x="38" y="79"/>
                    <a:pt x="38" y="79"/>
                    <a:pt x="37" y="80"/>
                  </a:cubicBezTo>
                  <a:close/>
                  <a:moveTo>
                    <a:pt x="46" y="79"/>
                  </a:moveTo>
                  <a:cubicBezTo>
                    <a:pt x="46" y="79"/>
                    <a:pt x="46" y="79"/>
                    <a:pt x="46" y="78"/>
                  </a:cubicBezTo>
                  <a:cubicBezTo>
                    <a:pt x="46" y="78"/>
                    <a:pt x="46" y="78"/>
                    <a:pt x="45" y="78"/>
                  </a:cubicBezTo>
                  <a:cubicBezTo>
                    <a:pt x="45" y="79"/>
                    <a:pt x="44" y="79"/>
                    <a:pt x="44" y="80"/>
                  </a:cubicBezTo>
                  <a:cubicBezTo>
                    <a:pt x="45" y="80"/>
                    <a:pt x="45" y="79"/>
                    <a:pt x="46" y="79"/>
                  </a:cubicBezTo>
                  <a:close/>
                  <a:moveTo>
                    <a:pt x="51" y="79"/>
                  </a:moveTo>
                  <a:cubicBezTo>
                    <a:pt x="51" y="79"/>
                    <a:pt x="51" y="80"/>
                    <a:pt x="52" y="80"/>
                  </a:cubicBezTo>
                  <a:cubicBezTo>
                    <a:pt x="52" y="79"/>
                    <a:pt x="52" y="79"/>
                    <a:pt x="52" y="78"/>
                  </a:cubicBezTo>
                  <a:cubicBezTo>
                    <a:pt x="51" y="78"/>
                    <a:pt x="51" y="79"/>
                    <a:pt x="51" y="79"/>
                  </a:cubicBezTo>
                  <a:close/>
                  <a:moveTo>
                    <a:pt x="41" y="80"/>
                  </a:moveTo>
                  <a:cubicBezTo>
                    <a:pt x="41" y="80"/>
                    <a:pt x="42" y="81"/>
                    <a:pt x="42" y="81"/>
                  </a:cubicBezTo>
                  <a:cubicBezTo>
                    <a:pt x="42" y="80"/>
                    <a:pt x="43" y="80"/>
                    <a:pt x="43" y="80"/>
                  </a:cubicBezTo>
                  <a:cubicBezTo>
                    <a:pt x="43" y="79"/>
                    <a:pt x="43" y="79"/>
                    <a:pt x="42" y="79"/>
                  </a:cubicBezTo>
                  <a:cubicBezTo>
                    <a:pt x="42" y="79"/>
                    <a:pt x="41" y="79"/>
                    <a:pt x="41" y="80"/>
                  </a:cubicBezTo>
                  <a:close/>
                  <a:moveTo>
                    <a:pt x="59" y="79"/>
                  </a:moveTo>
                  <a:cubicBezTo>
                    <a:pt x="59" y="79"/>
                    <a:pt x="60" y="80"/>
                    <a:pt x="60" y="80"/>
                  </a:cubicBezTo>
                  <a:cubicBezTo>
                    <a:pt x="60" y="80"/>
                    <a:pt x="60" y="79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lose/>
                  <a:moveTo>
                    <a:pt x="34" y="80"/>
                  </a:moveTo>
                  <a:cubicBezTo>
                    <a:pt x="34" y="81"/>
                    <a:pt x="35" y="81"/>
                    <a:pt x="35" y="82"/>
                  </a:cubicBezTo>
                  <a:cubicBezTo>
                    <a:pt x="35" y="81"/>
                    <a:pt x="36" y="81"/>
                    <a:pt x="36" y="80"/>
                  </a:cubicBezTo>
                  <a:cubicBezTo>
                    <a:pt x="36" y="79"/>
                    <a:pt x="36" y="79"/>
                    <a:pt x="35" y="79"/>
                  </a:cubicBezTo>
                  <a:cubicBezTo>
                    <a:pt x="35" y="79"/>
                    <a:pt x="34" y="80"/>
                    <a:pt x="34" y="80"/>
                  </a:cubicBezTo>
                  <a:close/>
                  <a:moveTo>
                    <a:pt x="32" y="80"/>
                  </a:moveTo>
                  <a:cubicBezTo>
                    <a:pt x="32" y="80"/>
                    <a:pt x="33" y="79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lose/>
                  <a:moveTo>
                    <a:pt x="47" y="83"/>
                  </a:moveTo>
                  <a:cubicBezTo>
                    <a:pt x="47" y="83"/>
                    <a:pt x="47" y="82"/>
                    <a:pt x="48" y="81"/>
                  </a:cubicBezTo>
                  <a:cubicBezTo>
                    <a:pt x="48" y="81"/>
                    <a:pt x="47" y="80"/>
                    <a:pt x="47" y="79"/>
                  </a:cubicBezTo>
                  <a:cubicBezTo>
                    <a:pt x="45" y="80"/>
                    <a:pt x="45" y="82"/>
                    <a:pt x="47" y="83"/>
                  </a:cubicBezTo>
                  <a:close/>
                  <a:moveTo>
                    <a:pt x="54" y="80"/>
                  </a:moveTo>
                  <a:cubicBezTo>
                    <a:pt x="53" y="81"/>
                    <a:pt x="54" y="81"/>
                    <a:pt x="54" y="81"/>
                  </a:cubicBezTo>
                  <a:cubicBezTo>
                    <a:pt x="54" y="82"/>
                    <a:pt x="54" y="81"/>
                    <a:pt x="54" y="82"/>
                  </a:cubicBezTo>
                  <a:cubicBezTo>
                    <a:pt x="55" y="82"/>
                    <a:pt x="54" y="82"/>
                    <a:pt x="54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5" y="80"/>
                    <a:pt x="54" y="79"/>
                  </a:cubicBezTo>
                  <a:cubicBezTo>
                    <a:pt x="54" y="80"/>
                    <a:pt x="54" y="80"/>
                    <a:pt x="54" y="80"/>
                  </a:cubicBezTo>
                  <a:close/>
                  <a:moveTo>
                    <a:pt x="57" y="80"/>
                  </a:moveTo>
                  <a:cubicBezTo>
                    <a:pt x="56" y="80"/>
                    <a:pt x="56" y="79"/>
                    <a:pt x="56" y="79"/>
                  </a:cubicBezTo>
                  <a:cubicBezTo>
                    <a:pt x="56" y="80"/>
                    <a:pt x="56" y="80"/>
                    <a:pt x="57" y="80"/>
                  </a:cubicBezTo>
                  <a:close/>
                  <a:moveTo>
                    <a:pt x="27" y="81"/>
                  </a:moveTo>
                  <a:cubicBezTo>
                    <a:pt x="28" y="81"/>
                    <a:pt x="28" y="80"/>
                    <a:pt x="28" y="80"/>
                  </a:cubicBezTo>
                  <a:cubicBezTo>
                    <a:pt x="28" y="80"/>
                    <a:pt x="28" y="79"/>
                    <a:pt x="27" y="80"/>
                  </a:cubicBezTo>
                  <a:cubicBezTo>
                    <a:pt x="28" y="80"/>
                    <a:pt x="28" y="80"/>
                    <a:pt x="27" y="81"/>
                  </a:cubicBezTo>
                  <a:close/>
                  <a:moveTo>
                    <a:pt x="49" y="81"/>
                  </a:moveTo>
                  <a:cubicBezTo>
                    <a:pt x="50" y="82"/>
                    <a:pt x="50" y="81"/>
                    <a:pt x="50" y="81"/>
                  </a:cubicBezTo>
                  <a:cubicBezTo>
                    <a:pt x="50" y="82"/>
                    <a:pt x="51" y="82"/>
                    <a:pt x="50" y="82"/>
                  </a:cubicBezTo>
                  <a:cubicBezTo>
                    <a:pt x="51" y="82"/>
                    <a:pt x="51" y="82"/>
                    <a:pt x="51" y="81"/>
                  </a:cubicBezTo>
                  <a:cubicBezTo>
                    <a:pt x="51" y="81"/>
                    <a:pt x="51" y="80"/>
                    <a:pt x="50" y="80"/>
                  </a:cubicBezTo>
                  <a:cubicBezTo>
                    <a:pt x="50" y="81"/>
                    <a:pt x="49" y="81"/>
                    <a:pt x="49" y="81"/>
                  </a:cubicBezTo>
                  <a:close/>
                  <a:moveTo>
                    <a:pt x="32" y="81"/>
                  </a:moveTo>
                  <a:cubicBezTo>
                    <a:pt x="33" y="81"/>
                    <a:pt x="33" y="80"/>
                    <a:pt x="33" y="80"/>
                  </a:cubicBezTo>
                  <a:cubicBezTo>
                    <a:pt x="33" y="81"/>
                    <a:pt x="32" y="81"/>
                    <a:pt x="32" y="81"/>
                  </a:cubicBezTo>
                  <a:close/>
                  <a:moveTo>
                    <a:pt x="65" y="81"/>
                  </a:moveTo>
                  <a:cubicBezTo>
                    <a:pt x="65" y="81"/>
                    <a:pt x="66" y="81"/>
                    <a:pt x="65" y="80"/>
                  </a:cubicBezTo>
                  <a:cubicBezTo>
                    <a:pt x="65" y="81"/>
                    <a:pt x="65" y="81"/>
                    <a:pt x="65" y="81"/>
                  </a:cubicBezTo>
                  <a:close/>
                  <a:moveTo>
                    <a:pt x="43" y="82"/>
                  </a:moveTo>
                  <a:cubicBezTo>
                    <a:pt x="43" y="82"/>
                    <a:pt x="44" y="81"/>
                    <a:pt x="43" y="80"/>
                  </a:cubicBezTo>
                  <a:cubicBezTo>
                    <a:pt x="43" y="81"/>
                    <a:pt x="42" y="81"/>
                    <a:pt x="43" y="82"/>
                  </a:cubicBezTo>
                  <a:close/>
                  <a:moveTo>
                    <a:pt x="59" y="82"/>
                  </a:moveTo>
                  <a:cubicBezTo>
                    <a:pt x="60" y="82"/>
                    <a:pt x="60" y="81"/>
                    <a:pt x="59" y="81"/>
                  </a:cubicBezTo>
                  <a:cubicBezTo>
                    <a:pt x="59" y="81"/>
                    <a:pt x="58" y="82"/>
                    <a:pt x="59" y="82"/>
                  </a:cubicBezTo>
                  <a:close/>
                  <a:moveTo>
                    <a:pt x="66" y="81"/>
                  </a:move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7" y="81"/>
                    <a:pt x="66" y="81"/>
                  </a:cubicBezTo>
                  <a:cubicBezTo>
                    <a:pt x="66" y="81"/>
                    <a:pt x="66" y="81"/>
                    <a:pt x="66" y="81"/>
                  </a:cubicBezTo>
                  <a:close/>
                  <a:moveTo>
                    <a:pt x="36" y="84"/>
                  </a:moveTo>
                  <a:cubicBezTo>
                    <a:pt x="37" y="83"/>
                    <a:pt x="37" y="83"/>
                    <a:pt x="37" y="82"/>
                  </a:cubicBezTo>
                  <a:cubicBezTo>
                    <a:pt x="37" y="82"/>
                    <a:pt x="37" y="81"/>
                    <a:pt x="36" y="81"/>
                  </a:cubicBezTo>
                  <a:cubicBezTo>
                    <a:pt x="36" y="82"/>
                    <a:pt x="35" y="83"/>
                    <a:pt x="36" y="84"/>
                  </a:cubicBezTo>
                  <a:close/>
                  <a:moveTo>
                    <a:pt x="39" y="83"/>
                  </a:moveTo>
                  <a:cubicBezTo>
                    <a:pt x="39" y="83"/>
                    <a:pt x="39" y="84"/>
                    <a:pt x="40" y="84"/>
                  </a:cubicBezTo>
                  <a:cubicBezTo>
                    <a:pt x="40" y="83"/>
                    <a:pt x="41" y="83"/>
                    <a:pt x="41" y="82"/>
                  </a:cubicBezTo>
                  <a:cubicBezTo>
                    <a:pt x="41" y="80"/>
                    <a:pt x="39" y="82"/>
                    <a:pt x="39" y="83"/>
                  </a:cubicBezTo>
                  <a:close/>
                  <a:moveTo>
                    <a:pt x="62" y="82"/>
                  </a:moveTo>
                  <a:cubicBezTo>
                    <a:pt x="63" y="82"/>
                    <a:pt x="63" y="82"/>
                    <a:pt x="63" y="82"/>
                  </a:cubicBezTo>
                  <a:cubicBezTo>
                    <a:pt x="63" y="81"/>
                    <a:pt x="63" y="81"/>
                    <a:pt x="62" y="81"/>
                  </a:cubicBezTo>
                  <a:cubicBezTo>
                    <a:pt x="62" y="81"/>
                    <a:pt x="62" y="82"/>
                    <a:pt x="62" y="82"/>
                  </a:cubicBezTo>
                  <a:close/>
                  <a:moveTo>
                    <a:pt x="30" y="81"/>
                  </a:moveTo>
                  <a:cubicBezTo>
                    <a:pt x="31" y="81"/>
                    <a:pt x="30" y="82"/>
                    <a:pt x="30" y="82"/>
                  </a:cubicBezTo>
                  <a:cubicBezTo>
                    <a:pt x="30" y="82"/>
                    <a:pt x="30" y="83"/>
                    <a:pt x="30" y="83"/>
                  </a:cubicBezTo>
                  <a:cubicBezTo>
                    <a:pt x="31" y="82"/>
                    <a:pt x="31" y="82"/>
                    <a:pt x="31" y="81"/>
                  </a:cubicBezTo>
                  <a:cubicBezTo>
                    <a:pt x="31" y="81"/>
                    <a:pt x="31" y="81"/>
                    <a:pt x="30" y="81"/>
                  </a:cubicBezTo>
                  <a:close/>
                  <a:moveTo>
                    <a:pt x="39" y="82"/>
                  </a:moveTo>
                  <a:cubicBezTo>
                    <a:pt x="39" y="82"/>
                    <a:pt x="39" y="82"/>
                    <a:pt x="40" y="81"/>
                  </a:cubicBezTo>
                  <a:cubicBezTo>
                    <a:pt x="39" y="81"/>
                    <a:pt x="39" y="82"/>
                    <a:pt x="39" y="82"/>
                  </a:cubicBezTo>
                  <a:close/>
                  <a:moveTo>
                    <a:pt x="43" y="83"/>
                  </a:moveTo>
                  <a:cubicBezTo>
                    <a:pt x="44" y="84"/>
                    <a:pt x="45" y="84"/>
                    <a:pt x="45" y="85"/>
                  </a:cubicBezTo>
                  <a:cubicBezTo>
                    <a:pt x="45" y="84"/>
                    <a:pt x="46" y="84"/>
                    <a:pt x="46" y="84"/>
                  </a:cubicBezTo>
                  <a:cubicBezTo>
                    <a:pt x="45" y="83"/>
                    <a:pt x="45" y="82"/>
                    <a:pt x="44" y="82"/>
                  </a:cubicBezTo>
                  <a:cubicBezTo>
                    <a:pt x="44" y="82"/>
                    <a:pt x="44" y="82"/>
                    <a:pt x="43" y="83"/>
                  </a:cubicBezTo>
                  <a:close/>
                  <a:moveTo>
                    <a:pt x="34" y="83"/>
                  </a:moveTo>
                  <a:cubicBezTo>
                    <a:pt x="34" y="83"/>
                    <a:pt x="34" y="82"/>
                    <a:pt x="34" y="82"/>
                  </a:cubicBezTo>
                  <a:cubicBezTo>
                    <a:pt x="34" y="82"/>
                    <a:pt x="34" y="82"/>
                    <a:pt x="34" y="83"/>
                  </a:cubicBezTo>
                  <a:close/>
                  <a:moveTo>
                    <a:pt x="47" y="84"/>
                  </a:moveTo>
                  <a:cubicBezTo>
                    <a:pt x="48" y="84"/>
                    <a:pt x="48" y="85"/>
                    <a:pt x="48" y="85"/>
                  </a:cubicBezTo>
                  <a:cubicBezTo>
                    <a:pt x="49" y="85"/>
                    <a:pt x="49" y="84"/>
                    <a:pt x="50" y="83"/>
                  </a:cubicBezTo>
                  <a:cubicBezTo>
                    <a:pt x="49" y="81"/>
                    <a:pt x="48" y="82"/>
                    <a:pt x="47" y="84"/>
                  </a:cubicBezTo>
                  <a:close/>
                  <a:moveTo>
                    <a:pt x="56" y="86"/>
                  </a:moveTo>
                  <a:cubicBezTo>
                    <a:pt x="57" y="85"/>
                    <a:pt x="57" y="85"/>
                    <a:pt x="57" y="84"/>
                  </a:cubicBezTo>
                  <a:cubicBezTo>
                    <a:pt x="57" y="83"/>
                    <a:pt x="57" y="82"/>
                    <a:pt x="56" y="82"/>
                  </a:cubicBezTo>
                  <a:cubicBezTo>
                    <a:pt x="56" y="83"/>
                    <a:pt x="56" y="84"/>
                    <a:pt x="56" y="86"/>
                  </a:cubicBezTo>
                  <a:close/>
                  <a:moveTo>
                    <a:pt x="60" y="82"/>
                  </a:moveTo>
                  <a:cubicBezTo>
                    <a:pt x="60" y="83"/>
                    <a:pt x="60" y="84"/>
                    <a:pt x="60" y="84"/>
                  </a:cubicBezTo>
                  <a:cubicBezTo>
                    <a:pt x="60" y="84"/>
                    <a:pt x="60" y="84"/>
                    <a:pt x="61" y="83"/>
                  </a:cubicBezTo>
                  <a:cubicBezTo>
                    <a:pt x="61" y="83"/>
                    <a:pt x="60" y="83"/>
                    <a:pt x="60" y="82"/>
                  </a:cubicBezTo>
                  <a:close/>
                  <a:moveTo>
                    <a:pt x="29" y="86"/>
                  </a:moveTo>
                  <a:cubicBezTo>
                    <a:pt x="28" y="88"/>
                    <a:pt x="29" y="91"/>
                    <a:pt x="29" y="93"/>
                  </a:cubicBezTo>
                  <a:cubicBezTo>
                    <a:pt x="29" y="94"/>
                    <a:pt x="29" y="94"/>
                    <a:pt x="29" y="95"/>
                  </a:cubicBezTo>
                  <a:cubicBezTo>
                    <a:pt x="30" y="95"/>
                    <a:pt x="29" y="95"/>
                    <a:pt x="29" y="96"/>
                  </a:cubicBezTo>
                  <a:cubicBezTo>
                    <a:pt x="29" y="96"/>
                    <a:pt x="30" y="96"/>
                    <a:pt x="30" y="96"/>
                  </a:cubicBezTo>
                  <a:cubicBezTo>
                    <a:pt x="30" y="96"/>
                    <a:pt x="29" y="97"/>
                    <a:pt x="29" y="97"/>
                  </a:cubicBezTo>
                  <a:cubicBezTo>
                    <a:pt x="29" y="98"/>
                    <a:pt x="30" y="100"/>
                    <a:pt x="31" y="102"/>
                  </a:cubicBezTo>
                  <a:cubicBezTo>
                    <a:pt x="31" y="98"/>
                    <a:pt x="30" y="94"/>
                    <a:pt x="30" y="90"/>
                  </a:cubicBezTo>
                  <a:cubicBezTo>
                    <a:pt x="30" y="89"/>
                    <a:pt x="29" y="89"/>
                    <a:pt x="29" y="88"/>
                  </a:cubicBezTo>
                  <a:cubicBezTo>
                    <a:pt x="29" y="88"/>
                    <a:pt x="30" y="88"/>
                    <a:pt x="30" y="87"/>
                  </a:cubicBezTo>
                  <a:cubicBezTo>
                    <a:pt x="30" y="86"/>
                    <a:pt x="29" y="86"/>
                    <a:pt x="29" y="86"/>
                  </a:cubicBezTo>
                  <a:cubicBezTo>
                    <a:pt x="29" y="85"/>
                    <a:pt x="30" y="84"/>
                    <a:pt x="29" y="82"/>
                  </a:cubicBezTo>
                  <a:cubicBezTo>
                    <a:pt x="29" y="83"/>
                    <a:pt x="29" y="82"/>
                    <a:pt x="28" y="82"/>
                  </a:cubicBezTo>
                  <a:cubicBezTo>
                    <a:pt x="28" y="84"/>
                    <a:pt x="28" y="85"/>
                    <a:pt x="29" y="86"/>
                  </a:cubicBezTo>
                  <a:close/>
                  <a:moveTo>
                    <a:pt x="66" y="83"/>
                  </a:moveTo>
                  <a:cubicBezTo>
                    <a:pt x="66" y="83"/>
                    <a:pt x="66" y="84"/>
                    <a:pt x="67" y="84"/>
                  </a:cubicBezTo>
                  <a:cubicBezTo>
                    <a:pt x="67" y="83"/>
                    <a:pt x="67" y="82"/>
                    <a:pt x="66" y="82"/>
                  </a:cubicBezTo>
                  <a:cubicBezTo>
                    <a:pt x="66" y="83"/>
                    <a:pt x="66" y="83"/>
                    <a:pt x="66" y="83"/>
                  </a:cubicBezTo>
                  <a:close/>
                  <a:moveTo>
                    <a:pt x="40" y="85"/>
                  </a:moveTo>
                  <a:cubicBezTo>
                    <a:pt x="41" y="85"/>
                    <a:pt x="42" y="83"/>
                    <a:pt x="42" y="82"/>
                  </a:cubicBezTo>
                  <a:cubicBezTo>
                    <a:pt x="41" y="83"/>
                    <a:pt x="40" y="84"/>
                    <a:pt x="40" y="85"/>
                  </a:cubicBezTo>
                  <a:close/>
                  <a:moveTo>
                    <a:pt x="63" y="84"/>
                  </a:moveTo>
                  <a:cubicBezTo>
                    <a:pt x="63" y="84"/>
                    <a:pt x="64" y="83"/>
                    <a:pt x="64" y="82"/>
                  </a:cubicBezTo>
                  <a:cubicBezTo>
                    <a:pt x="63" y="83"/>
                    <a:pt x="63" y="83"/>
                    <a:pt x="63" y="84"/>
                  </a:cubicBezTo>
                  <a:close/>
                  <a:moveTo>
                    <a:pt x="52" y="85"/>
                  </a:moveTo>
                  <a:cubicBezTo>
                    <a:pt x="51" y="84"/>
                    <a:pt x="52" y="83"/>
                    <a:pt x="51" y="83"/>
                  </a:cubicBezTo>
                  <a:cubicBezTo>
                    <a:pt x="51" y="83"/>
                    <a:pt x="51" y="85"/>
                    <a:pt x="52" y="85"/>
                  </a:cubicBezTo>
                  <a:close/>
                  <a:moveTo>
                    <a:pt x="21" y="84"/>
                  </a:moveTo>
                  <a:cubicBezTo>
                    <a:pt x="21" y="84"/>
                    <a:pt x="22" y="83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lose/>
                  <a:moveTo>
                    <a:pt x="35" y="86"/>
                  </a:moveTo>
                  <a:cubicBezTo>
                    <a:pt x="35" y="85"/>
                    <a:pt x="35" y="84"/>
                    <a:pt x="34" y="83"/>
                  </a:cubicBezTo>
                  <a:cubicBezTo>
                    <a:pt x="34" y="84"/>
                    <a:pt x="34" y="85"/>
                    <a:pt x="35" y="86"/>
                  </a:cubicBezTo>
                  <a:close/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9" y="85"/>
                    <a:pt x="39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4"/>
                    <a:pt x="36" y="85"/>
                    <a:pt x="38" y="86"/>
                  </a:cubicBezTo>
                  <a:close/>
                  <a:moveTo>
                    <a:pt x="41" y="86"/>
                  </a:moveTo>
                  <a:cubicBezTo>
                    <a:pt x="41" y="86"/>
                    <a:pt x="42" y="87"/>
                    <a:pt x="42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2" y="84"/>
                    <a:pt x="41" y="85"/>
                    <a:pt x="41" y="86"/>
                  </a:cubicBezTo>
                  <a:close/>
                  <a:moveTo>
                    <a:pt x="35" y="85"/>
                  </a:moveTo>
                  <a:cubicBezTo>
                    <a:pt x="35" y="85"/>
                    <a:pt x="35" y="85"/>
                    <a:pt x="36" y="85"/>
                  </a:cubicBezTo>
                  <a:cubicBezTo>
                    <a:pt x="36" y="84"/>
                    <a:pt x="35" y="84"/>
                    <a:pt x="35" y="84"/>
                  </a:cubicBezTo>
                  <a:cubicBezTo>
                    <a:pt x="35" y="84"/>
                    <a:pt x="35" y="84"/>
                    <a:pt x="35" y="85"/>
                  </a:cubicBezTo>
                  <a:close/>
                  <a:moveTo>
                    <a:pt x="53" y="85"/>
                  </a:moveTo>
                  <a:cubicBezTo>
                    <a:pt x="53" y="85"/>
                    <a:pt x="53" y="84"/>
                    <a:pt x="53" y="84"/>
                  </a:cubicBezTo>
                  <a:cubicBezTo>
                    <a:pt x="53" y="84"/>
                    <a:pt x="53" y="84"/>
                    <a:pt x="53" y="85"/>
                  </a:cubicBezTo>
                  <a:close/>
                  <a:moveTo>
                    <a:pt x="30" y="87"/>
                  </a:moveTo>
                  <a:cubicBezTo>
                    <a:pt x="31" y="86"/>
                    <a:pt x="32" y="85"/>
                    <a:pt x="31" y="84"/>
                  </a:cubicBezTo>
                  <a:cubicBezTo>
                    <a:pt x="31" y="85"/>
                    <a:pt x="30" y="86"/>
                    <a:pt x="30" y="87"/>
                  </a:cubicBezTo>
                  <a:close/>
                  <a:moveTo>
                    <a:pt x="65" y="86"/>
                  </a:moveTo>
                  <a:cubicBezTo>
                    <a:pt x="65" y="85"/>
                    <a:pt x="65" y="84"/>
                    <a:pt x="65" y="84"/>
                  </a:cubicBezTo>
                  <a:cubicBezTo>
                    <a:pt x="65" y="85"/>
                    <a:pt x="64" y="86"/>
                    <a:pt x="65" y="86"/>
                  </a:cubicBezTo>
                  <a:close/>
                  <a:moveTo>
                    <a:pt x="66" y="85"/>
                  </a:moveTo>
                  <a:cubicBezTo>
                    <a:pt x="66" y="85"/>
                    <a:pt x="67" y="84"/>
                    <a:pt x="66" y="84"/>
                  </a:cubicBezTo>
                  <a:cubicBezTo>
                    <a:pt x="66" y="85"/>
                    <a:pt x="66" y="84"/>
                    <a:pt x="66" y="84"/>
                  </a:cubicBezTo>
                  <a:cubicBezTo>
                    <a:pt x="66" y="84"/>
                    <a:pt x="66" y="85"/>
                    <a:pt x="66" y="85"/>
                  </a:cubicBezTo>
                  <a:close/>
                  <a:moveTo>
                    <a:pt x="45" y="86"/>
                  </a:moveTo>
                  <a:cubicBezTo>
                    <a:pt x="46" y="86"/>
                    <a:pt x="46" y="87"/>
                    <a:pt x="47" y="87"/>
                  </a:cubicBezTo>
                  <a:cubicBezTo>
                    <a:pt x="47" y="87"/>
                    <a:pt x="47" y="87"/>
                    <a:pt x="48" y="86"/>
                  </a:cubicBezTo>
                  <a:cubicBezTo>
                    <a:pt x="47" y="86"/>
                    <a:pt x="47" y="85"/>
                    <a:pt x="46" y="84"/>
                  </a:cubicBezTo>
                  <a:cubicBezTo>
                    <a:pt x="46" y="85"/>
                    <a:pt x="46" y="85"/>
                    <a:pt x="45" y="86"/>
                  </a:cubicBezTo>
                  <a:close/>
                  <a:moveTo>
                    <a:pt x="49" y="86"/>
                  </a:moveTo>
                  <a:cubicBezTo>
                    <a:pt x="49" y="87"/>
                    <a:pt x="50" y="87"/>
                    <a:pt x="50" y="88"/>
                  </a:cubicBezTo>
                  <a:cubicBezTo>
                    <a:pt x="50" y="87"/>
                    <a:pt x="50" y="85"/>
                    <a:pt x="50" y="85"/>
                  </a:cubicBezTo>
                  <a:cubicBezTo>
                    <a:pt x="49" y="85"/>
                    <a:pt x="49" y="85"/>
                    <a:pt x="49" y="86"/>
                  </a:cubicBezTo>
                  <a:close/>
                  <a:moveTo>
                    <a:pt x="60" y="86"/>
                  </a:moveTo>
                  <a:cubicBezTo>
                    <a:pt x="61" y="86"/>
                    <a:pt x="61" y="87"/>
                    <a:pt x="61" y="87"/>
                  </a:cubicBezTo>
                  <a:cubicBezTo>
                    <a:pt x="61" y="86"/>
                    <a:pt x="61" y="86"/>
                    <a:pt x="61" y="85"/>
                  </a:cubicBezTo>
                  <a:cubicBezTo>
                    <a:pt x="60" y="86"/>
                    <a:pt x="61" y="86"/>
                    <a:pt x="60" y="86"/>
                  </a:cubicBezTo>
                  <a:close/>
                  <a:moveTo>
                    <a:pt x="3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6"/>
                    <a:pt x="36" y="86"/>
                  </a:cubicBezTo>
                  <a:cubicBezTo>
                    <a:pt x="36" y="86"/>
                    <a:pt x="36" y="87"/>
                    <a:pt x="36" y="87"/>
                  </a:cubicBezTo>
                  <a:close/>
                  <a:moveTo>
                    <a:pt x="36" y="86"/>
                  </a:moveTo>
                  <a:cubicBezTo>
                    <a:pt x="36" y="85"/>
                    <a:pt x="36" y="85"/>
                    <a:pt x="36" y="85"/>
                  </a:cubicBezTo>
                  <a:cubicBezTo>
                    <a:pt x="36" y="86"/>
                    <a:pt x="36" y="86"/>
                    <a:pt x="36" y="86"/>
                  </a:cubicBezTo>
                  <a:close/>
                  <a:moveTo>
                    <a:pt x="38" y="86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9" y="87"/>
                    <a:pt x="39" y="86"/>
                    <a:pt x="40" y="86"/>
                  </a:cubicBezTo>
                  <a:cubicBezTo>
                    <a:pt x="40" y="85"/>
                    <a:pt x="40" y="85"/>
                    <a:pt x="39" y="85"/>
                  </a:cubicBezTo>
                  <a:cubicBezTo>
                    <a:pt x="39" y="86"/>
                    <a:pt x="39" y="86"/>
                    <a:pt x="38" y="86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7"/>
                    <a:pt x="57" y="87"/>
                    <a:pt x="57" y="87"/>
                  </a:cubicBezTo>
                  <a:close/>
                  <a:moveTo>
                    <a:pt x="58" y="87"/>
                  </a:moveTo>
                  <a:cubicBezTo>
                    <a:pt x="58" y="86"/>
                    <a:pt x="58" y="86"/>
                    <a:pt x="58" y="85"/>
                  </a:cubicBezTo>
                  <a:cubicBezTo>
                    <a:pt x="57" y="86"/>
                    <a:pt x="56" y="86"/>
                    <a:pt x="57" y="87"/>
                  </a:cubicBezTo>
                  <a:cubicBezTo>
                    <a:pt x="57" y="87"/>
                    <a:pt x="57" y="87"/>
                    <a:pt x="58" y="87"/>
                  </a:cubicBezTo>
                  <a:close/>
                  <a:moveTo>
                    <a:pt x="51" y="87"/>
                  </a:moveTo>
                  <a:cubicBezTo>
                    <a:pt x="51" y="87"/>
                    <a:pt x="52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lose/>
                  <a:moveTo>
                    <a:pt x="35" y="87"/>
                  </a:moveTo>
                  <a:cubicBezTo>
                    <a:pt x="36" y="87"/>
                    <a:pt x="36" y="88"/>
                    <a:pt x="36" y="88"/>
                  </a:cubicBezTo>
                  <a:cubicBezTo>
                    <a:pt x="36" y="87"/>
                    <a:pt x="36" y="86"/>
                    <a:pt x="35" y="86"/>
                  </a:cubicBezTo>
                  <a:cubicBezTo>
                    <a:pt x="35" y="86"/>
                    <a:pt x="35" y="86"/>
                    <a:pt x="35" y="87"/>
                  </a:cubicBezTo>
                  <a:close/>
                  <a:moveTo>
                    <a:pt x="55" y="87"/>
                  </a:move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6"/>
                    <a:pt x="55" y="86"/>
                  </a:cubicBezTo>
                  <a:cubicBezTo>
                    <a:pt x="54" y="87"/>
                    <a:pt x="54" y="87"/>
                    <a:pt x="55" y="87"/>
                  </a:cubicBezTo>
                  <a:close/>
                  <a:moveTo>
                    <a:pt x="39" y="88"/>
                  </a:moveTo>
                  <a:cubicBezTo>
                    <a:pt x="40" y="89"/>
                    <a:pt x="40" y="89"/>
                    <a:pt x="40" y="90"/>
                  </a:cubicBezTo>
                  <a:cubicBezTo>
                    <a:pt x="41" y="89"/>
                    <a:pt x="41" y="89"/>
                    <a:pt x="42" y="88"/>
                  </a:cubicBezTo>
                  <a:cubicBezTo>
                    <a:pt x="41" y="88"/>
                    <a:pt x="41" y="87"/>
                    <a:pt x="40" y="86"/>
                  </a:cubicBezTo>
                  <a:cubicBezTo>
                    <a:pt x="40" y="87"/>
                    <a:pt x="39" y="88"/>
                    <a:pt x="39" y="88"/>
                  </a:cubicBezTo>
                  <a:close/>
                  <a:moveTo>
                    <a:pt x="43" y="89"/>
                  </a:moveTo>
                  <a:cubicBezTo>
                    <a:pt x="43" y="89"/>
                    <a:pt x="44" y="90"/>
                    <a:pt x="44" y="90"/>
                  </a:cubicBezTo>
                  <a:cubicBezTo>
                    <a:pt x="45" y="89"/>
                    <a:pt x="45" y="89"/>
                    <a:pt x="46" y="88"/>
                  </a:cubicBezTo>
                  <a:cubicBezTo>
                    <a:pt x="46" y="87"/>
                    <a:pt x="45" y="87"/>
                    <a:pt x="45" y="86"/>
                  </a:cubicBezTo>
                  <a:cubicBezTo>
                    <a:pt x="44" y="87"/>
                    <a:pt x="43" y="88"/>
                    <a:pt x="43" y="89"/>
                  </a:cubicBezTo>
                  <a:close/>
                  <a:moveTo>
                    <a:pt x="31" y="88"/>
                  </a:moveTo>
                  <a:cubicBezTo>
                    <a:pt x="31" y="89"/>
                    <a:pt x="31" y="89"/>
                    <a:pt x="32" y="89"/>
                  </a:cubicBezTo>
                  <a:cubicBezTo>
                    <a:pt x="32" y="89"/>
                    <a:pt x="32" y="87"/>
                    <a:pt x="32" y="87"/>
                  </a:cubicBezTo>
                  <a:cubicBezTo>
                    <a:pt x="32" y="87"/>
                    <a:pt x="31" y="88"/>
                    <a:pt x="31" y="88"/>
                  </a:cubicBezTo>
                  <a:close/>
                  <a:moveTo>
                    <a:pt x="47" y="88"/>
                  </a:moveTo>
                  <a:cubicBezTo>
                    <a:pt x="48" y="89"/>
                    <a:pt x="48" y="89"/>
                    <a:pt x="48" y="90"/>
                  </a:cubicBezTo>
                  <a:cubicBezTo>
                    <a:pt x="49" y="90"/>
                    <a:pt x="49" y="89"/>
                    <a:pt x="50" y="89"/>
                  </a:cubicBezTo>
                  <a:cubicBezTo>
                    <a:pt x="49" y="88"/>
                    <a:pt x="49" y="87"/>
                    <a:pt x="48" y="87"/>
                  </a:cubicBezTo>
                  <a:cubicBezTo>
                    <a:pt x="48" y="87"/>
                    <a:pt x="47" y="87"/>
                    <a:pt x="47" y="88"/>
                  </a:cubicBezTo>
                  <a:close/>
                  <a:moveTo>
                    <a:pt x="59" y="90"/>
                  </a:moveTo>
                  <a:cubicBezTo>
                    <a:pt x="59" y="89"/>
                    <a:pt x="60" y="89"/>
                    <a:pt x="60" y="88"/>
                  </a:cubicBezTo>
                  <a:cubicBezTo>
                    <a:pt x="59" y="85"/>
                    <a:pt x="58" y="89"/>
                    <a:pt x="59" y="90"/>
                  </a:cubicBezTo>
                  <a:close/>
                  <a:moveTo>
                    <a:pt x="34" y="88"/>
                  </a:moveTo>
                  <a:cubicBezTo>
                    <a:pt x="35" y="88"/>
                    <a:pt x="35" y="89"/>
                    <a:pt x="35" y="89"/>
                  </a:cubicBezTo>
                  <a:cubicBezTo>
                    <a:pt x="36" y="88"/>
                    <a:pt x="35" y="88"/>
                    <a:pt x="34" y="87"/>
                  </a:cubicBezTo>
                  <a:cubicBezTo>
                    <a:pt x="35" y="88"/>
                    <a:pt x="34" y="88"/>
                    <a:pt x="34" y="88"/>
                  </a:cubicBezTo>
                  <a:close/>
                  <a:moveTo>
                    <a:pt x="64" y="88"/>
                  </a:moveTo>
                  <a:cubicBezTo>
                    <a:pt x="63" y="88"/>
                    <a:pt x="64" y="87"/>
                    <a:pt x="64" y="87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4" y="88"/>
                    <a:pt x="64" y="88"/>
                  </a:cubicBezTo>
                  <a:close/>
                  <a:moveTo>
                    <a:pt x="37" y="89"/>
                  </a:moveTo>
                  <a:cubicBezTo>
                    <a:pt x="37" y="88"/>
                    <a:pt x="38" y="88"/>
                    <a:pt x="38" y="88"/>
                  </a:cubicBezTo>
                  <a:cubicBezTo>
                    <a:pt x="38" y="88"/>
                    <a:pt x="38" y="87"/>
                    <a:pt x="37" y="87"/>
                  </a:cubicBezTo>
                  <a:cubicBezTo>
                    <a:pt x="37" y="88"/>
                    <a:pt x="37" y="88"/>
                    <a:pt x="37" y="89"/>
                  </a:cubicBezTo>
                  <a:close/>
                  <a:moveTo>
                    <a:pt x="66" y="90"/>
                  </a:moveTo>
                  <a:cubicBezTo>
                    <a:pt x="67" y="89"/>
                    <a:pt x="66" y="88"/>
                    <a:pt x="66" y="87"/>
                  </a:cubicBezTo>
                  <a:cubicBezTo>
                    <a:pt x="65" y="88"/>
                    <a:pt x="66" y="89"/>
                    <a:pt x="66" y="90"/>
                  </a:cubicBezTo>
                  <a:close/>
                  <a:moveTo>
                    <a:pt x="53" y="90"/>
                  </a:moveTo>
                  <a:cubicBezTo>
                    <a:pt x="53" y="90"/>
                    <a:pt x="53" y="88"/>
                    <a:pt x="52" y="88"/>
                  </a:cubicBezTo>
                  <a:cubicBezTo>
                    <a:pt x="52" y="89"/>
                    <a:pt x="52" y="89"/>
                    <a:pt x="53" y="90"/>
                  </a:cubicBezTo>
                  <a:close/>
                  <a:moveTo>
                    <a:pt x="55" y="89"/>
                  </a:moveTo>
                  <a:cubicBezTo>
                    <a:pt x="55" y="89"/>
                    <a:pt x="55" y="90"/>
                    <a:pt x="55" y="90"/>
                  </a:cubicBezTo>
                  <a:cubicBezTo>
                    <a:pt x="55" y="89"/>
                    <a:pt x="55" y="89"/>
                    <a:pt x="55" y="88"/>
                  </a:cubicBezTo>
                  <a:cubicBezTo>
                    <a:pt x="55" y="89"/>
                    <a:pt x="55" y="88"/>
                    <a:pt x="55" y="89"/>
                  </a:cubicBezTo>
                  <a:close/>
                  <a:moveTo>
                    <a:pt x="56" y="89"/>
                  </a:moveTo>
                  <a:cubicBezTo>
                    <a:pt x="57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lose/>
                  <a:moveTo>
                    <a:pt x="51" y="90"/>
                  </a:moveTo>
                  <a:cubicBezTo>
                    <a:pt x="51" y="89"/>
                    <a:pt x="52" y="89"/>
                    <a:pt x="51" y="88"/>
                  </a:cubicBezTo>
                  <a:cubicBezTo>
                    <a:pt x="51" y="89"/>
                    <a:pt x="51" y="89"/>
                    <a:pt x="51" y="90"/>
                  </a:cubicBezTo>
                  <a:close/>
                  <a:moveTo>
                    <a:pt x="33" y="91"/>
                  </a:moveTo>
                  <a:cubicBezTo>
                    <a:pt x="34" y="91"/>
                    <a:pt x="35" y="89"/>
                    <a:pt x="34" y="88"/>
                  </a:cubicBezTo>
                  <a:cubicBezTo>
                    <a:pt x="33" y="89"/>
                    <a:pt x="33" y="90"/>
                    <a:pt x="33" y="91"/>
                  </a:cubicBezTo>
                  <a:close/>
                  <a:moveTo>
                    <a:pt x="37" y="89"/>
                  </a:moveTo>
                  <a:cubicBezTo>
                    <a:pt x="37" y="89"/>
                    <a:pt x="37" y="88"/>
                    <a:pt x="36" y="88"/>
                  </a:cubicBezTo>
                  <a:cubicBezTo>
                    <a:pt x="37" y="89"/>
                    <a:pt x="37" y="89"/>
                    <a:pt x="37" y="89"/>
                  </a:cubicBezTo>
                  <a:close/>
                  <a:moveTo>
                    <a:pt x="59" y="91"/>
                  </a:moveTo>
                  <a:cubicBezTo>
                    <a:pt x="60" y="91"/>
                    <a:pt x="60" y="92"/>
                    <a:pt x="61" y="93"/>
                  </a:cubicBezTo>
                  <a:cubicBezTo>
                    <a:pt x="61" y="92"/>
                    <a:pt x="61" y="90"/>
                    <a:pt x="61" y="89"/>
                  </a:cubicBezTo>
                  <a:cubicBezTo>
                    <a:pt x="60" y="89"/>
                    <a:pt x="60" y="90"/>
                    <a:pt x="59" y="91"/>
                  </a:cubicBezTo>
                  <a:close/>
                  <a:moveTo>
                    <a:pt x="38" y="90"/>
                  </a:moveTo>
                  <a:cubicBezTo>
                    <a:pt x="38" y="90"/>
                    <a:pt x="38" y="91"/>
                    <a:pt x="39" y="91"/>
                  </a:cubicBezTo>
                  <a:cubicBezTo>
                    <a:pt x="39" y="91"/>
                    <a:pt x="39" y="91"/>
                    <a:pt x="40" y="91"/>
                  </a:cubicBezTo>
                  <a:cubicBezTo>
                    <a:pt x="39" y="90"/>
                    <a:pt x="38" y="88"/>
                    <a:pt x="38" y="90"/>
                  </a:cubicBezTo>
                  <a:close/>
                  <a:moveTo>
                    <a:pt x="46" y="90"/>
                  </a:moveTo>
                  <a:cubicBezTo>
                    <a:pt x="46" y="91"/>
                    <a:pt x="45" y="93"/>
                    <a:pt x="46" y="94"/>
                  </a:cubicBezTo>
                  <a:cubicBezTo>
                    <a:pt x="47" y="93"/>
                    <a:pt x="47" y="92"/>
                    <a:pt x="48" y="91"/>
                  </a:cubicBezTo>
                  <a:cubicBezTo>
                    <a:pt x="47" y="90"/>
                    <a:pt x="47" y="89"/>
                    <a:pt x="46" y="89"/>
                  </a:cubicBezTo>
                  <a:cubicBezTo>
                    <a:pt x="46" y="89"/>
                    <a:pt x="46" y="90"/>
                    <a:pt x="46" y="90"/>
                  </a:cubicBezTo>
                  <a:close/>
                  <a:moveTo>
                    <a:pt x="36" y="90"/>
                  </a:moveTo>
                  <a:cubicBezTo>
                    <a:pt x="36" y="90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lose/>
                  <a:moveTo>
                    <a:pt x="56" y="91"/>
                  </a:moveTo>
                  <a:cubicBezTo>
                    <a:pt x="56" y="91"/>
                    <a:pt x="56" y="92"/>
                    <a:pt x="57" y="92"/>
                  </a:cubicBezTo>
                  <a:cubicBezTo>
                    <a:pt x="57" y="92"/>
                    <a:pt x="58" y="90"/>
                    <a:pt x="57" y="90"/>
                  </a:cubicBezTo>
                  <a:cubicBezTo>
                    <a:pt x="57" y="90"/>
                    <a:pt x="56" y="91"/>
                    <a:pt x="56" y="91"/>
                  </a:cubicBezTo>
                  <a:close/>
                  <a:moveTo>
                    <a:pt x="41" y="91"/>
                  </a:moveTo>
                  <a:cubicBezTo>
                    <a:pt x="41" y="92"/>
                    <a:pt x="42" y="92"/>
                    <a:pt x="42" y="92"/>
                  </a:cubicBezTo>
                  <a:cubicBezTo>
                    <a:pt x="42" y="91"/>
                    <a:pt x="42" y="92"/>
                    <a:pt x="42" y="91"/>
                  </a:cubicBezTo>
                  <a:cubicBezTo>
                    <a:pt x="42" y="91"/>
                    <a:pt x="42" y="92"/>
                    <a:pt x="43" y="92"/>
                  </a:cubicBezTo>
                  <a:cubicBezTo>
                    <a:pt x="44" y="91"/>
                    <a:pt x="43" y="90"/>
                    <a:pt x="42" y="90"/>
                  </a:cubicBezTo>
                  <a:cubicBezTo>
                    <a:pt x="42" y="90"/>
                    <a:pt x="42" y="91"/>
                    <a:pt x="41" y="91"/>
                  </a:cubicBezTo>
                  <a:close/>
                  <a:moveTo>
                    <a:pt x="50" y="93"/>
                  </a:moveTo>
                  <a:cubicBezTo>
                    <a:pt x="50" y="91"/>
                    <a:pt x="51" y="90"/>
                    <a:pt x="50" y="90"/>
                  </a:cubicBezTo>
                  <a:cubicBezTo>
                    <a:pt x="49" y="91"/>
                    <a:pt x="49" y="92"/>
                    <a:pt x="50" y="93"/>
                  </a:cubicBezTo>
                  <a:close/>
                  <a:moveTo>
                    <a:pt x="66" y="93"/>
                  </a:moveTo>
                  <a:cubicBezTo>
                    <a:pt x="66" y="91"/>
                    <a:pt x="66" y="90"/>
                    <a:pt x="65" y="90"/>
                  </a:cubicBezTo>
                  <a:cubicBezTo>
                    <a:pt x="65" y="91"/>
                    <a:pt x="66" y="92"/>
                    <a:pt x="66" y="93"/>
                  </a:cubicBezTo>
                  <a:close/>
                  <a:moveTo>
                    <a:pt x="36" y="91"/>
                  </a:moveTo>
                  <a:cubicBezTo>
                    <a:pt x="37" y="92"/>
                    <a:pt x="37" y="93"/>
                    <a:pt x="37" y="93"/>
                  </a:cubicBezTo>
                  <a:cubicBezTo>
                    <a:pt x="38" y="93"/>
                    <a:pt x="37" y="91"/>
                    <a:pt x="37" y="91"/>
                  </a:cubicBezTo>
                  <a:cubicBezTo>
                    <a:pt x="36" y="91"/>
                    <a:pt x="36" y="91"/>
                    <a:pt x="36" y="91"/>
                  </a:cubicBezTo>
                  <a:close/>
                  <a:moveTo>
                    <a:pt x="45" y="91"/>
                  </a:moveTo>
                  <a:cubicBezTo>
                    <a:pt x="45" y="91"/>
                    <a:pt x="45" y="91"/>
                    <a:pt x="45" y="91"/>
                  </a:cubicBezTo>
                  <a:cubicBezTo>
                    <a:pt x="44" y="91"/>
                    <a:pt x="45" y="91"/>
                    <a:pt x="45" y="91"/>
                  </a:cubicBezTo>
                  <a:close/>
                  <a:moveTo>
                    <a:pt x="63" y="93"/>
                  </a:moveTo>
                  <a:cubicBezTo>
                    <a:pt x="63" y="93"/>
                    <a:pt x="63" y="92"/>
                    <a:pt x="63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2"/>
                    <a:pt x="62" y="93"/>
                    <a:pt x="63" y="93"/>
                  </a:cubicBezTo>
                  <a:close/>
                  <a:moveTo>
                    <a:pt x="34" y="93"/>
                  </a:moveTo>
                  <a:cubicBezTo>
                    <a:pt x="34" y="92"/>
                    <a:pt x="35" y="92"/>
                    <a:pt x="34" y="92"/>
                  </a:cubicBezTo>
                  <a:cubicBezTo>
                    <a:pt x="34" y="92"/>
                    <a:pt x="34" y="92"/>
                    <a:pt x="34" y="93"/>
                  </a:cubicBezTo>
                  <a:close/>
                  <a:moveTo>
                    <a:pt x="43" y="93"/>
                  </a:moveTo>
                  <a:cubicBezTo>
                    <a:pt x="43" y="93"/>
                    <a:pt x="43" y="94"/>
                    <a:pt x="43" y="94"/>
                  </a:cubicBezTo>
                  <a:cubicBezTo>
                    <a:pt x="43" y="93"/>
                    <a:pt x="44" y="93"/>
                    <a:pt x="44" y="92"/>
                  </a:cubicBezTo>
                  <a:cubicBezTo>
                    <a:pt x="43" y="92"/>
                    <a:pt x="43" y="93"/>
                    <a:pt x="43" y="93"/>
                  </a:cubicBezTo>
                  <a:close/>
                  <a:moveTo>
                    <a:pt x="40" y="94"/>
                  </a:moveTo>
                  <a:cubicBezTo>
                    <a:pt x="41" y="94"/>
                    <a:pt x="41" y="94"/>
                    <a:pt x="41" y="93"/>
                  </a:cubicBezTo>
                  <a:cubicBezTo>
                    <a:pt x="41" y="93"/>
                    <a:pt x="41" y="92"/>
                    <a:pt x="40" y="92"/>
                  </a:cubicBezTo>
                  <a:cubicBezTo>
                    <a:pt x="40" y="92"/>
                    <a:pt x="39" y="93"/>
                    <a:pt x="40" y="93"/>
                  </a:cubicBezTo>
                  <a:cubicBezTo>
                    <a:pt x="40" y="93"/>
                    <a:pt x="39" y="93"/>
                    <a:pt x="39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lose/>
                  <a:moveTo>
                    <a:pt x="47" y="94"/>
                  </a:moveTo>
                  <a:cubicBezTo>
                    <a:pt x="47" y="95"/>
                    <a:pt x="47" y="95"/>
                    <a:pt x="48" y="96"/>
                  </a:cubicBezTo>
                  <a:cubicBezTo>
                    <a:pt x="48" y="95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0" y="94"/>
                    <a:pt x="49" y="93"/>
                    <a:pt x="49" y="93"/>
                  </a:cubicBezTo>
                  <a:cubicBezTo>
                    <a:pt x="48" y="93"/>
                    <a:pt x="49" y="92"/>
                    <a:pt x="48" y="92"/>
                  </a:cubicBezTo>
                  <a:cubicBezTo>
                    <a:pt x="48" y="93"/>
                    <a:pt x="47" y="93"/>
                    <a:pt x="47" y="94"/>
                  </a:cubicBezTo>
                  <a:close/>
                  <a:moveTo>
                    <a:pt x="31" y="94"/>
                  </a:moveTo>
                  <a:cubicBezTo>
                    <a:pt x="32" y="94"/>
                    <a:pt x="32" y="93"/>
                    <a:pt x="32" y="93"/>
                  </a:cubicBezTo>
                  <a:cubicBezTo>
                    <a:pt x="32" y="93"/>
                    <a:pt x="32" y="92"/>
                    <a:pt x="31" y="92"/>
                  </a:cubicBezTo>
                  <a:cubicBezTo>
                    <a:pt x="31" y="93"/>
                    <a:pt x="31" y="93"/>
                    <a:pt x="31" y="94"/>
                  </a:cubicBezTo>
                  <a:close/>
                  <a:moveTo>
                    <a:pt x="34" y="94"/>
                  </a:moveTo>
                  <a:cubicBezTo>
                    <a:pt x="34" y="94"/>
                    <a:pt x="35" y="95"/>
                    <a:pt x="36" y="95"/>
                  </a:cubicBezTo>
                  <a:cubicBezTo>
                    <a:pt x="36" y="95"/>
                    <a:pt x="36" y="94"/>
                    <a:pt x="37" y="94"/>
                  </a:cubicBezTo>
                  <a:cubicBezTo>
                    <a:pt x="36" y="93"/>
                    <a:pt x="36" y="92"/>
                    <a:pt x="36" y="92"/>
                  </a:cubicBezTo>
                  <a:cubicBezTo>
                    <a:pt x="35" y="93"/>
                    <a:pt x="35" y="93"/>
                    <a:pt x="34" y="94"/>
                  </a:cubicBezTo>
                  <a:close/>
                  <a:moveTo>
                    <a:pt x="54" y="93"/>
                  </a:moveTo>
                  <a:cubicBezTo>
                    <a:pt x="54" y="94"/>
                    <a:pt x="54" y="94"/>
                    <a:pt x="55" y="95"/>
                  </a:cubicBezTo>
                  <a:cubicBezTo>
                    <a:pt x="55" y="94"/>
                    <a:pt x="55" y="93"/>
                    <a:pt x="55" y="92"/>
                  </a:cubicBezTo>
                  <a:cubicBezTo>
                    <a:pt x="55" y="93"/>
                    <a:pt x="55" y="93"/>
                    <a:pt x="54" y="93"/>
                  </a:cubicBezTo>
                  <a:close/>
                  <a:moveTo>
                    <a:pt x="59" y="94"/>
                  </a:moveTo>
                  <a:cubicBezTo>
                    <a:pt x="60" y="94"/>
                    <a:pt x="60" y="94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4"/>
                    <a:pt x="59" y="94"/>
                  </a:cubicBezTo>
                  <a:close/>
                  <a:moveTo>
                    <a:pt x="52" y="94"/>
                  </a:moveTo>
                  <a:cubicBezTo>
                    <a:pt x="52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4"/>
                    <a:pt x="52" y="94"/>
                  </a:cubicBezTo>
                  <a:close/>
                  <a:moveTo>
                    <a:pt x="44" y="94"/>
                  </a:moveTo>
                  <a:cubicBezTo>
                    <a:pt x="44" y="94"/>
                    <a:pt x="44" y="95"/>
                    <a:pt x="45" y="95"/>
                  </a:cubicBezTo>
                  <a:cubicBezTo>
                    <a:pt x="45" y="94"/>
                    <a:pt x="44" y="92"/>
                    <a:pt x="44" y="94"/>
                  </a:cubicBezTo>
                  <a:close/>
                  <a:moveTo>
                    <a:pt x="38" y="94"/>
                  </a:move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5"/>
                    <a:pt x="66" y="95"/>
                  </a:cubicBezTo>
                  <a:cubicBezTo>
                    <a:pt x="65" y="95"/>
                    <a:pt x="66" y="94"/>
                    <a:pt x="65" y="94"/>
                  </a:cubicBezTo>
                  <a:cubicBezTo>
                    <a:pt x="65" y="94"/>
                    <a:pt x="65" y="94"/>
                    <a:pt x="65" y="96"/>
                  </a:cubicBezTo>
                  <a:close/>
                  <a:moveTo>
                    <a:pt x="57" y="97"/>
                  </a:moveTo>
                  <a:cubicBezTo>
                    <a:pt x="57" y="96"/>
                    <a:pt x="58" y="94"/>
                    <a:pt x="56" y="94"/>
                  </a:cubicBezTo>
                  <a:cubicBezTo>
                    <a:pt x="55" y="95"/>
                    <a:pt x="56" y="97"/>
                    <a:pt x="57" y="97"/>
                  </a:cubicBezTo>
                  <a:close/>
                  <a:moveTo>
                    <a:pt x="68" y="99"/>
                  </a:moveTo>
                  <a:cubicBezTo>
                    <a:pt x="68" y="97"/>
                    <a:pt x="68" y="96"/>
                    <a:pt x="68" y="94"/>
                  </a:cubicBezTo>
                  <a:cubicBezTo>
                    <a:pt x="68" y="94"/>
                    <a:pt x="67" y="94"/>
                    <a:pt x="67" y="94"/>
                  </a:cubicBezTo>
                  <a:cubicBezTo>
                    <a:pt x="67" y="95"/>
                    <a:pt x="67" y="98"/>
                    <a:pt x="68" y="99"/>
                  </a:cubicBezTo>
                  <a:close/>
                  <a:moveTo>
                    <a:pt x="38" y="95"/>
                  </a:moveTo>
                  <a:cubicBezTo>
                    <a:pt x="39" y="95"/>
                    <a:pt x="39" y="96"/>
                    <a:pt x="39" y="96"/>
                  </a:cubicBezTo>
                  <a:cubicBezTo>
                    <a:pt x="40" y="95"/>
                    <a:pt x="39" y="94"/>
                    <a:pt x="39" y="94"/>
                  </a:cubicBezTo>
                  <a:cubicBezTo>
                    <a:pt x="39" y="94"/>
                    <a:pt x="38" y="95"/>
                    <a:pt x="38" y="95"/>
                  </a:cubicBezTo>
                  <a:close/>
                  <a:moveTo>
                    <a:pt x="41" y="96"/>
                  </a:moveTo>
                  <a:cubicBezTo>
                    <a:pt x="42" y="95"/>
                    <a:pt x="43" y="95"/>
                    <a:pt x="42" y="94"/>
                  </a:cubicBezTo>
                  <a:cubicBezTo>
                    <a:pt x="41" y="94"/>
                    <a:pt x="41" y="95"/>
                    <a:pt x="41" y="95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5"/>
                    <a:pt x="41" y="95"/>
                  </a:cubicBezTo>
                  <a:cubicBezTo>
                    <a:pt x="41" y="95"/>
                    <a:pt x="41" y="96"/>
                    <a:pt x="41" y="96"/>
                  </a:cubicBezTo>
                  <a:close/>
                  <a:moveTo>
                    <a:pt x="44" y="95"/>
                  </a:moveTo>
                  <a:cubicBezTo>
                    <a:pt x="44" y="94"/>
                    <a:pt x="44" y="94"/>
                    <a:pt x="43" y="94"/>
                  </a:cubicBezTo>
                  <a:cubicBezTo>
                    <a:pt x="43" y="94"/>
                    <a:pt x="43" y="95"/>
                    <a:pt x="44" y="95"/>
                  </a:cubicBezTo>
                  <a:close/>
                  <a:moveTo>
                    <a:pt x="59" y="96"/>
                  </a:moveTo>
                  <a:cubicBezTo>
                    <a:pt x="60" y="96"/>
                    <a:pt x="60" y="97"/>
                    <a:pt x="60" y="98"/>
                  </a:cubicBezTo>
                  <a:cubicBezTo>
                    <a:pt x="61" y="97"/>
                    <a:pt x="61" y="96"/>
                    <a:pt x="60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0" y="95"/>
                    <a:pt x="61" y="94"/>
                    <a:pt x="60" y="94"/>
                  </a:cubicBezTo>
                  <a:cubicBezTo>
                    <a:pt x="60" y="95"/>
                    <a:pt x="59" y="95"/>
                    <a:pt x="59" y="96"/>
                  </a:cubicBezTo>
                  <a:close/>
                  <a:moveTo>
                    <a:pt x="15" y="99"/>
                  </a:moveTo>
                  <a:cubicBezTo>
                    <a:pt x="16" y="97"/>
                    <a:pt x="17" y="96"/>
                    <a:pt x="17" y="94"/>
                  </a:cubicBezTo>
                  <a:cubicBezTo>
                    <a:pt x="16" y="96"/>
                    <a:pt x="15" y="97"/>
                    <a:pt x="15" y="99"/>
                  </a:cubicBezTo>
                  <a:close/>
                  <a:moveTo>
                    <a:pt x="36" y="96"/>
                  </a:moveTo>
                  <a:cubicBezTo>
                    <a:pt x="36" y="96"/>
                    <a:pt x="37" y="96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6" y="96"/>
                    <a:pt x="36" y="96"/>
                  </a:cubicBezTo>
                  <a:close/>
                  <a:moveTo>
                    <a:pt x="41" y="96"/>
                  </a:moveTo>
                  <a:cubicBezTo>
                    <a:pt x="42" y="97"/>
                    <a:pt x="42" y="97"/>
                    <a:pt x="43" y="98"/>
                  </a:cubicBezTo>
                  <a:cubicBezTo>
                    <a:pt x="43" y="97"/>
                    <a:pt x="43" y="97"/>
                    <a:pt x="44" y="96"/>
                  </a:cubicBezTo>
                  <a:cubicBezTo>
                    <a:pt x="43" y="96"/>
                    <a:pt x="43" y="95"/>
                    <a:pt x="42" y="95"/>
                  </a:cubicBezTo>
                  <a:cubicBezTo>
                    <a:pt x="42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lose/>
                  <a:moveTo>
                    <a:pt x="52" y="9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2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close/>
                  <a:moveTo>
                    <a:pt x="37" y="98"/>
                  </a:moveTo>
                  <a:cubicBezTo>
                    <a:pt x="38" y="98"/>
                    <a:pt x="38" y="97"/>
                    <a:pt x="38" y="97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7" y="96"/>
                    <a:pt x="37" y="97"/>
                    <a:pt x="37" y="98"/>
                  </a:cubicBezTo>
                  <a:close/>
                  <a:moveTo>
                    <a:pt x="47" y="97"/>
                  </a:moveTo>
                  <a:cubicBezTo>
                    <a:pt x="47" y="96"/>
                    <a:pt x="47" y="96"/>
                    <a:pt x="46" y="96"/>
                  </a:cubicBezTo>
                  <a:cubicBezTo>
                    <a:pt x="47" y="96"/>
                    <a:pt x="47" y="97"/>
                    <a:pt x="47" y="97"/>
                  </a:cubicBezTo>
                  <a:close/>
                  <a:moveTo>
                    <a:pt x="39" y="97"/>
                  </a:moveTo>
                  <a:cubicBezTo>
                    <a:pt x="39" y="97"/>
                    <a:pt x="40" y="97"/>
                    <a:pt x="40" y="98"/>
                  </a:cubicBezTo>
                  <a:cubicBezTo>
                    <a:pt x="40" y="97"/>
                    <a:pt x="41" y="97"/>
                    <a:pt x="41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96"/>
                    <a:pt x="40" y="97"/>
                    <a:pt x="39" y="97"/>
                  </a:cubicBezTo>
                  <a:close/>
                  <a:moveTo>
                    <a:pt x="31" y="96"/>
                  </a:moveTo>
                  <a:cubicBezTo>
                    <a:pt x="31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8"/>
                  </a:cubicBezTo>
                  <a:cubicBezTo>
                    <a:pt x="32" y="98"/>
                    <a:pt x="32" y="99"/>
                    <a:pt x="32" y="100"/>
                  </a:cubicBezTo>
                  <a:cubicBezTo>
                    <a:pt x="33" y="99"/>
                    <a:pt x="32" y="98"/>
                    <a:pt x="33" y="96"/>
                  </a:cubicBezTo>
                  <a:cubicBezTo>
                    <a:pt x="32" y="96"/>
                    <a:pt x="32" y="97"/>
                    <a:pt x="31" y="96"/>
                  </a:cubicBezTo>
                  <a:close/>
                  <a:moveTo>
                    <a:pt x="54" y="98"/>
                  </a:moveTo>
                  <a:cubicBezTo>
                    <a:pt x="55" y="99"/>
                    <a:pt x="54" y="100"/>
                    <a:pt x="55" y="100"/>
                  </a:cubicBezTo>
                  <a:cubicBezTo>
                    <a:pt x="55" y="99"/>
                    <a:pt x="55" y="97"/>
                    <a:pt x="55" y="96"/>
                  </a:cubicBezTo>
                  <a:cubicBezTo>
                    <a:pt x="54" y="97"/>
                    <a:pt x="54" y="98"/>
                    <a:pt x="54" y="98"/>
                  </a:cubicBezTo>
                  <a:close/>
                  <a:moveTo>
                    <a:pt x="46" y="98"/>
                  </a:moveTo>
                  <a:cubicBezTo>
                    <a:pt x="46" y="98"/>
                    <a:pt x="46" y="98"/>
                    <a:pt x="47" y="97"/>
                  </a:cubicBezTo>
                  <a:cubicBezTo>
                    <a:pt x="46" y="97"/>
                    <a:pt x="46" y="96"/>
                    <a:pt x="46" y="96"/>
                  </a:cubicBezTo>
                  <a:cubicBezTo>
                    <a:pt x="46" y="97"/>
                    <a:pt x="46" y="97"/>
                    <a:pt x="46" y="98"/>
                  </a:cubicBezTo>
                  <a:close/>
                  <a:moveTo>
                    <a:pt x="58" y="100"/>
                  </a:moveTo>
                  <a:cubicBezTo>
                    <a:pt x="58" y="99"/>
                    <a:pt x="58" y="98"/>
                    <a:pt x="58" y="97"/>
                  </a:cubicBezTo>
                  <a:cubicBezTo>
                    <a:pt x="58" y="98"/>
                    <a:pt x="58" y="99"/>
                    <a:pt x="58" y="100"/>
                  </a:cubicBezTo>
                  <a:close/>
                  <a:moveTo>
                    <a:pt x="65" y="102"/>
                  </a:moveTo>
                  <a:cubicBezTo>
                    <a:pt x="65" y="100"/>
                    <a:pt x="66" y="98"/>
                    <a:pt x="65" y="97"/>
                  </a:cubicBezTo>
                  <a:cubicBezTo>
                    <a:pt x="64" y="98"/>
                    <a:pt x="65" y="100"/>
                    <a:pt x="65" y="102"/>
                  </a:cubicBezTo>
                  <a:close/>
                  <a:moveTo>
                    <a:pt x="40" y="98"/>
                  </a:moveTo>
                  <a:cubicBezTo>
                    <a:pt x="41" y="99"/>
                    <a:pt x="41" y="99"/>
                    <a:pt x="41" y="100"/>
                  </a:cubicBezTo>
                  <a:cubicBezTo>
                    <a:pt x="42" y="100"/>
                    <a:pt x="42" y="99"/>
                    <a:pt x="42" y="99"/>
                  </a:cubicBezTo>
                  <a:cubicBezTo>
                    <a:pt x="41" y="98"/>
                    <a:pt x="41" y="96"/>
                    <a:pt x="40" y="98"/>
                  </a:cubicBezTo>
                  <a:close/>
                  <a:moveTo>
                    <a:pt x="43" y="99"/>
                  </a:moveTo>
                  <a:cubicBezTo>
                    <a:pt x="44" y="99"/>
                    <a:pt x="44" y="100"/>
                    <a:pt x="44" y="100"/>
                  </a:cubicBezTo>
                  <a:cubicBezTo>
                    <a:pt x="45" y="100"/>
                    <a:pt x="45" y="98"/>
                    <a:pt x="44" y="97"/>
                  </a:cubicBezTo>
                  <a:cubicBezTo>
                    <a:pt x="44" y="98"/>
                    <a:pt x="43" y="98"/>
                    <a:pt x="43" y="99"/>
                  </a:cubicBezTo>
                  <a:close/>
                  <a:moveTo>
                    <a:pt x="47" y="98"/>
                  </a:moveTo>
                  <a:cubicBezTo>
                    <a:pt x="48" y="98"/>
                    <a:pt x="48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lose/>
                  <a:moveTo>
                    <a:pt x="38" y="99"/>
                  </a:moveTo>
                  <a:cubicBezTo>
                    <a:pt x="38" y="99"/>
                    <a:pt x="38" y="99"/>
                    <a:pt x="38" y="99"/>
                  </a:cubicBezTo>
                  <a:cubicBezTo>
                    <a:pt x="39" y="99"/>
                    <a:pt x="40" y="98"/>
                    <a:pt x="39" y="98"/>
                  </a:cubicBezTo>
                  <a:cubicBezTo>
                    <a:pt x="38" y="98"/>
                    <a:pt x="38" y="98"/>
                    <a:pt x="38" y="99"/>
                  </a:cubicBezTo>
                  <a:close/>
                  <a:moveTo>
                    <a:pt x="48" y="100"/>
                  </a:moveTo>
                  <a:cubicBezTo>
                    <a:pt x="48" y="99"/>
                    <a:pt x="47" y="98"/>
                    <a:pt x="47" y="98"/>
                  </a:cubicBezTo>
                  <a:cubicBezTo>
                    <a:pt x="46" y="98"/>
                    <a:pt x="47" y="100"/>
                    <a:pt x="48" y="100"/>
                  </a:cubicBezTo>
                  <a:close/>
                  <a:moveTo>
                    <a:pt x="36" y="100"/>
                  </a:moveTo>
                  <a:cubicBezTo>
                    <a:pt x="36" y="99"/>
                    <a:pt x="36" y="99"/>
                    <a:pt x="35" y="99"/>
                  </a:cubicBezTo>
                  <a:cubicBezTo>
                    <a:pt x="35" y="99"/>
                    <a:pt x="35" y="100"/>
                    <a:pt x="36" y="100"/>
                  </a:cubicBezTo>
                  <a:close/>
                  <a:moveTo>
                    <a:pt x="39" y="100"/>
                  </a:moveTo>
                  <a:cubicBezTo>
                    <a:pt x="39" y="100"/>
                    <a:pt x="39" y="101"/>
                    <a:pt x="40" y="101"/>
                  </a:cubicBezTo>
                  <a:cubicBezTo>
                    <a:pt x="40" y="101"/>
                    <a:pt x="40" y="101"/>
                    <a:pt x="41" y="100"/>
                  </a:cubicBezTo>
                  <a:cubicBezTo>
                    <a:pt x="40" y="100"/>
                    <a:pt x="40" y="99"/>
                    <a:pt x="40" y="99"/>
                  </a:cubicBezTo>
                  <a:cubicBezTo>
                    <a:pt x="39" y="99"/>
                    <a:pt x="39" y="100"/>
                    <a:pt x="39" y="100"/>
                  </a:cubicBezTo>
                  <a:close/>
                  <a:moveTo>
                    <a:pt x="52" y="103"/>
                  </a:moveTo>
                  <a:cubicBezTo>
                    <a:pt x="53" y="102"/>
                    <a:pt x="53" y="100"/>
                    <a:pt x="52" y="99"/>
                  </a:cubicBezTo>
                  <a:cubicBezTo>
                    <a:pt x="52" y="100"/>
                    <a:pt x="52" y="102"/>
                    <a:pt x="52" y="103"/>
                  </a:cubicBezTo>
                  <a:close/>
                  <a:moveTo>
                    <a:pt x="56" y="103"/>
                  </a:moveTo>
                  <a:cubicBezTo>
                    <a:pt x="57" y="102"/>
                    <a:pt x="57" y="100"/>
                    <a:pt x="57" y="99"/>
                  </a:cubicBezTo>
                  <a:cubicBezTo>
                    <a:pt x="56" y="100"/>
                    <a:pt x="55" y="102"/>
                    <a:pt x="56" y="103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59" y="100"/>
                  </a:cubicBezTo>
                  <a:cubicBezTo>
                    <a:pt x="59" y="101"/>
                    <a:pt x="59" y="101"/>
                    <a:pt x="60" y="101"/>
                  </a:cubicBezTo>
                  <a:cubicBezTo>
                    <a:pt x="59" y="101"/>
                    <a:pt x="60" y="102"/>
                    <a:pt x="60" y="102"/>
                  </a:cubicBezTo>
                  <a:cubicBezTo>
                    <a:pt x="61" y="102"/>
                    <a:pt x="60" y="101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1" y="100"/>
                    <a:pt x="60" y="99"/>
                  </a:cubicBezTo>
                  <a:cubicBezTo>
                    <a:pt x="60" y="100"/>
                    <a:pt x="60" y="99"/>
                    <a:pt x="59" y="100"/>
                  </a:cubicBezTo>
                  <a:close/>
                  <a:moveTo>
                    <a:pt x="13" y="101"/>
                  </a:moveTo>
                  <a:cubicBezTo>
                    <a:pt x="13" y="100"/>
                    <a:pt x="14" y="100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lose/>
                  <a:moveTo>
                    <a:pt x="42" y="101"/>
                  </a:moveTo>
                  <a:cubicBezTo>
                    <a:pt x="42" y="101"/>
                    <a:pt x="42" y="102"/>
                    <a:pt x="43" y="102"/>
                  </a:cubicBezTo>
                  <a:cubicBezTo>
                    <a:pt x="43" y="102"/>
                    <a:pt x="43" y="102"/>
                    <a:pt x="43" y="101"/>
                  </a:cubicBezTo>
                  <a:cubicBezTo>
                    <a:pt x="43" y="101"/>
                    <a:pt x="43" y="100"/>
                    <a:pt x="42" y="100"/>
                  </a:cubicBezTo>
                  <a:cubicBezTo>
                    <a:pt x="42" y="100"/>
                    <a:pt x="42" y="100"/>
                    <a:pt x="42" y="101"/>
                  </a:cubicBezTo>
                  <a:close/>
                  <a:moveTo>
                    <a:pt x="34" y="102"/>
                  </a:moveTo>
                  <a:cubicBezTo>
                    <a:pt x="34" y="102"/>
                    <a:pt x="35" y="101"/>
                    <a:pt x="35" y="101"/>
                  </a:cubicBezTo>
                  <a:cubicBezTo>
                    <a:pt x="35" y="99"/>
                    <a:pt x="33" y="101"/>
                    <a:pt x="34" y="102"/>
                  </a:cubicBezTo>
                  <a:close/>
                  <a:moveTo>
                    <a:pt x="46" y="102"/>
                  </a:moveTo>
                  <a:cubicBezTo>
                    <a:pt x="46" y="101"/>
                    <a:pt x="47" y="101"/>
                    <a:pt x="47" y="101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1"/>
                    <a:pt x="46" y="101"/>
                    <a:pt x="46" y="102"/>
                  </a:cubicBezTo>
                  <a:close/>
                  <a:moveTo>
                    <a:pt x="37" y="102"/>
                  </a:moveTo>
                  <a:cubicBezTo>
                    <a:pt x="37" y="101"/>
                    <a:pt x="37" y="100"/>
                    <a:pt x="36" y="100"/>
                  </a:cubicBezTo>
                  <a:cubicBezTo>
                    <a:pt x="36" y="100"/>
                    <a:pt x="36" y="101"/>
                    <a:pt x="37" y="102"/>
                  </a:cubicBezTo>
                  <a:close/>
                  <a:moveTo>
                    <a:pt x="39" y="103"/>
                  </a:moveTo>
                  <a:cubicBezTo>
                    <a:pt x="39" y="102"/>
                    <a:pt x="38" y="101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2"/>
                    <a:pt x="39" y="103"/>
                  </a:cubicBezTo>
                  <a:close/>
                  <a:moveTo>
                    <a:pt x="45" y="101"/>
                  </a:moveTo>
                  <a:cubicBezTo>
                    <a:pt x="45" y="102"/>
                    <a:pt x="45" y="102"/>
                    <a:pt x="45" y="102"/>
                  </a:cubicBezTo>
                  <a:cubicBezTo>
                    <a:pt x="45" y="102"/>
                    <a:pt x="45" y="101"/>
                    <a:pt x="45" y="101"/>
                  </a:cubicBezTo>
                  <a:cubicBezTo>
                    <a:pt x="45" y="101"/>
                    <a:pt x="44" y="101"/>
                    <a:pt x="45" y="101"/>
                  </a:cubicBezTo>
                  <a:close/>
                  <a:moveTo>
                    <a:pt x="62" y="104"/>
                  </a:moveTo>
                  <a:cubicBezTo>
                    <a:pt x="62" y="103"/>
                    <a:pt x="63" y="102"/>
                    <a:pt x="62" y="101"/>
                  </a:cubicBezTo>
                  <a:cubicBezTo>
                    <a:pt x="62" y="102"/>
                    <a:pt x="62" y="103"/>
                    <a:pt x="62" y="104"/>
                  </a:cubicBezTo>
                  <a:close/>
                  <a:moveTo>
                    <a:pt x="66" y="108"/>
                  </a:moveTo>
                  <a:cubicBezTo>
                    <a:pt x="66" y="106"/>
                    <a:pt x="68" y="103"/>
                    <a:pt x="66" y="101"/>
                  </a:cubicBezTo>
                  <a:cubicBezTo>
                    <a:pt x="67" y="104"/>
                    <a:pt x="66" y="106"/>
                    <a:pt x="66" y="108"/>
                  </a:cubicBezTo>
                  <a:close/>
                  <a:moveTo>
                    <a:pt x="40" y="103"/>
                  </a:moveTo>
                  <a:cubicBezTo>
                    <a:pt x="41" y="103"/>
                    <a:pt x="41" y="104"/>
                    <a:pt x="41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2"/>
                    <a:pt x="42" y="102"/>
                    <a:pt x="41" y="101"/>
                  </a:cubicBezTo>
                  <a:cubicBezTo>
                    <a:pt x="41" y="102"/>
                    <a:pt x="40" y="102"/>
                    <a:pt x="40" y="103"/>
                  </a:cubicBezTo>
                  <a:close/>
                  <a:moveTo>
                    <a:pt x="35" y="104"/>
                  </a:moveTo>
                  <a:cubicBezTo>
                    <a:pt x="35" y="103"/>
                    <a:pt x="36" y="103"/>
                    <a:pt x="36" y="102"/>
                  </a:cubicBezTo>
                  <a:cubicBezTo>
                    <a:pt x="36" y="102"/>
                    <a:pt x="36" y="102"/>
                    <a:pt x="35" y="101"/>
                  </a:cubicBezTo>
                  <a:cubicBezTo>
                    <a:pt x="35" y="102"/>
                    <a:pt x="34" y="103"/>
                    <a:pt x="35" y="104"/>
                  </a:cubicBezTo>
                  <a:close/>
                  <a:moveTo>
                    <a:pt x="32" y="104"/>
                  </a:moveTo>
                  <a:cubicBezTo>
                    <a:pt x="33" y="103"/>
                    <a:pt x="32" y="102"/>
                    <a:pt x="33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2" y="103"/>
                    <a:pt x="32" y="104"/>
                  </a:cubicBezTo>
                  <a:close/>
                  <a:moveTo>
                    <a:pt x="47" y="105"/>
                  </a:moveTo>
                  <a:cubicBezTo>
                    <a:pt x="48" y="104"/>
                    <a:pt x="48" y="102"/>
                    <a:pt x="47" y="102"/>
                  </a:cubicBezTo>
                  <a:cubicBezTo>
                    <a:pt x="46" y="102"/>
                    <a:pt x="45" y="104"/>
                    <a:pt x="47" y="105"/>
                  </a:cubicBezTo>
                  <a:close/>
                  <a:moveTo>
                    <a:pt x="38" y="104"/>
                  </a:moveTo>
                  <a:cubicBezTo>
                    <a:pt x="39" y="103"/>
                    <a:pt x="38" y="102"/>
                    <a:pt x="37" y="102"/>
                  </a:cubicBezTo>
                  <a:cubicBezTo>
                    <a:pt x="37" y="102"/>
                    <a:pt x="38" y="103"/>
                    <a:pt x="38" y="104"/>
                  </a:cubicBezTo>
                  <a:close/>
                  <a:moveTo>
                    <a:pt x="58" y="103"/>
                  </a:moveTo>
                  <a:cubicBezTo>
                    <a:pt x="58" y="102"/>
                    <a:pt x="59" y="102"/>
                    <a:pt x="58" y="102"/>
                  </a:cubicBezTo>
                  <a:cubicBezTo>
                    <a:pt x="58" y="102"/>
                    <a:pt x="58" y="102"/>
                    <a:pt x="58" y="103"/>
                  </a:cubicBezTo>
                  <a:close/>
                  <a:moveTo>
                    <a:pt x="51" y="103"/>
                  </a:moveTo>
                  <a:cubicBezTo>
                    <a:pt x="51" y="102"/>
                    <a:pt x="51" y="102"/>
                    <a:pt x="50" y="102"/>
                  </a:cubicBezTo>
                  <a:cubicBezTo>
                    <a:pt x="50" y="102"/>
                    <a:pt x="50" y="103"/>
                    <a:pt x="51" y="103"/>
                  </a:cubicBezTo>
                  <a:close/>
                  <a:moveTo>
                    <a:pt x="43" y="103"/>
                  </a:moveTo>
                  <a:cubicBezTo>
                    <a:pt x="44" y="103"/>
                    <a:pt x="44" y="104"/>
                    <a:pt x="44" y="104"/>
                  </a:cubicBezTo>
                  <a:cubicBezTo>
                    <a:pt x="44" y="104"/>
                    <a:pt x="45" y="104"/>
                    <a:pt x="45" y="103"/>
                  </a:cubicBezTo>
                  <a:cubicBezTo>
                    <a:pt x="44" y="102"/>
                    <a:pt x="44" y="103"/>
                    <a:pt x="44" y="102"/>
                  </a:cubicBezTo>
                  <a:cubicBezTo>
                    <a:pt x="44" y="103"/>
                    <a:pt x="43" y="103"/>
                    <a:pt x="43" y="103"/>
                  </a:cubicBezTo>
                  <a:close/>
                  <a:moveTo>
                    <a:pt x="54" y="106"/>
                  </a:moveTo>
                  <a:cubicBezTo>
                    <a:pt x="55" y="105"/>
                    <a:pt x="56" y="103"/>
                    <a:pt x="54" y="102"/>
                  </a:cubicBezTo>
                  <a:cubicBezTo>
                    <a:pt x="54" y="103"/>
                    <a:pt x="53" y="105"/>
                    <a:pt x="54" y="106"/>
                  </a:cubicBezTo>
                  <a:close/>
                  <a:moveTo>
                    <a:pt x="58" y="103"/>
                  </a:moveTo>
                  <a:cubicBezTo>
                    <a:pt x="58" y="104"/>
                    <a:pt x="58" y="104"/>
                    <a:pt x="58" y="105"/>
                  </a:cubicBezTo>
                  <a:cubicBezTo>
                    <a:pt x="59" y="105"/>
                    <a:pt x="59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lose/>
                  <a:moveTo>
                    <a:pt x="10" y="114"/>
                  </a:moveTo>
                  <a:cubicBezTo>
                    <a:pt x="10" y="112"/>
                    <a:pt x="10" y="110"/>
                    <a:pt x="11" y="108"/>
                  </a:cubicBezTo>
                  <a:cubicBezTo>
                    <a:pt x="11" y="106"/>
                    <a:pt x="12" y="104"/>
                    <a:pt x="12" y="103"/>
                  </a:cubicBezTo>
                  <a:cubicBezTo>
                    <a:pt x="11" y="106"/>
                    <a:pt x="9" y="111"/>
                    <a:pt x="10" y="114"/>
                  </a:cubicBezTo>
                  <a:close/>
                  <a:moveTo>
                    <a:pt x="35" y="104"/>
                  </a:moveTo>
                  <a:cubicBezTo>
                    <a:pt x="35" y="105"/>
                    <a:pt x="36" y="106"/>
                    <a:pt x="36" y="106"/>
                  </a:cubicBezTo>
                  <a:cubicBezTo>
                    <a:pt x="37" y="106"/>
                    <a:pt x="37" y="105"/>
                    <a:pt x="37" y="104"/>
                  </a:cubicBezTo>
                  <a:cubicBezTo>
                    <a:pt x="37" y="104"/>
                    <a:pt x="37" y="103"/>
                    <a:pt x="36" y="103"/>
                  </a:cubicBezTo>
                  <a:cubicBezTo>
                    <a:pt x="36" y="103"/>
                    <a:pt x="35" y="104"/>
                    <a:pt x="35" y="104"/>
                  </a:cubicBezTo>
                  <a:close/>
                  <a:moveTo>
                    <a:pt x="39" y="104"/>
                  </a:moveTo>
                  <a:cubicBezTo>
                    <a:pt x="40" y="104"/>
                    <a:pt x="40" y="105"/>
                    <a:pt x="40" y="105"/>
                  </a:cubicBezTo>
                  <a:cubicBezTo>
                    <a:pt x="40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0" y="103"/>
                  </a:cubicBezTo>
                  <a:cubicBezTo>
                    <a:pt x="40" y="103"/>
                    <a:pt x="40" y="104"/>
                    <a:pt x="39" y="104"/>
                  </a:cubicBezTo>
                  <a:close/>
                  <a:moveTo>
                    <a:pt x="34" y="105"/>
                  </a:moveTo>
                  <a:cubicBezTo>
                    <a:pt x="34" y="105"/>
                    <a:pt x="34" y="105"/>
                    <a:pt x="34" y="105"/>
                  </a:cubicBezTo>
                  <a:cubicBezTo>
                    <a:pt x="34" y="104"/>
                    <a:pt x="34" y="103"/>
                    <a:pt x="34" y="104"/>
                  </a:cubicBezTo>
                  <a:cubicBezTo>
                    <a:pt x="34" y="104"/>
                    <a:pt x="33" y="105"/>
                    <a:pt x="34" y="105"/>
                  </a:cubicBezTo>
                  <a:close/>
                  <a:moveTo>
                    <a:pt x="51" y="105"/>
                  </a:moveTo>
                  <a:cubicBezTo>
                    <a:pt x="51" y="104"/>
                    <a:pt x="51" y="104"/>
                    <a:pt x="50" y="103"/>
                  </a:cubicBezTo>
                  <a:cubicBezTo>
                    <a:pt x="50" y="104"/>
                    <a:pt x="50" y="105"/>
                    <a:pt x="51" y="105"/>
                  </a:cubicBezTo>
                  <a:close/>
                  <a:moveTo>
                    <a:pt x="43" y="104"/>
                  </a:moveTo>
                  <a:cubicBezTo>
                    <a:pt x="42" y="104"/>
                    <a:pt x="42" y="105"/>
                    <a:pt x="42" y="105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5"/>
                    <a:pt x="43" y="106"/>
                  </a:cubicBezTo>
                  <a:cubicBezTo>
                    <a:pt x="43" y="106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4"/>
                  </a:cubicBezTo>
                  <a:cubicBezTo>
                    <a:pt x="43" y="104"/>
                    <a:pt x="43" y="105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lose/>
                  <a:moveTo>
                    <a:pt x="49" y="107"/>
                  </a:moveTo>
                  <a:cubicBezTo>
                    <a:pt x="49" y="107"/>
                    <a:pt x="50" y="104"/>
                    <a:pt x="49" y="104"/>
                  </a:cubicBezTo>
                  <a:cubicBezTo>
                    <a:pt x="48" y="105"/>
                    <a:pt x="49" y="106"/>
                    <a:pt x="49" y="107"/>
                  </a:cubicBezTo>
                  <a:close/>
                  <a:moveTo>
                    <a:pt x="45" y="105"/>
                  </a:moveTo>
                  <a:cubicBezTo>
                    <a:pt x="45" y="105"/>
                    <a:pt x="45" y="106"/>
                    <a:pt x="45" y="106"/>
                  </a:cubicBezTo>
                  <a:cubicBezTo>
                    <a:pt x="45" y="105"/>
                    <a:pt x="46" y="105"/>
                    <a:pt x="45" y="104"/>
                  </a:cubicBezTo>
                  <a:cubicBezTo>
                    <a:pt x="45" y="105"/>
                    <a:pt x="45" y="105"/>
                    <a:pt x="45" y="105"/>
                  </a:cubicBezTo>
                  <a:close/>
                  <a:moveTo>
                    <a:pt x="31" y="105"/>
                  </a:moveTo>
                  <a:cubicBezTo>
                    <a:pt x="31" y="106"/>
                    <a:pt x="32" y="105"/>
                    <a:pt x="31" y="104"/>
                  </a:cubicBezTo>
                  <a:cubicBezTo>
                    <a:pt x="31" y="105"/>
                    <a:pt x="31" y="105"/>
                    <a:pt x="31" y="105"/>
                  </a:cubicBezTo>
                  <a:close/>
                  <a:moveTo>
                    <a:pt x="38" y="105"/>
                  </a:moveTo>
                  <a:cubicBezTo>
                    <a:pt x="39" y="105"/>
                    <a:pt x="39" y="106"/>
                    <a:pt x="39" y="106"/>
                  </a:cubicBezTo>
                  <a:cubicBezTo>
                    <a:pt x="39" y="106"/>
                    <a:pt x="39" y="106"/>
                    <a:pt x="40" y="106"/>
                  </a:cubicBezTo>
                  <a:cubicBezTo>
                    <a:pt x="39" y="105"/>
                    <a:pt x="39" y="105"/>
                    <a:pt x="39" y="104"/>
                  </a:cubicBezTo>
                  <a:cubicBezTo>
                    <a:pt x="39" y="105"/>
                    <a:pt x="38" y="105"/>
                    <a:pt x="38" y="105"/>
                  </a:cubicBezTo>
                  <a:close/>
                  <a:moveTo>
                    <a:pt x="56" y="107"/>
                  </a:moveTo>
                  <a:cubicBezTo>
                    <a:pt x="57" y="107"/>
                    <a:pt x="57" y="105"/>
                    <a:pt x="56" y="105"/>
                  </a:cubicBezTo>
                  <a:cubicBezTo>
                    <a:pt x="56" y="105"/>
                    <a:pt x="56" y="107"/>
                    <a:pt x="56" y="107"/>
                  </a:cubicBezTo>
                  <a:close/>
                  <a:moveTo>
                    <a:pt x="53" y="106"/>
                  </a:moveTo>
                  <a:cubicBezTo>
                    <a:pt x="52" y="106"/>
                    <a:pt x="52" y="105"/>
                    <a:pt x="52" y="105"/>
                  </a:cubicBezTo>
                  <a:cubicBezTo>
                    <a:pt x="52" y="105"/>
                    <a:pt x="52" y="106"/>
                    <a:pt x="53" y="106"/>
                  </a:cubicBezTo>
                  <a:close/>
                  <a:moveTo>
                    <a:pt x="63" y="106"/>
                  </a:moveTo>
                  <a:cubicBezTo>
                    <a:pt x="63" y="106"/>
                    <a:pt x="63" y="106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5"/>
                    <a:pt x="63" y="108"/>
                    <a:pt x="63" y="106"/>
                  </a:cubicBezTo>
                  <a:close/>
                  <a:moveTo>
                    <a:pt x="34" y="106"/>
                  </a:moveTo>
                  <a:cubicBezTo>
                    <a:pt x="34" y="108"/>
                    <a:pt x="35" y="109"/>
                    <a:pt x="36" y="111"/>
                  </a:cubicBezTo>
                  <a:cubicBezTo>
                    <a:pt x="36" y="110"/>
                    <a:pt x="36" y="110"/>
                    <a:pt x="36" y="109"/>
                  </a:cubicBezTo>
                  <a:cubicBezTo>
                    <a:pt x="36" y="109"/>
                    <a:pt x="36" y="110"/>
                    <a:pt x="36" y="110"/>
                  </a:cubicBezTo>
                  <a:cubicBezTo>
                    <a:pt x="37" y="110"/>
                    <a:pt x="36" y="109"/>
                    <a:pt x="37" y="109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7"/>
                    <a:pt x="39" y="107"/>
                  </a:cubicBezTo>
                  <a:cubicBezTo>
                    <a:pt x="38" y="107"/>
                    <a:pt x="38" y="106"/>
                    <a:pt x="38" y="106"/>
                  </a:cubicBezTo>
                  <a:cubicBezTo>
                    <a:pt x="37" y="107"/>
                    <a:pt x="37" y="108"/>
                    <a:pt x="35" y="108"/>
                  </a:cubicBezTo>
                  <a:cubicBezTo>
                    <a:pt x="35" y="107"/>
                    <a:pt x="35" y="106"/>
                    <a:pt x="35" y="105"/>
                  </a:cubicBezTo>
                  <a:cubicBezTo>
                    <a:pt x="34" y="105"/>
                    <a:pt x="34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lose/>
                  <a:moveTo>
                    <a:pt x="41" y="106"/>
                  </a:moveTo>
                  <a:cubicBezTo>
                    <a:pt x="41" y="106"/>
                    <a:pt x="41" y="107"/>
                    <a:pt x="42" y="107"/>
                  </a:cubicBezTo>
                  <a:cubicBezTo>
                    <a:pt x="42" y="106"/>
                    <a:pt x="42" y="106"/>
                    <a:pt x="41" y="105"/>
                  </a:cubicBezTo>
                  <a:cubicBezTo>
                    <a:pt x="41" y="106"/>
                    <a:pt x="41" y="106"/>
                    <a:pt x="41" y="106"/>
                  </a:cubicBezTo>
                  <a:close/>
                  <a:moveTo>
                    <a:pt x="43" y="107"/>
                  </a:moveTo>
                  <a:cubicBezTo>
                    <a:pt x="44" y="107"/>
                    <a:pt x="44" y="106"/>
                    <a:pt x="44" y="107"/>
                  </a:cubicBezTo>
                  <a:cubicBezTo>
                    <a:pt x="44" y="107"/>
                    <a:pt x="44" y="107"/>
                    <a:pt x="43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4" y="107"/>
                    <a:pt x="44" y="106"/>
                    <a:pt x="43" y="106"/>
                  </a:cubicBezTo>
                  <a:cubicBezTo>
                    <a:pt x="43" y="106"/>
                    <a:pt x="43" y="107"/>
                    <a:pt x="43" y="107"/>
                  </a:cubicBezTo>
                  <a:close/>
                  <a:moveTo>
                    <a:pt x="54" y="106"/>
                  </a:move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6"/>
                    <a:pt x="55" y="106"/>
                  </a:cubicBezTo>
                  <a:cubicBezTo>
                    <a:pt x="55" y="106"/>
                    <a:pt x="55" y="106"/>
                    <a:pt x="54" y="106"/>
                  </a:cubicBezTo>
                  <a:close/>
                  <a:moveTo>
                    <a:pt x="47" y="107"/>
                  </a:moveTo>
                  <a:cubicBezTo>
                    <a:pt x="46" y="107"/>
                    <a:pt x="46" y="107"/>
                    <a:pt x="46" y="108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48" y="108"/>
                    <a:pt x="47" y="107"/>
                    <a:pt x="47" y="107"/>
                  </a:cubicBezTo>
                  <a:close/>
                  <a:moveTo>
                    <a:pt x="52" y="108"/>
                  </a:moveTo>
                  <a:cubicBezTo>
                    <a:pt x="52" y="107"/>
                    <a:pt x="53" y="106"/>
                    <a:pt x="52" y="107"/>
                  </a:cubicBezTo>
                  <a:cubicBezTo>
                    <a:pt x="52" y="107"/>
                    <a:pt x="52" y="108"/>
                    <a:pt x="52" y="108"/>
                  </a:cubicBezTo>
                  <a:close/>
                  <a:moveTo>
                    <a:pt x="58" y="109"/>
                  </a:moveTo>
                  <a:cubicBezTo>
                    <a:pt x="58" y="108"/>
                    <a:pt x="58" y="108"/>
                    <a:pt x="58" y="108"/>
                  </a:cubicBezTo>
                  <a:cubicBezTo>
                    <a:pt x="58" y="108"/>
                    <a:pt x="58" y="107"/>
                    <a:pt x="57" y="107"/>
                  </a:cubicBezTo>
                  <a:cubicBezTo>
                    <a:pt x="58" y="108"/>
                    <a:pt x="57" y="108"/>
                    <a:pt x="58" y="109"/>
                  </a:cubicBezTo>
                  <a:close/>
                  <a:moveTo>
                    <a:pt x="40" y="108"/>
                  </a:moveTo>
                  <a:cubicBezTo>
                    <a:pt x="40" y="108"/>
                    <a:pt x="40" y="108"/>
                    <a:pt x="41" y="108"/>
                  </a:cubicBezTo>
                  <a:cubicBezTo>
                    <a:pt x="41" y="108"/>
                    <a:pt x="41" y="107"/>
                    <a:pt x="40" y="107"/>
                  </a:cubicBezTo>
                  <a:cubicBezTo>
                    <a:pt x="40" y="107"/>
                    <a:pt x="40" y="108"/>
                    <a:pt x="40" y="108"/>
                  </a:cubicBezTo>
                  <a:close/>
                  <a:moveTo>
                    <a:pt x="51" y="110"/>
                  </a:moveTo>
                  <a:cubicBezTo>
                    <a:pt x="51" y="109"/>
                    <a:pt x="51" y="107"/>
                    <a:pt x="50" y="107"/>
                  </a:cubicBezTo>
                  <a:cubicBezTo>
                    <a:pt x="50" y="108"/>
                    <a:pt x="50" y="109"/>
                    <a:pt x="51" y="110"/>
                  </a:cubicBezTo>
                  <a:close/>
                  <a:moveTo>
                    <a:pt x="42" y="108"/>
                  </a:moveTo>
                  <a:cubicBezTo>
                    <a:pt x="42" y="108"/>
                    <a:pt x="43" y="108"/>
                    <a:pt x="43" y="107"/>
                  </a:cubicBezTo>
                  <a:cubicBezTo>
                    <a:pt x="43" y="107"/>
                    <a:pt x="43" y="107"/>
                    <a:pt x="42" y="107"/>
                  </a:cubicBezTo>
                  <a:cubicBezTo>
                    <a:pt x="42" y="108"/>
                    <a:pt x="42" y="108"/>
                    <a:pt x="42" y="108"/>
                  </a:cubicBezTo>
                  <a:close/>
                  <a:moveTo>
                    <a:pt x="60" y="109"/>
                  </a:moveTo>
                  <a:cubicBezTo>
                    <a:pt x="60" y="108"/>
                    <a:pt x="60" y="108"/>
                    <a:pt x="60" y="107"/>
                  </a:cubicBezTo>
                  <a:cubicBezTo>
                    <a:pt x="59" y="108"/>
                    <a:pt x="60" y="109"/>
                    <a:pt x="60" y="109"/>
                  </a:cubicBezTo>
                  <a:close/>
                  <a:moveTo>
                    <a:pt x="55" y="109"/>
                  </a:moveTo>
                  <a:cubicBezTo>
                    <a:pt x="55" y="109"/>
                    <a:pt x="54" y="108"/>
                    <a:pt x="54" y="108"/>
                  </a:cubicBezTo>
                  <a:cubicBezTo>
                    <a:pt x="54" y="108"/>
                    <a:pt x="54" y="109"/>
                    <a:pt x="55" y="109"/>
                  </a:cubicBezTo>
                  <a:close/>
                  <a:moveTo>
                    <a:pt x="57" y="110"/>
                  </a:moveTo>
                  <a:cubicBezTo>
                    <a:pt x="56" y="109"/>
                    <a:pt x="57" y="108"/>
                    <a:pt x="57" y="108"/>
                  </a:cubicBezTo>
                  <a:cubicBezTo>
                    <a:pt x="56" y="108"/>
                    <a:pt x="56" y="110"/>
                    <a:pt x="57" y="110"/>
                  </a:cubicBezTo>
                  <a:close/>
                  <a:moveTo>
                    <a:pt x="42" y="108"/>
                  </a:moveTo>
                  <a:cubicBezTo>
                    <a:pt x="42" y="109"/>
                    <a:pt x="43" y="109"/>
                    <a:pt x="43" y="109"/>
                  </a:cubicBezTo>
                  <a:cubicBezTo>
                    <a:pt x="43" y="109"/>
                    <a:pt x="43" y="109"/>
                    <a:pt x="44" y="109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3" y="108"/>
                    <a:pt x="43" y="108"/>
                    <a:pt x="42" y="108"/>
                  </a:cubicBezTo>
                  <a:close/>
                  <a:moveTo>
                    <a:pt x="32" y="110"/>
                  </a:moveTo>
                  <a:cubicBezTo>
                    <a:pt x="32" y="109"/>
                    <a:pt x="32" y="108"/>
                    <a:pt x="31" y="108"/>
                  </a:cubicBezTo>
                  <a:cubicBezTo>
                    <a:pt x="32" y="109"/>
                    <a:pt x="31" y="110"/>
                    <a:pt x="32" y="110"/>
                  </a:cubicBezTo>
                  <a:close/>
                  <a:moveTo>
                    <a:pt x="40" y="109"/>
                  </a:moveTo>
                  <a:cubicBezTo>
                    <a:pt x="40" y="109"/>
                    <a:pt x="40" y="108"/>
                    <a:pt x="39" y="108"/>
                  </a:cubicBezTo>
                  <a:cubicBezTo>
                    <a:pt x="39" y="109"/>
                    <a:pt x="40" y="109"/>
                    <a:pt x="40" y="109"/>
                  </a:cubicBezTo>
                  <a:close/>
                  <a:moveTo>
                    <a:pt x="34" y="113"/>
                  </a:moveTo>
                  <a:cubicBezTo>
                    <a:pt x="36" y="112"/>
                    <a:pt x="35" y="110"/>
                    <a:pt x="33" y="108"/>
                  </a:cubicBezTo>
                  <a:cubicBezTo>
                    <a:pt x="34" y="110"/>
                    <a:pt x="33" y="112"/>
                    <a:pt x="34" y="113"/>
                  </a:cubicBezTo>
                  <a:close/>
                  <a:moveTo>
                    <a:pt x="41" y="109"/>
                  </a:moveTo>
                  <a:cubicBezTo>
                    <a:pt x="41" y="110"/>
                    <a:pt x="42" y="109"/>
                    <a:pt x="41" y="108"/>
                  </a:cubicBezTo>
                  <a:cubicBezTo>
                    <a:pt x="41" y="109"/>
                    <a:pt x="41" y="109"/>
                    <a:pt x="41" y="109"/>
                  </a:cubicBezTo>
                  <a:close/>
                  <a:moveTo>
                    <a:pt x="45" y="110"/>
                  </a:moveTo>
                  <a:cubicBezTo>
                    <a:pt x="46" y="109"/>
                    <a:pt x="45" y="109"/>
                    <a:pt x="45" y="109"/>
                  </a:cubicBezTo>
                  <a:cubicBezTo>
                    <a:pt x="45" y="109"/>
                    <a:pt x="45" y="110"/>
                    <a:pt x="45" y="110"/>
                  </a:cubicBezTo>
                  <a:close/>
                  <a:moveTo>
                    <a:pt x="58" y="112"/>
                  </a:moveTo>
                  <a:cubicBezTo>
                    <a:pt x="58" y="111"/>
                    <a:pt x="59" y="110"/>
                    <a:pt x="58" y="109"/>
                  </a:cubicBezTo>
                  <a:cubicBezTo>
                    <a:pt x="58" y="110"/>
                    <a:pt x="57" y="111"/>
                    <a:pt x="58" y="112"/>
                  </a:cubicBezTo>
                  <a:close/>
                  <a:moveTo>
                    <a:pt x="38" y="110"/>
                  </a:moveTo>
                  <a:cubicBezTo>
                    <a:pt x="39" y="110"/>
                    <a:pt x="39" y="110"/>
                    <a:pt x="39" y="109"/>
                  </a:cubicBezTo>
                  <a:cubicBezTo>
                    <a:pt x="39" y="109"/>
                    <a:pt x="38" y="110"/>
                    <a:pt x="38" y="110"/>
                  </a:cubicBezTo>
                  <a:close/>
                  <a:moveTo>
                    <a:pt x="41" y="109"/>
                  </a:moveTo>
                  <a:cubicBezTo>
                    <a:pt x="42" y="110"/>
                    <a:pt x="42" y="111"/>
                    <a:pt x="42" y="111"/>
                  </a:cubicBezTo>
                  <a:cubicBezTo>
                    <a:pt x="43" y="110"/>
                    <a:pt x="42" y="109"/>
                    <a:pt x="42" y="109"/>
                  </a:cubicBezTo>
                  <a:cubicBezTo>
                    <a:pt x="42" y="109"/>
                    <a:pt x="42" y="109"/>
                    <a:pt x="41" y="109"/>
                  </a:cubicBezTo>
                  <a:close/>
                  <a:moveTo>
                    <a:pt x="47" y="110"/>
                  </a:moveTo>
                  <a:cubicBezTo>
                    <a:pt x="47" y="110"/>
                    <a:pt x="47" y="110"/>
                    <a:pt x="46" y="109"/>
                  </a:cubicBezTo>
                  <a:cubicBezTo>
                    <a:pt x="46" y="110"/>
                    <a:pt x="46" y="110"/>
                    <a:pt x="47" y="110"/>
                  </a:cubicBezTo>
                  <a:close/>
                  <a:moveTo>
                    <a:pt x="52" y="111"/>
                  </a:moveTo>
                  <a:cubicBezTo>
                    <a:pt x="52" y="111"/>
                    <a:pt x="52" y="110"/>
                    <a:pt x="52" y="110"/>
                  </a:cubicBezTo>
                  <a:cubicBezTo>
                    <a:pt x="52" y="110"/>
                    <a:pt x="52" y="111"/>
                    <a:pt x="52" y="111"/>
                  </a:cubicBezTo>
                  <a:close/>
                  <a:moveTo>
                    <a:pt x="44" y="110"/>
                  </a:moveTo>
                  <a:cubicBezTo>
                    <a:pt x="45" y="111"/>
                    <a:pt x="44" y="112"/>
                    <a:pt x="45" y="112"/>
                  </a:cubicBezTo>
                  <a:cubicBezTo>
                    <a:pt x="46" y="111"/>
                    <a:pt x="45" y="110"/>
                    <a:pt x="44" y="110"/>
                  </a:cubicBezTo>
                  <a:cubicBezTo>
                    <a:pt x="44" y="110"/>
                    <a:pt x="44" y="110"/>
                    <a:pt x="44" y="110"/>
                  </a:cubicBezTo>
                  <a:close/>
                  <a:moveTo>
                    <a:pt x="66" y="110"/>
                  </a:moveTo>
                  <a:cubicBezTo>
                    <a:pt x="66" y="112"/>
                    <a:pt x="66" y="110"/>
                    <a:pt x="66" y="110"/>
                  </a:cubicBezTo>
                  <a:close/>
                  <a:moveTo>
                    <a:pt x="39" y="112"/>
                  </a:moveTo>
                  <a:cubicBezTo>
                    <a:pt x="40" y="112"/>
                    <a:pt x="40" y="111"/>
                    <a:pt x="40" y="110"/>
                  </a:cubicBezTo>
                  <a:cubicBezTo>
                    <a:pt x="39" y="111"/>
                    <a:pt x="39" y="111"/>
                    <a:pt x="39" y="112"/>
                  </a:cubicBezTo>
                  <a:close/>
                  <a:moveTo>
                    <a:pt x="55" y="111"/>
                  </a:moveTo>
                  <a:cubicBezTo>
                    <a:pt x="55" y="111"/>
                    <a:pt x="55" y="111"/>
                    <a:pt x="55" y="110"/>
                  </a:cubicBezTo>
                  <a:cubicBezTo>
                    <a:pt x="54" y="111"/>
                    <a:pt x="55" y="111"/>
                    <a:pt x="55" y="111"/>
                  </a:cubicBezTo>
                  <a:close/>
                  <a:moveTo>
                    <a:pt x="63" y="111"/>
                  </a:move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1"/>
                    <a:pt x="63" y="111"/>
                  </a:cubicBezTo>
                  <a:close/>
                  <a:moveTo>
                    <a:pt x="40" y="112"/>
                  </a:moveTo>
                  <a:cubicBezTo>
                    <a:pt x="41" y="112"/>
                    <a:pt x="41" y="112"/>
                    <a:pt x="41" y="112"/>
                  </a:cubicBezTo>
                  <a:cubicBezTo>
                    <a:pt x="40" y="112"/>
                    <a:pt x="41" y="111"/>
                    <a:pt x="40" y="112"/>
                  </a:cubicBezTo>
                  <a:cubicBezTo>
                    <a:pt x="40" y="112"/>
                    <a:pt x="40" y="112"/>
                    <a:pt x="39" y="11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1" y="113"/>
                    <a:pt x="41" y="112"/>
                    <a:pt x="41" y="11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11"/>
                    <a:pt x="40" y="111"/>
                    <a:pt x="40" y="112"/>
                  </a:cubicBezTo>
                  <a:close/>
                  <a:moveTo>
                    <a:pt x="7" y="127"/>
                  </a:moveTo>
                  <a:cubicBezTo>
                    <a:pt x="7" y="127"/>
                    <a:pt x="7" y="127"/>
                    <a:pt x="8" y="127"/>
                  </a:cubicBezTo>
                  <a:cubicBezTo>
                    <a:pt x="8" y="125"/>
                    <a:pt x="9" y="124"/>
                    <a:pt x="9" y="122"/>
                  </a:cubicBezTo>
                  <a:cubicBezTo>
                    <a:pt x="9" y="120"/>
                    <a:pt x="10" y="118"/>
                    <a:pt x="10" y="116"/>
                  </a:cubicBezTo>
                  <a:cubicBezTo>
                    <a:pt x="11" y="114"/>
                    <a:pt x="12" y="112"/>
                    <a:pt x="11" y="111"/>
                  </a:cubicBezTo>
                  <a:cubicBezTo>
                    <a:pt x="10" y="116"/>
                    <a:pt x="8" y="122"/>
                    <a:pt x="7" y="127"/>
                  </a:cubicBezTo>
                  <a:close/>
                  <a:moveTo>
                    <a:pt x="37" y="112"/>
                  </a:move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7" y="111"/>
                  </a:cubicBezTo>
                  <a:cubicBezTo>
                    <a:pt x="38" y="111"/>
                    <a:pt x="37" y="111"/>
                    <a:pt x="37" y="112"/>
                  </a:cubicBezTo>
                  <a:close/>
                  <a:moveTo>
                    <a:pt x="48" y="112"/>
                  </a:moveTo>
                  <a:cubicBezTo>
                    <a:pt x="48" y="111"/>
                    <a:pt x="48" y="111"/>
                    <a:pt x="47" y="111"/>
                  </a:cubicBezTo>
                  <a:cubicBezTo>
                    <a:pt x="47" y="111"/>
                    <a:pt x="47" y="112"/>
                    <a:pt x="48" y="112"/>
                  </a:cubicBezTo>
                  <a:close/>
                  <a:moveTo>
                    <a:pt x="44" y="113"/>
                  </a:moveTo>
                  <a:cubicBezTo>
                    <a:pt x="44" y="113"/>
                    <a:pt x="44" y="113"/>
                    <a:pt x="44" y="113"/>
                  </a:cubicBezTo>
                  <a:cubicBezTo>
                    <a:pt x="44" y="112"/>
                    <a:pt x="44" y="111"/>
                    <a:pt x="43" y="111"/>
                  </a:cubicBezTo>
                  <a:cubicBezTo>
                    <a:pt x="42" y="112"/>
                    <a:pt x="43" y="113"/>
                    <a:pt x="44" y="113"/>
                  </a:cubicBezTo>
                  <a:close/>
                  <a:moveTo>
                    <a:pt x="58" y="112"/>
                  </a:moveTo>
                  <a:cubicBezTo>
                    <a:pt x="58" y="112"/>
                    <a:pt x="58" y="112"/>
                    <a:pt x="58" y="113"/>
                  </a:cubicBezTo>
                  <a:cubicBezTo>
                    <a:pt x="59" y="113"/>
                    <a:pt x="59" y="112"/>
                    <a:pt x="59" y="111"/>
                  </a:cubicBezTo>
                  <a:cubicBezTo>
                    <a:pt x="58" y="111"/>
                    <a:pt x="58" y="112"/>
                    <a:pt x="58" y="112"/>
                  </a:cubicBezTo>
                  <a:close/>
                  <a:moveTo>
                    <a:pt x="60" y="113"/>
                  </a:moveTo>
                  <a:cubicBezTo>
                    <a:pt x="60" y="113"/>
                    <a:pt x="60" y="112"/>
                    <a:pt x="60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0" y="112"/>
                    <a:pt x="59" y="113"/>
                    <a:pt x="60" y="113"/>
                  </a:cubicBezTo>
                  <a:close/>
                  <a:moveTo>
                    <a:pt x="36" y="112"/>
                  </a:moveTo>
                  <a:cubicBezTo>
                    <a:pt x="36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6" y="112"/>
                  </a:cubicBezTo>
                  <a:close/>
                  <a:moveTo>
                    <a:pt x="38" y="113"/>
                  </a:moveTo>
                  <a:cubicBezTo>
                    <a:pt x="38" y="112"/>
                    <a:pt x="38" y="113"/>
                    <a:pt x="38" y="113"/>
                  </a:cubicBezTo>
                  <a:cubicBezTo>
                    <a:pt x="38" y="113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3"/>
                  </a:cubicBezTo>
                  <a:close/>
                  <a:moveTo>
                    <a:pt x="50" y="113"/>
                  </a:moveTo>
                  <a:cubicBezTo>
                    <a:pt x="50" y="113"/>
                    <a:pt x="50" y="114"/>
                    <a:pt x="51" y="114"/>
                  </a:cubicBezTo>
                  <a:cubicBezTo>
                    <a:pt x="51" y="114"/>
                    <a:pt x="51" y="113"/>
                    <a:pt x="51" y="113"/>
                  </a:cubicBezTo>
                  <a:cubicBezTo>
                    <a:pt x="50" y="113"/>
                    <a:pt x="50" y="113"/>
                    <a:pt x="50" y="112"/>
                  </a:cubicBezTo>
                  <a:cubicBezTo>
                    <a:pt x="49" y="112"/>
                    <a:pt x="50" y="113"/>
                    <a:pt x="50" y="113"/>
                  </a:cubicBezTo>
                  <a:close/>
                  <a:moveTo>
                    <a:pt x="53" y="113"/>
                  </a:moveTo>
                  <a:cubicBezTo>
                    <a:pt x="53" y="113"/>
                    <a:pt x="54" y="112"/>
                    <a:pt x="53" y="112"/>
                  </a:cubicBezTo>
                  <a:cubicBezTo>
                    <a:pt x="53" y="113"/>
                    <a:pt x="53" y="113"/>
                    <a:pt x="53" y="113"/>
                  </a:cubicBezTo>
                  <a:close/>
                  <a:moveTo>
                    <a:pt x="43" y="114"/>
                  </a:moveTo>
                  <a:cubicBezTo>
                    <a:pt x="42" y="114"/>
                    <a:pt x="42" y="113"/>
                    <a:pt x="42" y="113"/>
                  </a:cubicBezTo>
                  <a:cubicBezTo>
                    <a:pt x="41" y="113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5"/>
                    <a:pt x="41" y="116"/>
                    <a:pt x="42" y="116"/>
                  </a:cubicBezTo>
                  <a:cubicBezTo>
                    <a:pt x="42" y="115"/>
                    <a:pt x="43" y="115"/>
                    <a:pt x="43" y="114"/>
                  </a:cubicBezTo>
                  <a:cubicBezTo>
                    <a:pt x="43" y="114"/>
                    <a:pt x="43" y="112"/>
                    <a:pt x="42" y="113"/>
                  </a:cubicBezTo>
                  <a:cubicBezTo>
                    <a:pt x="42" y="113"/>
                    <a:pt x="43" y="114"/>
                    <a:pt x="43" y="114"/>
                  </a:cubicBezTo>
                  <a:close/>
                  <a:moveTo>
                    <a:pt x="56" y="113"/>
                  </a:moveTo>
                  <a:cubicBezTo>
                    <a:pt x="56" y="113"/>
                    <a:pt x="56" y="112"/>
                    <a:pt x="56" y="112"/>
                  </a:cubicBezTo>
                  <a:cubicBezTo>
                    <a:pt x="56" y="113"/>
                    <a:pt x="56" y="113"/>
                    <a:pt x="56" y="113"/>
                  </a:cubicBezTo>
                  <a:close/>
                  <a:moveTo>
                    <a:pt x="46" y="114"/>
                  </a:moveTo>
                  <a:cubicBezTo>
                    <a:pt x="46" y="114"/>
                    <a:pt x="46" y="114"/>
                    <a:pt x="46" y="115"/>
                  </a:cubicBezTo>
                  <a:cubicBezTo>
                    <a:pt x="47" y="115"/>
                    <a:pt x="47" y="114"/>
                    <a:pt x="47" y="114"/>
                  </a:cubicBezTo>
                  <a:cubicBezTo>
                    <a:pt x="47" y="114"/>
                    <a:pt x="47" y="113"/>
                    <a:pt x="46" y="113"/>
                  </a:cubicBezTo>
                  <a:cubicBezTo>
                    <a:pt x="46" y="113"/>
                    <a:pt x="47" y="114"/>
                    <a:pt x="46" y="114"/>
                  </a:cubicBezTo>
                  <a:close/>
                  <a:moveTo>
                    <a:pt x="63" y="114"/>
                  </a:moveTo>
                  <a:cubicBezTo>
                    <a:pt x="63" y="114"/>
                    <a:pt x="63" y="113"/>
                    <a:pt x="63" y="113"/>
                  </a:cubicBezTo>
                  <a:cubicBezTo>
                    <a:pt x="63" y="113"/>
                    <a:pt x="63" y="114"/>
                    <a:pt x="63" y="114"/>
                  </a:cubicBezTo>
                  <a:close/>
                  <a:moveTo>
                    <a:pt x="37" y="114"/>
                  </a:move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8" y="114"/>
                    <a:pt x="38" y="113"/>
                  </a:cubicBezTo>
                  <a:cubicBezTo>
                    <a:pt x="38" y="113"/>
                    <a:pt x="37" y="113"/>
                    <a:pt x="37" y="114"/>
                  </a:cubicBezTo>
                  <a:close/>
                  <a:moveTo>
                    <a:pt x="39" y="114"/>
                  </a:moveTo>
                  <a:cubicBezTo>
                    <a:pt x="39" y="114"/>
                    <a:pt x="39" y="113"/>
                    <a:pt x="39" y="113"/>
                  </a:cubicBezTo>
                  <a:cubicBezTo>
                    <a:pt x="39" y="114"/>
                    <a:pt x="39" y="114"/>
                    <a:pt x="39" y="114"/>
                  </a:cubicBezTo>
                  <a:close/>
                  <a:moveTo>
                    <a:pt x="60" y="115"/>
                  </a:moveTo>
                  <a:cubicBezTo>
                    <a:pt x="60" y="115"/>
                    <a:pt x="60" y="114"/>
                    <a:pt x="60" y="113"/>
                  </a:cubicBezTo>
                  <a:cubicBezTo>
                    <a:pt x="60" y="114"/>
                    <a:pt x="59" y="114"/>
                    <a:pt x="60" y="115"/>
                  </a:cubicBezTo>
                  <a:close/>
                  <a:moveTo>
                    <a:pt x="35" y="114"/>
                  </a:moveTo>
                  <a:cubicBezTo>
                    <a:pt x="35" y="115"/>
                    <a:pt x="34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5"/>
                    <a:pt x="36" y="114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56" y="114"/>
                  </a:moveTo>
                  <a:cubicBezTo>
                    <a:pt x="57" y="114"/>
                    <a:pt x="57" y="113"/>
                    <a:pt x="56" y="113"/>
                  </a:cubicBezTo>
                  <a:cubicBezTo>
                    <a:pt x="56" y="114"/>
                    <a:pt x="56" y="114"/>
                    <a:pt x="56" y="114"/>
                  </a:cubicBezTo>
                  <a:close/>
                  <a:moveTo>
                    <a:pt x="45" y="114"/>
                  </a:moveTo>
                  <a:cubicBezTo>
                    <a:pt x="45" y="114"/>
                    <a:pt x="44" y="114"/>
                    <a:pt x="44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6" y="116"/>
                    <a:pt x="46" y="114"/>
                    <a:pt x="45" y="114"/>
                  </a:cubicBezTo>
                  <a:cubicBezTo>
                    <a:pt x="45" y="114"/>
                    <a:pt x="45" y="114"/>
                    <a:pt x="45" y="114"/>
                  </a:cubicBezTo>
                  <a:close/>
                  <a:moveTo>
                    <a:pt x="54" y="115"/>
                  </a:moveTo>
                  <a:cubicBezTo>
                    <a:pt x="55" y="115"/>
                    <a:pt x="56" y="114"/>
                    <a:pt x="55" y="114"/>
                  </a:cubicBezTo>
                  <a:cubicBezTo>
                    <a:pt x="55" y="114"/>
                    <a:pt x="54" y="115"/>
                    <a:pt x="54" y="115"/>
                  </a:cubicBezTo>
                  <a:close/>
                  <a:moveTo>
                    <a:pt x="38" y="115"/>
                  </a:move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9" y="115"/>
                    <a:pt x="38" y="115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5"/>
                    <a:pt x="38" y="115"/>
                  </a:cubicBezTo>
                  <a:close/>
                  <a:moveTo>
                    <a:pt x="32" y="115"/>
                  </a:moveTo>
                  <a:cubicBezTo>
                    <a:pt x="32" y="115"/>
                    <a:pt x="32" y="115"/>
                    <a:pt x="31" y="114"/>
                  </a:cubicBezTo>
                  <a:cubicBezTo>
                    <a:pt x="31" y="115"/>
                    <a:pt x="32" y="115"/>
                    <a:pt x="32" y="115"/>
                  </a:cubicBezTo>
                  <a:close/>
                  <a:moveTo>
                    <a:pt x="63" y="117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6"/>
                    <a:pt x="63" y="117"/>
                  </a:cubicBezTo>
                  <a:close/>
                  <a:moveTo>
                    <a:pt x="36" y="115"/>
                  </a:moveTo>
                  <a:cubicBezTo>
                    <a:pt x="35" y="116"/>
                    <a:pt x="34" y="117"/>
                    <a:pt x="34" y="118"/>
                  </a:cubicBezTo>
                  <a:cubicBezTo>
                    <a:pt x="34" y="117"/>
                    <a:pt x="36" y="116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lose/>
                  <a:moveTo>
                    <a:pt x="47" y="116"/>
                  </a:moveTo>
                  <a:cubicBezTo>
                    <a:pt x="48" y="116"/>
                    <a:pt x="47" y="115"/>
                    <a:pt x="48" y="115"/>
                  </a:cubicBezTo>
                  <a:cubicBezTo>
                    <a:pt x="48" y="115"/>
                    <a:pt x="47" y="115"/>
                    <a:pt x="47" y="116"/>
                  </a:cubicBezTo>
                  <a:close/>
                  <a:moveTo>
                    <a:pt x="54" y="116"/>
                  </a:moveTo>
                  <a:cubicBezTo>
                    <a:pt x="55" y="116"/>
                    <a:pt x="55" y="117"/>
                    <a:pt x="55" y="117"/>
                  </a:cubicBezTo>
                  <a:cubicBezTo>
                    <a:pt x="55" y="116"/>
                    <a:pt x="55" y="116"/>
                    <a:pt x="55" y="115"/>
                  </a:cubicBezTo>
                  <a:cubicBezTo>
                    <a:pt x="55" y="115"/>
                    <a:pt x="55" y="115"/>
                    <a:pt x="54" y="116"/>
                  </a:cubicBezTo>
                  <a:close/>
                  <a:moveTo>
                    <a:pt x="39" y="116"/>
                  </a:moveTo>
                  <a:cubicBezTo>
                    <a:pt x="40" y="116"/>
                    <a:pt x="40" y="117"/>
                    <a:pt x="41" y="117"/>
                  </a:cubicBezTo>
                  <a:cubicBezTo>
                    <a:pt x="41" y="116"/>
                    <a:pt x="40" y="116"/>
                    <a:pt x="40" y="115"/>
                  </a:cubicBezTo>
                  <a:cubicBezTo>
                    <a:pt x="40" y="115"/>
                    <a:pt x="39" y="115"/>
                    <a:pt x="39" y="116"/>
                  </a:cubicBezTo>
                  <a:close/>
                  <a:moveTo>
                    <a:pt x="43" y="116"/>
                  </a:moveTo>
                  <a:cubicBezTo>
                    <a:pt x="43" y="117"/>
                    <a:pt x="43" y="118"/>
                    <a:pt x="44" y="118"/>
                  </a:cubicBezTo>
                  <a:cubicBezTo>
                    <a:pt x="44" y="117"/>
                    <a:pt x="44" y="117"/>
                    <a:pt x="43" y="116"/>
                  </a:cubicBezTo>
                  <a:cubicBezTo>
                    <a:pt x="44" y="116"/>
                    <a:pt x="44" y="117"/>
                    <a:pt x="45" y="117"/>
                  </a:cubicBezTo>
                  <a:cubicBezTo>
                    <a:pt x="45" y="116"/>
                    <a:pt x="44" y="116"/>
                    <a:pt x="44" y="115"/>
                  </a:cubicBezTo>
                  <a:cubicBezTo>
                    <a:pt x="43" y="115"/>
                    <a:pt x="43" y="116"/>
                    <a:pt x="43" y="116"/>
                  </a:cubicBezTo>
                  <a:close/>
                  <a:moveTo>
                    <a:pt x="51" y="117"/>
                  </a:moveTo>
                  <a:cubicBezTo>
                    <a:pt x="51" y="116"/>
                    <a:pt x="51" y="116"/>
                    <a:pt x="50" y="116"/>
                  </a:cubicBezTo>
                  <a:cubicBezTo>
                    <a:pt x="50" y="116"/>
                    <a:pt x="50" y="117"/>
                    <a:pt x="51" y="117"/>
                  </a:cubicBezTo>
                  <a:close/>
                  <a:moveTo>
                    <a:pt x="58" y="116"/>
                  </a:moveTo>
                  <a:cubicBezTo>
                    <a:pt x="58" y="116"/>
                    <a:pt x="58" y="117"/>
                    <a:pt x="58" y="117"/>
                  </a:cubicBezTo>
                  <a:cubicBezTo>
                    <a:pt x="59" y="117"/>
                    <a:pt x="58" y="116"/>
                    <a:pt x="58" y="116"/>
                  </a:cubicBezTo>
                  <a:cubicBezTo>
                    <a:pt x="58" y="116"/>
                    <a:pt x="58" y="116"/>
                    <a:pt x="58" y="116"/>
                  </a:cubicBezTo>
                  <a:close/>
                  <a:moveTo>
                    <a:pt x="36" y="117"/>
                  </a:moveTo>
                  <a:cubicBezTo>
                    <a:pt x="36" y="117"/>
                    <a:pt x="36" y="117"/>
                    <a:pt x="35" y="117"/>
                  </a:cubicBezTo>
                  <a:cubicBezTo>
                    <a:pt x="35" y="117"/>
                    <a:pt x="36" y="117"/>
                    <a:pt x="36" y="117"/>
                  </a:cubicBezTo>
                  <a:cubicBezTo>
                    <a:pt x="37" y="118"/>
                    <a:pt x="37" y="117"/>
                    <a:pt x="37" y="116"/>
                  </a:cubicBezTo>
                  <a:cubicBezTo>
                    <a:pt x="36" y="116"/>
                    <a:pt x="36" y="117"/>
                    <a:pt x="36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8"/>
                    <a:pt x="40" y="118"/>
                  </a:cubicBezTo>
                  <a:cubicBezTo>
                    <a:pt x="40" y="118"/>
                    <a:pt x="40" y="117"/>
                    <a:pt x="40" y="117"/>
                  </a:cubicBezTo>
                  <a:cubicBezTo>
                    <a:pt x="41" y="117"/>
                    <a:pt x="40" y="116"/>
                    <a:pt x="39" y="116"/>
                  </a:cubicBezTo>
                  <a:cubicBezTo>
                    <a:pt x="39" y="116"/>
                    <a:pt x="39" y="117"/>
                    <a:pt x="39" y="117"/>
                  </a:cubicBezTo>
                  <a:close/>
                  <a:moveTo>
                    <a:pt x="42" y="117"/>
                  </a:moveTo>
                  <a:cubicBezTo>
                    <a:pt x="42" y="118"/>
                    <a:pt x="43" y="118"/>
                    <a:pt x="43" y="119"/>
                  </a:cubicBezTo>
                  <a:cubicBezTo>
                    <a:pt x="44" y="118"/>
                    <a:pt x="43" y="117"/>
                    <a:pt x="43" y="116"/>
                  </a:cubicBezTo>
                  <a:cubicBezTo>
                    <a:pt x="43" y="116"/>
                    <a:pt x="42" y="117"/>
                    <a:pt x="42" y="117"/>
                  </a:cubicBezTo>
                  <a:close/>
                  <a:moveTo>
                    <a:pt x="32" y="118"/>
                  </a:moveTo>
                  <a:cubicBezTo>
                    <a:pt x="32" y="118"/>
                    <a:pt x="32" y="116"/>
                    <a:pt x="32" y="117"/>
                  </a:cubicBezTo>
                  <a:cubicBezTo>
                    <a:pt x="32" y="117"/>
                    <a:pt x="32" y="117"/>
                    <a:pt x="32" y="118"/>
                  </a:cubicBezTo>
                  <a:close/>
                  <a:moveTo>
                    <a:pt x="65" y="120"/>
                  </a:moveTo>
                  <a:cubicBezTo>
                    <a:pt x="65" y="119"/>
                    <a:pt x="65" y="118"/>
                    <a:pt x="65" y="117"/>
                  </a:cubicBezTo>
                  <a:cubicBezTo>
                    <a:pt x="64" y="118"/>
                    <a:pt x="64" y="119"/>
                    <a:pt x="65" y="120"/>
                  </a:cubicBezTo>
                  <a:close/>
                  <a:moveTo>
                    <a:pt x="47" y="119"/>
                  </a:moveTo>
                  <a:cubicBezTo>
                    <a:pt x="47" y="118"/>
                    <a:pt x="47" y="118"/>
                    <a:pt x="47" y="118"/>
                  </a:cubicBezTo>
                  <a:cubicBezTo>
                    <a:pt x="47" y="118"/>
                    <a:pt x="47" y="117"/>
                    <a:pt x="47" y="117"/>
                  </a:cubicBezTo>
                  <a:cubicBezTo>
                    <a:pt x="46" y="116"/>
                    <a:pt x="46" y="118"/>
                    <a:pt x="47" y="119"/>
                  </a:cubicBezTo>
                  <a:close/>
                  <a:moveTo>
                    <a:pt x="53" y="118"/>
                  </a:moveTo>
                  <a:cubicBezTo>
                    <a:pt x="53" y="118"/>
                    <a:pt x="53" y="118"/>
                    <a:pt x="53" y="119"/>
                  </a:cubicBezTo>
                  <a:cubicBezTo>
                    <a:pt x="53" y="118"/>
                    <a:pt x="53" y="117"/>
                    <a:pt x="53" y="117"/>
                  </a:cubicBezTo>
                  <a:cubicBezTo>
                    <a:pt x="53" y="117"/>
                    <a:pt x="53" y="118"/>
                    <a:pt x="53" y="118"/>
                  </a:cubicBezTo>
                  <a:close/>
                  <a:moveTo>
                    <a:pt x="7" y="130"/>
                  </a:moveTo>
                  <a:cubicBezTo>
                    <a:pt x="8" y="131"/>
                    <a:pt x="7" y="133"/>
                    <a:pt x="7" y="134"/>
                  </a:cubicBezTo>
                  <a:cubicBezTo>
                    <a:pt x="7" y="134"/>
                    <a:pt x="7" y="134"/>
                    <a:pt x="8" y="133"/>
                  </a:cubicBezTo>
                  <a:cubicBezTo>
                    <a:pt x="9" y="128"/>
                    <a:pt x="10" y="123"/>
                    <a:pt x="11" y="118"/>
                  </a:cubicBezTo>
                  <a:cubicBezTo>
                    <a:pt x="10" y="122"/>
                    <a:pt x="9" y="126"/>
                    <a:pt x="7" y="130"/>
                  </a:cubicBezTo>
                  <a:close/>
                  <a:moveTo>
                    <a:pt x="34" y="119"/>
                  </a:move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6" y="119"/>
                    <a:pt x="35" y="118"/>
                  </a:cubicBezTo>
                  <a:cubicBezTo>
                    <a:pt x="34" y="118"/>
                    <a:pt x="35" y="119"/>
                    <a:pt x="34" y="119"/>
                  </a:cubicBezTo>
                  <a:close/>
                  <a:moveTo>
                    <a:pt x="65" y="120"/>
                  </a:moveTo>
                  <a:cubicBezTo>
                    <a:pt x="66" y="120"/>
                    <a:pt x="66" y="118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18"/>
                    <a:pt x="66" y="119"/>
                    <a:pt x="65" y="120"/>
                  </a:cubicBezTo>
                  <a:close/>
                  <a:moveTo>
                    <a:pt x="33" y="126"/>
                  </a:moveTo>
                  <a:cubicBezTo>
                    <a:pt x="33" y="123"/>
                    <a:pt x="33" y="121"/>
                    <a:pt x="32" y="118"/>
                  </a:cubicBezTo>
                  <a:cubicBezTo>
                    <a:pt x="32" y="121"/>
                    <a:pt x="32" y="123"/>
                    <a:pt x="33" y="126"/>
                  </a:cubicBezTo>
                  <a:close/>
                  <a:moveTo>
                    <a:pt x="62" y="122"/>
                  </a:moveTo>
                  <a:cubicBezTo>
                    <a:pt x="63" y="122"/>
                    <a:pt x="63" y="119"/>
                    <a:pt x="63" y="118"/>
                  </a:cubicBezTo>
                  <a:cubicBezTo>
                    <a:pt x="62" y="119"/>
                    <a:pt x="63" y="121"/>
                    <a:pt x="62" y="122"/>
                  </a:cubicBezTo>
                  <a:close/>
                  <a:moveTo>
                    <a:pt x="41" y="119"/>
                  </a:moveTo>
                  <a:cubicBezTo>
                    <a:pt x="41" y="120"/>
                    <a:pt x="41" y="120"/>
                    <a:pt x="41" y="121"/>
                  </a:cubicBezTo>
                  <a:cubicBezTo>
                    <a:pt x="41" y="121"/>
                    <a:pt x="42" y="121"/>
                    <a:pt x="42" y="121"/>
                  </a:cubicBezTo>
                  <a:cubicBezTo>
                    <a:pt x="42" y="120"/>
                    <a:pt x="41" y="120"/>
                    <a:pt x="41" y="120"/>
                  </a:cubicBezTo>
                  <a:cubicBezTo>
                    <a:pt x="42" y="120"/>
                    <a:pt x="41" y="119"/>
                    <a:pt x="41" y="119"/>
                  </a:cubicBezTo>
                  <a:cubicBezTo>
                    <a:pt x="42" y="119"/>
                    <a:pt x="42" y="120"/>
                    <a:pt x="42" y="120"/>
                  </a:cubicBezTo>
                  <a:cubicBezTo>
                    <a:pt x="43" y="119"/>
                    <a:pt x="42" y="118"/>
                    <a:pt x="42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lose/>
                  <a:moveTo>
                    <a:pt x="50" y="119"/>
                  </a:moveTo>
                  <a:cubicBezTo>
                    <a:pt x="51" y="119"/>
                    <a:pt x="50" y="118"/>
                    <a:pt x="50" y="118"/>
                  </a:cubicBezTo>
                  <a:cubicBezTo>
                    <a:pt x="50" y="118"/>
                    <a:pt x="50" y="118"/>
                    <a:pt x="50" y="119"/>
                  </a:cubicBezTo>
                  <a:close/>
                  <a:moveTo>
                    <a:pt x="38" y="120"/>
                  </a:moveTo>
                  <a:cubicBezTo>
                    <a:pt x="38" y="120"/>
                    <a:pt x="39" y="120"/>
                    <a:pt x="39" y="119"/>
                  </a:cubicBezTo>
                  <a:cubicBezTo>
                    <a:pt x="38" y="119"/>
                    <a:pt x="38" y="118"/>
                    <a:pt x="38" y="118"/>
                  </a:cubicBezTo>
                  <a:cubicBezTo>
                    <a:pt x="37" y="119"/>
                    <a:pt x="37" y="120"/>
                    <a:pt x="38" y="120"/>
                  </a:cubicBezTo>
                  <a:close/>
                  <a:moveTo>
                    <a:pt x="56" y="119"/>
                  </a:move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9"/>
                    <a:pt x="56" y="119"/>
                  </a:cubicBezTo>
                  <a:close/>
                  <a:moveTo>
                    <a:pt x="60" y="120"/>
                  </a:moveTo>
                  <a:cubicBezTo>
                    <a:pt x="60" y="119"/>
                    <a:pt x="60" y="118"/>
                    <a:pt x="60" y="118"/>
                  </a:cubicBezTo>
                  <a:cubicBezTo>
                    <a:pt x="59" y="119"/>
                    <a:pt x="59" y="119"/>
                    <a:pt x="60" y="120"/>
                  </a:cubicBezTo>
                  <a:close/>
                  <a:moveTo>
                    <a:pt x="57" y="120"/>
                  </a:moveTo>
                  <a:cubicBezTo>
                    <a:pt x="58" y="121"/>
                    <a:pt x="58" y="122"/>
                    <a:pt x="59" y="122"/>
                  </a:cubicBezTo>
                  <a:cubicBezTo>
                    <a:pt x="59" y="121"/>
                    <a:pt x="59" y="120"/>
                    <a:pt x="58" y="119"/>
                  </a:cubicBezTo>
                  <a:cubicBezTo>
                    <a:pt x="58" y="119"/>
                    <a:pt x="57" y="120"/>
                    <a:pt x="57" y="120"/>
                  </a:cubicBezTo>
                  <a:close/>
                  <a:moveTo>
                    <a:pt x="44" y="120"/>
                  </a:moveTo>
                  <a:cubicBezTo>
                    <a:pt x="45" y="121"/>
                    <a:pt x="44" y="121"/>
                    <a:pt x="45" y="121"/>
                  </a:cubicBezTo>
                  <a:cubicBezTo>
                    <a:pt x="45" y="121"/>
                    <a:pt x="45" y="120"/>
                    <a:pt x="45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0"/>
                    <a:pt x="46" y="119"/>
                    <a:pt x="45" y="119"/>
                  </a:cubicBezTo>
                  <a:cubicBezTo>
                    <a:pt x="45" y="119"/>
                    <a:pt x="44" y="120"/>
                    <a:pt x="44" y="120"/>
                  </a:cubicBezTo>
                  <a:close/>
                  <a:moveTo>
                    <a:pt x="54" y="119"/>
                  </a:moveTo>
                  <a:cubicBezTo>
                    <a:pt x="54" y="120"/>
                    <a:pt x="54" y="121"/>
                    <a:pt x="55" y="121"/>
                  </a:cubicBezTo>
                  <a:cubicBezTo>
                    <a:pt x="55" y="120"/>
                    <a:pt x="55" y="120"/>
                    <a:pt x="55" y="119"/>
                  </a:cubicBezTo>
                  <a:cubicBezTo>
                    <a:pt x="55" y="119"/>
                    <a:pt x="54" y="119"/>
                    <a:pt x="54" y="119"/>
                  </a:cubicBezTo>
                  <a:close/>
                  <a:moveTo>
                    <a:pt x="33" y="136"/>
                  </a:moveTo>
                  <a:cubicBezTo>
                    <a:pt x="33" y="135"/>
                    <a:pt x="32" y="133"/>
                    <a:pt x="33" y="133"/>
                  </a:cubicBezTo>
                  <a:cubicBezTo>
                    <a:pt x="32" y="129"/>
                    <a:pt x="32" y="124"/>
                    <a:pt x="31" y="120"/>
                  </a:cubicBezTo>
                  <a:cubicBezTo>
                    <a:pt x="31" y="126"/>
                    <a:pt x="32" y="132"/>
                    <a:pt x="33" y="137"/>
                  </a:cubicBezTo>
                  <a:cubicBezTo>
                    <a:pt x="33" y="137"/>
                    <a:pt x="32" y="136"/>
                    <a:pt x="33" y="136"/>
                  </a:cubicBezTo>
                  <a:close/>
                  <a:moveTo>
                    <a:pt x="34" y="122"/>
                  </a:moveTo>
                  <a:cubicBezTo>
                    <a:pt x="34" y="122"/>
                    <a:pt x="34" y="124"/>
                    <a:pt x="34" y="124"/>
                  </a:cubicBezTo>
                  <a:cubicBezTo>
                    <a:pt x="35" y="124"/>
                    <a:pt x="36" y="122"/>
                    <a:pt x="37" y="121"/>
                  </a:cubicBezTo>
                  <a:cubicBezTo>
                    <a:pt x="37" y="121"/>
                    <a:pt x="37" y="120"/>
                    <a:pt x="36" y="120"/>
                  </a:cubicBezTo>
                  <a:cubicBezTo>
                    <a:pt x="36" y="121"/>
                    <a:pt x="35" y="122"/>
                    <a:pt x="34" y="122"/>
                  </a:cubicBezTo>
                  <a:close/>
                  <a:moveTo>
                    <a:pt x="51" y="121"/>
                  </a:moveTo>
                  <a:cubicBezTo>
                    <a:pt x="51" y="121"/>
                    <a:pt x="51" y="120"/>
                    <a:pt x="51" y="120"/>
                  </a:cubicBezTo>
                  <a:cubicBezTo>
                    <a:pt x="51" y="121"/>
                    <a:pt x="50" y="121"/>
                    <a:pt x="51" y="121"/>
                  </a:cubicBezTo>
                  <a:close/>
                  <a:moveTo>
                    <a:pt x="43" y="121"/>
                  </a:moveTo>
                  <a:cubicBezTo>
                    <a:pt x="43" y="121"/>
                    <a:pt x="43" y="121"/>
                    <a:pt x="43" y="120"/>
                  </a:cubicBezTo>
                  <a:cubicBezTo>
                    <a:pt x="43" y="121"/>
                    <a:pt x="43" y="121"/>
                    <a:pt x="43" y="121"/>
                  </a:cubicBezTo>
                  <a:close/>
                  <a:moveTo>
                    <a:pt x="47" y="122"/>
                  </a:moveTo>
                  <a:cubicBezTo>
                    <a:pt x="47" y="121"/>
                    <a:pt x="47" y="121"/>
                    <a:pt x="47" y="120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6" y="121"/>
                    <a:pt x="47" y="121"/>
                    <a:pt x="47" y="122"/>
                  </a:cubicBezTo>
                  <a:close/>
                  <a:moveTo>
                    <a:pt x="65" y="130"/>
                  </a:moveTo>
                  <a:cubicBezTo>
                    <a:pt x="65" y="132"/>
                    <a:pt x="65" y="136"/>
                    <a:pt x="65" y="139"/>
                  </a:cubicBezTo>
                  <a:cubicBezTo>
                    <a:pt x="65" y="139"/>
                    <a:pt x="64" y="139"/>
                    <a:pt x="64" y="140"/>
                  </a:cubicBezTo>
                  <a:cubicBezTo>
                    <a:pt x="66" y="142"/>
                    <a:pt x="64" y="146"/>
                    <a:pt x="65" y="150"/>
                  </a:cubicBezTo>
                  <a:cubicBezTo>
                    <a:pt x="65" y="141"/>
                    <a:pt x="65" y="130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5" y="123"/>
                    <a:pt x="65" y="127"/>
                    <a:pt x="65" y="130"/>
                  </a:cubicBezTo>
                  <a:close/>
                  <a:moveTo>
                    <a:pt x="39" y="121"/>
                  </a:moveTo>
                  <a:cubicBezTo>
                    <a:pt x="39" y="122"/>
                    <a:pt x="39" y="123"/>
                    <a:pt x="40" y="123"/>
                  </a:cubicBezTo>
                  <a:cubicBezTo>
                    <a:pt x="40" y="123"/>
                    <a:pt x="40" y="123"/>
                    <a:pt x="40" y="122"/>
                  </a:cubicBezTo>
                  <a:cubicBezTo>
                    <a:pt x="40" y="122"/>
                    <a:pt x="40" y="121"/>
                    <a:pt x="39" y="121"/>
                  </a:cubicBezTo>
                  <a:cubicBezTo>
                    <a:pt x="39" y="121"/>
                    <a:pt x="39" y="121"/>
                    <a:pt x="39" y="121"/>
                  </a:cubicBezTo>
                  <a:close/>
                  <a:moveTo>
                    <a:pt x="44" y="123"/>
                  </a:move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1"/>
                    <a:pt x="43" y="121"/>
                  </a:cubicBezTo>
                  <a:cubicBezTo>
                    <a:pt x="43" y="122"/>
                    <a:pt x="43" y="122"/>
                    <a:pt x="44" y="123"/>
                  </a:cubicBezTo>
                  <a:close/>
                  <a:moveTo>
                    <a:pt x="47" y="123"/>
                  </a:moveTo>
                  <a:cubicBezTo>
                    <a:pt x="47" y="123"/>
                    <a:pt x="47" y="122"/>
                    <a:pt x="46" y="121"/>
                  </a:cubicBezTo>
                  <a:cubicBezTo>
                    <a:pt x="46" y="122"/>
                    <a:pt x="47" y="123"/>
                    <a:pt x="47" y="123"/>
                  </a:cubicBezTo>
                  <a:close/>
                  <a:moveTo>
                    <a:pt x="50" y="124"/>
                  </a:moveTo>
                  <a:cubicBezTo>
                    <a:pt x="50" y="123"/>
                    <a:pt x="51" y="123"/>
                    <a:pt x="51" y="123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2"/>
                    <a:pt x="49" y="123"/>
                    <a:pt x="50" y="124"/>
                  </a:cubicBezTo>
                  <a:close/>
                  <a:moveTo>
                    <a:pt x="59" y="123"/>
                  </a:moveTo>
                  <a:cubicBezTo>
                    <a:pt x="60" y="123"/>
                    <a:pt x="60" y="122"/>
                    <a:pt x="60" y="122"/>
                  </a:cubicBezTo>
                  <a:cubicBezTo>
                    <a:pt x="60" y="123"/>
                    <a:pt x="60" y="123"/>
                    <a:pt x="59" y="123"/>
                  </a:cubicBezTo>
                  <a:close/>
                  <a:moveTo>
                    <a:pt x="52" y="124"/>
                  </a:moveTo>
                  <a:cubicBezTo>
                    <a:pt x="53" y="124"/>
                    <a:pt x="53" y="124"/>
                    <a:pt x="53" y="123"/>
                  </a:cubicBezTo>
                  <a:cubicBezTo>
                    <a:pt x="53" y="123"/>
                    <a:pt x="53" y="122"/>
                    <a:pt x="52" y="122"/>
                  </a:cubicBezTo>
                  <a:cubicBezTo>
                    <a:pt x="52" y="123"/>
                    <a:pt x="53" y="123"/>
                    <a:pt x="52" y="124"/>
                  </a:cubicBezTo>
                  <a:close/>
                  <a:moveTo>
                    <a:pt x="42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2"/>
                    <a:pt x="42" y="123"/>
                  </a:cubicBezTo>
                  <a:close/>
                  <a:moveTo>
                    <a:pt x="55" y="124"/>
                  </a:moveTo>
                  <a:cubicBezTo>
                    <a:pt x="55" y="124"/>
                    <a:pt x="55" y="123"/>
                    <a:pt x="55" y="123"/>
                  </a:cubicBezTo>
                  <a:cubicBezTo>
                    <a:pt x="54" y="123"/>
                    <a:pt x="55" y="124"/>
                    <a:pt x="55" y="124"/>
                  </a:cubicBezTo>
                  <a:close/>
                  <a:moveTo>
                    <a:pt x="48" y="124"/>
                  </a:moveTo>
                  <a:cubicBezTo>
                    <a:pt x="48" y="124"/>
                    <a:pt x="48" y="124"/>
                    <a:pt x="49" y="124"/>
                  </a:cubicBezTo>
                  <a:cubicBezTo>
                    <a:pt x="49" y="124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4"/>
                  </a:cubicBezTo>
                  <a:close/>
                  <a:moveTo>
                    <a:pt x="57" y="124"/>
                  </a:moveTo>
                  <a:cubicBezTo>
                    <a:pt x="57" y="124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4"/>
                    <a:pt x="57" y="124"/>
                  </a:cubicBezTo>
                  <a:close/>
                  <a:moveTo>
                    <a:pt x="37" y="124"/>
                  </a:moveTo>
                  <a:cubicBezTo>
                    <a:pt x="37" y="124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4"/>
                    <a:pt x="38" y="124"/>
                    <a:pt x="38" y="123"/>
                  </a:cubicBezTo>
                  <a:cubicBezTo>
                    <a:pt x="37" y="123"/>
                    <a:pt x="37" y="123"/>
                    <a:pt x="37" y="124"/>
                  </a:cubicBezTo>
                  <a:close/>
                  <a:moveTo>
                    <a:pt x="40" y="124"/>
                  </a:moveTo>
                  <a:cubicBezTo>
                    <a:pt x="41" y="124"/>
                    <a:pt x="41" y="124"/>
                    <a:pt x="41" y="123"/>
                  </a:cubicBezTo>
                  <a:cubicBezTo>
                    <a:pt x="41" y="124"/>
                    <a:pt x="40" y="124"/>
                    <a:pt x="40" y="124"/>
                  </a:cubicBezTo>
                  <a:close/>
                  <a:moveTo>
                    <a:pt x="45" y="124"/>
                  </a:moveTo>
                  <a:cubicBezTo>
                    <a:pt x="45" y="124"/>
                    <a:pt x="45" y="125"/>
                    <a:pt x="45" y="125"/>
                  </a:cubicBezTo>
                  <a:cubicBezTo>
                    <a:pt x="46" y="124"/>
                    <a:pt x="45" y="123"/>
                    <a:pt x="45" y="124"/>
                  </a:cubicBezTo>
                  <a:close/>
                  <a:moveTo>
                    <a:pt x="59" y="124"/>
                  </a:moveTo>
                  <a:cubicBezTo>
                    <a:pt x="60" y="124"/>
                    <a:pt x="60" y="125"/>
                    <a:pt x="60" y="125"/>
                  </a:cubicBezTo>
                  <a:cubicBezTo>
                    <a:pt x="60" y="125"/>
                    <a:pt x="60" y="124"/>
                    <a:pt x="60" y="124"/>
                  </a:cubicBezTo>
                  <a:cubicBezTo>
                    <a:pt x="60" y="124"/>
                    <a:pt x="59" y="124"/>
                    <a:pt x="59" y="124"/>
                  </a:cubicBezTo>
                  <a:close/>
                  <a:moveTo>
                    <a:pt x="41" y="126"/>
                  </a:moveTo>
                  <a:cubicBezTo>
                    <a:pt x="41" y="126"/>
                    <a:pt x="42" y="125"/>
                    <a:pt x="42" y="125"/>
                  </a:cubicBezTo>
                  <a:cubicBezTo>
                    <a:pt x="42" y="125"/>
                    <a:pt x="42" y="124"/>
                    <a:pt x="41" y="124"/>
                  </a:cubicBezTo>
                  <a:cubicBezTo>
                    <a:pt x="40" y="125"/>
                    <a:pt x="41" y="125"/>
                    <a:pt x="41" y="126"/>
                  </a:cubicBezTo>
                  <a:close/>
                  <a:moveTo>
                    <a:pt x="48" y="125"/>
                  </a:moveTo>
                  <a:cubicBezTo>
                    <a:pt x="48" y="125"/>
                    <a:pt x="48" y="126"/>
                    <a:pt x="49" y="125"/>
                  </a:cubicBezTo>
                  <a:cubicBezTo>
                    <a:pt x="48" y="125"/>
                    <a:pt x="49" y="124"/>
                    <a:pt x="48" y="124"/>
                  </a:cubicBezTo>
                  <a:cubicBezTo>
                    <a:pt x="48" y="124"/>
                    <a:pt x="48" y="125"/>
                    <a:pt x="48" y="125"/>
                  </a:cubicBezTo>
                  <a:close/>
                  <a:moveTo>
                    <a:pt x="54" y="126"/>
                  </a:moveTo>
                  <a:cubicBezTo>
                    <a:pt x="54" y="125"/>
                    <a:pt x="54" y="125"/>
                    <a:pt x="54" y="124"/>
                  </a:cubicBezTo>
                  <a:cubicBezTo>
                    <a:pt x="53" y="124"/>
                    <a:pt x="53" y="125"/>
                    <a:pt x="54" y="126"/>
                  </a:cubicBezTo>
                  <a:close/>
                  <a:moveTo>
                    <a:pt x="57" y="125"/>
                  </a:moveTo>
                  <a:cubicBezTo>
                    <a:pt x="58" y="125"/>
                    <a:pt x="58" y="125"/>
                    <a:pt x="58" y="12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8" y="125"/>
                    <a:pt x="57" y="125"/>
                    <a:pt x="57" y="125"/>
                  </a:cubicBezTo>
                  <a:close/>
                  <a:moveTo>
                    <a:pt x="52" y="125"/>
                  </a:moveTo>
                  <a:cubicBezTo>
                    <a:pt x="52" y="125"/>
                    <a:pt x="52" y="124"/>
                    <a:pt x="51" y="124"/>
                  </a:cubicBezTo>
                  <a:cubicBezTo>
                    <a:pt x="51" y="124"/>
                    <a:pt x="51" y="125"/>
                    <a:pt x="52" y="125"/>
                  </a:cubicBezTo>
                  <a:close/>
                  <a:moveTo>
                    <a:pt x="37" y="126"/>
                  </a:moveTo>
                  <a:cubicBezTo>
                    <a:pt x="38" y="126"/>
                    <a:pt x="37" y="125"/>
                    <a:pt x="36" y="125"/>
                  </a:cubicBezTo>
                  <a:cubicBezTo>
                    <a:pt x="37" y="125"/>
                    <a:pt x="37" y="126"/>
                    <a:pt x="37" y="126"/>
                  </a:cubicBezTo>
                  <a:close/>
                  <a:moveTo>
                    <a:pt x="61" y="126"/>
                  </a:moveTo>
                  <a:cubicBezTo>
                    <a:pt x="61" y="126"/>
                    <a:pt x="62" y="125"/>
                    <a:pt x="61" y="125"/>
                  </a:cubicBezTo>
                  <a:cubicBezTo>
                    <a:pt x="61" y="125"/>
                    <a:pt x="61" y="126"/>
                    <a:pt x="61" y="126"/>
                  </a:cubicBezTo>
                  <a:close/>
                  <a:moveTo>
                    <a:pt x="35" y="127"/>
                  </a:moveTo>
                  <a:cubicBezTo>
                    <a:pt x="35" y="127"/>
                    <a:pt x="35" y="128"/>
                    <a:pt x="36" y="128"/>
                  </a:cubicBezTo>
                  <a:cubicBezTo>
                    <a:pt x="36" y="128"/>
                    <a:pt x="36" y="127"/>
                    <a:pt x="36" y="127"/>
                  </a:cubicBezTo>
                  <a:cubicBezTo>
                    <a:pt x="36" y="127"/>
                    <a:pt x="36" y="126"/>
                    <a:pt x="36" y="125"/>
                  </a:cubicBezTo>
                  <a:cubicBezTo>
                    <a:pt x="35" y="126"/>
                    <a:pt x="35" y="126"/>
                    <a:pt x="35" y="127"/>
                  </a:cubicBezTo>
                  <a:close/>
                  <a:moveTo>
                    <a:pt x="38" y="126"/>
                  </a:move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39" y="126"/>
                    <a:pt x="38" y="126"/>
                  </a:cubicBezTo>
                  <a:close/>
                  <a:moveTo>
                    <a:pt x="41" y="127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lose/>
                  <a:moveTo>
                    <a:pt x="47" y="127"/>
                  </a:moveTo>
                  <a:cubicBezTo>
                    <a:pt x="47" y="127"/>
                    <a:pt x="47" y="126"/>
                    <a:pt x="46" y="126"/>
                  </a:cubicBezTo>
                  <a:cubicBezTo>
                    <a:pt x="46" y="126"/>
                    <a:pt x="46" y="127"/>
                    <a:pt x="47" y="127"/>
                  </a:cubicBezTo>
                  <a:close/>
                  <a:moveTo>
                    <a:pt x="54" y="127"/>
                  </a:moveTo>
                  <a:cubicBezTo>
                    <a:pt x="55" y="127"/>
                    <a:pt x="55" y="126"/>
                    <a:pt x="54" y="126"/>
                  </a:cubicBezTo>
                  <a:cubicBezTo>
                    <a:pt x="54" y="126"/>
                    <a:pt x="54" y="126"/>
                    <a:pt x="54" y="127"/>
                  </a:cubicBezTo>
                  <a:close/>
                  <a:moveTo>
                    <a:pt x="50" y="127"/>
                  </a:moveTo>
                  <a:cubicBezTo>
                    <a:pt x="51" y="127"/>
                    <a:pt x="51" y="126"/>
                    <a:pt x="50" y="126"/>
                  </a:cubicBezTo>
                  <a:cubicBezTo>
                    <a:pt x="50" y="126"/>
                    <a:pt x="50" y="127"/>
                    <a:pt x="50" y="127"/>
                  </a:cubicBezTo>
                  <a:close/>
                  <a:moveTo>
                    <a:pt x="59" y="126"/>
                  </a:moveTo>
                  <a:cubicBezTo>
                    <a:pt x="58" y="126"/>
                    <a:pt x="59" y="126"/>
                    <a:pt x="59" y="126"/>
                  </a:cubicBezTo>
                  <a:cubicBezTo>
                    <a:pt x="58" y="126"/>
                    <a:pt x="58" y="127"/>
                    <a:pt x="59" y="126"/>
                  </a:cubicBezTo>
                  <a:close/>
                  <a:moveTo>
                    <a:pt x="53" y="129"/>
                  </a:moveTo>
                  <a:cubicBezTo>
                    <a:pt x="54" y="128"/>
                    <a:pt x="53" y="127"/>
                    <a:pt x="53" y="126"/>
                  </a:cubicBezTo>
                  <a:cubicBezTo>
                    <a:pt x="52" y="127"/>
                    <a:pt x="53" y="128"/>
                    <a:pt x="53" y="129"/>
                  </a:cubicBezTo>
                  <a:close/>
                  <a:moveTo>
                    <a:pt x="40" y="128"/>
                  </a:moveTo>
                  <a:cubicBezTo>
                    <a:pt x="40" y="127"/>
                    <a:pt x="40" y="127"/>
                    <a:pt x="39" y="126"/>
                  </a:cubicBezTo>
                  <a:cubicBezTo>
                    <a:pt x="39" y="127"/>
                    <a:pt x="39" y="128"/>
                    <a:pt x="40" y="128"/>
                  </a:cubicBezTo>
                  <a:close/>
                  <a:moveTo>
                    <a:pt x="49" y="127"/>
                  </a:moveTo>
                  <a:cubicBezTo>
                    <a:pt x="50" y="127"/>
                    <a:pt x="49" y="128"/>
                    <a:pt x="50" y="128"/>
                  </a:cubicBezTo>
                  <a:cubicBezTo>
                    <a:pt x="50" y="127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9" y="127"/>
                    <a:pt x="49" y="127"/>
                    <a:pt x="49" y="127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8"/>
                    <a:pt x="43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lose/>
                  <a:moveTo>
                    <a:pt x="60" y="128"/>
                  </a:moveTo>
                  <a:cubicBezTo>
                    <a:pt x="60" y="128"/>
                    <a:pt x="60" y="127"/>
                    <a:pt x="60" y="127"/>
                  </a:cubicBezTo>
                  <a:cubicBezTo>
                    <a:pt x="60" y="127"/>
                    <a:pt x="59" y="128"/>
                    <a:pt x="60" y="128"/>
                  </a:cubicBezTo>
                  <a:close/>
                  <a:moveTo>
                    <a:pt x="57" y="128"/>
                  </a:moveTo>
                  <a:cubicBezTo>
                    <a:pt x="57" y="128"/>
                    <a:pt x="57" y="128"/>
                    <a:pt x="57" y="128"/>
                  </a:cubicBezTo>
                  <a:cubicBezTo>
                    <a:pt x="58" y="127"/>
                    <a:pt x="58" y="127"/>
                    <a:pt x="57" y="127"/>
                  </a:cubicBezTo>
                  <a:cubicBezTo>
                    <a:pt x="57" y="127"/>
                    <a:pt x="57" y="127"/>
                    <a:pt x="57" y="128"/>
                  </a:cubicBezTo>
                  <a:close/>
                  <a:moveTo>
                    <a:pt x="62" y="131"/>
                  </a:moveTo>
                  <a:cubicBezTo>
                    <a:pt x="62" y="130"/>
                    <a:pt x="63" y="128"/>
                    <a:pt x="62" y="127"/>
                  </a:cubicBezTo>
                  <a:cubicBezTo>
                    <a:pt x="62" y="129"/>
                    <a:pt x="62" y="130"/>
                    <a:pt x="62" y="131"/>
                  </a:cubicBezTo>
                  <a:close/>
                  <a:moveTo>
                    <a:pt x="33" y="129"/>
                  </a:move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1"/>
                    <a:pt x="33" y="130"/>
                  </a:cubicBezTo>
                  <a:cubicBezTo>
                    <a:pt x="33" y="129"/>
                    <a:pt x="33" y="129"/>
                    <a:pt x="33" y="128"/>
                  </a:cubicBezTo>
                  <a:cubicBezTo>
                    <a:pt x="33" y="128"/>
                    <a:pt x="33" y="127"/>
                    <a:pt x="33" y="128"/>
                  </a:cubicBezTo>
                  <a:cubicBezTo>
                    <a:pt x="33" y="128"/>
                    <a:pt x="33" y="129"/>
                    <a:pt x="33" y="129"/>
                  </a:cubicBezTo>
                  <a:close/>
                  <a:moveTo>
                    <a:pt x="55" y="128"/>
                  </a:moveTo>
                  <a:cubicBezTo>
                    <a:pt x="55" y="128"/>
                    <a:pt x="56" y="128"/>
                    <a:pt x="55" y="127"/>
                  </a:cubicBezTo>
                  <a:cubicBezTo>
                    <a:pt x="55" y="128"/>
                    <a:pt x="55" y="128"/>
                    <a:pt x="55" y="128"/>
                  </a:cubicBezTo>
                  <a:close/>
                  <a:moveTo>
                    <a:pt x="38" y="130"/>
                  </a:moveTo>
                  <a:cubicBezTo>
                    <a:pt x="39" y="129"/>
                    <a:pt x="39" y="128"/>
                    <a:pt x="38" y="128"/>
                  </a:cubicBezTo>
                  <a:cubicBezTo>
                    <a:pt x="38" y="128"/>
                    <a:pt x="38" y="129"/>
                    <a:pt x="38" y="130"/>
                  </a:cubicBezTo>
                  <a:close/>
                  <a:moveTo>
                    <a:pt x="45" y="129"/>
                  </a:moveTo>
                  <a:cubicBezTo>
                    <a:pt x="45" y="129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9"/>
                    <a:pt x="45" y="129"/>
                  </a:cubicBezTo>
                  <a:close/>
                  <a:moveTo>
                    <a:pt x="42" y="129"/>
                  </a:moveTo>
                  <a:cubicBezTo>
                    <a:pt x="42" y="129"/>
                    <a:pt x="42" y="129"/>
                    <a:pt x="41" y="128"/>
                  </a:cubicBezTo>
                  <a:cubicBezTo>
                    <a:pt x="41" y="129"/>
                    <a:pt x="42" y="129"/>
                    <a:pt x="42" y="129"/>
                  </a:cubicBezTo>
                  <a:close/>
                  <a:moveTo>
                    <a:pt x="47" y="129"/>
                  </a:moveTo>
                  <a:cubicBezTo>
                    <a:pt x="48" y="129"/>
                    <a:pt x="47" y="129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9" y="130"/>
                    <a:pt x="49" y="129"/>
                    <a:pt x="48" y="128"/>
                  </a:cubicBezTo>
                  <a:cubicBezTo>
                    <a:pt x="48" y="129"/>
                    <a:pt x="48" y="128"/>
                    <a:pt x="47" y="129"/>
                  </a:cubicBezTo>
                  <a:close/>
                  <a:moveTo>
                    <a:pt x="50" y="129"/>
                  </a:moveTo>
                  <a:cubicBezTo>
                    <a:pt x="50" y="129"/>
                    <a:pt x="50" y="129"/>
                    <a:pt x="50" y="130"/>
                  </a:cubicBezTo>
                  <a:cubicBezTo>
                    <a:pt x="50" y="130"/>
                    <a:pt x="51" y="130"/>
                    <a:pt x="51" y="129"/>
                  </a:cubicBezTo>
                  <a:cubicBezTo>
                    <a:pt x="50" y="129"/>
                    <a:pt x="51" y="129"/>
                    <a:pt x="51" y="129"/>
                  </a:cubicBezTo>
                  <a:cubicBezTo>
                    <a:pt x="51" y="129"/>
                    <a:pt x="51" y="128"/>
                    <a:pt x="50" y="128"/>
                  </a:cubicBezTo>
                  <a:cubicBezTo>
                    <a:pt x="50" y="129"/>
                    <a:pt x="50" y="129"/>
                    <a:pt x="50" y="129"/>
                  </a:cubicBezTo>
                  <a:close/>
                  <a:moveTo>
                    <a:pt x="52" y="129"/>
                  </a:moveTo>
                  <a:cubicBezTo>
                    <a:pt x="52" y="129"/>
                    <a:pt x="52" y="128"/>
                    <a:pt x="52" y="128"/>
                  </a:cubicBezTo>
                  <a:cubicBezTo>
                    <a:pt x="51" y="128"/>
                    <a:pt x="51" y="129"/>
                    <a:pt x="52" y="129"/>
                  </a:cubicBezTo>
                  <a:close/>
                  <a:moveTo>
                    <a:pt x="41" y="128"/>
                  </a:moveTo>
                  <a:cubicBezTo>
                    <a:pt x="41" y="128"/>
                    <a:pt x="40" y="128"/>
                    <a:pt x="40" y="128"/>
                  </a:cubicBezTo>
                  <a:cubicBezTo>
                    <a:pt x="40" y="129"/>
                    <a:pt x="41" y="129"/>
                    <a:pt x="41" y="128"/>
                  </a:cubicBezTo>
                  <a:close/>
                  <a:moveTo>
                    <a:pt x="58" y="129"/>
                  </a:moveTo>
                  <a:cubicBezTo>
                    <a:pt x="58" y="129"/>
                    <a:pt x="58" y="129"/>
                    <a:pt x="58" y="129"/>
                  </a:cubicBezTo>
                  <a:cubicBezTo>
                    <a:pt x="58" y="129"/>
                    <a:pt x="58" y="128"/>
                    <a:pt x="58" y="128"/>
                  </a:cubicBezTo>
                  <a:cubicBezTo>
                    <a:pt x="58" y="129"/>
                    <a:pt x="58" y="129"/>
                    <a:pt x="58" y="129"/>
                  </a:cubicBezTo>
                  <a:close/>
                  <a:moveTo>
                    <a:pt x="45" y="131"/>
                  </a:moveTo>
                  <a:cubicBezTo>
                    <a:pt x="45" y="130"/>
                    <a:pt x="44" y="129"/>
                    <a:pt x="44" y="129"/>
                  </a:cubicBezTo>
                  <a:cubicBezTo>
                    <a:pt x="43" y="130"/>
                    <a:pt x="44" y="131"/>
                    <a:pt x="45" y="131"/>
                  </a:cubicBezTo>
                  <a:close/>
                  <a:moveTo>
                    <a:pt x="37" y="131"/>
                  </a:moveTo>
                  <a:cubicBezTo>
                    <a:pt x="38" y="131"/>
                    <a:pt x="38" y="129"/>
                    <a:pt x="37" y="129"/>
                  </a:cubicBezTo>
                  <a:cubicBezTo>
                    <a:pt x="36" y="130"/>
                    <a:pt x="37" y="130"/>
                    <a:pt x="37" y="131"/>
                  </a:cubicBezTo>
                  <a:close/>
                  <a:moveTo>
                    <a:pt x="41" y="130"/>
                  </a:moveTo>
                  <a:cubicBezTo>
                    <a:pt x="41" y="130"/>
                    <a:pt x="41" y="129"/>
                    <a:pt x="41" y="129"/>
                  </a:cubicBezTo>
                  <a:cubicBezTo>
                    <a:pt x="41" y="130"/>
                    <a:pt x="41" y="130"/>
                    <a:pt x="41" y="130"/>
                  </a:cubicBezTo>
                  <a:close/>
                  <a:moveTo>
                    <a:pt x="39" y="131"/>
                  </a:moveTo>
                  <a:cubicBezTo>
                    <a:pt x="39" y="130"/>
                    <a:pt x="40" y="130"/>
                    <a:pt x="40" y="129"/>
                  </a:cubicBezTo>
                  <a:cubicBezTo>
                    <a:pt x="39" y="130"/>
                    <a:pt x="38" y="131"/>
                    <a:pt x="39" y="131"/>
                  </a:cubicBezTo>
                  <a:close/>
                  <a:moveTo>
                    <a:pt x="55" y="131"/>
                  </a:moveTo>
                  <a:cubicBezTo>
                    <a:pt x="55" y="131"/>
                    <a:pt x="55" y="131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0"/>
                    <a:pt x="54" y="131"/>
                    <a:pt x="55" y="131"/>
                  </a:cubicBezTo>
                  <a:close/>
                  <a:moveTo>
                    <a:pt x="56" y="131"/>
                  </a:moveTo>
                  <a:cubicBezTo>
                    <a:pt x="56" y="131"/>
                    <a:pt x="56" y="131"/>
                    <a:pt x="57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6" y="130"/>
                    <a:pt x="56" y="131"/>
                  </a:cubicBezTo>
                  <a:close/>
                  <a:moveTo>
                    <a:pt x="50" y="133"/>
                  </a:moveTo>
                  <a:cubicBezTo>
                    <a:pt x="51" y="132"/>
                    <a:pt x="50" y="130"/>
                    <a:pt x="49" y="130"/>
                  </a:cubicBezTo>
                  <a:cubicBezTo>
                    <a:pt x="49" y="131"/>
                    <a:pt x="49" y="131"/>
                    <a:pt x="49" y="132"/>
                  </a:cubicBezTo>
                  <a:cubicBezTo>
                    <a:pt x="49" y="132"/>
                    <a:pt x="49" y="131"/>
                    <a:pt x="49" y="132"/>
                  </a:cubicBezTo>
                  <a:cubicBezTo>
                    <a:pt x="49" y="132"/>
                    <a:pt x="49" y="132"/>
                    <a:pt x="50" y="133"/>
                  </a:cubicBezTo>
                  <a:close/>
                  <a:moveTo>
                    <a:pt x="40" y="133"/>
                  </a:moveTo>
                  <a:cubicBezTo>
                    <a:pt x="40" y="132"/>
                    <a:pt x="40" y="132"/>
                    <a:pt x="41" y="131"/>
                  </a:cubicBezTo>
                  <a:cubicBezTo>
                    <a:pt x="40" y="131"/>
                    <a:pt x="40" y="130"/>
                    <a:pt x="40" y="130"/>
                  </a:cubicBezTo>
                  <a:cubicBezTo>
                    <a:pt x="39" y="131"/>
                    <a:pt x="39" y="132"/>
                    <a:pt x="40" y="133"/>
                  </a:cubicBezTo>
                  <a:close/>
                  <a:moveTo>
                    <a:pt x="43" y="132"/>
                  </a:moveTo>
                  <a:cubicBezTo>
                    <a:pt x="44" y="132"/>
                    <a:pt x="43" y="131"/>
                    <a:pt x="43" y="131"/>
                  </a:cubicBezTo>
                  <a:cubicBezTo>
                    <a:pt x="43" y="131"/>
                    <a:pt x="43" y="132"/>
                    <a:pt x="43" y="132"/>
                  </a:cubicBezTo>
                  <a:close/>
                  <a:moveTo>
                    <a:pt x="60" y="131"/>
                  </a:moveTo>
                  <a:cubicBezTo>
                    <a:pt x="60" y="131"/>
                    <a:pt x="60" y="131"/>
                    <a:pt x="59" y="131"/>
                  </a:cubicBezTo>
                  <a:cubicBezTo>
                    <a:pt x="59" y="131"/>
                    <a:pt x="60" y="131"/>
                    <a:pt x="60" y="131"/>
                  </a:cubicBezTo>
                  <a:close/>
                  <a:moveTo>
                    <a:pt x="36" y="133"/>
                  </a:moveTo>
                  <a:cubicBezTo>
                    <a:pt x="37" y="133"/>
                    <a:pt x="36" y="131"/>
                    <a:pt x="36" y="131"/>
                  </a:cubicBezTo>
                  <a:cubicBezTo>
                    <a:pt x="35" y="132"/>
                    <a:pt x="35" y="132"/>
                    <a:pt x="36" y="133"/>
                  </a:cubicBezTo>
                  <a:close/>
                  <a:moveTo>
                    <a:pt x="38" y="132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9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lose/>
                  <a:moveTo>
                    <a:pt x="55" y="132"/>
                  </a:moveTo>
                  <a:cubicBezTo>
                    <a:pt x="55" y="132"/>
                    <a:pt x="56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cubicBezTo>
                    <a:pt x="55" y="132"/>
                    <a:pt x="55" y="132"/>
                    <a:pt x="55" y="132"/>
                  </a:cubicBezTo>
                  <a:close/>
                  <a:moveTo>
                    <a:pt x="59" y="134"/>
                  </a:moveTo>
                  <a:cubicBezTo>
                    <a:pt x="58" y="134"/>
                    <a:pt x="59" y="132"/>
                    <a:pt x="58" y="131"/>
                  </a:cubicBezTo>
                  <a:cubicBezTo>
                    <a:pt x="58" y="133"/>
                    <a:pt x="58" y="134"/>
                    <a:pt x="59" y="134"/>
                  </a:cubicBezTo>
                  <a:close/>
                  <a:moveTo>
                    <a:pt x="48" y="133"/>
                  </a:moveTo>
                  <a:cubicBezTo>
                    <a:pt x="48" y="133"/>
                    <a:pt x="48" y="132"/>
                    <a:pt x="48" y="132"/>
                  </a:cubicBezTo>
                  <a:cubicBezTo>
                    <a:pt x="47" y="132"/>
                    <a:pt x="48" y="133"/>
                    <a:pt x="48" y="133"/>
                  </a:cubicBezTo>
                  <a:close/>
                  <a:moveTo>
                    <a:pt x="53" y="133"/>
                  </a:moveTo>
                  <a:cubicBezTo>
                    <a:pt x="53" y="133"/>
                    <a:pt x="53" y="132"/>
                    <a:pt x="53" y="132"/>
                  </a:cubicBezTo>
                  <a:cubicBezTo>
                    <a:pt x="53" y="132"/>
                    <a:pt x="53" y="133"/>
                    <a:pt x="53" y="133"/>
                  </a:cubicBezTo>
                  <a:close/>
                  <a:moveTo>
                    <a:pt x="39" y="134"/>
                  </a:moveTo>
                  <a:cubicBezTo>
                    <a:pt x="39" y="133"/>
                    <a:pt x="39" y="133"/>
                    <a:pt x="38" y="132"/>
                  </a:cubicBezTo>
                  <a:cubicBezTo>
                    <a:pt x="38" y="133"/>
                    <a:pt x="38" y="133"/>
                    <a:pt x="39" y="134"/>
                  </a:cubicBezTo>
                  <a:close/>
                  <a:moveTo>
                    <a:pt x="62" y="133"/>
                  </a:moveTo>
                  <a:cubicBezTo>
                    <a:pt x="62" y="133"/>
                    <a:pt x="63" y="133"/>
                    <a:pt x="62" y="132"/>
                  </a:cubicBezTo>
                  <a:cubicBezTo>
                    <a:pt x="62" y="133"/>
                    <a:pt x="62" y="133"/>
                    <a:pt x="62" y="133"/>
                  </a:cubicBezTo>
                  <a:close/>
                  <a:moveTo>
                    <a:pt x="40" y="134"/>
                  </a:moveTo>
                  <a:cubicBezTo>
                    <a:pt x="40" y="134"/>
                    <a:pt x="40" y="135"/>
                    <a:pt x="41" y="135"/>
                  </a:cubicBezTo>
                  <a:cubicBezTo>
                    <a:pt x="41" y="135"/>
                    <a:pt x="42" y="134"/>
                    <a:pt x="42" y="134"/>
                  </a:cubicBezTo>
                  <a:cubicBezTo>
                    <a:pt x="42" y="132"/>
                    <a:pt x="40" y="133"/>
                    <a:pt x="40" y="134"/>
                  </a:cubicBezTo>
                  <a:close/>
                  <a:moveTo>
                    <a:pt x="36" y="134"/>
                  </a:moveTo>
                  <a:cubicBezTo>
                    <a:pt x="37" y="134"/>
                    <a:pt x="37" y="133"/>
                    <a:pt x="37" y="133"/>
                  </a:cubicBezTo>
                  <a:cubicBezTo>
                    <a:pt x="37" y="133"/>
                    <a:pt x="37" y="133"/>
                    <a:pt x="36" y="134"/>
                  </a:cubicBezTo>
                  <a:close/>
                  <a:moveTo>
                    <a:pt x="57" y="136"/>
                  </a:moveTo>
                  <a:cubicBezTo>
                    <a:pt x="57" y="135"/>
                    <a:pt x="57" y="135"/>
                    <a:pt x="58" y="135"/>
                  </a:cubicBezTo>
                  <a:cubicBezTo>
                    <a:pt x="57" y="134"/>
                    <a:pt x="57" y="134"/>
                    <a:pt x="56" y="133"/>
                  </a:cubicBezTo>
                  <a:cubicBezTo>
                    <a:pt x="56" y="134"/>
                    <a:pt x="56" y="135"/>
                    <a:pt x="57" y="136"/>
                  </a:cubicBezTo>
                  <a:close/>
                  <a:moveTo>
                    <a:pt x="45" y="134"/>
                  </a:moveTo>
                  <a:cubicBezTo>
                    <a:pt x="45" y="134"/>
                    <a:pt x="45" y="133"/>
                    <a:pt x="45" y="133"/>
                  </a:cubicBezTo>
                  <a:cubicBezTo>
                    <a:pt x="44" y="133"/>
                    <a:pt x="44" y="134"/>
                    <a:pt x="45" y="134"/>
                  </a:cubicBezTo>
                  <a:close/>
                  <a:moveTo>
                    <a:pt x="51" y="135"/>
                  </a:moveTo>
                  <a:cubicBezTo>
                    <a:pt x="51" y="135"/>
                    <a:pt x="52" y="134"/>
                    <a:pt x="52" y="134"/>
                  </a:cubicBezTo>
                  <a:cubicBezTo>
                    <a:pt x="52" y="134"/>
                    <a:pt x="52" y="133"/>
                    <a:pt x="51" y="133"/>
                  </a:cubicBezTo>
                  <a:cubicBezTo>
                    <a:pt x="51" y="134"/>
                    <a:pt x="51" y="135"/>
                    <a:pt x="51" y="135"/>
                  </a:cubicBezTo>
                  <a:close/>
                  <a:moveTo>
                    <a:pt x="48" y="135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8" y="135"/>
                  </a:cubicBezTo>
                  <a:close/>
                  <a:moveTo>
                    <a:pt x="37" y="134"/>
                  </a:moveTo>
                  <a:cubicBezTo>
                    <a:pt x="37" y="134"/>
                    <a:pt x="37" y="135"/>
                    <a:pt x="37" y="135"/>
                  </a:cubicBezTo>
                  <a:cubicBezTo>
                    <a:pt x="38" y="135"/>
                    <a:pt x="38" y="134"/>
                    <a:pt x="37" y="134"/>
                  </a:cubicBezTo>
                  <a:cubicBezTo>
                    <a:pt x="37" y="134"/>
                    <a:pt x="37" y="134"/>
                    <a:pt x="37" y="134"/>
                  </a:cubicBezTo>
                  <a:close/>
                  <a:moveTo>
                    <a:pt x="40" y="136"/>
                  </a:moveTo>
                  <a:cubicBezTo>
                    <a:pt x="40" y="135"/>
                    <a:pt x="40" y="135"/>
                    <a:pt x="39" y="135"/>
                  </a:cubicBezTo>
                  <a:cubicBezTo>
                    <a:pt x="39" y="135"/>
                    <a:pt x="40" y="136"/>
                    <a:pt x="40" y="136"/>
                  </a:cubicBezTo>
                  <a:close/>
                  <a:moveTo>
                    <a:pt x="54" y="136"/>
                  </a:moveTo>
                  <a:cubicBezTo>
                    <a:pt x="54" y="136"/>
                    <a:pt x="55" y="137"/>
                    <a:pt x="55" y="137"/>
                  </a:cubicBezTo>
                  <a:cubicBezTo>
                    <a:pt x="55" y="137"/>
                    <a:pt x="55" y="136"/>
                    <a:pt x="54" y="136"/>
                  </a:cubicBezTo>
                  <a:close/>
                  <a:moveTo>
                    <a:pt x="55" y="137"/>
                  </a:moveTo>
                  <a:cubicBezTo>
                    <a:pt x="56" y="136"/>
                    <a:pt x="55" y="134"/>
                    <a:pt x="54" y="136"/>
                  </a:cubicBezTo>
                  <a:cubicBezTo>
                    <a:pt x="55" y="136"/>
                    <a:pt x="55" y="137"/>
                    <a:pt x="55" y="137"/>
                  </a:cubicBezTo>
                  <a:close/>
                  <a:moveTo>
                    <a:pt x="42" y="137"/>
                  </a:moveTo>
                  <a:cubicBezTo>
                    <a:pt x="43" y="137"/>
                    <a:pt x="43" y="136"/>
                    <a:pt x="43" y="135"/>
                  </a:cubicBezTo>
                  <a:cubicBezTo>
                    <a:pt x="43" y="136"/>
                    <a:pt x="42" y="136"/>
                    <a:pt x="42" y="137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5"/>
                  </a:cubicBezTo>
                  <a:cubicBezTo>
                    <a:pt x="50" y="135"/>
                    <a:pt x="50" y="135"/>
                    <a:pt x="49" y="135"/>
                  </a:cubicBezTo>
                  <a:cubicBezTo>
                    <a:pt x="49" y="136"/>
                    <a:pt x="50" y="136"/>
                    <a:pt x="50" y="136"/>
                  </a:cubicBezTo>
                  <a:close/>
                  <a:moveTo>
                    <a:pt x="39" y="138"/>
                  </a:moveTo>
                  <a:cubicBezTo>
                    <a:pt x="39" y="137"/>
                    <a:pt x="39" y="136"/>
                    <a:pt x="38" y="136"/>
                  </a:cubicBezTo>
                  <a:cubicBezTo>
                    <a:pt x="38" y="136"/>
                    <a:pt x="39" y="137"/>
                    <a:pt x="39" y="138"/>
                  </a:cubicBezTo>
                  <a:close/>
                  <a:moveTo>
                    <a:pt x="35" y="137"/>
                  </a:moveTo>
                  <a:cubicBezTo>
                    <a:pt x="35" y="138"/>
                    <a:pt x="36" y="137"/>
                    <a:pt x="36" y="137"/>
                  </a:cubicBezTo>
                  <a:cubicBezTo>
                    <a:pt x="36" y="137"/>
                    <a:pt x="36" y="136"/>
                    <a:pt x="35" y="136"/>
                  </a:cubicBezTo>
                  <a:cubicBezTo>
                    <a:pt x="35" y="136"/>
                    <a:pt x="35" y="137"/>
                    <a:pt x="35" y="137"/>
                  </a:cubicBezTo>
                  <a:close/>
                  <a:moveTo>
                    <a:pt x="62" y="138"/>
                  </a:moveTo>
                  <a:cubicBezTo>
                    <a:pt x="62" y="137"/>
                    <a:pt x="63" y="136"/>
                    <a:pt x="62" y="136"/>
                  </a:cubicBezTo>
                  <a:cubicBezTo>
                    <a:pt x="62" y="137"/>
                    <a:pt x="62" y="137"/>
                    <a:pt x="62" y="138"/>
                  </a:cubicBezTo>
                  <a:close/>
                  <a:moveTo>
                    <a:pt x="54" y="138"/>
                  </a:moveTo>
                  <a:cubicBezTo>
                    <a:pt x="54" y="138"/>
                    <a:pt x="54" y="137"/>
                    <a:pt x="53" y="137"/>
                  </a:cubicBezTo>
                  <a:cubicBezTo>
                    <a:pt x="53" y="137"/>
                    <a:pt x="53" y="138"/>
                    <a:pt x="54" y="138"/>
                  </a:cubicBezTo>
                  <a:close/>
                  <a:moveTo>
                    <a:pt x="42" y="140"/>
                  </a:moveTo>
                  <a:cubicBezTo>
                    <a:pt x="42" y="141"/>
                    <a:pt x="42" y="141"/>
                    <a:pt x="43" y="141"/>
                  </a:cubicBezTo>
                  <a:cubicBezTo>
                    <a:pt x="43" y="140"/>
                    <a:pt x="45" y="139"/>
                    <a:pt x="45" y="138"/>
                  </a:cubicBezTo>
                  <a:cubicBezTo>
                    <a:pt x="45" y="138"/>
                    <a:pt x="45" y="137"/>
                    <a:pt x="44" y="137"/>
                  </a:cubicBezTo>
                  <a:cubicBezTo>
                    <a:pt x="44" y="138"/>
                    <a:pt x="43" y="139"/>
                    <a:pt x="42" y="140"/>
                  </a:cubicBezTo>
                  <a:close/>
                  <a:moveTo>
                    <a:pt x="47" y="139"/>
                  </a:moveTo>
                  <a:cubicBezTo>
                    <a:pt x="48" y="139"/>
                    <a:pt x="48" y="138"/>
                    <a:pt x="48" y="138"/>
                  </a:cubicBezTo>
                  <a:cubicBezTo>
                    <a:pt x="47" y="138"/>
                    <a:pt x="47" y="139"/>
                    <a:pt x="47" y="139"/>
                  </a:cubicBezTo>
                  <a:close/>
                  <a:moveTo>
                    <a:pt x="35" y="142"/>
                  </a:moveTo>
                  <a:cubicBezTo>
                    <a:pt x="37" y="141"/>
                    <a:pt x="37" y="140"/>
                    <a:pt x="37" y="139"/>
                  </a:cubicBezTo>
                  <a:cubicBezTo>
                    <a:pt x="37" y="139"/>
                    <a:pt x="37" y="138"/>
                    <a:pt x="37" y="138"/>
                  </a:cubicBezTo>
                  <a:cubicBezTo>
                    <a:pt x="36" y="139"/>
                    <a:pt x="35" y="140"/>
                    <a:pt x="35" y="142"/>
                  </a:cubicBezTo>
                  <a:close/>
                  <a:moveTo>
                    <a:pt x="56" y="139"/>
                  </a:moveTo>
                  <a:cubicBezTo>
                    <a:pt x="57" y="139"/>
                    <a:pt x="57" y="139"/>
                    <a:pt x="57" y="138"/>
                  </a:cubicBezTo>
                  <a:cubicBezTo>
                    <a:pt x="57" y="138"/>
                    <a:pt x="56" y="139"/>
                    <a:pt x="56" y="139"/>
                  </a:cubicBezTo>
                  <a:close/>
                  <a:moveTo>
                    <a:pt x="52" y="140"/>
                  </a:moveTo>
                  <a:cubicBezTo>
                    <a:pt x="52" y="139"/>
                    <a:pt x="52" y="139"/>
                    <a:pt x="51" y="139"/>
                  </a:cubicBezTo>
                  <a:cubicBezTo>
                    <a:pt x="52" y="139"/>
                    <a:pt x="52" y="140"/>
                    <a:pt x="52" y="140"/>
                  </a:cubicBezTo>
                  <a:close/>
                  <a:moveTo>
                    <a:pt x="54" y="139"/>
                  </a:moveTo>
                  <a:cubicBezTo>
                    <a:pt x="54" y="139"/>
                    <a:pt x="55" y="139"/>
                    <a:pt x="55" y="139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4" y="139"/>
                    <a:pt x="54" y="139"/>
                    <a:pt x="54" y="139"/>
                  </a:cubicBezTo>
                  <a:close/>
                  <a:moveTo>
                    <a:pt x="6" y="140"/>
                  </a:moveTo>
                  <a:cubicBezTo>
                    <a:pt x="6" y="140"/>
                    <a:pt x="6" y="139"/>
                    <a:pt x="5" y="140"/>
                  </a:cubicBezTo>
                  <a:cubicBezTo>
                    <a:pt x="5" y="140"/>
                    <a:pt x="6" y="141"/>
                    <a:pt x="5" y="142"/>
                  </a:cubicBezTo>
                  <a:cubicBezTo>
                    <a:pt x="5" y="142"/>
                    <a:pt x="6" y="142"/>
                    <a:pt x="6" y="142"/>
                  </a:cubicBezTo>
                  <a:cubicBezTo>
                    <a:pt x="6" y="141"/>
                    <a:pt x="7" y="140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lose/>
                  <a:moveTo>
                    <a:pt x="57" y="140"/>
                  </a:moveTo>
                  <a:cubicBezTo>
                    <a:pt x="57" y="140"/>
                    <a:pt x="58" y="140"/>
                    <a:pt x="58" y="139"/>
                  </a:cubicBezTo>
                  <a:cubicBezTo>
                    <a:pt x="58" y="139"/>
                    <a:pt x="58" y="139"/>
                    <a:pt x="57" y="139"/>
                  </a:cubicBezTo>
                  <a:cubicBezTo>
                    <a:pt x="57" y="140"/>
                    <a:pt x="57" y="140"/>
                    <a:pt x="57" y="140"/>
                  </a:cubicBezTo>
                  <a:close/>
                  <a:moveTo>
                    <a:pt x="5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0"/>
                    <a:pt x="54" y="140"/>
                    <a:pt x="54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40"/>
                    <a:pt x="53" y="140"/>
                    <a:pt x="52" y="141"/>
                  </a:cubicBezTo>
                  <a:close/>
                  <a:moveTo>
                    <a:pt x="46" y="142"/>
                  </a:moveTo>
                  <a:cubicBezTo>
                    <a:pt x="46" y="142"/>
                    <a:pt x="47" y="141"/>
                    <a:pt x="46" y="140"/>
                  </a:cubicBezTo>
                  <a:cubicBezTo>
                    <a:pt x="46" y="141"/>
                    <a:pt x="45" y="142"/>
                    <a:pt x="46" y="142"/>
                  </a:cubicBezTo>
                  <a:close/>
                  <a:moveTo>
                    <a:pt x="57" y="141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9" y="142"/>
                    <a:pt x="59" y="140"/>
                    <a:pt x="58" y="140"/>
                  </a:cubicBezTo>
                  <a:cubicBezTo>
                    <a:pt x="58" y="141"/>
                    <a:pt x="58" y="141"/>
                    <a:pt x="57" y="141"/>
                  </a:cubicBezTo>
                  <a:close/>
                  <a:moveTo>
                    <a:pt x="48" y="141"/>
                  </a:moveTo>
                  <a:cubicBezTo>
                    <a:pt x="48" y="141"/>
                    <a:pt x="49" y="141"/>
                    <a:pt x="49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8" y="141"/>
                    <a:pt x="48" y="141"/>
                    <a:pt x="48" y="141"/>
                  </a:cubicBezTo>
                  <a:close/>
                  <a:moveTo>
                    <a:pt x="49" y="142"/>
                  </a:moveTo>
                  <a:cubicBezTo>
                    <a:pt x="49" y="142"/>
                    <a:pt x="50" y="141"/>
                    <a:pt x="50" y="141"/>
                  </a:cubicBezTo>
                  <a:cubicBezTo>
                    <a:pt x="50" y="141"/>
                    <a:pt x="49" y="141"/>
                    <a:pt x="49" y="142"/>
                  </a:cubicBezTo>
                  <a:close/>
                  <a:moveTo>
                    <a:pt x="36" y="143"/>
                  </a:moveTo>
                  <a:cubicBezTo>
                    <a:pt x="36" y="144"/>
                    <a:pt x="36" y="144"/>
                    <a:pt x="37" y="144"/>
                  </a:cubicBezTo>
                  <a:cubicBezTo>
                    <a:pt x="37" y="144"/>
                    <a:pt x="38" y="143"/>
                    <a:pt x="39" y="142"/>
                  </a:cubicBezTo>
                  <a:cubicBezTo>
                    <a:pt x="38" y="142"/>
                    <a:pt x="39" y="141"/>
                    <a:pt x="38" y="141"/>
                  </a:cubicBezTo>
                  <a:cubicBezTo>
                    <a:pt x="38" y="142"/>
                    <a:pt x="37" y="143"/>
                    <a:pt x="36" y="143"/>
                  </a:cubicBezTo>
                  <a:close/>
                  <a:moveTo>
                    <a:pt x="54" y="142"/>
                  </a:moveTo>
                  <a:cubicBezTo>
                    <a:pt x="54" y="142"/>
                    <a:pt x="54" y="142"/>
                    <a:pt x="54" y="141"/>
                  </a:cubicBezTo>
                  <a:cubicBezTo>
                    <a:pt x="54" y="141"/>
                    <a:pt x="53" y="142"/>
                    <a:pt x="54" y="142"/>
                  </a:cubicBezTo>
                  <a:close/>
                  <a:moveTo>
                    <a:pt x="43" y="143"/>
                  </a:moveTo>
                  <a:cubicBezTo>
                    <a:pt x="43" y="143"/>
                    <a:pt x="44" y="142"/>
                    <a:pt x="44" y="142"/>
                  </a:cubicBezTo>
                  <a:cubicBezTo>
                    <a:pt x="43" y="142"/>
                    <a:pt x="43" y="143"/>
                    <a:pt x="43" y="143"/>
                  </a:cubicBezTo>
                  <a:close/>
                  <a:moveTo>
                    <a:pt x="49" y="143"/>
                  </a:moveTo>
                  <a:cubicBezTo>
                    <a:pt x="50" y="145"/>
                    <a:pt x="50" y="146"/>
                    <a:pt x="51" y="148"/>
                  </a:cubicBezTo>
                  <a:cubicBezTo>
                    <a:pt x="52" y="147"/>
                    <a:pt x="51" y="146"/>
                    <a:pt x="51" y="145"/>
                  </a:cubicBezTo>
                  <a:cubicBezTo>
                    <a:pt x="51" y="145"/>
                    <a:pt x="51" y="145"/>
                    <a:pt x="50" y="145"/>
                  </a:cubicBezTo>
                  <a:cubicBezTo>
                    <a:pt x="50" y="144"/>
                    <a:pt x="51" y="144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1"/>
                    <a:pt x="49" y="143"/>
                    <a:pt x="49" y="143"/>
                  </a:cubicBezTo>
                  <a:close/>
                  <a:moveTo>
                    <a:pt x="40" y="142"/>
                  </a:moveTo>
                  <a:cubicBezTo>
                    <a:pt x="41" y="143"/>
                    <a:pt x="41" y="143"/>
                    <a:pt x="41" y="143"/>
                  </a:cubicBezTo>
                  <a:cubicBezTo>
                    <a:pt x="41" y="142"/>
                    <a:pt x="41" y="142"/>
                    <a:pt x="40" y="142"/>
                  </a:cubicBezTo>
                  <a:close/>
                  <a:moveTo>
                    <a:pt x="54" y="143"/>
                  </a:moveTo>
                  <a:cubicBezTo>
                    <a:pt x="55" y="143"/>
                    <a:pt x="55" y="142"/>
                    <a:pt x="55" y="142"/>
                  </a:cubicBezTo>
                  <a:cubicBezTo>
                    <a:pt x="54" y="142"/>
                    <a:pt x="55" y="143"/>
                    <a:pt x="54" y="143"/>
                  </a:cubicBezTo>
                  <a:cubicBezTo>
                    <a:pt x="54" y="143"/>
                    <a:pt x="54" y="142"/>
                    <a:pt x="54" y="142"/>
                  </a:cubicBezTo>
                  <a:cubicBezTo>
                    <a:pt x="54" y="142"/>
                    <a:pt x="54" y="143"/>
                    <a:pt x="54" y="143"/>
                  </a:cubicBezTo>
                  <a:close/>
                  <a:moveTo>
                    <a:pt x="57" y="144"/>
                  </a:move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6" y="143"/>
                    <a:pt x="57" y="143"/>
                    <a:pt x="57" y="144"/>
                  </a:cubicBezTo>
                  <a:close/>
                  <a:moveTo>
                    <a:pt x="62" y="144"/>
                  </a:moveTo>
                  <a:cubicBezTo>
                    <a:pt x="62" y="143"/>
                    <a:pt x="62" y="143"/>
                    <a:pt x="61" y="142"/>
                  </a:cubicBezTo>
                  <a:cubicBezTo>
                    <a:pt x="62" y="143"/>
                    <a:pt x="61" y="144"/>
                    <a:pt x="62" y="144"/>
                  </a:cubicBezTo>
                  <a:close/>
                  <a:moveTo>
                    <a:pt x="42" y="144"/>
                  </a:moveTo>
                  <a:cubicBezTo>
                    <a:pt x="42" y="145"/>
                    <a:pt x="43" y="143"/>
                    <a:pt x="42" y="143"/>
                  </a:cubicBezTo>
                  <a:cubicBezTo>
                    <a:pt x="42" y="144"/>
                    <a:pt x="42" y="144"/>
                    <a:pt x="42" y="144"/>
                  </a:cubicBezTo>
                  <a:close/>
                  <a:moveTo>
                    <a:pt x="60" y="144"/>
                  </a:moveTo>
                  <a:cubicBezTo>
                    <a:pt x="59" y="144"/>
                    <a:pt x="60" y="143"/>
                    <a:pt x="60" y="143"/>
                  </a:cubicBezTo>
                  <a:cubicBezTo>
                    <a:pt x="59" y="144"/>
                    <a:pt x="59" y="144"/>
                    <a:pt x="60" y="144"/>
                  </a:cubicBezTo>
                  <a:close/>
                  <a:moveTo>
                    <a:pt x="41" y="147"/>
                  </a:moveTo>
                  <a:cubicBezTo>
                    <a:pt x="41" y="148"/>
                    <a:pt x="40" y="148"/>
                    <a:pt x="40" y="149"/>
                  </a:cubicBezTo>
                  <a:cubicBezTo>
                    <a:pt x="42" y="147"/>
                    <a:pt x="43" y="145"/>
                    <a:pt x="44" y="143"/>
                  </a:cubicBezTo>
                  <a:cubicBezTo>
                    <a:pt x="42" y="144"/>
                    <a:pt x="42" y="146"/>
                    <a:pt x="41" y="147"/>
                  </a:cubicBezTo>
                  <a:close/>
                  <a:moveTo>
                    <a:pt x="37" y="146"/>
                  </a:moveTo>
                  <a:cubicBezTo>
                    <a:pt x="38" y="146"/>
                    <a:pt x="38" y="147"/>
                    <a:pt x="38" y="147"/>
                  </a:cubicBezTo>
                  <a:cubicBezTo>
                    <a:pt x="39" y="146"/>
                    <a:pt x="39" y="145"/>
                    <a:pt x="40" y="145"/>
                  </a:cubicBezTo>
                  <a:cubicBezTo>
                    <a:pt x="40" y="144"/>
                    <a:pt x="40" y="144"/>
                    <a:pt x="39" y="143"/>
                  </a:cubicBezTo>
                  <a:cubicBezTo>
                    <a:pt x="39" y="144"/>
                    <a:pt x="38" y="145"/>
                    <a:pt x="37" y="146"/>
                  </a:cubicBezTo>
                  <a:close/>
                  <a:moveTo>
                    <a:pt x="53" y="144"/>
                  </a:moveTo>
                  <a:cubicBezTo>
                    <a:pt x="54" y="144"/>
                    <a:pt x="53" y="144"/>
                    <a:pt x="53" y="144"/>
                  </a:cubicBezTo>
                  <a:cubicBezTo>
                    <a:pt x="53" y="144"/>
                    <a:pt x="53" y="144"/>
                    <a:pt x="53" y="144"/>
                  </a:cubicBezTo>
                  <a:close/>
                  <a:moveTo>
                    <a:pt x="63" y="146"/>
                  </a:moveTo>
                  <a:cubicBezTo>
                    <a:pt x="63" y="146"/>
                    <a:pt x="63" y="145"/>
                    <a:pt x="63" y="145"/>
                  </a:cubicBezTo>
                  <a:cubicBezTo>
                    <a:pt x="63" y="145"/>
                    <a:pt x="63" y="146"/>
                    <a:pt x="63" y="146"/>
                  </a:cubicBezTo>
                  <a:close/>
                  <a:moveTo>
                    <a:pt x="54" y="146"/>
                  </a:moveTo>
                  <a:cubicBezTo>
                    <a:pt x="55" y="146"/>
                    <a:pt x="54" y="146"/>
                    <a:pt x="54" y="145"/>
                  </a:cubicBezTo>
                  <a:cubicBezTo>
                    <a:pt x="54" y="146"/>
                    <a:pt x="54" y="146"/>
                    <a:pt x="54" y="146"/>
                  </a:cubicBezTo>
                  <a:close/>
                  <a:moveTo>
                    <a:pt x="34" y="149"/>
                  </a:moveTo>
                  <a:cubicBezTo>
                    <a:pt x="34" y="149"/>
                    <a:pt x="34" y="150"/>
                    <a:pt x="34" y="150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4" y="150"/>
                    <a:pt x="34" y="151"/>
                    <a:pt x="34" y="150"/>
                  </a:cubicBezTo>
                  <a:cubicBezTo>
                    <a:pt x="35" y="149"/>
                    <a:pt x="34" y="147"/>
                    <a:pt x="34" y="146"/>
                  </a:cubicBezTo>
                  <a:cubicBezTo>
                    <a:pt x="34" y="146"/>
                    <a:pt x="34" y="146"/>
                    <a:pt x="33" y="146"/>
                  </a:cubicBezTo>
                  <a:cubicBezTo>
                    <a:pt x="33" y="147"/>
                    <a:pt x="34" y="148"/>
                    <a:pt x="34" y="149"/>
                  </a:cubicBezTo>
                  <a:close/>
                  <a:moveTo>
                    <a:pt x="61" y="146"/>
                  </a:moveTo>
                  <a:cubicBezTo>
                    <a:pt x="61" y="146"/>
                    <a:pt x="61" y="147"/>
                    <a:pt x="62" y="147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6"/>
                    <a:pt x="61" y="146"/>
                    <a:pt x="61" y="146"/>
                  </a:cubicBezTo>
                  <a:close/>
                  <a:moveTo>
                    <a:pt x="59" y="147"/>
                  </a:moveTo>
                  <a:cubicBezTo>
                    <a:pt x="59" y="147"/>
                    <a:pt x="60" y="146"/>
                    <a:pt x="59" y="146"/>
                  </a:cubicBezTo>
                  <a:cubicBezTo>
                    <a:pt x="59" y="146"/>
                    <a:pt x="59" y="147"/>
                    <a:pt x="59" y="147"/>
                  </a:cubicBezTo>
                  <a:close/>
                  <a:moveTo>
                    <a:pt x="58" y="148"/>
                  </a:moveTo>
                  <a:cubicBezTo>
                    <a:pt x="58" y="147"/>
                    <a:pt x="58" y="147"/>
                    <a:pt x="57" y="146"/>
                  </a:cubicBezTo>
                  <a:cubicBezTo>
                    <a:pt x="58" y="147"/>
                    <a:pt x="58" y="148"/>
                    <a:pt x="58" y="148"/>
                  </a:cubicBezTo>
                  <a:close/>
                  <a:moveTo>
                    <a:pt x="36" y="148"/>
                  </a:moveTo>
                  <a:cubicBezTo>
                    <a:pt x="36" y="147"/>
                    <a:pt x="36" y="146"/>
                    <a:pt x="35" y="147"/>
                  </a:cubicBezTo>
                  <a:cubicBezTo>
                    <a:pt x="35" y="147"/>
                    <a:pt x="35" y="147"/>
                    <a:pt x="36" y="147"/>
                  </a:cubicBezTo>
                  <a:cubicBezTo>
                    <a:pt x="36" y="147"/>
                    <a:pt x="35" y="147"/>
                    <a:pt x="35" y="147"/>
                  </a:cubicBezTo>
                  <a:cubicBezTo>
                    <a:pt x="35" y="148"/>
                    <a:pt x="35" y="149"/>
                    <a:pt x="36" y="150"/>
                  </a:cubicBezTo>
                  <a:cubicBezTo>
                    <a:pt x="36" y="150"/>
                    <a:pt x="36" y="149"/>
                    <a:pt x="36" y="149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36" y="148"/>
                    <a:pt x="36" y="148"/>
                    <a:pt x="36" y="148"/>
                  </a:cubicBezTo>
                  <a:close/>
                  <a:moveTo>
                    <a:pt x="55" y="148"/>
                  </a:moveTo>
                  <a:cubicBezTo>
                    <a:pt x="55" y="147"/>
                    <a:pt x="55" y="147"/>
                    <a:pt x="55" y="147"/>
                  </a:cubicBezTo>
                  <a:cubicBezTo>
                    <a:pt x="54" y="147"/>
                    <a:pt x="54" y="147"/>
                    <a:pt x="55" y="148"/>
                  </a:cubicBezTo>
                  <a:close/>
                  <a:moveTo>
                    <a:pt x="6" y="149"/>
                  </a:moveTo>
                  <a:cubicBezTo>
                    <a:pt x="6" y="148"/>
                    <a:pt x="7" y="147"/>
                    <a:pt x="6" y="147"/>
                  </a:cubicBezTo>
                  <a:cubicBezTo>
                    <a:pt x="6" y="148"/>
                    <a:pt x="6" y="148"/>
                    <a:pt x="6" y="149"/>
                  </a:cubicBezTo>
                  <a:close/>
                  <a:moveTo>
                    <a:pt x="55" y="150"/>
                  </a:moveTo>
                  <a:cubicBezTo>
                    <a:pt x="56" y="150"/>
                    <a:pt x="56" y="150"/>
                    <a:pt x="56" y="149"/>
                  </a:cubicBezTo>
                  <a:cubicBezTo>
                    <a:pt x="55" y="149"/>
                    <a:pt x="56" y="148"/>
                    <a:pt x="55" y="148"/>
                  </a:cubicBezTo>
                  <a:cubicBezTo>
                    <a:pt x="55" y="149"/>
                    <a:pt x="54" y="150"/>
                    <a:pt x="55" y="150"/>
                  </a:cubicBezTo>
                  <a:close/>
                  <a:moveTo>
                    <a:pt x="59" y="150"/>
                  </a:moveTo>
                  <a:cubicBezTo>
                    <a:pt x="60" y="149"/>
                    <a:pt x="59" y="149"/>
                    <a:pt x="59" y="149"/>
                  </a:cubicBezTo>
                  <a:cubicBezTo>
                    <a:pt x="58" y="149"/>
                    <a:pt x="59" y="150"/>
                    <a:pt x="59" y="150"/>
                  </a:cubicBezTo>
                  <a:close/>
                  <a:moveTo>
                    <a:pt x="40" y="151"/>
                  </a:moveTo>
                  <a:cubicBezTo>
                    <a:pt x="40" y="155"/>
                    <a:pt x="39" y="158"/>
                    <a:pt x="40" y="162"/>
                  </a:cubicBezTo>
                  <a:cubicBezTo>
                    <a:pt x="40" y="162"/>
                    <a:pt x="39" y="163"/>
                    <a:pt x="39" y="163"/>
                  </a:cubicBezTo>
                  <a:cubicBezTo>
                    <a:pt x="39" y="163"/>
                    <a:pt x="40" y="163"/>
                    <a:pt x="40" y="163"/>
                  </a:cubicBezTo>
                  <a:cubicBezTo>
                    <a:pt x="40" y="158"/>
                    <a:pt x="41" y="154"/>
                    <a:pt x="42" y="149"/>
                  </a:cubicBezTo>
                  <a:cubicBezTo>
                    <a:pt x="42" y="149"/>
                    <a:pt x="42" y="149"/>
                    <a:pt x="41" y="149"/>
                  </a:cubicBezTo>
                  <a:cubicBezTo>
                    <a:pt x="41" y="150"/>
                    <a:pt x="41" y="151"/>
                    <a:pt x="40" y="151"/>
                  </a:cubicBezTo>
                  <a:close/>
                  <a:moveTo>
                    <a:pt x="39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39" y="149"/>
                    <a:pt x="39" y="150"/>
                    <a:pt x="39" y="150"/>
                  </a:cubicBezTo>
                  <a:close/>
                  <a:moveTo>
                    <a:pt x="63" y="152"/>
                  </a:moveTo>
                  <a:cubicBezTo>
                    <a:pt x="63" y="151"/>
                    <a:pt x="63" y="150"/>
                    <a:pt x="63" y="150"/>
                  </a:cubicBezTo>
                  <a:cubicBezTo>
                    <a:pt x="63" y="150"/>
                    <a:pt x="62" y="151"/>
                    <a:pt x="63" y="152"/>
                  </a:cubicBezTo>
                  <a:close/>
                  <a:moveTo>
                    <a:pt x="37" y="151"/>
                  </a:moveTo>
                  <a:cubicBezTo>
                    <a:pt x="37" y="150"/>
                    <a:pt x="38" y="150"/>
                    <a:pt x="38" y="150"/>
                  </a:cubicBezTo>
                  <a:cubicBezTo>
                    <a:pt x="38" y="150"/>
                    <a:pt x="37" y="150"/>
                    <a:pt x="37" y="151"/>
                  </a:cubicBezTo>
                  <a:close/>
                  <a:moveTo>
                    <a:pt x="38" y="152"/>
                  </a:moveTo>
                  <a:cubicBezTo>
                    <a:pt x="39" y="152"/>
                    <a:pt x="38" y="151"/>
                    <a:pt x="38" y="150"/>
                  </a:cubicBezTo>
                  <a:cubicBezTo>
                    <a:pt x="38" y="151"/>
                    <a:pt x="37" y="152"/>
                    <a:pt x="38" y="152"/>
                  </a:cubicBezTo>
                  <a:close/>
                  <a:moveTo>
                    <a:pt x="37" y="152"/>
                  </a:moveTo>
                  <a:cubicBezTo>
                    <a:pt x="37" y="152"/>
                    <a:pt x="37" y="151"/>
                    <a:pt x="37" y="151"/>
                  </a:cubicBezTo>
                  <a:cubicBezTo>
                    <a:pt x="36" y="151"/>
                    <a:pt x="36" y="152"/>
                    <a:pt x="37" y="152"/>
                  </a:cubicBezTo>
                  <a:close/>
                  <a:moveTo>
                    <a:pt x="33" y="154"/>
                  </a:moveTo>
                  <a:cubicBezTo>
                    <a:pt x="34" y="154"/>
                    <a:pt x="34" y="152"/>
                    <a:pt x="33" y="151"/>
                  </a:cubicBezTo>
                  <a:cubicBezTo>
                    <a:pt x="33" y="152"/>
                    <a:pt x="33" y="153"/>
                    <a:pt x="33" y="154"/>
                  </a:cubicBezTo>
                  <a:close/>
                  <a:moveTo>
                    <a:pt x="58" y="152"/>
                  </a:moveTo>
                  <a:cubicBezTo>
                    <a:pt x="58" y="152"/>
                    <a:pt x="58" y="152"/>
                    <a:pt x="58" y="152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2"/>
                  </a:cubicBezTo>
                  <a:close/>
                  <a:moveTo>
                    <a:pt x="65" y="171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6" y="165"/>
                    <a:pt x="66" y="157"/>
                    <a:pt x="65" y="151"/>
                  </a:cubicBezTo>
                  <a:cubicBezTo>
                    <a:pt x="64" y="152"/>
                    <a:pt x="64" y="155"/>
                    <a:pt x="65" y="156"/>
                  </a:cubicBezTo>
                  <a:cubicBezTo>
                    <a:pt x="65" y="157"/>
                    <a:pt x="65" y="157"/>
                    <a:pt x="64" y="157"/>
                  </a:cubicBezTo>
                  <a:cubicBezTo>
                    <a:pt x="64" y="158"/>
                    <a:pt x="64" y="160"/>
                    <a:pt x="65" y="161"/>
                  </a:cubicBezTo>
                  <a:cubicBezTo>
                    <a:pt x="65" y="161"/>
                    <a:pt x="64" y="160"/>
                    <a:pt x="64" y="161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2"/>
                    <a:pt x="65" y="162"/>
                    <a:pt x="65" y="162"/>
                  </a:cubicBezTo>
                  <a:cubicBezTo>
                    <a:pt x="65" y="163"/>
                    <a:pt x="64" y="164"/>
                    <a:pt x="64" y="164"/>
                  </a:cubicBezTo>
                  <a:cubicBezTo>
                    <a:pt x="63" y="166"/>
                    <a:pt x="65" y="168"/>
                    <a:pt x="64" y="170"/>
                  </a:cubicBezTo>
                  <a:cubicBezTo>
                    <a:pt x="64" y="170"/>
                    <a:pt x="64" y="169"/>
                    <a:pt x="64" y="170"/>
                  </a:cubicBezTo>
                  <a:cubicBezTo>
                    <a:pt x="64" y="170"/>
                    <a:pt x="63" y="172"/>
                    <a:pt x="64" y="172"/>
                  </a:cubicBezTo>
                  <a:cubicBezTo>
                    <a:pt x="65" y="172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lose/>
                  <a:moveTo>
                    <a:pt x="56" y="153"/>
                  </a:moveTo>
                  <a:cubicBezTo>
                    <a:pt x="57" y="153"/>
                    <a:pt x="57" y="153"/>
                    <a:pt x="57" y="153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6" y="152"/>
                    <a:pt x="57" y="153"/>
                    <a:pt x="56" y="153"/>
                  </a:cubicBezTo>
                  <a:close/>
                  <a:moveTo>
                    <a:pt x="61" y="154"/>
                  </a:moveTo>
                  <a:cubicBezTo>
                    <a:pt x="61" y="154"/>
                    <a:pt x="61" y="153"/>
                    <a:pt x="62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3"/>
                    <a:pt x="61" y="153"/>
                    <a:pt x="61" y="154"/>
                  </a:cubicBezTo>
                  <a:close/>
                  <a:moveTo>
                    <a:pt x="36" y="153"/>
                  </a:moveTo>
                  <a:cubicBezTo>
                    <a:pt x="36" y="153"/>
                    <a:pt x="36" y="153"/>
                    <a:pt x="36" y="152"/>
                  </a:cubicBezTo>
                  <a:cubicBezTo>
                    <a:pt x="35" y="153"/>
                    <a:pt x="36" y="153"/>
                    <a:pt x="36" y="153"/>
                  </a:cubicBezTo>
                  <a:close/>
                  <a:moveTo>
                    <a:pt x="54" y="157"/>
                  </a:moveTo>
                  <a:cubicBezTo>
                    <a:pt x="55" y="156"/>
                    <a:pt x="54" y="156"/>
                    <a:pt x="54" y="155"/>
                  </a:cubicBezTo>
                  <a:cubicBezTo>
                    <a:pt x="55" y="155"/>
                    <a:pt x="55" y="153"/>
                    <a:pt x="54" y="152"/>
                  </a:cubicBezTo>
                  <a:cubicBezTo>
                    <a:pt x="53" y="154"/>
                    <a:pt x="54" y="155"/>
                    <a:pt x="54" y="157"/>
                  </a:cubicBezTo>
                  <a:close/>
                  <a:moveTo>
                    <a:pt x="59" y="153"/>
                  </a:moveTo>
                  <a:cubicBezTo>
                    <a:pt x="59" y="153"/>
                    <a:pt x="59" y="154"/>
                    <a:pt x="60" y="155"/>
                  </a:cubicBezTo>
                  <a:cubicBezTo>
                    <a:pt x="60" y="154"/>
                    <a:pt x="59" y="153"/>
                    <a:pt x="59" y="153"/>
                  </a:cubicBezTo>
                  <a:cubicBezTo>
                    <a:pt x="59" y="153"/>
                    <a:pt x="59" y="153"/>
                    <a:pt x="59" y="153"/>
                  </a:cubicBezTo>
                  <a:close/>
                  <a:moveTo>
                    <a:pt x="38" y="154"/>
                  </a:moveTo>
                  <a:cubicBezTo>
                    <a:pt x="39" y="154"/>
                    <a:pt x="38" y="155"/>
                    <a:pt x="39" y="155"/>
                  </a:cubicBezTo>
                  <a:cubicBezTo>
                    <a:pt x="39" y="154"/>
                    <a:pt x="39" y="153"/>
                    <a:pt x="39" y="153"/>
                  </a:cubicBezTo>
                  <a:cubicBezTo>
                    <a:pt x="39" y="153"/>
                    <a:pt x="38" y="153"/>
                    <a:pt x="38" y="154"/>
                  </a:cubicBezTo>
                  <a:close/>
                  <a:moveTo>
                    <a:pt x="36" y="155"/>
                  </a:moveTo>
                  <a:cubicBezTo>
                    <a:pt x="36" y="155"/>
                    <a:pt x="37" y="155"/>
                    <a:pt x="37" y="154"/>
                  </a:cubicBezTo>
                  <a:cubicBezTo>
                    <a:pt x="36" y="154"/>
                    <a:pt x="37" y="154"/>
                    <a:pt x="36" y="154"/>
                  </a:cubicBezTo>
                  <a:cubicBezTo>
                    <a:pt x="36" y="154"/>
                    <a:pt x="36" y="154"/>
                    <a:pt x="36" y="155"/>
                  </a:cubicBezTo>
                  <a:close/>
                  <a:moveTo>
                    <a:pt x="57" y="156"/>
                  </a:moveTo>
                  <a:cubicBezTo>
                    <a:pt x="57" y="156"/>
                    <a:pt x="57" y="156"/>
                    <a:pt x="57" y="157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8" y="154"/>
                    <a:pt x="58" y="154"/>
                  </a:cubicBezTo>
                  <a:cubicBezTo>
                    <a:pt x="57" y="155"/>
                    <a:pt x="57" y="155"/>
                    <a:pt x="57" y="156"/>
                  </a:cubicBezTo>
                  <a:close/>
                  <a:moveTo>
                    <a:pt x="34" y="156"/>
                  </a:moveTo>
                  <a:cubicBezTo>
                    <a:pt x="34" y="156"/>
                    <a:pt x="35" y="155"/>
                    <a:pt x="35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5"/>
                    <a:pt x="34" y="155"/>
                    <a:pt x="34" y="156"/>
                  </a:cubicBezTo>
                  <a:close/>
                  <a:moveTo>
                    <a:pt x="63" y="156"/>
                  </a:moveTo>
                  <a:cubicBezTo>
                    <a:pt x="63" y="156"/>
                    <a:pt x="63" y="154"/>
                    <a:pt x="63" y="155"/>
                  </a:cubicBezTo>
                  <a:cubicBezTo>
                    <a:pt x="63" y="155"/>
                    <a:pt x="62" y="155"/>
                    <a:pt x="63" y="156"/>
                  </a:cubicBezTo>
                  <a:close/>
                  <a:moveTo>
                    <a:pt x="37" y="157"/>
                  </a:moveTo>
                  <a:cubicBezTo>
                    <a:pt x="37" y="156"/>
                    <a:pt x="38" y="156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6"/>
                    <a:pt x="36" y="156"/>
                    <a:pt x="37" y="157"/>
                  </a:cubicBezTo>
                  <a:close/>
                  <a:moveTo>
                    <a:pt x="61" y="157"/>
                  </a:moveTo>
                  <a:cubicBezTo>
                    <a:pt x="61" y="157"/>
                    <a:pt x="61" y="156"/>
                    <a:pt x="61" y="156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34" y="157"/>
                  </a:moveTo>
                  <a:cubicBezTo>
                    <a:pt x="35" y="157"/>
                    <a:pt x="35" y="156"/>
                    <a:pt x="35" y="156"/>
                  </a:cubicBezTo>
                  <a:cubicBezTo>
                    <a:pt x="35" y="157"/>
                    <a:pt x="34" y="157"/>
                    <a:pt x="34" y="157"/>
                  </a:cubicBezTo>
                  <a:close/>
                  <a:moveTo>
                    <a:pt x="37" y="158"/>
                  </a:moveTo>
                  <a:cubicBezTo>
                    <a:pt x="37" y="158"/>
                    <a:pt x="37" y="158"/>
                    <a:pt x="37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9" y="157"/>
                    <a:pt x="38" y="157"/>
                  </a:cubicBezTo>
                  <a:cubicBezTo>
                    <a:pt x="38" y="157"/>
                    <a:pt x="37" y="158"/>
                    <a:pt x="37" y="158"/>
                  </a:cubicBezTo>
                  <a:close/>
                  <a:moveTo>
                    <a:pt x="58" y="159"/>
                  </a:move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60" y="158"/>
                  </a:cubicBezTo>
                  <a:cubicBezTo>
                    <a:pt x="59" y="158"/>
                    <a:pt x="60" y="157"/>
                    <a:pt x="59" y="157"/>
                  </a:cubicBezTo>
                  <a:cubicBezTo>
                    <a:pt x="59" y="158"/>
                    <a:pt x="59" y="158"/>
                    <a:pt x="58" y="159"/>
                  </a:cubicBezTo>
                  <a:close/>
                  <a:moveTo>
                    <a:pt x="33" y="159"/>
                  </a:moveTo>
                  <a:cubicBezTo>
                    <a:pt x="34" y="159"/>
                    <a:pt x="33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lose/>
                  <a:moveTo>
                    <a:pt x="55" y="159"/>
                  </a:moveTo>
                  <a:cubicBezTo>
                    <a:pt x="55" y="161"/>
                    <a:pt x="56" y="162"/>
                    <a:pt x="56" y="163"/>
                  </a:cubicBezTo>
                  <a:cubicBezTo>
                    <a:pt x="56" y="163"/>
                    <a:pt x="57" y="162"/>
                    <a:pt x="57" y="162"/>
                  </a:cubicBezTo>
                  <a:cubicBezTo>
                    <a:pt x="56" y="162"/>
                    <a:pt x="56" y="161"/>
                    <a:pt x="56" y="161"/>
                  </a:cubicBezTo>
                  <a:cubicBezTo>
                    <a:pt x="56" y="161"/>
                    <a:pt x="56" y="160"/>
                    <a:pt x="56" y="160"/>
                  </a:cubicBezTo>
                  <a:cubicBezTo>
                    <a:pt x="56" y="160"/>
                    <a:pt x="56" y="159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62" y="161"/>
                  </a:moveTo>
                  <a:cubicBezTo>
                    <a:pt x="62" y="161"/>
                    <a:pt x="62" y="161"/>
                    <a:pt x="62" y="161"/>
                  </a:cubicBezTo>
                  <a:cubicBezTo>
                    <a:pt x="61" y="161"/>
                    <a:pt x="61" y="159"/>
                    <a:pt x="61" y="159"/>
                  </a:cubicBezTo>
                  <a:cubicBezTo>
                    <a:pt x="61" y="160"/>
                    <a:pt x="61" y="161"/>
                    <a:pt x="62" y="161"/>
                  </a:cubicBezTo>
                  <a:close/>
                  <a:moveTo>
                    <a:pt x="33" y="161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1"/>
                    <a:pt x="35" y="160"/>
                    <a:pt x="34" y="160"/>
                  </a:cubicBezTo>
                  <a:cubicBezTo>
                    <a:pt x="34" y="160"/>
                    <a:pt x="33" y="161"/>
                    <a:pt x="33" y="161"/>
                  </a:cubicBezTo>
                  <a:close/>
                  <a:moveTo>
                    <a:pt x="61" y="161"/>
                  </a:moveTo>
                  <a:cubicBezTo>
                    <a:pt x="61" y="161"/>
                    <a:pt x="61" y="160"/>
                    <a:pt x="60" y="160"/>
                  </a:cubicBezTo>
                  <a:cubicBezTo>
                    <a:pt x="60" y="160"/>
                    <a:pt x="59" y="160"/>
                    <a:pt x="59" y="161"/>
                  </a:cubicBezTo>
                  <a:cubicBezTo>
                    <a:pt x="60" y="162"/>
                    <a:pt x="60" y="163"/>
                    <a:pt x="61" y="163"/>
                  </a:cubicBezTo>
                  <a:cubicBezTo>
                    <a:pt x="61" y="162"/>
                    <a:pt x="62" y="161"/>
                    <a:pt x="61" y="161"/>
                  </a:cubicBezTo>
                  <a:cubicBezTo>
                    <a:pt x="61" y="161"/>
                    <a:pt x="61" y="161"/>
                    <a:pt x="61" y="161"/>
                  </a:cubicBezTo>
                  <a:close/>
                  <a:moveTo>
                    <a:pt x="32" y="161"/>
                  </a:moveTo>
                  <a:cubicBezTo>
                    <a:pt x="32" y="161"/>
                    <a:pt x="32" y="160"/>
                    <a:pt x="32" y="160"/>
                  </a:cubicBezTo>
                  <a:cubicBezTo>
                    <a:pt x="32" y="160"/>
                    <a:pt x="32" y="161"/>
                    <a:pt x="32" y="161"/>
                  </a:cubicBezTo>
                  <a:close/>
                  <a:moveTo>
                    <a:pt x="36" y="162"/>
                  </a:moveTo>
                  <a:cubicBezTo>
                    <a:pt x="37" y="162"/>
                    <a:pt x="37" y="161"/>
                    <a:pt x="37" y="160"/>
                  </a:cubicBezTo>
                  <a:cubicBezTo>
                    <a:pt x="37" y="161"/>
                    <a:pt x="36" y="161"/>
                    <a:pt x="36" y="162"/>
                  </a:cubicBezTo>
                  <a:close/>
                  <a:moveTo>
                    <a:pt x="58" y="163"/>
                  </a:moveTo>
                  <a:cubicBezTo>
                    <a:pt x="58" y="163"/>
                    <a:pt x="59" y="164"/>
                    <a:pt x="59" y="165"/>
                  </a:cubicBezTo>
                  <a:cubicBezTo>
                    <a:pt x="60" y="165"/>
                    <a:pt x="60" y="165"/>
                    <a:pt x="60" y="164"/>
                  </a:cubicBezTo>
                  <a:cubicBezTo>
                    <a:pt x="59" y="163"/>
                    <a:pt x="59" y="162"/>
                    <a:pt x="58" y="162"/>
                  </a:cubicBezTo>
                  <a:cubicBezTo>
                    <a:pt x="58" y="162"/>
                    <a:pt x="58" y="162"/>
                    <a:pt x="58" y="163"/>
                  </a:cubicBezTo>
                  <a:close/>
                  <a:moveTo>
                    <a:pt x="62" y="163"/>
                  </a:moveTo>
                  <a:cubicBezTo>
                    <a:pt x="63" y="163"/>
                    <a:pt x="62" y="163"/>
                    <a:pt x="63" y="163"/>
                  </a:cubicBezTo>
                  <a:cubicBezTo>
                    <a:pt x="63" y="163"/>
                    <a:pt x="63" y="162"/>
                    <a:pt x="63" y="162"/>
                  </a:cubicBezTo>
                  <a:cubicBezTo>
                    <a:pt x="63" y="162"/>
                    <a:pt x="62" y="162"/>
                    <a:pt x="62" y="163"/>
                  </a:cubicBezTo>
                  <a:close/>
                  <a:moveTo>
                    <a:pt x="37" y="164"/>
                  </a:moveTo>
                  <a:cubicBezTo>
                    <a:pt x="37" y="164"/>
                    <a:pt x="38" y="164"/>
                    <a:pt x="38" y="164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lose/>
                  <a:moveTo>
                    <a:pt x="35" y="165"/>
                  </a:moveTo>
                  <a:cubicBezTo>
                    <a:pt x="36" y="164"/>
                    <a:pt x="36" y="163"/>
                    <a:pt x="35" y="163"/>
                  </a:cubicBezTo>
                  <a:cubicBezTo>
                    <a:pt x="35" y="163"/>
                    <a:pt x="34" y="165"/>
                    <a:pt x="35" y="165"/>
                  </a:cubicBezTo>
                  <a:close/>
                  <a:moveTo>
                    <a:pt x="62" y="163"/>
                  </a:moveTo>
                  <a:cubicBezTo>
                    <a:pt x="62" y="163"/>
                    <a:pt x="62" y="163"/>
                    <a:pt x="62" y="163"/>
                  </a:cubicBezTo>
                  <a:cubicBezTo>
                    <a:pt x="62" y="163"/>
                    <a:pt x="61" y="164"/>
                    <a:pt x="61" y="164"/>
                  </a:cubicBezTo>
                  <a:cubicBezTo>
                    <a:pt x="61" y="164"/>
                    <a:pt x="61" y="165"/>
                    <a:pt x="62" y="164"/>
                  </a:cubicBezTo>
                  <a:cubicBezTo>
                    <a:pt x="62" y="164"/>
                    <a:pt x="62" y="163"/>
                    <a:pt x="62" y="163"/>
                  </a:cubicBezTo>
                  <a:close/>
                  <a:moveTo>
                    <a:pt x="57" y="166"/>
                  </a:moveTo>
                  <a:cubicBezTo>
                    <a:pt x="57" y="165"/>
                    <a:pt x="57" y="164"/>
                    <a:pt x="57" y="164"/>
                  </a:cubicBezTo>
                  <a:cubicBezTo>
                    <a:pt x="56" y="164"/>
                    <a:pt x="57" y="166"/>
                    <a:pt x="57" y="166"/>
                  </a:cubicBezTo>
                  <a:close/>
                  <a:moveTo>
                    <a:pt x="31" y="165"/>
                  </a:moveTo>
                  <a:cubicBezTo>
                    <a:pt x="31" y="165"/>
                    <a:pt x="31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4"/>
                    <a:pt x="31" y="165"/>
                    <a:pt x="31" y="165"/>
                  </a:cubicBezTo>
                  <a:close/>
                  <a:moveTo>
                    <a:pt x="39" y="166"/>
                  </a:moveTo>
                  <a:cubicBezTo>
                    <a:pt x="39" y="168"/>
                    <a:pt x="38" y="169"/>
                    <a:pt x="39" y="171"/>
                  </a:cubicBezTo>
                  <a:cubicBezTo>
                    <a:pt x="39" y="172"/>
                    <a:pt x="39" y="172"/>
                    <a:pt x="38" y="173"/>
                  </a:cubicBezTo>
                  <a:cubicBezTo>
                    <a:pt x="39" y="176"/>
                    <a:pt x="38" y="179"/>
                    <a:pt x="38" y="181"/>
                  </a:cubicBezTo>
                  <a:cubicBezTo>
                    <a:pt x="38" y="181"/>
                    <a:pt x="38" y="182"/>
                    <a:pt x="38" y="183"/>
                  </a:cubicBezTo>
                  <a:cubicBezTo>
                    <a:pt x="38" y="184"/>
                    <a:pt x="38" y="188"/>
                    <a:pt x="38" y="189"/>
                  </a:cubicBezTo>
                  <a:cubicBezTo>
                    <a:pt x="39" y="180"/>
                    <a:pt x="40" y="173"/>
                    <a:pt x="40" y="164"/>
                  </a:cubicBezTo>
                  <a:cubicBezTo>
                    <a:pt x="39" y="165"/>
                    <a:pt x="39" y="165"/>
                    <a:pt x="39" y="166"/>
                  </a:cubicBezTo>
                  <a:close/>
                  <a:moveTo>
                    <a:pt x="60" y="166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67"/>
                    <a:pt x="61" y="166"/>
                    <a:pt x="60" y="165"/>
                  </a:cubicBezTo>
                  <a:cubicBezTo>
                    <a:pt x="61" y="166"/>
                    <a:pt x="60" y="165"/>
                    <a:pt x="60" y="166"/>
                  </a:cubicBezTo>
                  <a:close/>
                  <a:moveTo>
                    <a:pt x="33" y="169"/>
                  </a:moveTo>
                  <a:cubicBezTo>
                    <a:pt x="34" y="168"/>
                    <a:pt x="35" y="167"/>
                    <a:pt x="34" y="165"/>
                  </a:cubicBezTo>
                  <a:cubicBezTo>
                    <a:pt x="33" y="166"/>
                    <a:pt x="33" y="168"/>
                    <a:pt x="33" y="169"/>
                  </a:cubicBezTo>
                  <a:close/>
                  <a:moveTo>
                    <a:pt x="36" y="168"/>
                  </a:moveTo>
                  <a:cubicBezTo>
                    <a:pt x="36" y="167"/>
                    <a:pt x="37" y="167"/>
                    <a:pt x="37" y="166"/>
                  </a:cubicBezTo>
                  <a:cubicBezTo>
                    <a:pt x="37" y="166"/>
                    <a:pt x="37" y="166"/>
                    <a:pt x="37" y="165"/>
                  </a:cubicBezTo>
                  <a:cubicBezTo>
                    <a:pt x="36" y="166"/>
                    <a:pt x="35" y="167"/>
                    <a:pt x="36" y="168"/>
                  </a:cubicBezTo>
                  <a:close/>
                  <a:moveTo>
                    <a:pt x="62" y="166"/>
                  </a:moveTo>
                  <a:cubicBezTo>
                    <a:pt x="63" y="166"/>
                    <a:pt x="63" y="167"/>
                    <a:pt x="63" y="166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63" y="166"/>
                    <a:pt x="62" y="166"/>
                    <a:pt x="62" y="166"/>
                  </a:cubicBezTo>
                  <a:close/>
                  <a:moveTo>
                    <a:pt x="56" y="169"/>
                  </a:moveTo>
                  <a:cubicBezTo>
                    <a:pt x="56" y="168"/>
                    <a:pt x="57" y="168"/>
                    <a:pt x="57" y="168"/>
                  </a:cubicBezTo>
                  <a:cubicBezTo>
                    <a:pt x="57" y="167"/>
                    <a:pt x="57" y="166"/>
                    <a:pt x="56" y="166"/>
                  </a:cubicBezTo>
                  <a:cubicBezTo>
                    <a:pt x="56" y="167"/>
                    <a:pt x="55" y="169"/>
                    <a:pt x="56" y="169"/>
                  </a:cubicBezTo>
                  <a:close/>
                  <a:moveTo>
                    <a:pt x="60" y="168"/>
                  </a:moveTo>
                  <a:cubicBezTo>
                    <a:pt x="60" y="167"/>
                    <a:pt x="61" y="167"/>
                    <a:pt x="61" y="166"/>
                  </a:cubicBezTo>
                  <a:cubicBezTo>
                    <a:pt x="61" y="167"/>
                    <a:pt x="59" y="167"/>
                    <a:pt x="60" y="168"/>
                  </a:cubicBezTo>
                  <a:close/>
                  <a:moveTo>
                    <a:pt x="31" y="179"/>
                  </a:moveTo>
                  <a:cubicBezTo>
                    <a:pt x="31" y="178"/>
                    <a:pt x="32" y="177"/>
                    <a:pt x="32" y="175"/>
                  </a:cubicBezTo>
                  <a:cubicBezTo>
                    <a:pt x="31" y="175"/>
                    <a:pt x="31" y="173"/>
                    <a:pt x="31" y="172"/>
                  </a:cubicBezTo>
                  <a:cubicBezTo>
                    <a:pt x="31" y="172"/>
                    <a:pt x="32" y="172"/>
                    <a:pt x="32" y="172"/>
                  </a:cubicBezTo>
                  <a:cubicBezTo>
                    <a:pt x="32" y="171"/>
                    <a:pt x="32" y="169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71"/>
                    <a:pt x="31" y="175"/>
                    <a:pt x="31" y="179"/>
                  </a:cubicBezTo>
                  <a:close/>
                  <a:moveTo>
                    <a:pt x="59" y="169"/>
                  </a:moveTo>
                  <a:cubicBezTo>
                    <a:pt x="59" y="169"/>
                    <a:pt x="60" y="169"/>
                    <a:pt x="59" y="168"/>
                  </a:cubicBezTo>
                  <a:cubicBezTo>
                    <a:pt x="58" y="168"/>
                    <a:pt x="58" y="169"/>
                    <a:pt x="59" y="169"/>
                  </a:cubicBezTo>
                  <a:close/>
                  <a:moveTo>
                    <a:pt x="61" y="168"/>
                  </a:moveTo>
                  <a:cubicBezTo>
                    <a:pt x="60" y="168"/>
                    <a:pt x="61" y="169"/>
                    <a:pt x="61" y="170"/>
                  </a:cubicBezTo>
                  <a:cubicBezTo>
                    <a:pt x="62" y="170"/>
                    <a:pt x="62" y="169"/>
                    <a:pt x="62" y="169"/>
                  </a:cubicBezTo>
                  <a:cubicBezTo>
                    <a:pt x="62" y="169"/>
                    <a:pt x="62" y="168"/>
                    <a:pt x="61" y="168"/>
                  </a:cubicBezTo>
                  <a:close/>
                  <a:moveTo>
                    <a:pt x="38" y="170"/>
                  </a:moveTo>
                  <a:cubicBezTo>
                    <a:pt x="38" y="169"/>
                    <a:pt x="37" y="169"/>
                    <a:pt x="37" y="168"/>
                  </a:cubicBezTo>
                  <a:cubicBezTo>
                    <a:pt x="37" y="169"/>
                    <a:pt x="37" y="170"/>
                    <a:pt x="38" y="170"/>
                  </a:cubicBezTo>
                  <a:close/>
                  <a:moveTo>
                    <a:pt x="34" y="171"/>
                  </a:moveTo>
                  <a:cubicBezTo>
                    <a:pt x="34" y="170"/>
                    <a:pt x="36" y="169"/>
                    <a:pt x="35" y="169"/>
                  </a:cubicBezTo>
                  <a:cubicBezTo>
                    <a:pt x="35" y="170"/>
                    <a:pt x="34" y="170"/>
                    <a:pt x="34" y="171"/>
                  </a:cubicBezTo>
                  <a:close/>
                  <a:moveTo>
                    <a:pt x="58" y="169"/>
                  </a:moveTo>
                  <a:cubicBezTo>
                    <a:pt x="57" y="170"/>
                    <a:pt x="57" y="170"/>
                    <a:pt x="56" y="170"/>
                  </a:cubicBezTo>
                  <a:cubicBezTo>
                    <a:pt x="56" y="171"/>
                    <a:pt x="57" y="171"/>
                    <a:pt x="57" y="172"/>
                  </a:cubicBezTo>
                  <a:cubicBezTo>
                    <a:pt x="58" y="171"/>
                    <a:pt x="58" y="170"/>
                    <a:pt x="58" y="169"/>
                  </a:cubicBezTo>
                  <a:cubicBezTo>
                    <a:pt x="58" y="170"/>
                    <a:pt x="58" y="169"/>
                    <a:pt x="58" y="169"/>
                  </a:cubicBezTo>
                  <a:close/>
                  <a:moveTo>
                    <a:pt x="59" y="170"/>
                  </a:moveTo>
                  <a:cubicBezTo>
                    <a:pt x="60" y="171"/>
                    <a:pt x="60" y="171"/>
                    <a:pt x="60" y="171"/>
                  </a:cubicBezTo>
                  <a:cubicBezTo>
                    <a:pt x="60" y="170"/>
                    <a:pt x="60" y="170"/>
                    <a:pt x="60" y="169"/>
                  </a:cubicBezTo>
                  <a:cubicBezTo>
                    <a:pt x="60" y="170"/>
                    <a:pt x="59" y="170"/>
                    <a:pt x="59" y="170"/>
                  </a:cubicBezTo>
                  <a:close/>
                  <a:moveTo>
                    <a:pt x="37" y="172"/>
                  </a:moveTo>
                  <a:cubicBezTo>
                    <a:pt x="37" y="172"/>
                    <a:pt x="37" y="172"/>
                    <a:pt x="37" y="172"/>
                  </a:cubicBezTo>
                  <a:cubicBezTo>
                    <a:pt x="37" y="171"/>
                    <a:pt x="37" y="171"/>
                    <a:pt x="36" y="171"/>
                  </a:cubicBezTo>
                  <a:cubicBezTo>
                    <a:pt x="37" y="171"/>
                    <a:pt x="37" y="171"/>
                    <a:pt x="37" y="172"/>
                  </a:cubicBezTo>
                  <a:close/>
                  <a:moveTo>
                    <a:pt x="62" y="171"/>
                  </a:moveTo>
                  <a:cubicBezTo>
                    <a:pt x="62" y="171"/>
                    <a:pt x="62" y="172"/>
                    <a:pt x="63" y="172"/>
                  </a:cubicBezTo>
                  <a:cubicBezTo>
                    <a:pt x="63" y="171"/>
                    <a:pt x="63" y="171"/>
                    <a:pt x="62" y="171"/>
                  </a:cubicBezTo>
                  <a:cubicBezTo>
                    <a:pt x="62" y="171"/>
                    <a:pt x="62" y="171"/>
                    <a:pt x="62" y="171"/>
                  </a:cubicBezTo>
                  <a:close/>
                  <a:moveTo>
                    <a:pt x="35" y="173"/>
                  </a:moveTo>
                  <a:cubicBezTo>
                    <a:pt x="35" y="173"/>
                    <a:pt x="35" y="174"/>
                    <a:pt x="36" y="174"/>
                  </a:cubicBezTo>
                  <a:cubicBezTo>
                    <a:pt x="36" y="173"/>
                    <a:pt x="36" y="173"/>
                    <a:pt x="36" y="172"/>
                  </a:cubicBezTo>
                  <a:cubicBezTo>
                    <a:pt x="36" y="172"/>
                    <a:pt x="36" y="172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5" y="172"/>
                    <a:pt x="35" y="172"/>
                    <a:pt x="35" y="173"/>
                  </a:cubicBezTo>
                  <a:close/>
                  <a:moveTo>
                    <a:pt x="58" y="173"/>
                  </a:moveTo>
                  <a:cubicBezTo>
                    <a:pt x="58" y="173"/>
                    <a:pt x="59" y="173"/>
                    <a:pt x="59" y="172"/>
                  </a:cubicBezTo>
                  <a:cubicBezTo>
                    <a:pt x="59" y="172"/>
                    <a:pt x="59" y="172"/>
                    <a:pt x="59" y="171"/>
                  </a:cubicBezTo>
                  <a:cubicBezTo>
                    <a:pt x="58" y="172"/>
                    <a:pt x="57" y="173"/>
                    <a:pt x="58" y="173"/>
                  </a:cubicBezTo>
                  <a:close/>
                  <a:moveTo>
                    <a:pt x="56" y="174"/>
                  </a:moveTo>
                  <a:cubicBezTo>
                    <a:pt x="56" y="174"/>
                    <a:pt x="56" y="173"/>
                    <a:pt x="57" y="173"/>
                  </a:cubicBezTo>
                  <a:cubicBezTo>
                    <a:pt x="56" y="173"/>
                    <a:pt x="56" y="173"/>
                    <a:pt x="56" y="172"/>
                  </a:cubicBezTo>
                  <a:cubicBezTo>
                    <a:pt x="56" y="172"/>
                    <a:pt x="56" y="172"/>
                    <a:pt x="56" y="172"/>
                  </a:cubicBezTo>
                  <a:cubicBezTo>
                    <a:pt x="56" y="172"/>
                    <a:pt x="56" y="173"/>
                    <a:pt x="56" y="174"/>
                  </a:cubicBezTo>
                  <a:close/>
                  <a:moveTo>
                    <a:pt x="61" y="173"/>
                  </a:moveTo>
                  <a:cubicBezTo>
                    <a:pt x="61" y="173"/>
                    <a:pt x="62" y="175"/>
                    <a:pt x="62" y="174"/>
                  </a:cubicBezTo>
                  <a:cubicBezTo>
                    <a:pt x="62" y="173"/>
                    <a:pt x="61" y="173"/>
                    <a:pt x="61" y="172"/>
                  </a:cubicBezTo>
                  <a:cubicBezTo>
                    <a:pt x="61" y="173"/>
                    <a:pt x="61" y="173"/>
                    <a:pt x="61" y="173"/>
                  </a:cubicBezTo>
                  <a:close/>
                  <a:moveTo>
                    <a:pt x="64" y="173"/>
                  </a:moveTo>
                  <a:cubicBezTo>
                    <a:pt x="64" y="174"/>
                    <a:pt x="65" y="174"/>
                    <a:pt x="65" y="174"/>
                  </a:cubicBezTo>
                  <a:cubicBezTo>
                    <a:pt x="65" y="174"/>
                    <a:pt x="65" y="174"/>
                    <a:pt x="65" y="174"/>
                  </a:cubicBezTo>
                  <a:cubicBezTo>
                    <a:pt x="65" y="173"/>
                    <a:pt x="66" y="173"/>
                    <a:pt x="65" y="173"/>
                  </a:cubicBezTo>
                  <a:cubicBezTo>
                    <a:pt x="65" y="173"/>
                    <a:pt x="65" y="173"/>
                    <a:pt x="64" y="173"/>
                  </a:cubicBezTo>
                  <a:close/>
                  <a:moveTo>
                    <a:pt x="58" y="174"/>
                  </a:moveTo>
                  <a:cubicBezTo>
                    <a:pt x="59" y="174"/>
                    <a:pt x="59" y="173"/>
                    <a:pt x="59" y="173"/>
                  </a:cubicBezTo>
                  <a:cubicBezTo>
                    <a:pt x="59" y="173"/>
                    <a:pt x="58" y="174"/>
                    <a:pt x="58" y="174"/>
                  </a:cubicBezTo>
                  <a:close/>
                  <a:moveTo>
                    <a:pt x="36" y="175"/>
                  </a:moveTo>
                  <a:cubicBezTo>
                    <a:pt x="36" y="175"/>
                    <a:pt x="37" y="174"/>
                    <a:pt x="37" y="174"/>
                  </a:cubicBezTo>
                  <a:cubicBezTo>
                    <a:pt x="36" y="174"/>
                    <a:pt x="36" y="174"/>
                    <a:pt x="36" y="175"/>
                  </a:cubicBezTo>
                  <a:close/>
                  <a:moveTo>
                    <a:pt x="33" y="176"/>
                  </a:moveTo>
                  <a:cubicBezTo>
                    <a:pt x="34" y="176"/>
                    <a:pt x="33" y="177"/>
                    <a:pt x="34" y="177"/>
                  </a:cubicBezTo>
                  <a:cubicBezTo>
                    <a:pt x="35" y="176"/>
                    <a:pt x="35" y="175"/>
                    <a:pt x="34" y="174"/>
                  </a:cubicBezTo>
                  <a:cubicBezTo>
                    <a:pt x="34" y="175"/>
                    <a:pt x="33" y="175"/>
                    <a:pt x="33" y="176"/>
                  </a:cubicBezTo>
                  <a:close/>
                  <a:moveTo>
                    <a:pt x="59" y="175"/>
                  </a:moveTo>
                  <a:cubicBezTo>
                    <a:pt x="59" y="176"/>
                    <a:pt x="59" y="176"/>
                    <a:pt x="60" y="176"/>
                  </a:cubicBezTo>
                  <a:cubicBezTo>
                    <a:pt x="60" y="176"/>
                    <a:pt x="60" y="176"/>
                    <a:pt x="61" y="175"/>
                  </a:cubicBezTo>
                  <a:cubicBezTo>
                    <a:pt x="60" y="175"/>
                    <a:pt x="60" y="174"/>
                    <a:pt x="60" y="174"/>
                  </a:cubicBezTo>
                  <a:cubicBezTo>
                    <a:pt x="60" y="175"/>
                    <a:pt x="59" y="175"/>
                    <a:pt x="59" y="175"/>
                  </a:cubicBezTo>
                  <a:close/>
                  <a:moveTo>
                    <a:pt x="57" y="175"/>
                  </a:moveTo>
                  <a:cubicBezTo>
                    <a:pt x="57" y="175"/>
                    <a:pt x="57" y="175"/>
                    <a:pt x="57" y="176"/>
                  </a:cubicBezTo>
                  <a:cubicBezTo>
                    <a:pt x="57" y="176"/>
                    <a:pt x="58" y="175"/>
                    <a:pt x="58" y="175"/>
                  </a:cubicBezTo>
                  <a:cubicBezTo>
                    <a:pt x="57" y="175"/>
                    <a:pt x="57" y="174"/>
                    <a:pt x="57" y="175"/>
                  </a:cubicBezTo>
                  <a:close/>
                  <a:moveTo>
                    <a:pt x="65" y="176"/>
                  </a:moveTo>
                  <a:cubicBezTo>
                    <a:pt x="65" y="177"/>
                    <a:pt x="64" y="176"/>
                    <a:pt x="64" y="177"/>
                  </a:cubicBezTo>
                  <a:cubicBezTo>
                    <a:pt x="65" y="177"/>
                    <a:pt x="65" y="178"/>
                    <a:pt x="65" y="178"/>
                  </a:cubicBezTo>
                  <a:cubicBezTo>
                    <a:pt x="65" y="177"/>
                    <a:pt x="65" y="176"/>
                    <a:pt x="65" y="175"/>
                  </a:cubicBezTo>
                  <a:cubicBezTo>
                    <a:pt x="65" y="176"/>
                    <a:pt x="65" y="176"/>
                    <a:pt x="65" y="176"/>
                  </a:cubicBezTo>
                  <a:close/>
                  <a:moveTo>
                    <a:pt x="60" y="176"/>
                  </a:moveTo>
                  <a:cubicBezTo>
                    <a:pt x="60" y="176"/>
                    <a:pt x="60" y="176"/>
                    <a:pt x="61" y="176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60" y="176"/>
                    <a:pt x="60" y="176"/>
                    <a:pt x="60" y="176"/>
                  </a:cubicBezTo>
                  <a:close/>
                  <a:moveTo>
                    <a:pt x="58" y="178"/>
                  </a:moveTo>
                  <a:cubicBezTo>
                    <a:pt x="58" y="178"/>
                    <a:pt x="58" y="178"/>
                    <a:pt x="59" y="177"/>
                  </a:cubicBezTo>
                  <a:cubicBezTo>
                    <a:pt x="58" y="177"/>
                    <a:pt x="58" y="176"/>
                    <a:pt x="58" y="176"/>
                  </a:cubicBezTo>
                  <a:cubicBezTo>
                    <a:pt x="57" y="177"/>
                    <a:pt x="57" y="177"/>
                    <a:pt x="58" y="178"/>
                  </a:cubicBezTo>
                  <a:close/>
                  <a:moveTo>
                    <a:pt x="34" y="177"/>
                  </a:moveTo>
                  <a:cubicBezTo>
                    <a:pt x="34" y="177"/>
                    <a:pt x="34" y="177"/>
                    <a:pt x="34" y="178"/>
                  </a:cubicBezTo>
                  <a:cubicBezTo>
                    <a:pt x="35" y="178"/>
                    <a:pt x="35" y="177"/>
                    <a:pt x="35" y="177"/>
                  </a:cubicBezTo>
                  <a:cubicBezTo>
                    <a:pt x="35" y="177"/>
                    <a:pt x="35" y="177"/>
                    <a:pt x="34" y="177"/>
                  </a:cubicBezTo>
                  <a:close/>
                  <a:moveTo>
                    <a:pt x="32" y="177"/>
                  </a:moveTo>
                  <a:cubicBezTo>
                    <a:pt x="33" y="177"/>
                    <a:pt x="32" y="178"/>
                    <a:pt x="33" y="178"/>
                  </a:cubicBezTo>
                  <a:cubicBezTo>
                    <a:pt x="33" y="178"/>
                    <a:pt x="33" y="177"/>
                    <a:pt x="33" y="177"/>
                  </a:cubicBezTo>
                  <a:cubicBezTo>
                    <a:pt x="33" y="177"/>
                    <a:pt x="32" y="177"/>
                    <a:pt x="32" y="177"/>
                  </a:cubicBezTo>
                  <a:close/>
                  <a:moveTo>
                    <a:pt x="60" y="178"/>
                  </a:moveTo>
                  <a:cubicBezTo>
                    <a:pt x="60" y="179"/>
                    <a:pt x="61" y="178"/>
                    <a:pt x="61" y="177"/>
                  </a:cubicBezTo>
                  <a:cubicBezTo>
                    <a:pt x="61" y="178"/>
                    <a:pt x="60" y="178"/>
                    <a:pt x="60" y="178"/>
                  </a:cubicBezTo>
                  <a:close/>
                  <a:moveTo>
                    <a:pt x="63" y="178"/>
                  </a:moveTo>
                  <a:cubicBezTo>
                    <a:pt x="64" y="179"/>
                    <a:pt x="64" y="180"/>
                    <a:pt x="65" y="180"/>
                  </a:cubicBezTo>
                  <a:cubicBezTo>
                    <a:pt x="65" y="180"/>
                    <a:pt x="65" y="180"/>
                    <a:pt x="65" y="179"/>
                  </a:cubicBezTo>
                  <a:cubicBezTo>
                    <a:pt x="64" y="179"/>
                    <a:pt x="64" y="178"/>
                    <a:pt x="64" y="177"/>
                  </a:cubicBezTo>
                  <a:cubicBezTo>
                    <a:pt x="64" y="177"/>
                    <a:pt x="63" y="177"/>
                    <a:pt x="63" y="178"/>
                  </a:cubicBezTo>
                  <a:close/>
                  <a:moveTo>
                    <a:pt x="36" y="178"/>
                  </a:moveTo>
                  <a:cubicBezTo>
                    <a:pt x="36" y="178"/>
                    <a:pt x="37" y="178"/>
                    <a:pt x="36" y="177"/>
                  </a:cubicBezTo>
                  <a:cubicBezTo>
                    <a:pt x="36" y="178"/>
                    <a:pt x="36" y="178"/>
                    <a:pt x="36" y="178"/>
                  </a:cubicBezTo>
                  <a:close/>
                  <a:moveTo>
                    <a:pt x="58" y="179"/>
                  </a:moveTo>
                  <a:cubicBezTo>
                    <a:pt x="58" y="179"/>
                    <a:pt x="58" y="179"/>
                    <a:pt x="58" y="179"/>
                  </a:cubicBezTo>
                  <a:cubicBezTo>
                    <a:pt x="59" y="179"/>
                    <a:pt x="59" y="178"/>
                    <a:pt x="59" y="178"/>
                  </a:cubicBezTo>
                  <a:cubicBezTo>
                    <a:pt x="59" y="178"/>
                    <a:pt x="58" y="178"/>
                    <a:pt x="58" y="179"/>
                  </a:cubicBezTo>
                  <a:close/>
                  <a:moveTo>
                    <a:pt x="57" y="179"/>
                  </a:moveTo>
                  <a:cubicBezTo>
                    <a:pt x="57" y="179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9"/>
                  </a:cubicBezTo>
                  <a:close/>
                  <a:moveTo>
                    <a:pt x="61" y="180"/>
                  </a:moveTo>
                  <a:cubicBezTo>
                    <a:pt x="61" y="179"/>
                    <a:pt x="61" y="179"/>
                    <a:pt x="62" y="178"/>
                  </a:cubicBezTo>
                  <a:cubicBezTo>
                    <a:pt x="61" y="178"/>
                    <a:pt x="60" y="179"/>
                    <a:pt x="61" y="180"/>
                  </a:cubicBezTo>
                  <a:close/>
                  <a:moveTo>
                    <a:pt x="33" y="181"/>
                  </a:moveTo>
                  <a:cubicBezTo>
                    <a:pt x="33" y="180"/>
                    <a:pt x="34" y="179"/>
                    <a:pt x="33" y="179"/>
                  </a:cubicBezTo>
                  <a:cubicBezTo>
                    <a:pt x="33" y="179"/>
                    <a:pt x="32" y="180"/>
                    <a:pt x="33" y="181"/>
                  </a:cubicBezTo>
                  <a:close/>
                  <a:moveTo>
                    <a:pt x="31" y="180"/>
                  </a:moveTo>
                  <a:cubicBezTo>
                    <a:pt x="31" y="180"/>
                    <a:pt x="32" y="179"/>
                    <a:pt x="32" y="179"/>
                  </a:cubicBezTo>
                  <a:cubicBezTo>
                    <a:pt x="32" y="179"/>
                    <a:pt x="31" y="180"/>
                    <a:pt x="31" y="180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5" y="179"/>
                    <a:pt x="35" y="180"/>
                    <a:pt x="36" y="180"/>
                  </a:cubicBezTo>
                  <a:cubicBezTo>
                    <a:pt x="36" y="180"/>
                    <a:pt x="36" y="179"/>
                    <a:pt x="36" y="179"/>
                  </a:cubicBezTo>
                  <a:cubicBezTo>
                    <a:pt x="36" y="179"/>
                    <a:pt x="36" y="179"/>
                    <a:pt x="36" y="179"/>
                  </a:cubicBezTo>
                  <a:close/>
                  <a:moveTo>
                    <a:pt x="37" y="18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37" y="180"/>
                    <a:pt x="37" y="179"/>
                    <a:pt x="37" y="179"/>
                  </a:cubicBezTo>
                  <a:cubicBezTo>
                    <a:pt x="37" y="180"/>
                    <a:pt x="37" y="180"/>
                    <a:pt x="37" y="180"/>
                  </a:cubicBezTo>
                  <a:close/>
                  <a:moveTo>
                    <a:pt x="57" y="181"/>
                  </a:moveTo>
                  <a:cubicBezTo>
                    <a:pt x="57" y="181"/>
                    <a:pt x="58" y="181"/>
                    <a:pt x="58" y="180"/>
                  </a:cubicBezTo>
                  <a:cubicBezTo>
                    <a:pt x="57" y="180"/>
                    <a:pt x="57" y="179"/>
                    <a:pt x="57" y="179"/>
                  </a:cubicBezTo>
                  <a:cubicBezTo>
                    <a:pt x="57" y="180"/>
                    <a:pt x="56" y="181"/>
                    <a:pt x="57" y="181"/>
                  </a:cubicBezTo>
                  <a:close/>
                  <a:moveTo>
                    <a:pt x="61" y="180"/>
                  </a:moveTo>
                  <a:cubicBezTo>
                    <a:pt x="62" y="181"/>
                    <a:pt x="62" y="181"/>
                    <a:pt x="62" y="182"/>
                  </a:cubicBezTo>
                  <a:cubicBezTo>
                    <a:pt x="62" y="181"/>
                    <a:pt x="62" y="180"/>
                    <a:pt x="62" y="179"/>
                  </a:cubicBezTo>
                  <a:cubicBezTo>
                    <a:pt x="62" y="180"/>
                    <a:pt x="62" y="180"/>
                    <a:pt x="61" y="180"/>
                  </a:cubicBezTo>
                  <a:close/>
                  <a:moveTo>
                    <a:pt x="59" y="181"/>
                  </a:moveTo>
                  <a:cubicBezTo>
                    <a:pt x="60" y="181"/>
                    <a:pt x="60" y="180"/>
                    <a:pt x="60" y="180"/>
                  </a:cubicBezTo>
                  <a:cubicBezTo>
                    <a:pt x="60" y="181"/>
                    <a:pt x="59" y="180"/>
                    <a:pt x="59" y="181"/>
                  </a:cubicBezTo>
                  <a:close/>
                  <a:moveTo>
                    <a:pt x="30" y="191"/>
                  </a:moveTo>
                  <a:cubicBezTo>
                    <a:pt x="30" y="191"/>
                    <a:pt x="31" y="191"/>
                    <a:pt x="31" y="191"/>
                  </a:cubicBezTo>
                  <a:cubicBezTo>
                    <a:pt x="30" y="192"/>
                    <a:pt x="31" y="193"/>
                    <a:pt x="30" y="194"/>
                  </a:cubicBezTo>
                  <a:cubicBezTo>
                    <a:pt x="31" y="194"/>
                    <a:pt x="30" y="197"/>
                    <a:pt x="31" y="198"/>
                  </a:cubicBezTo>
                  <a:cubicBezTo>
                    <a:pt x="31" y="198"/>
                    <a:pt x="31" y="197"/>
                    <a:pt x="32" y="196"/>
                  </a:cubicBezTo>
                  <a:cubicBezTo>
                    <a:pt x="32" y="196"/>
                    <a:pt x="31" y="196"/>
                    <a:pt x="31" y="195"/>
                  </a:cubicBezTo>
                  <a:cubicBezTo>
                    <a:pt x="32" y="193"/>
                    <a:pt x="32" y="190"/>
                    <a:pt x="31" y="189"/>
                  </a:cubicBezTo>
                  <a:cubicBezTo>
                    <a:pt x="32" y="187"/>
                    <a:pt x="32" y="184"/>
                    <a:pt x="32" y="181"/>
                  </a:cubicBezTo>
                  <a:cubicBezTo>
                    <a:pt x="32" y="181"/>
                    <a:pt x="32" y="181"/>
                    <a:pt x="31" y="181"/>
                  </a:cubicBezTo>
                  <a:cubicBezTo>
                    <a:pt x="29" y="184"/>
                    <a:pt x="31" y="188"/>
                    <a:pt x="30" y="191"/>
                  </a:cubicBezTo>
                  <a:close/>
                  <a:moveTo>
                    <a:pt x="64" y="185"/>
                  </a:moveTo>
                  <a:cubicBezTo>
                    <a:pt x="64" y="185"/>
                    <a:pt x="64" y="185"/>
                    <a:pt x="63" y="185"/>
                  </a:cubicBezTo>
                  <a:cubicBezTo>
                    <a:pt x="63" y="186"/>
                    <a:pt x="64" y="187"/>
                    <a:pt x="65" y="187"/>
                  </a:cubicBezTo>
                  <a:cubicBezTo>
                    <a:pt x="64" y="188"/>
                    <a:pt x="65" y="189"/>
                    <a:pt x="64" y="190"/>
                  </a:cubicBezTo>
                  <a:cubicBezTo>
                    <a:pt x="64" y="189"/>
                    <a:pt x="63" y="189"/>
                    <a:pt x="63" y="189"/>
                  </a:cubicBezTo>
                  <a:cubicBezTo>
                    <a:pt x="63" y="190"/>
                    <a:pt x="63" y="191"/>
                    <a:pt x="64" y="192"/>
                  </a:cubicBezTo>
                  <a:cubicBezTo>
                    <a:pt x="66" y="190"/>
                    <a:pt x="65" y="185"/>
                    <a:pt x="65" y="182"/>
                  </a:cubicBezTo>
                  <a:cubicBezTo>
                    <a:pt x="65" y="182"/>
                    <a:pt x="64" y="181"/>
                    <a:pt x="64" y="181"/>
                  </a:cubicBezTo>
                  <a:cubicBezTo>
                    <a:pt x="63" y="182"/>
                    <a:pt x="65" y="184"/>
                    <a:pt x="64" y="185"/>
                  </a:cubicBezTo>
                  <a:close/>
                  <a:moveTo>
                    <a:pt x="34" y="183"/>
                  </a:moveTo>
                  <a:cubicBezTo>
                    <a:pt x="34" y="182"/>
                    <a:pt x="35" y="182"/>
                    <a:pt x="35" y="181"/>
                  </a:cubicBezTo>
                  <a:cubicBezTo>
                    <a:pt x="35" y="181"/>
                    <a:pt x="34" y="181"/>
                    <a:pt x="34" y="181"/>
                  </a:cubicBezTo>
                  <a:cubicBezTo>
                    <a:pt x="34" y="182"/>
                    <a:pt x="33" y="183"/>
                    <a:pt x="34" y="183"/>
                  </a:cubicBezTo>
                  <a:close/>
                  <a:moveTo>
                    <a:pt x="60" y="182"/>
                  </a:moveTo>
                  <a:cubicBezTo>
                    <a:pt x="60" y="183"/>
                    <a:pt x="61" y="183"/>
                    <a:pt x="61" y="183"/>
                  </a:cubicBezTo>
                  <a:cubicBezTo>
                    <a:pt x="61" y="182"/>
                    <a:pt x="61" y="182"/>
                    <a:pt x="60" y="182"/>
                  </a:cubicBezTo>
                  <a:cubicBezTo>
                    <a:pt x="60" y="182"/>
                    <a:pt x="60" y="182"/>
                    <a:pt x="60" y="182"/>
                  </a:cubicBezTo>
                  <a:close/>
                  <a:moveTo>
                    <a:pt x="57" y="182"/>
                  </a:moveTo>
                  <a:cubicBezTo>
                    <a:pt x="57" y="183"/>
                    <a:pt x="58" y="183"/>
                    <a:pt x="58" y="183"/>
                  </a:cubicBezTo>
                  <a:cubicBezTo>
                    <a:pt x="58" y="183"/>
                    <a:pt x="59" y="182"/>
                    <a:pt x="59" y="182"/>
                  </a:cubicBezTo>
                  <a:cubicBezTo>
                    <a:pt x="58" y="182"/>
                    <a:pt x="58" y="182"/>
                    <a:pt x="57" y="182"/>
                  </a:cubicBezTo>
                  <a:close/>
                  <a:moveTo>
                    <a:pt x="63" y="183"/>
                  </a:moveTo>
                  <a:cubicBezTo>
                    <a:pt x="63" y="183"/>
                    <a:pt x="64" y="183"/>
                    <a:pt x="63" y="182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3"/>
                    <a:pt x="63" y="183"/>
                    <a:pt x="63" y="183"/>
                  </a:cubicBezTo>
                  <a:close/>
                  <a:moveTo>
                    <a:pt x="36" y="184"/>
                  </a:moveTo>
                  <a:cubicBezTo>
                    <a:pt x="36" y="183"/>
                    <a:pt x="37" y="183"/>
                    <a:pt x="37" y="182"/>
                  </a:cubicBezTo>
                  <a:cubicBezTo>
                    <a:pt x="36" y="182"/>
                    <a:pt x="36" y="183"/>
                    <a:pt x="36" y="184"/>
                  </a:cubicBezTo>
                  <a:close/>
                  <a:moveTo>
                    <a:pt x="35" y="184"/>
                  </a:moveTo>
                  <a:cubicBezTo>
                    <a:pt x="35" y="184"/>
                    <a:pt x="36" y="183"/>
                    <a:pt x="35" y="183"/>
                  </a:cubicBezTo>
                  <a:cubicBezTo>
                    <a:pt x="35" y="183"/>
                    <a:pt x="34" y="184"/>
                    <a:pt x="35" y="184"/>
                  </a:cubicBezTo>
                  <a:close/>
                  <a:moveTo>
                    <a:pt x="58" y="185"/>
                  </a:moveTo>
                  <a:cubicBezTo>
                    <a:pt x="59" y="185"/>
                    <a:pt x="59" y="184"/>
                    <a:pt x="59" y="184"/>
                  </a:cubicBezTo>
                  <a:cubicBezTo>
                    <a:pt x="59" y="184"/>
                    <a:pt x="59" y="183"/>
                    <a:pt x="59" y="183"/>
                  </a:cubicBezTo>
                  <a:cubicBezTo>
                    <a:pt x="59" y="184"/>
                    <a:pt x="58" y="184"/>
                    <a:pt x="58" y="185"/>
                  </a:cubicBezTo>
                  <a:close/>
                  <a:moveTo>
                    <a:pt x="62" y="185"/>
                  </a:moveTo>
                  <a:cubicBezTo>
                    <a:pt x="62" y="185"/>
                    <a:pt x="62" y="184"/>
                    <a:pt x="62" y="184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1" y="184"/>
                    <a:pt x="61" y="185"/>
                    <a:pt x="62" y="185"/>
                  </a:cubicBezTo>
                  <a:close/>
                  <a:moveTo>
                    <a:pt x="33" y="185"/>
                  </a:move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4"/>
                    <a:pt x="33" y="184"/>
                  </a:cubicBezTo>
                  <a:cubicBezTo>
                    <a:pt x="33" y="184"/>
                    <a:pt x="32" y="185"/>
                    <a:pt x="33" y="185"/>
                  </a:cubicBezTo>
                  <a:close/>
                  <a:moveTo>
                    <a:pt x="35" y="186"/>
                  </a:moveTo>
                  <a:cubicBezTo>
                    <a:pt x="36" y="185"/>
                    <a:pt x="36" y="184"/>
                    <a:pt x="36" y="184"/>
                  </a:cubicBezTo>
                  <a:cubicBezTo>
                    <a:pt x="36" y="184"/>
                    <a:pt x="35" y="185"/>
                    <a:pt x="35" y="186"/>
                  </a:cubicBezTo>
                  <a:close/>
                  <a:moveTo>
                    <a:pt x="60" y="187"/>
                  </a:moveTo>
                  <a:cubicBezTo>
                    <a:pt x="60" y="187"/>
                    <a:pt x="61" y="186"/>
                    <a:pt x="60" y="186"/>
                  </a:cubicBezTo>
                  <a:cubicBezTo>
                    <a:pt x="60" y="186"/>
                    <a:pt x="59" y="187"/>
                    <a:pt x="60" y="187"/>
                  </a:cubicBezTo>
                  <a:close/>
                  <a:moveTo>
                    <a:pt x="36" y="187"/>
                  </a:moveTo>
                  <a:cubicBezTo>
                    <a:pt x="36" y="187"/>
                    <a:pt x="36" y="188"/>
                    <a:pt x="37" y="188"/>
                  </a:cubicBezTo>
                  <a:cubicBezTo>
                    <a:pt x="37" y="187"/>
                    <a:pt x="37" y="186"/>
                    <a:pt x="36" y="186"/>
                  </a:cubicBezTo>
                  <a:cubicBezTo>
                    <a:pt x="36" y="187"/>
                    <a:pt x="36" y="187"/>
                    <a:pt x="36" y="187"/>
                  </a:cubicBezTo>
                  <a:close/>
                  <a:moveTo>
                    <a:pt x="57" y="188"/>
                  </a:moveTo>
                  <a:cubicBezTo>
                    <a:pt x="58" y="187"/>
                    <a:pt x="58" y="187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8" y="187"/>
                    <a:pt x="57" y="187"/>
                    <a:pt x="57" y="188"/>
                  </a:cubicBezTo>
                  <a:close/>
                  <a:moveTo>
                    <a:pt x="63" y="187"/>
                  </a:moveTo>
                  <a:cubicBezTo>
                    <a:pt x="63" y="187"/>
                    <a:pt x="63" y="187"/>
                    <a:pt x="63" y="187"/>
                  </a:cubicBezTo>
                  <a:cubicBezTo>
                    <a:pt x="63" y="187"/>
                    <a:pt x="63" y="188"/>
                    <a:pt x="63" y="187"/>
                  </a:cubicBezTo>
                  <a:close/>
                  <a:moveTo>
                    <a:pt x="34" y="188"/>
                  </a:moveTo>
                  <a:cubicBezTo>
                    <a:pt x="34" y="188"/>
                    <a:pt x="35" y="188"/>
                    <a:pt x="35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8"/>
                    <a:pt x="34" y="188"/>
                  </a:cubicBezTo>
                  <a:close/>
                  <a:moveTo>
                    <a:pt x="58" y="189"/>
                  </a:moveTo>
                  <a:cubicBezTo>
                    <a:pt x="58" y="189"/>
                    <a:pt x="59" y="189"/>
                    <a:pt x="59" y="188"/>
                  </a:cubicBezTo>
                  <a:cubicBezTo>
                    <a:pt x="58" y="188"/>
                    <a:pt x="58" y="188"/>
                    <a:pt x="58" y="189"/>
                  </a:cubicBezTo>
                  <a:close/>
                  <a:moveTo>
                    <a:pt x="60" y="189"/>
                  </a:moveTo>
                  <a:cubicBezTo>
                    <a:pt x="60" y="189"/>
                    <a:pt x="61" y="190"/>
                    <a:pt x="61" y="190"/>
                  </a:cubicBezTo>
                  <a:cubicBezTo>
                    <a:pt x="61" y="189"/>
                    <a:pt x="62" y="189"/>
                    <a:pt x="62" y="189"/>
                  </a:cubicBezTo>
                  <a:cubicBezTo>
                    <a:pt x="61" y="189"/>
                    <a:pt x="61" y="188"/>
                    <a:pt x="61" y="188"/>
                  </a:cubicBezTo>
                  <a:cubicBezTo>
                    <a:pt x="61" y="188"/>
                    <a:pt x="61" y="189"/>
                    <a:pt x="60" y="189"/>
                  </a:cubicBezTo>
                  <a:close/>
                  <a:moveTo>
                    <a:pt x="33" y="192"/>
                  </a:moveTo>
                  <a:cubicBezTo>
                    <a:pt x="33" y="191"/>
                    <a:pt x="34" y="189"/>
                    <a:pt x="33" y="189"/>
                  </a:cubicBezTo>
                  <a:cubicBezTo>
                    <a:pt x="32" y="190"/>
                    <a:pt x="33" y="190"/>
                    <a:pt x="33" y="192"/>
                  </a:cubicBezTo>
                  <a:close/>
                  <a:moveTo>
                    <a:pt x="36" y="190"/>
                  </a:moveTo>
                  <a:cubicBezTo>
                    <a:pt x="36" y="190"/>
                    <a:pt x="36" y="191"/>
                    <a:pt x="37" y="191"/>
                  </a:cubicBezTo>
                  <a:cubicBezTo>
                    <a:pt x="37" y="191"/>
                    <a:pt x="37" y="190"/>
                    <a:pt x="36" y="189"/>
                  </a:cubicBezTo>
                  <a:cubicBezTo>
                    <a:pt x="36" y="190"/>
                    <a:pt x="36" y="190"/>
                    <a:pt x="36" y="190"/>
                  </a:cubicBezTo>
                  <a:close/>
                  <a:moveTo>
                    <a:pt x="59" y="191"/>
                  </a:moveTo>
                  <a:cubicBezTo>
                    <a:pt x="60" y="192"/>
                    <a:pt x="60" y="190"/>
                    <a:pt x="59" y="190"/>
                  </a:cubicBezTo>
                  <a:cubicBezTo>
                    <a:pt x="59" y="190"/>
                    <a:pt x="59" y="190"/>
                    <a:pt x="59" y="191"/>
                  </a:cubicBezTo>
                  <a:close/>
                  <a:moveTo>
                    <a:pt x="38" y="196"/>
                  </a:moveTo>
                  <a:cubicBezTo>
                    <a:pt x="38" y="194"/>
                    <a:pt x="38" y="192"/>
                    <a:pt x="38" y="190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8" y="192"/>
                    <a:pt x="37" y="194"/>
                    <a:pt x="38" y="196"/>
                  </a:cubicBezTo>
                  <a:close/>
                  <a:moveTo>
                    <a:pt x="57" y="192"/>
                  </a:moveTo>
                  <a:cubicBezTo>
                    <a:pt x="57" y="191"/>
                    <a:pt x="58" y="191"/>
                    <a:pt x="58" y="191"/>
                  </a:cubicBezTo>
                  <a:cubicBezTo>
                    <a:pt x="57" y="191"/>
                    <a:pt x="57" y="191"/>
                    <a:pt x="57" y="192"/>
                  </a:cubicBezTo>
                  <a:close/>
                  <a:moveTo>
                    <a:pt x="60" y="193"/>
                  </a:moveTo>
                  <a:cubicBezTo>
                    <a:pt x="60" y="193"/>
                    <a:pt x="61" y="193"/>
                    <a:pt x="61" y="194"/>
                  </a:cubicBezTo>
                  <a:cubicBezTo>
                    <a:pt x="61" y="194"/>
                    <a:pt x="61" y="194"/>
                    <a:pt x="62" y="194"/>
                  </a:cubicBezTo>
                  <a:cubicBezTo>
                    <a:pt x="61" y="193"/>
                    <a:pt x="61" y="192"/>
                    <a:pt x="61" y="192"/>
                  </a:cubicBezTo>
                  <a:cubicBezTo>
                    <a:pt x="61" y="192"/>
                    <a:pt x="60" y="192"/>
                    <a:pt x="60" y="193"/>
                  </a:cubicBezTo>
                  <a:close/>
                  <a:moveTo>
                    <a:pt x="65" y="195"/>
                  </a:moveTo>
                  <a:cubicBezTo>
                    <a:pt x="64" y="194"/>
                    <a:pt x="65" y="193"/>
                    <a:pt x="64" y="192"/>
                  </a:cubicBezTo>
                  <a:cubicBezTo>
                    <a:pt x="64" y="193"/>
                    <a:pt x="64" y="195"/>
                    <a:pt x="65" y="195"/>
                  </a:cubicBezTo>
                  <a:close/>
                  <a:moveTo>
                    <a:pt x="34" y="195"/>
                  </a:moveTo>
                  <a:cubicBezTo>
                    <a:pt x="34" y="194"/>
                    <a:pt x="35" y="194"/>
                    <a:pt x="35" y="193"/>
                  </a:cubicBezTo>
                  <a:cubicBezTo>
                    <a:pt x="35" y="194"/>
                    <a:pt x="34" y="194"/>
                    <a:pt x="34" y="195"/>
                  </a:cubicBezTo>
                  <a:close/>
                  <a:moveTo>
                    <a:pt x="58" y="194"/>
                  </a:moveTo>
                  <a:cubicBezTo>
                    <a:pt x="58" y="194"/>
                    <a:pt x="58" y="193"/>
                    <a:pt x="59" y="193"/>
                  </a:cubicBezTo>
                  <a:cubicBezTo>
                    <a:pt x="58" y="193"/>
                    <a:pt x="58" y="194"/>
                    <a:pt x="58" y="194"/>
                  </a:cubicBezTo>
                  <a:close/>
                  <a:moveTo>
                    <a:pt x="59" y="196"/>
                  </a:moveTo>
                  <a:cubicBezTo>
                    <a:pt x="59" y="196"/>
                    <a:pt x="60" y="196"/>
                    <a:pt x="60" y="196"/>
                  </a:cubicBezTo>
                  <a:cubicBezTo>
                    <a:pt x="60" y="195"/>
                    <a:pt x="60" y="194"/>
                    <a:pt x="59" y="194"/>
                  </a:cubicBezTo>
                  <a:cubicBezTo>
                    <a:pt x="58" y="195"/>
                    <a:pt x="58" y="195"/>
                    <a:pt x="59" y="196"/>
                  </a:cubicBezTo>
                  <a:close/>
                  <a:moveTo>
                    <a:pt x="35" y="196"/>
                  </a:moveTo>
                  <a:cubicBezTo>
                    <a:pt x="35" y="196"/>
                    <a:pt x="35" y="195"/>
                    <a:pt x="35" y="194"/>
                  </a:cubicBezTo>
                  <a:cubicBezTo>
                    <a:pt x="35" y="194"/>
                    <a:pt x="35" y="194"/>
                    <a:pt x="35" y="194"/>
                  </a:cubicBezTo>
                  <a:cubicBezTo>
                    <a:pt x="35" y="195"/>
                    <a:pt x="34" y="196"/>
                    <a:pt x="35" y="196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5"/>
                    <a:pt x="36" y="195"/>
                  </a:cubicBezTo>
                  <a:cubicBezTo>
                    <a:pt x="36" y="195"/>
                    <a:pt x="36" y="196"/>
                    <a:pt x="37" y="196"/>
                  </a:cubicBezTo>
                  <a:close/>
                  <a:moveTo>
                    <a:pt x="59" y="196"/>
                  </a:move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6"/>
                    <a:pt x="60" y="196"/>
                  </a:cubicBezTo>
                  <a:cubicBezTo>
                    <a:pt x="60" y="196"/>
                    <a:pt x="59" y="196"/>
                    <a:pt x="59" y="196"/>
                  </a:cubicBezTo>
                  <a:close/>
                  <a:moveTo>
                    <a:pt x="58" y="197"/>
                  </a:moveTo>
                  <a:cubicBezTo>
                    <a:pt x="58" y="197"/>
                    <a:pt x="58" y="196"/>
                    <a:pt x="58" y="196"/>
                  </a:cubicBezTo>
                  <a:cubicBezTo>
                    <a:pt x="57" y="196"/>
                    <a:pt x="57" y="197"/>
                    <a:pt x="58" y="197"/>
                  </a:cubicBezTo>
                  <a:close/>
                  <a:moveTo>
                    <a:pt x="33" y="197"/>
                  </a:moveTo>
                  <a:cubicBezTo>
                    <a:pt x="33" y="197"/>
                    <a:pt x="33" y="196"/>
                    <a:pt x="33" y="196"/>
                  </a:cubicBezTo>
                  <a:cubicBezTo>
                    <a:pt x="33" y="196"/>
                    <a:pt x="33" y="197"/>
                    <a:pt x="33" y="197"/>
                  </a:cubicBezTo>
                  <a:close/>
                  <a:moveTo>
                    <a:pt x="35" y="197"/>
                  </a:moveTo>
                  <a:cubicBezTo>
                    <a:pt x="36" y="198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6"/>
                  </a:cubicBezTo>
                  <a:cubicBezTo>
                    <a:pt x="36" y="197"/>
                    <a:pt x="35" y="197"/>
                    <a:pt x="35" y="197"/>
                  </a:cubicBezTo>
                  <a:close/>
                  <a:moveTo>
                    <a:pt x="59" y="198"/>
                  </a:moveTo>
                  <a:cubicBezTo>
                    <a:pt x="59" y="198"/>
                    <a:pt x="59" y="197"/>
                    <a:pt x="58" y="197"/>
                  </a:cubicBezTo>
                  <a:cubicBezTo>
                    <a:pt x="58" y="198"/>
                    <a:pt x="58" y="198"/>
                    <a:pt x="59" y="198"/>
                  </a:cubicBezTo>
                  <a:close/>
                  <a:moveTo>
                    <a:pt x="64" y="198"/>
                  </a:moveTo>
                  <a:cubicBezTo>
                    <a:pt x="64" y="199"/>
                    <a:pt x="64" y="199"/>
                    <a:pt x="65" y="199"/>
                  </a:cubicBezTo>
                  <a:cubicBezTo>
                    <a:pt x="64" y="198"/>
                    <a:pt x="64" y="198"/>
                    <a:pt x="64" y="197"/>
                  </a:cubicBezTo>
                  <a:cubicBezTo>
                    <a:pt x="64" y="198"/>
                    <a:pt x="63" y="198"/>
                    <a:pt x="64" y="198"/>
                  </a:cubicBezTo>
                  <a:close/>
                  <a:moveTo>
                    <a:pt x="33" y="198"/>
                  </a:moveTo>
                  <a:cubicBezTo>
                    <a:pt x="34" y="198"/>
                    <a:pt x="34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lose/>
                  <a:moveTo>
                    <a:pt x="60" y="199"/>
                  </a:moveTo>
                  <a:cubicBezTo>
                    <a:pt x="61" y="199"/>
                    <a:pt x="60" y="200"/>
                    <a:pt x="61" y="200"/>
                  </a:cubicBezTo>
                  <a:cubicBezTo>
                    <a:pt x="61" y="199"/>
                    <a:pt x="61" y="199"/>
                    <a:pt x="62" y="199"/>
                  </a:cubicBezTo>
                  <a:cubicBezTo>
                    <a:pt x="61" y="199"/>
                    <a:pt x="61" y="198"/>
                    <a:pt x="61" y="198"/>
                  </a:cubicBezTo>
                  <a:cubicBezTo>
                    <a:pt x="61" y="198"/>
                    <a:pt x="60" y="199"/>
                    <a:pt x="60" y="199"/>
                  </a:cubicBezTo>
                  <a:close/>
                  <a:moveTo>
                    <a:pt x="57" y="199"/>
                  </a:moveTo>
                  <a:cubicBezTo>
                    <a:pt x="58" y="200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8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7" y="199"/>
                    <a:pt x="57" y="199"/>
                    <a:pt x="57" y="199"/>
                  </a:cubicBezTo>
                  <a:close/>
                  <a:moveTo>
                    <a:pt x="34" y="200"/>
                  </a:moveTo>
                  <a:cubicBezTo>
                    <a:pt x="34" y="200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lose/>
                  <a:moveTo>
                    <a:pt x="35" y="200"/>
                  </a:moveTo>
                  <a:cubicBezTo>
                    <a:pt x="35" y="200"/>
                    <a:pt x="36" y="199"/>
                    <a:pt x="35" y="199"/>
                  </a:cubicBezTo>
                  <a:cubicBezTo>
                    <a:pt x="35" y="199"/>
                    <a:pt x="35" y="200"/>
                    <a:pt x="35" y="200"/>
                  </a:cubicBezTo>
                  <a:close/>
                  <a:moveTo>
                    <a:pt x="63" y="200"/>
                  </a:moveTo>
                  <a:cubicBezTo>
                    <a:pt x="64" y="200"/>
                    <a:pt x="63" y="199"/>
                    <a:pt x="63" y="199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1" y="201"/>
                  </a:moveTo>
                  <a:cubicBezTo>
                    <a:pt x="61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3" y="201"/>
                  </a:cubicBezTo>
                  <a:cubicBezTo>
                    <a:pt x="62" y="200"/>
                    <a:pt x="62" y="200"/>
                    <a:pt x="61" y="201"/>
                  </a:cubicBezTo>
                  <a:close/>
                  <a:moveTo>
                    <a:pt x="30" y="208"/>
                  </a:moveTo>
                  <a:cubicBezTo>
                    <a:pt x="31" y="208"/>
                    <a:pt x="31" y="209"/>
                    <a:pt x="31" y="209"/>
                  </a:cubicBezTo>
                  <a:cubicBezTo>
                    <a:pt x="31" y="207"/>
                    <a:pt x="32" y="206"/>
                    <a:pt x="32" y="205"/>
                  </a:cubicBezTo>
                  <a:cubicBezTo>
                    <a:pt x="32" y="205"/>
                    <a:pt x="32" y="205"/>
                    <a:pt x="31" y="205"/>
                  </a:cubicBezTo>
                  <a:cubicBezTo>
                    <a:pt x="30" y="204"/>
                    <a:pt x="32" y="202"/>
                    <a:pt x="32" y="200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0" y="202"/>
                    <a:pt x="30" y="205"/>
                    <a:pt x="30" y="208"/>
                  </a:cubicBezTo>
                  <a:close/>
                  <a:moveTo>
                    <a:pt x="57" y="201"/>
                  </a:moveTo>
                  <a:cubicBezTo>
                    <a:pt x="58" y="202"/>
                    <a:pt x="57" y="202"/>
                    <a:pt x="58" y="203"/>
                  </a:cubicBezTo>
                  <a:cubicBezTo>
                    <a:pt x="59" y="203"/>
                    <a:pt x="59" y="202"/>
                    <a:pt x="59" y="202"/>
                  </a:cubicBezTo>
                  <a:cubicBezTo>
                    <a:pt x="59" y="201"/>
                    <a:pt x="59" y="201"/>
                    <a:pt x="59" y="200"/>
                  </a:cubicBezTo>
                  <a:cubicBezTo>
                    <a:pt x="58" y="201"/>
                    <a:pt x="58" y="201"/>
                    <a:pt x="57" y="201"/>
                  </a:cubicBezTo>
                  <a:close/>
                  <a:moveTo>
                    <a:pt x="36" y="203"/>
                  </a:moveTo>
                  <a:cubicBezTo>
                    <a:pt x="36" y="202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2"/>
                    <a:pt x="36" y="203"/>
                  </a:cubicBezTo>
                  <a:close/>
                  <a:moveTo>
                    <a:pt x="63" y="202"/>
                  </a:moveTo>
                  <a:cubicBezTo>
                    <a:pt x="64" y="202"/>
                    <a:pt x="64" y="202"/>
                    <a:pt x="64" y="203"/>
                  </a:cubicBezTo>
                  <a:cubicBezTo>
                    <a:pt x="64" y="202"/>
                    <a:pt x="65" y="203"/>
                    <a:pt x="65" y="203"/>
                  </a:cubicBezTo>
                  <a:cubicBezTo>
                    <a:pt x="65" y="201"/>
                    <a:pt x="64" y="200"/>
                    <a:pt x="63" y="202"/>
                  </a:cubicBezTo>
                  <a:close/>
                  <a:moveTo>
                    <a:pt x="61" y="202"/>
                  </a:moveTo>
                  <a:cubicBezTo>
                    <a:pt x="61" y="202"/>
                    <a:pt x="61" y="201"/>
                    <a:pt x="60" y="202"/>
                  </a:cubicBezTo>
                  <a:cubicBezTo>
                    <a:pt x="61" y="202"/>
                    <a:pt x="60" y="202"/>
                    <a:pt x="61" y="202"/>
                  </a:cubicBezTo>
                  <a:close/>
                  <a:moveTo>
                    <a:pt x="59" y="204"/>
                  </a:moveTo>
                  <a:cubicBezTo>
                    <a:pt x="59" y="204"/>
                    <a:pt x="59" y="204"/>
                    <a:pt x="59" y="204"/>
                  </a:cubicBezTo>
                  <a:cubicBezTo>
                    <a:pt x="60" y="204"/>
                    <a:pt x="60" y="204"/>
                    <a:pt x="60" y="203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59" y="203"/>
                    <a:pt x="59" y="203"/>
                    <a:pt x="59" y="204"/>
                  </a:cubicBezTo>
                  <a:close/>
                  <a:moveTo>
                    <a:pt x="61" y="204"/>
                  </a:moveTo>
                  <a:cubicBezTo>
                    <a:pt x="61" y="204"/>
                    <a:pt x="62" y="204"/>
                    <a:pt x="62" y="204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2" y="204"/>
                    <a:pt x="62" y="203"/>
                    <a:pt x="62" y="203"/>
                  </a:cubicBezTo>
                  <a:cubicBezTo>
                    <a:pt x="62" y="203"/>
                    <a:pt x="62" y="204"/>
                    <a:pt x="61" y="204"/>
                  </a:cubicBezTo>
                  <a:close/>
                  <a:moveTo>
                    <a:pt x="35" y="205"/>
                  </a:moveTo>
                  <a:cubicBezTo>
                    <a:pt x="35" y="204"/>
                    <a:pt x="35" y="204"/>
                    <a:pt x="35" y="204"/>
                  </a:cubicBezTo>
                  <a:cubicBezTo>
                    <a:pt x="34" y="204"/>
                    <a:pt x="35" y="205"/>
                    <a:pt x="35" y="205"/>
                  </a:cubicBezTo>
                  <a:close/>
                  <a:moveTo>
                    <a:pt x="62" y="205"/>
                  </a:moveTo>
                  <a:cubicBezTo>
                    <a:pt x="62" y="205"/>
                    <a:pt x="62" y="206"/>
                    <a:pt x="63" y="206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5"/>
                    <a:pt x="63" y="205"/>
                    <a:pt x="63" y="204"/>
                  </a:cubicBezTo>
                  <a:cubicBezTo>
                    <a:pt x="63" y="205"/>
                    <a:pt x="63" y="205"/>
                    <a:pt x="62" y="205"/>
                  </a:cubicBezTo>
                  <a:close/>
                  <a:moveTo>
                    <a:pt x="61" y="205"/>
                  </a:moveTo>
                  <a:cubicBezTo>
                    <a:pt x="59" y="206"/>
                    <a:pt x="62" y="206"/>
                    <a:pt x="61" y="205"/>
                  </a:cubicBezTo>
                  <a:close/>
                  <a:moveTo>
                    <a:pt x="64" y="206"/>
                  </a:moveTo>
                  <a:cubicBezTo>
                    <a:pt x="64" y="207"/>
                    <a:pt x="65" y="207"/>
                    <a:pt x="65" y="208"/>
                  </a:cubicBezTo>
                  <a:cubicBezTo>
                    <a:pt x="65" y="207"/>
                    <a:pt x="65" y="206"/>
                    <a:pt x="65" y="205"/>
                  </a:cubicBezTo>
                  <a:cubicBezTo>
                    <a:pt x="64" y="205"/>
                    <a:pt x="64" y="206"/>
                    <a:pt x="64" y="206"/>
                  </a:cubicBezTo>
                  <a:close/>
                  <a:moveTo>
                    <a:pt x="34" y="206"/>
                  </a:moveTo>
                  <a:cubicBezTo>
                    <a:pt x="34" y="206"/>
                    <a:pt x="35" y="205"/>
                    <a:pt x="35" y="205"/>
                  </a:cubicBezTo>
                  <a:cubicBezTo>
                    <a:pt x="35" y="205"/>
                    <a:pt x="35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6"/>
                    <a:pt x="34" y="206"/>
                  </a:cubicBezTo>
                  <a:close/>
                  <a:moveTo>
                    <a:pt x="61" y="206"/>
                  </a:moveTo>
                  <a:cubicBezTo>
                    <a:pt x="61" y="207"/>
                    <a:pt x="61" y="207"/>
                    <a:pt x="62" y="207"/>
                  </a:cubicBezTo>
                  <a:cubicBezTo>
                    <a:pt x="62" y="207"/>
                    <a:pt x="61" y="207"/>
                    <a:pt x="62" y="206"/>
                  </a:cubicBezTo>
                  <a:cubicBezTo>
                    <a:pt x="61" y="206"/>
                    <a:pt x="61" y="206"/>
                    <a:pt x="61" y="206"/>
                  </a:cubicBezTo>
                  <a:close/>
                  <a:moveTo>
                    <a:pt x="58" y="208"/>
                  </a:moveTo>
                  <a:cubicBezTo>
                    <a:pt x="59" y="208"/>
                    <a:pt x="59" y="207"/>
                    <a:pt x="60" y="207"/>
                  </a:cubicBezTo>
                  <a:cubicBezTo>
                    <a:pt x="59" y="207"/>
                    <a:pt x="59" y="207"/>
                    <a:pt x="59" y="206"/>
                  </a:cubicBezTo>
                  <a:cubicBezTo>
                    <a:pt x="59" y="207"/>
                    <a:pt x="58" y="207"/>
                    <a:pt x="58" y="208"/>
                  </a:cubicBezTo>
                  <a:close/>
                  <a:moveTo>
                    <a:pt x="63" y="207"/>
                  </a:moveTo>
                  <a:cubicBezTo>
                    <a:pt x="63" y="207"/>
                    <a:pt x="64" y="208"/>
                    <a:pt x="64" y="208"/>
                  </a:cubicBezTo>
                  <a:cubicBezTo>
                    <a:pt x="64" y="208"/>
                    <a:pt x="64" y="207"/>
                    <a:pt x="63" y="206"/>
                  </a:cubicBezTo>
                  <a:cubicBezTo>
                    <a:pt x="63" y="207"/>
                    <a:pt x="63" y="207"/>
                    <a:pt x="63" y="207"/>
                  </a:cubicBezTo>
                  <a:close/>
                  <a:moveTo>
                    <a:pt x="36" y="208"/>
                  </a:moveTo>
                  <a:cubicBezTo>
                    <a:pt x="36" y="207"/>
                    <a:pt x="37" y="207"/>
                    <a:pt x="36" y="207"/>
                  </a:cubicBezTo>
                  <a:cubicBezTo>
                    <a:pt x="36" y="207"/>
                    <a:pt x="36" y="208"/>
                    <a:pt x="36" y="208"/>
                  </a:cubicBezTo>
                  <a:close/>
                  <a:moveTo>
                    <a:pt x="62" y="208"/>
                  </a:moveTo>
                  <a:cubicBezTo>
                    <a:pt x="62" y="209"/>
                    <a:pt x="62" y="209"/>
                    <a:pt x="63" y="210"/>
                  </a:cubicBezTo>
                  <a:cubicBezTo>
                    <a:pt x="63" y="209"/>
                    <a:pt x="63" y="209"/>
                    <a:pt x="63" y="209"/>
                  </a:cubicBezTo>
                  <a:cubicBezTo>
                    <a:pt x="63" y="209"/>
                    <a:pt x="63" y="208"/>
                    <a:pt x="62" y="208"/>
                  </a:cubicBezTo>
                  <a:cubicBezTo>
                    <a:pt x="62" y="208"/>
                    <a:pt x="62" y="208"/>
                    <a:pt x="62" y="208"/>
                  </a:cubicBezTo>
                  <a:close/>
                  <a:moveTo>
                    <a:pt x="61" y="211"/>
                  </a:moveTo>
                  <a:cubicBezTo>
                    <a:pt x="61" y="211"/>
                    <a:pt x="61" y="211"/>
                    <a:pt x="61" y="211"/>
                  </a:cubicBezTo>
                  <a:cubicBezTo>
                    <a:pt x="61" y="209"/>
                    <a:pt x="60" y="210"/>
                    <a:pt x="61" y="211"/>
                  </a:cubicBezTo>
                  <a:close/>
                  <a:moveTo>
                    <a:pt x="32" y="212"/>
                  </a:moveTo>
                  <a:cubicBezTo>
                    <a:pt x="32" y="211"/>
                    <a:pt x="33" y="210"/>
                    <a:pt x="32" y="210"/>
                  </a:cubicBezTo>
                  <a:cubicBezTo>
                    <a:pt x="32" y="210"/>
                    <a:pt x="31" y="210"/>
                    <a:pt x="31" y="210"/>
                  </a:cubicBezTo>
                  <a:cubicBezTo>
                    <a:pt x="31" y="211"/>
                    <a:pt x="31" y="211"/>
                    <a:pt x="32" y="212"/>
                  </a:cubicBezTo>
                  <a:close/>
                  <a:moveTo>
                    <a:pt x="36" y="214"/>
                  </a:moveTo>
                  <a:cubicBezTo>
                    <a:pt x="36" y="212"/>
                    <a:pt x="35" y="211"/>
                    <a:pt x="34" y="210"/>
                  </a:cubicBezTo>
                  <a:cubicBezTo>
                    <a:pt x="34" y="211"/>
                    <a:pt x="35" y="212"/>
                    <a:pt x="36" y="214"/>
                  </a:cubicBezTo>
                  <a:close/>
                  <a:moveTo>
                    <a:pt x="30" y="216"/>
                  </a:moveTo>
                  <a:cubicBezTo>
                    <a:pt x="28" y="216"/>
                    <a:pt x="27" y="218"/>
                    <a:pt x="27" y="219"/>
                  </a:cubicBezTo>
                  <a:cubicBezTo>
                    <a:pt x="29" y="218"/>
                    <a:pt x="30" y="216"/>
                    <a:pt x="32" y="214"/>
                  </a:cubicBezTo>
                  <a:cubicBezTo>
                    <a:pt x="31" y="213"/>
                    <a:pt x="31" y="211"/>
                    <a:pt x="30" y="210"/>
                  </a:cubicBezTo>
                  <a:cubicBezTo>
                    <a:pt x="30" y="212"/>
                    <a:pt x="30" y="214"/>
                    <a:pt x="30" y="216"/>
                  </a:cubicBezTo>
                  <a:close/>
                  <a:moveTo>
                    <a:pt x="65" y="211"/>
                  </a:moveTo>
                  <a:cubicBezTo>
                    <a:pt x="65" y="211"/>
                    <a:pt x="65" y="212"/>
                    <a:pt x="66" y="213"/>
                  </a:cubicBezTo>
                  <a:cubicBezTo>
                    <a:pt x="66" y="212"/>
                    <a:pt x="66" y="211"/>
                    <a:pt x="65" y="211"/>
                  </a:cubicBezTo>
                  <a:cubicBezTo>
                    <a:pt x="65" y="211"/>
                    <a:pt x="65" y="211"/>
                    <a:pt x="65" y="211"/>
                  </a:cubicBezTo>
                  <a:close/>
                  <a:moveTo>
                    <a:pt x="65" y="213"/>
                  </a:moveTo>
                  <a:cubicBezTo>
                    <a:pt x="65" y="213"/>
                    <a:pt x="65" y="213"/>
                    <a:pt x="66" y="213"/>
                  </a:cubicBezTo>
                  <a:cubicBezTo>
                    <a:pt x="66" y="213"/>
                    <a:pt x="65" y="213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lose/>
                  <a:moveTo>
                    <a:pt x="64" y="211"/>
                  </a:moveTo>
                  <a:cubicBezTo>
                    <a:pt x="63" y="212"/>
                    <a:pt x="64" y="212"/>
                    <a:pt x="65" y="213"/>
                  </a:cubicBezTo>
                  <a:cubicBezTo>
                    <a:pt x="64" y="212"/>
                    <a:pt x="64" y="211"/>
                    <a:pt x="64" y="211"/>
                  </a:cubicBezTo>
                  <a:close/>
                  <a:moveTo>
                    <a:pt x="33" y="215"/>
                  </a:moveTo>
                  <a:cubicBezTo>
                    <a:pt x="34" y="215"/>
                    <a:pt x="35" y="216"/>
                    <a:pt x="36" y="215"/>
                  </a:cubicBezTo>
                  <a:cubicBezTo>
                    <a:pt x="35" y="214"/>
                    <a:pt x="35" y="212"/>
                    <a:pt x="33" y="211"/>
                  </a:cubicBezTo>
                  <a:cubicBezTo>
                    <a:pt x="33" y="212"/>
                    <a:pt x="33" y="213"/>
                    <a:pt x="33" y="215"/>
                  </a:cubicBezTo>
                  <a:close/>
                  <a:moveTo>
                    <a:pt x="58" y="213"/>
                  </a:moveTo>
                  <a:cubicBezTo>
                    <a:pt x="59" y="213"/>
                    <a:pt x="59" y="213"/>
                    <a:pt x="59" y="212"/>
                  </a:cubicBezTo>
                  <a:cubicBezTo>
                    <a:pt x="59" y="211"/>
                    <a:pt x="58" y="212"/>
                    <a:pt x="58" y="213"/>
                  </a:cubicBezTo>
                  <a:close/>
                  <a:moveTo>
                    <a:pt x="62" y="214"/>
                  </a:moveTo>
                  <a:cubicBezTo>
                    <a:pt x="62" y="215"/>
                    <a:pt x="63" y="215"/>
                    <a:pt x="63" y="215"/>
                  </a:cubicBezTo>
                  <a:cubicBezTo>
                    <a:pt x="63" y="214"/>
                    <a:pt x="63" y="214"/>
                    <a:pt x="62" y="214"/>
                  </a:cubicBezTo>
                  <a:cubicBezTo>
                    <a:pt x="62" y="214"/>
                    <a:pt x="62" y="214"/>
                    <a:pt x="62" y="214"/>
                  </a:cubicBezTo>
                  <a:close/>
                  <a:moveTo>
                    <a:pt x="59" y="215"/>
                  </a:moveTo>
                  <a:cubicBezTo>
                    <a:pt x="59" y="215"/>
                    <a:pt x="59" y="214"/>
                    <a:pt x="59" y="214"/>
                  </a:cubicBezTo>
                  <a:cubicBezTo>
                    <a:pt x="59" y="214"/>
                    <a:pt x="59" y="214"/>
                    <a:pt x="59" y="215"/>
                  </a:cubicBezTo>
                  <a:close/>
                  <a:moveTo>
                    <a:pt x="64" y="216"/>
                  </a:moveTo>
                  <a:cubicBezTo>
                    <a:pt x="65" y="216"/>
                    <a:pt x="65" y="216"/>
                    <a:pt x="65" y="216"/>
                  </a:cubicBezTo>
                  <a:cubicBezTo>
                    <a:pt x="64" y="215"/>
                    <a:pt x="64" y="214"/>
                    <a:pt x="64" y="214"/>
                  </a:cubicBezTo>
                  <a:cubicBezTo>
                    <a:pt x="64" y="215"/>
                    <a:pt x="64" y="215"/>
                    <a:pt x="64" y="216"/>
                  </a:cubicBezTo>
                  <a:close/>
                  <a:moveTo>
                    <a:pt x="59" y="216"/>
                  </a:moveTo>
                  <a:cubicBezTo>
                    <a:pt x="59" y="216"/>
                    <a:pt x="58" y="215"/>
                    <a:pt x="57" y="215"/>
                  </a:cubicBezTo>
                  <a:cubicBezTo>
                    <a:pt x="57" y="215"/>
                    <a:pt x="56" y="216"/>
                    <a:pt x="56" y="217"/>
                  </a:cubicBezTo>
                  <a:cubicBezTo>
                    <a:pt x="57" y="218"/>
                    <a:pt x="59" y="217"/>
                    <a:pt x="59" y="216"/>
                  </a:cubicBezTo>
                  <a:close/>
                  <a:moveTo>
                    <a:pt x="60" y="217"/>
                  </a:moveTo>
                  <a:cubicBezTo>
                    <a:pt x="61" y="216"/>
                    <a:pt x="61" y="216"/>
                    <a:pt x="61" y="216"/>
                  </a:cubicBezTo>
                  <a:cubicBezTo>
                    <a:pt x="61" y="216"/>
                    <a:pt x="61" y="216"/>
                    <a:pt x="60" y="217"/>
                  </a:cubicBezTo>
                  <a:close/>
                  <a:moveTo>
                    <a:pt x="37" y="217"/>
                  </a:moveTo>
                  <a:cubicBezTo>
                    <a:pt x="37" y="217"/>
                    <a:pt x="37" y="216"/>
                    <a:pt x="36" y="216"/>
                  </a:cubicBezTo>
                  <a:cubicBezTo>
                    <a:pt x="37" y="216"/>
                    <a:pt x="37" y="217"/>
                    <a:pt x="37" y="217"/>
                  </a:cubicBezTo>
                  <a:close/>
                  <a:moveTo>
                    <a:pt x="31" y="218"/>
                  </a:moveTo>
                  <a:cubicBezTo>
                    <a:pt x="32" y="219"/>
                    <a:pt x="32" y="217"/>
                    <a:pt x="33" y="218"/>
                  </a:cubicBezTo>
                  <a:cubicBezTo>
                    <a:pt x="32" y="217"/>
                    <a:pt x="33" y="217"/>
                    <a:pt x="33" y="217"/>
                  </a:cubicBezTo>
                  <a:cubicBezTo>
                    <a:pt x="32" y="217"/>
                    <a:pt x="30" y="217"/>
                    <a:pt x="31" y="218"/>
                  </a:cubicBezTo>
                  <a:close/>
                  <a:moveTo>
                    <a:pt x="65" y="217"/>
                  </a:moveTo>
                  <a:cubicBezTo>
                    <a:pt x="65" y="217"/>
                    <a:pt x="66" y="217"/>
                    <a:pt x="66" y="217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5" y="217"/>
                    <a:pt x="65" y="217"/>
                    <a:pt x="65" y="217"/>
                  </a:cubicBezTo>
                  <a:close/>
                  <a:moveTo>
                    <a:pt x="68" y="218"/>
                  </a:moveTo>
                  <a:cubicBezTo>
                    <a:pt x="68" y="217"/>
                    <a:pt x="68" y="217"/>
                    <a:pt x="68" y="217"/>
                  </a:cubicBezTo>
                  <a:cubicBezTo>
                    <a:pt x="68" y="217"/>
                    <a:pt x="67" y="216"/>
                    <a:pt x="67" y="217"/>
                  </a:cubicBezTo>
                  <a:cubicBezTo>
                    <a:pt x="67" y="217"/>
                    <a:pt x="67" y="218"/>
                    <a:pt x="68" y="218"/>
                  </a:cubicBezTo>
                  <a:close/>
                  <a:moveTo>
                    <a:pt x="36" y="218"/>
                  </a:moveTo>
                  <a:cubicBezTo>
                    <a:pt x="36" y="218"/>
                    <a:pt x="35" y="217"/>
                    <a:pt x="35" y="217"/>
                  </a:cubicBezTo>
                  <a:cubicBezTo>
                    <a:pt x="35" y="217"/>
                    <a:pt x="35" y="218"/>
                    <a:pt x="36" y="218"/>
                  </a:cubicBezTo>
                  <a:close/>
                  <a:moveTo>
                    <a:pt x="33" y="219"/>
                  </a:moveTo>
                  <a:cubicBezTo>
                    <a:pt x="33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5" y="219"/>
                  </a:cubicBezTo>
                  <a:cubicBezTo>
                    <a:pt x="35" y="218"/>
                    <a:pt x="34" y="218"/>
                    <a:pt x="34" y="218"/>
                  </a:cubicBezTo>
                  <a:cubicBezTo>
                    <a:pt x="34" y="218"/>
                    <a:pt x="33" y="218"/>
                    <a:pt x="33" y="219"/>
                  </a:cubicBezTo>
                  <a:close/>
                  <a:moveTo>
                    <a:pt x="63" y="219"/>
                  </a:moveTo>
                  <a:cubicBezTo>
                    <a:pt x="63" y="219"/>
                    <a:pt x="64" y="219"/>
                    <a:pt x="63" y="218"/>
                  </a:cubicBezTo>
                  <a:cubicBezTo>
                    <a:pt x="63" y="219"/>
                    <a:pt x="62" y="219"/>
                    <a:pt x="63" y="219"/>
                  </a:cubicBezTo>
                  <a:close/>
                  <a:moveTo>
                    <a:pt x="29" y="220"/>
                  </a:moveTo>
                  <a:cubicBezTo>
                    <a:pt x="30" y="220"/>
                    <a:pt x="31" y="219"/>
                    <a:pt x="30" y="218"/>
                  </a:cubicBezTo>
                  <a:cubicBezTo>
                    <a:pt x="29" y="219"/>
                    <a:pt x="28" y="220"/>
                    <a:pt x="29" y="220"/>
                  </a:cubicBezTo>
                  <a:close/>
                  <a:moveTo>
                    <a:pt x="66" y="220"/>
                  </a:moveTo>
                  <a:cubicBezTo>
                    <a:pt x="67" y="219"/>
                    <a:pt x="66" y="219"/>
                    <a:pt x="65" y="219"/>
                  </a:cubicBezTo>
                  <a:cubicBezTo>
                    <a:pt x="65" y="219"/>
                    <a:pt x="66" y="220"/>
                    <a:pt x="66" y="220"/>
                  </a:cubicBezTo>
                  <a:close/>
                  <a:moveTo>
                    <a:pt x="57" y="222"/>
                  </a:moveTo>
                  <a:cubicBezTo>
                    <a:pt x="59" y="222"/>
                    <a:pt x="60" y="220"/>
                    <a:pt x="61" y="219"/>
                  </a:cubicBezTo>
                  <a:cubicBezTo>
                    <a:pt x="59" y="219"/>
                    <a:pt x="58" y="221"/>
                    <a:pt x="57" y="222"/>
                  </a:cubicBezTo>
                  <a:close/>
                  <a:moveTo>
                    <a:pt x="32" y="219"/>
                  </a:moveTo>
                  <a:cubicBezTo>
                    <a:pt x="32" y="220"/>
                    <a:pt x="32" y="220"/>
                    <a:pt x="32" y="221"/>
                  </a:cubicBezTo>
                  <a:cubicBezTo>
                    <a:pt x="33" y="220"/>
                    <a:pt x="32" y="219"/>
                    <a:pt x="32" y="219"/>
                  </a:cubicBezTo>
                  <a:close/>
                  <a:moveTo>
                    <a:pt x="54" y="222"/>
                  </a:moveTo>
                  <a:cubicBezTo>
                    <a:pt x="55" y="221"/>
                    <a:pt x="56" y="220"/>
                    <a:pt x="56" y="220"/>
                  </a:cubicBezTo>
                  <a:cubicBezTo>
                    <a:pt x="56" y="220"/>
                    <a:pt x="55" y="221"/>
                    <a:pt x="54" y="222"/>
                  </a:cubicBezTo>
                  <a:close/>
                  <a:moveTo>
                    <a:pt x="68" y="220"/>
                  </a:moveTo>
                  <a:cubicBezTo>
                    <a:pt x="68" y="220"/>
                    <a:pt x="67" y="220"/>
                    <a:pt x="67" y="221"/>
                  </a:cubicBezTo>
                  <a:cubicBezTo>
                    <a:pt x="67" y="222"/>
                    <a:pt x="68" y="222"/>
                    <a:pt x="68" y="222"/>
                  </a:cubicBezTo>
                  <a:cubicBezTo>
                    <a:pt x="69" y="222"/>
                    <a:pt x="68" y="223"/>
                    <a:pt x="69" y="223"/>
                  </a:cubicBezTo>
                  <a:cubicBezTo>
                    <a:pt x="69" y="224"/>
                    <a:pt x="69" y="223"/>
                    <a:pt x="69" y="224"/>
                  </a:cubicBezTo>
                  <a:cubicBezTo>
                    <a:pt x="69" y="225"/>
                    <a:pt x="67" y="225"/>
                    <a:pt x="67" y="227"/>
                  </a:cubicBezTo>
                  <a:cubicBezTo>
                    <a:pt x="69" y="228"/>
                    <a:pt x="72" y="226"/>
                    <a:pt x="71" y="224"/>
                  </a:cubicBezTo>
                  <a:cubicBezTo>
                    <a:pt x="71" y="224"/>
                    <a:pt x="71" y="225"/>
                    <a:pt x="70" y="225"/>
                  </a:cubicBezTo>
                  <a:cubicBezTo>
                    <a:pt x="70" y="225"/>
                    <a:pt x="70" y="225"/>
                    <a:pt x="69" y="224"/>
                  </a:cubicBezTo>
                  <a:cubicBezTo>
                    <a:pt x="69" y="223"/>
                    <a:pt x="69" y="221"/>
                    <a:pt x="68" y="220"/>
                  </a:cubicBezTo>
                  <a:close/>
                  <a:moveTo>
                    <a:pt x="38" y="223"/>
                  </a:moveTo>
                  <a:cubicBezTo>
                    <a:pt x="36" y="223"/>
                    <a:pt x="36" y="219"/>
                    <a:pt x="35" y="220"/>
                  </a:cubicBezTo>
                  <a:cubicBezTo>
                    <a:pt x="36" y="221"/>
                    <a:pt x="36" y="222"/>
                    <a:pt x="37" y="223"/>
                  </a:cubicBezTo>
                  <a:cubicBezTo>
                    <a:pt x="37" y="223"/>
                    <a:pt x="37" y="223"/>
                    <a:pt x="38" y="223"/>
                  </a:cubicBezTo>
                  <a:cubicBezTo>
                    <a:pt x="38" y="223"/>
                    <a:pt x="38" y="223"/>
                    <a:pt x="38" y="224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4"/>
                    <a:pt x="39" y="225"/>
                    <a:pt x="39" y="225"/>
                  </a:cubicBezTo>
                  <a:cubicBezTo>
                    <a:pt x="39" y="224"/>
                    <a:pt x="39" y="223"/>
                    <a:pt x="38" y="223"/>
                  </a:cubicBezTo>
                  <a:close/>
                  <a:moveTo>
                    <a:pt x="62" y="222"/>
                  </a:moveTo>
                  <a:cubicBezTo>
                    <a:pt x="63" y="221"/>
                    <a:pt x="64" y="221"/>
                    <a:pt x="65" y="220"/>
                  </a:cubicBezTo>
                  <a:cubicBezTo>
                    <a:pt x="64" y="220"/>
                    <a:pt x="63" y="221"/>
                    <a:pt x="62" y="222"/>
                  </a:cubicBezTo>
                  <a:close/>
                  <a:moveTo>
                    <a:pt x="29" y="221"/>
                  </a:moveTo>
                  <a:cubicBezTo>
                    <a:pt x="29" y="222"/>
                    <a:pt x="30" y="222"/>
                    <a:pt x="30" y="223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0"/>
                    <a:pt x="30" y="220"/>
                    <a:pt x="29" y="221"/>
                  </a:cubicBezTo>
                  <a:close/>
                  <a:moveTo>
                    <a:pt x="59" y="223"/>
                  </a:moveTo>
                  <a:cubicBezTo>
                    <a:pt x="60" y="222"/>
                    <a:pt x="61" y="221"/>
                    <a:pt x="62" y="220"/>
                  </a:cubicBezTo>
                  <a:cubicBezTo>
                    <a:pt x="60" y="220"/>
                    <a:pt x="59" y="222"/>
                    <a:pt x="59" y="223"/>
                  </a:cubicBezTo>
                  <a:close/>
                  <a:moveTo>
                    <a:pt x="71" y="222"/>
                  </a:moveTo>
                  <a:cubicBezTo>
                    <a:pt x="70" y="222"/>
                    <a:pt x="70" y="224"/>
                    <a:pt x="71" y="224"/>
                  </a:cubicBezTo>
                  <a:cubicBezTo>
                    <a:pt x="71" y="222"/>
                    <a:pt x="70" y="222"/>
                    <a:pt x="71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1"/>
                    <a:pt x="70" y="221"/>
                    <a:pt x="71" y="222"/>
                  </a:cubicBezTo>
                  <a:close/>
                  <a:moveTo>
                    <a:pt x="27" y="222"/>
                  </a:moveTo>
                  <a:cubicBezTo>
                    <a:pt x="28" y="222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7" y="221"/>
                    <a:pt x="27" y="221"/>
                    <a:pt x="27" y="222"/>
                  </a:cubicBezTo>
                  <a:close/>
                  <a:moveTo>
                    <a:pt x="65" y="221"/>
                  </a:moveTo>
                  <a:cubicBezTo>
                    <a:pt x="64" y="222"/>
                    <a:pt x="63" y="222"/>
                    <a:pt x="63" y="223"/>
                  </a:cubicBezTo>
                  <a:cubicBezTo>
                    <a:pt x="64" y="222"/>
                    <a:pt x="65" y="221"/>
                    <a:pt x="65" y="221"/>
                  </a:cubicBezTo>
                  <a:cubicBezTo>
                    <a:pt x="65" y="221"/>
                    <a:pt x="65" y="221"/>
                    <a:pt x="65" y="221"/>
                  </a:cubicBezTo>
                  <a:close/>
                  <a:moveTo>
                    <a:pt x="55" y="223"/>
                  </a:moveTo>
                  <a:cubicBezTo>
                    <a:pt x="55" y="222"/>
                    <a:pt x="56" y="222"/>
                    <a:pt x="56" y="221"/>
                  </a:cubicBezTo>
                  <a:cubicBezTo>
                    <a:pt x="55" y="222"/>
                    <a:pt x="55" y="222"/>
                    <a:pt x="55" y="223"/>
                  </a:cubicBezTo>
                  <a:close/>
                  <a:moveTo>
                    <a:pt x="33" y="222"/>
                  </a:moveTo>
                  <a:cubicBezTo>
                    <a:pt x="34" y="222"/>
                    <a:pt x="34" y="222"/>
                    <a:pt x="34" y="221"/>
                  </a:cubicBezTo>
                  <a:cubicBezTo>
                    <a:pt x="34" y="221"/>
                    <a:pt x="33" y="221"/>
                    <a:pt x="33" y="221"/>
                  </a:cubicBezTo>
                  <a:cubicBezTo>
                    <a:pt x="33" y="222"/>
                    <a:pt x="33" y="222"/>
                    <a:pt x="33" y="222"/>
                  </a:cubicBezTo>
                  <a:close/>
                  <a:moveTo>
                    <a:pt x="64" y="224"/>
                  </a:moveTo>
                  <a:cubicBezTo>
                    <a:pt x="65" y="225"/>
                    <a:pt x="66" y="223"/>
                    <a:pt x="67" y="223"/>
                  </a:cubicBezTo>
                  <a:cubicBezTo>
                    <a:pt x="66" y="220"/>
                    <a:pt x="64" y="223"/>
                    <a:pt x="64" y="224"/>
                  </a:cubicBezTo>
                  <a:close/>
                  <a:moveTo>
                    <a:pt x="54" y="222"/>
                  </a:moveTo>
                  <a:cubicBezTo>
                    <a:pt x="54" y="222"/>
                    <a:pt x="53" y="223"/>
                    <a:pt x="53" y="223"/>
                  </a:cubicBezTo>
                  <a:cubicBezTo>
                    <a:pt x="53" y="223"/>
                    <a:pt x="54" y="222"/>
                    <a:pt x="54" y="222"/>
                  </a:cubicBezTo>
                  <a:close/>
                  <a:moveTo>
                    <a:pt x="28" y="223"/>
                  </a:moveTo>
                  <a:cubicBezTo>
                    <a:pt x="28" y="223"/>
                    <a:pt x="28" y="224"/>
                    <a:pt x="29" y="224"/>
                  </a:cubicBezTo>
                  <a:cubicBezTo>
                    <a:pt x="30" y="224"/>
                    <a:pt x="28" y="222"/>
                    <a:pt x="28" y="222"/>
                  </a:cubicBezTo>
                  <a:cubicBezTo>
                    <a:pt x="28" y="222"/>
                    <a:pt x="28" y="223"/>
                    <a:pt x="28" y="223"/>
                  </a:cubicBezTo>
                  <a:close/>
                  <a:moveTo>
                    <a:pt x="56" y="224"/>
                  </a:moveTo>
                  <a:cubicBezTo>
                    <a:pt x="56" y="223"/>
                    <a:pt x="57" y="223"/>
                    <a:pt x="57" y="222"/>
                  </a:cubicBezTo>
                  <a:cubicBezTo>
                    <a:pt x="56" y="222"/>
                    <a:pt x="55" y="223"/>
                    <a:pt x="56" y="224"/>
                  </a:cubicBezTo>
                  <a:close/>
                  <a:moveTo>
                    <a:pt x="31" y="224"/>
                  </a:moveTo>
                  <a:cubicBezTo>
                    <a:pt x="31" y="224"/>
                    <a:pt x="33" y="223"/>
                    <a:pt x="32" y="222"/>
                  </a:cubicBezTo>
                  <a:cubicBezTo>
                    <a:pt x="32" y="223"/>
                    <a:pt x="31" y="223"/>
                    <a:pt x="31" y="224"/>
                  </a:cubicBezTo>
                  <a:close/>
                  <a:moveTo>
                    <a:pt x="35" y="225"/>
                  </a:moveTo>
                  <a:cubicBezTo>
                    <a:pt x="35" y="224"/>
                    <a:pt x="35" y="223"/>
                    <a:pt x="34" y="223"/>
                  </a:cubicBezTo>
                  <a:cubicBezTo>
                    <a:pt x="34" y="224"/>
                    <a:pt x="35" y="225"/>
                    <a:pt x="35" y="225"/>
                  </a:cubicBezTo>
                  <a:close/>
                  <a:moveTo>
                    <a:pt x="61" y="225"/>
                  </a:moveTo>
                  <a:cubicBezTo>
                    <a:pt x="61" y="225"/>
                    <a:pt x="62" y="224"/>
                    <a:pt x="62" y="223"/>
                  </a:cubicBezTo>
                  <a:cubicBezTo>
                    <a:pt x="61" y="224"/>
                    <a:pt x="60" y="224"/>
                    <a:pt x="61" y="225"/>
                  </a:cubicBezTo>
                  <a:close/>
                  <a:moveTo>
                    <a:pt x="67" y="224"/>
                  </a:moveTo>
                  <a:cubicBezTo>
                    <a:pt x="67" y="224"/>
                    <a:pt x="68" y="224"/>
                    <a:pt x="68" y="223"/>
                  </a:cubicBezTo>
                  <a:cubicBezTo>
                    <a:pt x="67" y="223"/>
                    <a:pt x="67" y="224"/>
                    <a:pt x="67" y="224"/>
                  </a:cubicBezTo>
                  <a:close/>
                  <a:moveTo>
                    <a:pt x="56" y="225"/>
                  </a:moveTo>
                  <a:cubicBezTo>
                    <a:pt x="57" y="225"/>
                    <a:pt x="57" y="224"/>
                    <a:pt x="58" y="224"/>
                  </a:cubicBezTo>
                  <a:cubicBezTo>
                    <a:pt x="57" y="224"/>
                    <a:pt x="57" y="224"/>
                    <a:pt x="56" y="225"/>
                  </a:cubicBezTo>
                  <a:close/>
                  <a:moveTo>
                    <a:pt x="26" y="225"/>
                  </a:moveTo>
                  <a:cubicBezTo>
                    <a:pt x="26" y="225"/>
                    <a:pt x="26" y="226"/>
                    <a:pt x="27" y="226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4"/>
                    <a:pt x="26" y="223"/>
                    <a:pt x="26" y="225"/>
                  </a:cubicBezTo>
                  <a:close/>
                  <a:moveTo>
                    <a:pt x="53" y="226"/>
                  </a:moveTo>
                  <a:cubicBezTo>
                    <a:pt x="54" y="225"/>
                    <a:pt x="55" y="225"/>
                    <a:pt x="55" y="224"/>
                  </a:cubicBezTo>
                  <a:cubicBezTo>
                    <a:pt x="54" y="225"/>
                    <a:pt x="54" y="225"/>
                    <a:pt x="53" y="226"/>
                  </a:cubicBezTo>
                  <a:close/>
                  <a:moveTo>
                    <a:pt x="33" y="226"/>
                  </a:moveTo>
                  <a:cubicBezTo>
                    <a:pt x="33" y="226"/>
                    <a:pt x="34" y="226"/>
                    <a:pt x="34" y="225"/>
                  </a:cubicBezTo>
                  <a:cubicBezTo>
                    <a:pt x="33" y="225"/>
                    <a:pt x="34" y="225"/>
                    <a:pt x="33" y="225"/>
                  </a:cubicBezTo>
                  <a:cubicBezTo>
                    <a:pt x="33" y="225"/>
                    <a:pt x="33" y="226"/>
                    <a:pt x="33" y="226"/>
                  </a:cubicBezTo>
                  <a:close/>
                  <a:moveTo>
                    <a:pt x="67" y="225"/>
                  </a:moveTo>
                  <a:cubicBezTo>
                    <a:pt x="67" y="225"/>
                    <a:pt x="68" y="225"/>
                    <a:pt x="67" y="225"/>
                  </a:cubicBez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57" y="226"/>
                  </a:moveTo>
                  <a:cubicBezTo>
                    <a:pt x="57" y="226"/>
                    <a:pt x="58" y="226"/>
                    <a:pt x="58" y="225"/>
                  </a:cubicBezTo>
                  <a:cubicBezTo>
                    <a:pt x="57" y="225"/>
                    <a:pt x="57" y="226"/>
                    <a:pt x="57" y="226"/>
                  </a:cubicBezTo>
                  <a:close/>
                  <a:moveTo>
                    <a:pt x="61" y="226"/>
                  </a:moveTo>
                  <a:cubicBezTo>
                    <a:pt x="61" y="226"/>
                    <a:pt x="62" y="226"/>
                    <a:pt x="62" y="226"/>
                  </a:cubicBezTo>
                  <a:cubicBezTo>
                    <a:pt x="62" y="226"/>
                    <a:pt x="63" y="226"/>
                    <a:pt x="63" y="225"/>
                  </a:cubicBezTo>
                  <a:cubicBezTo>
                    <a:pt x="63" y="226"/>
                    <a:pt x="62" y="226"/>
                    <a:pt x="61" y="226"/>
                  </a:cubicBezTo>
                  <a:close/>
                  <a:moveTo>
                    <a:pt x="37" y="227"/>
                  </a:moveTo>
                  <a:cubicBezTo>
                    <a:pt x="36" y="227"/>
                    <a:pt x="36" y="226"/>
                    <a:pt x="36" y="226"/>
                  </a:cubicBezTo>
                  <a:cubicBezTo>
                    <a:pt x="36" y="226"/>
                    <a:pt x="36" y="227"/>
                    <a:pt x="37" y="227"/>
                  </a:cubicBezTo>
                  <a:close/>
                  <a:moveTo>
                    <a:pt x="25" y="227"/>
                  </a:moveTo>
                  <a:cubicBezTo>
                    <a:pt x="25" y="226"/>
                    <a:pt x="25" y="226"/>
                    <a:pt x="25" y="226"/>
                  </a:cubicBezTo>
                  <a:cubicBezTo>
                    <a:pt x="24" y="226"/>
                    <a:pt x="25" y="227"/>
                    <a:pt x="25" y="227"/>
                  </a:cubicBezTo>
                  <a:close/>
                  <a:moveTo>
                    <a:pt x="59" y="227"/>
                  </a:moveTo>
                  <a:cubicBezTo>
                    <a:pt x="59" y="227"/>
                    <a:pt x="59" y="227"/>
                    <a:pt x="59" y="227"/>
                  </a:cubicBezTo>
                  <a:cubicBezTo>
                    <a:pt x="60" y="227"/>
                    <a:pt x="60" y="226"/>
                    <a:pt x="60" y="226"/>
                  </a:cubicBezTo>
                  <a:cubicBezTo>
                    <a:pt x="60" y="226"/>
                    <a:pt x="59" y="226"/>
                    <a:pt x="59" y="227"/>
                  </a:cubicBezTo>
                  <a:close/>
                  <a:moveTo>
                    <a:pt x="31" y="227"/>
                  </a:moveTo>
                  <a:cubicBezTo>
                    <a:pt x="32" y="227"/>
                    <a:pt x="32" y="227"/>
                    <a:pt x="32" y="227"/>
                  </a:cubicBezTo>
                  <a:cubicBezTo>
                    <a:pt x="32" y="226"/>
                    <a:pt x="30" y="226"/>
                    <a:pt x="31" y="227"/>
                  </a:cubicBezTo>
                  <a:close/>
                  <a:moveTo>
                    <a:pt x="35" y="227"/>
                  </a:moveTo>
                  <a:cubicBezTo>
                    <a:pt x="35" y="227"/>
                    <a:pt x="35" y="228"/>
                    <a:pt x="36" y="229"/>
                  </a:cubicBezTo>
                  <a:cubicBezTo>
                    <a:pt x="36" y="229"/>
                    <a:pt x="37" y="229"/>
                    <a:pt x="37" y="228"/>
                  </a:cubicBezTo>
                  <a:cubicBezTo>
                    <a:pt x="36" y="228"/>
                    <a:pt x="36" y="226"/>
                    <a:pt x="35" y="227"/>
                  </a:cubicBezTo>
                  <a:close/>
                  <a:moveTo>
                    <a:pt x="28" y="228"/>
                  </a:moveTo>
                  <a:cubicBezTo>
                    <a:pt x="29" y="228"/>
                    <a:pt x="29" y="227"/>
                    <a:pt x="29" y="227"/>
                  </a:cubicBezTo>
                  <a:cubicBezTo>
                    <a:pt x="28" y="227"/>
                    <a:pt x="28" y="227"/>
                    <a:pt x="28" y="228"/>
                  </a:cubicBezTo>
                  <a:close/>
                  <a:moveTo>
                    <a:pt x="65" y="227"/>
                  </a:moveTo>
                  <a:cubicBezTo>
                    <a:pt x="65" y="227"/>
                    <a:pt x="65" y="227"/>
                    <a:pt x="65" y="227"/>
                  </a:cubicBezTo>
                  <a:cubicBezTo>
                    <a:pt x="65" y="227"/>
                    <a:pt x="65" y="227"/>
                    <a:pt x="65" y="227"/>
                  </a:cubicBezTo>
                  <a:close/>
                  <a:moveTo>
                    <a:pt x="34" y="228"/>
                  </a:moveTo>
                  <a:cubicBezTo>
                    <a:pt x="34" y="228"/>
                    <a:pt x="34" y="227"/>
                    <a:pt x="34" y="227"/>
                  </a:cubicBezTo>
                  <a:cubicBezTo>
                    <a:pt x="34" y="228"/>
                    <a:pt x="34" y="228"/>
                    <a:pt x="34" y="228"/>
                  </a:cubicBezTo>
                  <a:close/>
                  <a:moveTo>
                    <a:pt x="33" y="229"/>
                  </a:moveTo>
                  <a:cubicBezTo>
                    <a:pt x="33" y="229"/>
                    <a:pt x="34" y="229"/>
                    <a:pt x="34" y="229"/>
                  </a:cubicBezTo>
                  <a:cubicBezTo>
                    <a:pt x="33" y="229"/>
                    <a:pt x="34" y="228"/>
                    <a:pt x="33" y="228"/>
                  </a:cubicBezTo>
                  <a:cubicBezTo>
                    <a:pt x="33" y="229"/>
                    <a:pt x="33" y="229"/>
                    <a:pt x="33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solidFill>
                  <a:srgbClr val="00579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85" name="Freeform 17"/>
            <p:cNvSpPr>
              <a:spLocks noEditPoints="1"/>
            </p:cNvSpPr>
            <p:nvPr/>
          </p:nvSpPr>
          <p:spPr bwMode="auto">
            <a:xfrm>
              <a:off x="8842375" y="3035301"/>
              <a:ext cx="134938" cy="184150"/>
            </a:xfrm>
            <a:custGeom>
              <a:avLst/>
              <a:gdLst>
                <a:gd name="T0" fmla="*/ 24 w 36"/>
                <a:gd name="T1" fmla="*/ 47 h 49"/>
                <a:gd name="T2" fmla="*/ 10 w 36"/>
                <a:gd name="T3" fmla="*/ 2 h 49"/>
                <a:gd name="T4" fmla="*/ 14 w 36"/>
                <a:gd name="T5" fmla="*/ 3 h 49"/>
                <a:gd name="T6" fmla="*/ 14 w 36"/>
                <a:gd name="T7" fmla="*/ 4 h 49"/>
                <a:gd name="T8" fmla="*/ 19 w 36"/>
                <a:gd name="T9" fmla="*/ 6 h 49"/>
                <a:gd name="T10" fmla="*/ 24 w 36"/>
                <a:gd name="T11" fmla="*/ 8 h 49"/>
                <a:gd name="T12" fmla="*/ 17 w 36"/>
                <a:gd name="T13" fmla="*/ 8 h 49"/>
                <a:gd name="T14" fmla="*/ 31 w 36"/>
                <a:gd name="T15" fmla="*/ 12 h 49"/>
                <a:gd name="T16" fmla="*/ 17 w 36"/>
                <a:gd name="T17" fmla="*/ 10 h 49"/>
                <a:gd name="T18" fmla="*/ 22 w 36"/>
                <a:gd name="T19" fmla="*/ 10 h 49"/>
                <a:gd name="T20" fmla="*/ 13 w 36"/>
                <a:gd name="T21" fmla="*/ 13 h 49"/>
                <a:gd name="T22" fmla="*/ 23 w 36"/>
                <a:gd name="T23" fmla="*/ 12 h 49"/>
                <a:gd name="T24" fmla="*/ 21 w 36"/>
                <a:gd name="T25" fmla="*/ 12 h 49"/>
                <a:gd name="T26" fmla="*/ 17 w 36"/>
                <a:gd name="T27" fmla="*/ 12 h 49"/>
                <a:gd name="T28" fmla="*/ 28 w 36"/>
                <a:gd name="T29" fmla="*/ 14 h 49"/>
                <a:gd name="T30" fmla="*/ 5 w 36"/>
                <a:gd name="T31" fmla="*/ 15 h 49"/>
                <a:gd name="T32" fmla="*/ 18 w 36"/>
                <a:gd name="T33" fmla="*/ 15 h 49"/>
                <a:gd name="T34" fmla="*/ 15 w 36"/>
                <a:gd name="T35" fmla="*/ 17 h 49"/>
                <a:gd name="T36" fmla="*/ 13 w 36"/>
                <a:gd name="T37" fmla="*/ 15 h 49"/>
                <a:gd name="T38" fmla="*/ 26 w 36"/>
                <a:gd name="T39" fmla="*/ 16 h 49"/>
                <a:gd name="T40" fmla="*/ 20 w 36"/>
                <a:gd name="T41" fmla="*/ 17 h 49"/>
                <a:gd name="T42" fmla="*/ 29 w 36"/>
                <a:gd name="T43" fmla="*/ 19 h 49"/>
                <a:gd name="T44" fmla="*/ 17 w 36"/>
                <a:gd name="T45" fmla="*/ 18 h 49"/>
                <a:gd name="T46" fmla="*/ 20 w 36"/>
                <a:gd name="T47" fmla="*/ 20 h 49"/>
                <a:gd name="T48" fmla="*/ 27 w 36"/>
                <a:gd name="T49" fmla="*/ 20 h 49"/>
                <a:gd name="T50" fmla="*/ 12 w 36"/>
                <a:gd name="T51" fmla="*/ 21 h 49"/>
                <a:gd name="T52" fmla="*/ 30 w 36"/>
                <a:gd name="T53" fmla="*/ 20 h 49"/>
                <a:gd name="T54" fmla="*/ 26 w 36"/>
                <a:gd name="T55" fmla="*/ 22 h 49"/>
                <a:gd name="T56" fmla="*/ 1 w 36"/>
                <a:gd name="T57" fmla="*/ 26 h 49"/>
                <a:gd name="T58" fmla="*/ 3 w 36"/>
                <a:gd name="T59" fmla="*/ 22 h 49"/>
                <a:gd name="T60" fmla="*/ 6 w 36"/>
                <a:gd name="T61" fmla="*/ 25 h 49"/>
                <a:gd name="T62" fmla="*/ 10 w 36"/>
                <a:gd name="T63" fmla="*/ 23 h 49"/>
                <a:gd name="T64" fmla="*/ 18 w 36"/>
                <a:gd name="T65" fmla="*/ 27 h 49"/>
                <a:gd name="T66" fmla="*/ 11 w 36"/>
                <a:gd name="T67" fmla="*/ 26 h 49"/>
                <a:gd name="T68" fmla="*/ 16 w 36"/>
                <a:gd name="T69" fmla="*/ 25 h 49"/>
                <a:gd name="T70" fmla="*/ 34 w 36"/>
                <a:gd name="T71" fmla="*/ 27 h 49"/>
                <a:gd name="T72" fmla="*/ 19 w 36"/>
                <a:gd name="T73" fmla="*/ 27 h 49"/>
                <a:gd name="T74" fmla="*/ 26 w 36"/>
                <a:gd name="T75" fmla="*/ 29 h 49"/>
                <a:gd name="T76" fmla="*/ 6 w 36"/>
                <a:gd name="T77" fmla="*/ 27 h 49"/>
                <a:gd name="T78" fmla="*/ 11 w 36"/>
                <a:gd name="T79" fmla="*/ 28 h 49"/>
                <a:gd name="T80" fmla="*/ 17 w 36"/>
                <a:gd name="T81" fmla="*/ 30 h 49"/>
                <a:gd name="T82" fmla="*/ 20 w 36"/>
                <a:gd name="T83" fmla="*/ 32 h 49"/>
                <a:gd name="T84" fmla="*/ 24 w 36"/>
                <a:gd name="T85" fmla="*/ 29 h 49"/>
                <a:gd name="T86" fmla="*/ 5 w 36"/>
                <a:gd name="T87" fmla="*/ 30 h 49"/>
                <a:gd name="T88" fmla="*/ 18 w 36"/>
                <a:gd name="T89" fmla="*/ 33 h 49"/>
                <a:gd name="T90" fmla="*/ 17 w 36"/>
                <a:gd name="T91" fmla="*/ 32 h 49"/>
                <a:gd name="T92" fmla="*/ 23 w 36"/>
                <a:gd name="T93" fmla="*/ 32 h 49"/>
                <a:gd name="T94" fmla="*/ 19 w 36"/>
                <a:gd name="T95" fmla="*/ 35 h 49"/>
                <a:gd name="T96" fmla="*/ 16 w 36"/>
                <a:gd name="T97" fmla="*/ 33 h 49"/>
                <a:gd name="T98" fmla="*/ 13 w 36"/>
                <a:gd name="T99" fmla="*/ 36 h 49"/>
                <a:gd name="T100" fmla="*/ 23 w 36"/>
                <a:gd name="T101" fmla="*/ 37 h 49"/>
                <a:gd name="T102" fmla="*/ 18 w 36"/>
                <a:gd name="T103" fmla="*/ 35 h 49"/>
                <a:gd name="T104" fmla="*/ 8 w 36"/>
                <a:gd name="T105" fmla="*/ 38 h 49"/>
                <a:gd name="T106" fmla="*/ 28 w 36"/>
                <a:gd name="T107" fmla="*/ 39 h 49"/>
                <a:gd name="T108" fmla="*/ 19 w 36"/>
                <a:gd name="T109" fmla="*/ 40 h 49"/>
                <a:gd name="T110" fmla="*/ 25 w 36"/>
                <a:gd name="T111" fmla="*/ 42 h 49"/>
                <a:gd name="T112" fmla="*/ 10 w 36"/>
                <a:gd name="T113" fmla="*/ 40 h 49"/>
                <a:gd name="T114" fmla="*/ 17 w 36"/>
                <a:gd name="T115" fmla="*/ 43 h 49"/>
                <a:gd name="T116" fmla="*/ 14 w 36"/>
                <a:gd name="T117" fmla="*/ 45 h 49"/>
                <a:gd name="T118" fmla="*/ 22 w 36"/>
                <a:gd name="T11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" h="49">
                  <a:moveTo>
                    <a:pt x="22" y="1"/>
                  </a:moveTo>
                  <a:cubicBezTo>
                    <a:pt x="22" y="2"/>
                    <a:pt x="22" y="1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4" y="2"/>
                    <a:pt x="23" y="2"/>
                    <a:pt x="24" y="2"/>
                  </a:cubicBezTo>
                  <a:cubicBezTo>
                    <a:pt x="27" y="3"/>
                    <a:pt x="29" y="4"/>
                    <a:pt x="30" y="6"/>
                  </a:cubicBezTo>
                  <a:cubicBezTo>
                    <a:pt x="33" y="8"/>
                    <a:pt x="34" y="12"/>
                    <a:pt x="35" y="16"/>
                  </a:cubicBezTo>
                  <a:cubicBezTo>
                    <a:pt x="36" y="17"/>
                    <a:pt x="36" y="19"/>
                    <a:pt x="36" y="20"/>
                  </a:cubicBezTo>
                  <a:cubicBezTo>
                    <a:pt x="36" y="22"/>
                    <a:pt x="36" y="22"/>
                    <a:pt x="36" y="24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9"/>
                    <a:pt x="36" y="31"/>
                    <a:pt x="35" y="32"/>
                  </a:cubicBezTo>
                  <a:cubicBezTo>
                    <a:pt x="35" y="35"/>
                    <a:pt x="33" y="39"/>
                    <a:pt x="31" y="41"/>
                  </a:cubicBezTo>
                  <a:cubicBezTo>
                    <a:pt x="29" y="44"/>
                    <a:pt x="26" y="45"/>
                    <a:pt x="24" y="47"/>
                  </a:cubicBezTo>
                  <a:cubicBezTo>
                    <a:pt x="23" y="48"/>
                    <a:pt x="24" y="49"/>
                    <a:pt x="23" y="49"/>
                  </a:cubicBezTo>
                  <a:cubicBezTo>
                    <a:pt x="22" y="49"/>
                    <a:pt x="23" y="48"/>
                    <a:pt x="23" y="47"/>
                  </a:cubicBezTo>
                  <a:cubicBezTo>
                    <a:pt x="19" y="47"/>
                    <a:pt x="16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0" y="45"/>
                    <a:pt x="9" y="45"/>
                    <a:pt x="8" y="44"/>
                  </a:cubicBezTo>
                  <a:cubicBezTo>
                    <a:pt x="5" y="41"/>
                    <a:pt x="4" y="38"/>
                    <a:pt x="2" y="34"/>
                  </a:cubicBezTo>
                  <a:cubicBezTo>
                    <a:pt x="2" y="33"/>
                    <a:pt x="2" y="32"/>
                    <a:pt x="1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1" y="19"/>
                    <a:pt x="2" y="14"/>
                    <a:pt x="4" y="9"/>
                  </a:cubicBezTo>
                  <a:cubicBezTo>
                    <a:pt x="6" y="7"/>
                    <a:pt x="8" y="4"/>
                    <a:pt x="10" y="2"/>
                  </a:cubicBezTo>
                  <a:cubicBezTo>
                    <a:pt x="13" y="1"/>
                    <a:pt x="19" y="0"/>
                    <a:pt x="22" y="1"/>
                  </a:cubicBezTo>
                  <a:close/>
                  <a:moveTo>
                    <a:pt x="20" y="2"/>
                  </a:moveTo>
                  <a:cubicBezTo>
                    <a:pt x="20" y="2"/>
                    <a:pt x="21" y="3"/>
                    <a:pt x="22" y="2"/>
                  </a:cubicBezTo>
                  <a:cubicBezTo>
                    <a:pt x="21" y="2"/>
                    <a:pt x="20" y="2"/>
                    <a:pt x="20" y="2"/>
                  </a:cubicBezTo>
                  <a:close/>
                  <a:moveTo>
                    <a:pt x="15" y="6"/>
                  </a:moveTo>
                  <a:cubicBezTo>
                    <a:pt x="15" y="5"/>
                    <a:pt x="16" y="5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2"/>
                    <a:pt x="15" y="5"/>
                    <a:pt x="15" y="6"/>
                  </a:cubicBezTo>
                  <a:close/>
                  <a:moveTo>
                    <a:pt x="14" y="3"/>
                  </a:move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lose/>
                  <a:moveTo>
                    <a:pt x="19" y="4"/>
                  </a:moveTo>
                  <a:cubicBezTo>
                    <a:pt x="19" y="4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6" y="6"/>
                  </a:moveTo>
                  <a:cubicBezTo>
                    <a:pt x="29" y="5"/>
                    <a:pt x="30" y="9"/>
                    <a:pt x="32" y="10"/>
                  </a:cubicBezTo>
                  <a:cubicBezTo>
                    <a:pt x="30" y="7"/>
                    <a:pt x="27" y="3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lose/>
                  <a:moveTo>
                    <a:pt x="13" y="6"/>
                  </a:moveTo>
                  <a:cubicBezTo>
                    <a:pt x="13" y="5"/>
                    <a:pt x="13" y="5"/>
                    <a:pt x="14" y="4"/>
                  </a:cubicBezTo>
                  <a:cubicBezTo>
                    <a:pt x="13" y="4"/>
                    <a:pt x="12" y="5"/>
                    <a:pt x="13" y="6"/>
                  </a:cubicBezTo>
                  <a:close/>
                  <a:moveTo>
                    <a:pt x="20" y="7"/>
                  </a:moveTo>
                  <a:cubicBezTo>
                    <a:pt x="21" y="6"/>
                    <a:pt x="22" y="6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5"/>
                    <a:pt x="20" y="6"/>
                    <a:pt x="20" y="7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9" y="6"/>
                    <a:pt x="7" y="7"/>
                    <a:pt x="7" y="9"/>
                  </a:cubicBezTo>
                  <a:cubicBezTo>
                    <a:pt x="9" y="8"/>
                    <a:pt x="9" y="6"/>
                    <a:pt x="11" y="5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9" y="6"/>
                  </a:cubicBezTo>
                  <a:close/>
                  <a:moveTo>
                    <a:pt x="13" y="7"/>
                  </a:moveTo>
                  <a:cubicBezTo>
                    <a:pt x="14" y="7"/>
                    <a:pt x="14" y="5"/>
                    <a:pt x="14" y="5"/>
                  </a:cubicBezTo>
                  <a:cubicBezTo>
                    <a:pt x="14" y="5"/>
                    <a:pt x="13" y="6"/>
                    <a:pt x="13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4" y="10"/>
                    <a:pt x="14" y="10"/>
                  </a:cubicBezTo>
                  <a:cubicBezTo>
                    <a:pt x="15" y="9"/>
                    <a:pt x="16" y="7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5" y="7"/>
                    <a:pt x="14" y="7"/>
                  </a:cubicBezTo>
                  <a:close/>
                  <a:moveTo>
                    <a:pt x="24" y="6"/>
                  </a:moveTo>
                  <a:cubicBezTo>
                    <a:pt x="23" y="7"/>
                    <a:pt x="23" y="8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1"/>
                    <a:pt x="25" y="12"/>
                    <a:pt x="25" y="13"/>
                  </a:cubicBezTo>
                  <a:cubicBezTo>
                    <a:pt x="26" y="13"/>
                    <a:pt x="26" y="12"/>
                    <a:pt x="27" y="12"/>
                  </a:cubicBezTo>
                  <a:cubicBezTo>
                    <a:pt x="26" y="10"/>
                    <a:pt x="25" y="9"/>
                    <a:pt x="26" y="7"/>
                  </a:cubicBezTo>
                  <a:cubicBezTo>
                    <a:pt x="25" y="7"/>
                    <a:pt x="25" y="6"/>
                    <a:pt x="24" y="6"/>
                  </a:cubicBezTo>
                  <a:close/>
                  <a:moveTo>
                    <a:pt x="11" y="8"/>
                  </a:move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1" y="7"/>
                    <a:pt x="11" y="8"/>
                  </a:cubicBezTo>
                  <a:close/>
                  <a:moveTo>
                    <a:pt x="17" y="8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8"/>
                  </a:cubicBezTo>
                  <a:close/>
                  <a:moveTo>
                    <a:pt x="9" y="9"/>
                  </a:moveTo>
                  <a:cubicBezTo>
                    <a:pt x="10" y="9"/>
                    <a:pt x="10" y="8"/>
                    <a:pt x="10" y="7"/>
                  </a:cubicBezTo>
                  <a:cubicBezTo>
                    <a:pt x="10" y="7"/>
                    <a:pt x="9" y="8"/>
                    <a:pt x="9" y="9"/>
                  </a:cubicBezTo>
                  <a:close/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lose/>
                  <a:moveTo>
                    <a:pt x="29" y="9"/>
                  </a:moveTo>
                  <a:cubicBezTo>
                    <a:pt x="29" y="10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30" y="10"/>
                    <a:pt x="30" y="10"/>
                  </a:cubicBezTo>
                  <a:cubicBezTo>
                    <a:pt x="29" y="11"/>
                    <a:pt x="30" y="12"/>
                    <a:pt x="31" y="12"/>
                  </a:cubicBezTo>
                  <a:cubicBezTo>
                    <a:pt x="30" y="13"/>
                    <a:pt x="32" y="13"/>
                    <a:pt x="32" y="14"/>
                  </a:cubicBezTo>
                  <a:cubicBezTo>
                    <a:pt x="32" y="14"/>
                    <a:pt x="32" y="14"/>
                    <a:pt x="32" y="15"/>
                  </a:cubicBezTo>
                  <a:cubicBezTo>
                    <a:pt x="32" y="15"/>
                    <a:pt x="33" y="16"/>
                    <a:pt x="33" y="16"/>
                  </a:cubicBezTo>
                  <a:cubicBezTo>
                    <a:pt x="34" y="18"/>
                    <a:pt x="34" y="19"/>
                    <a:pt x="35" y="20"/>
                  </a:cubicBezTo>
                  <a:cubicBezTo>
                    <a:pt x="35" y="14"/>
                    <a:pt x="31" y="10"/>
                    <a:pt x="28" y="7"/>
                  </a:cubicBezTo>
                  <a:cubicBezTo>
                    <a:pt x="28" y="8"/>
                    <a:pt x="29" y="9"/>
                    <a:pt x="29" y="9"/>
                  </a:cubicBezTo>
                  <a:close/>
                  <a:moveTo>
                    <a:pt x="17" y="9"/>
                  </a:moveTo>
                  <a:cubicBezTo>
                    <a:pt x="16" y="9"/>
                    <a:pt x="17" y="8"/>
                    <a:pt x="16" y="8"/>
                  </a:cubicBezTo>
                  <a:cubicBezTo>
                    <a:pt x="16" y="9"/>
                    <a:pt x="15" y="10"/>
                    <a:pt x="16" y="10"/>
                  </a:cubicBezTo>
                  <a:cubicBezTo>
                    <a:pt x="14" y="11"/>
                    <a:pt x="15" y="13"/>
                    <a:pt x="16" y="13"/>
                  </a:cubicBezTo>
                  <a:cubicBezTo>
                    <a:pt x="17" y="12"/>
                    <a:pt x="16" y="11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7"/>
                    <a:pt x="17" y="8"/>
                    <a:pt x="17" y="9"/>
                  </a:cubicBezTo>
                  <a:close/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1" y="9"/>
                  </a:cubicBezTo>
                  <a:close/>
                  <a:moveTo>
                    <a:pt x="11" y="10"/>
                  </a:moveTo>
                  <a:cubicBezTo>
                    <a:pt x="12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1" y="9"/>
                    <a:pt x="11" y="10"/>
                  </a:cubicBezTo>
                  <a:close/>
                  <a:moveTo>
                    <a:pt x="22" y="10"/>
                  </a:moveTo>
                  <a:cubicBezTo>
                    <a:pt x="23" y="10"/>
                    <a:pt x="23" y="9"/>
                    <a:pt x="22" y="8"/>
                  </a:cubicBezTo>
                  <a:cubicBezTo>
                    <a:pt x="21" y="9"/>
                    <a:pt x="22" y="10"/>
                    <a:pt x="22" y="10"/>
                  </a:cubicBezTo>
                  <a:close/>
                  <a:moveTo>
                    <a:pt x="20" y="10"/>
                  </a:moveTo>
                  <a:cubicBezTo>
                    <a:pt x="21" y="10"/>
                    <a:pt x="20" y="9"/>
                    <a:pt x="20" y="9"/>
                  </a:cubicBezTo>
                  <a:cubicBezTo>
                    <a:pt x="20" y="9"/>
                    <a:pt x="20" y="10"/>
                    <a:pt x="20" y="10"/>
                  </a:cubicBezTo>
                  <a:close/>
                  <a:moveTo>
                    <a:pt x="19" y="9"/>
                  </a:move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2"/>
                    <a:pt x="19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0" y="11"/>
                    <a:pt x="19" y="11"/>
                    <a:pt x="19" y="10"/>
                  </a:cubicBezTo>
                  <a:cubicBezTo>
                    <a:pt x="18" y="10"/>
                    <a:pt x="20" y="10"/>
                    <a:pt x="19" y="9"/>
                  </a:cubicBezTo>
                  <a:close/>
                  <a:moveTo>
                    <a:pt x="13" y="13"/>
                  </a:moveTo>
                  <a:cubicBezTo>
                    <a:pt x="14" y="12"/>
                    <a:pt x="14" y="10"/>
                    <a:pt x="13" y="9"/>
                  </a:cubicBezTo>
                  <a:cubicBezTo>
                    <a:pt x="11" y="10"/>
                    <a:pt x="12" y="13"/>
                    <a:pt x="13" y="13"/>
                  </a:cubicBezTo>
                  <a:close/>
                  <a:moveTo>
                    <a:pt x="8" y="11"/>
                  </a:moveTo>
                  <a:cubicBezTo>
                    <a:pt x="9" y="11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lose/>
                  <a:moveTo>
                    <a:pt x="4" y="14"/>
                  </a:moveTo>
                  <a:cubicBezTo>
                    <a:pt x="4" y="13"/>
                    <a:pt x="5" y="11"/>
                    <a:pt x="6" y="10"/>
                  </a:cubicBezTo>
                  <a:cubicBezTo>
                    <a:pt x="5" y="11"/>
                    <a:pt x="4" y="13"/>
                    <a:pt x="4" y="1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lose/>
                  <a:moveTo>
                    <a:pt x="23" y="12"/>
                  </a:moveTo>
                  <a:cubicBezTo>
                    <a:pt x="23" y="12"/>
                    <a:pt x="24" y="12"/>
                    <a:pt x="24" y="11"/>
                  </a:cubicBezTo>
                  <a:cubicBezTo>
                    <a:pt x="24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  <a:moveTo>
                    <a:pt x="9" y="14"/>
                  </a:moveTo>
                  <a:cubicBezTo>
                    <a:pt x="10" y="13"/>
                    <a:pt x="11" y="12"/>
                    <a:pt x="10" y="11"/>
                  </a:cubicBezTo>
                  <a:cubicBezTo>
                    <a:pt x="10" y="12"/>
                    <a:pt x="8" y="13"/>
                    <a:pt x="9" y="14"/>
                  </a:cubicBezTo>
                  <a:close/>
                  <a:moveTo>
                    <a:pt x="30" y="16"/>
                  </a:moveTo>
                  <a:cubicBezTo>
                    <a:pt x="30" y="16"/>
                    <a:pt x="30" y="15"/>
                    <a:pt x="31" y="15"/>
                  </a:cubicBezTo>
                  <a:cubicBezTo>
                    <a:pt x="30" y="14"/>
                    <a:pt x="30" y="12"/>
                    <a:pt x="28" y="11"/>
                  </a:cubicBezTo>
                  <a:cubicBezTo>
                    <a:pt x="29" y="13"/>
                    <a:pt x="29" y="14"/>
                    <a:pt x="30" y="16"/>
                  </a:cubicBezTo>
                  <a:close/>
                  <a:moveTo>
                    <a:pt x="21" y="12"/>
                  </a:moveTo>
                  <a:cubicBezTo>
                    <a:pt x="22" y="13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lose/>
                  <a:moveTo>
                    <a:pt x="19" y="14"/>
                  </a:moveTo>
                  <a:cubicBezTo>
                    <a:pt x="19" y="13"/>
                    <a:pt x="20" y="13"/>
                    <a:pt x="20" y="12"/>
                  </a:cubicBezTo>
                  <a:cubicBezTo>
                    <a:pt x="20" y="12"/>
                    <a:pt x="19" y="13"/>
                    <a:pt x="19" y="14"/>
                  </a:cubicBezTo>
                  <a:close/>
                  <a:moveTo>
                    <a:pt x="14" y="15"/>
                  </a:moveTo>
                  <a:cubicBezTo>
                    <a:pt x="15" y="15"/>
                    <a:pt x="15" y="15"/>
                    <a:pt x="15" y="14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4" y="14"/>
                    <a:pt x="13" y="15"/>
                    <a:pt x="14" y="15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5"/>
                    <a:pt x="17" y="16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7" y="13"/>
                    <a:pt x="18" y="12"/>
                    <a:pt x="17" y="12"/>
                  </a:cubicBezTo>
                  <a:cubicBezTo>
                    <a:pt x="17" y="13"/>
                    <a:pt x="16" y="13"/>
                    <a:pt x="16" y="14"/>
                  </a:cubicBezTo>
                  <a:close/>
                  <a:moveTo>
                    <a:pt x="24" y="15"/>
                  </a:moveTo>
                  <a:cubicBezTo>
                    <a:pt x="25" y="14"/>
                    <a:pt x="25" y="13"/>
                    <a:pt x="24" y="13"/>
                  </a:cubicBezTo>
                  <a:cubicBezTo>
                    <a:pt x="24" y="13"/>
                    <a:pt x="24" y="14"/>
                    <a:pt x="24" y="15"/>
                  </a:cubicBezTo>
                  <a:close/>
                  <a:moveTo>
                    <a:pt x="20" y="15"/>
                  </a:move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9" y="15"/>
                    <a:pt x="20" y="15"/>
                  </a:cubicBezTo>
                  <a:close/>
                  <a:moveTo>
                    <a:pt x="12" y="15"/>
                  </a:moveTo>
                  <a:cubicBezTo>
                    <a:pt x="12" y="14"/>
                    <a:pt x="12" y="14"/>
                    <a:pt x="11" y="13"/>
                  </a:cubicBezTo>
                  <a:cubicBezTo>
                    <a:pt x="12" y="14"/>
                    <a:pt x="11" y="14"/>
                    <a:pt x="12" y="15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4"/>
                    <a:pt x="28" y="14"/>
                  </a:cubicBezTo>
                  <a:cubicBezTo>
                    <a:pt x="27" y="14"/>
                    <a:pt x="28" y="13"/>
                    <a:pt x="27" y="13"/>
                  </a:cubicBezTo>
                  <a:cubicBezTo>
                    <a:pt x="27" y="14"/>
                    <a:pt x="26" y="14"/>
                    <a:pt x="27" y="15"/>
                  </a:cubicBezTo>
                  <a:close/>
                  <a:moveTo>
                    <a:pt x="11" y="17"/>
                  </a:moveTo>
                  <a:cubicBezTo>
                    <a:pt x="11" y="16"/>
                    <a:pt x="12" y="16"/>
                    <a:pt x="12" y="15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9" y="14"/>
                    <a:pt x="10" y="16"/>
                    <a:pt x="11" y="17"/>
                  </a:cubicBezTo>
                  <a:close/>
                  <a:moveTo>
                    <a:pt x="24" y="15"/>
                  </a:moveTo>
                  <a:cubicBezTo>
                    <a:pt x="24" y="15"/>
                    <a:pt x="24" y="16"/>
                    <a:pt x="25" y="16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5" y="15"/>
                    <a:pt x="24" y="15"/>
                  </a:cubicBezTo>
                  <a:close/>
                  <a:moveTo>
                    <a:pt x="5" y="15"/>
                  </a:moveTo>
                  <a:cubicBezTo>
                    <a:pt x="5" y="15"/>
                    <a:pt x="5" y="15"/>
                    <a:pt x="5" y="14"/>
                  </a:cubicBezTo>
                  <a:cubicBezTo>
                    <a:pt x="5" y="15"/>
                    <a:pt x="4" y="15"/>
                    <a:pt x="5" y="15"/>
                  </a:cubicBezTo>
                  <a:close/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5"/>
                    <a:pt x="7" y="15"/>
                  </a:cubicBezTo>
                  <a:close/>
                  <a:moveTo>
                    <a:pt x="18" y="15"/>
                  </a:moveTo>
                  <a:cubicBezTo>
                    <a:pt x="18" y="16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19" y="16"/>
                    <a:pt x="19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lose/>
                  <a:moveTo>
                    <a:pt x="7" y="18"/>
                  </a:moveTo>
                  <a:cubicBezTo>
                    <a:pt x="8" y="17"/>
                    <a:pt x="9" y="16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6" y="17"/>
                    <a:pt x="7" y="18"/>
                  </a:cubicBezTo>
                  <a:close/>
                  <a:moveTo>
                    <a:pt x="21" y="16"/>
                  </a:moveTo>
                  <a:cubicBezTo>
                    <a:pt x="21" y="16"/>
                    <a:pt x="22" y="16"/>
                    <a:pt x="22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0" y="16"/>
                    <a:pt x="21" y="16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6"/>
                    <a:pt x="16" y="15"/>
                    <a:pt x="15" y="15"/>
                  </a:cubicBezTo>
                  <a:cubicBezTo>
                    <a:pt x="15" y="15"/>
                    <a:pt x="15" y="16"/>
                    <a:pt x="15" y="17"/>
                  </a:cubicBezTo>
                  <a:close/>
                  <a:moveTo>
                    <a:pt x="29" y="16"/>
                  </a:moveTo>
                  <a:cubicBezTo>
                    <a:pt x="28" y="16"/>
                    <a:pt x="28" y="15"/>
                    <a:pt x="28" y="15"/>
                  </a:cubicBezTo>
                  <a:cubicBezTo>
                    <a:pt x="27" y="16"/>
                    <a:pt x="28" y="18"/>
                    <a:pt x="29" y="16"/>
                  </a:cubicBezTo>
                  <a:close/>
                  <a:moveTo>
                    <a:pt x="3" y="20"/>
                  </a:moveTo>
                  <a:cubicBezTo>
                    <a:pt x="4" y="19"/>
                    <a:pt x="4" y="16"/>
                    <a:pt x="3" y="15"/>
                  </a:cubicBezTo>
                  <a:cubicBezTo>
                    <a:pt x="3" y="17"/>
                    <a:pt x="2" y="18"/>
                    <a:pt x="3" y="20"/>
                  </a:cubicBezTo>
                  <a:close/>
                  <a:moveTo>
                    <a:pt x="13" y="18"/>
                  </a:moveTo>
                  <a:cubicBezTo>
                    <a:pt x="14" y="17"/>
                    <a:pt x="13" y="16"/>
                    <a:pt x="13" y="15"/>
                  </a:cubicBezTo>
                  <a:cubicBezTo>
                    <a:pt x="12" y="16"/>
                    <a:pt x="11" y="18"/>
                    <a:pt x="12" y="19"/>
                  </a:cubicBezTo>
                  <a:cubicBezTo>
                    <a:pt x="13" y="18"/>
                    <a:pt x="12" y="17"/>
                    <a:pt x="13" y="16"/>
                  </a:cubicBezTo>
                  <a:cubicBezTo>
                    <a:pt x="13" y="17"/>
                    <a:pt x="13" y="17"/>
                    <a:pt x="13" y="18"/>
                  </a:cubicBezTo>
                  <a:close/>
                  <a:moveTo>
                    <a:pt x="22" y="18"/>
                  </a:moveTo>
                  <a:cubicBezTo>
                    <a:pt x="22" y="17"/>
                    <a:pt x="22" y="17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1" y="17"/>
                    <a:pt x="22" y="18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lose/>
                  <a:moveTo>
                    <a:pt x="26" y="17"/>
                  </a:moveTo>
                  <a:cubicBezTo>
                    <a:pt x="26" y="17"/>
                    <a:pt x="27" y="16"/>
                    <a:pt x="26" y="16"/>
                  </a:cubicBezTo>
                  <a:cubicBezTo>
                    <a:pt x="26" y="17"/>
                    <a:pt x="25" y="17"/>
                    <a:pt x="26" y="17"/>
                  </a:cubicBezTo>
                  <a:close/>
                  <a:moveTo>
                    <a:pt x="8" y="18"/>
                  </a:moveTo>
                  <a:cubicBezTo>
                    <a:pt x="8" y="19"/>
                    <a:pt x="8" y="20"/>
                    <a:pt x="9" y="20"/>
                  </a:cubicBezTo>
                  <a:cubicBezTo>
                    <a:pt x="10" y="20"/>
                    <a:pt x="10" y="19"/>
                    <a:pt x="10" y="18"/>
                  </a:cubicBezTo>
                  <a:cubicBezTo>
                    <a:pt x="9" y="18"/>
                    <a:pt x="9" y="17"/>
                    <a:pt x="9" y="16"/>
                  </a:cubicBezTo>
                  <a:cubicBezTo>
                    <a:pt x="9" y="17"/>
                    <a:pt x="8" y="17"/>
                    <a:pt x="8" y="18"/>
                  </a:cubicBezTo>
                  <a:close/>
                  <a:moveTo>
                    <a:pt x="31" y="18"/>
                  </a:moveTo>
                  <a:cubicBezTo>
                    <a:pt x="31" y="18"/>
                    <a:pt x="32" y="18"/>
                    <a:pt x="32" y="18"/>
                  </a:cubicBezTo>
                  <a:cubicBezTo>
                    <a:pt x="32" y="17"/>
                    <a:pt x="32" y="17"/>
                    <a:pt x="31" y="16"/>
                  </a:cubicBezTo>
                  <a:cubicBezTo>
                    <a:pt x="31" y="17"/>
                    <a:pt x="30" y="18"/>
                    <a:pt x="31" y="18"/>
                  </a:cubicBezTo>
                  <a:close/>
                  <a:moveTo>
                    <a:pt x="19" y="19"/>
                  </a:moveTo>
                  <a:cubicBezTo>
                    <a:pt x="20" y="19"/>
                    <a:pt x="21" y="18"/>
                    <a:pt x="20" y="17"/>
                  </a:cubicBezTo>
                  <a:cubicBezTo>
                    <a:pt x="20" y="18"/>
                    <a:pt x="19" y="19"/>
                    <a:pt x="19" y="19"/>
                  </a:cubicBezTo>
                  <a:close/>
                  <a:moveTo>
                    <a:pt x="22" y="18"/>
                  </a:moveTo>
                  <a:cubicBezTo>
                    <a:pt x="22" y="19"/>
                    <a:pt x="22" y="19"/>
                    <a:pt x="23" y="19"/>
                  </a:cubicBezTo>
                  <a:cubicBezTo>
                    <a:pt x="23" y="19"/>
                    <a:pt x="23" y="18"/>
                    <a:pt x="23" y="18"/>
                  </a:cubicBezTo>
                  <a:cubicBezTo>
                    <a:pt x="23" y="18"/>
                    <a:pt x="23" y="17"/>
                    <a:pt x="23" y="17"/>
                  </a:cubicBezTo>
                  <a:cubicBezTo>
                    <a:pt x="23" y="18"/>
                    <a:pt x="22" y="18"/>
                    <a:pt x="22" y="18"/>
                  </a:cubicBezTo>
                  <a:close/>
                  <a:moveTo>
                    <a:pt x="26" y="19"/>
                  </a:moveTo>
                  <a:cubicBezTo>
                    <a:pt x="27" y="19"/>
                    <a:pt x="26" y="18"/>
                    <a:pt x="27" y="18"/>
                  </a:cubicBezTo>
                  <a:cubicBezTo>
                    <a:pt x="27" y="18"/>
                    <a:pt x="27" y="17"/>
                    <a:pt x="27" y="17"/>
                  </a:cubicBezTo>
                  <a:cubicBezTo>
                    <a:pt x="27" y="18"/>
                    <a:pt x="26" y="18"/>
                    <a:pt x="26" y="19"/>
                  </a:cubicBezTo>
                  <a:close/>
                  <a:moveTo>
                    <a:pt x="28" y="18"/>
                  </a:moveTo>
                  <a:cubicBezTo>
                    <a:pt x="28" y="18"/>
                    <a:pt x="29" y="19"/>
                    <a:pt x="29" y="19"/>
                  </a:cubicBezTo>
                  <a:cubicBezTo>
                    <a:pt x="30" y="18"/>
                    <a:pt x="29" y="16"/>
                    <a:pt x="28" y="18"/>
                  </a:cubicBezTo>
                  <a:close/>
                  <a:moveTo>
                    <a:pt x="14" y="19"/>
                  </a:move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20"/>
                    <a:pt x="13" y="21"/>
                    <a:pt x="14" y="22"/>
                  </a:cubicBezTo>
                  <a:cubicBezTo>
                    <a:pt x="14" y="21"/>
                    <a:pt x="15" y="20"/>
                    <a:pt x="15" y="19"/>
                  </a:cubicBezTo>
                  <a:cubicBezTo>
                    <a:pt x="15" y="19"/>
                    <a:pt x="15" y="18"/>
                    <a:pt x="14" y="18"/>
                  </a:cubicBezTo>
                  <a:cubicBezTo>
                    <a:pt x="14" y="18"/>
                    <a:pt x="13" y="18"/>
                    <a:pt x="14" y="19"/>
                  </a:cubicBezTo>
                  <a:close/>
                  <a:moveTo>
                    <a:pt x="16" y="19"/>
                  </a:moveTo>
                  <a:cubicBezTo>
                    <a:pt x="17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7" y="19"/>
                    <a:pt x="16" y="19"/>
                  </a:cubicBezTo>
                  <a:close/>
                  <a:moveTo>
                    <a:pt x="6" y="19"/>
                  </a:move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lose/>
                  <a:moveTo>
                    <a:pt x="20" y="20"/>
                  </a:moveTo>
                  <a:cubicBezTo>
                    <a:pt x="20" y="20"/>
                    <a:pt x="21" y="20"/>
                    <a:pt x="21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1"/>
                    <a:pt x="20" y="21"/>
                    <a:pt x="21" y="22"/>
                  </a:cubicBezTo>
                  <a:cubicBezTo>
                    <a:pt x="21" y="21"/>
                    <a:pt x="22" y="21"/>
                    <a:pt x="22" y="20"/>
                  </a:cubicBezTo>
                  <a:cubicBezTo>
                    <a:pt x="22" y="20"/>
                    <a:pt x="21" y="19"/>
                    <a:pt x="21" y="19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1" y="19"/>
                    <a:pt x="20" y="19"/>
                    <a:pt x="20" y="20"/>
                  </a:cubicBezTo>
                  <a:close/>
                  <a:moveTo>
                    <a:pt x="28" y="21"/>
                  </a:moveTo>
                  <a:cubicBezTo>
                    <a:pt x="28" y="20"/>
                    <a:pt x="28" y="19"/>
                    <a:pt x="27" y="19"/>
                  </a:cubicBezTo>
                  <a:cubicBezTo>
                    <a:pt x="27" y="20"/>
                    <a:pt x="28" y="20"/>
                    <a:pt x="28" y="21"/>
                  </a:cubicBezTo>
                  <a:close/>
                  <a:moveTo>
                    <a:pt x="31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  <a:moveTo>
                    <a:pt x="24" y="21"/>
                  </a:moveTo>
                  <a:cubicBezTo>
                    <a:pt x="24" y="20"/>
                    <a:pt x="25" y="20"/>
                    <a:pt x="24" y="19"/>
                  </a:cubicBezTo>
                  <a:cubicBezTo>
                    <a:pt x="24" y="20"/>
                    <a:pt x="23" y="21"/>
                    <a:pt x="24" y="21"/>
                  </a:cubicBezTo>
                  <a:close/>
                  <a:moveTo>
                    <a:pt x="27" y="20"/>
                  </a:moveTo>
                  <a:cubicBezTo>
                    <a:pt x="27" y="20"/>
                    <a:pt x="27" y="19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11" y="23"/>
                  </a:moveTo>
                  <a:cubicBezTo>
                    <a:pt x="11" y="22"/>
                    <a:pt x="11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9" y="22"/>
                    <a:pt x="11" y="23"/>
                  </a:cubicBezTo>
                  <a:close/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7" y="20"/>
                  </a:cubicBezTo>
                  <a:close/>
                  <a:moveTo>
                    <a:pt x="33" y="22"/>
                  </a:move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2"/>
                    <a:pt x="33" y="22"/>
                  </a:cubicBezTo>
                  <a:close/>
                  <a:moveTo>
                    <a:pt x="12" y="21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2" y="2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3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6" y="21"/>
                    <a:pt x="16" y="21"/>
                    <a:pt x="16" y="20"/>
                  </a:cubicBezTo>
                  <a:cubicBezTo>
                    <a:pt x="15" y="21"/>
                    <a:pt x="15" y="21"/>
                    <a:pt x="15" y="22"/>
                  </a:cubicBezTo>
                  <a:close/>
                  <a:moveTo>
                    <a:pt x="18" y="22"/>
                  </a:moveTo>
                  <a:cubicBezTo>
                    <a:pt x="18" y="21"/>
                    <a:pt x="19" y="21"/>
                    <a:pt x="19" y="20"/>
                  </a:cubicBezTo>
                  <a:cubicBezTo>
                    <a:pt x="18" y="21"/>
                    <a:pt x="17" y="21"/>
                    <a:pt x="18" y="22"/>
                  </a:cubicBezTo>
                  <a:close/>
                  <a:moveTo>
                    <a:pt x="30" y="22"/>
                  </a:moveTo>
                  <a:cubicBezTo>
                    <a:pt x="30" y="21"/>
                    <a:pt x="30" y="20"/>
                    <a:pt x="30" y="20"/>
                  </a:cubicBezTo>
                  <a:cubicBezTo>
                    <a:pt x="30" y="21"/>
                    <a:pt x="30" y="21"/>
                    <a:pt x="30" y="22"/>
                  </a:cubicBezTo>
                  <a:close/>
                  <a:moveTo>
                    <a:pt x="8" y="22"/>
                  </a:moveTo>
                  <a:cubicBezTo>
                    <a:pt x="8" y="21"/>
                    <a:pt x="7" y="21"/>
                    <a:pt x="7" y="20"/>
                  </a:cubicBezTo>
                  <a:cubicBezTo>
                    <a:pt x="7" y="21"/>
                    <a:pt x="7" y="22"/>
                    <a:pt x="8" y="22"/>
                  </a:cubicBezTo>
                  <a:close/>
                  <a:moveTo>
                    <a:pt x="22" y="23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2"/>
                    <a:pt x="22" y="23"/>
                    <a:pt x="22" y="23"/>
                  </a:cubicBezTo>
                  <a:close/>
                  <a:moveTo>
                    <a:pt x="26" y="25"/>
                  </a:moveTo>
                  <a:cubicBezTo>
                    <a:pt x="26" y="25"/>
                    <a:pt x="26" y="24"/>
                    <a:pt x="26" y="24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3" y="21"/>
                    <a:pt x="26" y="24"/>
                    <a:pt x="26" y="25"/>
                  </a:cubicBezTo>
                  <a:close/>
                  <a:moveTo>
                    <a:pt x="29" y="24"/>
                  </a:moveTo>
                  <a:cubicBezTo>
                    <a:pt x="30" y="23"/>
                    <a:pt x="30" y="22"/>
                    <a:pt x="29" y="22"/>
                  </a:cubicBezTo>
                  <a:cubicBezTo>
                    <a:pt x="28" y="22"/>
                    <a:pt x="29" y="23"/>
                    <a:pt x="29" y="24"/>
                  </a:cubicBezTo>
                  <a:close/>
                  <a:moveTo>
                    <a:pt x="6" y="23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2"/>
                    <a:pt x="12" y="22"/>
                  </a:cubicBezTo>
                  <a:cubicBezTo>
                    <a:pt x="12" y="22"/>
                    <a:pt x="13" y="23"/>
                    <a:pt x="13" y="23"/>
                  </a:cubicBezTo>
                  <a:close/>
                  <a:moveTo>
                    <a:pt x="1" y="26"/>
                  </a:moveTo>
                  <a:cubicBezTo>
                    <a:pt x="1" y="28"/>
                    <a:pt x="2" y="28"/>
                    <a:pt x="2" y="30"/>
                  </a:cubicBezTo>
                  <a:cubicBezTo>
                    <a:pt x="2" y="31"/>
                    <a:pt x="2" y="32"/>
                    <a:pt x="3" y="32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2" y="29"/>
                    <a:pt x="2" y="30"/>
                    <a:pt x="2" y="29"/>
                  </a:cubicBezTo>
                  <a:cubicBezTo>
                    <a:pt x="2" y="27"/>
                    <a:pt x="2" y="24"/>
                    <a:pt x="2" y="22"/>
                  </a:cubicBezTo>
                  <a:cubicBezTo>
                    <a:pt x="1" y="23"/>
                    <a:pt x="1" y="25"/>
                    <a:pt x="1" y="26"/>
                  </a:cubicBezTo>
                  <a:close/>
                  <a:moveTo>
                    <a:pt x="3" y="22"/>
                  </a:moveTo>
                  <a:cubicBezTo>
                    <a:pt x="3" y="23"/>
                    <a:pt x="3" y="24"/>
                    <a:pt x="4" y="25"/>
                  </a:cubicBezTo>
                  <a:cubicBezTo>
                    <a:pt x="4" y="25"/>
                    <a:pt x="4" y="24"/>
                    <a:pt x="4" y="23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4" y="22"/>
                    <a:pt x="3" y="22"/>
                  </a:cubicBezTo>
                  <a:cubicBezTo>
                    <a:pt x="3" y="23"/>
                    <a:pt x="3" y="22"/>
                    <a:pt x="3" y="22"/>
                  </a:cubicBezTo>
                  <a:close/>
                  <a:moveTo>
                    <a:pt x="19" y="23"/>
                  </a:moveTo>
                  <a:cubicBezTo>
                    <a:pt x="19" y="23"/>
                    <a:pt x="19" y="24"/>
                    <a:pt x="19" y="24"/>
                  </a:cubicBezTo>
                  <a:cubicBezTo>
                    <a:pt x="20" y="24"/>
                    <a:pt x="20" y="23"/>
                    <a:pt x="20" y="23"/>
                  </a:cubicBezTo>
                  <a:cubicBezTo>
                    <a:pt x="20" y="22"/>
                    <a:pt x="20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lose/>
                  <a:moveTo>
                    <a:pt x="14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6" y="24"/>
                    <a:pt x="15" y="22"/>
                    <a:pt x="15" y="22"/>
                  </a:cubicBezTo>
                  <a:cubicBezTo>
                    <a:pt x="14" y="22"/>
                    <a:pt x="14" y="23"/>
                    <a:pt x="14" y="23"/>
                  </a:cubicBezTo>
                  <a:close/>
                  <a:moveTo>
                    <a:pt x="6" y="25"/>
                  </a:moveTo>
                  <a:cubicBezTo>
                    <a:pt x="7" y="25"/>
                    <a:pt x="7" y="23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lose/>
                  <a:moveTo>
                    <a:pt x="12" y="25"/>
                  </a:moveTo>
                  <a:cubicBezTo>
                    <a:pt x="13" y="24"/>
                    <a:pt x="12" y="23"/>
                    <a:pt x="12" y="22"/>
                  </a:cubicBezTo>
                  <a:cubicBezTo>
                    <a:pt x="11" y="23"/>
                    <a:pt x="11" y="24"/>
                    <a:pt x="12" y="25"/>
                  </a:cubicBezTo>
                  <a:close/>
                  <a:moveTo>
                    <a:pt x="16" y="25"/>
                  </a:moveTo>
                  <a:cubicBezTo>
                    <a:pt x="17" y="24"/>
                    <a:pt x="17" y="24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6" y="24"/>
                    <a:pt x="16" y="25"/>
                  </a:cubicBezTo>
                  <a:close/>
                  <a:moveTo>
                    <a:pt x="9" y="24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24"/>
                    <a:pt x="10" y="23"/>
                    <a:pt x="10" y="23"/>
                  </a:cubicBezTo>
                  <a:cubicBezTo>
                    <a:pt x="10" y="23"/>
                    <a:pt x="10" y="24"/>
                    <a:pt x="9" y="24"/>
                  </a:cubicBezTo>
                  <a:close/>
                  <a:moveTo>
                    <a:pt x="24" y="27"/>
                  </a:moveTo>
                  <a:cubicBezTo>
                    <a:pt x="25" y="27"/>
                    <a:pt x="25" y="26"/>
                    <a:pt x="25" y="26"/>
                  </a:cubicBezTo>
                  <a:cubicBezTo>
                    <a:pt x="25" y="25"/>
                    <a:pt x="25" y="24"/>
                    <a:pt x="24" y="23"/>
                  </a:cubicBezTo>
                  <a:cubicBezTo>
                    <a:pt x="23" y="24"/>
                    <a:pt x="23" y="26"/>
                    <a:pt x="24" y="27"/>
                  </a:cubicBezTo>
                  <a:close/>
                  <a:moveTo>
                    <a:pt x="14" y="26"/>
                  </a:moveTo>
                  <a:cubicBezTo>
                    <a:pt x="15" y="26"/>
                    <a:pt x="14" y="24"/>
                    <a:pt x="14" y="24"/>
                  </a:cubicBezTo>
                  <a:cubicBezTo>
                    <a:pt x="13" y="25"/>
                    <a:pt x="14" y="25"/>
                    <a:pt x="14" y="26"/>
                  </a:cubicBezTo>
                  <a:close/>
                  <a:moveTo>
                    <a:pt x="18" y="27"/>
                  </a:moveTo>
                  <a:cubicBezTo>
                    <a:pt x="18" y="27"/>
                    <a:pt x="18" y="26"/>
                    <a:pt x="19" y="25"/>
                  </a:cubicBezTo>
                  <a:cubicBezTo>
                    <a:pt x="18" y="25"/>
                    <a:pt x="19" y="24"/>
                    <a:pt x="18" y="24"/>
                  </a:cubicBezTo>
                  <a:cubicBezTo>
                    <a:pt x="17" y="25"/>
                    <a:pt x="17" y="26"/>
                    <a:pt x="18" y="27"/>
                  </a:cubicBezTo>
                  <a:close/>
                  <a:moveTo>
                    <a:pt x="20" y="26"/>
                  </a:moveTo>
                  <a:cubicBezTo>
                    <a:pt x="21" y="26"/>
                    <a:pt x="21" y="27"/>
                    <a:pt x="21" y="27"/>
                  </a:cubicBezTo>
                  <a:cubicBezTo>
                    <a:pt x="22" y="26"/>
                    <a:pt x="22" y="25"/>
                    <a:pt x="21" y="24"/>
                  </a:cubicBezTo>
                  <a:cubicBezTo>
                    <a:pt x="21" y="25"/>
                    <a:pt x="20" y="25"/>
                    <a:pt x="20" y="26"/>
                  </a:cubicBezTo>
                  <a:close/>
                  <a:moveTo>
                    <a:pt x="31" y="26"/>
                  </a:moveTo>
                  <a:cubicBezTo>
                    <a:pt x="31" y="26"/>
                    <a:pt x="31" y="25"/>
                    <a:pt x="30" y="25"/>
                  </a:cubicBezTo>
                  <a:cubicBezTo>
                    <a:pt x="30" y="25"/>
                    <a:pt x="31" y="26"/>
                    <a:pt x="31" y="26"/>
                  </a:cubicBezTo>
                  <a:close/>
                  <a:moveTo>
                    <a:pt x="11" y="25"/>
                  </a:moveTo>
                  <a:cubicBezTo>
                    <a:pt x="10" y="26"/>
                    <a:pt x="10" y="25"/>
                    <a:pt x="10" y="26"/>
                  </a:cubicBezTo>
                  <a:cubicBezTo>
                    <a:pt x="10" y="26"/>
                    <a:pt x="10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lose/>
                  <a:moveTo>
                    <a:pt x="26" y="26"/>
                  </a:moveTo>
                  <a:cubicBezTo>
                    <a:pt x="27" y="26"/>
                    <a:pt x="27" y="27"/>
                    <a:pt x="27" y="27"/>
                  </a:cubicBezTo>
                  <a:cubicBezTo>
                    <a:pt x="27" y="27"/>
                    <a:pt x="28" y="27"/>
                    <a:pt x="28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6" y="25"/>
                    <a:pt x="26" y="26"/>
                  </a:cubicBezTo>
                  <a:close/>
                  <a:moveTo>
                    <a:pt x="8" y="28"/>
                  </a:moveTo>
                  <a:cubicBezTo>
                    <a:pt x="9" y="27"/>
                    <a:pt x="8" y="25"/>
                    <a:pt x="7" y="25"/>
                  </a:cubicBezTo>
                  <a:cubicBezTo>
                    <a:pt x="7" y="26"/>
                    <a:pt x="7" y="27"/>
                    <a:pt x="8" y="28"/>
                  </a:cubicBezTo>
                  <a:close/>
                  <a:moveTo>
                    <a:pt x="16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6" y="26"/>
                  </a:cubicBezTo>
                  <a:close/>
                  <a:moveTo>
                    <a:pt x="13" y="26"/>
                  </a:moveTo>
                  <a:cubicBezTo>
                    <a:pt x="13" y="26"/>
                    <a:pt x="13" y="27"/>
                    <a:pt x="13" y="27"/>
                  </a:cubicBezTo>
                  <a:cubicBezTo>
                    <a:pt x="15" y="27"/>
                    <a:pt x="13" y="24"/>
                    <a:pt x="13" y="26"/>
                  </a:cubicBezTo>
                  <a:close/>
                  <a:moveTo>
                    <a:pt x="4" y="26"/>
                  </a:moveTo>
                  <a:cubicBezTo>
                    <a:pt x="4" y="27"/>
                    <a:pt x="5" y="28"/>
                    <a:pt x="5" y="28"/>
                  </a:cubicBezTo>
                  <a:cubicBezTo>
                    <a:pt x="5" y="27"/>
                    <a:pt x="5" y="26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lose/>
                  <a:moveTo>
                    <a:pt x="15" y="27"/>
                  </a:moveTo>
                  <a:cubicBezTo>
                    <a:pt x="16" y="27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22" y="28"/>
                  </a:moveTo>
                  <a:cubicBezTo>
                    <a:pt x="22" y="29"/>
                    <a:pt x="22" y="29"/>
                    <a:pt x="23" y="30"/>
                  </a:cubicBezTo>
                  <a:cubicBezTo>
                    <a:pt x="23" y="29"/>
                    <a:pt x="23" y="29"/>
                    <a:pt x="24" y="28"/>
                  </a:cubicBezTo>
                  <a:cubicBezTo>
                    <a:pt x="23" y="28"/>
                    <a:pt x="23" y="27"/>
                    <a:pt x="22" y="26"/>
                  </a:cubicBezTo>
                  <a:cubicBezTo>
                    <a:pt x="22" y="27"/>
                    <a:pt x="22" y="28"/>
                    <a:pt x="22" y="28"/>
                  </a:cubicBezTo>
                  <a:close/>
                  <a:moveTo>
                    <a:pt x="17" y="28"/>
                  </a:moveTo>
                  <a:cubicBezTo>
                    <a:pt x="17" y="28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8"/>
                    <a:pt x="19" y="29"/>
                  </a:cubicBezTo>
                  <a:cubicBezTo>
                    <a:pt x="19" y="29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7"/>
                    <a:pt x="20" y="26"/>
                    <a:pt x="19" y="27"/>
                  </a:cubicBezTo>
                  <a:close/>
                  <a:moveTo>
                    <a:pt x="12" y="27"/>
                  </a:moveTo>
                  <a:cubicBezTo>
                    <a:pt x="12" y="28"/>
                    <a:pt x="12" y="28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lose/>
                  <a:moveTo>
                    <a:pt x="26" y="29"/>
                  </a:moveTo>
                  <a:cubicBezTo>
                    <a:pt x="26" y="29"/>
                    <a:pt x="25" y="28"/>
                    <a:pt x="25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7"/>
                    <a:pt x="26" y="27"/>
                  </a:cubicBezTo>
                  <a:cubicBezTo>
                    <a:pt x="25" y="27"/>
                    <a:pt x="25" y="29"/>
                    <a:pt x="26" y="29"/>
                  </a:cubicBezTo>
                  <a:close/>
                  <a:moveTo>
                    <a:pt x="4" y="30"/>
                  </a:moveTo>
                  <a:cubicBezTo>
                    <a:pt x="5" y="29"/>
                    <a:pt x="4" y="28"/>
                    <a:pt x="3" y="27"/>
                  </a:cubicBezTo>
                  <a:cubicBezTo>
                    <a:pt x="3" y="28"/>
                    <a:pt x="4" y="29"/>
                    <a:pt x="4" y="3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5" y="29"/>
                  </a:cubicBezTo>
                  <a:cubicBezTo>
                    <a:pt x="15" y="28"/>
                    <a:pt x="15" y="27"/>
                    <a:pt x="14" y="27"/>
                  </a:cubicBezTo>
                  <a:cubicBezTo>
                    <a:pt x="14" y="28"/>
                    <a:pt x="14" y="28"/>
                    <a:pt x="14" y="28"/>
                  </a:cubicBezTo>
                  <a:close/>
                  <a:moveTo>
                    <a:pt x="7" y="30"/>
                  </a:moveTo>
                  <a:cubicBezTo>
                    <a:pt x="7" y="29"/>
                    <a:pt x="7" y="28"/>
                    <a:pt x="6" y="27"/>
                  </a:cubicBezTo>
                  <a:cubicBezTo>
                    <a:pt x="7" y="28"/>
                    <a:pt x="6" y="29"/>
                    <a:pt x="7" y="30"/>
                  </a:cubicBezTo>
                  <a:close/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lose/>
                  <a:moveTo>
                    <a:pt x="32" y="29"/>
                  </a:moveTo>
                  <a:cubicBezTo>
                    <a:pt x="33" y="30"/>
                    <a:pt x="30" y="32"/>
                    <a:pt x="31" y="34"/>
                  </a:cubicBezTo>
                  <a:cubicBezTo>
                    <a:pt x="32" y="32"/>
                    <a:pt x="33" y="29"/>
                    <a:pt x="33" y="28"/>
                  </a:cubicBezTo>
                  <a:cubicBezTo>
                    <a:pt x="32" y="28"/>
                    <a:pt x="32" y="29"/>
                    <a:pt x="32" y="29"/>
                  </a:cubicBezTo>
                  <a:close/>
                  <a:moveTo>
                    <a:pt x="11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2" y="28"/>
                    <a:pt x="11" y="29"/>
                  </a:cubicBezTo>
                  <a:close/>
                  <a:moveTo>
                    <a:pt x="33" y="32"/>
                  </a:moveTo>
                  <a:cubicBezTo>
                    <a:pt x="33" y="30"/>
                    <a:pt x="34" y="29"/>
                    <a:pt x="34" y="28"/>
                  </a:cubicBezTo>
                  <a:cubicBezTo>
                    <a:pt x="33" y="29"/>
                    <a:pt x="33" y="31"/>
                    <a:pt x="33" y="32"/>
                  </a:cubicBezTo>
                  <a:close/>
                  <a:moveTo>
                    <a:pt x="8" y="29"/>
                  </a:moveTo>
                  <a:cubicBezTo>
                    <a:pt x="9" y="29"/>
                    <a:pt x="9" y="30"/>
                    <a:pt x="9" y="30"/>
                  </a:cubicBezTo>
                  <a:cubicBezTo>
                    <a:pt x="10" y="30"/>
                    <a:pt x="10" y="28"/>
                    <a:pt x="9" y="28"/>
                  </a:cubicBezTo>
                  <a:cubicBezTo>
                    <a:pt x="9" y="28"/>
                    <a:pt x="9" y="29"/>
                    <a:pt x="8" y="29"/>
                  </a:cubicBezTo>
                  <a:close/>
                  <a:moveTo>
                    <a:pt x="17" y="30"/>
                  </a:moveTo>
                  <a:cubicBezTo>
                    <a:pt x="16" y="29"/>
                    <a:pt x="17" y="29"/>
                    <a:pt x="17" y="29"/>
                  </a:cubicBezTo>
                  <a:cubicBezTo>
                    <a:pt x="16" y="29"/>
                    <a:pt x="17" y="28"/>
                    <a:pt x="16" y="28"/>
                  </a:cubicBezTo>
                  <a:cubicBezTo>
                    <a:pt x="16" y="29"/>
                    <a:pt x="16" y="29"/>
                    <a:pt x="17" y="30"/>
                  </a:cubicBezTo>
                  <a:close/>
                  <a:moveTo>
                    <a:pt x="29" y="30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9" y="28"/>
                    <a:pt x="28" y="28"/>
                  </a:cubicBezTo>
                  <a:cubicBezTo>
                    <a:pt x="28" y="29"/>
                    <a:pt x="28" y="30"/>
                    <a:pt x="29" y="30"/>
                  </a:cubicBezTo>
                  <a:close/>
                  <a:moveTo>
                    <a:pt x="14" y="30"/>
                  </a:moveTo>
                  <a:cubicBezTo>
                    <a:pt x="14" y="30"/>
                    <a:pt x="14" y="29"/>
                    <a:pt x="13" y="29"/>
                  </a:cubicBezTo>
                  <a:cubicBezTo>
                    <a:pt x="13" y="29"/>
                    <a:pt x="13" y="30"/>
                    <a:pt x="14" y="30"/>
                  </a:cubicBezTo>
                  <a:close/>
                  <a:moveTo>
                    <a:pt x="20" y="32"/>
                  </a:moveTo>
                  <a:cubicBezTo>
                    <a:pt x="20" y="32"/>
                    <a:pt x="20" y="33"/>
                    <a:pt x="21" y="33"/>
                  </a:cubicBezTo>
                  <a:cubicBezTo>
                    <a:pt x="21" y="32"/>
                    <a:pt x="22" y="32"/>
                    <a:pt x="22" y="31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1" y="30"/>
                    <a:pt x="20" y="31"/>
                    <a:pt x="20" y="32"/>
                  </a:cubicBezTo>
                  <a:close/>
                  <a:moveTo>
                    <a:pt x="11" y="31"/>
                  </a:moveTo>
                  <a:cubicBezTo>
                    <a:pt x="11" y="31"/>
                    <a:pt x="10" y="31"/>
                    <a:pt x="10" y="30"/>
                  </a:cubicBezTo>
                  <a:cubicBezTo>
                    <a:pt x="10" y="31"/>
                    <a:pt x="10" y="32"/>
                    <a:pt x="10" y="32"/>
                  </a:cubicBezTo>
                  <a:cubicBezTo>
                    <a:pt x="11" y="32"/>
                    <a:pt x="12" y="30"/>
                    <a:pt x="11" y="29"/>
                  </a:cubicBezTo>
                  <a:cubicBezTo>
                    <a:pt x="10" y="30"/>
                    <a:pt x="11" y="30"/>
                    <a:pt x="11" y="31"/>
                  </a:cubicBezTo>
                  <a:close/>
                  <a:moveTo>
                    <a:pt x="16" y="31"/>
                  </a:moveTo>
                  <a:cubicBezTo>
                    <a:pt x="16" y="30"/>
                    <a:pt x="16" y="29"/>
                    <a:pt x="15" y="29"/>
                  </a:cubicBezTo>
                  <a:cubicBezTo>
                    <a:pt x="15" y="30"/>
                    <a:pt x="16" y="30"/>
                    <a:pt x="16" y="31"/>
                  </a:cubicBezTo>
                  <a:close/>
                  <a:moveTo>
                    <a:pt x="23" y="31"/>
                  </a:moveTo>
                  <a:cubicBezTo>
                    <a:pt x="24" y="31"/>
                    <a:pt x="24" y="32"/>
                    <a:pt x="24" y="32"/>
                  </a:cubicBezTo>
                  <a:cubicBezTo>
                    <a:pt x="25" y="32"/>
                    <a:pt x="25" y="31"/>
                    <a:pt x="25" y="30"/>
                  </a:cubicBezTo>
                  <a:cubicBezTo>
                    <a:pt x="25" y="30"/>
                    <a:pt x="25" y="30"/>
                    <a:pt x="24" y="29"/>
                  </a:cubicBezTo>
                  <a:cubicBezTo>
                    <a:pt x="24" y="30"/>
                    <a:pt x="24" y="30"/>
                    <a:pt x="23" y="31"/>
                  </a:cubicBezTo>
                  <a:close/>
                  <a:moveTo>
                    <a:pt x="27" y="32"/>
                  </a:moveTo>
                  <a:cubicBezTo>
                    <a:pt x="28" y="31"/>
                    <a:pt x="28" y="30"/>
                    <a:pt x="27" y="30"/>
                  </a:cubicBezTo>
                  <a:cubicBezTo>
                    <a:pt x="26" y="30"/>
                    <a:pt x="27" y="31"/>
                    <a:pt x="27" y="32"/>
                  </a:cubicBezTo>
                  <a:close/>
                  <a:moveTo>
                    <a:pt x="30" y="30"/>
                  </a:moveTo>
                  <a:cubicBezTo>
                    <a:pt x="30" y="30"/>
                    <a:pt x="30" y="31"/>
                    <a:pt x="30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lose/>
                  <a:moveTo>
                    <a:pt x="6" y="33"/>
                  </a:moveTo>
                  <a:cubicBezTo>
                    <a:pt x="6" y="33"/>
                    <a:pt x="5" y="32"/>
                    <a:pt x="6" y="31"/>
                  </a:cubicBezTo>
                  <a:cubicBezTo>
                    <a:pt x="6" y="31"/>
                    <a:pt x="6" y="30"/>
                    <a:pt x="5" y="30"/>
                  </a:cubicBezTo>
                  <a:cubicBezTo>
                    <a:pt x="4" y="31"/>
                    <a:pt x="5" y="34"/>
                    <a:pt x="6" y="33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9" y="31"/>
                  </a:cubicBezTo>
                  <a:cubicBezTo>
                    <a:pt x="8" y="31"/>
                    <a:pt x="8" y="30"/>
                    <a:pt x="8" y="30"/>
                  </a:cubicBezTo>
                  <a:cubicBezTo>
                    <a:pt x="7" y="31"/>
                    <a:pt x="7" y="32"/>
                    <a:pt x="8" y="33"/>
                  </a:cubicBezTo>
                  <a:close/>
                  <a:moveTo>
                    <a:pt x="13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lose/>
                  <a:moveTo>
                    <a:pt x="17" y="31"/>
                  </a:moveTo>
                  <a:cubicBezTo>
                    <a:pt x="18" y="32"/>
                    <a:pt x="18" y="32"/>
                    <a:pt x="18" y="33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8" y="31"/>
                    <a:pt x="18" y="30"/>
                    <a:pt x="17" y="30"/>
                  </a:cubicBezTo>
                  <a:cubicBezTo>
                    <a:pt x="18" y="31"/>
                    <a:pt x="17" y="31"/>
                    <a:pt x="17" y="31"/>
                  </a:cubicBezTo>
                  <a:close/>
                  <a:moveTo>
                    <a:pt x="15" y="32"/>
                  </a:moveTo>
                  <a:cubicBezTo>
                    <a:pt x="16" y="32"/>
                    <a:pt x="15" y="31"/>
                    <a:pt x="15" y="31"/>
                  </a:cubicBezTo>
                  <a:cubicBezTo>
                    <a:pt x="14" y="31"/>
                    <a:pt x="15" y="32"/>
                    <a:pt x="15" y="32"/>
                  </a:cubicBezTo>
                  <a:close/>
                  <a:moveTo>
                    <a:pt x="12" y="33"/>
                  </a:moveTo>
                  <a:cubicBezTo>
                    <a:pt x="12" y="33"/>
                    <a:pt x="13" y="33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3"/>
                    <a:pt x="12" y="33"/>
                  </a:cubicBezTo>
                  <a:close/>
                  <a:moveTo>
                    <a:pt x="17" y="33"/>
                  </a:moveTo>
                  <a:cubicBezTo>
                    <a:pt x="18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3"/>
                    <a:pt x="17" y="33"/>
                  </a:cubicBezTo>
                  <a:close/>
                  <a:moveTo>
                    <a:pt x="26" y="32"/>
                  </a:moveTo>
                  <a:cubicBezTo>
                    <a:pt x="25" y="33"/>
                    <a:pt x="25" y="34"/>
                    <a:pt x="26" y="35"/>
                  </a:cubicBezTo>
                  <a:cubicBezTo>
                    <a:pt x="26" y="34"/>
                    <a:pt x="25" y="34"/>
                    <a:pt x="26" y="33"/>
                  </a:cubicBezTo>
                  <a:cubicBezTo>
                    <a:pt x="26" y="33"/>
                    <a:pt x="26" y="34"/>
                    <a:pt x="26" y="34"/>
                  </a:cubicBezTo>
                  <a:cubicBezTo>
                    <a:pt x="27" y="33"/>
                    <a:pt x="27" y="33"/>
                    <a:pt x="26" y="32"/>
                  </a:cubicBezTo>
                  <a:cubicBezTo>
                    <a:pt x="25" y="32"/>
                    <a:pt x="26" y="33"/>
                    <a:pt x="26" y="33"/>
                  </a:cubicBezTo>
                  <a:cubicBezTo>
                    <a:pt x="26" y="33"/>
                    <a:pt x="26" y="33"/>
                    <a:pt x="26" y="32"/>
                  </a:cubicBezTo>
                  <a:close/>
                  <a:moveTo>
                    <a:pt x="22" y="35"/>
                  </a:moveTo>
                  <a:cubicBezTo>
                    <a:pt x="23" y="35"/>
                    <a:pt x="23" y="34"/>
                    <a:pt x="24" y="33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3"/>
                    <a:pt x="21" y="34"/>
                    <a:pt x="22" y="35"/>
                  </a:cubicBezTo>
                  <a:close/>
                  <a:moveTo>
                    <a:pt x="15" y="33"/>
                  </a:moveTo>
                  <a:cubicBezTo>
                    <a:pt x="14" y="33"/>
                    <a:pt x="14" y="32"/>
                    <a:pt x="14" y="32"/>
                  </a:cubicBezTo>
                  <a:cubicBezTo>
                    <a:pt x="14" y="32"/>
                    <a:pt x="14" y="33"/>
                    <a:pt x="15" y="33"/>
                  </a:cubicBezTo>
                  <a:close/>
                  <a:moveTo>
                    <a:pt x="28" y="33"/>
                  </a:moveTo>
                  <a:cubicBezTo>
                    <a:pt x="29" y="33"/>
                    <a:pt x="28" y="34"/>
                    <a:pt x="29" y="34"/>
                  </a:cubicBezTo>
                  <a:cubicBezTo>
                    <a:pt x="29" y="33"/>
                    <a:pt x="29" y="32"/>
                    <a:pt x="29" y="32"/>
                  </a:cubicBezTo>
                  <a:cubicBezTo>
                    <a:pt x="28" y="32"/>
                    <a:pt x="28" y="33"/>
                    <a:pt x="28" y="33"/>
                  </a:cubicBezTo>
                  <a:close/>
                  <a:moveTo>
                    <a:pt x="19" y="36"/>
                  </a:moveTo>
                  <a:cubicBezTo>
                    <a:pt x="20" y="35"/>
                    <a:pt x="20" y="35"/>
                    <a:pt x="20" y="34"/>
                  </a:cubicBezTo>
                  <a:cubicBezTo>
                    <a:pt x="20" y="34"/>
                    <a:pt x="20" y="33"/>
                    <a:pt x="19" y="33"/>
                  </a:cubicBezTo>
                  <a:cubicBezTo>
                    <a:pt x="18" y="34"/>
                    <a:pt x="20" y="35"/>
                    <a:pt x="19" y="35"/>
                  </a:cubicBezTo>
                  <a:cubicBezTo>
                    <a:pt x="19" y="35"/>
                    <a:pt x="19" y="35"/>
                    <a:pt x="19" y="36"/>
                  </a:cubicBezTo>
                  <a:close/>
                  <a:moveTo>
                    <a:pt x="33" y="34"/>
                  </a:moveTo>
                  <a:cubicBezTo>
                    <a:pt x="34" y="34"/>
                    <a:pt x="34" y="33"/>
                    <a:pt x="34" y="33"/>
                  </a:cubicBezTo>
                  <a:cubicBezTo>
                    <a:pt x="34" y="33"/>
                    <a:pt x="33" y="33"/>
                    <a:pt x="33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5"/>
                    <a:pt x="9" y="35"/>
                  </a:cubicBezTo>
                  <a:cubicBezTo>
                    <a:pt x="9" y="34"/>
                    <a:pt x="10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lose/>
                  <a:moveTo>
                    <a:pt x="17" y="35"/>
                  </a:moveTo>
                  <a:cubicBezTo>
                    <a:pt x="18" y="35"/>
                    <a:pt x="17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5"/>
                    <a:pt x="17" y="35"/>
                  </a:cubicBezTo>
                  <a:close/>
                  <a:moveTo>
                    <a:pt x="3" y="34"/>
                  </a:moveTo>
                  <a:cubicBezTo>
                    <a:pt x="3" y="34"/>
                    <a:pt x="4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lose/>
                  <a:moveTo>
                    <a:pt x="11" y="34"/>
                  </a:move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2" y="33"/>
                    <a:pt x="11" y="33"/>
                  </a:cubicBezTo>
                  <a:cubicBezTo>
                    <a:pt x="11" y="34"/>
                    <a:pt x="11" y="33"/>
                    <a:pt x="11" y="34"/>
                  </a:cubicBezTo>
                  <a:close/>
                  <a:moveTo>
                    <a:pt x="13" y="36"/>
                  </a:moveTo>
                  <a:cubicBezTo>
                    <a:pt x="14" y="35"/>
                    <a:pt x="14" y="34"/>
                    <a:pt x="13" y="34"/>
                  </a:cubicBezTo>
                  <a:cubicBezTo>
                    <a:pt x="13" y="34"/>
                    <a:pt x="13" y="35"/>
                    <a:pt x="13" y="36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5"/>
                    <a:pt x="6" y="35"/>
                    <a:pt x="7" y="35"/>
                  </a:cubicBezTo>
                  <a:close/>
                  <a:moveTo>
                    <a:pt x="27" y="36"/>
                  </a:moveTo>
                  <a:cubicBezTo>
                    <a:pt x="28" y="36"/>
                    <a:pt x="28" y="35"/>
                    <a:pt x="28" y="35"/>
                  </a:cubicBezTo>
                  <a:cubicBezTo>
                    <a:pt x="28" y="35"/>
                    <a:pt x="28" y="34"/>
                    <a:pt x="27" y="34"/>
                  </a:cubicBezTo>
                  <a:cubicBezTo>
                    <a:pt x="27" y="35"/>
                    <a:pt x="27" y="35"/>
                    <a:pt x="27" y="36"/>
                  </a:cubicBezTo>
                  <a:close/>
                  <a:moveTo>
                    <a:pt x="23" y="37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6" y="35"/>
                    <a:pt x="24" y="35"/>
                  </a:cubicBezTo>
                  <a:cubicBezTo>
                    <a:pt x="24" y="35"/>
                    <a:pt x="24" y="36"/>
                    <a:pt x="23" y="37"/>
                  </a:cubicBezTo>
                  <a:close/>
                  <a:moveTo>
                    <a:pt x="30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5"/>
                    <a:pt x="30" y="35"/>
                  </a:cubicBezTo>
                  <a:cubicBezTo>
                    <a:pt x="30" y="35"/>
                    <a:pt x="30" y="35"/>
                    <a:pt x="30" y="36"/>
                  </a:cubicBezTo>
                  <a:close/>
                  <a:moveTo>
                    <a:pt x="10" y="37"/>
                  </a:moveTo>
                  <a:cubicBezTo>
                    <a:pt x="11" y="36"/>
                    <a:pt x="10" y="36"/>
                    <a:pt x="10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9" y="36"/>
                    <a:pt x="10" y="37"/>
                  </a:cubicBezTo>
                  <a:close/>
                  <a:moveTo>
                    <a:pt x="18" y="38"/>
                  </a:moveTo>
                  <a:cubicBezTo>
                    <a:pt x="18" y="38"/>
                    <a:pt x="19" y="37"/>
                    <a:pt x="19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7" y="36"/>
                    <a:pt x="17" y="37"/>
                    <a:pt x="18" y="38"/>
                  </a:cubicBezTo>
                  <a:close/>
                  <a:moveTo>
                    <a:pt x="21" y="38"/>
                  </a:moveTo>
                  <a:cubicBezTo>
                    <a:pt x="22" y="37"/>
                    <a:pt x="22" y="36"/>
                    <a:pt x="21" y="36"/>
                  </a:cubicBezTo>
                  <a:cubicBezTo>
                    <a:pt x="20" y="36"/>
                    <a:pt x="20" y="38"/>
                    <a:pt x="21" y="38"/>
                  </a:cubicBezTo>
                  <a:close/>
                  <a:moveTo>
                    <a:pt x="13" y="36"/>
                  </a:move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3" y="36"/>
                  </a:cubicBezTo>
                  <a:close/>
                  <a:moveTo>
                    <a:pt x="14" y="37"/>
                  </a:moveTo>
                  <a:cubicBezTo>
                    <a:pt x="14" y="38"/>
                    <a:pt x="15" y="38"/>
                    <a:pt x="15" y="39"/>
                  </a:cubicBezTo>
                  <a:cubicBezTo>
                    <a:pt x="16" y="38"/>
                    <a:pt x="16" y="36"/>
                    <a:pt x="14" y="36"/>
                  </a:cubicBezTo>
                  <a:cubicBezTo>
                    <a:pt x="14" y="36"/>
                    <a:pt x="14" y="36"/>
                    <a:pt x="14" y="37"/>
                  </a:cubicBezTo>
                  <a:close/>
                  <a:moveTo>
                    <a:pt x="8" y="38"/>
                  </a:moveTo>
                  <a:cubicBezTo>
                    <a:pt x="8" y="38"/>
                    <a:pt x="8" y="38"/>
                    <a:pt x="9" y="38"/>
                  </a:cubicBezTo>
                  <a:cubicBezTo>
                    <a:pt x="8" y="38"/>
                    <a:pt x="8" y="37"/>
                    <a:pt x="8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8" y="37"/>
                    <a:pt x="8" y="38"/>
                  </a:cubicBezTo>
                  <a:close/>
                  <a:moveTo>
                    <a:pt x="25" y="39"/>
                  </a:moveTo>
                  <a:cubicBezTo>
                    <a:pt x="25" y="38"/>
                    <a:pt x="27" y="37"/>
                    <a:pt x="26" y="37"/>
                  </a:cubicBezTo>
                  <a:cubicBezTo>
                    <a:pt x="25" y="37"/>
                    <a:pt x="24" y="38"/>
                    <a:pt x="25" y="39"/>
                  </a:cubicBezTo>
                  <a:close/>
                  <a:moveTo>
                    <a:pt x="8" y="42"/>
                  </a:moveTo>
                  <a:cubicBezTo>
                    <a:pt x="8" y="41"/>
                    <a:pt x="7" y="41"/>
                    <a:pt x="7" y="40"/>
                  </a:cubicBezTo>
                  <a:cubicBezTo>
                    <a:pt x="6" y="39"/>
                    <a:pt x="6" y="37"/>
                    <a:pt x="5" y="37"/>
                  </a:cubicBezTo>
                  <a:cubicBezTo>
                    <a:pt x="5" y="39"/>
                    <a:pt x="6" y="41"/>
                    <a:pt x="8" y="42"/>
                  </a:cubicBezTo>
                  <a:close/>
                  <a:moveTo>
                    <a:pt x="28" y="39"/>
                  </a:moveTo>
                  <a:cubicBezTo>
                    <a:pt x="28" y="39"/>
                    <a:pt x="29" y="38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9"/>
                    <a:pt x="28" y="39"/>
                  </a:cubicBezTo>
                  <a:close/>
                  <a:moveTo>
                    <a:pt x="14" y="38"/>
                  </a:moveTo>
                  <a:cubicBezTo>
                    <a:pt x="14" y="38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lose/>
                  <a:moveTo>
                    <a:pt x="19" y="40"/>
                  </a:moveTo>
                  <a:cubicBezTo>
                    <a:pt x="19" y="40"/>
                    <a:pt x="19" y="40"/>
                    <a:pt x="20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8"/>
                    <a:pt x="20" y="38"/>
                  </a:cubicBezTo>
                  <a:cubicBezTo>
                    <a:pt x="19" y="39"/>
                    <a:pt x="19" y="39"/>
                    <a:pt x="19" y="40"/>
                  </a:cubicBezTo>
                  <a:close/>
                  <a:moveTo>
                    <a:pt x="16" y="41"/>
                  </a:moveTo>
                  <a:cubicBezTo>
                    <a:pt x="17" y="41"/>
                    <a:pt x="17" y="40"/>
                    <a:pt x="17" y="40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6" y="39"/>
                    <a:pt x="15" y="41"/>
                    <a:pt x="16" y="41"/>
                  </a:cubicBezTo>
                  <a:close/>
                  <a:moveTo>
                    <a:pt x="22" y="40"/>
                  </a:move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2" y="39"/>
                    <a:pt x="22" y="40"/>
                  </a:cubicBezTo>
                  <a:close/>
                  <a:moveTo>
                    <a:pt x="25" y="42"/>
                  </a:moveTo>
                  <a:cubicBezTo>
                    <a:pt x="25" y="42"/>
                    <a:pt x="25" y="41"/>
                    <a:pt x="25" y="41"/>
                  </a:cubicBezTo>
                  <a:cubicBezTo>
                    <a:pt x="25" y="40"/>
                    <a:pt x="27" y="39"/>
                    <a:pt x="27" y="38"/>
                  </a:cubicBezTo>
                  <a:cubicBezTo>
                    <a:pt x="26" y="39"/>
                    <a:pt x="25" y="40"/>
                    <a:pt x="25" y="42"/>
                  </a:cubicBezTo>
                  <a:close/>
                  <a:moveTo>
                    <a:pt x="26" y="43"/>
                  </a:moveTo>
                  <a:cubicBezTo>
                    <a:pt x="26" y="43"/>
                    <a:pt x="27" y="42"/>
                    <a:pt x="27" y="43"/>
                  </a:cubicBezTo>
                  <a:cubicBezTo>
                    <a:pt x="28" y="41"/>
                    <a:pt x="29" y="40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40"/>
                    <a:pt x="27" y="41"/>
                    <a:pt x="26" y="43"/>
                  </a:cubicBezTo>
                  <a:close/>
                  <a:moveTo>
                    <a:pt x="14" y="41"/>
                  </a:moveTo>
                  <a:cubicBezTo>
                    <a:pt x="14" y="40"/>
                    <a:pt x="13" y="39"/>
                    <a:pt x="13" y="39"/>
                  </a:cubicBezTo>
                  <a:cubicBezTo>
                    <a:pt x="13" y="40"/>
                    <a:pt x="13" y="40"/>
                    <a:pt x="14" y="41"/>
                  </a:cubicBezTo>
                  <a:close/>
                  <a:moveTo>
                    <a:pt x="10" y="40"/>
                  </a:moveTo>
                  <a:cubicBezTo>
                    <a:pt x="10" y="40"/>
                    <a:pt x="10" y="41"/>
                    <a:pt x="10" y="41"/>
                  </a:cubicBezTo>
                  <a:cubicBezTo>
                    <a:pt x="10" y="40"/>
                    <a:pt x="11" y="40"/>
                    <a:pt x="11" y="40"/>
                  </a:cubicBezTo>
                  <a:cubicBezTo>
                    <a:pt x="11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3" y="41"/>
                  </a:moveTo>
                  <a:cubicBezTo>
                    <a:pt x="24" y="41"/>
                    <a:pt x="24" y="40"/>
                    <a:pt x="24" y="40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1" y="42"/>
                  </a:moveTo>
                  <a:cubicBezTo>
                    <a:pt x="21" y="42"/>
                    <a:pt x="21" y="41"/>
                    <a:pt x="22" y="41"/>
                  </a:cubicBezTo>
                  <a:cubicBezTo>
                    <a:pt x="21" y="41"/>
                    <a:pt x="22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lose/>
                  <a:moveTo>
                    <a:pt x="17" y="43"/>
                  </a:moveTo>
                  <a:cubicBezTo>
                    <a:pt x="18" y="43"/>
                    <a:pt x="18" y="43"/>
                    <a:pt x="19" y="43"/>
                  </a:cubicBezTo>
                  <a:cubicBezTo>
                    <a:pt x="19" y="42"/>
                    <a:pt x="18" y="41"/>
                    <a:pt x="18" y="41"/>
                  </a:cubicBezTo>
                  <a:cubicBezTo>
                    <a:pt x="18" y="42"/>
                    <a:pt x="17" y="42"/>
                    <a:pt x="17" y="43"/>
                  </a:cubicBezTo>
                  <a:close/>
                  <a:moveTo>
                    <a:pt x="11" y="41"/>
                  </a:moveTo>
                  <a:cubicBezTo>
                    <a:pt x="11" y="42"/>
                    <a:pt x="12" y="42"/>
                    <a:pt x="12" y="43"/>
                  </a:cubicBezTo>
                  <a:cubicBezTo>
                    <a:pt x="12" y="42"/>
                    <a:pt x="12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3" y="43"/>
                    <a:pt x="13" y="43"/>
                  </a:cubicBezTo>
                  <a:close/>
                  <a:moveTo>
                    <a:pt x="14" y="44"/>
                  </a:move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5"/>
                  </a:cubicBezTo>
                  <a:cubicBezTo>
                    <a:pt x="14" y="45"/>
                    <a:pt x="14" y="45"/>
                    <a:pt x="14" y="44"/>
                  </a:cubicBezTo>
                  <a:cubicBezTo>
                    <a:pt x="14" y="45"/>
                    <a:pt x="14" y="44"/>
                    <a:pt x="14" y="44"/>
                  </a:cubicBezTo>
                  <a:close/>
                  <a:moveTo>
                    <a:pt x="22" y="44"/>
                  </a:moveTo>
                  <a:cubicBezTo>
                    <a:pt x="22" y="44"/>
                    <a:pt x="23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lose/>
                  <a:moveTo>
                    <a:pt x="14" y="45"/>
                  </a:moveTo>
                  <a:cubicBezTo>
                    <a:pt x="15" y="46"/>
                    <a:pt x="17" y="47"/>
                    <a:pt x="18" y="46"/>
                  </a:cubicBezTo>
                  <a:cubicBezTo>
                    <a:pt x="17" y="46"/>
                    <a:pt x="16" y="45"/>
                    <a:pt x="16" y="45"/>
                  </a:cubicBezTo>
                  <a:cubicBezTo>
                    <a:pt x="16" y="45"/>
                    <a:pt x="16" y="45"/>
                    <a:pt x="15" y="45"/>
                  </a:cubicBezTo>
                  <a:cubicBezTo>
                    <a:pt x="15" y="46"/>
                    <a:pt x="15" y="45"/>
                    <a:pt x="14" y="45"/>
                  </a:cubicBezTo>
                  <a:close/>
                  <a:moveTo>
                    <a:pt x="19" y="46"/>
                  </a:moveTo>
                  <a:cubicBezTo>
                    <a:pt x="20" y="46"/>
                    <a:pt x="21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solidFill>
                  <a:srgbClr val="00579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3609340" y="2753995"/>
            <a:ext cx="1960880" cy="224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？</a:t>
            </a:r>
          </a:p>
        </p:txBody>
      </p:sp>
      <p:sp>
        <p:nvSpPr>
          <p:cNvPr id="77" name="椭圆 76"/>
          <p:cNvSpPr/>
          <p:nvPr/>
        </p:nvSpPr>
        <p:spPr>
          <a:xfrm>
            <a:off x="6433185" y="2667000"/>
            <a:ext cx="232410" cy="232410"/>
          </a:xfrm>
          <a:prstGeom prst="ellipse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6433185" y="3014345"/>
            <a:ext cx="232410" cy="232410"/>
          </a:xfrm>
          <a:prstGeom prst="ellipse">
            <a:avLst/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6433185" y="3422015"/>
            <a:ext cx="232410" cy="232410"/>
          </a:xfrm>
          <a:prstGeom prst="ellipse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6433185" y="3769360"/>
            <a:ext cx="232410" cy="232410"/>
          </a:xfrm>
          <a:prstGeom prst="ellipse">
            <a:avLst/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433185" y="4128135"/>
            <a:ext cx="232410" cy="232410"/>
          </a:xfrm>
          <a:prstGeom prst="ellipse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6433185" y="4475480"/>
            <a:ext cx="232410" cy="232410"/>
          </a:xfrm>
          <a:prstGeom prst="ellipse">
            <a:avLst/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6433185" y="4904105"/>
            <a:ext cx="232410" cy="232410"/>
          </a:xfrm>
          <a:prstGeom prst="ellipse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10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4" grpId="0"/>
      <p:bldP spid="76" grpId="0"/>
      <p:bldP spid="77" grpId="0" animBg="1"/>
      <p:bldP spid="78" grpId="0" bldLvl="0" animBg="1"/>
      <p:bldP spid="79" grpId="0" bldLvl="0" animBg="1"/>
      <p:bldP spid="86" grpId="0" bldLvl="0" animBg="1"/>
      <p:bldP spid="87" grpId="0" bldLvl="0" animBg="1"/>
      <p:bldP spid="88" grpId="0" bldLvl="0" animBg="1"/>
      <p:bldP spid="8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理想的听课习惯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0227" y="1896871"/>
            <a:ext cx="8969963" cy="2210201"/>
            <a:chOff x="1430227" y="1896871"/>
            <a:chExt cx="8969963" cy="2210201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 rot="169628">
              <a:off x="1430227" y="2063785"/>
              <a:ext cx="1295400" cy="1341438"/>
            </a:xfrm>
            <a:custGeom>
              <a:avLst/>
              <a:gdLst>
                <a:gd name="T0" fmla="*/ 215 w 218"/>
                <a:gd name="T1" fmla="*/ 61 h 226"/>
                <a:gd name="T2" fmla="*/ 205 w 218"/>
                <a:gd name="T3" fmla="*/ 44 h 226"/>
                <a:gd name="T4" fmla="*/ 202 w 218"/>
                <a:gd name="T5" fmla="*/ 40 h 226"/>
                <a:gd name="T6" fmla="*/ 158 w 218"/>
                <a:gd name="T7" fmla="*/ 13 h 226"/>
                <a:gd name="T8" fmla="*/ 156 w 218"/>
                <a:gd name="T9" fmla="*/ 8 h 226"/>
                <a:gd name="T10" fmla="*/ 116 w 218"/>
                <a:gd name="T11" fmla="*/ 2 h 226"/>
                <a:gd name="T12" fmla="*/ 51 w 218"/>
                <a:gd name="T13" fmla="*/ 26 h 226"/>
                <a:gd name="T14" fmla="*/ 46 w 218"/>
                <a:gd name="T15" fmla="*/ 28 h 226"/>
                <a:gd name="T16" fmla="*/ 0 w 218"/>
                <a:gd name="T17" fmla="*/ 186 h 226"/>
                <a:gd name="T18" fmla="*/ 16 w 218"/>
                <a:gd name="T19" fmla="*/ 187 h 226"/>
                <a:gd name="T20" fmla="*/ 38 w 218"/>
                <a:gd name="T21" fmla="*/ 222 h 226"/>
                <a:gd name="T22" fmla="*/ 42 w 218"/>
                <a:gd name="T23" fmla="*/ 226 h 226"/>
                <a:gd name="T24" fmla="*/ 211 w 218"/>
                <a:gd name="T25" fmla="*/ 226 h 226"/>
                <a:gd name="T26" fmla="*/ 214 w 218"/>
                <a:gd name="T27" fmla="*/ 223 h 226"/>
                <a:gd name="T28" fmla="*/ 218 w 218"/>
                <a:gd name="T29" fmla="*/ 65 h 226"/>
                <a:gd name="T30" fmla="*/ 122 w 218"/>
                <a:gd name="T31" fmla="*/ 7 h 226"/>
                <a:gd name="T32" fmla="*/ 129 w 218"/>
                <a:gd name="T33" fmla="*/ 61 h 226"/>
                <a:gd name="T34" fmla="*/ 127 w 218"/>
                <a:gd name="T35" fmla="*/ 64 h 226"/>
                <a:gd name="T36" fmla="*/ 123 w 218"/>
                <a:gd name="T37" fmla="*/ 64 h 226"/>
                <a:gd name="T38" fmla="*/ 122 w 218"/>
                <a:gd name="T39" fmla="*/ 7 h 226"/>
                <a:gd name="T40" fmla="*/ 52 w 218"/>
                <a:gd name="T41" fmla="*/ 34 h 226"/>
                <a:gd name="T42" fmla="*/ 89 w 218"/>
                <a:gd name="T43" fmla="*/ 61 h 226"/>
                <a:gd name="T44" fmla="*/ 91 w 218"/>
                <a:gd name="T45" fmla="*/ 66 h 226"/>
                <a:gd name="T46" fmla="*/ 126 w 218"/>
                <a:gd name="T47" fmla="*/ 71 h 226"/>
                <a:gd name="T48" fmla="*/ 128 w 218"/>
                <a:gd name="T49" fmla="*/ 67 h 226"/>
                <a:gd name="T50" fmla="*/ 133 w 218"/>
                <a:gd name="T51" fmla="*/ 67 h 226"/>
                <a:gd name="T52" fmla="*/ 145 w 218"/>
                <a:gd name="T53" fmla="*/ 43 h 226"/>
                <a:gd name="T54" fmla="*/ 186 w 218"/>
                <a:gd name="T55" fmla="*/ 117 h 226"/>
                <a:gd name="T56" fmla="*/ 159 w 218"/>
                <a:gd name="T57" fmla="*/ 196 h 226"/>
                <a:gd name="T58" fmla="*/ 158 w 218"/>
                <a:gd name="T59" fmla="*/ 198 h 226"/>
                <a:gd name="T60" fmla="*/ 154 w 218"/>
                <a:gd name="T61" fmla="*/ 198 h 226"/>
                <a:gd name="T62" fmla="*/ 16 w 218"/>
                <a:gd name="T63" fmla="*/ 181 h 226"/>
                <a:gd name="T64" fmla="*/ 45 w 218"/>
                <a:gd name="T65" fmla="*/ 219 h 226"/>
                <a:gd name="T66" fmla="*/ 60 w 218"/>
                <a:gd name="T67" fmla="*/ 192 h 226"/>
                <a:gd name="T68" fmla="*/ 156 w 218"/>
                <a:gd name="T69" fmla="*/ 205 h 226"/>
                <a:gd name="T70" fmla="*/ 164 w 218"/>
                <a:gd name="T71" fmla="*/ 202 h 226"/>
                <a:gd name="T72" fmla="*/ 167 w 218"/>
                <a:gd name="T73" fmla="*/ 195 h 226"/>
                <a:gd name="T74" fmla="*/ 200 w 218"/>
                <a:gd name="T75" fmla="*/ 68 h 226"/>
                <a:gd name="T76" fmla="*/ 208 w 218"/>
                <a:gd name="T77" fmla="*/ 202 h 226"/>
                <a:gd name="T78" fmla="*/ 135 w 218"/>
                <a:gd name="T79" fmla="*/ 21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26">
                  <a:moveTo>
                    <a:pt x="217" y="62"/>
                  </a:moveTo>
                  <a:cubicBezTo>
                    <a:pt x="216" y="61"/>
                    <a:pt x="215" y="61"/>
                    <a:pt x="215" y="61"/>
                  </a:cubicBezTo>
                  <a:cubicBezTo>
                    <a:pt x="210" y="61"/>
                    <a:pt x="206" y="61"/>
                    <a:pt x="201" y="61"/>
                  </a:cubicBezTo>
                  <a:cubicBezTo>
                    <a:pt x="202" y="55"/>
                    <a:pt x="203" y="49"/>
                    <a:pt x="205" y="44"/>
                  </a:cubicBezTo>
                  <a:cubicBezTo>
                    <a:pt x="205" y="43"/>
                    <a:pt x="205" y="42"/>
                    <a:pt x="204" y="42"/>
                  </a:cubicBezTo>
                  <a:cubicBezTo>
                    <a:pt x="204" y="41"/>
                    <a:pt x="203" y="40"/>
                    <a:pt x="202" y="40"/>
                  </a:cubicBezTo>
                  <a:cubicBezTo>
                    <a:pt x="183" y="37"/>
                    <a:pt x="166" y="36"/>
                    <a:pt x="148" y="36"/>
                  </a:cubicBezTo>
                  <a:cubicBezTo>
                    <a:pt x="151" y="28"/>
                    <a:pt x="154" y="21"/>
                    <a:pt x="158" y="13"/>
                  </a:cubicBezTo>
                  <a:cubicBezTo>
                    <a:pt x="158" y="12"/>
                    <a:pt x="158" y="11"/>
                    <a:pt x="158" y="10"/>
                  </a:cubicBezTo>
                  <a:cubicBezTo>
                    <a:pt x="158" y="9"/>
                    <a:pt x="157" y="8"/>
                    <a:pt x="156" y="8"/>
                  </a:cubicBezTo>
                  <a:cubicBezTo>
                    <a:pt x="144" y="4"/>
                    <a:pt x="132" y="1"/>
                    <a:pt x="120" y="0"/>
                  </a:cubicBezTo>
                  <a:cubicBezTo>
                    <a:pt x="118" y="0"/>
                    <a:pt x="117" y="1"/>
                    <a:pt x="116" y="2"/>
                  </a:cubicBezTo>
                  <a:cubicBezTo>
                    <a:pt x="113" y="14"/>
                    <a:pt x="108" y="25"/>
                    <a:pt x="103" y="36"/>
                  </a:cubicBezTo>
                  <a:cubicBezTo>
                    <a:pt x="84" y="36"/>
                    <a:pt x="66" y="35"/>
                    <a:pt x="51" y="26"/>
                  </a:cubicBezTo>
                  <a:cubicBezTo>
                    <a:pt x="50" y="26"/>
                    <a:pt x="49" y="25"/>
                    <a:pt x="48" y="26"/>
                  </a:cubicBezTo>
                  <a:cubicBezTo>
                    <a:pt x="47" y="26"/>
                    <a:pt x="46" y="27"/>
                    <a:pt x="46" y="28"/>
                  </a:cubicBezTo>
                  <a:cubicBezTo>
                    <a:pt x="38" y="73"/>
                    <a:pt x="31" y="139"/>
                    <a:pt x="1" y="183"/>
                  </a:cubicBezTo>
                  <a:cubicBezTo>
                    <a:pt x="0" y="184"/>
                    <a:pt x="0" y="185"/>
                    <a:pt x="0" y="186"/>
                  </a:cubicBezTo>
                  <a:cubicBezTo>
                    <a:pt x="1" y="187"/>
                    <a:pt x="2" y="188"/>
                    <a:pt x="4" y="188"/>
                  </a:cubicBezTo>
                  <a:cubicBezTo>
                    <a:pt x="8" y="188"/>
                    <a:pt x="12" y="187"/>
                    <a:pt x="16" y="187"/>
                  </a:cubicBezTo>
                  <a:cubicBezTo>
                    <a:pt x="24" y="187"/>
                    <a:pt x="32" y="188"/>
                    <a:pt x="41" y="189"/>
                  </a:cubicBezTo>
                  <a:cubicBezTo>
                    <a:pt x="39" y="201"/>
                    <a:pt x="39" y="211"/>
                    <a:pt x="38" y="222"/>
                  </a:cubicBezTo>
                  <a:cubicBezTo>
                    <a:pt x="38" y="223"/>
                    <a:pt x="38" y="224"/>
                    <a:pt x="39" y="225"/>
                  </a:cubicBezTo>
                  <a:cubicBezTo>
                    <a:pt x="40" y="225"/>
                    <a:pt x="41" y="226"/>
                    <a:pt x="42" y="226"/>
                  </a:cubicBezTo>
                  <a:cubicBezTo>
                    <a:pt x="70" y="225"/>
                    <a:pt x="103" y="224"/>
                    <a:pt x="135" y="224"/>
                  </a:cubicBezTo>
                  <a:cubicBezTo>
                    <a:pt x="161" y="224"/>
                    <a:pt x="187" y="225"/>
                    <a:pt x="211" y="226"/>
                  </a:cubicBezTo>
                  <a:cubicBezTo>
                    <a:pt x="212" y="226"/>
                    <a:pt x="213" y="226"/>
                    <a:pt x="213" y="225"/>
                  </a:cubicBezTo>
                  <a:cubicBezTo>
                    <a:pt x="214" y="225"/>
                    <a:pt x="214" y="224"/>
                    <a:pt x="214" y="223"/>
                  </a:cubicBezTo>
                  <a:cubicBezTo>
                    <a:pt x="214" y="216"/>
                    <a:pt x="214" y="209"/>
                    <a:pt x="214" y="202"/>
                  </a:cubicBezTo>
                  <a:cubicBezTo>
                    <a:pt x="214" y="156"/>
                    <a:pt x="215" y="111"/>
                    <a:pt x="218" y="65"/>
                  </a:cubicBezTo>
                  <a:cubicBezTo>
                    <a:pt x="218" y="64"/>
                    <a:pt x="218" y="63"/>
                    <a:pt x="217" y="62"/>
                  </a:cubicBezTo>
                  <a:close/>
                  <a:moveTo>
                    <a:pt x="122" y="7"/>
                  </a:moveTo>
                  <a:cubicBezTo>
                    <a:pt x="131" y="8"/>
                    <a:pt x="141" y="10"/>
                    <a:pt x="150" y="13"/>
                  </a:cubicBezTo>
                  <a:cubicBezTo>
                    <a:pt x="143" y="29"/>
                    <a:pt x="136" y="45"/>
                    <a:pt x="129" y="61"/>
                  </a:cubicBezTo>
                  <a:cubicBezTo>
                    <a:pt x="129" y="62"/>
                    <a:pt x="128" y="63"/>
                    <a:pt x="128" y="63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6" y="65"/>
                    <a:pt x="126" y="65"/>
                    <a:pt x="126" y="65"/>
                  </a:cubicBezTo>
                  <a:cubicBezTo>
                    <a:pt x="125" y="65"/>
                    <a:pt x="124" y="65"/>
                    <a:pt x="123" y="64"/>
                  </a:cubicBezTo>
                  <a:cubicBezTo>
                    <a:pt x="115" y="63"/>
                    <a:pt x="106" y="61"/>
                    <a:pt x="97" y="60"/>
                  </a:cubicBezTo>
                  <a:cubicBezTo>
                    <a:pt x="108" y="44"/>
                    <a:pt x="116" y="26"/>
                    <a:pt x="122" y="7"/>
                  </a:cubicBezTo>
                  <a:close/>
                  <a:moveTo>
                    <a:pt x="10" y="181"/>
                  </a:moveTo>
                  <a:cubicBezTo>
                    <a:pt x="38" y="137"/>
                    <a:pt x="44" y="77"/>
                    <a:pt x="52" y="34"/>
                  </a:cubicBezTo>
                  <a:cubicBezTo>
                    <a:pt x="66" y="41"/>
                    <a:pt x="83" y="43"/>
                    <a:pt x="100" y="43"/>
                  </a:cubicBezTo>
                  <a:cubicBezTo>
                    <a:pt x="96" y="49"/>
                    <a:pt x="93" y="55"/>
                    <a:pt x="89" y="61"/>
                  </a:cubicBezTo>
                  <a:cubicBezTo>
                    <a:pt x="88" y="62"/>
                    <a:pt x="88" y="63"/>
                    <a:pt x="89" y="64"/>
                  </a:cubicBezTo>
                  <a:cubicBezTo>
                    <a:pt x="89" y="65"/>
                    <a:pt x="90" y="66"/>
                    <a:pt x="91" y="66"/>
                  </a:cubicBezTo>
                  <a:cubicBezTo>
                    <a:pt x="101" y="68"/>
                    <a:pt x="112" y="69"/>
                    <a:pt x="122" y="71"/>
                  </a:cubicBezTo>
                  <a:cubicBezTo>
                    <a:pt x="123" y="71"/>
                    <a:pt x="124" y="71"/>
                    <a:pt x="126" y="71"/>
                  </a:cubicBezTo>
                  <a:cubicBezTo>
                    <a:pt x="127" y="71"/>
                    <a:pt x="128" y="71"/>
                    <a:pt x="130" y="70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1" y="70"/>
                    <a:pt x="133" y="68"/>
                    <a:pt x="133" y="67"/>
                  </a:cubicBezTo>
                  <a:cubicBezTo>
                    <a:pt x="134" y="66"/>
                    <a:pt x="135" y="65"/>
                    <a:pt x="135" y="64"/>
                  </a:cubicBezTo>
                  <a:cubicBezTo>
                    <a:pt x="138" y="57"/>
                    <a:pt x="141" y="50"/>
                    <a:pt x="145" y="43"/>
                  </a:cubicBezTo>
                  <a:cubicBezTo>
                    <a:pt x="162" y="43"/>
                    <a:pt x="179" y="43"/>
                    <a:pt x="197" y="46"/>
                  </a:cubicBezTo>
                  <a:cubicBezTo>
                    <a:pt x="193" y="67"/>
                    <a:pt x="191" y="92"/>
                    <a:pt x="186" y="117"/>
                  </a:cubicBezTo>
                  <a:cubicBezTo>
                    <a:pt x="182" y="143"/>
                    <a:pt x="175" y="170"/>
                    <a:pt x="161" y="191"/>
                  </a:cubicBezTo>
                  <a:cubicBezTo>
                    <a:pt x="160" y="193"/>
                    <a:pt x="160" y="195"/>
                    <a:pt x="159" y="196"/>
                  </a:cubicBezTo>
                  <a:cubicBezTo>
                    <a:pt x="159" y="197"/>
                    <a:pt x="158" y="198"/>
                    <a:pt x="158" y="198"/>
                  </a:cubicBezTo>
                  <a:cubicBezTo>
                    <a:pt x="158" y="198"/>
                    <a:pt x="158" y="198"/>
                    <a:pt x="158" y="198"/>
                  </a:cubicBezTo>
                  <a:cubicBezTo>
                    <a:pt x="157" y="198"/>
                    <a:pt x="157" y="199"/>
                    <a:pt x="156" y="199"/>
                  </a:cubicBezTo>
                  <a:cubicBezTo>
                    <a:pt x="156" y="199"/>
                    <a:pt x="155" y="198"/>
                    <a:pt x="154" y="198"/>
                  </a:cubicBezTo>
                  <a:cubicBezTo>
                    <a:pt x="123" y="194"/>
                    <a:pt x="92" y="189"/>
                    <a:pt x="61" y="185"/>
                  </a:cubicBezTo>
                  <a:cubicBezTo>
                    <a:pt x="47" y="183"/>
                    <a:pt x="31" y="181"/>
                    <a:pt x="16" y="181"/>
                  </a:cubicBezTo>
                  <a:cubicBezTo>
                    <a:pt x="14" y="181"/>
                    <a:pt x="12" y="181"/>
                    <a:pt x="10" y="181"/>
                  </a:cubicBezTo>
                  <a:close/>
                  <a:moveTo>
                    <a:pt x="45" y="219"/>
                  </a:moveTo>
                  <a:cubicBezTo>
                    <a:pt x="46" y="209"/>
                    <a:pt x="46" y="200"/>
                    <a:pt x="47" y="190"/>
                  </a:cubicBezTo>
                  <a:cubicBezTo>
                    <a:pt x="52" y="190"/>
                    <a:pt x="56" y="191"/>
                    <a:pt x="60" y="192"/>
                  </a:cubicBezTo>
                  <a:cubicBezTo>
                    <a:pt x="91" y="196"/>
                    <a:pt x="122" y="201"/>
                    <a:pt x="153" y="205"/>
                  </a:cubicBezTo>
                  <a:cubicBezTo>
                    <a:pt x="154" y="205"/>
                    <a:pt x="155" y="205"/>
                    <a:pt x="156" y="205"/>
                  </a:cubicBezTo>
                  <a:cubicBezTo>
                    <a:pt x="158" y="205"/>
                    <a:pt x="159" y="205"/>
                    <a:pt x="160" y="205"/>
                  </a:cubicBezTo>
                  <a:cubicBezTo>
                    <a:pt x="162" y="204"/>
                    <a:pt x="163" y="203"/>
                    <a:pt x="164" y="202"/>
                  </a:cubicBezTo>
                  <a:cubicBezTo>
                    <a:pt x="165" y="201"/>
                    <a:pt x="165" y="199"/>
                    <a:pt x="166" y="198"/>
                  </a:cubicBezTo>
                  <a:cubicBezTo>
                    <a:pt x="166" y="196"/>
                    <a:pt x="167" y="195"/>
                    <a:pt x="167" y="195"/>
                  </a:cubicBezTo>
                  <a:cubicBezTo>
                    <a:pt x="182" y="172"/>
                    <a:pt x="189" y="145"/>
                    <a:pt x="193" y="118"/>
                  </a:cubicBezTo>
                  <a:cubicBezTo>
                    <a:pt x="196" y="100"/>
                    <a:pt x="198" y="83"/>
                    <a:pt x="200" y="68"/>
                  </a:cubicBezTo>
                  <a:cubicBezTo>
                    <a:pt x="204" y="68"/>
                    <a:pt x="207" y="68"/>
                    <a:pt x="211" y="68"/>
                  </a:cubicBezTo>
                  <a:cubicBezTo>
                    <a:pt x="208" y="113"/>
                    <a:pt x="208" y="157"/>
                    <a:pt x="208" y="202"/>
                  </a:cubicBezTo>
                  <a:cubicBezTo>
                    <a:pt x="208" y="208"/>
                    <a:pt x="208" y="214"/>
                    <a:pt x="208" y="219"/>
                  </a:cubicBezTo>
                  <a:cubicBezTo>
                    <a:pt x="185" y="218"/>
                    <a:pt x="160" y="218"/>
                    <a:pt x="135" y="218"/>
                  </a:cubicBezTo>
                  <a:cubicBezTo>
                    <a:pt x="104" y="218"/>
                    <a:pt x="73" y="218"/>
                    <a:pt x="45" y="2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 rot="169628">
              <a:off x="4007416" y="2765634"/>
              <a:ext cx="1295400" cy="1341438"/>
            </a:xfrm>
            <a:custGeom>
              <a:avLst/>
              <a:gdLst>
                <a:gd name="T0" fmla="*/ 215 w 218"/>
                <a:gd name="T1" fmla="*/ 61 h 226"/>
                <a:gd name="T2" fmla="*/ 205 w 218"/>
                <a:gd name="T3" fmla="*/ 44 h 226"/>
                <a:gd name="T4" fmla="*/ 202 w 218"/>
                <a:gd name="T5" fmla="*/ 40 h 226"/>
                <a:gd name="T6" fmla="*/ 158 w 218"/>
                <a:gd name="T7" fmla="*/ 13 h 226"/>
                <a:gd name="T8" fmla="*/ 156 w 218"/>
                <a:gd name="T9" fmla="*/ 8 h 226"/>
                <a:gd name="T10" fmla="*/ 116 w 218"/>
                <a:gd name="T11" fmla="*/ 2 h 226"/>
                <a:gd name="T12" fmla="*/ 51 w 218"/>
                <a:gd name="T13" fmla="*/ 26 h 226"/>
                <a:gd name="T14" fmla="*/ 46 w 218"/>
                <a:gd name="T15" fmla="*/ 28 h 226"/>
                <a:gd name="T16" fmla="*/ 0 w 218"/>
                <a:gd name="T17" fmla="*/ 186 h 226"/>
                <a:gd name="T18" fmla="*/ 16 w 218"/>
                <a:gd name="T19" fmla="*/ 187 h 226"/>
                <a:gd name="T20" fmla="*/ 38 w 218"/>
                <a:gd name="T21" fmla="*/ 222 h 226"/>
                <a:gd name="T22" fmla="*/ 42 w 218"/>
                <a:gd name="T23" fmla="*/ 226 h 226"/>
                <a:gd name="T24" fmla="*/ 211 w 218"/>
                <a:gd name="T25" fmla="*/ 226 h 226"/>
                <a:gd name="T26" fmla="*/ 214 w 218"/>
                <a:gd name="T27" fmla="*/ 223 h 226"/>
                <a:gd name="T28" fmla="*/ 218 w 218"/>
                <a:gd name="T29" fmla="*/ 65 h 226"/>
                <a:gd name="T30" fmla="*/ 122 w 218"/>
                <a:gd name="T31" fmla="*/ 7 h 226"/>
                <a:gd name="T32" fmla="*/ 129 w 218"/>
                <a:gd name="T33" fmla="*/ 61 h 226"/>
                <a:gd name="T34" fmla="*/ 127 w 218"/>
                <a:gd name="T35" fmla="*/ 64 h 226"/>
                <a:gd name="T36" fmla="*/ 123 w 218"/>
                <a:gd name="T37" fmla="*/ 64 h 226"/>
                <a:gd name="T38" fmla="*/ 122 w 218"/>
                <a:gd name="T39" fmla="*/ 7 h 226"/>
                <a:gd name="T40" fmla="*/ 52 w 218"/>
                <a:gd name="T41" fmla="*/ 34 h 226"/>
                <a:gd name="T42" fmla="*/ 89 w 218"/>
                <a:gd name="T43" fmla="*/ 61 h 226"/>
                <a:gd name="T44" fmla="*/ 91 w 218"/>
                <a:gd name="T45" fmla="*/ 66 h 226"/>
                <a:gd name="T46" fmla="*/ 126 w 218"/>
                <a:gd name="T47" fmla="*/ 71 h 226"/>
                <a:gd name="T48" fmla="*/ 128 w 218"/>
                <a:gd name="T49" fmla="*/ 67 h 226"/>
                <a:gd name="T50" fmla="*/ 133 w 218"/>
                <a:gd name="T51" fmla="*/ 67 h 226"/>
                <a:gd name="T52" fmla="*/ 145 w 218"/>
                <a:gd name="T53" fmla="*/ 43 h 226"/>
                <a:gd name="T54" fmla="*/ 186 w 218"/>
                <a:gd name="T55" fmla="*/ 117 h 226"/>
                <a:gd name="T56" fmla="*/ 159 w 218"/>
                <a:gd name="T57" fmla="*/ 196 h 226"/>
                <a:gd name="T58" fmla="*/ 158 w 218"/>
                <a:gd name="T59" fmla="*/ 198 h 226"/>
                <a:gd name="T60" fmla="*/ 154 w 218"/>
                <a:gd name="T61" fmla="*/ 198 h 226"/>
                <a:gd name="T62" fmla="*/ 16 w 218"/>
                <a:gd name="T63" fmla="*/ 181 h 226"/>
                <a:gd name="T64" fmla="*/ 45 w 218"/>
                <a:gd name="T65" fmla="*/ 219 h 226"/>
                <a:gd name="T66" fmla="*/ 60 w 218"/>
                <a:gd name="T67" fmla="*/ 192 h 226"/>
                <a:gd name="T68" fmla="*/ 156 w 218"/>
                <a:gd name="T69" fmla="*/ 205 h 226"/>
                <a:gd name="T70" fmla="*/ 164 w 218"/>
                <a:gd name="T71" fmla="*/ 202 h 226"/>
                <a:gd name="T72" fmla="*/ 167 w 218"/>
                <a:gd name="T73" fmla="*/ 195 h 226"/>
                <a:gd name="T74" fmla="*/ 200 w 218"/>
                <a:gd name="T75" fmla="*/ 68 h 226"/>
                <a:gd name="T76" fmla="*/ 208 w 218"/>
                <a:gd name="T77" fmla="*/ 202 h 226"/>
                <a:gd name="T78" fmla="*/ 135 w 218"/>
                <a:gd name="T79" fmla="*/ 21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26">
                  <a:moveTo>
                    <a:pt x="217" y="62"/>
                  </a:moveTo>
                  <a:cubicBezTo>
                    <a:pt x="216" y="61"/>
                    <a:pt x="215" y="61"/>
                    <a:pt x="215" y="61"/>
                  </a:cubicBezTo>
                  <a:cubicBezTo>
                    <a:pt x="210" y="61"/>
                    <a:pt x="206" y="61"/>
                    <a:pt x="201" y="61"/>
                  </a:cubicBezTo>
                  <a:cubicBezTo>
                    <a:pt x="202" y="55"/>
                    <a:pt x="203" y="49"/>
                    <a:pt x="205" y="44"/>
                  </a:cubicBezTo>
                  <a:cubicBezTo>
                    <a:pt x="205" y="43"/>
                    <a:pt x="205" y="42"/>
                    <a:pt x="204" y="42"/>
                  </a:cubicBezTo>
                  <a:cubicBezTo>
                    <a:pt x="204" y="41"/>
                    <a:pt x="203" y="40"/>
                    <a:pt x="202" y="40"/>
                  </a:cubicBezTo>
                  <a:cubicBezTo>
                    <a:pt x="183" y="37"/>
                    <a:pt x="166" y="36"/>
                    <a:pt x="148" y="36"/>
                  </a:cubicBezTo>
                  <a:cubicBezTo>
                    <a:pt x="151" y="28"/>
                    <a:pt x="154" y="21"/>
                    <a:pt x="158" y="13"/>
                  </a:cubicBezTo>
                  <a:cubicBezTo>
                    <a:pt x="158" y="12"/>
                    <a:pt x="158" y="11"/>
                    <a:pt x="158" y="10"/>
                  </a:cubicBezTo>
                  <a:cubicBezTo>
                    <a:pt x="158" y="9"/>
                    <a:pt x="157" y="8"/>
                    <a:pt x="156" y="8"/>
                  </a:cubicBezTo>
                  <a:cubicBezTo>
                    <a:pt x="144" y="4"/>
                    <a:pt x="132" y="1"/>
                    <a:pt x="120" y="0"/>
                  </a:cubicBezTo>
                  <a:cubicBezTo>
                    <a:pt x="118" y="0"/>
                    <a:pt x="117" y="1"/>
                    <a:pt x="116" y="2"/>
                  </a:cubicBezTo>
                  <a:cubicBezTo>
                    <a:pt x="113" y="14"/>
                    <a:pt x="108" y="25"/>
                    <a:pt x="103" y="36"/>
                  </a:cubicBezTo>
                  <a:cubicBezTo>
                    <a:pt x="84" y="36"/>
                    <a:pt x="66" y="35"/>
                    <a:pt x="51" y="26"/>
                  </a:cubicBezTo>
                  <a:cubicBezTo>
                    <a:pt x="50" y="26"/>
                    <a:pt x="49" y="25"/>
                    <a:pt x="48" y="26"/>
                  </a:cubicBezTo>
                  <a:cubicBezTo>
                    <a:pt x="47" y="26"/>
                    <a:pt x="46" y="27"/>
                    <a:pt x="46" y="28"/>
                  </a:cubicBezTo>
                  <a:cubicBezTo>
                    <a:pt x="38" y="73"/>
                    <a:pt x="31" y="139"/>
                    <a:pt x="1" y="183"/>
                  </a:cubicBezTo>
                  <a:cubicBezTo>
                    <a:pt x="0" y="184"/>
                    <a:pt x="0" y="185"/>
                    <a:pt x="0" y="186"/>
                  </a:cubicBezTo>
                  <a:cubicBezTo>
                    <a:pt x="1" y="187"/>
                    <a:pt x="2" y="188"/>
                    <a:pt x="4" y="188"/>
                  </a:cubicBezTo>
                  <a:cubicBezTo>
                    <a:pt x="8" y="188"/>
                    <a:pt x="12" y="187"/>
                    <a:pt x="16" y="187"/>
                  </a:cubicBezTo>
                  <a:cubicBezTo>
                    <a:pt x="24" y="187"/>
                    <a:pt x="32" y="188"/>
                    <a:pt x="41" y="189"/>
                  </a:cubicBezTo>
                  <a:cubicBezTo>
                    <a:pt x="39" y="201"/>
                    <a:pt x="39" y="211"/>
                    <a:pt x="38" y="222"/>
                  </a:cubicBezTo>
                  <a:cubicBezTo>
                    <a:pt x="38" y="223"/>
                    <a:pt x="38" y="224"/>
                    <a:pt x="39" y="225"/>
                  </a:cubicBezTo>
                  <a:cubicBezTo>
                    <a:pt x="40" y="225"/>
                    <a:pt x="41" y="226"/>
                    <a:pt x="42" y="226"/>
                  </a:cubicBezTo>
                  <a:cubicBezTo>
                    <a:pt x="70" y="225"/>
                    <a:pt x="103" y="224"/>
                    <a:pt x="135" y="224"/>
                  </a:cubicBezTo>
                  <a:cubicBezTo>
                    <a:pt x="161" y="224"/>
                    <a:pt x="187" y="225"/>
                    <a:pt x="211" y="226"/>
                  </a:cubicBezTo>
                  <a:cubicBezTo>
                    <a:pt x="212" y="226"/>
                    <a:pt x="213" y="226"/>
                    <a:pt x="213" y="225"/>
                  </a:cubicBezTo>
                  <a:cubicBezTo>
                    <a:pt x="214" y="225"/>
                    <a:pt x="214" y="224"/>
                    <a:pt x="214" y="223"/>
                  </a:cubicBezTo>
                  <a:cubicBezTo>
                    <a:pt x="214" y="216"/>
                    <a:pt x="214" y="209"/>
                    <a:pt x="214" y="202"/>
                  </a:cubicBezTo>
                  <a:cubicBezTo>
                    <a:pt x="214" y="156"/>
                    <a:pt x="215" y="111"/>
                    <a:pt x="218" y="65"/>
                  </a:cubicBezTo>
                  <a:cubicBezTo>
                    <a:pt x="218" y="64"/>
                    <a:pt x="218" y="63"/>
                    <a:pt x="217" y="62"/>
                  </a:cubicBezTo>
                  <a:close/>
                  <a:moveTo>
                    <a:pt x="122" y="7"/>
                  </a:moveTo>
                  <a:cubicBezTo>
                    <a:pt x="131" y="8"/>
                    <a:pt x="141" y="10"/>
                    <a:pt x="150" y="13"/>
                  </a:cubicBezTo>
                  <a:cubicBezTo>
                    <a:pt x="143" y="29"/>
                    <a:pt x="136" y="45"/>
                    <a:pt x="129" y="61"/>
                  </a:cubicBezTo>
                  <a:cubicBezTo>
                    <a:pt x="129" y="62"/>
                    <a:pt x="128" y="63"/>
                    <a:pt x="128" y="63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6" y="65"/>
                    <a:pt x="126" y="65"/>
                    <a:pt x="126" y="65"/>
                  </a:cubicBezTo>
                  <a:cubicBezTo>
                    <a:pt x="125" y="65"/>
                    <a:pt x="124" y="65"/>
                    <a:pt x="123" y="64"/>
                  </a:cubicBezTo>
                  <a:cubicBezTo>
                    <a:pt x="115" y="63"/>
                    <a:pt x="106" y="61"/>
                    <a:pt x="97" y="60"/>
                  </a:cubicBezTo>
                  <a:cubicBezTo>
                    <a:pt x="108" y="44"/>
                    <a:pt x="116" y="26"/>
                    <a:pt x="122" y="7"/>
                  </a:cubicBezTo>
                  <a:close/>
                  <a:moveTo>
                    <a:pt x="10" y="181"/>
                  </a:moveTo>
                  <a:cubicBezTo>
                    <a:pt x="38" y="137"/>
                    <a:pt x="44" y="77"/>
                    <a:pt x="52" y="34"/>
                  </a:cubicBezTo>
                  <a:cubicBezTo>
                    <a:pt x="66" y="41"/>
                    <a:pt x="83" y="43"/>
                    <a:pt x="100" y="43"/>
                  </a:cubicBezTo>
                  <a:cubicBezTo>
                    <a:pt x="96" y="49"/>
                    <a:pt x="93" y="55"/>
                    <a:pt x="89" y="61"/>
                  </a:cubicBezTo>
                  <a:cubicBezTo>
                    <a:pt x="88" y="62"/>
                    <a:pt x="88" y="63"/>
                    <a:pt x="89" y="64"/>
                  </a:cubicBezTo>
                  <a:cubicBezTo>
                    <a:pt x="89" y="65"/>
                    <a:pt x="90" y="66"/>
                    <a:pt x="91" y="66"/>
                  </a:cubicBezTo>
                  <a:cubicBezTo>
                    <a:pt x="101" y="68"/>
                    <a:pt x="112" y="69"/>
                    <a:pt x="122" y="71"/>
                  </a:cubicBezTo>
                  <a:cubicBezTo>
                    <a:pt x="123" y="71"/>
                    <a:pt x="124" y="71"/>
                    <a:pt x="126" y="71"/>
                  </a:cubicBezTo>
                  <a:cubicBezTo>
                    <a:pt x="127" y="71"/>
                    <a:pt x="128" y="71"/>
                    <a:pt x="130" y="70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1" y="70"/>
                    <a:pt x="133" y="68"/>
                    <a:pt x="133" y="67"/>
                  </a:cubicBezTo>
                  <a:cubicBezTo>
                    <a:pt x="134" y="66"/>
                    <a:pt x="135" y="65"/>
                    <a:pt x="135" y="64"/>
                  </a:cubicBezTo>
                  <a:cubicBezTo>
                    <a:pt x="138" y="57"/>
                    <a:pt x="141" y="50"/>
                    <a:pt x="145" y="43"/>
                  </a:cubicBezTo>
                  <a:cubicBezTo>
                    <a:pt x="162" y="43"/>
                    <a:pt x="179" y="43"/>
                    <a:pt x="197" y="46"/>
                  </a:cubicBezTo>
                  <a:cubicBezTo>
                    <a:pt x="193" y="67"/>
                    <a:pt x="191" y="92"/>
                    <a:pt x="186" y="117"/>
                  </a:cubicBezTo>
                  <a:cubicBezTo>
                    <a:pt x="182" y="143"/>
                    <a:pt x="175" y="170"/>
                    <a:pt x="161" y="191"/>
                  </a:cubicBezTo>
                  <a:cubicBezTo>
                    <a:pt x="160" y="193"/>
                    <a:pt x="160" y="195"/>
                    <a:pt x="159" y="196"/>
                  </a:cubicBezTo>
                  <a:cubicBezTo>
                    <a:pt x="159" y="197"/>
                    <a:pt x="158" y="198"/>
                    <a:pt x="158" y="198"/>
                  </a:cubicBezTo>
                  <a:cubicBezTo>
                    <a:pt x="158" y="198"/>
                    <a:pt x="158" y="198"/>
                    <a:pt x="158" y="198"/>
                  </a:cubicBezTo>
                  <a:cubicBezTo>
                    <a:pt x="157" y="198"/>
                    <a:pt x="157" y="199"/>
                    <a:pt x="156" y="199"/>
                  </a:cubicBezTo>
                  <a:cubicBezTo>
                    <a:pt x="156" y="199"/>
                    <a:pt x="155" y="198"/>
                    <a:pt x="154" y="198"/>
                  </a:cubicBezTo>
                  <a:cubicBezTo>
                    <a:pt x="123" y="194"/>
                    <a:pt x="92" y="189"/>
                    <a:pt x="61" y="185"/>
                  </a:cubicBezTo>
                  <a:cubicBezTo>
                    <a:pt x="47" y="183"/>
                    <a:pt x="31" y="181"/>
                    <a:pt x="16" y="181"/>
                  </a:cubicBezTo>
                  <a:cubicBezTo>
                    <a:pt x="14" y="181"/>
                    <a:pt x="12" y="181"/>
                    <a:pt x="10" y="181"/>
                  </a:cubicBezTo>
                  <a:close/>
                  <a:moveTo>
                    <a:pt x="45" y="219"/>
                  </a:moveTo>
                  <a:cubicBezTo>
                    <a:pt x="46" y="209"/>
                    <a:pt x="46" y="200"/>
                    <a:pt x="47" y="190"/>
                  </a:cubicBezTo>
                  <a:cubicBezTo>
                    <a:pt x="52" y="190"/>
                    <a:pt x="56" y="191"/>
                    <a:pt x="60" y="192"/>
                  </a:cubicBezTo>
                  <a:cubicBezTo>
                    <a:pt x="91" y="196"/>
                    <a:pt x="122" y="201"/>
                    <a:pt x="153" y="205"/>
                  </a:cubicBezTo>
                  <a:cubicBezTo>
                    <a:pt x="154" y="205"/>
                    <a:pt x="155" y="205"/>
                    <a:pt x="156" y="205"/>
                  </a:cubicBezTo>
                  <a:cubicBezTo>
                    <a:pt x="158" y="205"/>
                    <a:pt x="159" y="205"/>
                    <a:pt x="160" y="205"/>
                  </a:cubicBezTo>
                  <a:cubicBezTo>
                    <a:pt x="162" y="204"/>
                    <a:pt x="163" y="203"/>
                    <a:pt x="164" y="202"/>
                  </a:cubicBezTo>
                  <a:cubicBezTo>
                    <a:pt x="165" y="201"/>
                    <a:pt x="165" y="199"/>
                    <a:pt x="166" y="198"/>
                  </a:cubicBezTo>
                  <a:cubicBezTo>
                    <a:pt x="166" y="196"/>
                    <a:pt x="167" y="195"/>
                    <a:pt x="167" y="195"/>
                  </a:cubicBezTo>
                  <a:cubicBezTo>
                    <a:pt x="182" y="172"/>
                    <a:pt x="189" y="145"/>
                    <a:pt x="193" y="118"/>
                  </a:cubicBezTo>
                  <a:cubicBezTo>
                    <a:pt x="196" y="100"/>
                    <a:pt x="198" y="83"/>
                    <a:pt x="200" y="68"/>
                  </a:cubicBezTo>
                  <a:cubicBezTo>
                    <a:pt x="204" y="68"/>
                    <a:pt x="207" y="68"/>
                    <a:pt x="211" y="68"/>
                  </a:cubicBezTo>
                  <a:cubicBezTo>
                    <a:pt x="208" y="113"/>
                    <a:pt x="208" y="157"/>
                    <a:pt x="208" y="202"/>
                  </a:cubicBezTo>
                  <a:cubicBezTo>
                    <a:pt x="208" y="208"/>
                    <a:pt x="208" y="214"/>
                    <a:pt x="208" y="219"/>
                  </a:cubicBezTo>
                  <a:cubicBezTo>
                    <a:pt x="185" y="218"/>
                    <a:pt x="160" y="218"/>
                    <a:pt x="135" y="218"/>
                  </a:cubicBezTo>
                  <a:cubicBezTo>
                    <a:pt x="104" y="218"/>
                    <a:pt x="73" y="218"/>
                    <a:pt x="45" y="2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 rot="169628">
              <a:off x="6527600" y="2306845"/>
              <a:ext cx="1295400" cy="1341438"/>
            </a:xfrm>
            <a:custGeom>
              <a:avLst/>
              <a:gdLst>
                <a:gd name="T0" fmla="*/ 215 w 218"/>
                <a:gd name="T1" fmla="*/ 61 h 226"/>
                <a:gd name="T2" fmla="*/ 205 w 218"/>
                <a:gd name="T3" fmla="*/ 44 h 226"/>
                <a:gd name="T4" fmla="*/ 202 w 218"/>
                <a:gd name="T5" fmla="*/ 40 h 226"/>
                <a:gd name="T6" fmla="*/ 158 w 218"/>
                <a:gd name="T7" fmla="*/ 13 h 226"/>
                <a:gd name="T8" fmla="*/ 156 w 218"/>
                <a:gd name="T9" fmla="*/ 8 h 226"/>
                <a:gd name="T10" fmla="*/ 116 w 218"/>
                <a:gd name="T11" fmla="*/ 2 h 226"/>
                <a:gd name="T12" fmla="*/ 51 w 218"/>
                <a:gd name="T13" fmla="*/ 26 h 226"/>
                <a:gd name="T14" fmla="*/ 46 w 218"/>
                <a:gd name="T15" fmla="*/ 28 h 226"/>
                <a:gd name="T16" fmla="*/ 0 w 218"/>
                <a:gd name="T17" fmla="*/ 186 h 226"/>
                <a:gd name="T18" fmla="*/ 16 w 218"/>
                <a:gd name="T19" fmla="*/ 187 h 226"/>
                <a:gd name="T20" fmla="*/ 38 w 218"/>
                <a:gd name="T21" fmla="*/ 222 h 226"/>
                <a:gd name="T22" fmla="*/ 42 w 218"/>
                <a:gd name="T23" fmla="*/ 226 h 226"/>
                <a:gd name="T24" fmla="*/ 211 w 218"/>
                <a:gd name="T25" fmla="*/ 226 h 226"/>
                <a:gd name="T26" fmla="*/ 214 w 218"/>
                <a:gd name="T27" fmla="*/ 223 h 226"/>
                <a:gd name="T28" fmla="*/ 218 w 218"/>
                <a:gd name="T29" fmla="*/ 65 h 226"/>
                <a:gd name="T30" fmla="*/ 122 w 218"/>
                <a:gd name="T31" fmla="*/ 7 h 226"/>
                <a:gd name="T32" fmla="*/ 129 w 218"/>
                <a:gd name="T33" fmla="*/ 61 h 226"/>
                <a:gd name="T34" fmla="*/ 127 w 218"/>
                <a:gd name="T35" fmla="*/ 64 h 226"/>
                <a:gd name="T36" fmla="*/ 123 w 218"/>
                <a:gd name="T37" fmla="*/ 64 h 226"/>
                <a:gd name="T38" fmla="*/ 122 w 218"/>
                <a:gd name="T39" fmla="*/ 7 h 226"/>
                <a:gd name="T40" fmla="*/ 52 w 218"/>
                <a:gd name="T41" fmla="*/ 34 h 226"/>
                <a:gd name="T42" fmla="*/ 89 w 218"/>
                <a:gd name="T43" fmla="*/ 61 h 226"/>
                <a:gd name="T44" fmla="*/ 91 w 218"/>
                <a:gd name="T45" fmla="*/ 66 h 226"/>
                <a:gd name="T46" fmla="*/ 126 w 218"/>
                <a:gd name="T47" fmla="*/ 71 h 226"/>
                <a:gd name="T48" fmla="*/ 128 w 218"/>
                <a:gd name="T49" fmla="*/ 67 h 226"/>
                <a:gd name="T50" fmla="*/ 133 w 218"/>
                <a:gd name="T51" fmla="*/ 67 h 226"/>
                <a:gd name="T52" fmla="*/ 145 w 218"/>
                <a:gd name="T53" fmla="*/ 43 h 226"/>
                <a:gd name="T54" fmla="*/ 186 w 218"/>
                <a:gd name="T55" fmla="*/ 117 h 226"/>
                <a:gd name="T56" fmla="*/ 159 w 218"/>
                <a:gd name="T57" fmla="*/ 196 h 226"/>
                <a:gd name="T58" fmla="*/ 158 w 218"/>
                <a:gd name="T59" fmla="*/ 198 h 226"/>
                <a:gd name="T60" fmla="*/ 154 w 218"/>
                <a:gd name="T61" fmla="*/ 198 h 226"/>
                <a:gd name="T62" fmla="*/ 16 w 218"/>
                <a:gd name="T63" fmla="*/ 181 h 226"/>
                <a:gd name="T64" fmla="*/ 45 w 218"/>
                <a:gd name="T65" fmla="*/ 219 h 226"/>
                <a:gd name="T66" fmla="*/ 60 w 218"/>
                <a:gd name="T67" fmla="*/ 192 h 226"/>
                <a:gd name="T68" fmla="*/ 156 w 218"/>
                <a:gd name="T69" fmla="*/ 205 h 226"/>
                <a:gd name="T70" fmla="*/ 164 w 218"/>
                <a:gd name="T71" fmla="*/ 202 h 226"/>
                <a:gd name="T72" fmla="*/ 167 w 218"/>
                <a:gd name="T73" fmla="*/ 195 h 226"/>
                <a:gd name="T74" fmla="*/ 200 w 218"/>
                <a:gd name="T75" fmla="*/ 68 h 226"/>
                <a:gd name="T76" fmla="*/ 208 w 218"/>
                <a:gd name="T77" fmla="*/ 202 h 226"/>
                <a:gd name="T78" fmla="*/ 135 w 218"/>
                <a:gd name="T79" fmla="*/ 21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26">
                  <a:moveTo>
                    <a:pt x="217" y="62"/>
                  </a:moveTo>
                  <a:cubicBezTo>
                    <a:pt x="216" y="61"/>
                    <a:pt x="215" y="61"/>
                    <a:pt x="215" y="61"/>
                  </a:cubicBezTo>
                  <a:cubicBezTo>
                    <a:pt x="210" y="61"/>
                    <a:pt x="206" y="61"/>
                    <a:pt x="201" y="61"/>
                  </a:cubicBezTo>
                  <a:cubicBezTo>
                    <a:pt x="202" y="55"/>
                    <a:pt x="203" y="49"/>
                    <a:pt x="205" y="44"/>
                  </a:cubicBezTo>
                  <a:cubicBezTo>
                    <a:pt x="205" y="43"/>
                    <a:pt x="205" y="42"/>
                    <a:pt x="204" y="42"/>
                  </a:cubicBezTo>
                  <a:cubicBezTo>
                    <a:pt x="204" y="41"/>
                    <a:pt x="203" y="40"/>
                    <a:pt x="202" y="40"/>
                  </a:cubicBezTo>
                  <a:cubicBezTo>
                    <a:pt x="183" y="37"/>
                    <a:pt x="166" y="36"/>
                    <a:pt x="148" y="36"/>
                  </a:cubicBezTo>
                  <a:cubicBezTo>
                    <a:pt x="151" y="28"/>
                    <a:pt x="154" y="21"/>
                    <a:pt x="158" y="13"/>
                  </a:cubicBezTo>
                  <a:cubicBezTo>
                    <a:pt x="158" y="12"/>
                    <a:pt x="158" y="11"/>
                    <a:pt x="158" y="10"/>
                  </a:cubicBezTo>
                  <a:cubicBezTo>
                    <a:pt x="158" y="9"/>
                    <a:pt x="157" y="8"/>
                    <a:pt x="156" y="8"/>
                  </a:cubicBezTo>
                  <a:cubicBezTo>
                    <a:pt x="144" y="4"/>
                    <a:pt x="132" y="1"/>
                    <a:pt x="120" y="0"/>
                  </a:cubicBezTo>
                  <a:cubicBezTo>
                    <a:pt x="118" y="0"/>
                    <a:pt x="117" y="1"/>
                    <a:pt x="116" y="2"/>
                  </a:cubicBezTo>
                  <a:cubicBezTo>
                    <a:pt x="113" y="14"/>
                    <a:pt x="108" y="25"/>
                    <a:pt x="103" y="36"/>
                  </a:cubicBezTo>
                  <a:cubicBezTo>
                    <a:pt x="84" y="36"/>
                    <a:pt x="66" y="35"/>
                    <a:pt x="51" y="26"/>
                  </a:cubicBezTo>
                  <a:cubicBezTo>
                    <a:pt x="50" y="26"/>
                    <a:pt x="49" y="25"/>
                    <a:pt x="48" y="26"/>
                  </a:cubicBezTo>
                  <a:cubicBezTo>
                    <a:pt x="47" y="26"/>
                    <a:pt x="46" y="27"/>
                    <a:pt x="46" y="28"/>
                  </a:cubicBezTo>
                  <a:cubicBezTo>
                    <a:pt x="38" y="73"/>
                    <a:pt x="31" y="139"/>
                    <a:pt x="1" y="183"/>
                  </a:cubicBezTo>
                  <a:cubicBezTo>
                    <a:pt x="0" y="184"/>
                    <a:pt x="0" y="185"/>
                    <a:pt x="0" y="186"/>
                  </a:cubicBezTo>
                  <a:cubicBezTo>
                    <a:pt x="1" y="187"/>
                    <a:pt x="2" y="188"/>
                    <a:pt x="4" y="188"/>
                  </a:cubicBezTo>
                  <a:cubicBezTo>
                    <a:pt x="8" y="188"/>
                    <a:pt x="12" y="187"/>
                    <a:pt x="16" y="187"/>
                  </a:cubicBezTo>
                  <a:cubicBezTo>
                    <a:pt x="24" y="187"/>
                    <a:pt x="32" y="188"/>
                    <a:pt x="41" y="189"/>
                  </a:cubicBezTo>
                  <a:cubicBezTo>
                    <a:pt x="39" y="201"/>
                    <a:pt x="39" y="211"/>
                    <a:pt x="38" y="222"/>
                  </a:cubicBezTo>
                  <a:cubicBezTo>
                    <a:pt x="38" y="223"/>
                    <a:pt x="38" y="224"/>
                    <a:pt x="39" y="225"/>
                  </a:cubicBezTo>
                  <a:cubicBezTo>
                    <a:pt x="40" y="225"/>
                    <a:pt x="41" y="226"/>
                    <a:pt x="42" y="226"/>
                  </a:cubicBezTo>
                  <a:cubicBezTo>
                    <a:pt x="70" y="225"/>
                    <a:pt x="103" y="224"/>
                    <a:pt x="135" y="224"/>
                  </a:cubicBezTo>
                  <a:cubicBezTo>
                    <a:pt x="161" y="224"/>
                    <a:pt x="187" y="225"/>
                    <a:pt x="211" y="226"/>
                  </a:cubicBezTo>
                  <a:cubicBezTo>
                    <a:pt x="212" y="226"/>
                    <a:pt x="213" y="226"/>
                    <a:pt x="213" y="225"/>
                  </a:cubicBezTo>
                  <a:cubicBezTo>
                    <a:pt x="214" y="225"/>
                    <a:pt x="214" y="224"/>
                    <a:pt x="214" y="223"/>
                  </a:cubicBezTo>
                  <a:cubicBezTo>
                    <a:pt x="214" y="216"/>
                    <a:pt x="214" y="209"/>
                    <a:pt x="214" y="202"/>
                  </a:cubicBezTo>
                  <a:cubicBezTo>
                    <a:pt x="214" y="156"/>
                    <a:pt x="215" y="111"/>
                    <a:pt x="218" y="65"/>
                  </a:cubicBezTo>
                  <a:cubicBezTo>
                    <a:pt x="218" y="64"/>
                    <a:pt x="218" y="63"/>
                    <a:pt x="217" y="62"/>
                  </a:cubicBezTo>
                  <a:close/>
                  <a:moveTo>
                    <a:pt x="122" y="7"/>
                  </a:moveTo>
                  <a:cubicBezTo>
                    <a:pt x="131" y="8"/>
                    <a:pt x="141" y="10"/>
                    <a:pt x="150" y="13"/>
                  </a:cubicBezTo>
                  <a:cubicBezTo>
                    <a:pt x="143" y="29"/>
                    <a:pt x="136" y="45"/>
                    <a:pt x="129" y="61"/>
                  </a:cubicBezTo>
                  <a:cubicBezTo>
                    <a:pt x="129" y="62"/>
                    <a:pt x="128" y="63"/>
                    <a:pt x="128" y="63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6" y="65"/>
                    <a:pt x="126" y="65"/>
                    <a:pt x="126" y="65"/>
                  </a:cubicBezTo>
                  <a:cubicBezTo>
                    <a:pt x="125" y="65"/>
                    <a:pt x="124" y="65"/>
                    <a:pt x="123" y="64"/>
                  </a:cubicBezTo>
                  <a:cubicBezTo>
                    <a:pt x="115" y="63"/>
                    <a:pt x="106" y="61"/>
                    <a:pt x="97" y="60"/>
                  </a:cubicBezTo>
                  <a:cubicBezTo>
                    <a:pt x="108" y="44"/>
                    <a:pt x="116" y="26"/>
                    <a:pt x="122" y="7"/>
                  </a:cubicBezTo>
                  <a:close/>
                  <a:moveTo>
                    <a:pt x="10" y="181"/>
                  </a:moveTo>
                  <a:cubicBezTo>
                    <a:pt x="38" y="137"/>
                    <a:pt x="44" y="77"/>
                    <a:pt x="52" y="34"/>
                  </a:cubicBezTo>
                  <a:cubicBezTo>
                    <a:pt x="66" y="41"/>
                    <a:pt x="83" y="43"/>
                    <a:pt x="100" y="43"/>
                  </a:cubicBezTo>
                  <a:cubicBezTo>
                    <a:pt x="96" y="49"/>
                    <a:pt x="93" y="55"/>
                    <a:pt x="89" y="61"/>
                  </a:cubicBezTo>
                  <a:cubicBezTo>
                    <a:pt x="88" y="62"/>
                    <a:pt x="88" y="63"/>
                    <a:pt x="89" y="64"/>
                  </a:cubicBezTo>
                  <a:cubicBezTo>
                    <a:pt x="89" y="65"/>
                    <a:pt x="90" y="66"/>
                    <a:pt x="91" y="66"/>
                  </a:cubicBezTo>
                  <a:cubicBezTo>
                    <a:pt x="101" y="68"/>
                    <a:pt x="112" y="69"/>
                    <a:pt x="122" y="71"/>
                  </a:cubicBezTo>
                  <a:cubicBezTo>
                    <a:pt x="123" y="71"/>
                    <a:pt x="124" y="71"/>
                    <a:pt x="126" y="71"/>
                  </a:cubicBezTo>
                  <a:cubicBezTo>
                    <a:pt x="127" y="71"/>
                    <a:pt x="128" y="71"/>
                    <a:pt x="130" y="70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1" y="70"/>
                    <a:pt x="133" y="68"/>
                    <a:pt x="133" y="67"/>
                  </a:cubicBezTo>
                  <a:cubicBezTo>
                    <a:pt x="134" y="66"/>
                    <a:pt x="135" y="65"/>
                    <a:pt x="135" y="64"/>
                  </a:cubicBezTo>
                  <a:cubicBezTo>
                    <a:pt x="138" y="57"/>
                    <a:pt x="141" y="50"/>
                    <a:pt x="145" y="43"/>
                  </a:cubicBezTo>
                  <a:cubicBezTo>
                    <a:pt x="162" y="43"/>
                    <a:pt x="179" y="43"/>
                    <a:pt x="197" y="46"/>
                  </a:cubicBezTo>
                  <a:cubicBezTo>
                    <a:pt x="193" y="67"/>
                    <a:pt x="191" y="92"/>
                    <a:pt x="186" y="117"/>
                  </a:cubicBezTo>
                  <a:cubicBezTo>
                    <a:pt x="182" y="143"/>
                    <a:pt x="175" y="170"/>
                    <a:pt x="161" y="191"/>
                  </a:cubicBezTo>
                  <a:cubicBezTo>
                    <a:pt x="160" y="193"/>
                    <a:pt x="160" y="195"/>
                    <a:pt x="159" y="196"/>
                  </a:cubicBezTo>
                  <a:cubicBezTo>
                    <a:pt x="159" y="197"/>
                    <a:pt x="158" y="198"/>
                    <a:pt x="158" y="198"/>
                  </a:cubicBezTo>
                  <a:cubicBezTo>
                    <a:pt x="158" y="198"/>
                    <a:pt x="158" y="198"/>
                    <a:pt x="158" y="198"/>
                  </a:cubicBezTo>
                  <a:cubicBezTo>
                    <a:pt x="157" y="198"/>
                    <a:pt x="157" y="199"/>
                    <a:pt x="156" y="199"/>
                  </a:cubicBezTo>
                  <a:cubicBezTo>
                    <a:pt x="156" y="199"/>
                    <a:pt x="155" y="198"/>
                    <a:pt x="154" y="198"/>
                  </a:cubicBezTo>
                  <a:cubicBezTo>
                    <a:pt x="123" y="194"/>
                    <a:pt x="92" y="189"/>
                    <a:pt x="61" y="185"/>
                  </a:cubicBezTo>
                  <a:cubicBezTo>
                    <a:pt x="47" y="183"/>
                    <a:pt x="31" y="181"/>
                    <a:pt x="16" y="181"/>
                  </a:cubicBezTo>
                  <a:cubicBezTo>
                    <a:pt x="14" y="181"/>
                    <a:pt x="12" y="181"/>
                    <a:pt x="10" y="181"/>
                  </a:cubicBezTo>
                  <a:close/>
                  <a:moveTo>
                    <a:pt x="45" y="219"/>
                  </a:moveTo>
                  <a:cubicBezTo>
                    <a:pt x="46" y="209"/>
                    <a:pt x="46" y="200"/>
                    <a:pt x="47" y="190"/>
                  </a:cubicBezTo>
                  <a:cubicBezTo>
                    <a:pt x="52" y="190"/>
                    <a:pt x="56" y="191"/>
                    <a:pt x="60" y="192"/>
                  </a:cubicBezTo>
                  <a:cubicBezTo>
                    <a:pt x="91" y="196"/>
                    <a:pt x="122" y="201"/>
                    <a:pt x="153" y="205"/>
                  </a:cubicBezTo>
                  <a:cubicBezTo>
                    <a:pt x="154" y="205"/>
                    <a:pt x="155" y="205"/>
                    <a:pt x="156" y="205"/>
                  </a:cubicBezTo>
                  <a:cubicBezTo>
                    <a:pt x="158" y="205"/>
                    <a:pt x="159" y="205"/>
                    <a:pt x="160" y="205"/>
                  </a:cubicBezTo>
                  <a:cubicBezTo>
                    <a:pt x="162" y="204"/>
                    <a:pt x="163" y="203"/>
                    <a:pt x="164" y="202"/>
                  </a:cubicBezTo>
                  <a:cubicBezTo>
                    <a:pt x="165" y="201"/>
                    <a:pt x="165" y="199"/>
                    <a:pt x="166" y="198"/>
                  </a:cubicBezTo>
                  <a:cubicBezTo>
                    <a:pt x="166" y="196"/>
                    <a:pt x="167" y="195"/>
                    <a:pt x="167" y="195"/>
                  </a:cubicBezTo>
                  <a:cubicBezTo>
                    <a:pt x="182" y="172"/>
                    <a:pt x="189" y="145"/>
                    <a:pt x="193" y="118"/>
                  </a:cubicBezTo>
                  <a:cubicBezTo>
                    <a:pt x="196" y="100"/>
                    <a:pt x="198" y="83"/>
                    <a:pt x="200" y="68"/>
                  </a:cubicBezTo>
                  <a:cubicBezTo>
                    <a:pt x="204" y="68"/>
                    <a:pt x="207" y="68"/>
                    <a:pt x="211" y="68"/>
                  </a:cubicBezTo>
                  <a:cubicBezTo>
                    <a:pt x="208" y="113"/>
                    <a:pt x="208" y="157"/>
                    <a:pt x="208" y="202"/>
                  </a:cubicBezTo>
                  <a:cubicBezTo>
                    <a:pt x="208" y="208"/>
                    <a:pt x="208" y="214"/>
                    <a:pt x="208" y="219"/>
                  </a:cubicBezTo>
                  <a:cubicBezTo>
                    <a:pt x="185" y="218"/>
                    <a:pt x="160" y="218"/>
                    <a:pt x="135" y="218"/>
                  </a:cubicBezTo>
                  <a:cubicBezTo>
                    <a:pt x="104" y="218"/>
                    <a:pt x="73" y="218"/>
                    <a:pt x="45" y="2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 rot="169628">
              <a:off x="9104790" y="1896871"/>
              <a:ext cx="1295400" cy="1341438"/>
            </a:xfrm>
            <a:custGeom>
              <a:avLst/>
              <a:gdLst>
                <a:gd name="T0" fmla="*/ 215 w 218"/>
                <a:gd name="T1" fmla="*/ 61 h 226"/>
                <a:gd name="T2" fmla="*/ 205 w 218"/>
                <a:gd name="T3" fmla="*/ 44 h 226"/>
                <a:gd name="T4" fmla="*/ 202 w 218"/>
                <a:gd name="T5" fmla="*/ 40 h 226"/>
                <a:gd name="T6" fmla="*/ 158 w 218"/>
                <a:gd name="T7" fmla="*/ 13 h 226"/>
                <a:gd name="T8" fmla="*/ 156 w 218"/>
                <a:gd name="T9" fmla="*/ 8 h 226"/>
                <a:gd name="T10" fmla="*/ 116 w 218"/>
                <a:gd name="T11" fmla="*/ 2 h 226"/>
                <a:gd name="T12" fmla="*/ 51 w 218"/>
                <a:gd name="T13" fmla="*/ 26 h 226"/>
                <a:gd name="T14" fmla="*/ 46 w 218"/>
                <a:gd name="T15" fmla="*/ 28 h 226"/>
                <a:gd name="T16" fmla="*/ 0 w 218"/>
                <a:gd name="T17" fmla="*/ 186 h 226"/>
                <a:gd name="T18" fmla="*/ 16 w 218"/>
                <a:gd name="T19" fmla="*/ 187 h 226"/>
                <a:gd name="T20" fmla="*/ 38 w 218"/>
                <a:gd name="T21" fmla="*/ 222 h 226"/>
                <a:gd name="T22" fmla="*/ 42 w 218"/>
                <a:gd name="T23" fmla="*/ 226 h 226"/>
                <a:gd name="T24" fmla="*/ 211 w 218"/>
                <a:gd name="T25" fmla="*/ 226 h 226"/>
                <a:gd name="T26" fmla="*/ 214 w 218"/>
                <a:gd name="T27" fmla="*/ 223 h 226"/>
                <a:gd name="T28" fmla="*/ 218 w 218"/>
                <a:gd name="T29" fmla="*/ 65 h 226"/>
                <a:gd name="T30" fmla="*/ 122 w 218"/>
                <a:gd name="T31" fmla="*/ 7 h 226"/>
                <a:gd name="T32" fmla="*/ 129 w 218"/>
                <a:gd name="T33" fmla="*/ 61 h 226"/>
                <a:gd name="T34" fmla="*/ 127 w 218"/>
                <a:gd name="T35" fmla="*/ 64 h 226"/>
                <a:gd name="T36" fmla="*/ 123 w 218"/>
                <a:gd name="T37" fmla="*/ 64 h 226"/>
                <a:gd name="T38" fmla="*/ 122 w 218"/>
                <a:gd name="T39" fmla="*/ 7 h 226"/>
                <a:gd name="T40" fmla="*/ 52 w 218"/>
                <a:gd name="T41" fmla="*/ 34 h 226"/>
                <a:gd name="T42" fmla="*/ 89 w 218"/>
                <a:gd name="T43" fmla="*/ 61 h 226"/>
                <a:gd name="T44" fmla="*/ 91 w 218"/>
                <a:gd name="T45" fmla="*/ 66 h 226"/>
                <a:gd name="T46" fmla="*/ 126 w 218"/>
                <a:gd name="T47" fmla="*/ 71 h 226"/>
                <a:gd name="T48" fmla="*/ 128 w 218"/>
                <a:gd name="T49" fmla="*/ 67 h 226"/>
                <a:gd name="T50" fmla="*/ 133 w 218"/>
                <a:gd name="T51" fmla="*/ 67 h 226"/>
                <a:gd name="T52" fmla="*/ 145 w 218"/>
                <a:gd name="T53" fmla="*/ 43 h 226"/>
                <a:gd name="T54" fmla="*/ 186 w 218"/>
                <a:gd name="T55" fmla="*/ 117 h 226"/>
                <a:gd name="T56" fmla="*/ 159 w 218"/>
                <a:gd name="T57" fmla="*/ 196 h 226"/>
                <a:gd name="T58" fmla="*/ 158 w 218"/>
                <a:gd name="T59" fmla="*/ 198 h 226"/>
                <a:gd name="T60" fmla="*/ 154 w 218"/>
                <a:gd name="T61" fmla="*/ 198 h 226"/>
                <a:gd name="T62" fmla="*/ 16 w 218"/>
                <a:gd name="T63" fmla="*/ 181 h 226"/>
                <a:gd name="T64" fmla="*/ 45 w 218"/>
                <a:gd name="T65" fmla="*/ 219 h 226"/>
                <a:gd name="T66" fmla="*/ 60 w 218"/>
                <a:gd name="T67" fmla="*/ 192 h 226"/>
                <a:gd name="T68" fmla="*/ 156 w 218"/>
                <a:gd name="T69" fmla="*/ 205 h 226"/>
                <a:gd name="T70" fmla="*/ 164 w 218"/>
                <a:gd name="T71" fmla="*/ 202 h 226"/>
                <a:gd name="T72" fmla="*/ 167 w 218"/>
                <a:gd name="T73" fmla="*/ 195 h 226"/>
                <a:gd name="T74" fmla="*/ 200 w 218"/>
                <a:gd name="T75" fmla="*/ 68 h 226"/>
                <a:gd name="T76" fmla="*/ 208 w 218"/>
                <a:gd name="T77" fmla="*/ 202 h 226"/>
                <a:gd name="T78" fmla="*/ 135 w 218"/>
                <a:gd name="T79" fmla="*/ 21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26">
                  <a:moveTo>
                    <a:pt x="217" y="62"/>
                  </a:moveTo>
                  <a:cubicBezTo>
                    <a:pt x="216" y="61"/>
                    <a:pt x="215" y="61"/>
                    <a:pt x="215" y="61"/>
                  </a:cubicBezTo>
                  <a:cubicBezTo>
                    <a:pt x="210" y="61"/>
                    <a:pt x="206" y="61"/>
                    <a:pt x="201" y="61"/>
                  </a:cubicBezTo>
                  <a:cubicBezTo>
                    <a:pt x="202" y="55"/>
                    <a:pt x="203" y="49"/>
                    <a:pt x="205" y="44"/>
                  </a:cubicBezTo>
                  <a:cubicBezTo>
                    <a:pt x="205" y="43"/>
                    <a:pt x="205" y="42"/>
                    <a:pt x="204" y="42"/>
                  </a:cubicBezTo>
                  <a:cubicBezTo>
                    <a:pt x="204" y="41"/>
                    <a:pt x="203" y="40"/>
                    <a:pt x="202" y="40"/>
                  </a:cubicBezTo>
                  <a:cubicBezTo>
                    <a:pt x="183" y="37"/>
                    <a:pt x="166" y="36"/>
                    <a:pt x="148" y="36"/>
                  </a:cubicBezTo>
                  <a:cubicBezTo>
                    <a:pt x="151" y="28"/>
                    <a:pt x="154" y="21"/>
                    <a:pt x="158" y="13"/>
                  </a:cubicBezTo>
                  <a:cubicBezTo>
                    <a:pt x="158" y="12"/>
                    <a:pt x="158" y="11"/>
                    <a:pt x="158" y="10"/>
                  </a:cubicBezTo>
                  <a:cubicBezTo>
                    <a:pt x="158" y="9"/>
                    <a:pt x="157" y="8"/>
                    <a:pt x="156" y="8"/>
                  </a:cubicBezTo>
                  <a:cubicBezTo>
                    <a:pt x="144" y="4"/>
                    <a:pt x="132" y="1"/>
                    <a:pt x="120" y="0"/>
                  </a:cubicBezTo>
                  <a:cubicBezTo>
                    <a:pt x="118" y="0"/>
                    <a:pt x="117" y="1"/>
                    <a:pt x="116" y="2"/>
                  </a:cubicBezTo>
                  <a:cubicBezTo>
                    <a:pt x="113" y="14"/>
                    <a:pt x="108" y="25"/>
                    <a:pt x="103" y="36"/>
                  </a:cubicBezTo>
                  <a:cubicBezTo>
                    <a:pt x="84" y="36"/>
                    <a:pt x="66" y="35"/>
                    <a:pt x="51" y="26"/>
                  </a:cubicBezTo>
                  <a:cubicBezTo>
                    <a:pt x="50" y="26"/>
                    <a:pt x="49" y="25"/>
                    <a:pt x="48" y="26"/>
                  </a:cubicBezTo>
                  <a:cubicBezTo>
                    <a:pt x="47" y="26"/>
                    <a:pt x="46" y="27"/>
                    <a:pt x="46" y="28"/>
                  </a:cubicBezTo>
                  <a:cubicBezTo>
                    <a:pt x="38" y="73"/>
                    <a:pt x="31" y="139"/>
                    <a:pt x="1" y="183"/>
                  </a:cubicBezTo>
                  <a:cubicBezTo>
                    <a:pt x="0" y="184"/>
                    <a:pt x="0" y="185"/>
                    <a:pt x="0" y="186"/>
                  </a:cubicBezTo>
                  <a:cubicBezTo>
                    <a:pt x="1" y="187"/>
                    <a:pt x="2" y="188"/>
                    <a:pt x="4" y="188"/>
                  </a:cubicBezTo>
                  <a:cubicBezTo>
                    <a:pt x="8" y="188"/>
                    <a:pt x="12" y="187"/>
                    <a:pt x="16" y="187"/>
                  </a:cubicBezTo>
                  <a:cubicBezTo>
                    <a:pt x="24" y="187"/>
                    <a:pt x="32" y="188"/>
                    <a:pt x="41" y="189"/>
                  </a:cubicBezTo>
                  <a:cubicBezTo>
                    <a:pt x="39" y="201"/>
                    <a:pt x="39" y="211"/>
                    <a:pt x="38" y="222"/>
                  </a:cubicBezTo>
                  <a:cubicBezTo>
                    <a:pt x="38" y="223"/>
                    <a:pt x="38" y="224"/>
                    <a:pt x="39" y="225"/>
                  </a:cubicBezTo>
                  <a:cubicBezTo>
                    <a:pt x="40" y="225"/>
                    <a:pt x="41" y="226"/>
                    <a:pt x="42" y="226"/>
                  </a:cubicBezTo>
                  <a:cubicBezTo>
                    <a:pt x="70" y="225"/>
                    <a:pt x="103" y="224"/>
                    <a:pt x="135" y="224"/>
                  </a:cubicBezTo>
                  <a:cubicBezTo>
                    <a:pt x="161" y="224"/>
                    <a:pt x="187" y="225"/>
                    <a:pt x="211" y="226"/>
                  </a:cubicBezTo>
                  <a:cubicBezTo>
                    <a:pt x="212" y="226"/>
                    <a:pt x="213" y="226"/>
                    <a:pt x="213" y="225"/>
                  </a:cubicBezTo>
                  <a:cubicBezTo>
                    <a:pt x="214" y="225"/>
                    <a:pt x="214" y="224"/>
                    <a:pt x="214" y="223"/>
                  </a:cubicBezTo>
                  <a:cubicBezTo>
                    <a:pt x="214" y="216"/>
                    <a:pt x="214" y="209"/>
                    <a:pt x="214" y="202"/>
                  </a:cubicBezTo>
                  <a:cubicBezTo>
                    <a:pt x="214" y="156"/>
                    <a:pt x="215" y="111"/>
                    <a:pt x="218" y="65"/>
                  </a:cubicBezTo>
                  <a:cubicBezTo>
                    <a:pt x="218" y="64"/>
                    <a:pt x="218" y="63"/>
                    <a:pt x="217" y="62"/>
                  </a:cubicBezTo>
                  <a:close/>
                  <a:moveTo>
                    <a:pt x="122" y="7"/>
                  </a:moveTo>
                  <a:cubicBezTo>
                    <a:pt x="131" y="8"/>
                    <a:pt x="141" y="10"/>
                    <a:pt x="150" y="13"/>
                  </a:cubicBezTo>
                  <a:cubicBezTo>
                    <a:pt x="143" y="29"/>
                    <a:pt x="136" y="45"/>
                    <a:pt x="129" y="61"/>
                  </a:cubicBezTo>
                  <a:cubicBezTo>
                    <a:pt x="129" y="62"/>
                    <a:pt x="128" y="63"/>
                    <a:pt x="128" y="63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6" y="65"/>
                    <a:pt x="126" y="65"/>
                    <a:pt x="126" y="65"/>
                  </a:cubicBezTo>
                  <a:cubicBezTo>
                    <a:pt x="125" y="65"/>
                    <a:pt x="124" y="65"/>
                    <a:pt x="123" y="64"/>
                  </a:cubicBezTo>
                  <a:cubicBezTo>
                    <a:pt x="115" y="63"/>
                    <a:pt x="106" y="61"/>
                    <a:pt x="97" y="60"/>
                  </a:cubicBezTo>
                  <a:cubicBezTo>
                    <a:pt x="108" y="44"/>
                    <a:pt x="116" y="26"/>
                    <a:pt x="122" y="7"/>
                  </a:cubicBezTo>
                  <a:close/>
                  <a:moveTo>
                    <a:pt x="10" y="181"/>
                  </a:moveTo>
                  <a:cubicBezTo>
                    <a:pt x="38" y="137"/>
                    <a:pt x="44" y="77"/>
                    <a:pt x="52" y="34"/>
                  </a:cubicBezTo>
                  <a:cubicBezTo>
                    <a:pt x="66" y="41"/>
                    <a:pt x="83" y="43"/>
                    <a:pt x="100" y="43"/>
                  </a:cubicBezTo>
                  <a:cubicBezTo>
                    <a:pt x="96" y="49"/>
                    <a:pt x="93" y="55"/>
                    <a:pt x="89" y="61"/>
                  </a:cubicBezTo>
                  <a:cubicBezTo>
                    <a:pt x="88" y="62"/>
                    <a:pt x="88" y="63"/>
                    <a:pt x="89" y="64"/>
                  </a:cubicBezTo>
                  <a:cubicBezTo>
                    <a:pt x="89" y="65"/>
                    <a:pt x="90" y="66"/>
                    <a:pt x="91" y="66"/>
                  </a:cubicBezTo>
                  <a:cubicBezTo>
                    <a:pt x="101" y="68"/>
                    <a:pt x="112" y="69"/>
                    <a:pt x="122" y="71"/>
                  </a:cubicBezTo>
                  <a:cubicBezTo>
                    <a:pt x="123" y="71"/>
                    <a:pt x="124" y="71"/>
                    <a:pt x="126" y="71"/>
                  </a:cubicBezTo>
                  <a:cubicBezTo>
                    <a:pt x="127" y="71"/>
                    <a:pt x="128" y="71"/>
                    <a:pt x="130" y="70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1" y="70"/>
                    <a:pt x="133" y="68"/>
                    <a:pt x="133" y="67"/>
                  </a:cubicBezTo>
                  <a:cubicBezTo>
                    <a:pt x="134" y="66"/>
                    <a:pt x="135" y="65"/>
                    <a:pt x="135" y="64"/>
                  </a:cubicBezTo>
                  <a:cubicBezTo>
                    <a:pt x="138" y="57"/>
                    <a:pt x="141" y="50"/>
                    <a:pt x="145" y="43"/>
                  </a:cubicBezTo>
                  <a:cubicBezTo>
                    <a:pt x="162" y="43"/>
                    <a:pt x="179" y="43"/>
                    <a:pt x="197" y="46"/>
                  </a:cubicBezTo>
                  <a:cubicBezTo>
                    <a:pt x="193" y="67"/>
                    <a:pt x="191" y="92"/>
                    <a:pt x="186" y="117"/>
                  </a:cubicBezTo>
                  <a:cubicBezTo>
                    <a:pt x="182" y="143"/>
                    <a:pt x="175" y="170"/>
                    <a:pt x="161" y="191"/>
                  </a:cubicBezTo>
                  <a:cubicBezTo>
                    <a:pt x="160" y="193"/>
                    <a:pt x="160" y="195"/>
                    <a:pt x="159" y="196"/>
                  </a:cubicBezTo>
                  <a:cubicBezTo>
                    <a:pt x="159" y="197"/>
                    <a:pt x="158" y="198"/>
                    <a:pt x="158" y="198"/>
                  </a:cubicBezTo>
                  <a:cubicBezTo>
                    <a:pt x="158" y="198"/>
                    <a:pt x="158" y="198"/>
                    <a:pt x="158" y="198"/>
                  </a:cubicBezTo>
                  <a:cubicBezTo>
                    <a:pt x="157" y="198"/>
                    <a:pt x="157" y="199"/>
                    <a:pt x="156" y="199"/>
                  </a:cubicBezTo>
                  <a:cubicBezTo>
                    <a:pt x="156" y="199"/>
                    <a:pt x="155" y="198"/>
                    <a:pt x="154" y="198"/>
                  </a:cubicBezTo>
                  <a:cubicBezTo>
                    <a:pt x="123" y="194"/>
                    <a:pt x="92" y="189"/>
                    <a:pt x="61" y="185"/>
                  </a:cubicBezTo>
                  <a:cubicBezTo>
                    <a:pt x="47" y="183"/>
                    <a:pt x="31" y="181"/>
                    <a:pt x="16" y="181"/>
                  </a:cubicBezTo>
                  <a:cubicBezTo>
                    <a:pt x="14" y="181"/>
                    <a:pt x="12" y="181"/>
                    <a:pt x="10" y="181"/>
                  </a:cubicBezTo>
                  <a:close/>
                  <a:moveTo>
                    <a:pt x="45" y="219"/>
                  </a:moveTo>
                  <a:cubicBezTo>
                    <a:pt x="46" y="209"/>
                    <a:pt x="46" y="200"/>
                    <a:pt x="47" y="190"/>
                  </a:cubicBezTo>
                  <a:cubicBezTo>
                    <a:pt x="52" y="190"/>
                    <a:pt x="56" y="191"/>
                    <a:pt x="60" y="192"/>
                  </a:cubicBezTo>
                  <a:cubicBezTo>
                    <a:pt x="91" y="196"/>
                    <a:pt x="122" y="201"/>
                    <a:pt x="153" y="205"/>
                  </a:cubicBezTo>
                  <a:cubicBezTo>
                    <a:pt x="154" y="205"/>
                    <a:pt x="155" y="205"/>
                    <a:pt x="156" y="205"/>
                  </a:cubicBezTo>
                  <a:cubicBezTo>
                    <a:pt x="158" y="205"/>
                    <a:pt x="159" y="205"/>
                    <a:pt x="160" y="205"/>
                  </a:cubicBezTo>
                  <a:cubicBezTo>
                    <a:pt x="162" y="204"/>
                    <a:pt x="163" y="203"/>
                    <a:pt x="164" y="202"/>
                  </a:cubicBezTo>
                  <a:cubicBezTo>
                    <a:pt x="165" y="201"/>
                    <a:pt x="165" y="199"/>
                    <a:pt x="166" y="198"/>
                  </a:cubicBezTo>
                  <a:cubicBezTo>
                    <a:pt x="166" y="196"/>
                    <a:pt x="167" y="195"/>
                    <a:pt x="167" y="195"/>
                  </a:cubicBezTo>
                  <a:cubicBezTo>
                    <a:pt x="182" y="172"/>
                    <a:pt x="189" y="145"/>
                    <a:pt x="193" y="118"/>
                  </a:cubicBezTo>
                  <a:cubicBezTo>
                    <a:pt x="196" y="100"/>
                    <a:pt x="198" y="83"/>
                    <a:pt x="200" y="68"/>
                  </a:cubicBezTo>
                  <a:cubicBezTo>
                    <a:pt x="204" y="68"/>
                    <a:pt x="207" y="68"/>
                    <a:pt x="211" y="68"/>
                  </a:cubicBezTo>
                  <a:cubicBezTo>
                    <a:pt x="208" y="113"/>
                    <a:pt x="208" y="157"/>
                    <a:pt x="208" y="202"/>
                  </a:cubicBezTo>
                  <a:cubicBezTo>
                    <a:pt x="208" y="208"/>
                    <a:pt x="208" y="214"/>
                    <a:pt x="208" y="219"/>
                  </a:cubicBezTo>
                  <a:cubicBezTo>
                    <a:pt x="185" y="218"/>
                    <a:pt x="160" y="218"/>
                    <a:pt x="135" y="218"/>
                  </a:cubicBezTo>
                  <a:cubicBezTo>
                    <a:pt x="104" y="218"/>
                    <a:pt x="73" y="218"/>
                    <a:pt x="45" y="2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254670" y="1901614"/>
              <a:ext cx="7750629" cy="901881"/>
            </a:xfrm>
            <a:custGeom>
              <a:avLst/>
              <a:gdLst>
                <a:gd name="connsiteX0" fmla="*/ 0 w 7750629"/>
                <a:gd name="connsiteY0" fmla="*/ 174172 h 901881"/>
                <a:gd name="connsiteX1" fmla="*/ 2627086 w 7750629"/>
                <a:gd name="connsiteY1" fmla="*/ 899886 h 901881"/>
                <a:gd name="connsiteX2" fmla="*/ 5341257 w 7750629"/>
                <a:gd name="connsiteY2" fmla="*/ 377372 h 901881"/>
                <a:gd name="connsiteX3" fmla="*/ 7750629 w 7750629"/>
                <a:gd name="connsiteY3" fmla="*/ 0 h 90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0629" h="901881">
                  <a:moveTo>
                    <a:pt x="0" y="174172"/>
                  </a:moveTo>
                  <a:cubicBezTo>
                    <a:pt x="868438" y="520095"/>
                    <a:pt x="1736877" y="866019"/>
                    <a:pt x="2627086" y="899886"/>
                  </a:cubicBezTo>
                  <a:cubicBezTo>
                    <a:pt x="3517295" y="933753"/>
                    <a:pt x="4487333" y="527353"/>
                    <a:pt x="5341257" y="377372"/>
                  </a:cubicBezTo>
                  <a:cubicBezTo>
                    <a:pt x="6195181" y="227391"/>
                    <a:pt x="7049105" y="152400"/>
                    <a:pt x="7750629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81331" y="2619692"/>
              <a:ext cx="792480" cy="423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eaLnBrk="1" hangingPunct="1">
                <a:lnSpc>
                  <a:spcPct val="90000"/>
                </a:lnSpc>
                <a:spcBef>
                  <a:spcPct val="10000"/>
                </a:spcBef>
                <a:buClrTx/>
              </a:pPr>
              <a:r>
                <a:rPr lang="zh-CN" altLang="en-US" sz="2400" b="1" dirty="0">
                  <a:solidFill>
                    <a:srgbClr val="C30F0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眼到</a:t>
              </a:r>
              <a:endParaRPr lang="zh-CN" altLang="en-US" sz="2400" b="1" spc="-300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246433" y="3269440"/>
              <a:ext cx="792480" cy="423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 eaLnBrk="1" fontAlgn="t" hangingPunct="1">
                <a:lnSpc>
                  <a:spcPct val="90000"/>
                </a:lnSpc>
                <a:spcBef>
                  <a:spcPct val="10000"/>
                </a:spcBef>
                <a:buClrTx/>
              </a:pPr>
              <a:r>
                <a:rPr lang="zh-CN" altLang="en-US" sz="2400" b="1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口到</a:t>
              </a:r>
              <a:endParaRPr lang="zh-CN" altLang="en-US" sz="2400" b="1" spc="-30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766617" y="2829660"/>
              <a:ext cx="792480" cy="423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 eaLnBrk="1" fontAlgn="t" hangingPunct="1">
                <a:lnSpc>
                  <a:spcPct val="90000"/>
                </a:lnSpc>
                <a:spcBef>
                  <a:spcPct val="10000"/>
                </a:spcBef>
                <a:buClrTx/>
              </a:pPr>
              <a:r>
                <a:rPr lang="zh-CN" altLang="en-US" sz="2400" b="1" dirty="0">
                  <a:solidFill>
                    <a:srgbClr val="C30F0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心到</a:t>
              </a:r>
              <a:endParaRPr lang="zh-CN" altLang="en-US" sz="2400" b="1" spc="-300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318361" y="2422063"/>
              <a:ext cx="792480" cy="423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 eaLnBrk="1" fontAlgn="t" hangingPunct="1">
                <a:lnSpc>
                  <a:spcPct val="90000"/>
                </a:lnSpc>
                <a:spcBef>
                  <a:spcPct val="10000"/>
                </a:spcBef>
                <a:buClrTx/>
              </a:pPr>
              <a:r>
                <a:rPr lang="zh-CN" altLang="en-US" sz="2400" b="1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手到</a:t>
              </a:r>
              <a:endParaRPr lang="zh-CN" altLang="en-US" sz="2400" b="1" spc="-30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09843" y="3854215"/>
            <a:ext cx="190480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就是听课的时候，不仅注意黑板上老师写的内容，还要注意老师的表情、口型等，要灵活地根据实际情境运用。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686873" y="4419913"/>
            <a:ext cx="190480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t" hangingPunct="1">
              <a:lnSpc>
                <a:spcPct val="150000"/>
              </a:lnSpc>
              <a:spcBef>
                <a:spcPct val="10000"/>
              </a:spcBef>
              <a:buClrTx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一般的情况下，口到有三个需要：一是朗读需要；二是记忆需要；三是随时发问。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48575" y="3920013"/>
            <a:ext cx="190480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老师讲课的时候，只是起个引导的作用，最主要的还是靠自己思考，这就要求在听课的时候时刻都要用心。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19626" y="3623796"/>
            <a:ext cx="190480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就是我们在认真听课，积极思考的同时，要做好课堂笔记。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26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ln w="12700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人格化好习惯的12个指标</a:t>
            </a:r>
            <a:endParaRPr lang="zh-CN" altLang="en-US" sz="2400" b="1" dirty="0">
              <a:ln w="12700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5" name="Group 16"/>
          <p:cNvGrpSpPr>
            <a:grpSpLocks noChangeAspect="1"/>
          </p:cNvGrpSpPr>
          <p:nvPr/>
        </p:nvGrpSpPr>
        <p:grpSpPr bwMode="auto">
          <a:xfrm>
            <a:off x="2252201" y="1667269"/>
            <a:ext cx="1158875" cy="2000249"/>
            <a:chOff x="1449" y="1496"/>
            <a:chExt cx="730" cy="1260"/>
          </a:xfrm>
          <a:solidFill>
            <a:srgbClr val="1E5AA4"/>
          </a:solidFill>
        </p:grpSpPr>
        <p:sp>
          <p:nvSpPr>
            <p:cNvPr id="96" name="Freeform 17"/>
            <p:cNvSpPr>
              <a:spLocks noEditPoints="1"/>
            </p:cNvSpPr>
            <p:nvPr/>
          </p:nvSpPr>
          <p:spPr bwMode="auto">
            <a:xfrm>
              <a:off x="1449" y="1496"/>
              <a:ext cx="730" cy="1260"/>
            </a:xfrm>
            <a:custGeom>
              <a:avLst/>
              <a:gdLst>
                <a:gd name="T0" fmla="*/ 609 w 684"/>
                <a:gd name="T1" fmla="*/ 553 h 1183"/>
                <a:gd name="T2" fmla="*/ 448 w 684"/>
                <a:gd name="T3" fmla="*/ 401 h 1183"/>
                <a:gd name="T4" fmla="*/ 269 w 684"/>
                <a:gd name="T5" fmla="*/ 315 h 1183"/>
                <a:gd name="T6" fmla="*/ 94 w 684"/>
                <a:gd name="T7" fmla="*/ 233 h 1183"/>
                <a:gd name="T8" fmla="*/ 88 w 684"/>
                <a:gd name="T9" fmla="*/ 655 h 1183"/>
                <a:gd name="T10" fmla="*/ 70 w 684"/>
                <a:gd name="T11" fmla="*/ 918 h 1183"/>
                <a:gd name="T12" fmla="*/ 139 w 684"/>
                <a:gd name="T13" fmla="*/ 1167 h 1183"/>
                <a:gd name="T14" fmla="*/ 202 w 684"/>
                <a:gd name="T15" fmla="*/ 975 h 1183"/>
                <a:gd name="T16" fmla="*/ 70 w 684"/>
                <a:gd name="T17" fmla="*/ 734 h 1183"/>
                <a:gd name="T18" fmla="*/ 278 w 684"/>
                <a:gd name="T19" fmla="*/ 562 h 1183"/>
                <a:gd name="T20" fmla="*/ 307 w 684"/>
                <a:gd name="T21" fmla="*/ 754 h 1183"/>
                <a:gd name="T22" fmla="*/ 323 w 684"/>
                <a:gd name="T23" fmla="*/ 769 h 1183"/>
                <a:gd name="T24" fmla="*/ 322 w 684"/>
                <a:gd name="T25" fmla="*/ 948 h 1183"/>
                <a:gd name="T26" fmla="*/ 345 w 684"/>
                <a:gd name="T27" fmla="*/ 765 h 1183"/>
                <a:gd name="T28" fmla="*/ 457 w 684"/>
                <a:gd name="T29" fmla="*/ 753 h 1183"/>
                <a:gd name="T30" fmla="*/ 553 w 684"/>
                <a:gd name="T31" fmla="*/ 815 h 1183"/>
                <a:gd name="T32" fmla="*/ 388 w 684"/>
                <a:gd name="T33" fmla="*/ 1179 h 1183"/>
                <a:gd name="T34" fmla="*/ 445 w 684"/>
                <a:gd name="T35" fmla="*/ 1002 h 1183"/>
                <a:gd name="T36" fmla="*/ 666 w 684"/>
                <a:gd name="T37" fmla="*/ 692 h 1183"/>
                <a:gd name="T38" fmla="*/ 200 w 684"/>
                <a:gd name="T39" fmla="*/ 558 h 1183"/>
                <a:gd name="T40" fmla="*/ 132 w 684"/>
                <a:gd name="T41" fmla="*/ 509 h 1183"/>
                <a:gd name="T42" fmla="*/ 123 w 684"/>
                <a:gd name="T43" fmla="*/ 61 h 1183"/>
                <a:gd name="T44" fmla="*/ 241 w 684"/>
                <a:gd name="T45" fmla="*/ 532 h 1183"/>
                <a:gd name="T46" fmla="*/ 388 w 684"/>
                <a:gd name="T47" fmla="*/ 620 h 1183"/>
                <a:gd name="T48" fmla="*/ 406 w 684"/>
                <a:gd name="T49" fmla="*/ 459 h 1183"/>
                <a:gd name="T50" fmla="*/ 305 w 684"/>
                <a:gd name="T51" fmla="*/ 567 h 1183"/>
                <a:gd name="T52" fmla="*/ 444 w 684"/>
                <a:gd name="T53" fmla="*/ 423 h 1183"/>
                <a:gd name="T54" fmla="*/ 423 w 684"/>
                <a:gd name="T55" fmla="*/ 643 h 1183"/>
                <a:gd name="T56" fmla="*/ 415 w 684"/>
                <a:gd name="T57" fmla="*/ 724 h 1183"/>
                <a:gd name="T58" fmla="*/ 428 w 684"/>
                <a:gd name="T59" fmla="*/ 654 h 1183"/>
                <a:gd name="T60" fmla="*/ 574 w 684"/>
                <a:gd name="T61" fmla="*/ 534 h 1183"/>
                <a:gd name="T62" fmla="*/ 415 w 684"/>
                <a:gd name="T63" fmla="*/ 724 h 1183"/>
                <a:gd name="T64" fmla="*/ 476 w 684"/>
                <a:gd name="T65" fmla="*/ 750 h 1183"/>
                <a:gd name="T66" fmla="*/ 607 w 684"/>
                <a:gd name="T67" fmla="*/ 631 h 1183"/>
                <a:gd name="T68" fmla="*/ 517 w 684"/>
                <a:gd name="T69" fmla="*/ 804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4" h="1183">
                  <a:moveTo>
                    <a:pt x="612" y="606"/>
                  </a:moveTo>
                  <a:cubicBezTo>
                    <a:pt x="615" y="584"/>
                    <a:pt x="613" y="565"/>
                    <a:pt x="609" y="553"/>
                  </a:cubicBezTo>
                  <a:cubicBezTo>
                    <a:pt x="599" y="516"/>
                    <a:pt x="568" y="479"/>
                    <a:pt x="517" y="483"/>
                  </a:cubicBezTo>
                  <a:cubicBezTo>
                    <a:pt x="514" y="445"/>
                    <a:pt x="477" y="404"/>
                    <a:pt x="448" y="401"/>
                  </a:cubicBezTo>
                  <a:cubicBezTo>
                    <a:pt x="329" y="387"/>
                    <a:pt x="263" y="490"/>
                    <a:pt x="263" y="490"/>
                  </a:cubicBezTo>
                  <a:cubicBezTo>
                    <a:pt x="263" y="490"/>
                    <a:pt x="253" y="433"/>
                    <a:pt x="269" y="315"/>
                  </a:cubicBezTo>
                  <a:cubicBezTo>
                    <a:pt x="290" y="158"/>
                    <a:pt x="232" y="0"/>
                    <a:pt x="116" y="36"/>
                  </a:cubicBezTo>
                  <a:cubicBezTo>
                    <a:pt x="0" y="72"/>
                    <a:pt x="71" y="136"/>
                    <a:pt x="94" y="233"/>
                  </a:cubicBezTo>
                  <a:cubicBezTo>
                    <a:pt x="117" y="330"/>
                    <a:pt x="117" y="454"/>
                    <a:pt x="110" y="505"/>
                  </a:cubicBezTo>
                  <a:cubicBezTo>
                    <a:pt x="104" y="546"/>
                    <a:pt x="92" y="624"/>
                    <a:pt x="88" y="655"/>
                  </a:cubicBezTo>
                  <a:cubicBezTo>
                    <a:pt x="69" y="678"/>
                    <a:pt x="57" y="697"/>
                    <a:pt x="54" y="711"/>
                  </a:cubicBezTo>
                  <a:cubicBezTo>
                    <a:pt x="45" y="741"/>
                    <a:pt x="31" y="868"/>
                    <a:pt x="70" y="918"/>
                  </a:cubicBezTo>
                  <a:cubicBezTo>
                    <a:pt x="109" y="969"/>
                    <a:pt x="148" y="980"/>
                    <a:pt x="177" y="979"/>
                  </a:cubicBezTo>
                  <a:cubicBezTo>
                    <a:pt x="203" y="1073"/>
                    <a:pt x="139" y="1167"/>
                    <a:pt x="139" y="1167"/>
                  </a:cubicBezTo>
                  <a:cubicBezTo>
                    <a:pt x="153" y="1174"/>
                    <a:pt x="153" y="1174"/>
                    <a:pt x="153" y="1174"/>
                  </a:cubicBezTo>
                  <a:cubicBezTo>
                    <a:pt x="220" y="1102"/>
                    <a:pt x="207" y="1002"/>
                    <a:pt x="202" y="975"/>
                  </a:cubicBezTo>
                  <a:cubicBezTo>
                    <a:pt x="215" y="971"/>
                    <a:pt x="223" y="966"/>
                    <a:pt x="223" y="966"/>
                  </a:cubicBezTo>
                  <a:cubicBezTo>
                    <a:pt x="50" y="954"/>
                    <a:pt x="64" y="794"/>
                    <a:pt x="70" y="734"/>
                  </a:cubicBezTo>
                  <a:cubicBezTo>
                    <a:pt x="76" y="674"/>
                    <a:pt x="155" y="611"/>
                    <a:pt x="205" y="572"/>
                  </a:cubicBezTo>
                  <a:cubicBezTo>
                    <a:pt x="254" y="533"/>
                    <a:pt x="270" y="550"/>
                    <a:pt x="278" y="562"/>
                  </a:cubicBezTo>
                  <a:cubicBezTo>
                    <a:pt x="326" y="637"/>
                    <a:pt x="384" y="625"/>
                    <a:pt x="408" y="655"/>
                  </a:cubicBezTo>
                  <a:cubicBezTo>
                    <a:pt x="432" y="685"/>
                    <a:pt x="388" y="757"/>
                    <a:pt x="307" y="754"/>
                  </a:cubicBezTo>
                  <a:cubicBezTo>
                    <a:pt x="226" y="751"/>
                    <a:pt x="207" y="675"/>
                    <a:pt x="207" y="675"/>
                  </a:cubicBezTo>
                  <a:cubicBezTo>
                    <a:pt x="216" y="753"/>
                    <a:pt x="271" y="775"/>
                    <a:pt x="323" y="769"/>
                  </a:cubicBezTo>
                  <a:cubicBezTo>
                    <a:pt x="342" y="782"/>
                    <a:pt x="376" y="814"/>
                    <a:pt x="370" y="868"/>
                  </a:cubicBezTo>
                  <a:cubicBezTo>
                    <a:pt x="363" y="933"/>
                    <a:pt x="322" y="948"/>
                    <a:pt x="322" y="948"/>
                  </a:cubicBezTo>
                  <a:cubicBezTo>
                    <a:pt x="322" y="948"/>
                    <a:pt x="390" y="939"/>
                    <a:pt x="390" y="866"/>
                  </a:cubicBezTo>
                  <a:cubicBezTo>
                    <a:pt x="390" y="808"/>
                    <a:pt x="363" y="777"/>
                    <a:pt x="345" y="765"/>
                  </a:cubicBezTo>
                  <a:cubicBezTo>
                    <a:pt x="366" y="759"/>
                    <a:pt x="386" y="749"/>
                    <a:pt x="400" y="738"/>
                  </a:cubicBezTo>
                  <a:cubicBezTo>
                    <a:pt x="409" y="745"/>
                    <a:pt x="427" y="755"/>
                    <a:pt x="457" y="753"/>
                  </a:cubicBezTo>
                  <a:cubicBezTo>
                    <a:pt x="456" y="773"/>
                    <a:pt x="463" y="815"/>
                    <a:pt x="523" y="817"/>
                  </a:cubicBezTo>
                  <a:cubicBezTo>
                    <a:pt x="534" y="817"/>
                    <a:pt x="544" y="816"/>
                    <a:pt x="553" y="815"/>
                  </a:cubicBezTo>
                  <a:cubicBezTo>
                    <a:pt x="559" y="845"/>
                    <a:pt x="569" y="952"/>
                    <a:pt x="418" y="982"/>
                  </a:cubicBezTo>
                  <a:cubicBezTo>
                    <a:pt x="418" y="982"/>
                    <a:pt x="425" y="1121"/>
                    <a:pt x="388" y="1179"/>
                  </a:cubicBezTo>
                  <a:cubicBezTo>
                    <a:pt x="408" y="1183"/>
                    <a:pt x="408" y="1183"/>
                    <a:pt x="408" y="1183"/>
                  </a:cubicBezTo>
                  <a:cubicBezTo>
                    <a:pt x="408" y="1183"/>
                    <a:pt x="446" y="1121"/>
                    <a:pt x="445" y="1002"/>
                  </a:cubicBezTo>
                  <a:cubicBezTo>
                    <a:pt x="445" y="1002"/>
                    <a:pt x="592" y="979"/>
                    <a:pt x="582" y="806"/>
                  </a:cubicBezTo>
                  <a:cubicBezTo>
                    <a:pt x="625" y="787"/>
                    <a:pt x="651" y="744"/>
                    <a:pt x="666" y="692"/>
                  </a:cubicBezTo>
                  <a:cubicBezTo>
                    <a:pt x="684" y="633"/>
                    <a:pt x="636" y="608"/>
                    <a:pt x="612" y="606"/>
                  </a:cubicBezTo>
                  <a:close/>
                  <a:moveTo>
                    <a:pt x="200" y="558"/>
                  </a:moveTo>
                  <a:cubicBezTo>
                    <a:pt x="162" y="583"/>
                    <a:pt x="132" y="608"/>
                    <a:pt x="109" y="632"/>
                  </a:cubicBezTo>
                  <a:cubicBezTo>
                    <a:pt x="111" y="609"/>
                    <a:pt x="122" y="580"/>
                    <a:pt x="132" y="509"/>
                  </a:cubicBezTo>
                  <a:cubicBezTo>
                    <a:pt x="146" y="422"/>
                    <a:pt x="128" y="293"/>
                    <a:pt x="113" y="228"/>
                  </a:cubicBezTo>
                  <a:cubicBezTo>
                    <a:pt x="100" y="171"/>
                    <a:pt x="31" y="75"/>
                    <a:pt x="123" y="61"/>
                  </a:cubicBezTo>
                  <a:cubicBezTo>
                    <a:pt x="254" y="41"/>
                    <a:pt x="256" y="256"/>
                    <a:pt x="250" y="311"/>
                  </a:cubicBezTo>
                  <a:cubicBezTo>
                    <a:pt x="244" y="359"/>
                    <a:pt x="241" y="500"/>
                    <a:pt x="241" y="532"/>
                  </a:cubicBezTo>
                  <a:cubicBezTo>
                    <a:pt x="230" y="538"/>
                    <a:pt x="217" y="546"/>
                    <a:pt x="200" y="558"/>
                  </a:cubicBezTo>
                  <a:close/>
                  <a:moveTo>
                    <a:pt x="388" y="620"/>
                  </a:moveTo>
                  <a:cubicBezTo>
                    <a:pt x="378" y="617"/>
                    <a:pt x="365" y="611"/>
                    <a:pt x="352" y="603"/>
                  </a:cubicBezTo>
                  <a:cubicBezTo>
                    <a:pt x="335" y="522"/>
                    <a:pt x="406" y="459"/>
                    <a:pt x="406" y="459"/>
                  </a:cubicBezTo>
                  <a:cubicBezTo>
                    <a:pt x="324" y="501"/>
                    <a:pt x="330" y="567"/>
                    <a:pt x="336" y="593"/>
                  </a:cubicBezTo>
                  <a:cubicBezTo>
                    <a:pt x="325" y="585"/>
                    <a:pt x="314" y="577"/>
                    <a:pt x="305" y="567"/>
                  </a:cubicBezTo>
                  <a:cubicBezTo>
                    <a:pt x="281" y="542"/>
                    <a:pt x="282" y="520"/>
                    <a:pt x="261" y="524"/>
                  </a:cubicBezTo>
                  <a:cubicBezTo>
                    <a:pt x="287" y="485"/>
                    <a:pt x="396" y="408"/>
                    <a:pt x="444" y="423"/>
                  </a:cubicBezTo>
                  <a:cubicBezTo>
                    <a:pt x="496" y="439"/>
                    <a:pt x="508" y="509"/>
                    <a:pt x="485" y="574"/>
                  </a:cubicBezTo>
                  <a:cubicBezTo>
                    <a:pt x="469" y="620"/>
                    <a:pt x="439" y="637"/>
                    <a:pt x="423" y="643"/>
                  </a:cubicBezTo>
                  <a:cubicBezTo>
                    <a:pt x="414" y="629"/>
                    <a:pt x="400" y="624"/>
                    <a:pt x="388" y="620"/>
                  </a:cubicBezTo>
                  <a:close/>
                  <a:moveTo>
                    <a:pt x="415" y="724"/>
                  </a:moveTo>
                  <a:cubicBezTo>
                    <a:pt x="420" y="717"/>
                    <a:pt x="424" y="710"/>
                    <a:pt x="426" y="703"/>
                  </a:cubicBezTo>
                  <a:cubicBezTo>
                    <a:pt x="431" y="681"/>
                    <a:pt x="431" y="666"/>
                    <a:pt x="428" y="654"/>
                  </a:cubicBezTo>
                  <a:cubicBezTo>
                    <a:pt x="510" y="623"/>
                    <a:pt x="514" y="552"/>
                    <a:pt x="516" y="508"/>
                  </a:cubicBezTo>
                  <a:cubicBezTo>
                    <a:pt x="531" y="508"/>
                    <a:pt x="558" y="512"/>
                    <a:pt x="574" y="534"/>
                  </a:cubicBezTo>
                  <a:cubicBezTo>
                    <a:pt x="597" y="567"/>
                    <a:pt x="601" y="681"/>
                    <a:pt x="508" y="721"/>
                  </a:cubicBezTo>
                  <a:cubicBezTo>
                    <a:pt x="444" y="748"/>
                    <a:pt x="422" y="735"/>
                    <a:pt x="415" y="724"/>
                  </a:cubicBezTo>
                  <a:close/>
                  <a:moveTo>
                    <a:pt x="517" y="804"/>
                  </a:moveTo>
                  <a:cubicBezTo>
                    <a:pt x="469" y="797"/>
                    <a:pt x="471" y="766"/>
                    <a:pt x="476" y="750"/>
                  </a:cubicBezTo>
                  <a:cubicBezTo>
                    <a:pt x="488" y="747"/>
                    <a:pt x="502" y="742"/>
                    <a:pt x="519" y="734"/>
                  </a:cubicBezTo>
                  <a:cubicBezTo>
                    <a:pt x="570" y="710"/>
                    <a:pt x="596" y="669"/>
                    <a:pt x="607" y="631"/>
                  </a:cubicBezTo>
                  <a:cubicBezTo>
                    <a:pt x="622" y="636"/>
                    <a:pt x="644" y="647"/>
                    <a:pt x="643" y="675"/>
                  </a:cubicBezTo>
                  <a:cubicBezTo>
                    <a:pt x="642" y="718"/>
                    <a:pt x="584" y="812"/>
                    <a:pt x="517" y="8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8"/>
            <p:cNvSpPr/>
            <p:nvPr/>
          </p:nvSpPr>
          <p:spPr bwMode="auto">
            <a:xfrm>
              <a:off x="1760" y="2545"/>
              <a:ext cx="57" cy="47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8" name="Group 21"/>
          <p:cNvGrpSpPr>
            <a:grpSpLocks noChangeAspect="1"/>
          </p:cNvGrpSpPr>
          <p:nvPr/>
        </p:nvGrpSpPr>
        <p:grpSpPr bwMode="auto">
          <a:xfrm>
            <a:off x="5462352" y="1686844"/>
            <a:ext cx="1209675" cy="1979613"/>
            <a:chOff x="3270" y="1510"/>
            <a:chExt cx="762" cy="1247"/>
          </a:xfrm>
          <a:solidFill>
            <a:srgbClr val="1E5AA4"/>
          </a:solidFill>
        </p:grpSpPr>
        <p:sp>
          <p:nvSpPr>
            <p:cNvPr id="99" name="Freeform 22"/>
            <p:cNvSpPr/>
            <p:nvPr/>
          </p:nvSpPr>
          <p:spPr bwMode="auto">
            <a:xfrm>
              <a:off x="3616" y="2549"/>
              <a:ext cx="56" cy="46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29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3270" y="1510"/>
              <a:ext cx="762" cy="1247"/>
            </a:xfrm>
            <a:custGeom>
              <a:avLst/>
              <a:gdLst>
                <a:gd name="T0" fmla="*/ 629 w 729"/>
                <a:gd name="T1" fmla="*/ 554 h 1195"/>
                <a:gd name="T2" fmla="*/ 512 w 729"/>
                <a:gd name="T3" fmla="*/ 454 h 1195"/>
                <a:gd name="T4" fmla="*/ 509 w 729"/>
                <a:gd name="T5" fmla="*/ 405 h 1195"/>
                <a:gd name="T6" fmla="*/ 591 w 729"/>
                <a:gd name="T7" fmla="*/ 78 h 1195"/>
                <a:gd name="T8" fmla="*/ 415 w 729"/>
                <a:gd name="T9" fmla="*/ 118 h 1195"/>
                <a:gd name="T10" fmla="*/ 276 w 729"/>
                <a:gd name="T11" fmla="*/ 309 h 1195"/>
                <a:gd name="T12" fmla="*/ 37 w 729"/>
                <a:gd name="T13" fmla="*/ 50 h 1195"/>
                <a:gd name="T14" fmla="*/ 151 w 729"/>
                <a:gd name="T15" fmla="*/ 585 h 1195"/>
                <a:gd name="T16" fmla="*/ 202 w 729"/>
                <a:gd name="T17" fmla="*/ 988 h 1195"/>
                <a:gd name="T18" fmla="*/ 160 w 729"/>
                <a:gd name="T19" fmla="*/ 1169 h 1195"/>
                <a:gd name="T20" fmla="*/ 135 w 729"/>
                <a:gd name="T21" fmla="*/ 904 h 1195"/>
                <a:gd name="T22" fmla="*/ 298 w 729"/>
                <a:gd name="T23" fmla="*/ 556 h 1195"/>
                <a:gd name="T24" fmla="*/ 447 w 729"/>
                <a:gd name="T25" fmla="*/ 694 h 1195"/>
                <a:gd name="T26" fmla="*/ 268 w 729"/>
                <a:gd name="T27" fmla="*/ 812 h 1195"/>
                <a:gd name="T28" fmla="*/ 373 w 729"/>
                <a:gd name="T29" fmla="*/ 737 h 1195"/>
                <a:gd name="T30" fmla="*/ 391 w 729"/>
                <a:gd name="T31" fmla="*/ 740 h 1195"/>
                <a:gd name="T32" fmla="*/ 440 w 729"/>
                <a:gd name="T33" fmla="*/ 778 h 1195"/>
                <a:gd name="T34" fmla="*/ 593 w 729"/>
                <a:gd name="T35" fmla="*/ 811 h 1195"/>
                <a:gd name="T36" fmla="*/ 460 w 729"/>
                <a:gd name="T37" fmla="*/ 992 h 1195"/>
                <a:gd name="T38" fmla="*/ 465 w 729"/>
                <a:gd name="T39" fmla="*/ 1195 h 1195"/>
                <a:gd name="T40" fmla="*/ 647 w 729"/>
                <a:gd name="T41" fmla="*/ 784 h 1195"/>
                <a:gd name="T42" fmla="*/ 437 w 729"/>
                <a:gd name="T43" fmla="*/ 585 h 1195"/>
                <a:gd name="T44" fmla="*/ 210 w 729"/>
                <a:gd name="T45" fmla="*/ 547 h 1195"/>
                <a:gd name="T46" fmla="*/ 54 w 729"/>
                <a:gd name="T47" fmla="*/ 143 h 1195"/>
                <a:gd name="T48" fmla="*/ 240 w 729"/>
                <a:gd name="T49" fmla="*/ 230 h 1195"/>
                <a:gd name="T50" fmla="*/ 374 w 729"/>
                <a:gd name="T51" fmla="*/ 387 h 1195"/>
                <a:gd name="T52" fmla="*/ 520 w 729"/>
                <a:gd name="T53" fmla="*/ 52 h 1195"/>
                <a:gd name="T54" fmla="*/ 468 w 729"/>
                <a:gd name="T55" fmla="*/ 505 h 1195"/>
                <a:gd name="T56" fmla="*/ 437 w 729"/>
                <a:gd name="T57" fmla="*/ 585 h 1195"/>
                <a:gd name="T58" fmla="*/ 494 w 729"/>
                <a:gd name="T59" fmla="*/ 673 h 1195"/>
                <a:gd name="T60" fmla="*/ 529 w 729"/>
                <a:gd name="T61" fmla="*/ 484 h 1195"/>
                <a:gd name="T62" fmla="*/ 429 w 729"/>
                <a:gd name="T63" fmla="*/ 736 h 1195"/>
                <a:gd name="T64" fmla="*/ 603 w 729"/>
                <a:gd name="T65" fmla="*/ 672 h 1195"/>
                <a:gd name="T66" fmla="*/ 691 w 729"/>
                <a:gd name="T67" fmla="*/ 638 h 1195"/>
                <a:gd name="T68" fmla="*/ 520 w 729"/>
                <a:gd name="T69" fmla="*/ 768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9" h="1195">
                  <a:moveTo>
                    <a:pt x="700" y="569"/>
                  </a:moveTo>
                  <a:cubicBezTo>
                    <a:pt x="676" y="543"/>
                    <a:pt x="646" y="548"/>
                    <a:pt x="629" y="554"/>
                  </a:cubicBezTo>
                  <a:cubicBezTo>
                    <a:pt x="629" y="543"/>
                    <a:pt x="629" y="534"/>
                    <a:pt x="629" y="528"/>
                  </a:cubicBezTo>
                  <a:cubicBezTo>
                    <a:pt x="629" y="504"/>
                    <a:pt x="601" y="415"/>
                    <a:pt x="512" y="454"/>
                  </a:cubicBezTo>
                  <a:cubicBezTo>
                    <a:pt x="508" y="455"/>
                    <a:pt x="504" y="457"/>
                    <a:pt x="501" y="459"/>
                  </a:cubicBezTo>
                  <a:cubicBezTo>
                    <a:pt x="498" y="447"/>
                    <a:pt x="498" y="427"/>
                    <a:pt x="509" y="405"/>
                  </a:cubicBezTo>
                  <a:cubicBezTo>
                    <a:pt x="528" y="366"/>
                    <a:pt x="597" y="273"/>
                    <a:pt x="606" y="211"/>
                  </a:cubicBezTo>
                  <a:cubicBezTo>
                    <a:pt x="614" y="149"/>
                    <a:pt x="602" y="102"/>
                    <a:pt x="591" y="78"/>
                  </a:cubicBezTo>
                  <a:cubicBezTo>
                    <a:pt x="580" y="53"/>
                    <a:pt x="554" y="23"/>
                    <a:pt x="514" y="23"/>
                  </a:cubicBezTo>
                  <a:cubicBezTo>
                    <a:pt x="474" y="23"/>
                    <a:pt x="426" y="50"/>
                    <a:pt x="415" y="118"/>
                  </a:cubicBezTo>
                  <a:cubicBezTo>
                    <a:pt x="405" y="185"/>
                    <a:pt x="346" y="432"/>
                    <a:pt x="315" y="482"/>
                  </a:cubicBezTo>
                  <a:cubicBezTo>
                    <a:pt x="315" y="482"/>
                    <a:pt x="283" y="384"/>
                    <a:pt x="276" y="309"/>
                  </a:cubicBezTo>
                  <a:cubicBezTo>
                    <a:pt x="269" y="234"/>
                    <a:pt x="258" y="133"/>
                    <a:pt x="188" y="67"/>
                  </a:cubicBezTo>
                  <a:cubicBezTo>
                    <a:pt x="117" y="0"/>
                    <a:pt x="58" y="38"/>
                    <a:pt x="37" y="50"/>
                  </a:cubicBezTo>
                  <a:cubicBezTo>
                    <a:pt x="17" y="62"/>
                    <a:pt x="0" y="93"/>
                    <a:pt x="35" y="161"/>
                  </a:cubicBezTo>
                  <a:cubicBezTo>
                    <a:pt x="69" y="228"/>
                    <a:pt x="116" y="381"/>
                    <a:pt x="151" y="585"/>
                  </a:cubicBezTo>
                  <a:cubicBezTo>
                    <a:pt x="113" y="616"/>
                    <a:pt x="74" y="669"/>
                    <a:pt x="68" y="769"/>
                  </a:cubicBezTo>
                  <a:cubicBezTo>
                    <a:pt x="59" y="931"/>
                    <a:pt x="166" y="940"/>
                    <a:pt x="202" y="988"/>
                  </a:cubicBezTo>
                  <a:cubicBezTo>
                    <a:pt x="238" y="1037"/>
                    <a:pt x="151" y="1155"/>
                    <a:pt x="151" y="1155"/>
                  </a:cubicBezTo>
                  <a:cubicBezTo>
                    <a:pt x="160" y="1169"/>
                    <a:pt x="160" y="1169"/>
                    <a:pt x="160" y="1169"/>
                  </a:cubicBezTo>
                  <a:cubicBezTo>
                    <a:pt x="198" y="1124"/>
                    <a:pt x="228" y="1059"/>
                    <a:pt x="234" y="1007"/>
                  </a:cubicBezTo>
                  <a:cubicBezTo>
                    <a:pt x="240" y="954"/>
                    <a:pt x="198" y="969"/>
                    <a:pt x="135" y="904"/>
                  </a:cubicBezTo>
                  <a:cubicBezTo>
                    <a:pt x="71" y="838"/>
                    <a:pt x="76" y="706"/>
                    <a:pt x="135" y="632"/>
                  </a:cubicBezTo>
                  <a:cubicBezTo>
                    <a:pt x="194" y="558"/>
                    <a:pt x="275" y="538"/>
                    <a:pt x="298" y="556"/>
                  </a:cubicBezTo>
                  <a:cubicBezTo>
                    <a:pt x="321" y="575"/>
                    <a:pt x="392" y="615"/>
                    <a:pt x="432" y="602"/>
                  </a:cubicBezTo>
                  <a:cubicBezTo>
                    <a:pt x="472" y="589"/>
                    <a:pt x="508" y="654"/>
                    <a:pt x="447" y="694"/>
                  </a:cubicBezTo>
                  <a:cubicBezTo>
                    <a:pt x="369" y="746"/>
                    <a:pt x="280" y="674"/>
                    <a:pt x="280" y="674"/>
                  </a:cubicBezTo>
                  <a:cubicBezTo>
                    <a:pt x="302" y="738"/>
                    <a:pt x="268" y="812"/>
                    <a:pt x="268" y="812"/>
                  </a:cubicBezTo>
                  <a:cubicBezTo>
                    <a:pt x="319" y="788"/>
                    <a:pt x="306" y="705"/>
                    <a:pt x="306" y="705"/>
                  </a:cubicBezTo>
                  <a:cubicBezTo>
                    <a:pt x="331" y="722"/>
                    <a:pt x="353" y="732"/>
                    <a:pt x="373" y="737"/>
                  </a:cubicBezTo>
                  <a:cubicBezTo>
                    <a:pt x="385" y="769"/>
                    <a:pt x="408" y="853"/>
                    <a:pt x="346" y="923"/>
                  </a:cubicBezTo>
                  <a:cubicBezTo>
                    <a:pt x="346" y="923"/>
                    <a:pt x="434" y="880"/>
                    <a:pt x="391" y="740"/>
                  </a:cubicBezTo>
                  <a:cubicBezTo>
                    <a:pt x="395" y="740"/>
                    <a:pt x="400" y="740"/>
                    <a:pt x="405" y="740"/>
                  </a:cubicBezTo>
                  <a:cubicBezTo>
                    <a:pt x="408" y="751"/>
                    <a:pt x="417" y="766"/>
                    <a:pt x="440" y="778"/>
                  </a:cubicBezTo>
                  <a:cubicBezTo>
                    <a:pt x="456" y="787"/>
                    <a:pt x="480" y="786"/>
                    <a:pt x="505" y="775"/>
                  </a:cubicBezTo>
                  <a:cubicBezTo>
                    <a:pt x="514" y="792"/>
                    <a:pt x="540" y="824"/>
                    <a:pt x="593" y="811"/>
                  </a:cubicBezTo>
                  <a:cubicBezTo>
                    <a:pt x="604" y="809"/>
                    <a:pt x="614" y="805"/>
                    <a:pt x="623" y="800"/>
                  </a:cubicBezTo>
                  <a:cubicBezTo>
                    <a:pt x="621" y="839"/>
                    <a:pt x="605" y="966"/>
                    <a:pt x="460" y="992"/>
                  </a:cubicBezTo>
                  <a:cubicBezTo>
                    <a:pt x="460" y="992"/>
                    <a:pt x="475" y="1138"/>
                    <a:pt x="439" y="1194"/>
                  </a:cubicBezTo>
                  <a:cubicBezTo>
                    <a:pt x="465" y="1195"/>
                    <a:pt x="465" y="1195"/>
                    <a:pt x="465" y="1195"/>
                  </a:cubicBezTo>
                  <a:cubicBezTo>
                    <a:pt x="465" y="1195"/>
                    <a:pt x="501" y="1143"/>
                    <a:pt x="485" y="1007"/>
                  </a:cubicBezTo>
                  <a:cubicBezTo>
                    <a:pt x="485" y="1007"/>
                    <a:pt x="636" y="1001"/>
                    <a:pt x="647" y="784"/>
                  </a:cubicBezTo>
                  <a:cubicBezTo>
                    <a:pt x="720" y="725"/>
                    <a:pt x="729" y="601"/>
                    <a:pt x="700" y="569"/>
                  </a:cubicBezTo>
                  <a:close/>
                  <a:moveTo>
                    <a:pt x="437" y="585"/>
                  </a:moveTo>
                  <a:cubicBezTo>
                    <a:pt x="381" y="593"/>
                    <a:pt x="339" y="562"/>
                    <a:pt x="309" y="545"/>
                  </a:cubicBezTo>
                  <a:cubicBezTo>
                    <a:pt x="280" y="528"/>
                    <a:pt x="246" y="525"/>
                    <a:pt x="210" y="547"/>
                  </a:cubicBezTo>
                  <a:cubicBezTo>
                    <a:pt x="200" y="552"/>
                    <a:pt x="187" y="559"/>
                    <a:pt x="172" y="569"/>
                  </a:cubicBezTo>
                  <a:cubicBezTo>
                    <a:pt x="161" y="511"/>
                    <a:pt x="103" y="226"/>
                    <a:pt x="54" y="143"/>
                  </a:cubicBezTo>
                  <a:cubicBezTo>
                    <a:pt x="4" y="59"/>
                    <a:pt x="91" y="56"/>
                    <a:pt x="106" y="58"/>
                  </a:cubicBezTo>
                  <a:cubicBezTo>
                    <a:pt x="141" y="63"/>
                    <a:pt x="228" y="130"/>
                    <a:pt x="240" y="230"/>
                  </a:cubicBezTo>
                  <a:cubicBezTo>
                    <a:pt x="252" y="331"/>
                    <a:pt x="269" y="478"/>
                    <a:pt x="314" y="536"/>
                  </a:cubicBezTo>
                  <a:cubicBezTo>
                    <a:pt x="314" y="536"/>
                    <a:pt x="346" y="484"/>
                    <a:pt x="374" y="387"/>
                  </a:cubicBezTo>
                  <a:cubicBezTo>
                    <a:pt x="402" y="290"/>
                    <a:pt x="432" y="177"/>
                    <a:pt x="440" y="130"/>
                  </a:cubicBezTo>
                  <a:cubicBezTo>
                    <a:pt x="447" y="82"/>
                    <a:pt x="470" y="40"/>
                    <a:pt x="520" y="52"/>
                  </a:cubicBezTo>
                  <a:cubicBezTo>
                    <a:pt x="569" y="64"/>
                    <a:pt x="597" y="151"/>
                    <a:pt x="568" y="231"/>
                  </a:cubicBezTo>
                  <a:cubicBezTo>
                    <a:pt x="541" y="306"/>
                    <a:pt x="452" y="400"/>
                    <a:pt x="468" y="505"/>
                  </a:cubicBezTo>
                  <a:cubicBezTo>
                    <a:pt x="454" y="536"/>
                    <a:pt x="450" y="572"/>
                    <a:pt x="449" y="585"/>
                  </a:cubicBezTo>
                  <a:cubicBezTo>
                    <a:pt x="445" y="585"/>
                    <a:pt x="441" y="585"/>
                    <a:pt x="437" y="585"/>
                  </a:cubicBezTo>
                  <a:close/>
                  <a:moveTo>
                    <a:pt x="429" y="736"/>
                  </a:moveTo>
                  <a:cubicBezTo>
                    <a:pt x="464" y="725"/>
                    <a:pt x="486" y="695"/>
                    <a:pt x="494" y="673"/>
                  </a:cubicBezTo>
                  <a:cubicBezTo>
                    <a:pt x="507" y="639"/>
                    <a:pt x="498" y="597"/>
                    <a:pt x="465" y="587"/>
                  </a:cubicBezTo>
                  <a:cubicBezTo>
                    <a:pt x="469" y="565"/>
                    <a:pt x="486" y="497"/>
                    <a:pt x="529" y="484"/>
                  </a:cubicBezTo>
                  <a:cubicBezTo>
                    <a:pt x="580" y="468"/>
                    <a:pt x="609" y="509"/>
                    <a:pt x="596" y="585"/>
                  </a:cubicBezTo>
                  <a:cubicBezTo>
                    <a:pt x="584" y="659"/>
                    <a:pt x="518" y="804"/>
                    <a:pt x="429" y="736"/>
                  </a:cubicBezTo>
                  <a:close/>
                  <a:moveTo>
                    <a:pt x="520" y="768"/>
                  </a:moveTo>
                  <a:cubicBezTo>
                    <a:pt x="554" y="749"/>
                    <a:pt x="586" y="716"/>
                    <a:pt x="603" y="672"/>
                  </a:cubicBezTo>
                  <a:cubicBezTo>
                    <a:pt x="616" y="636"/>
                    <a:pt x="622" y="606"/>
                    <a:pt x="626" y="581"/>
                  </a:cubicBezTo>
                  <a:cubicBezTo>
                    <a:pt x="680" y="564"/>
                    <a:pt x="696" y="608"/>
                    <a:pt x="691" y="638"/>
                  </a:cubicBezTo>
                  <a:cubicBezTo>
                    <a:pt x="687" y="669"/>
                    <a:pt x="664" y="771"/>
                    <a:pt x="595" y="789"/>
                  </a:cubicBezTo>
                  <a:cubicBezTo>
                    <a:pt x="547" y="802"/>
                    <a:pt x="527" y="781"/>
                    <a:pt x="520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Group 26"/>
          <p:cNvGrpSpPr>
            <a:grpSpLocks noChangeAspect="1"/>
          </p:cNvGrpSpPr>
          <p:nvPr/>
        </p:nvGrpSpPr>
        <p:grpSpPr bwMode="auto">
          <a:xfrm>
            <a:off x="8860959" y="1688432"/>
            <a:ext cx="1200149" cy="1973263"/>
            <a:chOff x="5100" y="1511"/>
            <a:chExt cx="756" cy="1243"/>
          </a:xfrm>
          <a:solidFill>
            <a:srgbClr val="1E5AA4"/>
          </a:solidFill>
        </p:grpSpPr>
        <p:sp>
          <p:nvSpPr>
            <p:cNvPr id="102" name="Freeform 27"/>
            <p:cNvSpPr/>
            <p:nvPr/>
          </p:nvSpPr>
          <p:spPr bwMode="auto">
            <a:xfrm>
              <a:off x="5459" y="2603"/>
              <a:ext cx="57" cy="48"/>
            </a:xfrm>
            <a:custGeom>
              <a:avLst/>
              <a:gdLst>
                <a:gd name="T0" fmla="*/ 0 w 54"/>
                <a:gd name="T1" fmla="*/ 18 h 45"/>
                <a:gd name="T2" fmla="*/ 54 w 54"/>
                <a:gd name="T3" fmla="*/ 0 h 45"/>
                <a:gd name="T4" fmla="*/ 46 w 54"/>
                <a:gd name="T5" fmla="*/ 45 h 45"/>
                <a:gd name="T6" fmla="*/ 40 w 54"/>
                <a:gd name="T7" fmla="*/ 23 h 45"/>
                <a:gd name="T8" fmla="*/ 0 w 54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5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29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8"/>
            <p:cNvSpPr>
              <a:spLocks noEditPoints="1"/>
            </p:cNvSpPr>
            <p:nvPr/>
          </p:nvSpPr>
          <p:spPr bwMode="auto">
            <a:xfrm>
              <a:off x="5100" y="1511"/>
              <a:ext cx="756" cy="1243"/>
            </a:xfrm>
            <a:custGeom>
              <a:avLst/>
              <a:gdLst>
                <a:gd name="T0" fmla="*/ 638 w 716"/>
                <a:gd name="T1" fmla="*/ 356 h 1179"/>
                <a:gd name="T2" fmla="*/ 533 w 716"/>
                <a:gd name="T3" fmla="*/ 162 h 1179"/>
                <a:gd name="T4" fmla="*/ 380 w 716"/>
                <a:gd name="T5" fmla="*/ 2 h 1179"/>
                <a:gd name="T6" fmla="*/ 296 w 716"/>
                <a:gd name="T7" fmla="*/ 488 h 1179"/>
                <a:gd name="T8" fmla="*/ 92 w 716"/>
                <a:gd name="T9" fmla="*/ 55 h 1179"/>
                <a:gd name="T10" fmla="*/ 132 w 716"/>
                <a:gd name="T11" fmla="*/ 487 h 1179"/>
                <a:gd name="T12" fmla="*/ 232 w 716"/>
                <a:gd name="T13" fmla="*/ 1045 h 1179"/>
                <a:gd name="T14" fmla="*/ 181 w 716"/>
                <a:gd name="T15" fmla="*/ 1178 h 1179"/>
                <a:gd name="T16" fmla="*/ 260 w 716"/>
                <a:gd name="T17" fmla="*/ 1045 h 1179"/>
                <a:gd name="T18" fmla="*/ 105 w 716"/>
                <a:gd name="T19" fmla="*/ 852 h 1179"/>
                <a:gd name="T20" fmla="*/ 154 w 716"/>
                <a:gd name="T21" fmla="*/ 431 h 1179"/>
                <a:gd name="T22" fmla="*/ 99 w 716"/>
                <a:gd name="T23" fmla="*/ 84 h 1179"/>
                <a:gd name="T24" fmla="*/ 297 w 716"/>
                <a:gd name="T25" fmla="*/ 549 h 1179"/>
                <a:gd name="T26" fmla="*/ 161 w 716"/>
                <a:gd name="T27" fmla="*/ 656 h 1179"/>
                <a:gd name="T28" fmla="*/ 399 w 716"/>
                <a:gd name="T29" fmla="*/ 516 h 1179"/>
                <a:gd name="T30" fmla="*/ 553 w 716"/>
                <a:gd name="T31" fmla="*/ 619 h 1179"/>
                <a:gd name="T32" fmla="*/ 319 w 716"/>
                <a:gd name="T33" fmla="*/ 793 h 1179"/>
                <a:gd name="T34" fmla="*/ 415 w 716"/>
                <a:gd name="T35" fmla="*/ 798 h 1179"/>
                <a:gd name="T36" fmla="*/ 438 w 716"/>
                <a:gd name="T37" fmla="*/ 814 h 1179"/>
                <a:gd name="T38" fmla="*/ 569 w 716"/>
                <a:gd name="T39" fmla="*/ 720 h 1179"/>
                <a:gd name="T40" fmla="*/ 547 w 716"/>
                <a:gd name="T41" fmla="*/ 720 h 1179"/>
                <a:gd name="T42" fmla="*/ 561 w 716"/>
                <a:gd name="T43" fmla="*/ 729 h 1179"/>
                <a:gd name="T44" fmla="*/ 414 w 716"/>
                <a:gd name="T45" fmla="*/ 667 h 1179"/>
                <a:gd name="T46" fmla="*/ 574 w 716"/>
                <a:gd name="T47" fmla="*/ 577 h 1179"/>
                <a:gd name="T48" fmla="*/ 485 w 716"/>
                <a:gd name="T49" fmla="*/ 1018 h 1179"/>
                <a:gd name="T50" fmla="*/ 492 w 716"/>
                <a:gd name="T51" fmla="*/ 1175 h 1179"/>
                <a:gd name="T52" fmla="*/ 671 w 716"/>
                <a:gd name="T53" fmla="*/ 840 h 1179"/>
                <a:gd name="T54" fmla="*/ 325 w 716"/>
                <a:gd name="T55" fmla="*/ 522 h 1179"/>
                <a:gd name="T56" fmla="*/ 325 w 716"/>
                <a:gd name="T57" fmla="*/ 142 h 1179"/>
                <a:gd name="T58" fmla="*/ 423 w 716"/>
                <a:gd name="T59" fmla="*/ 507 h 1179"/>
                <a:gd name="T60" fmla="*/ 325 w 716"/>
                <a:gd name="T61" fmla="*/ 522 h 1179"/>
                <a:gd name="T62" fmla="*/ 483 w 716"/>
                <a:gd name="T63" fmla="*/ 355 h 1179"/>
                <a:gd name="T64" fmla="*/ 652 w 716"/>
                <a:gd name="T65" fmla="*/ 186 h 1179"/>
                <a:gd name="T66" fmla="*/ 553 w 716"/>
                <a:gd name="T67" fmla="*/ 552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6" h="1179">
                  <a:moveTo>
                    <a:pt x="580" y="551"/>
                  </a:moveTo>
                  <a:cubicBezTo>
                    <a:pt x="582" y="527"/>
                    <a:pt x="593" y="449"/>
                    <a:pt x="638" y="356"/>
                  </a:cubicBezTo>
                  <a:cubicBezTo>
                    <a:pt x="691" y="244"/>
                    <a:pt x="716" y="90"/>
                    <a:pt x="605" y="79"/>
                  </a:cubicBezTo>
                  <a:cubicBezTo>
                    <a:pt x="555" y="74"/>
                    <a:pt x="544" y="134"/>
                    <a:pt x="533" y="162"/>
                  </a:cubicBezTo>
                  <a:cubicBezTo>
                    <a:pt x="522" y="190"/>
                    <a:pt x="488" y="280"/>
                    <a:pt x="488" y="280"/>
                  </a:cubicBezTo>
                  <a:cubicBezTo>
                    <a:pt x="488" y="280"/>
                    <a:pt x="523" y="6"/>
                    <a:pt x="380" y="2"/>
                  </a:cubicBezTo>
                  <a:cubicBezTo>
                    <a:pt x="279" y="0"/>
                    <a:pt x="298" y="136"/>
                    <a:pt x="301" y="167"/>
                  </a:cubicBezTo>
                  <a:cubicBezTo>
                    <a:pt x="303" y="197"/>
                    <a:pt x="301" y="456"/>
                    <a:pt x="296" y="488"/>
                  </a:cubicBezTo>
                  <a:cubicBezTo>
                    <a:pt x="296" y="488"/>
                    <a:pt x="271" y="422"/>
                    <a:pt x="265" y="349"/>
                  </a:cubicBezTo>
                  <a:cubicBezTo>
                    <a:pt x="259" y="276"/>
                    <a:pt x="259" y="1"/>
                    <a:pt x="92" y="55"/>
                  </a:cubicBezTo>
                  <a:cubicBezTo>
                    <a:pt x="0" y="84"/>
                    <a:pt x="49" y="194"/>
                    <a:pt x="63" y="228"/>
                  </a:cubicBezTo>
                  <a:cubicBezTo>
                    <a:pt x="76" y="262"/>
                    <a:pt x="128" y="408"/>
                    <a:pt x="132" y="487"/>
                  </a:cubicBezTo>
                  <a:cubicBezTo>
                    <a:pt x="137" y="582"/>
                    <a:pt x="111" y="639"/>
                    <a:pt x="89" y="707"/>
                  </a:cubicBezTo>
                  <a:cubicBezTo>
                    <a:pt x="67" y="774"/>
                    <a:pt x="33" y="942"/>
                    <a:pt x="232" y="1045"/>
                  </a:cubicBezTo>
                  <a:cubicBezTo>
                    <a:pt x="232" y="1045"/>
                    <a:pt x="234" y="1122"/>
                    <a:pt x="180" y="1174"/>
                  </a:cubicBezTo>
                  <a:cubicBezTo>
                    <a:pt x="181" y="1178"/>
                    <a:pt x="181" y="1178"/>
                    <a:pt x="181" y="1178"/>
                  </a:cubicBezTo>
                  <a:cubicBezTo>
                    <a:pt x="208" y="1179"/>
                    <a:pt x="208" y="1179"/>
                    <a:pt x="208" y="1179"/>
                  </a:cubicBezTo>
                  <a:cubicBezTo>
                    <a:pt x="208" y="1179"/>
                    <a:pt x="269" y="1095"/>
                    <a:pt x="260" y="1045"/>
                  </a:cubicBezTo>
                  <a:cubicBezTo>
                    <a:pt x="273" y="1038"/>
                    <a:pt x="273" y="1038"/>
                    <a:pt x="273" y="1038"/>
                  </a:cubicBezTo>
                  <a:cubicBezTo>
                    <a:pt x="273" y="1038"/>
                    <a:pt x="129" y="974"/>
                    <a:pt x="105" y="852"/>
                  </a:cubicBezTo>
                  <a:cubicBezTo>
                    <a:pt x="82" y="730"/>
                    <a:pt x="129" y="686"/>
                    <a:pt x="142" y="637"/>
                  </a:cubicBezTo>
                  <a:cubicBezTo>
                    <a:pt x="155" y="588"/>
                    <a:pt x="174" y="515"/>
                    <a:pt x="154" y="431"/>
                  </a:cubicBezTo>
                  <a:cubicBezTo>
                    <a:pt x="135" y="346"/>
                    <a:pt x="93" y="234"/>
                    <a:pt x="77" y="200"/>
                  </a:cubicBezTo>
                  <a:cubicBezTo>
                    <a:pt x="61" y="166"/>
                    <a:pt x="39" y="112"/>
                    <a:pt x="99" y="84"/>
                  </a:cubicBezTo>
                  <a:cubicBezTo>
                    <a:pt x="159" y="56"/>
                    <a:pt x="229" y="158"/>
                    <a:pt x="237" y="251"/>
                  </a:cubicBezTo>
                  <a:cubicBezTo>
                    <a:pt x="246" y="343"/>
                    <a:pt x="247" y="488"/>
                    <a:pt x="297" y="549"/>
                  </a:cubicBezTo>
                  <a:cubicBezTo>
                    <a:pt x="277" y="569"/>
                    <a:pt x="260" y="583"/>
                    <a:pt x="242" y="595"/>
                  </a:cubicBezTo>
                  <a:cubicBezTo>
                    <a:pt x="217" y="612"/>
                    <a:pt x="165" y="643"/>
                    <a:pt x="161" y="656"/>
                  </a:cubicBezTo>
                  <a:cubicBezTo>
                    <a:pt x="160" y="660"/>
                    <a:pt x="260" y="603"/>
                    <a:pt x="289" y="574"/>
                  </a:cubicBezTo>
                  <a:cubicBezTo>
                    <a:pt x="317" y="544"/>
                    <a:pt x="371" y="494"/>
                    <a:pt x="399" y="516"/>
                  </a:cubicBezTo>
                  <a:cubicBezTo>
                    <a:pt x="428" y="538"/>
                    <a:pt x="498" y="570"/>
                    <a:pt x="527" y="570"/>
                  </a:cubicBezTo>
                  <a:cubicBezTo>
                    <a:pt x="555" y="570"/>
                    <a:pt x="562" y="575"/>
                    <a:pt x="553" y="619"/>
                  </a:cubicBezTo>
                  <a:cubicBezTo>
                    <a:pt x="542" y="671"/>
                    <a:pt x="453" y="701"/>
                    <a:pt x="401" y="633"/>
                  </a:cubicBezTo>
                  <a:cubicBezTo>
                    <a:pt x="401" y="633"/>
                    <a:pt x="403" y="759"/>
                    <a:pt x="319" y="793"/>
                  </a:cubicBezTo>
                  <a:cubicBezTo>
                    <a:pt x="319" y="793"/>
                    <a:pt x="364" y="794"/>
                    <a:pt x="391" y="755"/>
                  </a:cubicBezTo>
                  <a:cubicBezTo>
                    <a:pt x="391" y="755"/>
                    <a:pt x="396" y="779"/>
                    <a:pt x="415" y="798"/>
                  </a:cubicBezTo>
                  <a:cubicBezTo>
                    <a:pt x="416" y="829"/>
                    <a:pt x="415" y="914"/>
                    <a:pt x="367" y="983"/>
                  </a:cubicBezTo>
                  <a:cubicBezTo>
                    <a:pt x="367" y="983"/>
                    <a:pt x="432" y="943"/>
                    <a:pt x="438" y="814"/>
                  </a:cubicBezTo>
                  <a:cubicBezTo>
                    <a:pt x="455" y="820"/>
                    <a:pt x="476" y="823"/>
                    <a:pt x="504" y="816"/>
                  </a:cubicBezTo>
                  <a:cubicBezTo>
                    <a:pt x="601" y="794"/>
                    <a:pt x="572" y="732"/>
                    <a:pt x="569" y="720"/>
                  </a:cubicBezTo>
                  <a:cubicBezTo>
                    <a:pt x="569" y="720"/>
                    <a:pt x="588" y="711"/>
                    <a:pt x="602" y="708"/>
                  </a:cubicBezTo>
                  <a:cubicBezTo>
                    <a:pt x="602" y="708"/>
                    <a:pt x="595" y="687"/>
                    <a:pt x="547" y="720"/>
                  </a:cubicBezTo>
                  <a:cubicBezTo>
                    <a:pt x="498" y="753"/>
                    <a:pt x="514" y="756"/>
                    <a:pt x="514" y="756"/>
                  </a:cubicBezTo>
                  <a:cubicBezTo>
                    <a:pt x="514" y="756"/>
                    <a:pt x="550" y="733"/>
                    <a:pt x="561" y="729"/>
                  </a:cubicBezTo>
                  <a:cubicBezTo>
                    <a:pt x="561" y="729"/>
                    <a:pt x="570" y="795"/>
                    <a:pt x="497" y="801"/>
                  </a:cubicBezTo>
                  <a:cubicBezTo>
                    <a:pt x="425" y="808"/>
                    <a:pt x="387" y="749"/>
                    <a:pt x="414" y="667"/>
                  </a:cubicBezTo>
                  <a:cubicBezTo>
                    <a:pt x="414" y="667"/>
                    <a:pt x="461" y="713"/>
                    <a:pt x="528" y="682"/>
                  </a:cubicBezTo>
                  <a:cubicBezTo>
                    <a:pt x="596" y="651"/>
                    <a:pt x="574" y="577"/>
                    <a:pt x="574" y="577"/>
                  </a:cubicBezTo>
                  <a:cubicBezTo>
                    <a:pt x="574" y="577"/>
                    <a:pt x="626" y="558"/>
                    <a:pt x="650" y="626"/>
                  </a:cubicBezTo>
                  <a:cubicBezTo>
                    <a:pt x="674" y="694"/>
                    <a:pt x="687" y="923"/>
                    <a:pt x="485" y="1018"/>
                  </a:cubicBezTo>
                  <a:cubicBezTo>
                    <a:pt x="485" y="1018"/>
                    <a:pt x="486" y="1134"/>
                    <a:pt x="474" y="1171"/>
                  </a:cubicBezTo>
                  <a:cubicBezTo>
                    <a:pt x="492" y="1175"/>
                    <a:pt x="492" y="1175"/>
                    <a:pt x="492" y="1175"/>
                  </a:cubicBezTo>
                  <a:cubicBezTo>
                    <a:pt x="492" y="1175"/>
                    <a:pt x="517" y="1126"/>
                    <a:pt x="509" y="1032"/>
                  </a:cubicBezTo>
                  <a:cubicBezTo>
                    <a:pt x="509" y="1032"/>
                    <a:pt x="626" y="983"/>
                    <a:pt x="671" y="840"/>
                  </a:cubicBezTo>
                  <a:cubicBezTo>
                    <a:pt x="715" y="700"/>
                    <a:pt x="694" y="549"/>
                    <a:pt x="580" y="551"/>
                  </a:cubicBezTo>
                  <a:close/>
                  <a:moveTo>
                    <a:pt x="325" y="522"/>
                  </a:moveTo>
                  <a:cubicBezTo>
                    <a:pt x="322" y="525"/>
                    <a:pt x="319" y="528"/>
                    <a:pt x="316" y="532"/>
                  </a:cubicBezTo>
                  <a:cubicBezTo>
                    <a:pt x="317" y="487"/>
                    <a:pt x="327" y="174"/>
                    <a:pt x="325" y="142"/>
                  </a:cubicBezTo>
                  <a:cubicBezTo>
                    <a:pt x="323" y="108"/>
                    <a:pt x="313" y="36"/>
                    <a:pt x="384" y="28"/>
                  </a:cubicBezTo>
                  <a:cubicBezTo>
                    <a:pt x="454" y="19"/>
                    <a:pt x="506" y="187"/>
                    <a:pt x="423" y="507"/>
                  </a:cubicBezTo>
                  <a:cubicBezTo>
                    <a:pt x="422" y="506"/>
                    <a:pt x="421" y="505"/>
                    <a:pt x="420" y="504"/>
                  </a:cubicBezTo>
                  <a:cubicBezTo>
                    <a:pt x="403" y="489"/>
                    <a:pt x="360" y="487"/>
                    <a:pt x="325" y="522"/>
                  </a:cubicBezTo>
                  <a:close/>
                  <a:moveTo>
                    <a:pt x="433" y="515"/>
                  </a:moveTo>
                  <a:cubicBezTo>
                    <a:pt x="441" y="488"/>
                    <a:pt x="467" y="405"/>
                    <a:pt x="483" y="355"/>
                  </a:cubicBezTo>
                  <a:cubicBezTo>
                    <a:pt x="501" y="295"/>
                    <a:pt x="561" y="140"/>
                    <a:pt x="575" y="128"/>
                  </a:cubicBezTo>
                  <a:cubicBezTo>
                    <a:pt x="590" y="116"/>
                    <a:pt x="639" y="92"/>
                    <a:pt x="652" y="186"/>
                  </a:cubicBezTo>
                  <a:cubicBezTo>
                    <a:pt x="666" y="280"/>
                    <a:pt x="616" y="329"/>
                    <a:pt x="590" y="398"/>
                  </a:cubicBezTo>
                  <a:cubicBezTo>
                    <a:pt x="567" y="459"/>
                    <a:pt x="551" y="522"/>
                    <a:pt x="553" y="552"/>
                  </a:cubicBezTo>
                  <a:cubicBezTo>
                    <a:pt x="498" y="552"/>
                    <a:pt x="455" y="531"/>
                    <a:pt x="433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91946" y="3713711"/>
            <a:ext cx="1994229" cy="2010286"/>
            <a:chOff x="1691946" y="3713711"/>
            <a:chExt cx="1994229" cy="2010286"/>
          </a:xfrm>
        </p:grpSpPr>
        <p:sp>
          <p:nvSpPr>
            <p:cNvPr id="104" name="文本框 103"/>
            <p:cNvSpPr txBox="1"/>
            <p:nvPr/>
          </p:nvSpPr>
          <p:spPr>
            <a:xfrm>
              <a:off x="2252201" y="3713711"/>
              <a:ext cx="115887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做人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691946" y="4340332"/>
              <a:ext cx="1994229" cy="138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真诚待人</a:t>
              </a: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诚实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守信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认真负责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自信自强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42033" y="3757253"/>
            <a:ext cx="1994228" cy="1992704"/>
            <a:chOff x="5042033" y="3757253"/>
            <a:chExt cx="1994228" cy="1992704"/>
          </a:xfrm>
        </p:grpSpPr>
        <p:sp>
          <p:nvSpPr>
            <p:cNvPr id="105" name="文本框 104"/>
            <p:cNvSpPr txBox="1"/>
            <p:nvPr/>
          </p:nvSpPr>
          <p:spPr>
            <a:xfrm>
              <a:off x="5564631" y="3757253"/>
              <a:ext cx="115887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做事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5042033" y="4366292"/>
              <a:ext cx="1994228" cy="138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遵守规则</a:t>
              </a: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讲究效率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友善合作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合理消费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59000" y="3757253"/>
            <a:ext cx="2003041" cy="1963676"/>
            <a:chOff x="8459000" y="3757253"/>
            <a:chExt cx="2003041" cy="1963676"/>
          </a:xfrm>
        </p:grpSpPr>
        <p:sp>
          <p:nvSpPr>
            <p:cNvPr id="106" name="文本框 105"/>
            <p:cNvSpPr txBox="1"/>
            <p:nvPr/>
          </p:nvSpPr>
          <p:spPr>
            <a:xfrm>
              <a:off x="8970473" y="3757253"/>
              <a:ext cx="115887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学习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8459000" y="4337264"/>
              <a:ext cx="2003041" cy="138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主动学习</a:t>
              </a: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独立思考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勇于实践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lvl="0" algn="ctr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总结反思</a:t>
              </a:r>
            </a:p>
          </p:txBody>
        </p:sp>
      </p:grpSp>
      <p:sp>
        <p:nvSpPr>
          <p:cNvPr id="110" name="Freeform 5"/>
          <p:cNvSpPr/>
          <p:nvPr/>
        </p:nvSpPr>
        <p:spPr bwMode="auto">
          <a:xfrm rot="5844680">
            <a:off x="4040995" y="255082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rgbClr val="C30F0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5"/>
          <p:cNvSpPr/>
          <p:nvPr/>
        </p:nvSpPr>
        <p:spPr bwMode="auto">
          <a:xfrm rot="5844680">
            <a:off x="7427885" y="255082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rgbClr val="C30F0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10" grpId="0" bldLvl="0" animBg="1"/>
      <p:bldP spid="1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改掉坏习惯的方法</a:t>
            </a:r>
            <a:endParaRPr lang="zh-CN" altLang="en-US" sz="2400" b="1" dirty="0">
              <a:ln w="12700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81" y="1724146"/>
            <a:ext cx="2171700" cy="20002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48419" y="4109858"/>
            <a:ext cx="2656625" cy="1474181"/>
            <a:chOff x="3048000" y="1600200"/>
            <a:chExt cx="3311954" cy="1474181"/>
          </a:xfrm>
        </p:grpSpPr>
        <p:sp>
          <p:nvSpPr>
            <p:cNvPr id="7" name="矩形 6"/>
            <p:cNvSpPr/>
            <p:nvPr/>
          </p:nvSpPr>
          <p:spPr>
            <a:xfrm>
              <a:off x="3048000" y="1913924"/>
              <a:ext cx="3311954" cy="116045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交一些能够管住自己的朋友</a:t>
              </a:r>
              <a:endParaRPr lang="zh-CN" altLang="en-US" sz="1600" noProof="1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048000" y="1600200"/>
              <a:ext cx="3311954" cy="3385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en-US" altLang="zh-CN" sz="2400" b="1" noProof="1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388" y="1724146"/>
            <a:ext cx="2171700" cy="200025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721926" y="4109858"/>
            <a:ext cx="2656625" cy="1474181"/>
            <a:chOff x="3048000" y="1600200"/>
            <a:chExt cx="3311954" cy="1474181"/>
          </a:xfrm>
        </p:grpSpPr>
        <p:sp>
          <p:nvSpPr>
            <p:cNvPr id="15" name="矩形 14"/>
            <p:cNvSpPr/>
            <p:nvPr/>
          </p:nvSpPr>
          <p:spPr>
            <a:xfrm>
              <a:off x="3048000" y="1913924"/>
              <a:ext cx="3311954" cy="116045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用写座右铭，挂字画等来提醒约束自己</a:t>
              </a:r>
              <a:endParaRPr lang="zh-CN" altLang="en-US" sz="16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048000" y="1600200"/>
              <a:ext cx="3311954" cy="3385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en-US" altLang="zh-CN" sz="2400" b="1" noProof="1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138" y="1724146"/>
            <a:ext cx="2171700" cy="200025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884676" y="4109858"/>
            <a:ext cx="2656625" cy="1474181"/>
            <a:chOff x="3048000" y="1600200"/>
            <a:chExt cx="3311954" cy="1474181"/>
          </a:xfrm>
        </p:grpSpPr>
        <p:sp>
          <p:nvSpPr>
            <p:cNvPr id="19" name="矩形 18"/>
            <p:cNvSpPr/>
            <p:nvPr/>
          </p:nvSpPr>
          <p:spPr>
            <a:xfrm>
              <a:off x="3048000" y="1913924"/>
              <a:ext cx="3311954" cy="116045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用写日记来管住自己</a:t>
              </a:r>
              <a:endParaRPr lang="zh-CN" altLang="en-US" sz="1600" noProof="1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048000" y="1600200"/>
              <a:ext cx="3311954" cy="3385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en-US" altLang="zh-CN" sz="2400" b="1" noProof="1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向不良的习惯SAY NO </a:t>
            </a:r>
            <a:endParaRPr lang="zh-CN" altLang="en-US" sz="2400" b="1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03" y="2710370"/>
            <a:ext cx="4356881" cy="290988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713" y="1849374"/>
            <a:ext cx="5682391" cy="377088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600513" y="2996670"/>
            <a:ext cx="3862766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200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昨日的习惯，已经造就了今日的我们；今日的习惯，决定明天的我们。好习惯，益终生！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行为和习惯</a:t>
            </a:r>
            <a:endParaRPr lang="zh-CN" altLang="en-US" sz="2400" b="1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16170" y="1984439"/>
            <a:ext cx="2879413" cy="804915"/>
            <a:chOff x="2816170" y="1870139"/>
            <a:chExt cx="2879413" cy="804915"/>
          </a:xfrm>
        </p:grpSpPr>
        <p:sp>
          <p:nvSpPr>
            <p:cNvPr id="302" name="矩形 301"/>
            <p:cNvSpPr/>
            <p:nvPr/>
          </p:nvSpPr>
          <p:spPr>
            <a:xfrm>
              <a:off x="2816170" y="2168324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播种一种习惯</a:t>
              </a:r>
            </a:p>
          </p:txBody>
        </p:sp>
        <p:sp>
          <p:nvSpPr>
            <p:cNvPr id="303" name="矩形 302"/>
            <p:cNvSpPr/>
            <p:nvPr/>
          </p:nvSpPr>
          <p:spPr>
            <a:xfrm>
              <a:off x="3190820" y="1870139"/>
              <a:ext cx="122745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01</a:t>
              </a:r>
            </a:p>
          </p:txBody>
        </p:sp>
        <p:sp>
          <p:nvSpPr>
            <p:cNvPr id="314" name="Freeform 30"/>
            <p:cNvSpPr>
              <a:spLocks noEditPoints="1"/>
            </p:cNvSpPr>
            <p:nvPr/>
          </p:nvSpPr>
          <p:spPr bwMode="auto">
            <a:xfrm>
              <a:off x="2859178" y="188874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16170" y="3245702"/>
            <a:ext cx="2879413" cy="827442"/>
            <a:chOff x="2816170" y="3131402"/>
            <a:chExt cx="2879413" cy="827442"/>
          </a:xfrm>
        </p:grpSpPr>
        <p:sp>
          <p:nvSpPr>
            <p:cNvPr id="304" name="矩形 303"/>
            <p:cNvSpPr/>
            <p:nvPr/>
          </p:nvSpPr>
          <p:spPr>
            <a:xfrm>
              <a:off x="2816170" y="3452114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播种一种行为</a:t>
              </a:r>
            </a:p>
          </p:txBody>
        </p:sp>
        <p:sp>
          <p:nvSpPr>
            <p:cNvPr id="305" name="矩形 304"/>
            <p:cNvSpPr/>
            <p:nvPr/>
          </p:nvSpPr>
          <p:spPr>
            <a:xfrm>
              <a:off x="3178755" y="3131402"/>
              <a:ext cx="121856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03</a:t>
              </a:r>
            </a:p>
          </p:txBody>
        </p:sp>
        <p:sp>
          <p:nvSpPr>
            <p:cNvPr id="315" name="Freeform 30"/>
            <p:cNvSpPr>
              <a:spLocks noEditPoints="1"/>
            </p:cNvSpPr>
            <p:nvPr/>
          </p:nvSpPr>
          <p:spPr bwMode="auto">
            <a:xfrm>
              <a:off x="2860267" y="313317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16170" y="4564316"/>
            <a:ext cx="2879413" cy="827441"/>
            <a:chOff x="2816170" y="4450016"/>
            <a:chExt cx="2879413" cy="827441"/>
          </a:xfrm>
        </p:grpSpPr>
        <p:sp>
          <p:nvSpPr>
            <p:cNvPr id="306" name="矩形 305"/>
            <p:cNvSpPr/>
            <p:nvPr/>
          </p:nvSpPr>
          <p:spPr>
            <a:xfrm>
              <a:off x="2816170" y="4770727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播种一种性格</a:t>
              </a:r>
            </a:p>
          </p:txBody>
        </p:sp>
        <p:sp>
          <p:nvSpPr>
            <p:cNvPr id="307" name="矩形 306"/>
            <p:cNvSpPr/>
            <p:nvPr/>
          </p:nvSpPr>
          <p:spPr>
            <a:xfrm>
              <a:off x="3178755" y="4450016"/>
              <a:ext cx="121856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05</a:t>
              </a:r>
            </a:p>
          </p:txBody>
        </p:sp>
        <p:sp>
          <p:nvSpPr>
            <p:cNvPr id="316" name="Freeform 30"/>
            <p:cNvSpPr>
              <a:spLocks noEditPoints="1"/>
            </p:cNvSpPr>
            <p:nvPr/>
          </p:nvSpPr>
          <p:spPr bwMode="auto">
            <a:xfrm>
              <a:off x="2859178" y="4461235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549322" y="1993866"/>
            <a:ext cx="2879413" cy="816809"/>
            <a:chOff x="7549322" y="1879566"/>
            <a:chExt cx="2879413" cy="816809"/>
          </a:xfrm>
        </p:grpSpPr>
        <p:sp>
          <p:nvSpPr>
            <p:cNvPr id="308" name="矩形 307"/>
            <p:cNvSpPr/>
            <p:nvPr/>
          </p:nvSpPr>
          <p:spPr>
            <a:xfrm>
              <a:off x="7549322" y="2189645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收获一种行为</a:t>
              </a:r>
            </a:p>
          </p:txBody>
        </p:sp>
        <p:sp>
          <p:nvSpPr>
            <p:cNvPr id="309" name="矩形 308"/>
            <p:cNvSpPr/>
            <p:nvPr/>
          </p:nvSpPr>
          <p:spPr>
            <a:xfrm>
              <a:off x="7927147" y="1879566"/>
              <a:ext cx="120332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02</a:t>
              </a:r>
            </a:p>
          </p:txBody>
        </p:sp>
        <p:sp>
          <p:nvSpPr>
            <p:cNvPr id="317" name="Freeform 30"/>
            <p:cNvSpPr>
              <a:spLocks noEditPoints="1"/>
            </p:cNvSpPr>
            <p:nvPr/>
          </p:nvSpPr>
          <p:spPr bwMode="auto">
            <a:xfrm>
              <a:off x="7592330" y="188874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549322" y="3245702"/>
            <a:ext cx="2879413" cy="816809"/>
            <a:chOff x="7549322" y="3131402"/>
            <a:chExt cx="2879413" cy="816809"/>
          </a:xfrm>
        </p:grpSpPr>
        <p:sp>
          <p:nvSpPr>
            <p:cNvPr id="310" name="矩形 309"/>
            <p:cNvSpPr/>
            <p:nvPr/>
          </p:nvSpPr>
          <p:spPr>
            <a:xfrm>
              <a:off x="7549322" y="3441481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收获一种性格</a:t>
              </a:r>
            </a:p>
          </p:txBody>
        </p:sp>
        <p:sp>
          <p:nvSpPr>
            <p:cNvPr id="311" name="矩形 310"/>
            <p:cNvSpPr/>
            <p:nvPr/>
          </p:nvSpPr>
          <p:spPr>
            <a:xfrm>
              <a:off x="7927782" y="3131402"/>
              <a:ext cx="1202690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04</a:t>
              </a:r>
            </a:p>
          </p:txBody>
        </p:sp>
        <p:sp>
          <p:nvSpPr>
            <p:cNvPr id="318" name="Freeform 30"/>
            <p:cNvSpPr>
              <a:spLocks noEditPoints="1"/>
            </p:cNvSpPr>
            <p:nvPr/>
          </p:nvSpPr>
          <p:spPr bwMode="auto">
            <a:xfrm>
              <a:off x="7593419" y="313317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549322" y="4564316"/>
            <a:ext cx="2879413" cy="816808"/>
            <a:chOff x="7549322" y="4450016"/>
            <a:chExt cx="2879413" cy="816808"/>
          </a:xfrm>
        </p:grpSpPr>
        <p:sp>
          <p:nvSpPr>
            <p:cNvPr id="312" name="矩形 311"/>
            <p:cNvSpPr/>
            <p:nvPr/>
          </p:nvSpPr>
          <p:spPr>
            <a:xfrm>
              <a:off x="7549322" y="4760094"/>
              <a:ext cx="2879413" cy="506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收获一种命运</a:t>
              </a:r>
            </a:p>
          </p:txBody>
        </p:sp>
        <p:sp>
          <p:nvSpPr>
            <p:cNvPr id="313" name="矩形 312"/>
            <p:cNvSpPr/>
            <p:nvPr/>
          </p:nvSpPr>
          <p:spPr>
            <a:xfrm>
              <a:off x="7926512" y="4450016"/>
              <a:ext cx="1203960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dirty="0">
                  <a:solidFill>
                    <a:srgbClr val="1E5AA4"/>
                  </a:solidFill>
                  <a:latin typeface="微软雅黑" panose="020B0503020204020204" charset="-122"/>
                  <a:ea typeface="微软雅黑" panose="020B0503020204020204" charset="-122"/>
                  <a:cs typeface="萝莉体 第二版" panose="02000500000000000000" pitchFamily="2" charset="-122"/>
                </a:rPr>
                <a:t>06</a:t>
              </a:r>
            </a:p>
          </p:txBody>
        </p:sp>
        <p:sp>
          <p:nvSpPr>
            <p:cNvPr id="319" name="Freeform 30"/>
            <p:cNvSpPr>
              <a:spLocks noEditPoints="1"/>
            </p:cNvSpPr>
            <p:nvPr/>
          </p:nvSpPr>
          <p:spPr bwMode="auto">
            <a:xfrm>
              <a:off x="7592330" y="4461235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E7F4F"/>
                </a:solidFill>
              </a:endParaRPr>
            </a:p>
          </p:txBody>
        </p:sp>
      </p:grpSp>
      <p:grpSp>
        <p:nvGrpSpPr>
          <p:cNvPr id="320" name="组合 319"/>
          <p:cNvGrpSpPr/>
          <p:nvPr/>
        </p:nvGrpSpPr>
        <p:grpSpPr>
          <a:xfrm>
            <a:off x="1746814" y="4640215"/>
            <a:ext cx="889884" cy="898847"/>
            <a:chOff x="1746814" y="4589712"/>
            <a:chExt cx="889884" cy="898847"/>
          </a:xfrm>
        </p:grpSpPr>
        <p:sp>
          <p:nvSpPr>
            <p:cNvPr id="321" name="椭圆 31"/>
            <p:cNvSpPr/>
            <p:nvPr/>
          </p:nvSpPr>
          <p:spPr>
            <a:xfrm rot="15654318">
              <a:off x="1742332" y="45941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AE7F4F"/>
                </a:solidFill>
              </a:endParaRPr>
            </a:p>
          </p:txBody>
        </p:sp>
        <p:grpSp>
          <p:nvGrpSpPr>
            <p:cNvPr id="322" name="组合 321"/>
            <p:cNvGrpSpPr/>
            <p:nvPr/>
          </p:nvGrpSpPr>
          <p:grpSpPr>
            <a:xfrm>
              <a:off x="1962266" y="4747295"/>
              <a:ext cx="493308" cy="512373"/>
              <a:chOff x="2254250" y="2162175"/>
              <a:chExt cx="657225" cy="682625"/>
            </a:xfrm>
            <a:solidFill>
              <a:schemeClr val="bg1"/>
            </a:solidFill>
          </p:grpSpPr>
          <p:sp>
            <p:nvSpPr>
              <p:cNvPr id="323" name="Freeform 262"/>
              <p:cNvSpPr/>
              <p:nvPr/>
            </p:nvSpPr>
            <p:spPr bwMode="auto">
              <a:xfrm>
                <a:off x="2292350" y="2236788"/>
                <a:ext cx="38100" cy="17938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58" y="7"/>
                  </a:cxn>
                  <a:cxn ang="0">
                    <a:pos x="52" y="16"/>
                  </a:cxn>
                  <a:cxn ang="0">
                    <a:pos x="50" y="36"/>
                  </a:cxn>
                  <a:cxn ang="0">
                    <a:pos x="48" y="64"/>
                  </a:cxn>
                  <a:cxn ang="0">
                    <a:pos x="41" y="122"/>
                  </a:cxn>
                  <a:cxn ang="0">
                    <a:pos x="36" y="150"/>
                  </a:cxn>
                  <a:cxn ang="0">
                    <a:pos x="14" y="245"/>
                  </a:cxn>
                  <a:cxn ang="0">
                    <a:pos x="9" y="267"/>
                  </a:cxn>
                  <a:cxn ang="0">
                    <a:pos x="1" y="311"/>
                  </a:cxn>
                  <a:cxn ang="0">
                    <a:pos x="0" y="333"/>
                  </a:cxn>
                  <a:cxn ang="0">
                    <a:pos x="0" y="335"/>
                  </a:cxn>
                  <a:cxn ang="0">
                    <a:pos x="2" y="338"/>
                  </a:cxn>
                  <a:cxn ang="0">
                    <a:pos x="10" y="338"/>
                  </a:cxn>
                  <a:cxn ang="0">
                    <a:pos x="12" y="338"/>
                  </a:cxn>
                  <a:cxn ang="0">
                    <a:pos x="14" y="335"/>
                  </a:cxn>
                  <a:cxn ang="0">
                    <a:pos x="14" y="331"/>
                  </a:cxn>
                  <a:cxn ang="0">
                    <a:pos x="12" y="328"/>
                  </a:cxn>
                  <a:cxn ang="0">
                    <a:pos x="9" y="328"/>
                  </a:cxn>
                  <a:cxn ang="0">
                    <a:pos x="10" y="310"/>
                  </a:cxn>
                  <a:cxn ang="0">
                    <a:pos x="16" y="272"/>
                  </a:cxn>
                  <a:cxn ang="0">
                    <a:pos x="31" y="215"/>
                  </a:cxn>
                  <a:cxn ang="0">
                    <a:pos x="39" y="178"/>
                  </a:cxn>
                  <a:cxn ang="0">
                    <a:pos x="50" y="118"/>
                  </a:cxn>
                  <a:cxn ang="0">
                    <a:pos x="52" y="98"/>
                  </a:cxn>
                  <a:cxn ang="0">
                    <a:pos x="58" y="54"/>
                  </a:cxn>
                  <a:cxn ang="0">
                    <a:pos x="61" y="24"/>
                  </a:cxn>
                  <a:cxn ang="0">
                    <a:pos x="65" y="14"/>
                  </a:cxn>
                  <a:cxn ang="0">
                    <a:pos x="67" y="15"/>
                  </a:cxn>
                  <a:cxn ang="0">
                    <a:pos x="71" y="13"/>
                  </a:cxn>
                  <a:cxn ang="0">
                    <a:pos x="72" y="4"/>
                  </a:cxn>
                  <a:cxn ang="0">
                    <a:pos x="71" y="2"/>
                  </a:cxn>
                  <a:cxn ang="0">
                    <a:pos x="67" y="0"/>
                  </a:cxn>
                  <a:cxn ang="0">
                    <a:pos x="65" y="0"/>
                  </a:cxn>
                </a:cxnLst>
                <a:rect l="0" t="0" r="r" b="b"/>
                <a:pathLst>
                  <a:path w="72" h="338">
                    <a:moveTo>
                      <a:pt x="65" y="0"/>
                    </a:moveTo>
                    <a:lnTo>
                      <a:pt x="65" y="0"/>
                    </a:lnTo>
                    <a:lnTo>
                      <a:pt x="61" y="4"/>
                    </a:lnTo>
                    <a:lnTo>
                      <a:pt x="58" y="7"/>
                    </a:lnTo>
                    <a:lnTo>
                      <a:pt x="55" y="11"/>
                    </a:lnTo>
                    <a:lnTo>
                      <a:pt x="52" y="16"/>
                    </a:lnTo>
                    <a:lnTo>
                      <a:pt x="50" y="2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64"/>
                    </a:lnTo>
                    <a:lnTo>
                      <a:pt x="45" y="93"/>
                    </a:lnTo>
                    <a:lnTo>
                      <a:pt x="41" y="122"/>
                    </a:lnTo>
                    <a:lnTo>
                      <a:pt x="36" y="150"/>
                    </a:lnTo>
                    <a:lnTo>
                      <a:pt x="36" y="150"/>
                    </a:lnTo>
                    <a:lnTo>
                      <a:pt x="25" y="197"/>
                    </a:lnTo>
                    <a:lnTo>
                      <a:pt x="14" y="245"/>
                    </a:lnTo>
                    <a:lnTo>
                      <a:pt x="14" y="245"/>
                    </a:lnTo>
                    <a:lnTo>
                      <a:pt x="9" y="267"/>
                    </a:lnTo>
                    <a:lnTo>
                      <a:pt x="4" y="289"/>
                    </a:lnTo>
                    <a:lnTo>
                      <a:pt x="1" y="311"/>
                    </a:lnTo>
                    <a:lnTo>
                      <a:pt x="0" y="322"/>
                    </a:lnTo>
                    <a:lnTo>
                      <a:pt x="0" y="333"/>
                    </a:lnTo>
                    <a:lnTo>
                      <a:pt x="0" y="333"/>
                    </a:lnTo>
                    <a:lnTo>
                      <a:pt x="0" y="335"/>
                    </a:lnTo>
                    <a:lnTo>
                      <a:pt x="1" y="337"/>
                    </a:lnTo>
                    <a:lnTo>
                      <a:pt x="2" y="338"/>
                    </a:lnTo>
                    <a:lnTo>
                      <a:pt x="4" y="338"/>
                    </a:lnTo>
                    <a:lnTo>
                      <a:pt x="10" y="338"/>
                    </a:lnTo>
                    <a:lnTo>
                      <a:pt x="10" y="338"/>
                    </a:lnTo>
                    <a:lnTo>
                      <a:pt x="12" y="338"/>
                    </a:lnTo>
                    <a:lnTo>
                      <a:pt x="14" y="337"/>
                    </a:lnTo>
                    <a:lnTo>
                      <a:pt x="14" y="335"/>
                    </a:lnTo>
                    <a:lnTo>
                      <a:pt x="15" y="333"/>
                    </a:lnTo>
                    <a:lnTo>
                      <a:pt x="14" y="331"/>
                    </a:lnTo>
                    <a:lnTo>
                      <a:pt x="14" y="329"/>
                    </a:lnTo>
                    <a:lnTo>
                      <a:pt x="12" y="328"/>
                    </a:lnTo>
                    <a:lnTo>
                      <a:pt x="10" y="328"/>
                    </a:lnTo>
                    <a:lnTo>
                      <a:pt x="9" y="328"/>
                    </a:lnTo>
                    <a:lnTo>
                      <a:pt x="9" y="328"/>
                    </a:lnTo>
                    <a:lnTo>
                      <a:pt x="10" y="310"/>
                    </a:lnTo>
                    <a:lnTo>
                      <a:pt x="13" y="290"/>
                    </a:lnTo>
                    <a:lnTo>
                      <a:pt x="16" y="272"/>
                    </a:lnTo>
                    <a:lnTo>
                      <a:pt x="20" y="253"/>
                    </a:lnTo>
                    <a:lnTo>
                      <a:pt x="31" y="215"/>
                    </a:lnTo>
                    <a:lnTo>
                      <a:pt x="39" y="178"/>
                    </a:lnTo>
                    <a:lnTo>
                      <a:pt x="39" y="178"/>
                    </a:lnTo>
                    <a:lnTo>
                      <a:pt x="46" y="138"/>
                    </a:lnTo>
                    <a:lnTo>
                      <a:pt x="50" y="11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9" y="34"/>
                    </a:lnTo>
                    <a:lnTo>
                      <a:pt x="61" y="24"/>
                    </a:lnTo>
                    <a:lnTo>
                      <a:pt x="62" y="18"/>
                    </a:lnTo>
                    <a:lnTo>
                      <a:pt x="65" y="14"/>
                    </a:lnTo>
                    <a:lnTo>
                      <a:pt x="65" y="14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2" y="10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1" y="2"/>
                    </a:lnTo>
                    <a:lnTo>
                      <a:pt x="70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4" name="Freeform 263"/>
              <p:cNvSpPr/>
              <p:nvPr/>
            </p:nvSpPr>
            <p:spPr bwMode="auto">
              <a:xfrm>
                <a:off x="2309813" y="2203450"/>
                <a:ext cx="53975" cy="276225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3" y="1"/>
                  </a:cxn>
                  <a:cxn ang="0">
                    <a:pos x="100" y="0"/>
                  </a:cxn>
                  <a:cxn ang="0">
                    <a:pos x="97" y="1"/>
                  </a:cxn>
                  <a:cxn ang="0">
                    <a:pos x="95" y="4"/>
                  </a:cxn>
                  <a:cxn ang="0">
                    <a:pos x="94" y="16"/>
                  </a:cxn>
                  <a:cxn ang="0">
                    <a:pos x="90" y="42"/>
                  </a:cxn>
                  <a:cxn ang="0">
                    <a:pos x="89" y="55"/>
                  </a:cxn>
                  <a:cxn ang="0">
                    <a:pos x="89" y="103"/>
                  </a:cxn>
                  <a:cxn ang="0">
                    <a:pos x="87" y="120"/>
                  </a:cxn>
                  <a:cxn ang="0">
                    <a:pos x="62" y="234"/>
                  </a:cxn>
                  <a:cxn ang="0">
                    <a:pos x="52" y="273"/>
                  </a:cxn>
                  <a:cxn ang="0">
                    <a:pos x="32" y="341"/>
                  </a:cxn>
                  <a:cxn ang="0">
                    <a:pos x="17" y="391"/>
                  </a:cxn>
                  <a:cxn ang="0">
                    <a:pos x="14" y="409"/>
                  </a:cxn>
                  <a:cxn ang="0">
                    <a:pos x="12" y="437"/>
                  </a:cxn>
                  <a:cxn ang="0">
                    <a:pos x="10" y="465"/>
                  </a:cxn>
                  <a:cxn ang="0">
                    <a:pos x="9" y="478"/>
                  </a:cxn>
                  <a:cxn ang="0">
                    <a:pos x="9" y="497"/>
                  </a:cxn>
                  <a:cxn ang="0">
                    <a:pos x="5" y="508"/>
                  </a:cxn>
                  <a:cxn ang="0">
                    <a:pos x="1" y="513"/>
                  </a:cxn>
                  <a:cxn ang="0">
                    <a:pos x="0" y="516"/>
                  </a:cxn>
                  <a:cxn ang="0">
                    <a:pos x="2" y="519"/>
                  </a:cxn>
                  <a:cxn ang="0">
                    <a:pos x="5" y="520"/>
                  </a:cxn>
                  <a:cxn ang="0">
                    <a:pos x="8" y="519"/>
                  </a:cxn>
                  <a:cxn ang="0">
                    <a:pos x="13" y="513"/>
                  </a:cxn>
                  <a:cxn ang="0">
                    <a:pos x="18" y="502"/>
                  </a:cxn>
                  <a:cxn ang="0">
                    <a:pos x="18" y="494"/>
                  </a:cxn>
                  <a:cxn ang="0">
                    <a:pos x="22" y="433"/>
                  </a:cxn>
                  <a:cxn ang="0">
                    <a:pos x="24" y="413"/>
                  </a:cxn>
                  <a:cxn ang="0">
                    <a:pos x="31" y="376"/>
                  </a:cxn>
                  <a:cxn ang="0">
                    <a:pos x="47" y="321"/>
                  </a:cxn>
                  <a:cxn ang="0">
                    <a:pos x="59" y="285"/>
                  </a:cxn>
                  <a:cxn ang="0">
                    <a:pos x="79" y="203"/>
                  </a:cxn>
                  <a:cxn ang="0">
                    <a:pos x="96" y="122"/>
                  </a:cxn>
                  <a:cxn ang="0">
                    <a:pos x="98" y="92"/>
                  </a:cxn>
                  <a:cxn ang="0">
                    <a:pos x="98" y="62"/>
                  </a:cxn>
                  <a:cxn ang="0">
                    <a:pos x="101" y="33"/>
                  </a:cxn>
                  <a:cxn ang="0">
                    <a:pos x="104" y="4"/>
                  </a:cxn>
                </a:cxnLst>
                <a:rect l="0" t="0" r="r" b="b"/>
                <a:pathLst>
                  <a:path w="104" h="520">
                    <a:moveTo>
                      <a:pt x="104" y="4"/>
                    </a:moveTo>
                    <a:lnTo>
                      <a:pt x="104" y="4"/>
                    </a:lnTo>
                    <a:lnTo>
                      <a:pt x="104" y="2"/>
                    </a:lnTo>
                    <a:lnTo>
                      <a:pt x="103" y="1"/>
                    </a:lnTo>
                    <a:lnTo>
                      <a:pt x="101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7" y="1"/>
                    </a:lnTo>
                    <a:lnTo>
                      <a:pt x="95" y="2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16"/>
                    </a:lnTo>
                    <a:lnTo>
                      <a:pt x="92" y="30"/>
                    </a:lnTo>
                    <a:lnTo>
                      <a:pt x="90" y="42"/>
                    </a:lnTo>
                    <a:lnTo>
                      <a:pt x="89" y="55"/>
                    </a:lnTo>
                    <a:lnTo>
                      <a:pt x="89" y="55"/>
                    </a:lnTo>
                    <a:lnTo>
                      <a:pt x="90" y="88"/>
                    </a:lnTo>
                    <a:lnTo>
                      <a:pt x="89" y="103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71" y="196"/>
                    </a:lnTo>
                    <a:lnTo>
                      <a:pt x="62" y="234"/>
                    </a:lnTo>
                    <a:lnTo>
                      <a:pt x="52" y="273"/>
                    </a:lnTo>
                    <a:lnTo>
                      <a:pt x="52" y="273"/>
                    </a:lnTo>
                    <a:lnTo>
                      <a:pt x="42" y="307"/>
                    </a:lnTo>
                    <a:lnTo>
                      <a:pt x="32" y="341"/>
                    </a:lnTo>
                    <a:lnTo>
                      <a:pt x="21" y="375"/>
                    </a:lnTo>
                    <a:lnTo>
                      <a:pt x="17" y="391"/>
                    </a:lnTo>
                    <a:lnTo>
                      <a:pt x="14" y="409"/>
                    </a:lnTo>
                    <a:lnTo>
                      <a:pt x="14" y="409"/>
                    </a:lnTo>
                    <a:lnTo>
                      <a:pt x="13" y="423"/>
                    </a:lnTo>
                    <a:lnTo>
                      <a:pt x="12" y="437"/>
                    </a:lnTo>
                    <a:lnTo>
                      <a:pt x="11" y="451"/>
                    </a:lnTo>
                    <a:lnTo>
                      <a:pt x="10" y="465"/>
                    </a:lnTo>
                    <a:lnTo>
                      <a:pt x="10" y="465"/>
                    </a:lnTo>
                    <a:lnTo>
                      <a:pt x="9" y="478"/>
                    </a:lnTo>
                    <a:lnTo>
                      <a:pt x="10" y="490"/>
                    </a:lnTo>
                    <a:lnTo>
                      <a:pt x="9" y="497"/>
                    </a:lnTo>
                    <a:lnTo>
                      <a:pt x="8" y="502"/>
                    </a:lnTo>
                    <a:lnTo>
                      <a:pt x="5" y="508"/>
                    </a:lnTo>
                    <a:lnTo>
                      <a:pt x="1" y="513"/>
                    </a:lnTo>
                    <a:lnTo>
                      <a:pt x="1" y="513"/>
                    </a:lnTo>
                    <a:lnTo>
                      <a:pt x="0" y="514"/>
                    </a:lnTo>
                    <a:lnTo>
                      <a:pt x="0" y="516"/>
                    </a:lnTo>
                    <a:lnTo>
                      <a:pt x="1" y="518"/>
                    </a:lnTo>
                    <a:lnTo>
                      <a:pt x="2" y="519"/>
                    </a:lnTo>
                    <a:lnTo>
                      <a:pt x="3" y="520"/>
                    </a:lnTo>
                    <a:lnTo>
                      <a:pt x="5" y="520"/>
                    </a:lnTo>
                    <a:lnTo>
                      <a:pt x="6" y="520"/>
                    </a:lnTo>
                    <a:lnTo>
                      <a:pt x="8" y="519"/>
                    </a:lnTo>
                    <a:lnTo>
                      <a:pt x="8" y="519"/>
                    </a:lnTo>
                    <a:lnTo>
                      <a:pt x="13" y="513"/>
                    </a:lnTo>
                    <a:lnTo>
                      <a:pt x="16" y="508"/>
                    </a:lnTo>
                    <a:lnTo>
                      <a:pt x="18" y="502"/>
                    </a:lnTo>
                    <a:lnTo>
                      <a:pt x="18" y="494"/>
                    </a:lnTo>
                    <a:lnTo>
                      <a:pt x="18" y="494"/>
                    </a:lnTo>
                    <a:lnTo>
                      <a:pt x="20" y="463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24" y="413"/>
                    </a:lnTo>
                    <a:lnTo>
                      <a:pt x="27" y="394"/>
                    </a:lnTo>
                    <a:lnTo>
                      <a:pt x="31" y="376"/>
                    </a:lnTo>
                    <a:lnTo>
                      <a:pt x="36" y="357"/>
                    </a:lnTo>
                    <a:lnTo>
                      <a:pt x="47" y="321"/>
                    </a:lnTo>
                    <a:lnTo>
                      <a:pt x="59" y="285"/>
                    </a:lnTo>
                    <a:lnTo>
                      <a:pt x="59" y="285"/>
                    </a:lnTo>
                    <a:lnTo>
                      <a:pt x="69" y="245"/>
                    </a:lnTo>
                    <a:lnTo>
                      <a:pt x="79" y="203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07"/>
                    </a:lnTo>
                    <a:lnTo>
                      <a:pt x="98" y="9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9" y="47"/>
                    </a:lnTo>
                    <a:lnTo>
                      <a:pt x="101" y="33"/>
                    </a:lnTo>
                    <a:lnTo>
                      <a:pt x="103" y="18"/>
                    </a:lnTo>
                    <a:lnTo>
                      <a:pt x="104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5" name="Freeform 264"/>
              <p:cNvSpPr/>
              <p:nvPr/>
            </p:nvSpPr>
            <p:spPr bwMode="auto">
              <a:xfrm>
                <a:off x="2349500" y="2176463"/>
                <a:ext cx="61913" cy="349250"/>
              </a:xfrm>
              <a:custGeom>
                <a:avLst/>
                <a:gdLst/>
                <a:ahLst/>
                <a:cxnLst>
                  <a:cxn ang="0">
                    <a:pos x="108" y="2"/>
                  </a:cxn>
                  <a:cxn ang="0">
                    <a:pos x="100" y="16"/>
                  </a:cxn>
                  <a:cxn ang="0">
                    <a:pos x="96" y="30"/>
                  </a:cxn>
                  <a:cxn ang="0">
                    <a:pos x="93" y="61"/>
                  </a:cxn>
                  <a:cxn ang="0">
                    <a:pos x="90" y="83"/>
                  </a:cxn>
                  <a:cxn ang="0">
                    <a:pos x="78" y="150"/>
                  </a:cxn>
                  <a:cxn ang="0">
                    <a:pos x="69" y="192"/>
                  </a:cxn>
                  <a:cxn ang="0">
                    <a:pos x="39" y="318"/>
                  </a:cxn>
                  <a:cxn ang="0">
                    <a:pos x="30" y="360"/>
                  </a:cxn>
                  <a:cxn ang="0">
                    <a:pos x="18" y="444"/>
                  </a:cxn>
                  <a:cxn ang="0">
                    <a:pos x="14" y="487"/>
                  </a:cxn>
                  <a:cxn ang="0">
                    <a:pos x="7" y="577"/>
                  </a:cxn>
                  <a:cxn ang="0">
                    <a:pos x="2" y="616"/>
                  </a:cxn>
                  <a:cxn ang="0">
                    <a:pos x="0" y="656"/>
                  </a:cxn>
                  <a:cxn ang="0">
                    <a:pos x="0" y="657"/>
                  </a:cxn>
                  <a:cxn ang="0">
                    <a:pos x="2" y="660"/>
                  </a:cxn>
                  <a:cxn ang="0">
                    <a:pos x="6" y="660"/>
                  </a:cxn>
                  <a:cxn ang="0">
                    <a:pos x="8" y="657"/>
                  </a:cxn>
                  <a:cxn ang="0">
                    <a:pos x="9" y="656"/>
                  </a:cxn>
                  <a:cxn ang="0">
                    <a:pos x="15" y="576"/>
                  </a:cxn>
                  <a:cxn ang="0">
                    <a:pos x="22" y="496"/>
                  </a:cxn>
                  <a:cxn ang="0">
                    <a:pos x="26" y="452"/>
                  </a:cxn>
                  <a:cxn ang="0">
                    <a:pos x="39" y="364"/>
                  </a:cxn>
                  <a:cxn ang="0">
                    <a:pos x="49" y="320"/>
                  </a:cxn>
                  <a:cxn ang="0">
                    <a:pos x="85" y="161"/>
                  </a:cxn>
                  <a:cxn ang="0">
                    <a:pos x="92" y="123"/>
                  </a:cxn>
                  <a:cxn ang="0">
                    <a:pos x="99" y="86"/>
                  </a:cxn>
                  <a:cxn ang="0">
                    <a:pos x="103" y="45"/>
                  </a:cxn>
                  <a:cxn ang="0">
                    <a:pos x="108" y="25"/>
                  </a:cxn>
                  <a:cxn ang="0">
                    <a:pos x="116" y="6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1" y="0"/>
                  </a:cxn>
                  <a:cxn ang="0">
                    <a:pos x="108" y="2"/>
                  </a:cxn>
                </a:cxnLst>
                <a:rect l="0" t="0" r="r" b="b"/>
                <a:pathLst>
                  <a:path w="117" h="660">
                    <a:moveTo>
                      <a:pt x="108" y="2"/>
                    </a:moveTo>
                    <a:lnTo>
                      <a:pt x="108" y="2"/>
                    </a:lnTo>
                    <a:lnTo>
                      <a:pt x="103" y="8"/>
                    </a:lnTo>
                    <a:lnTo>
                      <a:pt x="100" y="16"/>
                    </a:lnTo>
                    <a:lnTo>
                      <a:pt x="98" y="23"/>
                    </a:lnTo>
                    <a:lnTo>
                      <a:pt x="96" y="30"/>
                    </a:lnTo>
                    <a:lnTo>
                      <a:pt x="94" y="46"/>
                    </a:lnTo>
                    <a:lnTo>
                      <a:pt x="93" y="61"/>
                    </a:lnTo>
                    <a:lnTo>
                      <a:pt x="93" y="61"/>
                    </a:lnTo>
                    <a:lnTo>
                      <a:pt x="90" y="83"/>
                    </a:lnTo>
                    <a:lnTo>
                      <a:pt x="87" y="106"/>
                    </a:lnTo>
                    <a:lnTo>
                      <a:pt x="78" y="150"/>
                    </a:lnTo>
                    <a:lnTo>
                      <a:pt x="78" y="150"/>
                    </a:lnTo>
                    <a:lnTo>
                      <a:pt x="69" y="192"/>
                    </a:lnTo>
                    <a:lnTo>
                      <a:pt x="60" y="235"/>
                    </a:lnTo>
                    <a:lnTo>
                      <a:pt x="39" y="318"/>
                    </a:lnTo>
                    <a:lnTo>
                      <a:pt x="39" y="318"/>
                    </a:lnTo>
                    <a:lnTo>
                      <a:pt x="30" y="360"/>
                    </a:lnTo>
                    <a:lnTo>
                      <a:pt x="23" y="402"/>
                    </a:lnTo>
                    <a:lnTo>
                      <a:pt x="18" y="444"/>
                    </a:lnTo>
                    <a:lnTo>
                      <a:pt x="14" y="487"/>
                    </a:lnTo>
                    <a:lnTo>
                      <a:pt x="14" y="487"/>
                    </a:lnTo>
                    <a:lnTo>
                      <a:pt x="11" y="532"/>
                    </a:lnTo>
                    <a:lnTo>
                      <a:pt x="7" y="577"/>
                    </a:lnTo>
                    <a:lnTo>
                      <a:pt x="7" y="577"/>
                    </a:lnTo>
                    <a:lnTo>
                      <a:pt x="2" y="616"/>
                    </a:lnTo>
                    <a:lnTo>
                      <a:pt x="1" y="637"/>
                    </a:lnTo>
                    <a:lnTo>
                      <a:pt x="0" y="656"/>
                    </a:lnTo>
                    <a:lnTo>
                      <a:pt x="0" y="656"/>
                    </a:lnTo>
                    <a:lnTo>
                      <a:pt x="0" y="657"/>
                    </a:lnTo>
                    <a:lnTo>
                      <a:pt x="1" y="659"/>
                    </a:lnTo>
                    <a:lnTo>
                      <a:pt x="2" y="660"/>
                    </a:lnTo>
                    <a:lnTo>
                      <a:pt x="4" y="660"/>
                    </a:lnTo>
                    <a:lnTo>
                      <a:pt x="6" y="660"/>
                    </a:lnTo>
                    <a:lnTo>
                      <a:pt x="7" y="659"/>
                    </a:lnTo>
                    <a:lnTo>
                      <a:pt x="8" y="657"/>
                    </a:lnTo>
                    <a:lnTo>
                      <a:pt x="9" y="656"/>
                    </a:lnTo>
                    <a:lnTo>
                      <a:pt x="9" y="656"/>
                    </a:lnTo>
                    <a:lnTo>
                      <a:pt x="12" y="616"/>
                    </a:lnTo>
                    <a:lnTo>
                      <a:pt x="15" y="576"/>
                    </a:lnTo>
                    <a:lnTo>
                      <a:pt x="19" y="535"/>
                    </a:lnTo>
                    <a:lnTo>
                      <a:pt x="22" y="496"/>
                    </a:lnTo>
                    <a:lnTo>
                      <a:pt x="22" y="496"/>
                    </a:lnTo>
                    <a:lnTo>
                      <a:pt x="26" y="452"/>
                    </a:lnTo>
                    <a:lnTo>
                      <a:pt x="32" y="408"/>
                    </a:lnTo>
                    <a:lnTo>
                      <a:pt x="39" y="364"/>
                    </a:lnTo>
                    <a:lnTo>
                      <a:pt x="49" y="320"/>
                    </a:lnTo>
                    <a:lnTo>
                      <a:pt x="49" y="320"/>
                    </a:lnTo>
                    <a:lnTo>
                      <a:pt x="67" y="241"/>
                    </a:lnTo>
                    <a:lnTo>
                      <a:pt x="85" y="161"/>
                    </a:lnTo>
                    <a:lnTo>
                      <a:pt x="85" y="161"/>
                    </a:lnTo>
                    <a:lnTo>
                      <a:pt x="92" y="123"/>
                    </a:lnTo>
                    <a:lnTo>
                      <a:pt x="99" y="86"/>
                    </a:lnTo>
                    <a:lnTo>
                      <a:pt x="99" y="86"/>
                    </a:lnTo>
                    <a:lnTo>
                      <a:pt x="101" y="65"/>
                    </a:lnTo>
                    <a:lnTo>
                      <a:pt x="103" y="45"/>
                    </a:lnTo>
                    <a:lnTo>
                      <a:pt x="106" y="34"/>
                    </a:lnTo>
                    <a:lnTo>
                      <a:pt x="108" y="25"/>
                    </a:lnTo>
                    <a:lnTo>
                      <a:pt x="111" y="16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7" y="5"/>
                    </a:lnTo>
                    <a:lnTo>
                      <a:pt x="117" y="3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2"/>
                    </a:lnTo>
                    <a:lnTo>
                      <a:pt x="10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6" name="Freeform 265"/>
              <p:cNvSpPr/>
              <p:nvPr/>
            </p:nvSpPr>
            <p:spPr bwMode="auto">
              <a:xfrm>
                <a:off x="2386013" y="2193925"/>
                <a:ext cx="58738" cy="395288"/>
              </a:xfrm>
              <a:custGeom>
                <a:avLst/>
                <a:gdLst/>
                <a:ahLst/>
                <a:cxnLst>
                  <a:cxn ang="0">
                    <a:pos x="102" y="5"/>
                  </a:cxn>
                  <a:cxn ang="0">
                    <a:pos x="94" y="49"/>
                  </a:cxn>
                  <a:cxn ang="0">
                    <a:pos x="89" y="93"/>
                  </a:cxn>
                  <a:cxn ang="0">
                    <a:pos x="88" y="142"/>
                  </a:cxn>
                  <a:cxn ang="0">
                    <a:pos x="85" y="190"/>
                  </a:cxn>
                  <a:cxn ang="0">
                    <a:pos x="81" y="216"/>
                  </a:cxn>
                  <a:cxn ang="0">
                    <a:pos x="73" y="268"/>
                  </a:cxn>
                  <a:cxn ang="0">
                    <a:pos x="54" y="343"/>
                  </a:cxn>
                  <a:cxn ang="0">
                    <a:pos x="41" y="394"/>
                  </a:cxn>
                  <a:cxn ang="0">
                    <a:pos x="30" y="438"/>
                  </a:cxn>
                  <a:cxn ang="0">
                    <a:pos x="24" y="484"/>
                  </a:cxn>
                  <a:cxn ang="0">
                    <a:pos x="16" y="576"/>
                  </a:cxn>
                  <a:cxn ang="0">
                    <a:pos x="13" y="618"/>
                  </a:cxn>
                  <a:cxn ang="0">
                    <a:pos x="12" y="628"/>
                  </a:cxn>
                  <a:cxn ang="0">
                    <a:pos x="8" y="648"/>
                  </a:cxn>
                  <a:cxn ang="0">
                    <a:pos x="7" y="657"/>
                  </a:cxn>
                  <a:cxn ang="0">
                    <a:pos x="7" y="705"/>
                  </a:cxn>
                  <a:cxn ang="0">
                    <a:pos x="6" y="715"/>
                  </a:cxn>
                  <a:cxn ang="0">
                    <a:pos x="1" y="735"/>
                  </a:cxn>
                  <a:cxn ang="0">
                    <a:pos x="0" y="745"/>
                  </a:cxn>
                  <a:cxn ang="0">
                    <a:pos x="1" y="748"/>
                  </a:cxn>
                  <a:cxn ang="0">
                    <a:pos x="5" y="749"/>
                  </a:cxn>
                  <a:cxn ang="0">
                    <a:pos x="10" y="747"/>
                  </a:cxn>
                  <a:cxn ang="0">
                    <a:pos x="10" y="745"/>
                  </a:cxn>
                  <a:cxn ang="0">
                    <a:pos x="13" y="729"/>
                  </a:cxn>
                  <a:cxn ang="0">
                    <a:pos x="16" y="713"/>
                  </a:cxn>
                  <a:cxn ang="0">
                    <a:pos x="17" y="701"/>
                  </a:cxn>
                  <a:cxn ang="0">
                    <a:pos x="16" y="662"/>
                  </a:cxn>
                  <a:cxn ang="0">
                    <a:pos x="17" y="655"/>
                  </a:cxn>
                  <a:cxn ang="0">
                    <a:pos x="21" y="633"/>
                  </a:cxn>
                  <a:cxn ang="0">
                    <a:pos x="23" y="609"/>
                  </a:cxn>
                  <a:cxn ang="0">
                    <a:pos x="25" y="585"/>
                  </a:cxn>
                  <a:cxn ang="0">
                    <a:pos x="34" y="481"/>
                  </a:cxn>
                  <a:cxn ang="0">
                    <a:pos x="43" y="430"/>
                  </a:cxn>
                  <a:cxn ang="0">
                    <a:pos x="54" y="379"/>
                  </a:cxn>
                  <a:cxn ang="0">
                    <a:pos x="66" y="335"/>
                  </a:cxn>
                  <a:cxn ang="0">
                    <a:pos x="86" y="245"/>
                  </a:cxn>
                  <a:cxn ang="0">
                    <a:pos x="93" y="200"/>
                  </a:cxn>
                  <a:cxn ang="0">
                    <a:pos x="97" y="151"/>
                  </a:cxn>
                  <a:cxn ang="0">
                    <a:pos x="99" y="102"/>
                  </a:cxn>
                  <a:cxn ang="0">
                    <a:pos x="100" y="78"/>
                  </a:cxn>
                  <a:cxn ang="0">
                    <a:pos x="108" y="29"/>
                  </a:cxn>
                  <a:cxn ang="0">
                    <a:pos x="111" y="5"/>
                  </a:cxn>
                  <a:cxn ang="0">
                    <a:pos x="110" y="1"/>
                  </a:cxn>
                  <a:cxn ang="0">
                    <a:pos x="107" y="0"/>
                  </a:cxn>
                  <a:cxn ang="0">
                    <a:pos x="102" y="3"/>
                  </a:cxn>
                  <a:cxn ang="0">
                    <a:pos x="102" y="5"/>
                  </a:cxn>
                </a:cxnLst>
                <a:rect l="0" t="0" r="r" b="b"/>
                <a:pathLst>
                  <a:path w="111" h="749">
                    <a:moveTo>
                      <a:pt x="102" y="5"/>
                    </a:moveTo>
                    <a:lnTo>
                      <a:pt x="102" y="5"/>
                    </a:lnTo>
                    <a:lnTo>
                      <a:pt x="99" y="27"/>
                    </a:lnTo>
                    <a:lnTo>
                      <a:pt x="94" y="49"/>
                    </a:lnTo>
                    <a:lnTo>
                      <a:pt x="91" y="71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8" y="142"/>
                    </a:lnTo>
                    <a:lnTo>
                      <a:pt x="87" y="167"/>
                    </a:lnTo>
                    <a:lnTo>
                      <a:pt x="85" y="190"/>
                    </a:lnTo>
                    <a:lnTo>
                      <a:pt x="85" y="190"/>
                    </a:lnTo>
                    <a:lnTo>
                      <a:pt x="81" y="216"/>
                    </a:lnTo>
                    <a:lnTo>
                      <a:pt x="77" y="242"/>
                    </a:lnTo>
                    <a:lnTo>
                      <a:pt x="73" y="268"/>
                    </a:lnTo>
                    <a:lnTo>
                      <a:pt x="66" y="293"/>
                    </a:lnTo>
                    <a:lnTo>
                      <a:pt x="54" y="343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36" y="416"/>
                    </a:lnTo>
                    <a:lnTo>
                      <a:pt x="30" y="438"/>
                    </a:lnTo>
                    <a:lnTo>
                      <a:pt x="27" y="461"/>
                    </a:lnTo>
                    <a:lnTo>
                      <a:pt x="24" y="484"/>
                    </a:lnTo>
                    <a:lnTo>
                      <a:pt x="19" y="530"/>
                    </a:lnTo>
                    <a:lnTo>
                      <a:pt x="16" y="576"/>
                    </a:lnTo>
                    <a:lnTo>
                      <a:pt x="16" y="576"/>
                    </a:lnTo>
                    <a:lnTo>
                      <a:pt x="13" y="618"/>
                    </a:lnTo>
                    <a:lnTo>
                      <a:pt x="13" y="618"/>
                    </a:lnTo>
                    <a:lnTo>
                      <a:pt x="12" y="628"/>
                    </a:lnTo>
                    <a:lnTo>
                      <a:pt x="10" y="638"/>
                    </a:lnTo>
                    <a:lnTo>
                      <a:pt x="8" y="648"/>
                    </a:lnTo>
                    <a:lnTo>
                      <a:pt x="7" y="657"/>
                    </a:lnTo>
                    <a:lnTo>
                      <a:pt x="7" y="657"/>
                    </a:lnTo>
                    <a:lnTo>
                      <a:pt x="7" y="681"/>
                    </a:lnTo>
                    <a:lnTo>
                      <a:pt x="7" y="705"/>
                    </a:lnTo>
                    <a:lnTo>
                      <a:pt x="7" y="705"/>
                    </a:lnTo>
                    <a:lnTo>
                      <a:pt x="6" y="715"/>
                    </a:lnTo>
                    <a:lnTo>
                      <a:pt x="3" y="724"/>
                    </a:lnTo>
                    <a:lnTo>
                      <a:pt x="1" y="735"/>
                    </a:lnTo>
                    <a:lnTo>
                      <a:pt x="0" y="745"/>
                    </a:lnTo>
                    <a:lnTo>
                      <a:pt x="0" y="745"/>
                    </a:lnTo>
                    <a:lnTo>
                      <a:pt x="0" y="747"/>
                    </a:lnTo>
                    <a:lnTo>
                      <a:pt x="1" y="748"/>
                    </a:lnTo>
                    <a:lnTo>
                      <a:pt x="2" y="749"/>
                    </a:lnTo>
                    <a:lnTo>
                      <a:pt x="5" y="749"/>
                    </a:lnTo>
                    <a:lnTo>
                      <a:pt x="8" y="748"/>
                    </a:lnTo>
                    <a:lnTo>
                      <a:pt x="10" y="747"/>
                    </a:lnTo>
                    <a:lnTo>
                      <a:pt x="10" y="745"/>
                    </a:lnTo>
                    <a:lnTo>
                      <a:pt x="10" y="745"/>
                    </a:lnTo>
                    <a:lnTo>
                      <a:pt x="11" y="737"/>
                    </a:lnTo>
                    <a:lnTo>
                      <a:pt x="13" y="729"/>
                    </a:lnTo>
                    <a:lnTo>
                      <a:pt x="15" y="721"/>
                    </a:lnTo>
                    <a:lnTo>
                      <a:pt x="16" y="713"/>
                    </a:lnTo>
                    <a:lnTo>
                      <a:pt x="16" y="713"/>
                    </a:lnTo>
                    <a:lnTo>
                      <a:pt x="17" y="701"/>
                    </a:lnTo>
                    <a:lnTo>
                      <a:pt x="17" y="688"/>
                    </a:lnTo>
                    <a:lnTo>
                      <a:pt x="16" y="662"/>
                    </a:lnTo>
                    <a:lnTo>
                      <a:pt x="16" y="662"/>
                    </a:lnTo>
                    <a:lnTo>
                      <a:pt x="17" y="655"/>
                    </a:lnTo>
                    <a:lnTo>
                      <a:pt x="18" y="648"/>
                    </a:lnTo>
                    <a:lnTo>
                      <a:pt x="21" y="633"/>
                    </a:lnTo>
                    <a:lnTo>
                      <a:pt x="21" y="633"/>
                    </a:lnTo>
                    <a:lnTo>
                      <a:pt x="23" y="609"/>
                    </a:lnTo>
                    <a:lnTo>
                      <a:pt x="25" y="585"/>
                    </a:lnTo>
                    <a:lnTo>
                      <a:pt x="25" y="585"/>
                    </a:lnTo>
                    <a:lnTo>
                      <a:pt x="29" y="532"/>
                    </a:lnTo>
                    <a:lnTo>
                      <a:pt x="34" y="481"/>
                    </a:lnTo>
                    <a:lnTo>
                      <a:pt x="39" y="456"/>
                    </a:lnTo>
                    <a:lnTo>
                      <a:pt x="43" y="430"/>
                    </a:lnTo>
                    <a:lnTo>
                      <a:pt x="48" y="404"/>
                    </a:lnTo>
                    <a:lnTo>
                      <a:pt x="54" y="379"/>
                    </a:lnTo>
                    <a:lnTo>
                      <a:pt x="54" y="379"/>
                    </a:lnTo>
                    <a:lnTo>
                      <a:pt x="66" y="335"/>
                    </a:lnTo>
                    <a:lnTo>
                      <a:pt x="77" y="289"/>
                    </a:lnTo>
                    <a:lnTo>
                      <a:pt x="86" y="245"/>
                    </a:lnTo>
                    <a:lnTo>
                      <a:pt x="93" y="200"/>
                    </a:lnTo>
                    <a:lnTo>
                      <a:pt x="93" y="200"/>
                    </a:lnTo>
                    <a:lnTo>
                      <a:pt x="95" y="175"/>
                    </a:lnTo>
                    <a:lnTo>
                      <a:pt x="97" y="151"/>
                    </a:lnTo>
                    <a:lnTo>
                      <a:pt x="99" y="102"/>
                    </a:lnTo>
                    <a:lnTo>
                      <a:pt x="99" y="102"/>
                    </a:lnTo>
                    <a:lnTo>
                      <a:pt x="99" y="90"/>
                    </a:lnTo>
                    <a:lnTo>
                      <a:pt x="100" y="78"/>
                    </a:lnTo>
                    <a:lnTo>
                      <a:pt x="104" y="54"/>
                    </a:lnTo>
                    <a:lnTo>
                      <a:pt x="108" y="29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0" y="1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4" y="1"/>
                    </a:lnTo>
                    <a:lnTo>
                      <a:pt x="102" y="3"/>
                    </a:lnTo>
                    <a:lnTo>
                      <a:pt x="102" y="5"/>
                    </a:lnTo>
                    <a:lnTo>
                      <a:pt x="102" y="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7" name="Freeform 266"/>
              <p:cNvSpPr/>
              <p:nvPr/>
            </p:nvSpPr>
            <p:spPr bwMode="auto">
              <a:xfrm>
                <a:off x="2413000" y="2193925"/>
                <a:ext cx="79375" cy="442913"/>
              </a:xfrm>
              <a:custGeom>
                <a:avLst/>
                <a:gdLst/>
                <a:ahLst/>
                <a:cxnLst>
                  <a:cxn ang="0">
                    <a:pos x="139" y="5"/>
                  </a:cxn>
                  <a:cxn ang="0">
                    <a:pos x="135" y="30"/>
                  </a:cxn>
                  <a:cxn ang="0">
                    <a:pos x="128" y="56"/>
                  </a:cxn>
                  <a:cxn ang="0">
                    <a:pos x="116" y="93"/>
                  </a:cxn>
                  <a:cxn ang="0">
                    <a:pos x="113" y="106"/>
                  </a:cxn>
                  <a:cxn ang="0">
                    <a:pos x="106" y="155"/>
                  </a:cxn>
                  <a:cxn ang="0">
                    <a:pos x="102" y="206"/>
                  </a:cxn>
                  <a:cxn ang="0">
                    <a:pos x="95" y="257"/>
                  </a:cxn>
                  <a:cxn ang="0">
                    <a:pos x="85" y="309"/>
                  </a:cxn>
                  <a:cxn ang="0">
                    <a:pos x="77" y="337"/>
                  </a:cxn>
                  <a:cxn ang="0">
                    <a:pos x="62" y="392"/>
                  </a:cxn>
                  <a:cxn ang="0">
                    <a:pos x="56" y="420"/>
                  </a:cxn>
                  <a:cxn ang="0">
                    <a:pos x="36" y="532"/>
                  </a:cxn>
                  <a:cxn ang="0">
                    <a:pos x="19" y="646"/>
                  </a:cxn>
                  <a:cxn ang="0">
                    <a:pos x="7" y="719"/>
                  </a:cxn>
                  <a:cxn ang="0">
                    <a:pos x="6" y="744"/>
                  </a:cxn>
                  <a:cxn ang="0">
                    <a:pos x="3" y="788"/>
                  </a:cxn>
                  <a:cxn ang="0">
                    <a:pos x="0" y="834"/>
                  </a:cxn>
                  <a:cxn ang="0">
                    <a:pos x="0" y="835"/>
                  </a:cxn>
                  <a:cxn ang="0">
                    <a:pos x="3" y="838"/>
                  </a:cxn>
                  <a:cxn ang="0">
                    <a:pos x="6" y="838"/>
                  </a:cxn>
                  <a:cxn ang="0">
                    <a:pos x="9" y="835"/>
                  </a:cxn>
                  <a:cxn ang="0">
                    <a:pos x="9" y="834"/>
                  </a:cxn>
                  <a:cxn ang="0">
                    <a:pos x="12" y="792"/>
                  </a:cxn>
                  <a:cxn ang="0">
                    <a:pos x="15" y="752"/>
                  </a:cxn>
                  <a:cxn ang="0">
                    <a:pos x="18" y="721"/>
                  </a:cxn>
                  <a:cxn ang="0">
                    <a:pos x="26" y="660"/>
                  </a:cxn>
                  <a:cxn ang="0">
                    <a:pos x="31" y="629"/>
                  </a:cxn>
                  <a:cxn ang="0">
                    <a:pos x="58" y="461"/>
                  </a:cxn>
                  <a:cxn ang="0">
                    <a:pos x="68" y="405"/>
                  </a:cxn>
                  <a:cxn ang="0">
                    <a:pos x="82" y="353"/>
                  </a:cxn>
                  <a:cxn ang="0">
                    <a:pos x="96" y="304"/>
                  </a:cxn>
                  <a:cxn ang="0">
                    <a:pos x="101" y="279"/>
                  </a:cxn>
                  <a:cxn ang="0">
                    <a:pos x="112" y="206"/>
                  </a:cxn>
                  <a:cxn ang="0">
                    <a:pos x="115" y="179"/>
                  </a:cxn>
                  <a:cxn ang="0">
                    <a:pos x="120" y="126"/>
                  </a:cxn>
                  <a:cxn ang="0">
                    <a:pos x="124" y="100"/>
                  </a:cxn>
                  <a:cxn ang="0">
                    <a:pos x="130" y="76"/>
                  </a:cxn>
                  <a:cxn ang="0">
                    <a:pos x="142" y="42"/>
                  </a:cxn>
                  <a:cxn ang="0">
                    <a:pos x="147" y="18"/>
                  </a:cxn>
                  <a:cxn ang="0">
                    <a:pos x="149" y="5"/>
                  </a:cxn>
                  <a:cxn ang="0">
                    <a:pos x="147" y="1"/>
                  </a:cxn>
                  <a:cxn ang="0">
                    <a:pos x="144" y="0"/>
                  </a:cxn>
                  <a:cxn ang="0">
                    <a:pos x="140" y="1"/>
                  </a:cxn>
                  <a:cxn ang="0">
                    <a:pos x="139" y="5"/>
                  </a:cxn>
                </a:cxnLst>
                <a:rect l="0" t="0" r="r" b="b"/>
                <a:pathLst>
                  <a:path w="149" h="838">
                    <a:moveTo>
                      <a:pt x="139" y="5"/>
                    </a:moveTo>
                    <a:lnTo>
                      <a:pt x="139" y="5"/>
                    </a:lnTo>
                    <a:lnTo>
                      <a:pt x="137" y="18"/>
                    </a:lnTo>
                    <a:lnTo>
                      <a:pt x="135" y="30"/>
                    </a:lnTo>
                    <a:lnTo>
                      <a:pt x="131" y="44"/>
                    </a:lnTo>
                    <a:lnTo>
                      <a:pt x="128" y="56"/>
                    </a:lnTo>
                    <a:lnTo>
                      <a:pt x="120" y="81"/>
                    </a:lnTo>
                    <a:lnTo>
                      <a:pt x="116" y="93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09" y="130"/>
                    </a:lnTo>
                    <a:lnTo>
                      <a:pt x="106" y="155"/>
                    </a:lnTo>
                    <a:lnTo>
                      <a:pt x="102" y="206"/>
                    </a:lnTo>
                    <a:lnTo>
                      <a:pt x="102" y="206"/>
                    </a:lnTo>
                    <a:lnTo>
                      <a:pt x="99" y="232"/>
                    </a:lnTo>
                    <a:lnTo>
                      <a:pt x="95" y="257"/>
                    </a:lnTo>
                    <a:lnTo>
                      <a:pt x="90" y="283"/>
                    </a:lnTo>
                    <a:lnTo>
                      <a:pt x="85" y="309"/>
                    </a:lnTo>
                    <a:lnTo>
                      <a:pt x="85" y="309"/>
                    </a:lnTo>
                    <a:lnTo>
                      <a:pt x="77" y="337"/>
                    </a:lnTo>
                    <a:lnTo>
                      <a:pt x="69" y="364"/>
                    </a:lnTo>
                    <a:lnTo>
                      <a:pt x="62" y="392"/>
                    </a:lnTo>
                    <a:lnTo>
                      <a:pt x="56" y="420"/>
                    </a:lnTo>
                    <a:lnTo>
                      <a:pt x="56" y="420"/>
                    </a:lnTo>
                    <a:lnTo>
                      <a:pt x="45" y="476"/>
                    </a:lnTo>
                    <a:lnTo>
                      <a:pt x="36" y="532"/>
                    </a:lnTo>
                    <a:lnTo>
                      <a:pt x="19" y="646"/>
                    </a:lnTo>
                    <a:lnTo>
                      <a:pt x="19" y="646"/>
                    </a:lnTo>
                    <a:lnTo>
                      <a:pt x="10" y="694"/>
                    </a:lnTo>
                    <a:lnTo>
                      <a:pt x="7" y="719"/>
                    </a:lnTo>
                    <a:lnTo>
                      <a:pt x="6" y="744"/>
                    </a:lnTo>
                    <a:lnTo>
                      <a:pt x="6" y="744"/>
                    </a:lnTo>
                    <a:lnTo>
                      <a:pt x="5" y="767"/>
                    </a:lnTo>
                    <a:lnTo>
                      <a:pt x="3" y="788"/>
                    </a:lnTo>
                    <a:lnTo>
                      <a:pt x="1" y="811"/>
                    </a:lnTo>
                    <a:lnTo>
                      <a:pt x="0" y="834"/>
                    </a:lnTo>
                    <a:lnTo>
                      <a:pt x="0" y="834"/>
                    </a:lnTo>
                    <a:lnTo>
                      <a:pt x="0" y="835"/>
                    </a:lnTo>
                    <a:lnTo>
                      <a:pt x="1" y="837"/>
                    </a:lnTo>
                    <a:lnTo>
                      <a:pt x="3" y="838"/>
                    </a:lnTo>
                    <a:lnTo>
                      <a:pt x="4" y="838"/>
                    </a:lnTo>
                    <a:lnTo>
                      <a:pt x="6" y="838"/>
                    </a:lnTo>
                    <a:lnTo>
                      <a:pt x="8" y="837"/>
                    </a:lnTo>
                    <a:lnTo>
                      <a:pt x="9" y="835"/>
                    </a:lnTo>
                    <a:lnTo>
                      <a:pt x="9" y="834"/>
                    </a:lnTo>
                    <a:lnTo>
                      <a:pt x="9" y="834"/>
                    </a:lnTo>
                    <a:lnTo>
                      <a:pt x="10" y="813"/>
                    </a:lnTo>
                    <a:lnTo>
                      <a:pt x="12" y="792"/>
                    </a:lnTo>
                    <a:lnTo>
                      <a:pt x="14" y="773"/>
                    </a:lnTo>
                    <a:lnTo>
                      <a:pt x="15" y="752"/>
                    </a:lnTo>
                    <a:lnTo>
                      <a:pt x="15" y="752"/>
                    </a:lnTo>
                    <a:lnTo>
                      <a:pt x="18" y="721"/>
                    </a:lnTo>
                    <a:lnTo>
                      <a:pt x="21" y="690"/>
                    </a:lnTo>
                    <a:lnTo>
                      <a:pt x="26" y="660"/>
                    </a:lnTo>
                    <a:lnTo>
                      <a:pt x="31" y="629"/>
                    </a:lnTo>
                    <a:lnTo>
                      <a:pt x="31" y="629"/>
                    </a:lnTo>
                    <a:lnTo>
                      <a:pt x="49" y="517"/>
                    </a:lnTo>
                    <a:lnTo>
                      <a:pt x="58" y="461"/>
                    </a:lnTo>
                    <a:lnTo>
                      <a:pt x="68" y="405"/>
                    </a:lnTo>
                    <a:lnTo>
                      <a:pt x="68" y="405"/>
                    </a:lnTo>
                    <a:lnTo>
                      <a:pt x="74" y="379"/>
                    </a:lnTo>
                    <a:lnTo>
                      <a:pt x="82" y="353"/>
                    </a:lnTo>
                    <a:lnTo>
                      <a:pt x="89" y="329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01" y="279"/>
                    </a:lnTo>
                    <a:lnTo>
                      <a:pt x="105" y="255"/>
                    </a:lnTo>
                    <a:lnTo>
                      <a:pt x="112" y="206"/>
                    </a:lnTo>
                    <a:lnTo>
                      <a:pt x="112" y="206"/>
                    </a:lnTo>
                    <a:lnTo>
                      <a:pt x="115" y="179"/>
                    </a:lnTo>
                    <a:lnTo>
                      <a:pt x="117" y="153"/>
                    </a:lnTo>
                    <a:lnTo>
                      <a:pt x="120" y="126"/>
                    </a:lnTo>
                    <a:lnTo>
                      <a:pt x="124" y="100"/>
                    </a:lnTo>
                    <a:lnTo>
                      <a:pt x="124" y="100"/>
                    </a:lnTo>
                    <a:lnTo>
                      <a:pt x="126" y="88"/>
                    </a:lnTo>
                    <a:lnTo>
                      <a:pt x="130" y="76"/>
                    </a:lnTo>
                    <a:lnTo>
                      <a:pt x="137" y="53"/>
                    </a:lnTo>
                    <a:lnTo>
                      <a:pt x="142" y="42"/>
                    </a:lnTo>
                    <a:lnTo>
                      <a:pt x="145" y="29"/>
                    </a:lnTo>
                    <a:lnTo>
                      <a:pt x="147" y="18"/>
                    </a:lnTo>
                    <a:lnTo>
                      <a:pt x="149" y="5"/>
                    </a:lnTo>
                    <a:lnTo>
                      <a:pt x="149" y="5"/>
                    </a:lnTo>
                    <a:lnTo>
                      <a:pt x="148" y="3"/>
                    </a:lnTo>
                    <a:lnTo>
                      <a:pt x="147" y="1"/>
                    </a:lnTo>
                    <a:lnTo>
                      <a:pt x="146" y="1"/>
                    </a:lnTo>
                    <a:lnTo>
                      <a:pt x="144" y="0"/>
                    </a:lnTo>
                    <a:lnTo>
                      <a:pt x="143" y="1"/>
                    </a:lnTo>
                    <a:lnTo>
                      <a:pt x="140" y="1"/>
                    </a:lnTo>
                    <a:lnTo>
                      <a:pt x="139" y="3"/>
                    </a:lnTo>
                    <a:lnTo>
                      <a:pt x="139" y="5"/>
                    </a:lnTo>
                    <a:lnTo>
                      <a:pt x="13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8" name="Freeform 267"/>
              <p:cNvSpPr/>
              <p:nvPr/>
            </p:nvSpPr>
            <p:spPr bwMode="auto">
              <a:xfrm>
                <a:off x="2476500" y="2239963"/>
                <a:ext cx="38100" cy="149225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65" y="1"/>
                  </a:cxn>
                  <a:cxn ang="0">
                    <a:pos x="56" y="13"/>
                  </a:cxn>
                  <a:cxn ang="0">
                    <a:pos x="48" y="26"/>
                  </a:cxn>
                  <a:cxn ang="0">
                    <a:pos x="42" y="39"/>
                  </a:cxn>
                  <a:cxn ang="0">
                    <a:pos x="38" y="53"/>
                  </a:cxn>
                  <a:cxn ang="0">
                    <a:pos x="35" y="67"/>
                  </a:cxn>
                  <a:cxn ang="0">
                    <a:pos x="32" y="82"/>
                  </a:cxn>
                  <a:cxn ang="0">
                    <a:pos x="29" y="111"/>
                  </a:cxn>
                  <a:cxn ang="0">
                    <a:pos x="29" y="111"/>
                  </a:cxn>
                  <a:cxn ang="0">
                    <a:pos x="26" y="132"/>
                  </a:cxn>
                  <a:cxn ang="0">
                    <a:pos x="22" y="153"/>
                  </a:cxn>
                  <a:cxn ang="0">
                    <a:pos x="12" y="193"/>
                  </a:cxn>
                  <a:cxn ang="0">
                    <a:pos x="8" y="214"/>
                  </a:cxn>
                  <a:cxn ang="0">
                    <a:pos x="4" y="235"/>
                  </a:cxn>
                  <a:cxn ang="0">
                    <a:pos x="1" y="255"/>
                  </a:cxn>
                  <a:cxn ang="0">
                    <a:pos x="0" y="277"/>
                  </a:cxn>
                  <a:cxn ang="0">
                    <a:pos x="0" y="277"/>
                  </a:cxn>
                  <a:cxn ang="0">
                    <a:pos x="1" y="279"/>
                  </a:cxn>
                  <a:cxn ang="0">
                    <a:pos x="2" y="280"/>
                  </a:cxn>
                  <a:cxn ang="0">
                    <a:pos x="3" y="281"/>
                  </a:cxn>
                  <a:cxn ang="0">
                    <a:pos x="5" y="281"/>
                  </a:cxn>
                  <a:cxn ang="0">
                    <a:pos x="6" y="281"/>
                  </a:cxn>
                  <a:cxn ang="0">
                    <a:pos x="8" y="280"/>
                  </a:cxn>
                  <a:cxn ang="0">
                    <a:pos x="9" y="279"/>
                  </a:cxn>
                  <a:cxn ang="0">
                    <a:pos x="9" y="277"/>
                  </a:cxn>
                  <a:cxn ang="0">
                    <a:pos x="9" y="277"/>
                  </a:cxn>
                  <a:cxn ang="0">
                    <a:pos x="10" y="258"/>
                  </a:cxn>
                  <a:cxn ang="0">
                    <a:pos x="12" y="240"/>
                  </a:cxn>
                  <a:cxn ang="0">
                    <a:pos x="14" y="222"/>
                  </a:cxn>
                  <a:cxn ang="0">
                    <a:pos x="18" y="204"/>
                  </a:cxn>
                  <a:cxn ang="0">
                    <a:pos x="18" y="204"/>
                  </a:cxn>
                  <a:cxn ang="0">
                    <a:pos x="23" y="186"/>
                  </a:cxn>
                  <a:cxn ang="0">
                    <a:pos x="28" y="168"/>
                  </a:cxn>
                  <a:cxn ang="0">
                    <a:pos x="32" y="150"/>
                  </a:cxn>
                  <a:cxn ang="0">
                    <a:pos x="35" y="132"/>
                  </a:cxn>
                  <a:cxn ang="0">
                    <a:pos x="35" y="132"/>
                  </a:cxn>
                  <a:cxn ang="0">
                    <a:pos x="39" y="99"/>
                  </a:cxn>
                  <a:cxn ang="0">
                    <a:pos x="41" y="83"/>
                  </a:cxn>
                  <a:cxn ang="0">
                    <a:pos x="44" y="67"/>
                  </a:cxn>
                  <a:cxn ang="0">
                    <a:pos x="48" y="51"/>
                  </a:cxn>
                  <a:cxn ang="0">
                    <a:pos x="54" y="35"/>
                  </a:cxn>
                  <a:cxn ang="0">
                    <a:pos x="57" y="28"/>
                  </a:cxn>
                  <a:cxn ang="0">
                    <a:pos x="61" y="21"/>
                  </a:cxn>
                  <a:cxn ang="0">
                    <a:pos x="66" y="14"/>
                  </a:cxn>
                  <a:cxn ang="0">
                    <a:pos x="71" y="8"/>
                  </a:cxn>
                  <a:cxn ang="0">
                    <a:pos x="71" y="8"/>
                  </a:cxn>
                  <a:cxn ang="0">
                    <a:pos x="72" y="6"/>
                  </a:cxn>
                  <a:cxn ang="0">
                    <a:pos x="72" y="4"/>
                  </a:cxn>
                  <a:cxn ang="0">
                    <a:pos x="72" y="3"/>
                  </a:cxn>
                  <a:cxn ang="0">
                    <a:pos x="71" y="1"/>
                  </a:cxn>
                  <a:cxn ang="0">
                    <a:pos x="70" y="0"/>
                  </a:cxn>
                  <a:cxn ang="0">
                    <a:pos x="68" y="0"/>
                  </a:cxn>
                  <a:cxn ang="0">
                    <a:pos x="66" y="0"/>
                  </a:cxn>
                  <a:cxn ang="0">
                    <a:pos x="65" y="1"/>
                  </a:cxn>
                  <a:cxn ang="0">
                    <a:pos x="65" y="1"/>
                  </a:cxn>
                </a:cxnLst>
                <a:rect l="0" t="0" r="r" b="b"/>
                <a:pathLst>
                  <a:path w="72" h="281">
                    <a:moveTo>
                      <a:pt x="65" y="1"/>
                    </a:moveTo>
                    <a:lnTo>
                      <a:pt x="65" y="1"/>
                    </a:lnTo>
                    <a:lnTo>
                      <a:pt x="56" y="13"/>
                    </a:lnTo>
                    <a:lnTo>
                      <a:pt x="48" y="26"/>
                    </a:lnTo>
                    <a:lnTo>
                      <a:pt x="42" y="39"/>
                    </a:lnTo>
                    <a:lnTo>
                      <a:pt x="38" y="53"/>
                    </a:lnTo>
                    <a:lnTo>
                      <a:pt x="35" y="67"/>
                    </a:lnTo>
                    <a:lnTo>
                      <a:pt x="32" y="82"/>
                    </a:lnTo>
                    <a:lnTo>
                      <a:pt x="29" y="111"/>
                    </a:lnTo>
                    <a:lnTo>
                      <a:pt x="29" y="111"/>
                    </a:lnTo>
                    <a:lnTo>
                      <a:pt x="26" y="132"/>
                    </a:lnTo>
                    <a:lnTo>
                      <a:pt x="22" y="153"/>
                    </a:lnTo>
                    <a:lnTo>
                      <a:pt x="12" y="193"/>
                    </a:lnTo>
                    <a:lnTo>
                      <a:pt x="8" y="214"/>
                    </a:lnTo>
                    <a:lnTo>
                      <a:pt x="4" y="235"/>
                    </a:lnTo>
                    <a:lnTo>
                      <a:pt x="1" y="255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1" y="279"/>
                    </a:lnTo>
                    <a:lnTo>
                      <a:pt x="2" y="280"/>
                    </a:lnTo>
                    <a:lnTo>
                      <a:pt x="3" y="281"/>
                    </a:lnTo>
                    <a:lnTo>
                      <a:pt x="5" y="281"/>
                    </a:lnTo>
                    <a:lnTo>
                      <a:pt x="6" y="281"/>
                    </a:lnTo>
                    <a:lnTo>
                      <a:pt x="8" y="280"/>
                    </a:lnTo>
                    <a:lnTo>
                      <a:pt x="9" y="279"/>
                    </a:lnTo>
                    <a:lnTo>
                      <a:pt x="9" y="277"/>
                    </a:lnTo>
                    <a:lnTo>
                      <a:pt x="9" y="277"/>
                    </a:lnTo>
                    <a:lnTo>
                      <a:pt x="10" y="258"/>
                    </a:lnTo>
                    <a:lnTo>
                      <a:pt x="12" y="240"/>
                    </a:lnTo>
                    <a:lnTo>
                      <a:pt x="14" y="222"/>
                    </a:lnTo>
                    <a:lnTo>
                      <a:pt x="18" y="204"/>
                    </a:lnTo>
                    <a:lnTo>
                      <a:pt x="18" y="204"/>
                    </a:lnTo>
                    <a:lnTo>
                      <a:pt x="23" y="186"/>
                    </a:lnTo>
                    <a:lnTo>
                      <a:pt x="28" y="168"/>
                    </a:lnTo>
                    <a:lnTo>
                      <a:pt x="32" y="150"/>
                    </a:lnTo>
                    <a:lnTo>
                      <a:pt x="35" y="132"/>
                    </a:lnTo>
                    <a:lnTo>
                      <a:pt x="35" y="132"/>
                    </a:lnTo>
                    <a:lnTo>
                      <a:pt x="39" y="99"/>
                    </a:lnTo>
                    <a:lnTo>
                      <a:pt x="41" y="83"/>
                    </a:lnTo>
                    <a:lnTo>
                      <a:pt x="44" y="67"/>
                    </a:lnTo>
                    <a:lnTo>
                      <a:pt x="48" y="51"/>
                    </a:lnTo>
                    <a:lnTo>
                      <a:pt x="54" y="35"/>
                    </a:lnTo>
                    <a:lnTo>
                      <a:pt x="57" y="28"/>
                    </a:lnTo>
                    <a:lnTo>
                      <a:pt x="61" y="21"/>
                    </a:lnTo>
                    <a:lnTo>
                      <a:pt x="66" y="14"/>
                    </a:lnTo>
                    <a:lnTo>
                      <a:pt x="71" y="8"/>
                    </a:lnTo>
                    <a:lnTo>
                      <a:pt x="71" y="8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2" y="3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29" name="Freeform 268"/>
              <p:cNvSpPr/>
              <p:nvPr/>
            </p:nvSpPr>
            <p:spPr bwMode="auto">
              <a:xfrm>
                <a:off x="2516188" y="2290763"/>
                <a:ext cx="19050" cy="74613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25" y="11"/>
                  </a:cxn>
                  <a:cxn ang="0">
                    <a:pos x="23" y="19"/>
                  </a:cxn>
                  <a:cxn ang="0">
                    <a:pos x="19" y="32"/>
                  </a:cxn>
                  <a:cxn ang="0">
                    <a:pos x="14" y="46"/>
                  </a:cxn>
                  <a:cxn ang="0">
                    <a:pos x="13" y="53"/>
                  </a:cxn>
                  <a:cxn ang="0">
                    <a:pos x="12" y="60"/>
                  </a:cxn>
                  <a:cxn ang="0">
                    <a:pos x="12" y="60"/>
                  </a:cxn>
                  <a:cxn ang="0">
                    <a:pos x="10" y="79"/>
                  </a:cxn>
                  <a:cxn ang="0">
                    <a:pos x="8" y="98"/>
                  </a:cxn>
                  <a:cxn ang="0">
                    <a:pos x="5" y="117"/>
                  </a:cxn>
                  <a:cxn ang="0">
                    <a:pos x="4" y="126"/>
                  </a:cxn>
                  <a:cxn ang="0">
                    <a:pos x="1" y="136"/>
                  </a:cxn>
                  <a:cxn ang="0">
                    <a:pos x="1" y="136"/>
                  </a:cxn>
                  <a:cxn ang="0">
                    <a:pos x="0" y="138"/>
                  </a:cxn>
                  <a:cxn ang="0">
                    <a:pos x="1" y="140"/>
                  </a:cxn>
                  <a:cxn ang="0">
                    <a:pos x="2" y="141"/>
                  </a:cxn>
                  <a:cxn ang="0">
                    <a:pos x="4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10" y="141"/>
                  </a:cxn>
                  <a:cxn ang="0">
                    <a:pos x="11" y="138"/>
                  </a:cxn>
                  <a:cxn ang="0">
                    <a:pos x="11" y="138"/>
                  </a:cxn>
                  <a:cxn ang="0">
                    <a:pos x="15" y="123"/>
                  </a:cxn>
                  <a:cxn ang="0">
                    <a:pos x="17" y="109"/>
                  </a:cxn>
                  <a:cxn ang="0">
                    <a:pos x="19" y="93"/>
                  </a:cxn>
                  <a:cxn ang="0">
                    <a:pos x="20" y="77"/>
                  </a:cxn>
                  <a:cxn ang="0">
                    <a:pos x="20" y="77"/>
                  </a:cxn>
                  <a:cxn ang="0">
                    <a:pos x="21" y="67"/>
                  </a:cxn>
                  <a:cxn ang="0">
                    <a:pos x="22" y="58"/>
                  </a:cxn>
                  <a:cxn ang="0">
                    <a:pos x="27" y="40"/>
                  </a:cxn>
                  <a:cxn ang="0">
                    <a:pos x="32" y="23"/>
                  </a:cxn>
                  <a:cxn ang="0">
                    <a:pos x="34" y="13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28" y="1"/>
                  </a:cxn>
                  <a:cxn ang="0">
                    <a:pos x="27" y="2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35" h="142">
                    <a:moveTo>
                      <a:pt x="26" y="4"/>
                    </a:moveTo>
                    <a:lnTo>
                      <a:pt x="26" y="4"/>
                    </a:lnTo>
                    <a:lnTo>
                      <a:pt x="25" y="11"/>
                    </a:lnTo>
                    <a:lnTo>
                      <a:pt x="23" y="19"/>
                    </a:lnTo>
                    <a:lnTo>
                      <a:pt x="19" y="32"/>
                    </a:lnTo>
                    <a:lnTo>
                      <a:pt x="14" y="46"/>
                    </a:lnTo>
                    <a:lnTo>
                      <a:pt x="13" y="53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0" y="79"/>
                    </a:lnTo>
                    <a:lnTo>
                      <a:pt x="8" y="98"/>
                    </a:lnTo>
                    <a:lnTo>
                      <a:pt x="5" y="117"/>
                    </a:lnTo>
                    <a:lnTo>
                      <a:pt x="4" y="126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38"/>
                    </a:lnTo>
                    <a:lnTo>
                      <a:pt x="1" y="140"/>
                    </a:lnTo>
                    <a:lnTo>
                      <a:pt x="2" y="141"/>
                    </a:lnTo>
                    <a:lnTo>
                      <a:pt x="4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10" y="141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5" y="123"/>
                    </a:lnTo>
                    <a:lnTo>
                      <a:pt x="17" y="109"/>
                    </a:lnTo>
                    <a:lnTo>
                      <a:pt x="19" y="93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1" y="67"/>
                    </a:lnTo>
                    <a:lnTo>
                      <a:pt x="22" y="58"/>
                    </a:lnTo>
                    <a:lnTo>
                      <a:pt x="27" y="40"/>
                    </a:lnTo>
                    <a:lnTo>
                      <a:pt x="32" y="23"/>
                    </a:lnTo>
                    <a:lnTo>
                      <a:pt x="34" y="13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8" y="1"/>
                    </a:lnTo>
                    <a:lnTo>
                      <a:pt x="27" y="2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0" name="Freeform 269"/>
              <p:cNvSpPr/>
              <p:nvPr/>
            </p:nvSpPr>
            <p:spPr bwMode="auto">
              <a:xfrm>
                <a:off x="2443163" y="2420938"/>
                <a:ext cx="38100" cy="215900"/>
              </a:xfrm>
              <a:custGeom>
                <a:avLst/>
                <a:gdLst/>
                <a:ahLst/>
                <a:cxnLst>
                  <a:cxn ang="0">
                    <a:pos x="65" y="2"/>
                  </a:cxn>
                  <a:cxn ang="0">
                    <a:pos x="53" y="21"/>
                  </a:cxn>
                  <a:cxn ang="0">
                    <a:pos x="48" y="39"/>
                  </a:cxn>
                  <a:cxn ang="0">
                    <a:pos x="44" y="82"/>
                  </a:cxn>
                  <a:cxn ang="0">
                    <a:pos x="35" y="143"/>
                  </a:cxn>
                  <a:cxn ang="0">
                    <a:pos x="23" y="204"/>
                  </a:cxn>
                  <a:cxn ang="0">
                    <a:pos x="19" y="217"/>
                  </a:cxn>
                  <a:cxn ang="0">
                    <a:pos x="16" y="241"/>
                  </a:cxn>
                  <a:cxn ang="0">
                    <a:pos x="13" y="252"/>
                  </a:cxn>
                  <a:cxn ang="0">
                    <a:pos x="5" y="289"/>
                  </a:cxn>
                  <a:cxn ang="0">
                    <a:pos x="3" y="303"/>
                  </a:cxn>
                  <a:cxn ang="0">
                    <a:pos x="0" y="352"/>
                  </a:cxn>
                  <a:cxn ang="0">
                    <a:pos x="1" y="404"/>
                  </a:cxn>
                  <a:cxn ang="0">
                    <a:pos x="2" y="407"/>
                  </a:cxn>
                  <a:cxn ang="0">
                    <a:pos x="6" y="408"/>
                  </a:cxn>
                  <a:cxn ang="0">
                    <a:pos x="9" y="407"/>
                  </a:cxn>
                  <a:cxn ang="0">
                    <a:pos x="10" y="404"/>
                  </a:cxn>
                  <a:cxn ang="0">
                    <a:pos x="10" y="361"/>
                  </a:cxn>
                  <a:cxn ang="0">
                    <a:pos x="11" y="319"/>
                  </a:cxn>
                  <a:cxn ang="0">
                    <a:pos x="13" y="294"/>
                  </a:cxn>
                  <a:cxn ang="0">
                    <a:pos x="25" y="245"/>
                  </a:cxn>
                  <a:cxn ang="0">
                    <a:pos x="29" y="220"/>
                  </a:cxn>
                  <a:cxn ang="0">
                    <a:pos x="31" y="206"/>
                  </a:cxn>
                  <a:cxn ang="0">
                    <a:pos x="39" y="164"/>
                  </a:cxn>
                  <a:cxn ang="0">
                    <a:pos x="49" y="108"/>
                  </a:cxn>
                  <a:cxn ang="0">
                    <a:pos x="51" y="95"/>
                  </a:cxn>
                  <a:cxn ang="0">
                    <a:pos x="55" y="56"/>
                  </a:cxn>
                  <a:cxn ang="0">
                    <a:pos x="60" y="30"/>
                  </a:cxn>
                  <a:cxn ang="0">
                    <a:pos x="68" y="13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2" y="2"/>
                  </a:cxn>
                  <a:cxn ang="0">
                    <a:pos x="69" y="0"/>
                  </a:cxn>
                  <a:cxn ang="0">
                    <a:pos x="65" y="2"/>
                  </a:cxn>
                </a:cxnLst>
                <a:rect l="0" t="0" r="r" b="b"/>
                <a:pathLst>
                  <a:path w="73" h="408">
                    <a:moveTo>
                      <a:pt x="65" y="2"/>
                    </a:moveTo>
                    <a:lnTo>
                      <a:pt x="65" y="2"/>
                    </a:lnTo>
                    <a:lnTo>
                      <a:pt x="59" y="11"/>
                    </a:lnTo>
                    <a:lnTo>
                      <a:pt x="53" y="21"/>
                    </a:lnTo>
                    <a:lnTo>
                      <a:pt x="50" y="30"/>
                    </a:lnTo>
                    <a:lnTo>
                      <a:pt x="48" y="39"/>
                    </a:lnTo>
                    <a:lnTo>
                      <a:pt x="46" y="6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35" y="143"/>
                    </a:lnTo>
                    <a:lnTo>
                      <a:pt x="29" y="173"/>
                    </a:lnTo>
                    <a:lnTo>
                      <a:pt x="23" y="204"/>
                    </a:lnTo>
                    <a:lnTo>
                      <a:pt x="23" y="204"/>
                    </a:lnTo>
                    <a:lnTo>
                      <a:pt x="19" y="217"/>
                    </a:lnTo>
                    <a:lnTo>
                      <a:pt x="17" y="228"/>
                    </a:lnTo>
                    <a:lnTo>
                      <a:pt x="16" y="241"/>
                    </a:lnTo>
                    <a:lnTo>
                      <a:pt x="13" y="252"/>
                    </a:lnTo>
                    <a:lnTo>
                      <a:pt x="13" y="252"/>
                    </a:lnTo>
                    <a:lnTo>
                      <a:pt x="7" y="277"/>
                    </a:lnTo>
                    <a:lnTo>
                      <a:pt x="5" y="289"/>
                    </a:lnTo>
                    <a:lnTo>
                      <a:pt x="3" y="303"/>
                    </a:lnTo>
                    <a:lnTo>
                      <a:pt x="3" y="303"/>
                    </a:lnTo>
                    <a:lnTo>
                      <a:pt x="1" y="327"/>
                    </a:lnTo>
                    <a:lnTo>
                      <a:pt x="0" y="352"/>
                    </a:lnTo>
                    <a:lnTo>
                      <a:pt x="1" y="404"/>
                    </a:lnTo>
                    <a:lnTo>
                      <a:pt x="1" y="404"/>
                    </a:lnTo>
                    <a:lnTo>
                      <a:pt x="1" y="405"/>
                    </a:lnTo>
                    <a:lnTo>
                      <a:pt x="2" y="407"/>
                    </a:lnTo>
                    <a:lnTo>
                      <a:pt x="4" y="408"/>
                    </a:lnTo>
                    <a:lnTo>
                      <a:pt x="6" y="408"/>
                    </a:lnTo>
                    <a:lnTo>
                      <a:pt x="7" y="408"/>
                    </a:lnTo>
                    <a:lnTo>
                      <a:pt x="9" y="407"/>
                    </a:lnTo>
                    <a:lnTo>
                      <a:pt x="10" y="405"/>
                    </a:lnTo>
                    <a:lnTo>
                      <a:pt x="10" y="404"/>
                    </a:lnTo>
                    <a:lnTo>
                      <a:pt x="10" y="404"/>
                    </a:lnTo>
                    <a:lnTo>
                      <a:pt x="10" y="361"/>
                    </a:lnTo>
                    <a:lnTo>
                      <a:pt x="11" y="319"/>
                    </a:lnTo>
                    <a:lnTo>
                      <a:pt x="11" y="319"/>
                    </a:lnTo>
                    <a:lnTo>
                      <a:pt x="12" y="307"/>
                    </a:lnTo>
                    <a:lnTo>
                      <a:pt x="13" y="294"/>
                    </a:lnTo>
                    <a:lnTo>
                      <a:pt x="19" y="270"/>
                    </a:lnTo>
                    <a:lnTo>
                      <a:pt x="25" y="245"/>
                    </a:lnTo>
                    <a:lnTo>
                      <a:pt x="28" y="232"/>
                    </a:lnTo>
                    <a:lnTo>
                      <a:pt x="29" y="220"/>
                    </a:lnTo>
                    <a:lnTo>
                      <a:pt x="29" y="220"/>
                    </a:lnTo>
                    <a:lnTo>
                      <a:pt x="31" y="206"/>
                    </a:lnTo>
                    <a:lnTo>
                      <a:pt x="33" y="192"/>
                    </a:lnTo>
                    <a:lnTo>
                      <a:pt x="39" y="164"/>
                    </a:lnTo>
                    <a:lnTo>
                      <a:pt x="45" y="136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95"/>
                    </a:lnTo>
                    <a:lnTo>
                      <a:pt x="52" y="83"/>
                    </a:lnTo>
                    <a:lnTo>
                      <a:pt x="55" y="56"/>
                    </a:lnTo>
                    <a:lnTo>
                      <a:pt x="57" y="42"/>
                    </a:lnTo>
                    <a:lnTo>
                      <a:pt x="60" y="30"/>
                    </a:lnTo>
                    <a:lnTo>
                      <a:pt x="65" y="19"/>
                    </a:lnTo>
                    <a:lnTo>
                      <a:pt x="68" y="13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1"/>
                    </a:lnTo>
                    <a:lnTo>
                      <a:pt x="65" y="2"/>
                    </a:lnTo>
                    <a:lnTo>
                      <a:pt x="6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1" name="Freeform 270"/>
              <p:cNvSpPr/>
              <p:nvPr/>
            </p:nvSpPr>
            <p:spPr bwMode="auto">
              <a:xfrm>
                <a:off x="2463800" y="2487613"/>
                <a:ext cx="34925" cy="16986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5" y="22"/>
                  </a:cxn>
                  <a:cxn ang="0">
                    <a:pos x="51" y="40"/>
                  </a:cxn>
                  <a:cxn ang="0">
                    <a:pos x="42" y="75"/>
                  </a:cxn>
                  <a:cxn ang="0">
                    <a:pos x="42" y="75"/>
                  </a:cxn>
                  <a:cxn ang="0">
                    <a:pos x="25" y="161"/>
                  </a:cxn>
                  <a:cxn ang="0">
                    <a:pos x="25" y="161"/>
                  </a:cxn>
                  <a:cxn ang="0">
                    <a:pos x="17" y="199"/>
                  </a:cxn>
                  <a:cxn ang="0">
                    <a:pos x="9" y="238"/>
                  </a:cxn>
                  <a:cxn ang="0">
                    <a:pos x="5" y="256"/>
                  </a:cxn>
                  <a:cxn ang="0">
                    <a:pos x="3" y="276"/>
                  </a:cxn>
                  <a:cxn ang="0">
                    <a:pos x="1" y="295"/>
                  </a:cxn>
                  <a:cxn ang="0">
                    <a:pos x="0" y="314"/>
                  </a:cxn>
                  <a:cxn ang="0">
                    <a:pos x="0" y="314"/>
                  </a:cxn>
                  <a:cxn ang="0">
                    <a:pos x="0" y="316"/>
                  </a:cxn>
                  <a:cxn ang="0">
                    <a:pos x="1" y="318"/>
                  </a:cxn>
                  <a:cxn ang="0">
                    <a:pos x="3" y="318"/>
                  </a:cxn>
                  <a:cxn ang="0">
                    <a:pos x="4" y="319"/>
                  </a:cxn>
                  <a:cxn ang="0">
                    <a:pos x="6" y="318"/>
                  </a:cxn>
                  <a:cxn ang="0">
                    <a:pos x="7" y="318"/>
                  </a:cxn>
                  <a:cxn ang="0">
                    <a:pos x="8" y="316"/>
                  </a:cxn>
                  <a:cxn ang="0">
                    <a:pos x="9" y="314"/>
                  </a:cxn>
                  <a:cxn ang="0">
                    <a:pos x="9" y="314"/>
                  </a:cxn>
                  <a:cxn ang="0">
                    <a:pos x="10" y="294"/>
                  </a:cxn>
                  <a:cxn ang="0">
                    <a:pos x="12" y="274"/>
                  </a:cxn>
                  <a:cxn ang="0">
                    <a:pos x="16" y="254"/>
                  </a:cxn>
                  <a:cxn ang="0">
                    <a:pos x="19" y="234"/>
                  </a:cxn>
                  <a:cxn ang="0">
                    <a:pos x="36" y="155"/>
                  </a:cxn>
                  <a:cxn ang="0">
                    <a:pos x="36" y="155"/>
                  </a:cxn>
                  <a:cxn ang="0">
                    <a:pos x="54" y="69"/>
                  </a:cxn>
                  <a:cxn ang="0">
                    <a:pos x="54" y="69"/>
                  </a:cxn>
                  <a:cxn ang="0">
                    <a:pos x="61" y="37"/>
                  </a:cxn>
                  <a:cxn ang="0">
                    <a:pos x="64" y="2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19">
                    <a:moveTo>
                      <a:pt x="57" y="4"/>
                    </a:moveTo>
                    <a:lnTo>
                      <a:pt x="57" y="4"/>
                    </a:lnTo>
                    <a:lnTo>
                      <a:pt x="55" y="22"/>
                    </a:lnTo>
                    <a:lnTo>
                      <a:pt x="51" y="40"/>
                    </a:lnTo>
                    <a:lnTo>
                      <a:pt x="42" y="75"/>
                    </a:lnTo>
                    <a:lnTo>
                      <a:pt x="42" y="75"/>
                    </a:lnTo>
                    <a:lnTo>
                      <a:pt x="25" y="161"/>
                    </a:lnTo>
                    <a:lnTo>
                      <a:pt x="25" y="161"/>
                    </a:lnTo>
                    <a:lnTo>
                      <a:pt x="17" y="199"/>
                    </a:lnTo>
                    <a:lnTo>
                      <a:pt x="9" y="238"/>
                    </a:lnTo>
                    <a:lnTo>
                      <a:pt x="5" y="256"/>
                    </a:lnTo>
                    <a:lnTo>
                      <a:pt x="3" y="276"/>
                    </a:lnTo>
                    <a:lnTo>
                      <a:pt x="1" y="295"/>
                    </a:lnTo>
                    <a:lnTo>
                      <a:pt x="0" y="314"/>
                    </a:lnTo>
                    <a:lnTo>
                      <a:pt x="0" y="314"/>
                    </a:lnTo>
                    <a:lnTo>
                      <a:pt x="0" y="316"/>
                    </a:lnTo>
                    <a:lnTo>
                      <a:pt x="1" y="318"/>
                    </a:lnTo>
                    <a:lnTo>
                      <a:pt x="3" y="318"/>
                    </a:lnTo>
                    <a:lnTo>
                      <a:pt x="4" y="319"/>
                    </a:lnTo>
                    <a:lnTo>
                      <a:pt x="6" y="318"/>
                    </a:lnTo>
                    <a:lnTo>
                      <a:pt x="7" y="318"/>
                    </a:lnTo>
                    <a:lnTo>
                      <a:pt x="8" y="316"/>
                    </a:lnTo>
                    <a:lnTo>
                      <a:pt x="9" y="314"/>
                    </a:lnTo>
                    <a:lnTo>
                      <a:pt x="9" y="314"/>
                    </a:lnTo>
                    <a:lnTo>
                      <a:pt x="10" y="294"/>
                    </a:lnTo>
                    <a:lnTo>
                      <a:pt x="12" y="274"/>
                    </a:lnTo>
                    <a:lnTo>
                      <a:pt x="16" y="254"/>
                    </a:lnTo>
                    <a:lnTo>
                      <a:pt x="19" y="234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54" y="69"/>
                    </a:lnTo>
                    <a:lnTo>
                      <a:pt x="54" y="69"/>
                    </a:lnTo>
                    <a:lnTo>
                      <a:pt x="61" y="37"/>
                    </a:lnTo>
                    <a:lnTo>
                      <a:pt x="64" y="2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2" name="Freeform 271"/>
              <p:cNvSpPr/>
              <p:nvPr/>
            </p:nvSpPr>
            <p:spPr bwMode="auto">
              <a:xfrm>
                <a:off x="2482850" y="2514600"/>
                <a:ext cx="46038" cy="158750"/>
              </a:xfrm>
              <a:custGeom>
                <a:avLst/>
                <a:gdLst/>
                <a:ahLst/>
                <a:cxnLst>
                  <a:cxn ang="0">
                    <a:pos x="77" y="4"/>
                  </a:cxn>
                  <a:cxn ang="0">
                    <a:pos x="77" y="4"/>
                  </a:cxn>
                  <a:cxn ang="0">
                    <a:pos x="76" y="13"/>
                  </a:cxn>
                  <a:cxn ang="0">
                    <a:pos x="73" y="22"/>
                  </a:cxn>
                  <a:cxn ang="0">
                    <a:pos x="66" y="40"/>
                  </a:cxn>
                  <a:cxn ang="0">
                    <a:pos x="59" y="57"/>
                  </a:cxn>
                  <a:cxn ang="0">
                    <a:pos x="52" y="74"/>
                  </a:cxn>
                  <a:cxn ang="0">
                    <a:pos x="52" y="74"/>
                  </a:cxn>
                  <a:cxn ang="0">
                    <a:pos x="47" y="94"/>
                  </a:cxn>
                  <a:cxn ang="0">
                    <a:pos x="42" y="113"/>
                  </a:cxn>
                  <a:cxn ang="0">
                    <a:pos x="34" y="152"/>
                  </a:cxn>
                  <a:cxn ang="0">
                    <a:pos x="34" y="152"/>
                  </a:cxn>
                  <a:cxn ang="0">
                    <a:pos x="30" y="170"/>
                  </a:cxn>
                  <a:cxn ang="0">
                    <a:pos x="25" y="188"/>
                  </a:cxn>
                  <a:cxn ang="0">
                    <a:pos x="15" y="223"/>
                  </a:cxn>
                  <a:cxn ang="0">
                    <a:pos x="10" y="240"/>
                  </a:cxn>
                  <a:cxn ang="0">
                    <a:pos x="5" y="258"/>
                  </a:cxn>
                  <a:cxn ang="0">
                    <a:pos x="2" y="276"/>
                  </a:cxn>
                  <a:cxn ang="0">
                    <a:pos x="0" y="295"/>
                  </a:cxn>
                  <a:cxn ang="0">
                    <a:pos x="0" y="295"/>
                  </a:cxn>
                  <a:cxn ang="0">
                    <a:pos x="1" y="297"/>
                  </a:cxn>
                  <a:cxn ang="0">
                    <a:pos x="2" y="298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10" y="297"/>
                  </a:cxn>
                  <a:cxn ang="0">
                    <a:pos x="11" y="295"/>
                  </a:cxn>
                  <a:cxn ang="0">
                    <a:pos x="11" y="295"/>
                  </a:cxn>
                  <a:cxn ang="0">
                    <a:pos x="12" y="275"/>
                  </a:cxn>
                  <a:cxn ang="0">
                    <a:pos x="15" y="257"/>
                  </a:cxn>
                  <a:cxn ang="0">
                    <a:pos x="19" y="238"/>
                  </a:cxn>
                  <a:cxn ang="0">
                    <a:pos x="24" y="220"/>
                  </a:cxn>
                  <a:cxn ang="0">
                    <a:pos x="35" y="183"/>
                  </a:cxn>
                  <a:cxn ang="0">
                    <a:pos x="40" y="165"/>
                  </a:cxn>
                  <a:cxn ang="0">
                    <a:pos x="45" y="146"/>
                  </a:cxn>
                  <a:cxn ang="0">
                    <a:pos x="45" y="146"/>
                  </a:cxn>
                  <a:cxn ang="0">
                    <a:pos x="48" y="127"/>
                  </a:cxn>
                  <a:cxn ang="0">
                    <a:pos x="53" y="107"/>
                  </a:cxn>
                  <a:cxn ang="0">
                    <a:pos x="58" y="88"/>
                  </a:cxn>
                  <a:cxn ang="0">
                    <a:pos x="64" y="70"/>
                  </a:cxn>
                  <a:cxn ang="0">
                    <a:pos x="64" y="70"/>
                  </a:cxn>
                  <a:cxn ang="0">
                    <a:pos x="70" y="53"/>
                  </a:cxn>
                  <a:cxn ang="0">
                    <a:pos x="78" y="38"/>
                  </a:cxn>
                  <a:cxn ang="0">
                    <a:pos x="83" y="21"/>
                  </a:cxn>
                  <a:cxn ang="0">
                    <a:pos x="85" y="13"/>
                  </a:cxn>
                  <a:cxn ang="0">
                    <a:pos x="86" y="4"/>
                  </a:cxn>
                  <a:cxn ang="0">
                    <a:pos x="86" y="4"/>
                  </a:cxn>
                  <a:cxn ang="0">
                    <a:pos x="86" y="2"/>
                  </a:cxn>
                  <a:cxn ang="0">
                    <a:pos x="85" y="1"/>
                  </a:cxn>
                  <a:cxn ang="0">
                    <a:pos x="83" y="0"/>
                  </a:cxn>
                  <a:cxn ang="0">
                    <a:pos x="82" y="0"/>
                  </a:cxn>
                  <a:cxn ang="0">
                    <a:pos x="79" y="1"/>
                  </a:cxn>
                  <a:cxn ang="0">
                    <a:pos x="77" y="2"/>
                  </a:cxn>
                  <a:cxn ang="0">
                    <a:pos x="77" y="4"/>
                  </a:cxn>
                  <a:cxn ang="0">
                    <a:pos x="77" y="4"/>
                  </a:cxn>
                </a:cxnLst>
                <a:rect l="0" t="0" r="r" b="b"/>
                <a:pathLst>
                  <a:path w="86" h="299">
                    <a:moveTo>
                      <a:pt x="77" y="4"/>
                    </a:moveTo>
                    <a:lnTo>
                      <a:pt x="77" y="4"/>
                    </a:lnTo>
                    <a:lnTo>
                      <a:pt x="76" y="13"/>
                    </a:lnTo>
                    <a:lnTo>
                      <a:pt x="73" y="22"/>
                    </a:lnTo>
                    <a:lnTo>
                      <a:pt x="66" y="40"/>
                    </a:lnTo>
                    <a:lnTo>
                      <a:pt x="59" y="57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47" y="94"/>
                    </a:lnTo>
                    <a:lnTo>
                      <a:pt x="42" y="113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0" y="170"/>
                    </a:lnTo>
                    <a:lnTo>
                      <a:pt x="25" y="188"/>
                    </a:lnTo>
                    <a:lnTo>
                      <a:pt x="15" y="223"/>
                    </a:lnTo>
                    <a:lnTo>
                      <a:pt x="10" y="240"/>
                    </a:lnTo>
                    <a:lnTo>
                      <a:pt x="5" y="258"/>
                    </a:lnTo>
                    <a:lnTo>
                      <a:pt x="2" y="276"/>
                    </a:lnTo>
                    <a:lnTo>
                      <a:pt x="0" y="295"/>
                    </a:lnTo>
                    <a:lnTo>
                      <a:pt x="0" y="295"/>
                    </a:lnTo>
                    <a:lnTo>
                      <a:pt x="1" y="297"/>
                    </a:lnTo>
                    <a:lnTo>
                      <a:pt x="2" y="298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10" y="297"/>
                    </a:lnTo>
                    <a:lnTo>
                      <a:pt x="11" y="295"/>
                    </a:lnTo>
                    <a:lnTo>
                      <a:pt x="11" y="295"/>
                    </a:lnTo>
                    <a:lnTo>
                      <a:pt x="12" y="275"/>
                    </a:lnTo>
                    <a:lnTo>
                      <a:pt x="15" y="257"/>
                    </a:lnTo>
                    <a:lnTo>
                      <a:pt x="19" y="238"/>
                    </a:lnTo>
                    <a:lnTo>
                      <a:pt x="24" y="220"/>
                    </a:lnTo>
                    <a:lnTo>
                      <a:pt x="35" y="183"/>
                    </a:lnTo>
                    <a:lnTo>
                      <a:pt x="40" y="165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8" y="127"/>
                    </a:lnTo>
                    <a:lnTo>
                      <a:pt x="53" y="107"/>
                    </a:lnTo>
                    <a:lnTo>
                      <a:pt x="58" y="8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70" y="53"/>
                    </a:lnTo>
                    <a:lnTo>
                      <a:pt x="78" y="38"/>
                    </a:lnTo>
                    <a:lnTo>
                      <a:pt x="83" y="21"/>
                    </a:lnTo>
                    <a:lnTo>
                      <a:pt x="85" y="13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5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9" y="1"/>
                    </a:lnTo>
                    <a:lnTo>
                      <a:pt x="77" y="2"/>
                    </a:lnTo>
                    <a:lnTo>
                      <a:pt x="77" y="4"/>
                    </a:lnTo>
                    <a:lnTo>
                      <a:pt x="77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3" name="Freeform 272"/>
              <p:cNvSpPr/>
              <p:nvPr/>
            </p:nvSpPr>
            <p:spPr bwMode="auto">
              <a:xfrm>
                <a:off x="2516188" y="2557463"/>
                <a:ext cx="28575" cy="163513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29" y="78"/>
                  </a:cxn>
                  <a:cxn ang="0">
                    <a:pos x="16" y="152"/>
                  </a:cxn>
                  <a:cxn ang="0">
                    <a:pos x="10" y="189"/>
                  </a:cxn>
                  <a:cxn ang="0">
                    <a:pos x="4" y="226"/>
                  </a:cxn>
                  <a:cxn ang="0">
                    <a:pos x="1" y="265"/>
                  </a:cxn>
                  <a:cxn ang="0">
                    <a:pos x="0" y="303"/>
                  </a:cxn>
                  <a:cxn ang="0">
                    <a:pos x="0" y="303"/>
                  </a:cxn>
                  <a:cxn ang="0">
                    <a:pos x="0" y="304"/>
                  </a:cxn>
                  <a:cxn ang="0">
                    <a:pos x="1" y="306"/>
                  </a:cxn>
                  <a:cxn ang="0">
                    <a:pos x="2" y="307"/>
                  </a:cxn>
                  <a:cxn ang="0">
                    <a:pos x="4" y="307"/>
                  </a:cxn>
                  <a:cxn ang="0">
                    <a:pos x="6" y="307"/>
                  </a:cxn>
                  <a:cxn ang="0">
                    <a:pos x="7" y="306"/>
                  </a:cxn>
                  <a:cxn ang="0">
                    <a:pos x="9" y="304"/>
                  </a:cxn>
                  <a:cxn ang="0">
                    <a:pos x="10" y="303"/>
                  </a:cxn>
                  <a:cxn ang="0">
                    <a:pos x="10" y="303"/>
                  </a:cxn>
                  <a:cxn ang="0">
                    <a:pos x="11" y="265"/>
                  </a:cxn>
                  <a:cxn ang="0">
                    <a:pos x="14" y="227"/>
                  </a:cxn>
                  <a:cxn ang="0">
                    <a:pos x="19" y="190"/>
                  </a:cxn>
                  <a:cxn ang="0">
                    <a:pos x="25" y="153"/>
                  </a:cxn>
                  <a:cxn ang="0">
                    <a:pos x="38" y="80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3" y="4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8" y="0"/>
                  </a:cxn>
                  <a:cxn ang="0">
                    <a:pos x="47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3" h="307">
                    <a:moveTo>
                      <a:pt x="45" y="4"/>
                    </a:moveTo>
                    <a:lnTo>
                      <a:pt x="45" y="4"/>
                    </a:lnTo>
                    <a:lnTo>
                      <a:pt x="29" y="78"/>
                    </a:lnTo>
                    <a:lnTo>
                      <a:pt x="16" y="152"/>
                    </a:lnTo>
                    <a:lnTo>
                      <a:pt x="10" y="189"/>
                    </a:lnTo>
                    <a:lnTo>
                      <a:pt x="4" y="226"/>
                    </a:lnTo>
                    <a:lnTo>
                      <a:pt x="1" y="265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0" y="304"/>
                    </a:lnTo>
                    <a:lnTo>
                      <a:pt x="1" y="306"/>
                    </a:lnTo>
                    <a:lnTo>
                      <a:pt x="2" y="307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7" y="306"/>
                    </a:lnTo>
                    <a:lnTo>
                      <a:pt x="9" y="304"/>
                    </a:lnTo>
                    <a:lnTo>
                      <a:pt x="10" y="303"/>
                    </a:lnTo>
                    <a:lnTo>
                      <a:pt x="10" y="303"/>
                    </a:lnTo>
                    <a:lnTo>
                      <a:pt x="11" y="265"/>
                    </a:lnTo>
                    <a:lnTo>
                      <a:pt x="14" y="227"/>
                    </a:lnTo>
                    <a:lnTo>
                      <a:pt x="19" y="190"/>
                    </a:lnTo>
                    <a:lnTo>
                      <a:pt x="25" y="153"/>
                    </a:lnTo>
                    <a:lnTo>
                      <a:pt x="38" y="80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3" y="4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4" name="Freeform 273"/>
              <p:cNvSpPr/>
              <p:nvPr/>
            </p:nvSpPr>
            <p:spPr bwMode="auto">
              <a:xfrm>
                <a:off x="2549525" y="2571750"/>
                <a:ext cx="28575" cy="16192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44" y="12"/>
                  </a:cxn>
                  <a:cxn ang="0">
                    <a:pos x="42" y="21"/>
                  </a:cxn>
                  <a:cxn ang="0">
                    <a:pos x="37" y="37"/>
                  </a:cxn>
                  <a:cxn ang="0">
                    <a:pos x="33" y="53"/>
                  </a:cxn>
                  <a:cxn ang="0">
                    <a:pos x="29" y="68"/>
                  </a:cxn>
                  <a:cxn ang="0">
                    <a:pos x="29" y="68"/>
                  </a:cxn>
                  <a:cxn ang="0">
                    <a:pos x="27" y="88"/>
                  </a:cxn>
                  <a:cxn ang="0">
                    <a:pos x="25" y="107"/>
                  </a:cxn>
                  <a:cxn ang="0">
                    <a:pos x="21" y="147"/>
                  </a:cxn>
                  <a:cxn ang="0">
                    <a:pos x="21" y="147"/>
                  </a:cxn>
                  <a:cxn ang="0">
                    <a:pos x="15" y="185"/>
                  </a:cxn>
                  <a:cxn ang="0">
                    <a:pos x="7" y="224"/>
                  </a:cxn>
                  <a:cxn ang="0">
                    <a:pos x="2" y="262"/>
                  </a:cxn>
                  <a:cxn ang="0">
                    <a:pos x="1" y="282"/>
                  </a:cxn>
                  <a:cxn ang="0">
                    <a:pos x="0" y="302"/>
                  </a:cxn>
                  <a:cxn ang="0">
                    <a:pos x="0" y="302"/>
                  </a:cxn>
                  <a:cxn ang="0">
                    <a:pos x="0" y="304"/>
                  </a:cxn>
                  <a:cxn ang="0">
                    <a:pos x="1" y="305"/>
                  </a:cxn>
                  <a:cxn ang="0">
                    <a:pos x="3" y="306"/>
                  </a:cxn>
                  <a:cxn ang="0">
                    <a:pos x="4" y="306"/>
                  </a:cxn>
                  <a:cxn ang="0">
                    <a:pos x="6" y="306"/>
                  </a:cxn>
                  <a:cxn ang="0">
                    <a:pos x="7" y="305"/>
                  </a:cxn>
                  <a:cxn ang="0">
                    <a:pos x="10" y="304"/>
                  </a:cxn>
                  <a:cxn ang="0">
                    <a:pos x="10" y="302"/>
                  </a:cxn>
                  <a:cxn ang="0">
                    <a:pos x="10" y="302"/>
                  </a:cxn>
                  <a:cxn ang="0">
                    <a:pos x="11" y="281"/>
                  </a:cxn>
                  <a:cxn ang="0">
                    <a:pos x="13" y="261"/>
                  </a:cxn>
                  <a:cxn ang="0">
                    <a:pos x="18" y="221"/>
                  </a:cxn>
                  <a:cxn ang="0">
                    <a:pos x="24" y="181"/>
                  </a:cxn>
                  <a:cxn ang="0">
                    <a:pos x="31" y="140"/>
                  </a:cxn>
                  <a:cxn ang="0">
                    <a:pos x="31" y="140"/>
                  </a:cxn>
                  <a:cxn ang="0">
                    <a:pos x="35" y="102"/>
                  </a:cxn>
                  <a:cxn ang="0">
                    <a:pos x="37" y="83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3" y="49"/>
                  </a:cxn>
                  <a:cxn ang="0">
                    <a:pos x="48" y="34"/>
                  </a:cxn>
                  <a:cxn ang="0">
                    <a:pos x="52" y="20"/>
                  </a:cxn>
                  <a:cxn ang="0">
                    <a:pos x="53" y="12"/>
                  </a:cxn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4" h="306">
                    <a:moveTo>
                      <a:pt x="45" y="4"/>
                    </a:moveTo>
                    <a:lnTo>
                      <a:pt x="45" y="4"/>
                    </a:lnTo>
                    <a:lnTo>
                      <a:pt x="44" y="12"/>
                    </a:lnTo>
                    <a:lnTo>
                      <a:pt x="42" y="21"/>
                    </a:lnTo>
                    <a:lnTo>
                      <a:pt x="37" y="37"/>
                    </a:lnTo>
                    <a:lnTo>
                      <a:pt x="33" y="53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27" y="88"/>
                    </a:lnTo>
                    <a:lnTo>
                      <a:pt x="25" y="107"/>
                    </a:lnTo>
                    <a:lnTo>
                      <a:pt x="21" y="147"/>
                    </a:lnTo>
                    <a:lnTo>
                      <a:pt x="21" y="147"/>
                    </a:lnTo>
                    <a:lnTo>
                      <a:pt x="15" y="185"/>
                    </a:lnTo>
                    <a:lnTo>
                      <a:pt x="7" y="224"/>
                    </a:lnTo>
                    <a:lnTo>
                      <a:pt x="2" y="262"/>
                    </a:lnTo>
                    <a:lnTo>
                      <a:pt x="1" y="28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0" y="304"/>
                    </a:lnTo>
                    <a:lnTo>
                      <a:pt x="1" y="305"/>
                    </a:lnTo>
                    <a:lnTo>
                      <a:pt x="3" y="306"/>
                    </a:lnTo>
                    <a:lnTo>
                      <a:pt x="4" y="306"/>
                    </a:lnTo>
                    <a:lnTo>
                      <a:pt x="6" y="306"/>
                    </a:lnTo>
                    <a:lnTo>
                      <a:pt x="7" y="305"/>
                    </a:lnTo>
                    <a:lnTo>
                      <a:pt x="10" y="304"/>
                    </a:lnTo>
                    <a:lnTo>
                      <a:pt x="10" y="302"/>
                    </a:lnTo>
                    <a:lnTo>
                      <a:pt x="10" y="302"/>
                    </a:lnTo>
                    <a:lnTo>
                      <a:pt x="11" y="281"/>
                    </a:lnTo>
                    <a:lnTo>
                      <a:pt x="13" y="261"/>
                    </a:lnTo>
                    <a:lnTo>
                      <a:pt x="18" y="221"/>
                    </a:lnTo>
                    <a:lnTo>
                      <a:pt x="24" y="181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02"/>
                    </a:lnTo>
                    <a:lnTo>
                      <a:pt x="37" y="8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3" y="49"/>
                    </a:lnTo>
                    <a:lnTo>
                      <a:pt x="48" y="34"/>
                    </a:lnTo>
                    <a:lnTo>
                      <a:pt x="52" y="20"/>
                    </a:lnTo>
                    <a:lnTo>
                      <a:pt x="53" y="1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5" name="Freeform 274"/>
              <p:cNvSpPr/>
              <p:nvPr/>
            </p:nvSpPr>
            <p:spPr bwMode="auto">
              <a:xfrm>
                <a:off x="2579688" y="2598738"/>
                <a:ext cx="15875" cy="15557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8" y="40"/>
                  </a:cxn>
                  <a:cxn ang="0">
                    <a:pos x="16" y="75"/>
                  </a:cxn>
                  <a:cxn ang="0">
                    <a:pos x="12" y="110"/>
                  </a:cxn>
                  <a:cxn ang="0">
                    <a:pos x="8" y="146"/>
                  </a:cxn>
                  <a:cxn ang="0">
                    <a:pos x="8" y="146"/>
                  </a:cxn>
                  <a:cxn ang="0">
                    <a:pos x="6" y="164"/>
                  </a:cxn>
                  <a:cxn ang="0">
                    <a:pos x="6" y="181"/>
                  </a:cxn>
                  <a:cxn ang="0">
                    <a:pos x="5" y="217"/>
                  </a:cxn>
                  <a:cxn ang="0">
                    <a:pos x="4" y="252"/>
                  </a:cxn>
                  <a:cxn ang="0">
                    <a:pos x="3" y="269"/>
                  </a:cxn>
                  <a:cxn ang="0">
                    <a:pos x="0" y="287"/>
                  </a:cxn>
                  <a:cxn ang="0">
                    <a:pos x="0" y="287"/>
                  </a:cxn>
                  <a:cxn ang="0">
                    <a:pos x="0" y="289"/>
                  </a:cxn>
                  <a:cxn ang="0">
                    <a:pos x="1" y="291"/>
                  </a:cxn>
                  <a:cxn ang="0">
                    <a:pos x="4" y="293"/>
                  </a:cxn>
                  <a:cxn ang="0">
                    <a:pos x="5" y="293"/>
                  </a:cxn>
                  <a:cxn ang="0">
                    <a:pos x="7" y="293"/>
                  </a:cxn>
                  <a:cxn ang="0">
                    <a:pos x="8" y="292"/>
                  </a:cxn>
                  <a:cxn ang="0">
                    <a:pos x="9" y="290"/>
                  </a:cxn>
                  <a:cxn ang="0">
                    <a:pos x="9" y="290"/>
                  </a:cxn>
                  <a:cxn ang="0">
                    <a:pos x="11" y="274"/>
                  </a:cxn>
                  <a:cxn ang="0">
                    <a:pos x="13" y="258"/>
                  </a:cxn>
                  <a:cxn ang="0">
                    <a:pos x="16" y="226"/>
                  </a:cxn>
                  <a:cxn ang="0">
                    <a:pos x="16" y="194"/>
                  </a:cxn>
                  <a:cxn ang="0">
                    <a:pos x="16" y="162"/>
                  </a:cxn>
                  <a:cxn ang="0">
                    <a:pos x="16" y="162"/>
                  </a:cxn>
                  <a:cxn ang="0">
                    <a:pos x="17" y="143"/>
                  </a:cxn>
                  <a:cxn ang="0">
                    <a:pos x="19" y="125"/>
                  </a:cxn>
                  <a:cxn ang="0">
                    <a:pos x="22" y="106"/>
                  </a:cxn>
                  <a:cxn ang="0">
                    <a:pos x="24" y="87"/>
                  </a:cxn>
                  <a:cxn ang="0">
                    <a:pos x="24" y="87"/>
                  </a:cxn>
                  <a:cxn ang="0">
                    <a:pos x="27" y="46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28" h="293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8" y="40"/>
                    </a:lnTo>
                    <a:lnTo>
                      <a:pt x="16" y="75"/>
                    </a:lnTo>
                    <a:lnTo>
                      <a:pt x="12" y="110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64"/>
                    </a:lnTo>
                    <a:lnTo>
                      <a:pt x="6" y="181"/>
                    </a:lnTo>
                    <a:lnTo>
                      <a:pt x="5" y="217"/>
                    </a:lnTo>
                    <a:lnTo>
                      <a:pt x="4" y="252"/>
                    </a:lnTo>
                    <a:lnTo>
                      <a:pt x="3" y="269"/>
                    </a:lnTo>
                    <a:lnTo>
                      <a:pt x="0" y="287"/>
                    </a:lnTo>
                    <a:lnTo>
                      <a:pt x="0" y="287"/>
                    </a:lnTo>
                    <a:lnTo>
                      <a:pt x="0" y="289"/>
                    </a:lnTo>
                    <a:lnTo>
                      <a:pt x="1" y="291"/>
                    </a:lnTo>
                    <a:lnTo>
                      <a:pt x="4" y="293"/>
                    </a:lnTo>
                    <a:lnTo>
                      <a:pt x="5" y="293"/>
                    </a:lnTo>
                    <a:lnTo>
                      <a:pt x="7" y="293"/>
                    </a:lnTo>
                    <a:lnTo>
                      <a:pt x="8" y="29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11" y="274"/>
                    </a:lnTo>
                    <a:lnTo>
                      <a:pt x="13" y="258"/>
                    </a:lnTo>
                    <a:lnTo>
                      <a:pt x="16" y="226"/>
                    </a:lnTo>
                    <a:lnTo>
                      <a:pt x="16" y="194"/>
                    </a:lnTo>
                    <a:lnTo>
                      <a:pt x="16" y="162"/>
                    </a:lnTo>
                    <a:lnTo>
                      <a:pt x="16" y="162"/>
                    </a:lnTo>
                    <a:lnTo>
                      <a:pt x="17" y="143"/>
                    </a:lnTo>
                    <a:lnTo>
                      <a:pt x="19" y="125"/>
                    </a:lnTo>
                    <a:lnTo>
                      <a:pt x="22" y="106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7" y="46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6" name="Freeform 275"/>
              <p:cNvSpPr/>
              <p:nvPr/>
            </p:nvSpPr>
            <p:spPr bwMode="auto">
              <a:xfrm>
                <a:off x="2609850" y="2592388"/>
                <a:ext cx="25400" cy="158750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23"/>
                  </a:cxn>
                  <a:cxn ang="0">
                    <a:pos x="36" y="42"/>
                  </a:cxn>
                  <a:cxn ang="0">
                    <a:pos x="32" y="78"/>
                  </a:cxn>
                  <a:cxn ang="0">
                    <a:pos x="26" y="114"/>
                  </a:cxn>
                  <a:cxn ang="0">
                    <a:pos x="18" y="150"/>
                  </a:cxn>
                  <a:cxn ang="0">
                    <a:pos x="12" y="186"/>
                  </a:cxn>
                  <a:cxn ang="0">
                    <a:pos x="6" y="222"/>
                  </a:cxn>
                  <a:cxn ang="0">
                    <a:pos x="2" y="258"/>
                  </a:cxn>
                  <a:cxn ang="0">
                    <a:pos x="1" y="277"/>
                  </a:cxn>
                  <a:cxn ang="0">
                    <a:pos x="0" y="296"/>
                  </a:cxn>
                  <a:cxn ang="0">
                    <a:pos x="0" y="296"/>
                  </a:cxn>
                  <a:cxn ang="0">
                    <a:pos x="0" y="298"/>
                  </a:cxn>
                  <a:cxn ang="0">
                    <a:pos x="1" y="299"/>
                  </a:cxn>
                  <a:cxn ang="0">
                    <a:pos x="3" y="300"/>
                  </a:cxn>
                  <a:cxn ang="0">
                    <a:pos x="4" y="300"/>
                  </a:cxn>
                  <a:cxn ang="0">
                    <a:pos x="6" y="300"/>
                  </a:cxn>
                  <a:cxn ang="0">
                    <a:pos x="8" y="299"/>
                  </a:cxn>
                  <a:cxn ang="0">
                    <a:pos x="9" y="298"/>
                  </a:cxn>
                  <a:cxn ang="0">
                    <a:pos x="9" y="296"/>
                  </a:cxn>
                  <a:cxn ang="0">
                    <a:pos x="9" y="296"/>
                  </a:cxn>
                  <a:cxn ang="0">
                    <a:pos x="10" y="277"/>
                  </a:cxn>
                  <a:cxn ang="0">
                    <a:pos x="11" y="258"/>
                  </a:cxn>
                  <a:cxn ang="0">
                    <a:pos x="15" y="222"/>
                  </a:cxn>
                  <a:cxn ang="0">
                    <a:pos x="22" y="186"/>
                  </a:cxn>
                  <a:cxn ang="0">
                    <a:pos x="29" y="150"/>
                  </a:cxn>
                  <a:cxn ang="0">
                    <a:pos x="35" y="114"/>
                  </a:cxn>
                  <a:cxn ang="0">
                    <a:pos x="41" y="78"/>
                  </a:cxn>
                  <a:cxn ang="0">
                    <a:pos x="45" y="42"/>
                  </a:cxn>
                  <a:cxn ang="0">
                    <a:pos x="46" y="23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300">
                    <a:moveTo>
                      <a:pt x="38" y="4"/>
                    </a:moveTo>
                    <a:lnTo>
                      <a:pt x="38" y="4"/>
                    </a:lnTo>
                    <a:lnTo>
                      <a:pt x="37" y="23"/>
                    </a:lnTo>
                    <a:lnTo>
                      <a:pt x="36" y="42"/>
                    </a:lnTo>
                    <a:lnTo>
                      <a:pt x="32" y="78"/>
                    </a:lnTo>
                    <a:lnTo>
                      <a:pt x="26" y="114"/>
                    </a:lnTo>
                    <a:lnTo>
                      <a:pt x="18" y="150"/>
                    </a:lnTo>
                    <a:lnTo>
                      <a:pt x="12" y="186"/>
                    </a:lnTo>
                    <a:lnTo>
                      <a:pt x="6" y="222"/>
                    </a:lnTo>
                    <a:lnTo>
                      <a:pt x="2" y="258"/>
                    </a:lnTo>
                    <a:lnTo>
                      <a:pt x="1" y="277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0" y="298"/>
                    </a:lnTo>
                    <a:lnTo>
                      <a:pt x="1" y="299"/>
                    </a:lnTo>
                    <a:lnTo>
                      <a:pt x="3" y="300"/>
                    </a:lnTo>
                    <a:lnTo>
                      <a:pt x="4" y="300"/>
                    </a:lnTo>
                    <a:lnTo>
                      <a:pt x="6" y="300"/>
                    </a:lnTo>
                    <a:lnTo>
                      <a:pt x="8" y="299"/>
                    </a:lnTo>
                    <a:lnTo>
                      <a:pt x="9" y="298"/>
                    </a:lnTo>
                    <a:lnTo>
                      <a:pt x="9" y="296"/>
                    </a:lnTo>
                    <a:lnTo>
                      <a:pt x="9" y="296"/>
                    </a:lnTo>
                    <a:lnTo>
                      <a:pt x="10" y="277"/>
                    </a:lnTo>
                    <a:lnTo>
                      <a:pt x="11" y="258"/>
                    </a:lnTo>
                    <a:lnTo>
                      <a:pt x="15" y="222"/>
                    </a:lnTo>
                    <a:lnTo>
                      <a:pt x="22" y="186"/>
                    </a:lnTo>
                    <a:lnTo>
                      <a:pt x="29" y="150"/>
                    </a:lnTo>
                    <a:lnTo>
                      <a:pt x="35" y="114"/>
                    </a:lnTo>
                    <a:lnTo>
                      <a:pt x="41" y="78"/>
                    </a:lnTo>
                    <a:lnTo>
                      <a:pt x="45" y="42"/>
                    </a:lnTo>
                    <a:lnTo>
                      <a:pt x="46" y="23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7" name="Freeform 276"/>
              <p:cNvSpPr/>
              <p:nvPr/>
            </p:nvSpPr>
            <p:spPr bwMode="auto">
              <a:xfrm>
                <a:off x="2649538" y="2581275"/>
                <a:ext cx="22225" cy="206375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3" y="25"/>
                  </a:cxn>
                  <a:cxn ang="0">
                    <a:pos x="30" y="47"/>
                  </a:cxn>
                  <a:cxn ang="0">
                    <a:pos x="24" y="89"/>
                  </a:cxn>
                  <a:cxn ang="0">
                    <a:pos x="19" y="133"/>
                  </a:cxn>
                  <a:cxn ang="0">
                    <a:pos x="17" y="154"/>
                  </a:cxn>
                  <a:cxn ang="0">
                    <a:pos x="16" y="175"/>
                  </a:cxn>
                  <a:cxn ang="0">
                    <a:pos x="16" y="175"/>
                  </a:cxn>
                  <a:cxn ang="0">
                    <a:pos x="15" y="191"/>
                  </a:cxn>
                  <a:cxn ang="0">
                    <a:pos x="14" y="207"/>
                  </a:cxn>
                  <a:cxn ang="0">
                    <a:pos x="11" y="239"/>
                  </a:cxn>
                  <a:cxn ang="0">
                    <a:pos x="11" y="239"/>
                  </a:cxn>
                  <a:cxn ang="0">
                    <a:pos x="6" y="290"/>
                  </a:cxn>
                  <a:cxn ang="0">
                    <a:pos x="2" y="340"/>
                  </a:cxn>
                  <a:cxn ang="0">
                    <a:pos x="2" y="340"/>
                  </a:cxn>
                  <a:cxn ang="0">
                    <a:pos x="1" y="351"/>
                  </a:cxn>
                  <a:cxn ang="0">
                    <a:pos x="0" y="365"/>
                  </a:cxn>
                  <a:cxn ang="0">
                    <a:pos x="0" y="372"/>
                  </a:cxn>
                  <a:cxn ang="0">
                    <a:pos x="0" y="380"/>
                  </a:cxn>
                  <a:cxn ang="0">
                    <a:pos x="2" y="385"/>
                  </a:cxn>
                  <a:cxn ang="0">
                    <a:pos x="3" y="387"/>
                  </a:cxn>
                  <a:cxn ang="0">
                    <a:pos x="5" y="388"/>
                  </a:cxn>
                  <a:cxn ang="0">
                    <a:pos x="5" y="388"/>
                  </a:cxn>
                  <a:cxn ang="0">
                    <a:pos x="7" y="388"/>
                  </a:cxn>
                  <a:cxn ang="0">
                    <a:pos x="8" y="388"/>
                  </a:cxn>
                  <a:cxn ang="0">
                    <a:pos x="11" y="387"/>
                  </a:cxn>
                  <a:cxn ang="0">
                    <a:pos x="12" y="386"/>
                  </a:cxn>
                  <a:cxn ang="0">
                    <a:pos x="13" y="384"/>
                  </a:cxn>
                  <a:cxn ang="0">
                    <a:pos x="13" y="383"/>
                  </a:cxn>
                  <a:cxn ang="0">
                    <a:pos x="12" y="381"/>
                  </a:cxn>
                  <a:cxn ang="0">
                    <a:pos x="10" y="380"/>
                  </a:cxn>
                  <a:cxn ang="0">
                    <a:pos x="10" y="380"/>
                  </a:cxn>
                  <a:cxn ang="0">
                    <a:pos x="12" y="380"/>
                  </a:cxn>
                  <a:cxn ang="0">
                    <a:pos x="12" y="380"/>
                  </a:cxn>
                  <a:cxn ang="0">
                    <a:pos x="11" y="375"/>
                  </a:cxn>
                  <a:cxn ang="0">
                    <a:pos x="11" y="375"/>
                  </a:cxn>
                  <a:cxn ang="0">
                    <a:pos x="12" y="362"/>
                  </a:cxn>
                  <a:cxn ang="0">
                    <a:pos x="12" y="362"/>
                  </a:cxn>
                  <a:cxn ang="0">
                    <a:pos x="14" y="324"/>
                  </a:cxn>
                  <a:cxn ang="0">
                    <a:pos x="14" y="324"/>
                  </a:cxn>
                  <a:cxn ang="0">
                    <a:pos x="21" y="226"/>
                  </a:cxn>
                  <a:cxn ang="0">
                    <a:pos x="21" y="226"/>
                  </a:cxn>
                  <a:cxn ang="0">
                    <a:pos x="23" y="197"/>
                  </a:cxn>
                  <a:cxn ang="0">
                    <a:pos x="26" y="168"/>
                  </a:cxn>
                  <a:cxn ang="0">
                    <a:pos x="26" y="168"/>
                  </a:cxn>
                  <a:cxn ang="0">
                    <a:pos x="30" y="127"/>
                  </a:cxn>
                  <a:cxn ang="0">
                    <a:pos x="33" y="86"/>
                  </a:cxn>
                  <a:cxn ang="0">
                    <a:pos x="33" y="86"/>
                  </a:cxn>
                  <a:cxn ang="0">
                    <a:pos x="36" y="66"/>
                  </a:cxn>
                  <a:cxn ang="0">
                    <a:pos x="39" y="45"/>
                  </a:cxn>
                  <a:cxn ang="0">
                    <a:pos x="42" y="25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44" y="3"/>
                  </a:cxn>
                  <a:cxn ang="0">
                    <a:pos x="43" y="1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7" y="1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44" h="388">
                    <a:moveTo>
                      <a:pt x="34" y="5"/>
                    </a:moveTo>
                    <a:lnTo>
                      <a:pt x="34" y="5"/>
                    </a:lnTo>
                    <a:lnTo>
                      <a:pt x="33" y="25"/>
                    </a:lnTo>
                    <a:lnTo>
                      <a:pt x="30" y="47"/>
                    </a:lnTo>
                    <a:lnTo>
                      <a:pt x="24" y="89"/>
                    </a:lnTo>
                    <a:lnTo>
                      <a:pt x="19" y="133"/>
                    </a:lnTo>
                    <a:lnTo>
                      <a:pt x="17" y="154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5" y="191"/>
                    </a:lnTo>
                    <a:lnTo>
                      <a:pt x="14" y="207"/>
                    </a:lnTo>
                    <a:lnTo>
                      <a:pt x="11" y="239"/>
                    </a:lnTo>
                    <a:lnTo>
                      <a:pt x="11" y="239"/>
                    </a:lnTo>
                    <a:lnTo>
                      <a:pt x="6" y="290"/>
                    </a:lnTo>
                    <a:lnTo>
                      <a:pt x="2" y="340"/>
                    </a:lnTo>
                    <a:lnTo>
                      <a:pt x="2" y="340"/>
                    </a:lnTo>
                    <a:lnTo>
                      <a:pt x="1" y="351"/>
                    </a:lnTo>
                    <a:lnTo>
                      <a:pt x="0" y="365"/>
                    </a:lnTo>
                    <a:lnTo>
                      <a:pt x="0" y="372"/>
                    </a:lnTo>
                    <a:lnTo>
                      <a:pt x="0" y="380"/>
                    </a:lnTo>
                    <a:lnTo>
                      <a:pt x="2" y="385"/>
                    </a:lnTo>
                    <a:lnTo>
                      <a:pt x="3" y="387"/>
                    </a:lnTo>
                    <a:lnTo>
                      <a:pt x="5" y="388"/>
                    </a:lnTo>
                    <a:lnTo>
                      <a:pt x="5" y="388"/>
                    </a:lnTo>
                    <a:lnTo>
                      <a:pt x="7" y="388"/>
                    </a:lnTo>
                    <a:lnTo>
                      <a:pt x="8" y="388"/>
                    </a:lnTo>
                    <a:lnTo>
                      <a:pt x="11" y="387"/>
                    </a:lnTo>
                    <a:lnTo>
                      <a:pt x="12" y="386"/>
                    </a:lnTo>
                    <a:lnTo>
                      <a:pt x="13" y="384"/>
                    </a:lnTo>
                    <a:lnTo>
                      <a:pt x="13" y="383"/>
                    </a:lnTo>
                    <a:lnTo>
                      <a:pt x="12" y="381"/>
                    </a:lnTo>
                    <a:lnTo>
                      <a:pt x="10" y="380"/>
                    </a:lnTo>
                    <a:lnTo>
                      <a:pt x="10" y="380"/>
                    </a:lnTo>
                    <a:lnTo>
                      <a:pt x="12" y="380"/>
                    </a:lnTo>
                    <a:lnTo>
                      <a:pt x="12" y="380"/>
                    </a:lnTo>
                    <a:lnTo>
                      <a:pt x="11" y="375"/>
                    </a:lnTo>
                    <a:lnTo>
                      <a:pt x="11" y="375"/>
                    </a:lnTo>
                    <a:lnTo>
                      <a:pt x="12" y="362"/>
                    </a:lnTo>
                    <a:lnTo>
                      <a:pt x="12" y="362"/>
                    </a:lnTo>
                    <a:lnTo>
                      <a:pt x="14" y="324"/>
                    </a:lnTo>
                    <a:lnTo>
                      <a:pt x="14" y="324"/>
                    </a:lnTo>
                    <a:lnTo>
                      <a:pt x="21" y="226"/>
                    </a:lnTo>
                    <a:lnTo>
                      <a:pt x="21" y="226"/>
                    </a:lnTo>
                    <a:lnTo>
                      <a:pt x="23" y="197"/>
                    </a:lnTo>
                    <a:lnTo>
                      <a:pt x="26" y="168"/>
                    </a:lnTo>
                    <a:lnTo>
                      <a:pt x="26" y="168"/>
                    </a:lnTo>
                    <a:lnTo>
                      <a:pt x="30" y="127"/>
                    </a:lnTo>
                    <a:lnTo>
                      <a:pt x="33" y="86"/>
                    </a:lnTo>
                    <a:lnTo>
                      <a:pt x="33" y="86"/>
                    </a:lnTo>
                    <a:lnTo>
                      <a:pt x="36" y="66"/>
                    </a:lnTo>
                    <a:lnTo>
                      <a:pt x="39" y="45"/>
                    </a:lnTo>
                    <a:lnTo>
                      <a:pt x="42" y="25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3" y="1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8" name="Freeform 277"/>
              <p:cNvSpPr/>
              <p:nvPr/>
            </p:nvSpPr>
            <p:spPr bwMode="auto">
              <a:xfrm>
                <a:off x="2687638" y="2544763"/>
                <a:ext cx="20638" cy="236538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9" y="58"/>
                  </a:cxn>
                  <a:cxn ang="0">
                    <a:pos x="26" y="113"/>
                  </a:cxn>
                  <a:cxn ang="0">
                    <a:pos x="23" y="167"/>
                  </a:cxn>
                  <a:cxn ang="0">
                    <a:pos x="18" y="219"/>
                  </a:cxn>
                  <a:cxn ang="0">
                    <a:pos x="18" y="219"/>
                  </a:cxn>
                  <a:cxn ang="0">
                    <a:pos x="13" y="275"/>
                  </a:cxn>
                  <a:cxn ang="0">
                    <a:pos x="7" y="330"/>
                  </a:cxn>
                  <a:cxn ang="0">
                    <a:pos x="2" y="386"/>
                  </a:cxn>
                  <a:cxn ang="0">
                    <a:pos x="0" y="414"/>
                  </a:cxn>
                  <a:cxn ang="0">
                    <a:pos x="0" y="441"/>
                  </a:cxn>
                  <a:cxn ang="0">
                    <a:pos x="0" y="441"/>
                  </a:cxn>
                  <a:cxn ang="0">
                    <a:pos x="0" y="444"/>
                  </a:cxn>
                  <a:cxn ang="0">
                    <a:pos x="1" y="445"/>
                  </a:cxn>
                  <a:cxn ang="0">
                    <a:pos x="3" y="446"/>
                  </a:cxn>
                  <a:cxn ang="0">
                    <a:pos x="4" y="446"/>
                  </a:cxn>
                  <a:cxn ang="0">
                    <a:pos x="6" y="446"/>
                  </a:cxn>
                  <a:cxn ang="0">
                    <a:pos x="7" y="445"/>
                  </a:cxn>
                  <a:cxn ang="0">
                    <a:pos x="8" y="444"/>
                  </a:cxn>
                  <a:cxn ang="0">
                    <a:pos x="9" y="441"/>
                  </a:cxn>
                  <a:cxn ang="0">
                    <a:pos x="9" y="441"/>
                  </a:cxn>
                  <a:cxn ang="0">
                    <a:pos x="10" y="414"/>
                  </a:cxn>
                  <a:cxn ang="0">
                    <a:pos x="11" y="386"/>
                  </a:cxn>
                  <a:cxn ang="0">
                    <a:pos x="16" y="330"/>
                  </a:cxn>
                  <a:cxn ang="0">
                    <a:pos x="22" y="275"/>
                  </a:cxn>
                  <a:cxn ang="0">
                    <a:pos x="27" y="219"/>
                  </a:cxn>
                  <a:cxn ang="0">
                    <a:pos x="27" y="219"/>
                  </a:cxn>
                  <a:cxn ang="0">
                    <a:pos x="33" y="167"/>
                  </a:cxn>
                  <a:cxn ang="0">
                    <a:pos x="37" y="113"/>
                  </a:cxn>
                  <a:cxn ang="0">
                    <a:pos x="39" y="59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0" h="446">
                    <a:moveTo>
                      <a:pt x="31" y="5"/>
                    </a:moveTo>
                    <a:lnTo>
                      <a:pt x="31" y="5"/>
                    </a:lnTo>
                    <a:lnTo>
                      <a:pt x="29" y="58"/>
                    </a:lnTo>
                    <a:lnTo>
                      <a:pt x="26" y="113"/>
                    </a:lnTo>
                    <a:lnTo>
                      <a:pt x="23" y="167"/>
                    </a:lnTo>
                    <a:lnTo>
                      <a:pt x="18" y="219"/>
                    </a:lnTo>
                    <a:lnTo>
                      <a:pt x="18" y="219"/>
                    </a:lnTo>
                    <a:lnTo>
                      <a:pt x="13" y="275"/>
                    </a:lnTo>
                    <a:lnTo>
                      <a:pt x="7" y="330"/>
                    </a:lnTo>
                    <a:lnTo>
                      <a:pt x="2" y="386"/>
                    </a:lnTo>
                    <a:lnTo>
                      <a:pt x="0" y="414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0" y="444"/>
                    </a:lnTo>
                    <a:lnTo>
                      <a:pt x="1" y="445"/>
                    </a:lnTo>
                    <a:lnTo>
                      <a:pt x="3" y="446"/>
                    </a:lnTo>
                    <a:lnTo>
                      <a:pt x="4" y="446"/>
                    </a:lnTo>
                    <a:lnTo>
                      <a:pt x="6" y="446"/>
                    </a:lnTo>
                    <a:lnTo>
                      <a:pt x="7" y="445"/>
                    </a:lnTo>
                    <a:lnTo>
                      <a:pt x="8" y="444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10" y="414"/>
                    </a:lnTo>
                    <a:lnTo>
                      <a:pt x="11" y="386"/>
                    </a:lnTo>
                    <a:lnTo>
                      <a:pt x="16" y="330"/>
                    </a:lnTo>
                    <a:lnTo>
                      <a:pt x="22" y="275"/>
                    </a:lnTo>
                    <a:lnTo>
                      <a:pt x="27" y="219"/>
                    </a:lnTo>
                    <a:lnTo>
                      <a:pt x="27" y="219"/>
                    </a:lnTo>
                    <a:lnTo>
                      <a:pt x="33" y="167"/>
                    </a:lnTo>
                    <a:lnTo>
                      <a:pt x="37" y="113"/>
                    </a:lnTo>
                    <a:lnTo>
                      <a:pt x="39" y="59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39" name="Freeform 278"/>
              <p:cNvSpPr/>
              <p:nvPr/>
            </p:nvSpPr>
            <p:spPr bwMode="auto">
              <a:xfrm>
                <a:off x="2714625" y="2535238"/>
                <a:ext cx="17463" cy="265113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20" y="34"/>
                  </a:cxn>
                  <a:cxn ang="0">
                    <a:pos x="21" y="64"/>
                  </a:cxn>
                  <a:cxn ang="0">
                    <a:pos x="23" y="125"/>
                  </a:cxn>
                  <a:cxn ang="0">
                    <a:pos x="24" y="155"/>
                  </a:cxn>
                  <a:cxn ang="0">
                    <a:pos x="24" y="185"/>
                  </a:cxn>
                  <a:cxn ang="0">
                    <a:pos x="23" y="215"/>
                  </a:cxn>
                  <a:cxn ang="0">
                    <a:pos x="20" y="245"/>
                  </a:cxn>
                  <a:cxn ang="0">
                    <a:pos x="20" y="245"/>
                  </a:cxn>
                  <a:cxn ang="0">
                    <a:pos x="13" y="306"/>
                  </a:cxn>
                  <a:cxn ang="0">
                    <a:pos x="9" y="335"/>
                  </a:cxn>
                  <a:cxn ang="0">
                    <a:pos x="7" y="366"/>
                  </a:cxn>
                  <a:cxn ang="0">
                    <a:pos x="7" y="366"/>
                  </a:cxn>
                  <a:cxn ang="0">
                    <a:pos x="3" y="427"/>
                  </a:cxn>
                  <a:cxn ang="0">
                    <a:pos x="1" y="458"/>
                  </a:cxn>
                  <a:cxn ang="0">
                    <a:pos x="0" y="489"/>
                  </a:cxn>
                  <a:cxn ang="0">
                    <a:pos x="0" y="489"/>
                  </a:cxn>
                  <a:cxn ang="0">
                    <a:pos x="0" y="490"/>
                  </a:cxn>
                  <a:cxn ang="0">
                    <a:pos x="0" y="497"/>
                  </a:cxn>
                  <a:cxn ang="0">
                    <a:pos x="0" y="497"/>
                  </a:cxn>
                  <a:cxn ang="0">
                    <a:pos x="0" y="499"/>
                  </a:cxn>
                  <a:cxn ang="0">
                    <a:pos x="1" y="501"/>
                  </a:cxn>
                  <a:cxn ang="0">
                    <a:pos x="3" y="502"/>
                  </a:cxn>
                  <a:cxn ang="0">
                    <a:pos x="4" y="502"/>
                  </a:cxn>
                  <a:cxn ang="0">
                    <a:pos x="6" y="502"/>
                  </a:cxn>
                  <a:cxn ang="0">
                    <a:pos x="7" y="501"/>
                  </a:cxn>
                  <a:cxn ang="0">
                    <a:pos x="8" y="499"/>
                  </a:cxn>
                  <a:cxn ang="0">
                    <a:pos x="9" y="497"/>
                  </a:cxn>
                  <a:cxn ang="0">
                    <a:pos x="9" y="497"/>
                  </a:cxn>
                  <a:cxn ang="0">
                    <a:pos x="10" y="467"/>
                  </a:cxn>
                  <a:cxn ang="0">
                    <a:pos x="13" y="436"/>
                  </a:cxn>
                  <a:cxn ang="0">
                    <a:pos x="15" y="406"/>
                  </a:cxn>
                  <a:cxn ang="0">
                    <a:pos x="17" y="376"/>
                  </a:cxn>
                  <a:cxn ang="0">
                    <a:pos x="17" y="376"/>
                  </a:cxn>
                  <a:cxn ang="0">
                    <a:pos x="18" y="345"/>
                  </a:cxn>
                  <a:cxn ang="0">
                    <a:pos x="21" y="314"/>
                  </a:cxn>
                  <a:cxn ang="0">
                    <a:pos x="29" y="253"/>
                  </a:cxn>
                  <a:cxn ang="0">
                    <a:pos x="29" y="253"/>
                  </a:cxn>
                  <a:cxn ang="0">
                    <a:pos x="32" y="222"/>
                  </a:cxn>
                  <a:cxn ang="0">
                    <a:pos x="33" y="191"/>
                  </a:cxn>
                  <a:cxn ang="0">
                    <a:pos x="33" y="160"/>
                  </a:cxn>
                  <a:cxn ang="0">
                    <a:pos x="32" y="129"/>
                  </a:cxn>
                  <a:cxn ang="0">
                    <a:pos x="30" y="67"/>
                  </a:cxn>
                  <a:cxn ang="0">
                    <a:pos x="29" y="35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3" h="502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0" y="34"/>
                    </a:lnTo>
                    <a:lnTo>
                      <a:pt x="21" y="64"/>
                    </a:lnTo>
                    <a:lnTo>
                      <a:pt x="23" y="125"/>
                    </a:lnTo>
                    <a:lnTo>
                      <a:pt x="24" y="155"/>
                    </a:lnTo>
                    <a:lnTo>
                      <a:pt x="24" y="185"/>
                    </a:lnTo>
                    <a:lnTo>
                      <a:pt x="23" y="215"/>
                    </a:lnTo>
                    <a:lnTo>
                      <a:pt x="20" y="245"/>
                    </a:lnTo>
                    <a:lnTo>
                      <a:pt x="20" y="245"/>
                    </a:lnTo>
                    <a:lnTo>
                      <a:pt x="13" y="306"/>
                    </a:lnTo>
                    <a:lnTo>
                      <a:pt x="9" y="335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3" y="427"/>
                    </a:lnTo>
                    <a:lnTo>
                      <a:pt x="1" y="458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90"/>
                    </a:lnTo>
                    <a:lnTo>
                      <a:pt x="0" y="497"/>
                    </a:lnTo>
                    <a:lnTo>
                      <a:pt x="0" y="497"/>
                    </a:lnTo>
                    <a:lnTo>
                      <a:pt x="0" y="499"/>
                    </a:lnTo>
                    <a:lnTo>
                      <a:pt x="1" y="501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6" y="502"/>
                    </a:lnTo>
                    <a:lnTo>
                      <a:pt x="7" y="501"/>
                    </a:lnTo>
                    <a:lnTo>
                      <a:pt x="8" y="499"/>
                    </a:lnTo>
                    <a:lnTo>
                      <a:pt x="9" y="497"/>
                    </a:lnTo>
                    <a:lnTo>
                      <a:pt x="9" y="497"/>
                    </a:lnTo>
                    <a:lnTo>
                      <a:pt x="10" y="467"/>
                    </a:lnTo>
                    <a:lnTo>
                      <a:pt x="13" y="436"/>
                    </a:lnTo>
                    <a:lnTo>
                      <a:pt x="15" y="406"/>
                    </a:lnTo>
                    <a:lnTo>
                      <a:pt x="17" y="376"/>
                    </a:lnTo>
                    <a:lnTo>
                      <a:pt x="17" y="376"/>
                    </a:lnTo>
                    <a:lnTo>
                      <a:pt x="18" y="345"/>
                    </a:lnTo>
                    <a:lnTo>
                      <a:pt x="21" y="314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32" y="222"/>
                    </a:lnTo>
                    <a:lnTo>
                      <a:pt x="33" y="191"/>
                    </a:lnTo>
                    <a:lnTo>
                      <a:pt x="33" y="160"/>
                    </a:lnTo>
                    <a:lnTo>
                      <a:pt x="32" y="129"/>
                    </a:lnTo>
                    <a:lnTo>
                      <a:pt x="30" y="67"/>
                    </a:lnTo>
                    <a:lnTo>
                      <a:pt x="29" y="35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0" name="Freeform 279"/>
              <p:cNvSpPr/>
              <p:nvPr/>
            </p:nvSpPr>
            <p:spPr bwMode="auto">
              <a:xfrm>
                <a:off x="2744788" y="2547938"/>
                <a:ext cx="19050" cy="252413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6" y="64"/>
                  </a:cxn>
                  <a:cxn ang="0">
                    <a:pos x="27" y="123"/>
                  </a:cxn>
                  <a:cxn ang="0">
                    <a:pos x="27" y="123"/>
                  </a:cxn>
                  <a:cxn ang="0">
                    <a:pos x="25" y="151"/>
                  </a:cxn>
                  <a:cxn ang="0">
                    <a:pos x="23" y="180"/>
                  </a:cxn>
                  <a:cxn ang="0">
                    <a:pos x="16" y="238"/>
                  </a:cxn>
                  <a:cxn ang="0">
                    <a:pos x="16" y="238"/>
                  </a:cxn>
                  <a:cxn ang="0">
                    <a:pos x="6" y="355"/>
                  </a:cxn>
                  <a:cxn ang="0">
                    <a:pos x="2" y="414"/>
                  </a:cxn>
                  <a:cxn ang="0">
                    <a:pos x="0" y="443"/>
                  </a:cxn>
                  <a:cxn ang="0">
                    <a:pos x="0" y="472"/>
                  </a:cxn>
                  <a:cxn ang="0">
                    <a:pos x="0" y="472"/>
                  </a:cxn>
                  <a:cxn ang="0">
                    <a:pos x="0" y="474"/>
                  </a:cxn>
                  <a:cxn ang="0">
                    <a:pos x="1" y="476"/>
                  </a:cxn>
                  <a:cxn ang="0">
                    <a:pos x="3" y="477"/>
                  </a:cxn>
                  <a:cxn ang="0">
                    <a:pos x="4" y="477"/>
                  </a:cxn>
                  <a:cxn ang="0">
                    <a:pos x="6" y="477"/>
                  </a:cxn>
                  <a:cxn ang="0">
                    <a:pos x="7" y="476"/>
                  </a:cxn>
                  <a:cxn ang="0">
                    <a:pos x="9" y="474"/>
                  </a:cxn>
                  <a:cxn ang="0">
                    <a:pos x="9" y="472"/>
                  </a:cxn>
                  <a:cxn ang="0">
                    <a:pos x="9" y="472"/>
                  </a:cxn>
                  <a:cxn ang="0">
                    <a:pos x="9" y="443"/>
                  </a:cxn>
                  <a:cxn ang="0">
                    <a:pos x="11" y="414"/>
                  </a:cxn>
                  <a:cxn ang="0">
                    <a:pos x="15" y="355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32" y="180"/>
                  </a:cxn>
                  <a:cxn ang="0">
                    <a:pos x="35" y="151"/>
                  </a:cxn>
                  <a:cxn ang="0">
                    <a:pos x="36" y="123"/>
                  </a:cxn>
                  <a:cxn ang="0">
                    <a:pos x="36" y="123"/>
                  </a:cxn>
                  <a:cxn ang="0">
                    <a:pos x="36" y="93"/>
                  </a:cxn>
                  <a:cxn ang="0">
                    <a:pos x="35" y="64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36" h="477">
                    <a:moveTo>
                      <a:pt x="34" y="5"/>
                    </a:moveTo>
                    <a:lnTo>
                      <a:pt x="34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6" y="64"/>
                    </a:lnTo>
                    <a:lnTo>
                      <a:pt x="27" y="123"/>
                    </a:lnTo>
                    <a:lnTo>
                      <a:pt x="27" y="123"/>
                    </a:lnTo>
                    <a:lnTo>
                      <a:pt x="25" y="151"/>
                    </a:lnTo>
                    <a:lnTo>
                      <a:pt x="23" y="180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6" y="355"/>
                    </a:lnTo>
                    <a:lnTo>
                      <a:pt x="2" y="414"/>
                    </a:lnTo>
                    <a:lnTo>
                      <a:pt x="0" y="443"/>
                    </a:lnTo>
                    <a:lnTo>
                      <a:pt x="0" y="472"/>
                    </a:lnTo>
                    <a:lnTo>
                      <a:pt x="0" y="472"/>
                    </a:lnTo>
                    <a:lnTo>
                      <a:pt x="0" y="474"/>
                    </a:lnTo>
                    <a:lnTo>
                      <a:pt x="1" y="476"/>
                    </a:lnTo>
                    <a:lnTo>
                      <a:pt x="3" y="477"/>
                    </a:lnTo>
                    <a:lnTo>
                      <a:pt x="4" y="477"/>
                    </a:lnTo>
                    <a:lnTo>
                      <a:pt x="6" y="477"/>
                    </a:lnTo>
                    <a:lnTo>
                      <a:pt x="7" y="476"/>
                    </a:lnTo>
                    <a:lnTo>
                      <a:pt x="9" y="474"/>
                    </a:lnTo>
                    <a:lnTo>
                      <a:pt x="9" y="472"/>
                    </a:lnTo>
                    <a:lnTo>
                      <a:pt x="9" y="472"/>
                    </a:lnTo>
                    <a:lnTo>
                      <a:pt x="9" y="443"/>
                    </a:lnTo>
                    <a:lnTo>
                      <a:pt x="11" y="414"/>
                    </a:lnTo>
                    <a:lnTo>
                      <a:pt x="15" y="355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32" y="180"/>
                    </a:lnTo>
                    <a:lnTo>
                      <a:pt x="35" y="151"/>
                    </a:lnTo>
                    <a:lnTo>
                      <a:pt x="36" y="123"/>
                    </a:lnTo>
                    <a:lnTo>
                      <a:pt x="36" y="123"/>
                    </a:lnTo>
                    <a:lnTo>
                      <a:pt x="36" y="93"/>
                    </a:lnTo>
                    <a:lnTo>
                      <a:pt x="35" y="64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1" name="Freeform 280"/>
              <p:cNvSpPr/>
              <p:nvPr/>
            </p:nvSpPr>
            <p:spPr bwMode="auto">
              <a:xfrm>
                <a:off x="2774950" y="2544763"/>
                <a:ext cx="25400" cy="24288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47" y="5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8" y="60"/>
                  </a:cxn>
                  <a:cxn ang="0">
                    <a:pos x="39" y="116"/>
                  </a:cxn>
                  <a:cxn ang="0">
                    <a:pos x="39" y="144"/>
                  </a:cxn>
                  <a:cxn ang="0">
                    <a:pos x="39" y="172"/>
                  </a:cxn>
                  <a:cxn ang="0">
                    <a:pos x="37" y="200"/>
                  </a:cxn>
                  <a:cxn ang="0">
                    <a:pos x="35" y="228"/>
                  </a:cxn>
                  <a:cxn ang="0">
                    <a:pos x="35" y="228"/>
                  </a:cxn>
                  <a:cxn ang="0">
                    <a:pos x="27" y="291"/>
                  </a:cxn>
                  <a:cxn ang="0">
                    <a:pos x="21" y="322"/>
                  </a:cxn>
                  <a:cxn ang="0">
                    <a:pos x="16" y="353"/>
                  </a:cxn>
                  <a:cxn ang="0">
                    <a:pos x="16" y="353"/>
                  </a:cxn>
                  <a:cxn ang="0">
                    <a:pos x="7" y="395"/>
                  </a:cxn>
                  <a:cxn ang="0">
                    <a:pos x="3" y="417"/>
                  </a:cxn>
                  <a:cxn ang="0">
                    <a:pos x="1" y="438"/>
                  </a:cxn>
                  <a:cxn ang="0">
                    <a:pos x="1" y="438"/>
                  </a:cxn>
                  <a:cxn ang="0">
                    <a:pos x="0" y="441"/>
                  </a:cxn>
                  <a:cxn ang="0">
                    <a:pos x="0" y="454"/>
                  </a:cxn>
                  <a:cxn ang="0">
                    <a:pos x="0" y="454"/>
                  </a:cxn>
                  <a:cxn ang="0">
                    <a:pos x="0" y="456"/>
                  </a:cxn>
                  <a:cxn ang="0">
                    <a:pos x="1" y="457"/>
                  </a:cxn>
                  <a:cxn ang="0">
                    <a:pos x="3" y="458"/>
                  </a:cxn>
                  <a:cxn ang="0">
                    <a:pos x="4" y="458"/>
                  </a:cxn>
                  <a:cxn ang="0">
                    <a:pos x="6" y="458"/>
                  </a:cxn>
                  <a:cxn ang="0">
                    <a:pos x="8" y="457"/>
                  </a:cxn>
                  <a:cxn ang="0">
                    <a:pos x="9" y="456"/>
                  </a:cxn>
                  <a:cxn ang="0">
                    <a:pos x="9" y="454"/>
                  </a:cxn>
                  <a:cxn ang="0">
                    <a:pos x="9" y="454"/>
                  </a:cxn>
                  <a:cxn ang="0">
                    <a:pos x="10" y="440"/>
                  </a:cxn>
                  <a:cxn ang="0">
                    <a:pos x="11" y="426"/>
                  </a:cxn>
                  <a:cxn ang="0">
                    <a:pos x="15" y="399"/>
                  </a:cxn>
                  <a:cxn ang="0">
                    <a:pos x="27" y="345"/>
                  </a:cxn>
                  <a:cxn ang="0">
                    <a:pos x="27" y="345"/>
                  </a:cxn>
                  <a:cxn ang="0">
                    <a:pos x="32" y="319"/>
                  </a:cxn>
                  <a:cxn ang="0">
                    <a:pos x="36" y="292"/>
                  </a:cxn>
                  <a:cxn ang="0">
                    <a:pos x="43" y="237"/>
                  </a:cxn>
                  <a:cxn ang="0">
                    <a:pos x="43" y="237"/>
                  </a:cxn>
                  <a:cxn ang="0">
                    <a:pos x="46" y="208"/>
                  </a:cxn>
                  <a:cxn ang="0">
                    <a:pos x="47" y="179"/>
                  </a:cxn>
                  <a:cxn ang="0">
                    <a:pos x="48" y="150"/>
                  </a:cxn>
                  <a:cxn ang="0">
                    <a:pos x="48" y="121"/>
                  </a:cxn>
                  <a:cxn ang="0">
                    <a:pos x="48" y="63"/>
                  </a:cxn>
                  <a:cxn ang="0">
                    <a:pos x="47" y="5"/>
                  </a:cxn>
                  <a:cxn ang="0">
                    <a:pos x="47" y="5"/>
                  </a:cxn>
                </a:cxnLst>
                <a:rect l="0" t="0" r="r" b="b"/>
                <a:pathLst>
                  <a:path w="48" h="458">
                    <a:moveTo>
                      <a:pt x="47" y="5"/>
                    </a:moveTo>
                    <a:lnTo>
                      <a:pt x="47" y="5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8" y="60"/>
                    </a:lnTo>
                    <a:lnTo>
                      <a:pt x="39" y="116"/>
                    </a:lnTo>
                    <a:lnTo>
                      <a:pt x="39" y="144"/>
                    </a:lnTo>
                    <a:lnTo>
                      <a:pt x="39" y="172"/>
                    </a:lnTo>
                    <a:lnTo>
                      <a:pt x="37" y="200"/>
                    </a:lnTo>
                    <a:lnTo>
                      <a:pt x="35" y="228"/>
                    </a:lnTo>
                    <a:lnTo>
                      <a:pt x="35" y="228"/>
                    </a:lnTo>
                    <a:lnTo>
                      <a:pt x="27" y="291"/>
                    </a:lnTo>
                    <a:lnTo>
                      <a:pt x="21" y="322"/>
                    </a:lnTo>
                    <a:lnTo>
                      <a:pt x="16" y="353"/>
                    </a:lnTo>
                    <a:lnTo>
                      <a:pt x="16" y="353"/>
                    </a:lnTo>
                    <a:lnTo>
                      <a:pt x="7" y="395"/>
                    </a:lnTo>
                    <a:lnTo>
                      <a:pt x="3" y="417"/>
                    </a:lnTo>
                    <a:lnTo>
                      <a:pt x="1" y="438"/>
                    </a:lnTo>
                    <a:lnTo>
                      <a:pt x="1" y="438"/>
                    </a:lnTo>
                    <a:lnTo>
                      <a:pt x="0" y="441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0" y="456"/>
                    </a:lnTo>
                    <a:lnTo>
                      <a:pt x="1" y="457"/>
                    </a:lnTo>
                    <a:lnTo>
                      <a:pt x="3" y="458"/>
                    </a:lnTo>
                    <a:lnTo>
                      <a:pt x="4" y="458"/>
                    </a:lnTo>
                    <a:lnTo>
                      <a:pt x="6" y="458"/>
                    </a:lnTo>
                    <a:lnTo>
                      <a:pt x="8" y="457"/>
                    </a:lnTo>
                    <a:lnTo>
                      <a:pt x="9" y="456"/>
                    </a:lnTo>
                    <a:lnTo>
                      <a:pt x="9" y="454"/>
                    </a:lnTo>
                    <a:lnTo>
                      <a:pt x="9" y="454"/>
                    </a:lnTo>
                    <a:lnTo>
                      <a:pt x="10" y="440"/>
                    </a:lnTo>
                    <a:lnTo>
                      <a:pt x="11" y="426"/>
                    </a:lnTo>
                    <a:lnTo>
                      <a:pt x="15" y="399"/>
                    </a:lnTo>
                    <a:lnTo>
                      <a:pt x="27" y="345"/>
                    </a:lnTo>
                    <a:lnTo>
                      <a:pt x="27" y="345"/>
                    </a:lnTo>
                    <a:lnTo>
                      <a:pt x="32" y="319"/>
                    </a:lnTo>
                    <a:lnTo>
                      <a:pt x="36" y="292"/>
                    </a:lnTo>
                    <a:lnTo>
                      <a:pt x="43" y="237"/>
                    </a:lnTo>
                    <a:lnTo>
                      <a:pt x="43" y="237"/>
                    </a:lnTo>
                    <a:lnTo>
                      <a:pt x="46" y="208"/>
                    </a:lnTo>
                    <a:lnTo>
                      <a:pt x="47" y="179"/>
                    </a:lnTo>
                    <a:lnTo>
                      <a:pt x="48" y="150"/>
                    </a:lnTo>
                    <a:lnTo>
                      <a:pt x="48" y="121"/>
                    </a:lnTo>
                    <a:lnTo>
                      <a:pt x="48" y="63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2" name="Freeform 281"/>
              <p:cNvSpPr/>
              <p:nvPr/>
            </p:nvSpPr>
            <p:spPr bwMode="auto">
              <a:xfrm>
                <a:off x="2808288" y="2571750"/>
                <a:ext cx="20638" cy="2095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31" y="50"/>
                  </a:cxn>
                  <a:cxn ang="0">
                    <a:pos x="30" y="95"/>
                  </a:cxn>
                  <a:cxn ang="0">
                    <a:pos x="30" y="95"/>
                  </a:cxn>
                  <a:cxn ang="0">
                    <a:pos x="28" y="121"/>
                  </a:cxn>
                  <a:cxn ang="0">
                    <a:pos x="24" y="147"/>
                  </a:cxn>
                  <a:cxn ang="0">
                    <a:pos x="20" y="171"/>
                  </a:cxn>
                  <a:cxn ang="0">
                    <a:pos x="17" y="197"/>
                  </a:cxn>
                  <a:cxn ang="0">
                    <a:pos x="17" y="197"/>
                  </a:cxn>
                  <a:cxn ang="0">
                    <a:pos x="6" y="293"/>
                  </a:cxn>
                  <a:cxn ang="0">
                    <a:pos x="2" y="342"/>
                  </a:cxn>
                  <a:cxn ang="0">
                    <a:pos x="0" y="366"/>
                  </a:cxn>
                  <a:cxn ang="0">
                    <a:pos x="0" y="390"/>
                  </a:cxn>
                  <a:cxn ang="0">
                    <a:pos x="0" y="390"/>
                  </a:cxn>
                  <a:cxn ang="0">
                    <a:pos x="0" y="393"/>
                  </a:cxn>
                  <a:cxn ang="0">
                    <a:pos x="1" y="394"/>
                  </a:cxn>
                  <a:cxn ang="0">
                    <a:pos x="3" y="395"/>
                  </a:cxn>
                  <a:cxn ang="0">
                    <a:pos x="5" y="395"/>
                  </a:cxn>
                  <a:cxn ang="0">
                    <a:pos x="6" y="395"/>
                  </a:cxn>
                  <a:cxn ang="0">
                    <a:pos x="8" y="394"/>
                  </a:cxn>
                  <a:cxn ang="0">
                    <a:pos x="9" y="393"/>
                  </a:cxn>
                  <a:cxn ang="0">
                    <a:pos x="9" y="390"/>
                  </a:cxn>
                  <a:cxn ang="0">
                    <a:pos x="9" y="390"/>
                  </a:cxn>
                  <a:cxn ang="0">
                    <a:pos x="10" y="366"/>
                  </a:cxn>
                  <a:cxn ang="0">
                    <a:pos x="11" y="342"/>
                  </a:cxn>
                  <a:cxn ang="0">
                    <a:pos x="15" y="293"/>
                  </a:cxn>
                  <a:cxn ang="0">
                    <a:pos x="21" y="246"/>
                  </a:cxn>
                  <a:cxn ang="0">
                    <a:pos x="27" y="197"/>
                  </a:cxn>
                  <a:cxn ang="0">
                    <a:pos x="27" y="197"/>
                  </a:cxn>
                  <a:cxn ang="0">
                    <a:pos x="30" y="174"/>
                  </a:cxn>
                  <a:cxn ang="0">
                    <a:pos x="33" y="151"/>
                  </a:cxn>
                  <a:cxn ang="0">
                    <a:pos x="36" y="127"/>
                  </a:cxn>
                  <a:cxn ang="0">
                    <a:pos x="39" y="103"/>
                  </a:cxn>
                  <a:cxn ang="0">
                    <a:pos x="39" y="103"/>
                  </a:cxn>
                  <a:cxn ang="0">
                    <a:pos x="40" y="79"/>
                  </a:cxn>
                  <a:cxn ang="0">
                    <a:pos x="41" y="54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395">
                    <a:moveTo>
                      <a:pt x="32" y="4"/>
                    </a:moveTo>
                    <a:lnTo>
                      <a:pt x="32" y="4"/>
                    </a:lnTo>
                    <a:lnTo>
                      <a:pt x="31" y="50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28" y="121"/>
                    </a:lnTo>
                    <a:lnTo>
                      <a:pt x="24" y="147"/>
                    </a:lnTo>
                    <a:lnTo>
                      <a:pt x="20" y="171"/>
                    </a:lnTo>
                    <a:lnTo>
                      <a:pt x="17" y="197"/>
                    </a:lnTo>
                    <a:lnTo>
                      <a:pt x="17" y="197"/>
                    </a:lnTo>
                    <a:lnTo>
                      <a:pt x="6" y="293"/>
                    </a:lnTo>
                    <a:lnTo>
                      <a:pt x="2" y="342"/>
                    </a:lnTo>
                    <a:lnTo>
                      <a:pt x="0" y="366"/>
                    </a:lnTo>
                    <a:lnTo>
                      <a:pt x="0" y="390"/>
                    </a:lnTo>
                    <a:lnTo>
                      <a:pt x="0" y="390"/>
                    </a:lnTo>
                    <a:lnTo>
                      <a:pt x="0" y="393"/>
                    </a:lnTo>
                    <a:lnTo>
                      <a:pt x="1" y="394"/>
                    </a:lnTo>
                    <a:lnTo>
                      <a:pt x="3" y="395"/>
                    </a:lnTo>
                    <a:lnTo>
                      <a:pt x="5" y="395"/>
                    </a:lnTo>
                    <a:lnTo>
                      <a:pt x="6" y="395"/>
                    </a:lnTo>
                    <a:lnTo>
                      <a:pt x="8" y="394"/>
                    </a:lnTo>
                    <a:lnTo>
                      <a:pt x="9" y="393"/>
                    </a:lnTo>
                    <a:lnTo>
                      <a:pt x="9" y="390"/>
                    </a:lnTo>
                    <a:lnTo>
                      <a:pt x="9" y="390"/>
                    </a:lnTo>
                    <a:lnTo>
                      <a:pt x="10" y="366"/>
                    </a:lnTo>
                    <a:lnTo>
                      <a:pt x="11" y="342"/>
                    </a:lnTo>
                    <a:lnTo>
                      <a:pt x="15" y="293"/>
                    </a:lnTo>
                    <a:lnTo>
                      <a:pt x="21" y="246"/>
                    </a:lnTo>
                    <a:lnTo>
                      <a:pt x="27" y="197"/>
                    </a:lnTo>
                    <a:lnTo>
                      <a:pt x="27" y="197"/>
                    </a:lnTo>
                    <a:lnTo>
                      <a:pt x="30" y="174"/>
                    </a:lnTo>
                    <a:lnTo>
                      <a:pt x="33" y="151"/>
                    </a:lnTo>
                    <a:lnTo>
                      <a:pt x="36" y="127"/>
                    </a:lnTo>
                    <a:lnTo>
                      <a:pt x="39" y="103"/>
                    </a:lnTo>
                    <a:lnTo>
                      <a:pt x="39" y="103"/>
                    </a:lnTo>
                    <a:lnTo>
                      <a:pt x="40" y="79"/>
                    </a:lnTo>
                    <a:lnTo>
                      <a:pt x="41" y="54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3" name="Freeform 282"/>
              <p:cNvSpPr/>
              <p:nvPr/>
            </p:nvSpPr>
            <p:spPr bwMode="auto">
              <a:xfrm>
                <a:off x="2847975" y="2592388"/>
                <a:ext cx="14288" cy="144463"/>
              </a:xfrm>
              <a:custGeom>
                <a:avLst/>
                <a:gdLst/>
                <a:ahLst/>
                <a:cxnLst>
                  <a:cxn ang="0">
                    <a:pos x="20" y="4"/>
                  </a:cxn>
                  <a:cxn ang="0">
                    <a:pos x="20" y="4"/>
                  </a:cxn>
                  <a:cxn ang="0">
                    <a:pos x="19" y="18"/>
                  </a:cxn>
                  <a:cxn ang="0">
                    <a:pos x="17" y="31"/>
                  </a:cxn>
                  <a:cxn ang="0">
                    <a:pos x="15" y="44"/>
                  </a:cxn>
                  <a:cxn ang="0">
                    <a:pos x="14" y="57"/>
                  </a:cxn>
                  <a:cxn ang="0">
                    <a:pos x="14" y="133"/>
                  </a:cxn>
                  <a:cxn ang="0">
                    <a:pos x="14" y="133"/>
                  </a:cxn>
                  <a:cxn ang="0">
                    <a:pos x="13" y="151"/>
                  </a:cxn>
                  <a:cxn ang="0">
                    <a:pos x="12" y="168"/>
                  </a:cxn>
                  <a:cxn ang="0">
                    <a:pos x="7" y="202"/>
                  </a:cxn>
                  <a:cxn ang="0">
                    <a:pos x="3" y="236"/>
                  </a:cxn>
                  <a:cxn ang="0">
                    <a:pos x="1" y="253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1" y="272"/>
                  </a:cxn>
                  <a:cxn ang="0">
                    <a:pos x="2" y="273"/>
                  </a:cxn>
                  <a:cxn ang="0">
                    <a:pos x="3" y="274"/>
                  </a:cxn>
                  <a:cxn ang="0">
                    <a:pos x="5" y="275"/>
                  </a:cxn>
                  <a:cxn ang="0">
                    <a:pos x="7" y="274"/>
                  </a:cxn>
                  <a:cxn ang="0">
                    <a:pos x="8" y="273"/>
                  </a:cxn>
                  <a:cxn ang="0">
                    <a:pos x="9" y="272"/>
                  </a:cxn>
                  <a:cxn ang="0">
                    <a:pos x="10" y="270"/>
                  </a:cxn>
                  <a:cxn ang="0">
                    <a:pos x="10" y="270"/>
                  </a:cxn>
                  <a:cxn ang="0">
                    <a:pos x="10" y="253"/>
                  </a:cxn>
                  <a:cxn ang="0">
                    <a:pos x="13" y="236"/>
                  </a:cxn>
                  <a:cxn ang="0">
                    <a:pos x="17" y="202"/>
                  </a:cxn>
                  <a:cxn ang="0">
                    <a:pos x="21" y="168"/>
                  </a:cxn>
                  <a:cxn ang="0">
                    <a:pos x="22" y="151"/>
                  </a:cxn>
                  <a:cxn ang="0">
                    <a:pos x="23" y="133"/>
                  </a:cxn>
                  <a:cxn ang="0">
                    <a:pos x="23" y="57"/>
                  </a:cxn>
                  <a:cxn ang="0">
                    <a:pos x="23" y="57"/>
                  </a:cxn>
                  <a:cxn ang="0">
                    <a:pos x="24" y="44"/>
                  </a:cxn>
                  <a:cxn ang="0">
                    <a:pos x="26" y="31"/>
                  </a:cxn>
                  <a:cxn ang="0">
                    <a:pos x="28" y="18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20" y="4"/>
                  </a:cxn>
                  <a:cxn ang="0">
                    <a:pos x="20" y="4"/>
                  </a:cxn>
                </a:cxnLst>
                <a:rect l="0" t="0" r="r" b="b"/>
                <a:pathLst>
                  <a:path w="29" h="275">
                    <a:moveTo>
                      <a:pt x="20" y="4"/>
                    </a:moveTo>
                    <a:lnTo>
                      <a:pt x="20" y="4"/>
                    </a:lnTo>
                    <a:lnTo>
                      <a:pt x="19" y="18"/>
                    </a:lnTo>
                    <a:lnTo>
                      <a:pt x="17" y="31"/>
                    </a:lnTo>
                    <a:lnTo>
                      <a:pt x="15" y="44"/>
                    </a:lnTo>
                    <a:lnTo>
                      <a:pt x="14" y="57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3" y="151"/>
                    </a:lnTo>
                    <a:lnTo>
                      <a:pt x="12" y="168"/>
                    </a:lnTo>
                    <a:lnTo>
                      <a:pt x="7" y="202"/>
                    </a:lnTo>
                    <a:lnTo>
                      <a:pt x="3" y="236"/>
                    </a:lnTo>
                    <a:lnTo>
                      <a:pt x="1" y="253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1" y="272"/>
                    </a:lnTo>
                    <a:lnTo>
                      <a:pt x="2" y="273"/>
                    </a:lnTo>
                    <a:lnTo>
                      <a:pt x="3" y="274"/>
                    </a:lnTo>
                    <a:lnTo>
                      <a:pt x="5" y="275"/>
                    </a:lnTo>
                    <a:lnTo>
                      <a:pt x="7" y="274"/>
                    </a:lnTo>
                    <a:lnTo>
                      <a:pt x="8" y="273"/>
                    </a:lnTo>
                    <a:lnTo>
                      <a:pt x="9" y="272"/>
                    </a:lnTo>
                    <a:lnTo>
                      <a:pt x="10" y="270"/>
                    </a:lnTo>
                    <a:lnTo>
                      <a:pt x="10" y="270"/>
                    </a:lnTo>
                    <a:lnTo>
                      <a:pt x="10" y="253"/>
                    </a:lnTo>
                    <a:lnTo>
                      <a:pt x="13" y="236"/>
                    </a:lnTo>
                    <a:lnTo>
                      <a:pt x="17" y="202"/>
                    </a:lnTo>
                    <a:lnTo>
                      <a:pt x="21" y="168"/>
                    </a:lnTo>
                    <a:lnTo>
                      <a:pt x="22" y="151"/>
                    </a:lnTo>
                    <a:lnTo>
                      <a:pt x="23" y="133"/>
                    </a:lnTo>
                    <a:lnTo>
                      <a:pt x="23" y="57"/>
                    </a:lnTo>
                    <a:lnTo>
                      <a:pt x="23" y="57"/>
                    </a:lnTo>
                    <a:lnTo>
                      <a:pt x="24" y="44"/>
                    </a:lnTo>
                    <a:lnTo>
                      <a:pt x="26" y="31"/>
                    </a:lnTo>
                    <a:lnTo>
                      <a:pt x="28" y="18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4" name="Freeform 283"/>
              <p:cNvSpPr/>
              <p:nvPr/>
            </p:nvSpPr>
            <p:spPr bwMode="auto">
              <a:xfrm>
                <a:off x="2874963" y="2625725"/>
                <a:ext cx="14288" cy="101600"/>
              </a:xfrm>
              <a:custGeom>
                <a:avLst/>
                <a:gdLst/>
                <a:ahLst/>
                <a:cxnLst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51"/>
                  </a:cxn>
                  <a:cxn ang="0">
                    <a:pos x="19" y="74"/>
                  </a:cxn>
                  <a:cxn ang="0">
                    <a:pos x="18" y="96"/>
                  </a:cxn>
                  <a:cxn ang="0">
                    <a:pos x="16" y="120"/>
                  </a:cxn>
                  <a:cxn ang="0">
                    <a:pos x="12" y="142"/>
                  </a:cxn>
                  <a:cxn ang="0">
                    <a:pos x="8" y="164"/>
                  </a:cxn>
                  <a:cxn ang="0">
                    <a:pos x="1" y="187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1" y="190"/>
                  </a:cxn>
                  <a:cxn ang="0">
                    <a:pos x="2" y="191"/>
                  </a:cxn>
                  <a:cxn ang="0">
                    <a:pos x="3" y="192"/>
                  </a:cxn>
                  <a:cxn ang="0">
                    <a:pos x="7" y="192"/>
                  </a:cxn>
                  <a:cxn ang="0">
                    <a:pos x="8" y="191"/>
                  </a:cxn>
                  <a:cxn ang="0">
                    <a:pos x="9" y="189"/>
                  </a:cxn>
                  <a:cxn ang="0">
                    <a:pos x="9" y="189"/>
                  </a:cxn>
                  <a:cxn ang="0">
                    <a:pos x="16" y="167"/>
                  </a:cxn>
                  <a:cxn ang="0">
                    <a:pos x="23" y="144"/>
                  </a:cxn>
                  <a:cxn ang="0">
                    <a:pos x="26" y="121"/>
                  </a:cxn>
                  <a:cxn ang="0">
                    <a:pos x="28" y="98"/>
                  </a:cxn>
                  <a:cxn ang="0">
                    <a:pos x="29" y="75"/>
                  </a:cxn>
                  <a:cxn ang="0">
                    <a:pos x="29" y="52"/>
                  </a:cxn>
                  <a:cxn ang="0">
                    <a:pos x="29" y="4"/>
                  </a:cxn>
                  <a:cxn ang="0">
                    <a:pos x="29" y="4"/>
                  </a:cxn>
                </a:cxnLst>
                <a:rect l="0" t="0" r="r" b="b"/>
                <a:pathLst>
                  <a:path w="29" h="192">
                    <a:moveTo>
                      <a:pt x="29" y="4"/>
                    </a:move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51"/>
                    </a:lnTo>
                    <a:lnTo>
                      <a:pt x="19" y="74"/>
                    </a:lnTo>
                    <a:lnTo>
                      <a:pt x="18" y="96"/>
                    </a:lnTo>
                    <a:lnTo>
                      <a:pt x="16" y="120"/>
                    </a:lnTo>
                    <a:lnTo>
                      <a:pt x="12" y="142"/>
                    </a:lnTo>
                    <a:lnTo>
                      <a:pt x="8" y="164"/>
                    </a:lnTo>
                    <a:lnTo>
                      <a:pt x="1" y="187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1" y="190"/>
                    </a:lnTo>
                    <a:lnTo>
                      <a:pt x="2" y="191"/>
                    </a:lnTo>
                    <a:lnTo>
                      <a:pt x="3" y="192"/>
                    </a:lnTo>
                    <a:lnTo>
                      <a:pt x="7" y="192"/>
                    </a:lnTo>
                    <a:lnTo>
                      <a:pt x="8" y="191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6" y="167"/>
                    </a:lnTo>
                    <a:lnTo>
                      <a:pt x="23" y="144"/>
                    </a:lnTo>
                    <a:lnTo>
                      <a:pt x="26" y="121"/>
                    </a:lnTo>
                    <a:lnTo>
                      <a:pt x="28" y="98"/>
                    </a:lnTo>
                    <a:lnTo>
                      <a:pt x="29" y="75"/>
                    </a:lnTo>
                    <a:lnTo>
                      <a:pt x="29" y="52"/>
                    </a:lnTo>
                    <a:lnTo>
                      <a:pt x="29" y="4"/>
                    </a:lnTo>
                    <a:lnTo>
                      <a:pt x="2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5" name="Freeform 284"/>
              <p:cNvSpPr/>
              <p:nvPr/>
            </p:nvSpPr>
            <p:spPr bwMode="auto">
              <a:xfrm>
                <a:off x="2254250" y="2162175"/>
                <a:ext cx="657225" cy="652463"/>
              </a:xfrm>
              <a:custGeom>
                <a:avLst/>
                <a:gdLst/>
                <a:ahLst/>
                <a:cxnLst>
                  <a:cxn ang="0">
                    <a:pos x="794" y="1224"/>
                  </a:cxn>
                  <a:cxn ang="0">
                    <a:pos x="567" y="1137"/>
                  </a:cxn>
                  <a:cxn ang="0">
                    <a:pos x="468" y="1063"/>
                  </a:cxn>
                  <a:cxn ang="0">
                    <a:pos x="325" y="941"/>
                  </a:cxn>
                  <a:cxn ang="0">
                    <a:pos x="171" y="752"/>
                  </a:cxn>
                  <a:cxn ang="0">
                    <a:pos x="109" y="650"/>
                  </a:cxn>
                  <a:cxn ang="0">
                    <a:pos x="52" y="558"/>
                  </a:cxn>
                  <a:cxn ang="0">
                    <a:pos x="12" y="442"/>
                  </a:cxn>
                  <a:cxn ang="0">
                    <a:pos x="2" y="323"/>
                  </a:cxn>
                  <a:cxn ang="0">
                    <a:pos x="45" y="213"/>
                  </a:cxn>
                  <a:cxn ang="0">
                    <a:pos x="165" y="75"/>
                  </a:cxn>
                  <a:cxn ang="0">
                    <a:pos x="261" y="10"/>
                  </a:cxn>
                  <a:cxn ang="0">
                    <a:pos x="280" y="1"/>
                  </a:cxn>
                  <a:cxn ang="0">
                    <a:pos x="336" y="9"/>
                  </a:cxn>
                  <a:cxn ang="0">
                    <a:pos x="412" y="44"/>
                  </a:cxn>
                  <a:cxn ang="0">
                    <a:pos x="470" y="93"/>
                  </a:cxn>
                  <a:cxn ang="0">
                    <a:pos x="549" y="207"/>
                  </a:cxn>
                  <a:cxn ang="0">
                    <a:pos x="570" y="271"/>
                  </a:cxn>
                  <a:cxn ang="0">
                    <a:pos x="583" y="316"/>
                  </a:cxn>
                  <a:cxn ang="0">
                    <a:pos x="563" y="330"/>
                  </a:cxn>
                  <a:cxn ang="0">
                    <a:pos x="541" y="302"/>
                  </a:cxn>
                  <a:cxn ang="0">
                    <a:pos x="522" y="232"/>
                  </a:cxn>
                  <a:cxn ang="0">
                    <a:pos x="429" y="102"/>
                  </a:cxn>
                  <a:cxn ang="0">
                    <a:pos x="351" y="54"/>
                  </a:cxn>
                  <a:cxn ang="0">
                    <a:pos x="283" y="42"/>
                  </a:cxn>
                  <a:cxn ang="0">
                    <a:pos x="169" y="115"/>
                  </a:cxn>
                  <a:cxn ang="0">
                    <a:pos x="95" y="197"/>
                  </a:cxn>
                  <a:cxn ang="0">
                    <a:pos x="52" y="278"/>
                  </a:cxn>
                  <a:cxn ang="0">
                    <a:pos x="37" y="361"/>
                  </a:cxn>
                  <a:cxn ang="0">
                    <a:pos x="59" y="479"/>
                  </a:cxn>
                  <a:cxn ang="0">
                    <a:pos x="113" y="593"/>
                  </a:cxn>
                  <a:cxn ang="0">
                    <a:pos x="154" y="647"/>
                  </a:cxn>
                  <a:cxn ang="0">
                    <a:pos x="194" y="713"/>
                  </a:cxn>
                  <a:cxn ang="0">
                    <a:pos x="265" y="822"/>
                  </a:cxn>
                  <a:cxn ang="0">
                    <a:pos x="440" y="993"/>
                  </a:cxn>
                  <a:cxn ang="0">
                    <a:pos x="526" y="1068"/>
                  </a:cxn>
                  <a:cxn ang="0">
                    <a:pos x="682" y="1151"/>
                  </a:cxn>
                  <a:cxn ang="0">
                    <a:pos x="831" y="1193"/>
                  </a:cxn>
                  <a:cxn ang="0">
                    <a:pos x="961" y="1178"/>
                  </a:cxn>
                  <a:cxn ang="0">
                    <a:pos x="1063" y="1130"/>
                  </a:cxn>
                  <a:cxn ang="0">
                    <a:pos x="1149" y="1057"/>
                  </a:cxn>
                  <a:cxn ang="0">
                    <a:pos x="1198" y="1006"/>
                  </a:cxn>
                  <a:cxn ang="0">
                    <a:pos x="1193" y="930"/>
                  </a:cxn>
                  <a:cxn ang="0">
                    <a:pos x="1158" y="869"/>
                  </a:cxn>
                  <a:cxn ang="0">
                    <a:pos x="1126" y="834"/>
                  </a:cxn>
                  <a:cxn ang="0">
                    <a:pos x="1059" y="783"/>
                  </a:cxn>
                  <a:cxn ang="0">
                    <a:pos x="892" y="720"/>
                  </a:cxn>
                  <a:cxn ang="0">
                    <a:pos x="875" y="706"/>
                  </a:cxn>
                  <a:cxn ang="0">
                    <a:pos x="886" y="684"/>
                  </a:cxn>
                  <a:cxn ang="0">
                    <a:pos x="923" y="690"/>
                  </a:cxn>
                  <a:cxn ang="0">
                    <a:pos x="1000" y="705"/>
                  </a:cxn>
                  <a:cxn ang="0">
                    <a:pos x="1112" y="776"/>
                  </a:cxn>
                  <a:cxn ang="0">
                    <a:pos x="1192" y="850"/>
                  </a:cxn>
                  <a:cxn ang="0">
                    <a:pos x="1228" y="925"/>
                  </a:cxn>
                  <a:cxn ang="0">
                    <a:pos x="1242" y="1015"/>
                  </a:cxn>
                  <a:cxn ang="0">
                    <a:pos x="1224" y="1029"/>
                  </a:cxn>
                  <a:cxn ang="0">
                    <a:pos x="1165" y="1095"/>
                  </a:cxn>
                  <a:cxn ang="0">
                    <a:pos x="1111" y="1141"/>
                  </a:cxn>
                  <a:cxn ang="0">
                    <a:pos x="1027" y="1191"/>
                  </a:cxn>
                  <a:cxn ang="0">
                    <a:pos x="858" y="1232"/>
                  </a:cxn>
                </a:cxnLst>
                <a:rect l="0" t="0" r="r" b="b"/>
                <a:pathLst>
                  <a:path w="1242" h="1232">
                    <a:moveTo>
                      <a:pt x="858" y="1232"/>
                    </a:moveTo>
                    <a:lnTo>
                      <a:pt x="858" y="1232"/>
                    </a:lnTo>
                    <a:lnTo>
                      <a:pt x="841" y="1232"/>
                    </a:lnTo>
                    <a:lnTo>
                      <a:pt x="825" y="1230"/>
                    </a:lnTo>
                    <a:lnTo>
                      <a:pt x="809" y="1227"/>
                    </a:lnTo>
                    <a:lnTo>
                      <a:pt x="794" y="1224"/>
                    </a:lnTo>
                    <a:lnTo>
                      <a:pt x="794" y="1224"/>
                    </a:lnTo>
                    <a:lnTo>
                      <a:pt x="761" y="1216"/>
                    </a:lnTo>
                    <a:lnTo>
                      <a:pt x="728" y="1206"/>
                    </a:lnTo>
                    <a:lnTo>
                      <a:pt x="696" y="1194"/>
                    </a:lnTo>
                    <a:lnTo>
                      <a:pt x="663" y="1182"/>
                    </a:lnTo>
                    <a:lnTo>
                      <a:pt x="630" y="1168"/>
                    </a:lnTo>
                    <a:lnTo>
                      <a:pt x="598" y="1152"/>
                    </a:lnTo>
                    <a:lnTo>
                      <a:pt x="567" y="1137"/>
                    </a:lnTo>
                    <a:lnTo>
                      <a:pt x="538" y="1119"/>
                    </a:lnTo>
                    <a:lnTo>
                      <a:pt x="538" y="1119"/>
                    </a:lnTo>
                    <a:lnTo>
                      <a:pt x="519" y="1107"/>
                    </a:lnTo>
                    <a:lnTo>
                      <a:pt x="501" y="1092"/>
                    </a:lnTo>
                    <a:lnTo>
                      <a:pt x="484" y="1078"/>
                    </a:lnTo>
                    <a:lnTo>
                      <a:pt x="468" y="1063"/>
                    </a:lnTo>
                    <a:lnTo>
                      <a:pt x="468" y="1063"/>
                    </a:lnTo>
                    <a:lnTo>
                      <a:pt x="448" y="1046"/>
                    </a:lnTo>
                    <a:lnTo>
                      <a:pt x="427" y="1028"/>
                    </a:lnTo>
                    <a:lnTo>
                      <a:pt x="427" y="1028"/>
                    </a:lnTo>
                    <a:lnTo>
                      <a:pt x="400" y="1006"/>
                    </a:lnTo>
                    <a:lnTo>
                      <a:pt x="374" y="985"/>
                    </a:lnTo>
                    <a:lnTo>
                      <a:pt x="350" y="963"/>
                    </a:lnTo>
                    <a:lnTo>
                      <a:pt x="325" y="941"/>
                    </a:lnTo>
                    <a:lnTo>
                      <a:pt x="325" y="941"/>
                    </a:lnTo>
                    <a:lnTo>
                      <a:pt x="297" y="913"/>
                    </a:lnTo>
                    <a:lnTo>
                      <a:pt x="270" y="885"/>
                    </a:lnTo>
                    <a:lnTo>
                      <a:pt x="243" y="854"/>
                    </a:lnTo>
                    <a:lnTo>
                      <a:pt x="218" y="822"/>
                    </a:lnTo>
                    <a:lnTo>
                      <a:pt x="194" y="787"/>
                    </a:lnTo>
                    <a:lnTo>
                      <a:pt x="171" y="752"/>
                    </a:lnTo>
                    <a:lnTo>
                      <a:pt x="150" y="715"/>
                    </a:lnTo>
                    <a:lnTo>
                      <a:pt x="130" y="678"/>
                    </a:lnTo>
                    <a:lnTo>
                      <a:pt x="130" y="678"/>
                    </a:lnTo>
                    <a:lnTo>
                      <a:pt x="125" y="671"/>
                    </a:lnTo>
                    <a:lnTo>
                      <a:pt x="120" y="663"/>
                    </a:lnTo>
                    <a:lnTo>
                      <a:pt x="109" y="650"/>
                    </a:lnTo>
                    <a:lnTo>
                      <a:pt x="109" y="650"/>
                    </a:lnTo>
                    <a:lnTo>
                      <a:pt x="98" y="639"/>
                    </a:lnTo>
                    <a:lnTo>
                      <a:pt x="93" y="632"/>
                    </a:lnTo>
                    <a:lnTo>
                      <a:pt x="89" y="626"/>
                    </a:lnTo>
                    <a:lnTo>
                      <a:pt x="89" y="626"/>
                    </a:lnTo>
                    <a:lnTo>
                      <a:pt x="75" y="598"/>
                    </a:lnTo>
                    <a:lnTo>
                      <a:pt x="60" y="573"/>
                    </a:lnTo>
                    <a:lnTo>
                      <a:pt x="52" y="558"/>
                    </a:lnTo>
                    <a:lnTo>
                      <a:pt x="52" y="558"/>
                    </a:lnTo>
                    <a:lnTo>
                      <a:pt x="44" y="544"/>
                    </a:lnTo>
                    <a:lnTo>
                      <a:pt x="38" y="528"/>
                    </a:lnTo>
                    <a:lnTo>
                      <a:pt x="31" y="514"/>
                    </a:lnTo>
                    <a:lnTo>
                      <a:pt x="26" y="498"/>
                    </a:lnTo>
                    <a:lnTo>
                      <a:pt x="17" y="468"/>
                    </a:lnTo>
                    <a:lnTo>
                      <a:pt x="12" y="442"/>
                    </a:lnTo>
                    <a:lnTo>
                      <a:pt x="12" y="442"/>
                    </a:lnTo>
                    <a:lnTo>
                      <a:pt x="5" y="409"/>
                    </a:lnTo>
                    <a:lnTo>
                      <a:pt x="2" y="392"/>
                    </a:lnTo>
                    <a:lnTo>
                      <a:pt x="0" y="374"/>
                    </a:lnTo>
                    <a:lnTo>
                      <a:pt x="0" y="358"/>
                    </a:lnTo>
                    <a:lnTo>
                      <a:pt x="0" y="340"/>
                    </a:lnTo>
                    <a:lnTo>
                      <a:pt x="2" y="323"/>
                    </a:lnTo>
                    <a:lnTo>
                      <a:pt x="6" y="305"/>
                    </a:lnTo>
                    <a:lnTo>
                      <a:pt x="6" y="305"/>
                    </a:lnTo>
                    <a:lnTo>
                      <a:pt x="11" y="289"/>
                    </a:lnTo>
                    <a:lnTo>
                      <a:pt x="16" y="273"/>
                    </a:lnTo>
                    <a:lnTo>
                      <a:pt x="22" y="258"/>
                    </a:lnTo>
                    <a:lnTo>
                      <a:pt x="29" y="243"/>
                    </a:lnTo>
                    <a:lnTo>
                      <a:pt x="45" y="213"/>
                    </a:lnTo>
                    <a:lnTo>
                      <a:pt x="64" y="181"/>
                    </a:lnTo>
                    <a:lnTo>
                      <a:pt x="64" y="181"/>
                    </a:lnTo>
                    <a:lnTo>
                      <a:pt x="80" y="158"/>
                    </a:lnTo>
                    <a:lnTo>
                      <a:pt x="98" y="137"/>
                    </a:lnTo>
                    <a:lnTo>
                      <a:pt x="117" y="115"/>
                    </a:lnTo>
                    <a:lnTo>
                      <a:pt x="140" y="94"/>
                    </a:lnTo>
                    <a:lnTo>
                      <a:pt x="165" y="75"/>
                    </a:lnTo>
                    <a:lnTo>
                      <a:pt x="193" y="55"/>
                    </a:lnTo>
                    <a:lnTo>
                      <a:pt x="224" y="35"/>
                    </a:lnTo>
                    <a:lnTo>
                      <a:pt x="257" y="16"/>
                    </a:lnTo>
                    <a:lnTo>
                      <a:pt x="259" y="15"/>
                    </a:lnTo>
                    <a:lnTo>
                      <a:pt x="260" y="13"/>
                    </a:lnTo>
                    <a:lnTo>
                      <a:pt x="260" y="13"/>
                    </a:lnTo>
                    <a:lnTo>
                      <a:pt x="261" y="10"/>
                    </a:lnTo>
                    <a:lnTo>
                      <a:pt x="264" y="5"/>
                    </a:lnTo>
                    <a:lnTo>
                      <a:pt x="268" y="2"/>
                    </a:lnTo>
                    <a:lnTo>
                      <a:pt x="271" y="1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80" y="1"/>
                    </a:lnTo>
                    <a:lnTo>
                      <a:pt x="280" y="1"/>
                    </a:lnTo>
                    <a:lnTo>
                      <a:pt x="288" y="3"/>
                    </a:lnTo>
                    <a:lnTo>
                      <a:pt x="294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23" y="5"/>
                    </a:lnTo>
                    <a:lnTo>
                      <a:pt x="330" y="7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51" y="15"/>
                    </a:lnTo>
                    <a:lnTo>
                      <a:pt x="351" y="15"/>
                    </a:lnTo>
                    <a:lnTo>
                      <a:pt x="367" y="21"/>
                    </a:lnTo>
                    <a:lnTo>
                      <a:pt x="385" y="29"/>
                    </a:lnTo>
                    <a:lnTo>
                      <a:pt x="385" y="29"/>
                    </a:lnTo>
                    <a:lnTo>
                      <a:pt x="412" y="44"/>
                    </a:lnTo>
                    <a:lnTo>
                      <a:pt x="424" y="52"/>
                    </a:lnTo>
                    <a:lnTo>
                      <a:pt x="435" y="59"/>
                    </a:lnTo>
                    <a:lnTo>
                      <a:pt x="446" y="67"/>
                    </a:lnTo>
                    <a:lnTo>
                      <a:pt x="455" y="76"/>
                    </a:lnTo>
                    <a:lnTo>
                      <a:pt x="463" y="84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87" y="115"/>
                    </a:lnTo>
                    <a:lnTo>
                      <a:pt x="503" y="138"/>
                    </a:lnTo>
                    <a:lnTo>
                      <a:pt x="533" y="184"/>
                    </a:lnTo>
                    <a:lnTo>
                      <a:pt x="544" y="200"/>
                    </a:lnTo>
                    <a:lnTo>
                      <a:pt x="544" y="200"/>
                    </a:lnTo>
                    <a:lnTo>
                      <a:pt x="549" y="207"/>
                    </a:lnTo>
                    <a:lnTo>
                      <a:pt x="549" y="207"/>
                    </a:lnTo>
                    <a:lnTo>
                      <a:pt x="554" y="214"/>
                    </a:lnTo>
                    <a:lnTo>
                      <a:pt x="559" y="222"/>
                    </a:lnTo>
                    <a:lnTo>
                      <a:pt x="562" y="230"/>
                    </a:lnTo>
                    <a:lnTo>
                      <a:pt x="563" y="238"/>
                    </a:lnTo>
                    <a:lnTo>
                      <a:pt x="563" y="238"/>
                    </a:lnTo>
                    <a:lnTo>
                      <a:pt x="565" y="251"/>
                    </a:lnTo>
                    <a:lnTo>
                      <a:pt x="570" y="271"/>
                    </a:lnTo>
                    <a:lnTo>
                      <a:pt x="575" y="291"/>
                    </a:lnTo>
                    <a:lnTo>
                      <a:pt x="578" y="299"/>
                    </a:lnTo>
                    <a:lnTo>
                      <a:pt x="580" y="304"/>
                    </a:lnTo>
                    <a:lnTo>
                      <a:pt x="580" y="304"/>
                    </a:lnTo>
                    <a:lnTo>
                      <a:pt x="582" y="308"/>
                    </a:lnTo>
                    <a:lnTo>
                      <a:pt x="583" y="312"/>
                    </a:lnTo>
                    <a:lnTo>
                      <a:pt x="583" y="316"/>
                    </a:lnTo>
                    <a:lnTo>
                      <a:pt x="582" y="321"/>
                    </a:lnTo>
                    <a:lnTo>
                      <a:pt x="582" y="321"/>
                    </a:lnTo>
                    <a:lnTo>
                      <a:pt x="579" y="325"/>
                    </a:lnTo>
                    <a:lnTo>
                      <a:pt x="574" y="328"/>
                    </a:lnTo>
                    <a:lnTo>
                      <a:pt x="570" y="330"/>
                    </a:lnTo>
                    <a:lnTo>
                      <a:pt x="563" y="330"/>
                    </a:lnTo>
                    <a:lnTo>
                      <a:pt x="563" y="330"/>
                    </a:lnTo>
                    <a:lnTo>
                      <a:pt x="560" y="330"/>
                    </a:lnTo>
                    <a:lnTo>
                      <a:pt x="556" y="329"/>
                    </a:lnTo>
                    <a:lnTo>
                      <a:pt x="553" y="326"/>
                    </a:lnTo>
                    <a:lnTo>
                      <a:pt x="549" y="322"/>
                    </a:lnTo>
                    <a:lnTo>
                      <a:pt x="549" y="322"/>
                    </a:lnTo>
                    <a:lnTo>
                      <a:pt x="544" y="312"/>
                    </a:lnTo>
                    <a:lnTo>
                      <a:pt x="541" y="302"/>
                    </a:lnTo>
                    <a:lnTo>
                      <a:pt x="539" y="291"/>
                    </a:lnTo>
                    <a:lnTo>
                      <a:pt x="537" y="278"/>
                    </a:lnTo>
                    <a:lnTo>
                      <a:pt x="537" y="278"/>
                    </a:lnTo>
                    <a:lnTo>
                      <a:pt x="534" y="267"/>
                    </a:lnTo>
                    <a:lnTo>
                      <a:pt x="531" y="254"/>
                    </a:lnTo>
                    <a:lnTo>
                      <a:pt x="528" y="243"/>
                    </a:lnTo>
                    <a:lnTo>
                      <a:pt x="522" y="232"/>
                    </a:lnTo>
                    <a:lnTo>
                      <a:pt x="522" y="232"/>
                    </a:lnTo>
                    <a:lnTo>
                      <a:pt x="490" y="183"/>
                    </a:lnTo>
                    <a:lnTo>
                      <a:pt x="459" y="137"/>
                    </a:lnTo>
                    <a:lnTo>
                      <a:pt x="459" y="137"/>
                    </a:lnTo>
                    <a:lnTo>
                      <a:pt x="450" y="124"/>
                    </a:lnTo>
                    <a:lnTo>
                      <a:pt x="439" y="113"/>
                    </a:lnTo>
                    <a:lnTo>
                      <a:pt x="429" y="102"/>
                    </a:lnTo>
                    <a:lnTo>
                      <a:pt x="418" y="91"/>
                    </a:lnTo>
                    <a:lnTo>
                      <a:pt x="405" y="82"/>
                    </a:lnTo>
                    <a:lnTo>
                      <a:pt x="392" y="74"/>
                    </a:lnTo>
                    <a:lnTo>
                      <a:pt x="378" y="66"/>
                    </a:lnTo>
                    <a:lnTo>
                      <a:pt x="365" y="59"/>
                    </a:lnTo>
                    <a:lnTo>
                      <a:pt x="365" y="59"/>
                    </a:lnTo>
                    <a:lnTo>
                      <a:pt x="351" y="54"/>
                    </a:lnTo>
                    <a:lnTo>
                      <a:pt x="337" y="50"/>
                    </a:lnTo>
                    <a:lnTo>
                      <a:pt x="323" y="47"/>
                    </a:lnTo>
                    <a:lnTo>
                      <a:pt x="309" y="45"/>
                    </a:lnTo>
                    <a:lnTo>
                      <a:pt x="309" y="45"/>
                    </a:lnTo>
                    <a:lnTo>
                      <a:pt x="288" y="41"/>
                    </a:lnTo>
                    <a:lnTo>
                      <a:pt x="286" y="41"/>
                    </a:lnTo>
                    <a:lnTo>
                      <a:pt x="283" y="42"/>
                    </a:lnTo>
                    <a:lnTo>
                      <a:pt x="283" y="42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51" y="60"/>
                    </a:lnTo>
                    <a:lnTo>
                      <a:pt x="222" y="77"/>
                    </a:lnTo>
                    <a:lnTo>
                      <a:pt x="195" y="95"/>
                    </a:lnTo>
                    <a:lnTo>
                      <a:pt x="169" y="115"/>
                    </a:lnTo>
                    <a:lnTo>
                      <a:pt x="155" y="125"/>
                    </a:lnTo>
                    <a:lnTo>
                      <a:pt x="144" y="137"/>
                    </a:lnTo>
                    <a:lnTo>
                      <a:pt x="133" y="148"/>
                    </a:lnTo>
                    <a:lnTo>
                      <a:pt x="121" y="159"/>
                    </a:lnTo>
                    <a:lnTo>
                      <a:pt x="112" y="172"/>
                    </a:lnTo>
                    <a:lnTo>
                      <a:pt x="103" y="184"/>
                    </a:lnTo>
                    <a:lnTo>
                      <a:pt x="95" y="197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79" y="228"/>
                    </a:lnTo>
                    <a:lnTo>
                      <a:pt x="70" y="244"/>
                    </a:lnTo>
                    <a:lnTo>
                      <a:pt x="70" y="244"/>
                    </a:lnTo>
                    <a:lnTo>
                      <a:pt x="58" y="267"/>
                    </a:lnTo>
                    <a:lnTo>
                      <a:pt x="52" y="278"/>
                    </a:lnTo>
                    <a:lnTo>
                      <a:pt x="47" y="290"/>
                    </a:lnTo>
                    <a:lnTo>
                      <a:pt x="43" y="302"/>
                    </a:lnTo>
                    <a:lnTo>
                      <a:pt x="40" y="315"/>
                    </a:lnTo>
                    <a:lnTo>
                      <a:pt x="38" y="329"/>
                    </a:lnTo>
                    <a:lnTo>
                      <a:pt x="37" y="343"/>
                    </a:lnTo>
                    <a:lnTo>
                      <a:pt x="37" y="343"/>
                    </a:lnTo>
                    <a:lnTo>
                      <a:pt x="37" y="361"/>
                    </a:lnTo>
                    <a:lnTo>
                      <a:pt x="38" y="378"/>
                    </a:lnTo>
                    <a:lnTo>
                      <a:pt x="40" y="396"/>
                    </a:lnTo>
                    <a:lnTo>
                      <a:pt x="42" y="414"/>
                    </a:lnTo>
                    <a:lnTo>
                      <a:pt x="46" y="430"/>
                    </a:lnTo>
                    <a:lnTo>
                      <a:pt x="49" y="447"/>
                    </a:lnTo>
                    <a:lnTo>
                      <a:pt x="54" y="463"/>
                    </a:lnTo>
                    <a:lnTo>
                      <a:pt x="59" y="479"/>
                    </a:lnTo>
                    <a:lnTo>
                      <a:pt x="59" y="479"/>
                    </a:lnTo>
                    <a:lnTo>
                      <a:pt x="68" y="501"/>
                    </a:lnTo>
                    <a:lnTo>
                      <a:pt x="78" y="523"/>
                    </a:lnTo>
                    <a:lnTo>
                      <a:pt x="100" y="566"/>
                    </a:lnTo>
                    <a:lnTo>
                      <a:pt x="100" y="566"/>
                    </a:lnTo>
                    <a:lnTo>
                      <a:pt x="113" y="593"/>
                    </a:lnTo>
                    <a:lnTo>
                      <a:pt x="113" y="593"/>
                    </a:lnTo>
                    <a:lnTo>
                      <a:pt x="118" y="603"/>
                    </a:lnTo>
                    <a:lnTo>
                      <a:pt x="124" y="611"/>
                    </a:lnTo>
                    <a:lnTo>
                      <a:pt x="138" y="626"/>
                    </a:lnTo>
                    <a:lnTo>
                      <a:pt x="138" y="626"/>
                    </a:lnTo>
                    <a:lnTo>
                      <a:pt x="150" y="641"/>
                    </a:lnTo>
                    <a:lnTo>
                      <a:pt x="150" y="641"/>
                    </a:lnTo>
                    <a:lnTo>
                      <a:pt x="154" y="647"/>
                    </a:lnTo>
                    <a:lnTo>
                      <a:pt x="157" y="653"/>
                    </a:lnTo>
                    <a:lnTo>
                      <a:pt x="165" y="666"/>
                    </a:lnTo>
                    <a:lnTo>
                      <a:pt x="165" y="666"/>
                    </a:lnTo>
                    <a:lnTo>
                      <a:pt x="171" y="677"/>
                    </a:lnTo>
                    <a:lnTo>
                      <a:pt x="177" y="688"/>
                    </a:lnTo>
                    <a:lnTo>
                      <a:pt x="177" y="688"/>
                    </a:lnTo>
                    <a:lnTo>
                      <a:pt x="194" y="713"/>
                    </a:lnTo>
                    <a:lnTo>
                      <a:pt x="208" y="738"/>
                    </a:lnTo>
                    <a:lnTo>
                      <a:pt x="208" y="738"/>
                    </a:lnTo>
                    <a:lnTo>
                      <a:pt x="231" y="776"/>
                    </a:lnTo>
                    <a:lnTo>
                      <a:pt x="243" y="795"/>
                    </a:lnTo>
                    <a:lnTo>
                      <a:pt x="257" y="812"/>
                    </a:lnTo>
                    <a:lnTo>
                      <a:pt x="265" y="822"/>
                    </a:lnTo>
                    <a:lnTo>
                      <a:pt x="265" y="822"/>
                    </a:lnTo>
                    <a:lnTo>
                      <a:pt x="286" y="846"/>
                    </a:lnTo>
                    <a:lnTo>
                      <a:pt x="306" y="870"/>
                    </a:lnTo>
                    <a:lnTo>
                      <a:pt x="328" y="894"/>
                    </a:lnTo>
                    <a:lnTo>
                      <a:pt x="351" y="916"/>
                    </a:lnTo>
                    <a:lnTo>
                      <a:pt x="351" y="916"/>
                    </a:lnTo>
                    <a:lnTo>
                      <a:pt x="398" y="958"/>
                    </a:lnTo>
                    <a:lnTo>
                      <a:pt x="440" y="993"/>
                    </a:lnTo>
                    <a:lnTo>
                      <a:pt x="440" y="993"/>
                    </a:lnTo>
                    <a:lnTo>
                      <a:pt x="460" y="1010"/>
                    </a:lnTo>
                    <a:lnTo>
                      <a:pt x="479" y="1027"/>
                    </a:lnTo>
                    <a:lnTo>
                      <a:pt x="479" y="1027"/>
                    </a:lnTo>
                    <a:lnTo>
                      <a:pt x="494" y="1042"/>
                    </a:lnTo>
                    <a:lnTo>
                      <a:pt x="510" y="1055"/>
                    </a:lnTo>
                    <a:lnTo>
                      <a:pt x="526" y="1068"/>
                    </a:lnTo>
                    <a:lnTo>
                      <a:pt x="543" y="1080"/>
                    </a:lnTo>
                    <a:lnTo>
                      <a:pt x="543" y="1080"/>
                    </a:lnTo>
                    <a:lnTo>
                      <a:pt x="570" y="1095"/>
                    </a:lnTo>
                    <a:lnTo>
                      <a:pt x="597" y="1111"/>
                    </a:lnTo>
                    <a:lnTo>
                      <a:pt x="625" y="1125"/>
                    </a:lnTo>
                    <a:lnTo>
                      <a:pt x="653" y="1139"/>
                    </a:lnTo>
                    <a:lnTo>
                      <a:pt x="682" y="1151"/>
                    </a:lnTo>
                    <a:lnTo>
                      <a:pt x="710" y="1162"/>
                    </a:lnTo>
                    <a:lnTo>
                      <a:pt x="738" y="1173"/>
                    </a:lnTo>
                    <a:lnTo>
                      <a:pt x="767" y="1182"/>
                    </a:lnTo>
                    <a:lnTo>
                      <a:pt x="767" y="1182"/>
                    </a:lnTo>
                    <a:lnTo>
                      <a:pt x="788" y="1187"/>
                    </a:lnTo>
                    <a:lnTo>
                      <a:pt x="809" y="1191"/>
                    </a:lnTo>
                    <a:lnTo>
                      <a:pt x="831" y="1193"/>
                    </a:lnTo>
                    <a:lnTo>
                      <a:pt x="854" y="1194"/>
                    </a:lnTo>
                    <a:lnTo>
                      <a:pt x="854" y="1194"/>
                    </a:lnTo>
                    <a:lnTo>
                      <a:pt x="874" y="1193"/>
                    </a:lnTo>
                    <a:lnTo>
                      <a:pt x="896" y="1191"/>
                    </a:lnTo>
                    <a:lnTo>
                      <a:pt x="918" y="1188"/>
                    </a:lnTo>
                    <a:lnTo>
                      <a:pt x="939" y="1184"/>
                    </a:lnTo>
                    <a:lnTo>
                      <a:pt x="961" y="1178"/>
                    </a:lnTo>
                    <a:lnTo>
                      <a:pt x="983" y="1171"/>
                    </a:lnTo>
                    <a:lnTo>
                      <a:pt x="1004" y="1162"/>
                    </a:lnTo>
                    <a:lnTo>
                      <a:pt x="1026" y="1152"/>
                    </a:lnTo>
                    <a:lnTo>
                      <a:pt x="1026" y="1152"/>
                    </a:lnTo>
                    <a:lnTo>
                      <a:pt x="1038" y="1146"/>
                    </a:lnTo>
                    <a:lnTo>
                      <a:pt x="1051" y="1139"/>
                    </a:lnTo>
                    <a:lnTo>
                      <a:pt x="1063" y="1130"/>
                    </a:lnTo>
                    <a:lnTo>
                      <a:pt x="1076" y="1122"/>
                    </a:lnTo>
                    <a:lnTo>
                      <a:pt x="1088" y="1112"/>
                    </a:lnTo>
                    <a:lnTo>
                      <a:pt x="1100" y="1101"/>
                    </a:lnTo>
                    <a:lnTo>
                      <a:pt x="1125" y="1078"/>
                    </a:lnTo>
                    <a:lnTo>
                      <a:pt x="1125" y="1078"/>
                    </a:lnTo>
                    <a:lnTo>
                      <a:pt x="1138" y="1067"/>
                    </a:lnTo>
                    <a:lnTo>
                      <a:pt x="1149" y="1057"/>
                    </a:lnTo>
                    <a:lnTo>
                      <a:pt x="1149" y="1057"/>
                    </a:lnTo>
                    <a:lnTo>
                      <a:pt x="1161" y="1047"/>
                    </a:lnTo>
                    <a:lnTo>
                      <a:pt x="1173" y="1035"/>
                    </a:lnTo>
                    <a:lnTo>
                      <a:pt x="1184" y="1024"/>
                    </a:lnTo>
                    <a:lnTo>
                      <a:pt x="1193" y="1011"/>
                    </a:lnTo>
                    <a:lnTo>
                      <a:pt x="1193" y="1011"/>
                    </a:lnTo>
                    <a:lnTo>
                      <a:pt x="1198" y="1006"/>
                    </a:lnTo>
                    <a:lnTo>
                      <a:pt x="1202" y="1003"/>
                    </a:lnTo>
                    <a:lnTo>
                      <a:pt x="1205" y="1002"/>
                    </a:lnTo>
                    <a:lnTo>
                      <a:pt x="1205" y="998"/>
                    </a:lnTo>
                    <a:lnTo>
                      <a:pt x="1205" y="998"/>
                    </a:lnTo>
                    <a:lnTo>
                      <a:pt x="1201" y="968"/>
                    </a:lnTo>
                    <a:lnTo>
                      <a:pt x="1198" y="950"/>
                    </a:lnTo>
                    <a:lnTo>
                      <a:pt x="1193" y="930"/>
                    </a:lnTo>
                    <a:lnTo>
                      <a:pt x="1187" y="911"/>
                    </a:lnTo>
                    <a:lnTo>
                      <a:pt x="1183" y="903"/>
                    </a:lnTo>
                    <a:lnTo>
                      <a:pt x="1179" y="895"/>
                    </a:lnTo>
                    <a:lnTo>
                      <a:pt x="1175" y="887"/>
                    </a:lnTo>
                    <a:lnTo>
                      <a:pt x="1170" y="880"/>
                    </a:lnTo>
                    <a:lnTo>
                      <a:pt x="1165" y="874"/>
                    </a:lnTo>
                    <a:lnTo>
                      <a:pt x="1158" y="869"/>
                    </a:lnTo>
                    <a:lnTo>
                      <a:pt x="1158" y="869"/>
                    </a:lnTo>
                    <a:lnTo>
                      <a:pt x="1152" y="865"/>
                    </a:lnTo>
                    <a:lnTo>
                      <a:pt x="1147" y="859"/>
                    </a:lnTo>
                    <a:lnTo>
                      <a:pt x="1137" y="846"/>
                    </a:lnTo>
                    <a:lnTo>
                      <a:pt x="1135" y="843"/>
                    </a:lnTo>
                    <a:lnTo>
                      <a:pt x="1135" y="843"/>
                    </a:lnTo>
                    <a:lnTo>
                      <a:pt x="1126" y="834"/>
                    </a:lnTo>
                    <a:lnTo>
                      <a:pt x="1117" y="825"/>
                    </a:lnTo>
                    <a:lnTo>
                      <a:pt x="1107" y="817"/>
                    </a:lnTo>
                    <a:lnTo>
                      <a:pt x="1096" y="810"/>
                    </a:lnTo>
                    <a:lnTo>
                      <a:pt x="1096" y="810"/>
                    </a:lnTo>
                    <a:lnTo>
                      <a:pt x="1082" y="800"/>
                    </a:lnTo>
                    <a:lnTo>
                      <a:pt x="1082" y="800"/>
                    </a:lnTo>
                    <a:lnTo>
                      <a:pt x="1059" y="783"/>
                    </a:lnTo>
                    <a:lnTo>
                      <a:pt x="1036" y="769"/>
                    </a:lnTo>
                    <a:lnTo>
                      <a:pt x="1012" y="755"/>
                    </a:lnTo>
                    <a:lnTo>
                      <a:pt x="988" y="744"/>
                    </a:lnTo>
                    <a:lnTo>
                      <a:pt x="964" y="735"/>
                    </a:lnTo>
                    <a:lnTo>
                      <a:pt x="939" y="728"/>
                    </a:lnTo>
                    <a:lnTo>
                      <a:pt x="916" y="723"/>
                    </a:lnTo>
                    <a:lnTo>
                      <a:pt x="892" y="720"/>
                    </a:lnTo>
                    <a:lnTo>
                      <a:pt x="892" y="720"/>
                    </a:lnTo>
                    <a:lnTo>
                      <a:pt x="888" y="719"/>
                    </a:lnTo>
                    <a:lnTo>
                      <a:pt x="885" y="717"/>
                    </a:lnTo>
                    <a:lnTo>
                      <a:pt x="881" y="715"/>
                    </a:lnTo>
                    <a:lnTo>
                      <a:pt x="878" y="713"/>
                    </a:lnTo>
                    <a:lnTo>
                      <a:pt x="877" y="710"/>
                    </a:lnTo>
                    <a:lnTo>
                      <a:pt x="875" y="706"/>
                    </a:lnTo>
                    <a:lnTo>
                      <a:pt x="874" y="699"/>
                    </a:lnTo>
                    <a:lnTo>
                      <a:pt x="874" y="699"/>
                    </a:lnTo>
                    <a:lnTo>
                      <a:pt x="875" y="693"/>
                    </a:lnTo>
                    <a:lnTo>
                      <a:pt x="878" y="688"/>
                    </a:lnTo>
                    <a:lnTo>
                      <a:pt x="880" y="686"/>
                    </a:lnTo>
                    <a:lnTo>
                      <a:pt x="883" y="685"/>
                    </a:lnTo>
                    <a:lnTo>
                      <a:pt x="886" y="684"/>
                    </a:lnTo>
                    <a:lnTo>
                      <a:pt x="890" y="684"/>
                    </a:lnTo>
                    <a:lnTo>
                      <a:pt x="890" y="684"/>
                    </a:lnTo>
                    <a:lnTo>
                      <a:pt x="892" y="684"/>
                    </a:lnTo>
                    <a:lnTo>
                      <a:pt x="892" y="684"/>
                    </a:lnTo>
                    <a:lnTo>
                      <a:pt x="907" y="686"/>
                    </a:lnTo>
                    <a:lnTo>
                      <a:pt x="923" y="690"/>
                    </a:lnTo>
                    <a:lnTo>
                      <a:pt x="923" y="690"/>
                    </a:lnTo>
                    <a:lnTo>
                      <a:pt x="939" y="694"/>
                    </a:lnTo>
                    <a:lnTo>
                      <a:pt x="939" y="694"/>
                    </a:lnTo>
                    <a:lnTo>
                      <a:pt x="960" y="698"/>
                    </a:lnTo>
                    <a:lnTo>
                      <a:pt x="960" y="698"/>
                    </a:lnTo>
                    <a:lnTo>
                      <a:pt x="974" y="700"/>
                    </a:lnTo>
                    <a:lnTo>
                      <a:pt x="988" y="702"/>
                    </a:lnTo>
                    <a:lnTo>
                      <a:pt x="1000" y="705"/>
                    </a:lnTo>
                    <a:lnTo>
                      <a:pt x="1005" y="707"/>
                    </a:lnTo>
                    <a:lnTo>
                      <a:pt x="1010" y="710"/>
                    </a:lnTo>
                    <a:lnTo>
                      <a:pt x="1010" y="710"/>
                    </a:lnTo>
                    <a:lnTo>
                      <a:pt x="1050" y="736"/>
                    </a:lnTo>
                    <a:lnTo>
                      <a:pt x="1050" y="736"/>
                    </a:lnTo>
                    <a:lnTo>
                      <a:pt x="1091" y="763"/>
                    </a:lnTo>
                    <a:lnTo>
                      <a:pt x="1112" y="776"/>
                    </a:lnTo>
                    <a:lnTo>
                      <a:pt x="1131" y="792"/>
                    </a:lnTo>
                    <a:lnTo>
                      <a:pt x="1131" y="792"/>
                    </a:lnTo>
                    <a:lnTo>
                      <a:pt x="1147" y="804"/>
                    </a:lnTo>
                    <a:lnTo>
                      <a:pt x="1160" y="816"/>
                    </a:lnTo>
                    <a:lnTo>
                      <a:pt x="1172" y="828"/>
                    </a:lnTo>
                    <a:lnTo>
                      <a:pt x="1183" y="839"/>
                    </a:lnTo>
                    <a:lnTo>
                      <a:pt x="1192" y="850"/>
                    </a:lnTo>
                    <a:lnTo>
                      <a:pt x="1201" y="861"/>
                    </a:lnTo>
                    <a:lnTo>
                      <a:pt x="1207" y="871"/>
                    </a:lnTo>
                    <a:lnTo>
                      <a:pt x="1212" y="881"/>
                    </a:lnTo>
                    <a:lnTo>
                      <a:pt x="1212" y="881"/>
                    </a:lnTo>
                    <a:lnTo>
                      <a:pt x="1218" y="896"/>
                    </a:lnTo>
                    <a:lnTo>
                      <a:pt x="1223" y="910"/>
                    </a:lnTo>
                    <a:lnTo>
                      <a:pt x="1228" y="925"/>
                    </a:lnTo>
                    <a:lnTo>
                      <a:pt x="1232" y="941"/>
                    </a:lnTo>
                    <a:lnTo>
                      <a:pt x="1236" y="958"/>
                    </a:lnTo>
                    <a:lnTo>
                      <a:pt x="1238" y="975"/>
                    </a:lnTo>
                    <a:lnTo>
                      <a:pt x="1240" y="993"/>
                    </a:lnTo>
                    <a:lnTo>
                      <a:pt x="1242" y="1011"/>
                    </a:lnTo>
                    <a:lnTo>
                      <a:pt x="1242" y="1011"/>
                    </a:lnTo>
                    <a:lnTo>
                      <a:pt x="1242" y="1015"/>
                    </a:lnTo>
                    <a:lnTo>
                      <a:pt x="1240" y="1019"/>
                    </a:lnTo>
                    <a:lnTo>
                      <a:pt x="1239" y="1021"/>
                    </a:lnTo>
                    <a:lnTo>
                      <a:pt x="1237" y="1023"/>
                    </a:lnTo>
                    <a:lnTo>
                      <a:pt x="1232" y="1026"/>
                    </a:lnTo>
                    <a:lnTo>
                      <a:pt x="1229" y="1027"/>
                    </a:lnTo>
                    <a:lnTo>
                      <a:pt x="1225" y="1027"/>
                    </a:lnTo>
                    <a:lnTo>
                      <a:pt x="1224" y="1029"/>
                    </a:lnTo>
                    <a:lnTo>
                      <a:pt x="1224" y="1029"/>
                    </a:lnTo>
                    <a:lnTo>
                      <a:pt x="1217" y="1039"/>
                    </a:lnTo>
                    <a:lnTo>
                      <a:pt x="1210" y="1050"/>
                    </a:lnTo>
                    <a:lnTo>
                      <a:pt x="1192" y="1069"/>
                    </a:lnTo>
                    <a:lnTo>
                      <a:pt x="1183" y="1079"/>
                    </a:lnTo>
                    <a:lnTo>
                      <a:pt x="1174" y="1087"/>
                    </a:lnTo>
                    <a:lnTo>
                      <a:pt x="1165" y="1095"/>
                    </a:lnTo>
                    <a:lnTo>
                      <a:pt x="1155" y="1101"/>
                    </a:lnTo>
                    <a:lnTo>
                      <a:pt x="1155" y="1101"/>
                    </a:lnTo>
                    <a:lnTo>
                      <a:pt x="1146" y="1108"/>
                    </a:lnTo>
                    <a:lnTo>
                      <a:pt x="1138" y="1115"/>
                    </a:lnTo>
                    <a:lnTo>
                      <a:pt x="1122" y="1129"/>
                    </a:lnTo>
                    <a:lnTo>
                      <a:pt x="1122" y="1129"/>
                    </a:lnTo>
                    <a:lnTo>
                      <a:pt x="1111" y="1141"/>
                    </a:lnTo>
                    <a:lnTo>
                      <a:pt x="1099" y="1150"/>
                    </a:lnTo>
                    <a:lnTo>
                      <a:pt x="1099" y="1150"/>
                    </a:lnTo>
                    <a:lnTo>
                      <a:pt x="1087" y="1159"/>
                    </a:lnTo>
                    <a:lnTo>
                      <a:pt x="1074" y="1168"/>
                    </a:lnTo>
                    <a:lnTo>
                      <a:pt x="1045" y="1183"/>
                    </a:lnTo>
                    <a:lnTo>
                      <a:pt x="1045" y="1183"/>
                    </a:lnTo>
                    <a:lnTo>
                      <a:pt x="1027" y="1191"/>
                    </a:lnTo>
                    <a:lnTo>
                      <a:pt x="1008" y="1200"/>
                    </a:lnTo>
                    <a:lnTo>
                      <a:pt x="986" y="1208"/>
                    </a:lnTo>
                    <a:lnTo>
                      <a:pt x="962" y="1216"/>
                    </a:lnTo>
                    <a:lnTo>
                      <a:pt x="937" y="1222"/>
                    </a:lnTo>
                    <a:lnTo>
                      <a:pt x="911" y="1227"/>
                    </a:lnTo>
                    <a:lnTo>
                      <a:pt x="886" y="1231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6" name="Freeform 285"/>
              <p:cNvSpPr/>
              <p:nvPr/>
            </p:nvSpPr>
            <p:spPr bwMode="auto">
              <a:xfrm>
                <a:off x="2463800" y="2317750"/>
                <a:ext cx="261938" cy="290513"/>
              </a:xfrm>
              <a:custGeom>
                <a:avLst/>
                <a:gdLst/>
                <a:ahLst/>
                <a:cxnLst>
                  <a:cxn ang="0">
                    <a:pos x="314" y="547"/>
                  </a:cxn>
                  <a:cxn ang="0">
                    <a:pos x="288" y="541"/>
                  </a:cxn>
                  <a:cxn ang="0">
                    <a:pos x="245" y="523"/>
                  </a:cxn>
                  <a:cxn ang="0">
                    <a:pos x="210" y="499"/>
                  </a:cxn>
                  <a:cxn ang="0">
                    <a:pos x="170" y="460"/>
                  </a:cxn>
                  <a:cxn ang="0">
                    <a:pos x="135" y="426"/>
                  </a:cxn>
                  <a:cxn ang="0">
                    <a:pos x="104" y="390"/>
                  </a:cxn>
                  <a:cxn ang="0">
                    <a:pos x="40" y="301"/>
                  </a:cxn>
                  <a:cxn ang="0">
                    <a:pos x="16" y="260"/>
                  </a:cxn>
                  <a:cxn ang="0">
                    <a:pos x="3" y="221"/>
                  </a:cxn>
                  <a:cxn ang="0">
                    <a:pos x="1" y="180"/>
                  </a:cxn>
                  <a:cxn ang="0">
                    <a:pos x="8" y="157"/>
                  </a:cxn>
                  <a:cxn ang="0">
                    <a:pos x="29" y="121"/>
                  </a:cxn>
                  <a:cxn ang="0">
                    <a:pos x="71" y="67"/>
                  </a:cxn>
                  <a:cxn ang="0">
                    <a:pos x="89" y="48"/>
                  </a:cxn>
                  <a:cxn ang="0">
                    <a:pos x="150" y="3"/>
                  </a:cxn>
                  <a:cxn ang="0">
                    <a:pos x="158" y="0"/>
                  </a:cxn>
                  <a:cxn ang="0">
                    <a:pos x="168" y="3"/>
                  </a:cxn>
                  <a:cxn ang="0">
                    <a:pos x="175" y="13"/>
                  </a:cxn>
                  <a:cxn ang="0">
                    <a:pos x="175" y="25"/>
                  </a:cxn>
                  <a:cxn ang="0">
                    <a:pos x="167" y="34"/>
                  </a:cxn>
                  <a:cxn ang="0">
                    <a:pos x="144" y="49"/>
                  </a:cxn>
                  <a:cxn ang="0">
                    <a:pos x="106" y="81"/>
                  </a:cxn>
                  <a:cxn ang="0">
                    <a:pos x="91" y="101"/>
                  </a:cxn>
                  <a:cxn ang="0">
                    <a:pos x="72" y="124"/>
                  </a:cxn>
                  <a:cxn ang="0">
                    <a:pos x="47" y="158"/>
                  </a:cxn>
                  <a:cxn ang="0">
                    <a:pos x="38" y="188"/>
                  </a:cxn>
                  <a:cxn ang="0">
                    <a:pos x="42" y="216"/>
                  </a:cxn>
                  <a:cxn ang="0">
                    <a:pos x="46" y="234"/>
                  </a:cxn>
                  <a:cxn ang="0">
                    <a:pos x="53" y="253"/>
                  </a:cxn>
                  <a:cxn ang="0">
                    <a:pos x="66" y="272"/>
                  </a:cxn>
                  <a:cxn ang="0">
                    <a:pos x="80" y="290"/>
                  </a:cxn>
                  <a:cxn ang="0">
                    <a:pos x="127" y="361"/>
                  </a:cxn>
                  <a:cxn ang="0">
                    <a:pos x="179" y="417"/>
                  </a:cxn>
                  <a:cxn ang="0">
                    <a:pos x="208" y="446"/>
                  </a:cxn>
                  <a:cxn ang="0">
                    <a:pos x="233" y="472"/>
                  </a:cxn>
                  <a:cxn ang="0">
                    <a:pos x="263" y="493"/>
                  </a:cxn>
                  <a:cxn ang="0">
                    <a:pos x="286" y="503"/>
                  </a:cxn>
                  <a:cxn ang="0">
                    <a:pos x="312" y="507"/>
                  </a:cxn>
                  <a:cxn ang="0">
                    <a:pos x="345" y="501"/>
                  </a:cxn>
                  <a:cxn ang="0">
                    <a:pos x="375" y="486"/>
                  </a:cxn>
                  <a:cxn ang="0">
                    <a:pos x="412" y="455"/>
                  </a:cxn>
                  <a:cxn ang="0">
                    <a:pos x="460" y="398"/>
                  </a:cxn>
                  <a:cxn ang="0">
                    <a:pos x="468" y="392"/>
                  </a:cxn>
                  <a:cxn ang="0">
                    <a:pos x="475" y="390"/>
                  </a:cxn>
                  <a:cxn ang="0">
                    <a:pos x="491" y="396"/>
                  </a:cxn>
                  <a:cxn ang="0">
                    <a:pos x="495" y="405"/>
                  </a:cxn>
                  <a:cxn ang="0">
                    <a:pos x="492" y="415"/>
                  </a:cxn>
                  <a:cxn ang="0">
                    <a:pos x="444" y="473"/>
                  </a:cxn>
                  <a:cxn ang="0">
                    <a:pos x="401" y="514"/>
                  </a:cxn>
                  <a:cxn ang="0">
                    <a:pos x="370" y="535"/>
                  </a:cxn>
                  <a:cxn ang="0">
                    <a:pos x="341" y="546"/>
                  </a:cxn>
                  <a:cxn ang="0">
                    <a:pos x="322" y="548"/>
                  </a:cxn>
                </a:cxnLst>
                <a:rect l="0" t="0" r="r" b="b"/>
                <a:pathLst>
                  <a:path w="495" h="548">
                    <a:moveTo>
                      <a:pt x="322" y="548"/>
                    </a:moveTo>
                    <a:lnTo>
                      <a:pt x="322" y="548"/>
                    </a:lnTo>
                    <a:lnTo>
                      <a:pt x="314" y="547"/>
                    </a:lnTo>
                    <a:lnTo>
                      <a:pt x="305" y="546"/>
                    </a:lnTo>
                    <a:lnTo>
                      <a:pt x="305" y="546"/>
                    </a:lnTo>
                    <a:lnTo>
                      <a:pt x="288" y="541"/>
                    </a:lnTo>
                    <a:lnTo>
                      <a:pt x="273" y="536"/>
                    </a:lnTo>
                    <a:lnTo>
                      <a:pt x="258" y="530"/>
                    </a:lnTo>
                    <a:lnTo>
                      <a:pt x="245" y="523"/>
                    </a:lnTo>
                    <a:lnTo>
                      <a:pt x="232" y="516"/>
                    </a:lnTo>
                    <a:lnTo>
                      <a:pt x="221" y="508"/>
                    </a:lnTo>
                    <a:lnTo>
                      <a:pt x="210" y="499"/>
                    </a:lnTo>
                    <a:lnTo>
                      <a:pt x="198" y="488"/>
                    </a:lnTo>
                    <a:lnTo>
                      <a:pt x="198" y="488"/>
                    </a:lnTo>
                    <a:lnTo>
                      <a:pt x="170" y="460"/>
                    </a:lnTo>
                    <a:lnTo>
                      <a:pt x="170" y="460"/>
                    </a:lnTo>
                    <a:lnTo>
                      <a:pt x="153" y="444"/>
                    </a:lnTo>
                    <a:lnTo>
                      <a:pt x="135" y="426"/>
                    </a:lnTo>
                    <a:lnTo>
                      <a:pt x="119" y="409"/>
                    </a:lnTo>
                    <a:lnTo>
                      <a:pt x="104" y="390"/>
                    </a:lnTo>
                    <a:lnTo>
                      <a:pt x="104" y="390"/>
                    </a:lnTo>
                    <a:lnTo>
                      <a:pt x="82" y="360"/>
                    </a:lnTo>
                    <a:lnTo>
                      <a:pt x="61" y="330"/>
                    </a:lnTo>
                    <a:lnTo>
                      <a:pt x="40" y="301"/>
                    </a:lnTo>
                    <a:lnTo>
                      <a:pt x="22" y="271"/>
                    </a:lnTo>
                    <a:lnTo>
                      <a:pt x="22" y="271"/>
                    </a:lnTo>
                    <a:lnTo>
                      <a:pt x="16" y="260"/>
                    </a:lnTo>
                    <a:lnTo>
                      <a:pt x="11" y="248"/>
                    </a:lnTo>
                    <a:lnTo>
                      <a:pt x="6" y="235"/>
                    </a:lnTo>
                    <a:lnTo>
                      <a:pt x="3" y="221"/>
                    </a:lnTo>
                    <a:lnTo>
                      <a:pt x="1" y="207"/>
                    </a:lnTo>
                    <a:lnTo>
                      <a:pt x="0" y="194"/>
                    </a:lnTo>
                    <a:lnTo>
                      <a:pt x="1" y="180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8" y="157"/>
                    </a:lnTo>
                    <a:lnTo>
                      <a:pt x="15" y="144"/>
                    </a:lnTo>
                    <a:lnTo>
                      <a:pt x="21" y="133"/>
                    </a:lnTo>
                    <a:lnTo>
                      <a:pt x="29" y="121"/>
                    </a:lnTo>
                    <a:lnTo>
                      <a:pt x="46" y="98"/>
                    </a:lnTo>
                    <a:lnTo>
                      <a:pt x="64" y="76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80" y="58"/>
                    </a:lnTo>
                    <a:lnTo>
                      <a:pt x="89" y="48"/>
                    </a:lnTo>
                    <a:lnTo>
                      <a:pt x="107" y="32"/>
                    </a:lnTo>
                    <a:lnTo>
                      <a:pt x="128" y="17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63" y="0"/>
                    </a:lnTo>
                    <a:lnTo>
                      <a:pt x="168" y="3"/>
                    </a:lnTo>
                    <a:lnTo>
                      <a:pt x="172" y="7"/>
                    </a:lnTo>
                    <a:lnTo>
                      <a:pt x="175" y="13"/>
                    </a:lnTo>
                    <a:lnTo>
                      <a:pt x="175" y="13"/>
                    </a:lnTo>
                    <a:lnTo>
                      <a:pt x="175" y="16"/>
                    </a:lnTo>
                    <a:lnTo>
                      <a:pt x="175" y="21"/>
                    </a:lnTo>
                    <a:lnTo>
                      <a:pt x="175" y="25"/>
                    </a:lnTo>
                    <a:lnTo>
                      <a:pt x="173" y="28"/>
                    </a:lnTo>
                    <a:lnTo>
                      <a:pt x="170" y="31"/>
                    </a:lnTo>
                    <a:lnTo>
                      <a:pt x="167" y="34"/>
                    </a:lnTo>
                    <a:lnTo>
                      <a:pt x="164" y="36"/>
                    </a:lnTo>
                    <a:lnTo>
                      <a:pt x="164" y="36"/>
                    </a:lnTo>
                    <a:lnTo>
                      <a:pt x="144" y="49"/>
                    </a:lnTo>
                    <a:lnTo>
                      <a:pt x="124" y="64"/>
                    </a:lnTo>
                    <a:lnTo>
                      <a:pt x="115" y="72"/>
                    </a:lnTo>
                    <a:lnTo>
                      <a:pt x="106" y="81"/>
                    </a:lnTo>
                    <a:lnTo>
                      <a:pt x="98" y="91"/>
                    </a:lnTo>
                    <a:lnTo>
                      <a:pt x="91" y="101"/>
                    </a:lnTo>
                    <a:lnTo>
                      <a:pt x="91" y="101"/>
                    </a:lnTo>
                    <a:lnTo>
                      <a:pt x="83" y="112"/>
                    </a:lnTo>
                    <a:lnTo>
                      <a:pt x="72" y="124"/>
                    </a:lnTo>
                    <a:lnTo>
                      <a:pt x="72" y="124"/>
                    </a:lnTo>
                    <a:lnTo>
                      <a:pt x="59" y="140"/>
                    </a:lnTo>
                    <a:lnTo>
                      <a:pt x="52" y="149"/>
                    </a:lnTo>
                    <a:lnTo>
                      <a:pt x="47" y="158"/>
                    </a:lnTo>
                    <a:lnTo>
                      <a:pt x="42" y="167"/>
                    </a:lnTo>
                    <a:lnTo>
                      <a:pt x="39" y="177"/>
                    </a:lnTo>
                    <a:lnTo>
                      <a:pt x="38" y="188"/>
                    </a:lnTo>
                    <a:lnTo>
                      <a:pt x="39" y="198"/>
                    </a:lnTo>
                    <a:lnTo>
                      <a:pt x="39" y="198"/>
                    </a:lnTo>
                    <a:lnTo>
                      <a:pt x="42" y="216"/>
                    </a:lnTo>
                    <a:lnTo>
                      <a:pt x="42" y="216"/>
                    </a:lnTo>
                    <a:lnTo>
                      <a:pt x="43" y="225"/>
                    </a:lnTo>
                    <a:lnTo>
                      <a:pt x="46" y="234"/>
                    </a:lnTo>
                    <a:lnTo>
                      <a:pt x="49" y="245"/>
                    </a:lnTo>
                    <a:lnTo>
                      <a:pt x="53" y="253"/>
                    </a:lnTo>
                    <a:lnTo>
                      <a:pt x="53" y="253"/>
                    </a:lnTo>
                    <a:lnTo>
                      <a:pt x="60" y="263"/>
                    </a:lnTo>
                    <a:lnTo>
                      <a:pt x="66" y="272"/>
                    </a:lnTo>
                    <a:lnTo>
                      <a:pt x="66" y="272"/>
                    </a:lnTo>
                    <a:lnTo>
                      <a:pt x="73" y="281"/>
                    </a:lnTo>
                    <a:lnTo>
                      <a:pt x="80" y="290"/>
                    </a:lnTo>
                    <a:lnTo>
                      <a:pt x="80" y="290"/>
                    </a:lnTo>
                    <a:lnTo>
                      <a:pt x="104" y="328"/>
                    </a:lnTo>
                    <a:lnTo>
                      <a:pt x="127" y="361"/>
                    </a:lnTo>
                    <a:lnTo>
                      <a:pt x="127" y="361"/>
                    </a:lnTo>
                    <a:lnTo>
                      <a:pt x="140" y="377"/>
                    </a:lnTo>
                    <a:lnTo>
                      <a:pt x="152" y="390"/>
                    </a:lnTo>
                    <a:lnTo>
                      <a:pt x="179" y="417"/>
                    </a:lnTo>
                    <a:lnTo>
                      <a:pt x="179" y="417"/>
                    </a:lnTo>
                    <a:lnTo>
                      <a:pt x="205" y="443"/>
                    </a:lnTo>
                    <a:lnTo>
                      <a:pt x="208" y="446"/>
                    </a:lnTo>
                    <a:lnTo>
                      <a:pt x="208" y="446"/>
                    </a:lnTo>
                    <a:lnTo>
                      <a:pt x="224" y="462"/>
                    </a:lnTo>
                    <a:lnTo>
                      <a:pt x="233" y="472"/>
                    </a:lnTo>
                    <a:lnTo>
                      <a:pt x="243" y="479"/>
                    </a:lnTo>
                    <a:lnTo>
                      <a:pt x="252" y="487"/>
                    </a:lnTo>
                    <a:lnTo>
                      <a:pt x="263" y="493"/>
                    </a:lnTo>
                    <a:lnTo>
                      <a:pt x="274" y="499"/>
                    </a:lnTo>
                    <a:lnTo>
                      <a:pt x="286" y="503"/>
                    </a:lnTo>
                    <a:lnTo>
                      <a:pt x="286" y="503"/>
                    </a:lnTo>
                    <a:lnTo>
                      <a:pt x="299" y="506"/>
                    </a:lnTo>
                    <a:lnTo>
                      <a:pt x="312" y="507"/>
                    </a:lnTo>
                    <a:lnTo>
                      <a:pt x="312" y="507"/>
                    </a:lnTo>
                    <a:lnTo>
                      <a:pt x="323" y="506"/>
                    </a:lnTo>
                    <a:lnTo>
                      <a:pt x="334" y="504"/>
                    </a:lnTo>
                    <a:lnTo>
                      <a:pt x="345" y="501"/>
                    </a:lnTo>
                    <a:lnTo>
                      <a:pt x="355" y="497"/>
                    </a:lnTo>
                    <a:lnTo>
                      <a:pt x="366" y="491"/>
                    </a:lnTo>
                    <a:lnTo>
                      <a:pt x="375" y="486"/>
                    </a:lnTo>
                    <a:lnTo>
                      <a:pt x="385" y="479"/>
                    </a:lnTo>
                    <a:lnTo>
                      <a:pt x="395" y="472"/>
                    </a:lnTo>
                    <a:lnTo>
                      <a:pt x="412" y="455"/>
                    </a:lnTo>
                    <a:lnTo>
                      <a:pt x="430" y="437"/>
                    </a:lnTo>
                    <a:lnTo>
                      <a:pt x="445" y="417"/>
                    </a:lnTo>
                    <a:lnTo>
                      <a:pt x="460" y="398"/>
                    </a:lnTo>
                    <a:lnTo>
                      <a:pt x="460" y="398"/>
                    </a:lnTo>
                    <a:lnTo>
                      <a:pt x="464" y="394"/>
                    </a:lnTo>
                    <a:lnTo>
                      <a:pt x="468" y="392"/>
                    </a:lnTo>
                    <a:lnTo>
                      <a:pt x="472" y="390"/>
                    </a:lnTo>
                    <a:lnTo>
                      <a:pt x="475" y="390"/>
                    </a:lnTo>
                    <a:lnTo>
                      <a:pt x="475" y="390"/>
                    </a:lnTo>
                    <a:lnTo>
                      <a:pt x="481" y="391"/>
                    </a:lnTo>
                    <a:lnTo>
                      <a:pt x="487" y="393"/>
                    </a:lnTo>
                    <a:lnTo>
                      <a:pt x="491" y="396"/>
                    </a:lnTo>
                    <a:lnTo>
                      <a:pt x="494" y="400"/>
                    </a:lnTo>
                    <a:lnTo>
                      <a:pt x="494" y="400"/>
                    </a:lnTo>
                    <a:lnTo>
                      <a:pt x="495" y="405"/>
                    </a:lnTo>
                    <a:lnTo>
                      <a:pt x="495" y="408"/>
                    </a:lnTo>
                    <a:lnTo>
                      <a:pt x="494" y="412"/>
                    </a:lnTo>
                    <a:lnTo>
                      <a:pt x="492" y="415"/>
                    </a:lnTo>
                    <a:lnTo>
                      <a:pt x="492" y="415"/>
                    </a:lnTo>
                    <a:lnTo>
                      <a:pt x="468" y="446"/>
                    </a:lnTo>
                    <a:lnTo>
                      <a:pt x="444" y="473"/>
                    </a:lnTo>
                    <a:lnTo>
                      <a:pt x="423" y="496"/>
                    </a:lnTo>
                    <a:lnTo>
                      <a:pt x="411" y="506"/>
                    </a:lnTo>
                    <a:lnTo>
                      <a:pt x="401" y="514"/>
                    </a:lnTo>
                    <a:lnTo>
                      <a:pt x="391" y="522"/>
                    </a:lnTo>
                    <a:lnTo>
                      <a:pt x="380" y="530"/>
                    </a:lnTo>
                    <a:lnTo>
                      <a:pt x="370" y="535"/>
                    </a:lnTo>
                    <a:lnTo>
                      <a:pt x="360" y="540"/>
                    </a:lnTo>
                    <a:lnTo>
                      <a:pt x="350" y="543"/>
                    </a:lnTo>
                    <a:lnTo>
                      <a:pt x="341" y="546"/>
                    </a:lnTo>
                    <a:lnTo>
                      <a:pt x="332" y="547"/>
                    </a:lnTo>
                    <a:lnTo>
                      <a:pt x="322" y="548"/>
                    </a:lnTo>
                    <a:lnTo>
                      <a:pt x="322" y="548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7" name="Freeform 286"/>
              <p:cNvSpPr>
                <a:spLocks noEditPoints="1"/>
              </p:cNvSpPr>
              <p:nvPr/>
            </p:nvSpPr>
            <p:spPr bwMode="auto">
              <a:xfrm>
                <a:off x="2262188" y="2705100"/>
                <a:ext cx="312738" cy="139700"/>
              </a:xfrm>
              <a:custGeom>
                <a:avLst/>
                <a:gdLst/>
                <a:ahLst/>
                <a:cxnLst>
                  <a:cxn ang="0">
                    <a:pos x="146" y="262"/>
                  </a:cxn>
                  <a:cxn ang="0">
                    <a:pos x="69" y="253"/>
                  </a:cxn>
                  <a:cxn ang="0">
                    <a:pos x="30" y="239"/>
                  </a:cxn>
                  <a:cxn ang="0">
                    <a:pos x="2" y="212"/>
                  </a:cxn>
                  <a:cxn ang="0">
                    <a:pos x="1" y="197"/>
                  </a:cxn>
                  <a:cxn ang="0">
                    <a:pos x="10" y="187"/>
                  </a:cxn>
                  <a:cxn ang="0">
                    <a:pos x="23" y="184"/>
                  </a:cxn>
                  <a:cxn ang="0">
                    <a:pos x="33" y="193"/>
                  </a:cxn>
                  <a:cxn ang="0">
                    <a:pos x="58" y="213"/>
                  </a:cxn>
                  <a:cxn ang="0">
                    <a:pos x="111" y="225"/>
                  </a:cxn>
                  <a:cxn ang="0">
                    <a:pos x="159" y="226"/>
                  </a:cxn>
                  <a:cxn ang="0">
                    <a:pos x="199" y="218"/>
                  </a:cxn>
                  <a:cxn ang="0">
                    <a:pos x="160" y="192"/>
                  </a:cxn>
                  <a:cxn ang="0">
                    <a:pos x="126" y="150"/>
                  </a:cxn>
                  <a:cxn ang="0">
                    <a:pos x="119" y="111"/>
                  </a:cxn>
                  <a:cxn ang="0">
                    <a:pos x="127" y="56"/>
                  </a:cxn>
                  <a:cxn ang="0">
                    <a:pos x="146" y="24"/>
                  </a:cxn>
                  <a:cxn ang="0">
                    <a:pos x="178" y="4"/>
                  </a:cxn>
                  <a:cxn ang="0">
                    <a:pos x="209" y="0"/>
                  </a:cxn>
                  <a:cxn ang="0">
                    <a:pos x="265" y="17"/>
                  </a:cxn>
                  <a:cxn ang="0">
                    <a:pos x="307" y="66"/>
                  </a:cxn>
                  <a:cxn ang="0">
                    <a:pos x="322" y="113"/>
                  </a:cxn>
                  <a:cxn ang="0">
                    <a:pos x="322" y="146"/>
                  </a:cxn>
                  <a:cxn ang="0">
                    <a:pos x="310" y="177"/>
                  </a:cxn>
                  <a:cxn ang="0">
                    <a:pos x="284" y="210"/>
                  </a:cxn>
                  <a:cxn ang="0">
                    <a:pos x="312" y="212"/>
                  </a:cxn>
                  <a:cxn ang="0">
                    <a:pos x="366" y="205"/>
                  </a:cxn>
                  <a:cxn ang="0">
                    <a:pos x="453" y="185"/>
                  </a:cxn>
                  <a:cxn ang="0">
                    <a:pos x="498" y="166"/>
                  </a:cxn>
                  <a:cxn ang="0">
                    <a:pos x="540" y="135"/>
                  </a:cxn>
                  <a:cxn ang="0">
                    <a:pos x="555" y="106"/>
                  </a:cxn>
                  <a:cxn ang="0">
                    <a:pos x="560" y="98"/>
                  </a:cxn>
                  <a:cxn ang="0">
                    <a:pos x="570" y="94"/>
                  </a:cxn>
                  <a:cxn ang="0">
                    <a:pos x="587" y="102"/>
                  </a:cxn>
                  <a:cxn ang="0">
                    <a:pos x="590" y="113"/>
                  </a:cxn>
                  <a:cxn ang="0">
                    <a:pos x="582" y="138"/>
                  </a:cxn>
                  <a:cxn ang="0">
                    <a:pos x="554" y="174"/>
                  </a:cxn>
                  <a:cxn ang="0">
                    <a:pos x="513" y="199"/>
                  </a:cxn>
                  <a:cxn ang="0">
                    <a:pos x="447" y="224"/>
                  </a:cxn>
                  <a:cxn ang="0">
                    <a:pos x="344" y="246"/>
                  </a:cxn>
                  <a:cxn ang="0">
                    <a:pos x="314" y="248"/>
                  </a:cxn>
                  <a:cxn ang="0">
                    <a:pos x="247" y="238"/>
                  </a:cxn>
                  <a:cxn ang="0">
                    <a:pos x="231" y="244"/>
                  </a:cxn>
                  <a:cxn ang="0">
                    <a:pos x="186" y="259"/>
                  </a:cxn>
                  <a:cxn ang="0">
                    <a:pos x="152" y="263"/>
                  </a:cxn>
                  <a:cxn ang="0">
                    <a:pos x="188" y="40"/>
                  </a:cxn>
                  <a:cxn ang="0">
                    <a:pos x="160" y="66"/>
                  </a:cxn>
                  <a:cxn ang="0">
                    <a:pos x="155" y="101"/>
                  </a:cxn>
                  <a:cxn ang="0">
                    <a:pos x="161" y="132"/>
                  </a:cxn>
                  <a:cxn ang="0">
                    <a:pos x="192" y="170"/>
                  </a:cxn>
                  <a:cxn ang="0">
                    <a:pos x="226" y="191"/>
                  </a:cxn>
                  <a:cxn ang="0">
                    <a:pos x="244" y="196"/>
                  </a:cxn>
                  <a:cxn ang="0">
                    <a:pos x="272" y="168"/>
                  </a:cxn>
                  <a:cxn ang="0">
                    <a:pos x="286" y="135"/>
                  </a:cxn>
                  <a:cxn ang="0">
                    <a:pos x="285" y="108"/>
                  </a:cxn>
                  <a:cxn ang="0">
                    <a:pos x="270" y="73"/>
                  </a:cxn>
                  <a:cxn ang="0">
                    <a:pos x="241" y="48"/>
                  </a:cxn>
                  <a:cxn ang="0">
                    <a:pos x="204" y="37"/>
                  </a:cxn>
                </a:cxnLst>
                <a:rect l="0" t="0" r="r" b="b"/>
                <a:pathLst>
                  <a:path w="590" h="263">
                    <a:moveTo>
                      <a:pt x="152" y="263"/>
                    </a:moveTo>
                    <a:lnTo>
                      <a:pt x="152" y="263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30" y="262"/>
                    </a:lnTo>
                    <a:lnTo>
                      <a:pt x="111" y="260"/>
                    </a:lnTo>
                    <a:lnTo>
                      <a:pt x="91" y="258"/>
                    </a:lnTo>
                    <a:lnTo>
                      <a:pt x="69" y="253"/>
                    </a:lnTo>
                    <a:lnTo>
                      <a:pt x="59" y="251"/>
                    </a:lnTo>
                    <a:lnTo>
                      <a:pt x="48" y="247"/>
                    </a:lnTo>
                    <a:lnTo>
                      <a:pt x="39" y="243"/>
                    </a:lnTo>
                    <a:lnTo>
                      <a:pt x="30" y="239"/>
                    </a:lnTo>
                    <a:lnTo>
                      <a:pt x="22" y="233"/>
                    </a:lnTo>
                    <a:lnTo>
                      <a:pt x="13" y="226"/>
                    </a:lnTo>
                    <a:lnTo>
                      <a:pt x="7" y="219"/>
                    </a:lnTo>
                    <a:lnTo>
                      <a:pt x="2" y="212"/>
                    </a:lnTo>
                    <a:lnTo>
                      <a:pt x="2" y="212"/>
                    </a:lnTo>
                    <a:lnTo>
                      <a:pt x="0" y="206"/>
                    </a:lnTo>
                    <a:lnTo>
                      <a:pt x="0" y="201"/>
                    </a:lnTo>
                    <a:lnTo>
                      <a:pt x="1" y="197"/>
                    </a:lnTo>
                    <a:lnTo>
                      <a:pt x="3" y="194"/>
                    </a:lnTo>
                    <a:lnTo>
                      <a:pt x="3" y="194"/>
                    </a:lnTo>
                    <a:lnTo>
                      <a:pt x="6" y="190"/>
                    </a:lnTo>
                    <a:lnTo>
                      <a:pt x="10" y="187"/>
                    </a:lnTo>
                    <a:lnTo>
                      <a:pt x="14" y="185"/>
                    </a:lnTo>
                    <a:lnTo>
                      <a:pt x="20" y="184"/>
                    </a:lnTo>
                    <a:lnTo>
                      <a:pt x="20" y="184"/>
                    </a:lnTo>
                    <a:lnTo>
                      <a:pt x="23" y="184"/>
                    </a:lnTo>
                    <a:lnTo>
                      <a:pt x="27" y="186"/>
                    </a:lnTo>
                    <a:lnTo>
                      <a:pt x="30" y="188"/>
                    </a:lnTo>
                    <a:lnTo>
                      <a:pt x="33" y="193"/>
                    </a:lnTo>
                    <a:lnTo>
                      <a:pt x="33" y="193"/>
                    </a:lnTo>
                    <a:lnTo>
                      <a:pt x="37" y="198"/>
                    </a:lnTo>
                    <a:lnTo>
                      <a:pt x="42" y="204"/>
                    </a:lnTo>
                    <a:lnTo>
                      <a:pt x="49" y="209"/>
                    </a:lnTo>
                    <a:lnTo>
                      <a:pt x="58" y="213"/>
                    </a:lnTo>
                    <a:lnTo>
                      <a:pt x="66" y="216"/>
                    </a:lnTo>
                    <a:lnTo>
                      <a:pt x="75" y="219"/>
                    </a:lnTo>
                    <a:lnTo>
                      <a:pt x="94" y="223"/>
                    </a:lnTo>
                    <a:lnTo>
                      <a:pt x="111" y="225"/>
                    </a:lnTo>
                    <a:lnTo>
                      <a:pt x="128" y="22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71" y="224"/>
                    </a:lnTo>
                    <a:lnTo>
                      <a:pt x="186" y="221"/>
                    </a:lnTo>
                    <a:lnTo>
                      <a:pt x="199" y="218"/>
                    </a:lnTo>
                    <a:lnTo>
                      <a:pt x="187" y="211"/>
                    </a:lnTo>
                    <a:lnTo>
                      <a:pt x="187" y="211"/>
                    </a:lnTo>
                    <a:lnTo>
                      <a:pt x="172" y="201"/>
                    </a:lnTo>
                    <a:lnTo>
                      <a:pt x="160" y="192"/>
                    </a:lnTo>
                    <a:lnTo>
                      <a:pt x="149" y="182"/>
                    </a:lnTo>
                    <a:lnTo>
                      <a:pt x="139" y="172"/>
                    </a:lnTo>
                    <a:lnTo>
                      <a:pt x="132" y="161"/>
                    </a:lnTo>
                    <a:lnTo>
                      <a:pt x="126" y="150"/>
                    </a:lnTo>
                    <a:lnTo>
                      <a:pt x="122" y="138"/>
                    </a:lnTo>
                    <a:lnTo>
                      <a:pt x="120" y="127"/>
                    </a:lnTo>
                    <a:lnTo>
                      <a:pt x="120" y="127"/>
                    </a:lnTo>
                    <a:lnTo>
                      <a:pt x="119" y="111"/>
                    </a:lnTo>
                    <a:lnTo>
                      <a:pt x="119" y="92"/>
                    </a:lnTo>
                    <a:lnTo>
                      <a:pt x="122" y="73"/>
                    </a:lnTo>
                    <a:lnTo>
                      <a:pt x="124" y="65"/>
                    </a:lnTo>
                    <a:lnTo>
                      <a:pt x="127" y="56"/>
                    </a:lnTo>
                    <a:lnTo>
                      <a:pt x="130" y="47"/>
                    </a:lnTo>
                    <a:lnTo>
                      <a:pt x="134" y="38"/>
                    </a:lnTo>
                    <a:lnTo>
                      <a:pt x="139" y="31"/>
                    </a:lnTo>
                    <a:lnTo>
                      <a:pt x="146" y="24"/>
                    </a:lnTo>
                    <a:lnTo>
                      <a:pt x="152" y="18"/>
                    </a:lnTo>
                    <a:lnTo>
                      <a:pt x="159" y="12"/>
                    </a:lnTo>
                    <a:lnTo>
                      <a:pt x="168" y="7"/>
                    </a:lnTo>
                    <a:lnTo>
                      <a:pt x="178" y="4"/>
                    </a:lnTo>
                    <a:lnTo>
                      <a:pt x="178" y="4"/>
                    </a:lnTo>
                    <a:lnTo>
                      <a:pt x="193" y="1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224" y="1"/>
                    </a:lnTo>
                    <a:lnTo>
                      <a:pt x="239" y="4"/>
                    </a:lnTo>
                    <a:lnTo>
                      <a:pt x="252" y="9"/>
                    </a:lnTo>
                    <a:lnTo>
                      <a:pt x="265" y="17"/>
                    </a:lnTo>
                    <a:lnTo>
                      <a:pt x="278" y="27"/>
                    </a:lnTo>
                    <a:lnTo>
                      <a:pt x="288" y="38"/>
                    </a:lnTo>
                    <a:lnTo>
                      <a:pt x="297" y="51"/>
                    </a:lnTo>
                    <a:lnTo>
                      <a:pt x="307" y="66"/>
                    </a:lnTo>
                    <a:lnTo>
                      <a:pt x="307" y="66"/>
                    </a:lnTo>
                    <a:lnTo>
                      <a:pt x="315" y="86"/>
                    </a:lnTo>
                    <a:lnTo>
                      <a:pt x="321" y="103"/>
                    </a:lnTo>
                    <a:lnTo>
                      <a:pt x="322" y="113"/>
                    </a:lnTo>
                    <a:lnTo>
                      <a:pt x="323" y="121"/>
                    </a:lnTo>
                    <a:lnTo>
                      <a:pt x="324" y="129"/>
                    </a:lnTo>
                    <a:lnTo>
                      <a:pt x="323" y="137"/>
                    </a:lnTo>
                    <a:lnTo>
                      <a:pt x="322" y="146"/>
                    </a:lnTo>
                    <a:lnTo>
                      <a:pt x="320" y="153"/>
                    </a:lnTo>
                    <a:lnTo>
                      <a:pt x="318" y="161"/>
                    </a:lnTo>
                    <a:lnTo>
                      <a:pt x="314" y="168"/>
                    </a:lnTo>
                    <a:lnTo>
                      <a:pt x="310" y="177"/>
                    </a:lnTo>
                    <a:lnTo>
                      <a:pt x="306" y="184"/>
                    </a:lnTo>
                    <a:lnTo>
                      <a:pt x="293" y="199"/>
                    </a:lnTo>
                    <a:lnTo>
                      <a:pt x="291" y="201"/>
                    </a:lnTo>
                    <a:lnTo>
                      <a:pt x="284" y="210"/>
                    </a:lnTo>
                    <a:lnTo>
                      <a:pt x="295" y="211"/>
                    </a:lnTo>
                    <a:lnTo>
                      <a:pt x="295" y="211"/>
                    </a:lnTo>
                    <a:lnTo>
                      <a:pt x="312" y="212"/>
                    </a:lnTo>
                    <a:lnTo>
                      <a:pt x="312" y="212"/>
                    </a:lnTo>
                    <a:lnTo>
                      <a:pt x="328" y="211"/>
                    </a:lnTo>
                    <a:lnTo>
                      <a:pt x="344" y="209"/>
                    </a:lnTo>
                    <a:lnTo>
                      <a:pt x="344" y="209"/>
                    </a:lnTo>
                    <a:lnTo>
                      <a:pt x="366" y="205"/>
                    </a:lnTo>
                    <a:lnTo>
                      <a:pt x="366" y="205"/>
                    </a:lnTo>
                    <a:lnTo>
                      <a:pt x="410" y="196"/>
                    </a:lnTo>
                    <a:lnTo>
                      <a:pt x="432" y="191"/>
                    </a:lnTo>
                    <a:lnTo>
                      <a:pt x="453" y="185"/>
                    </a:lnTo>
                    <a:lnTo>
                      <a:pt x="453" y="185"/>
                    </a:lnTo>
                    <a:lnTo>
                      <a:pt x="467" y="180"/>
                    </a:lnTo>
                    <a:lnTo>
                      <a:pt x="482" y="174"/>
                    </a:lnTo>
                    <a:lnTo>
                      <a:pt x="498" y="166"/>
                    </a:lnTo>
                    <a:lnTo>
                      <a:pt x="513" y="157"/>
                    </a:lnTo>
                    <a:lnTo>
                      <a:pt x="528" y="147"/>
                    </a:lnTo>
                    <a:lnTo>
                      <a:pt x="534" y="142"/>
                    </a:lnTo>
                    <a:lnTo>
                      <a:pt x="540" y="135"/>
                    </a:lnTo>
                    <a:lnTo>
                      <a:pt x="545" y="129"/>
                    </a:lnTo>
                    <a:lnTo>
                      <a:pt x="549" y="122"/>
                    </a:lnTo>
                    <a:lnTo>
                      <a:pt x="553" y="115"/>
                    </a:lnTo>
                    <a:lnTo>
                      <a:pt x="555" y="106"/>
                    </a:lnTo>
                    <a:lnTo>
                      <a:pt x="555" y="106"/>
                    </a:lnTo>
                    <a:lnTo>
                      <a:pt x="557" y="103"/>
                    </a:lnTo>
                    <a:lnTo>
                      <a:pt x="558" y="100"/>
                    </a:lnTo>
                    <a:lnTo>
                      <a:pt x="560" y="98"/>
                    </a:lnTo>
                    <a:lnTo>
                      <a:pt x="562" y="96"/>
                    </a:lnTo>
                    <a:lnTo>
                      <a:pt x="567" y="95"/>
                    </a:lnTo>
                    <a:lnTo>
                      <a:pt x="570" y="94"/>
                    </a:lnTo>
                    <a:lnTo>
                      <a:pt x="570" y="94"/>
                    </a:lnTo>
                    <a:lnTo>
                      <a:pt x="575" y="95"/>
                    </a:lnTo>
                    <a:lnTo>
                      <a:pt x="579" y="96"/>
                    </a:lnTo>
                    <a:lnTo>
                      <a:pt x="584" y="99"/>
                    </a:lnTo>
                    <a:lnTo>
                      <a:pt x="587" y="102"/>
                    </a:lnTo>
                    <a:lnTo>
                      <a:pt x="587" y="102"/>
                    </a:lnTo>
                    <a:lnTo>
                      <a:pt x="588" y="104"/>
                    </a:lnTo>
                    <a:lnTo>
                      <a:pt x="590" y="107"/>
                    </a:lnTo>
                    <a:lnTo>
                      <a:pt x="590" y="113"/>
                    </a:lnTo>
                    <a:lnTo>
                      <a:pt x="590" y="117"/>
                    </a:lnTo>
                    <a:lnTo>
                      <a:pt x="590" y="117"/>
                    </a:lnTo>
                    <a:lnTo>
                      <a:pt x="587" y="128"/>
                    </a:lnTo>
                    <a:lnTo>
                      <a:pt x="582" y="138"/>
                    </a:lnTo>
                    <a:lnTo>
                      <a:pt x="576" y="149"/>
                    </a:lnTo>
                    <a:lnTo>
                      <a:pt x="570" y="157"/>
                    </a:lnTo>
                    <a:lnTo>
                      <a:pt x="562" y="165"/>
                    </a:lnTo>
                    <a:lnTo>
                      <a:pt x="554" y="174"/>
                    </a:lnTo>
                    <a:lnTo>
                      <a:pt x="544" y="181"/>
                    </a:lnTo>
                    <a:lnTo>
                      <a:pt x="534" y="187"/>
                    </a:lnTo>
                    <a:lnTo>
                      <a:pt x="524" y="193"/>
                    </a:lnTo>
                    <a:lnTo>
                      <a:pt x="513" y="199"/>
                    </a:lnTo>
                    <a:lnTo>
                      <a:pt x="491" y="209"/>
                    </a:lnTo>
                    <a:lnTo>
                      <a:pt x="469" y="217"/>
                    </a:lnTo>
                    <a:lnTo>
                      <a:pt x="447" y="224"/>
                    </a:lnTo>
                    <a:lnTo>
                      <a:pt x="447" y="224"/>
                    </a:lnTo>
                    <a:lnTo>
                      <a:pt x="410" y="235"/>
                    </a:lnTo>
                    <a:lnTo>
                      <a:pt x="376" y="242"/>
                    </a:lnTo>
                    <a:lnTo>
                      <a:pt x="359" y="245"/>
                    </a:lnTo>
                    <a:lnTo>
                      <a:pt x="344" y="246"/>
                    </a:lnTo>
                    <a:lnTo>
                      <a:pt x="328" y="247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296" y="247"/>
                    </a:lnTo>
                    <a:lnTo>
                      <a:pt x="279" y="245"/>
                    </a:lnTo>
                    <a:lnTo>
                      <a:pt x="262" y="242"/>
                    </a:lnTo>
                    <a:lnTo>
                      <a:pt x="247" y="238"/>
                    </a:lnTo>
                    <a:lnTo>
                      <a:pt x="245" y="238"/>
                    </a:lnTo>
                    <a:lnTo>
                      <a:pt x="243" y="239"/>
                    </a:lnTo>
                    <a:lnTo>
                      <a:pt x="243" y="239"/>
                    </a:lnTo>
                    <a:lnTo>
                      <a:pt x="231" y="244"/>
                    </a:lnTo>
                    <a:lnTo>
                      <a:pt x="220" y="249"/>
                    </a:lnTo>
                    <a:lnTo>
                      <a:pt x="209" y="253"/>
                    </a:lnTo>
                    <a:lnTo>
                      <a:pt x="197" y="256"/>
                    </a:lnTo>
                    <a:lnTo>
                      <a:pt x="186" y="259"/>
                    </a:lnTo>
                    <a:lnTo>
                      <a:pt x="174" y="261"/>
                    </a:lnTo>
                    <a:lnTo>
                      <a:pt x="163" y="262"/>
                    </a:lnTo>
                    <a:lnTo>
                      <a:pt x="152" y="263"/>
                    </a:lnTo>
                    <a:lnTo>
                      <a:pt x="152" y="263"/>
                    </a:lnTo>
                    <a:close/>
                    <a:moveTo>
                      <a:pt x="204" y="37"/>
                    </a:moveTo>
                    <a:lnTo>
                      <a:pt x="204" y="37"/>
                    </a:lnTo>
                    <a:lnTo>
                      <a:pt x="196" y="38"/>
                    </a:lnTo>
                    <a:lnTo>
                      <a:pt x="188" y="40"/>
                    </a:lnTo>
                    <a:lnTo>
                      <a:pt x="180" y="43"/>
                    </a:lnTo>
                    <a:lnTo>
                      <a:pt x="171" y="50"/>
                    </a:lnTo>
                    <a:lnTo>
                      <a:pt x="165" y="57"/>
                    </a:lnTo>
                    <a:lnTo>
                      <a:pt x="160" y="66"/>
                    </a:lnTo>
                    <a:lnTo>
                      <a:pt x="157" y="79"/>
                    </a:lnTo>
                    <a:lnTo>
                      <a:pt x="155" y="92"/>
                    </a:lnTo>
                    <a:lnTo>
                      <a:pt x="155" y="92"/>
                    </a:lnTo>
                    <a:lnTo>
                      <a:pt x="155" y="101"/>
                    </a:lnTo>
                    <a:lnTo>
                      <a:pt x="156" y="110"/>
                    </a:lnTo>
                    <a:lnTo>
                      <a:pt x="157" y="118"/>
                    </a:lnTo>
                    <a:lnTo>
                      <a:pt x="159" y="125"/>
                    </a:lnTo>
                    <a:lnTo>
                      <a:pt x="161" y="132"/>
                    </a:lnTo>
                    <a:lnTo>
                      <a:pt x="164" y="139"/>
                    </a:lnTo>
                    <a:lnTo>
                      <a:pt x="172" y="151"/>
                    </a:lnTo>
                    <a:lnTo>
                      <a:pt x="182" y="161"/>
                    </a:lnTo>
                    <a:lnTo>
                      <a:pt x="192" y="170"/>
                    </a:lnTo>
                    <a:lnTo>
                      <a:pt x="202" y="178"/>
                    </a:lnTo>
                    <a:lnTo>
                      <a:pt x="214" y="185"/>
                    </a:lnTo>
                    <a:lnTo>
                      <a:pt x="214" y="185"/>
                    </a:lnTo>
                    <a:lnTo>
                      <a:pt x="226" y="191"/>
                    </a:lnTo>
                    <a:lnTo>
                      <a:pt x="239" y="196"/>
                    </a:lnTo>
                    <a:lnTo>
                      <a:pt x="242" y="197"/>
                    </a:lnTo>
                    <a:lnTo>
                      <a:pt x="244" y="196"/>
                    </a:lnTo>
                    <a:lnTo>
                      <a:pt x="244" y="196"/>
                    </a:lnTo>
                    <a:lnTo>
                      <a:pt x="253" y="189"/>
                    </a:lnTo>
                    <a:lnTo>
                      <a:pt x="260" y="182"/>
                    </a:lnTo>
                    <a:lnTo>
                      <a:pt x="260" y="182"/>
                    </a:lnTo>
                    <a:lnTo>
                      <a:pt x="272" y="168"/>
                    </a:lnTo>
                    <a:lnTo>
                      <a:pt x="279" y="155"/>
                    </a:lnTo>
                    <a:lnTo>
                      <a:pt x="282" y="149"/>
                    </a:lnTo>
                    <a:lnTo>
                      <a:pt x="284" y="142"/>
                    </a:lnTo>
                    <a:lnTo>
                      <a:pt x="286" y="135"/>
                    </a:lnTo>
                    <a:lnTo>
                      <a:pt x="287" y="128"/>
                    </a:lnTo>
                    <a:lnTo>
                      <a:pt x="287" y="122"/>
                    </a:lnTo>
                    <a:lnTo>
                      <a:pt x="286" y="116"/>
                    </a:lnTo>
                    <a:lnTo>
                      <a:pt x="285" y="108"/>
                    </a:lnTo>
                    <a:lnTo>
                      <a:pt x="283" y="102"/>
                    </a:lnTo>
                    <a:lnTo>
                      <a:pt x="278" y="88"/>
                    </a:lnTo>
                    <a:lnTo>
                      <a:pt x="270" y="73"/>
                    </a:lnTo>
                    <a:lnTo>
                      <a:pt x="270" y="73"/>
                    </a:lnTo>
                    <a:lnTo>
                      <a:pt x="263" y="66"/>
                    </a:lnTo>
                    <a:lnTo>
                      <a:pt x="256" y="59"/>
                    </a:lnTo>
                    <a:lnTo>
                      <a:pt x="249" y="53"/>
                    </a:lnTo>
                    <a:lnTo>
                      <a:pt x="241" y="48"/>
                    </a:lnTo>
                    <a:lnTo>
                      <a:pt x="231" y="43"/>
                    </a:lnTo>
                    <a:lnTo>
                      <a:pt x="223" y="40"/>
                    </a:lnTo>
                    <a:lnTo>
                      <a:pt x="214" y="38"/>
                    </a:lnTo>
                    <a:lnTo>
                      <a:pt x="204" y="37"/>
                    </a:lnTo>
                    <a:lnTo>
                      <a:pt x="204" y="37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8" name="Freeform 287"/>
              <p:cNvSpPr/>
              <p:nvPr/>
            </p:nvSpPr>
            <p:spPr bwMode="auto">
              <a:xfrm>
                <a:off x="2338388" y="2205038"/>
                <a:ext cx="153988" cy="179388"/>
              </a:xfrm>
              <a:custGeom>
                <a:avLst/>
                <a:gdLst/>
                <a:ahLst/>
                <a:cxnLst>
                  <a:cxn ang="0">
                    <a:pos x="273" y="340"/>
                  </a:cxn>
                  <a:cxn ang="0">
                    <a:pos x="263" y="337"/>
                  </a:cxn>
                  <a:cxn ang="0">
                    <a:pos x="259" y="333"/>
                  </a:cxn>
                  <a:cxn ang="0">
                    <a:pos x="256" y="326"/>
                  </a:cxn>
                  <a:cxn ang="0">
                    <a:pos x="255" y="319"/>
                  </a:cxn>
                  <a:cxn ang="0">
                    <a:pos x="253" y="317"/>
                  </a:cxn>
                  <a:cxn ang="0">
                    <a:pos x="250" y="316"/>
                  </a:cxn>
                  <a:cxn ang="0">
                    <a:pos x="246" y="308"/>
                  </a:cxn>
                  <a:cxn ang="0">
                    <a:pos x="244" y="298"/>
                  </a:cxn>
                  <a:cxn ang="0">
                    <a:pos x="242" y="288"/>
                  </a:cxn>
                  <a:cxn ang="0">
                    <a:pos x="236" y="260"/>
                  </a:cxn>
                  <a:cxn ang="0">
                    <a:pos x="233" y="253"/>
                  </a:cxn>
                  <a:cxn ang="0">
                    <a:pos x="221" y="231"/>
                  </a:cxn>
                  <a:cxn ang="0">
                    <a:pos x="215" y="222"/>
                  </a:cxn>
                  <a:cxn ang="0">
                    <a:pos x="210" y="213"/>
                  </a:cxn>
                  <a:cxn ang="0">
                    <a:pos x="203" y="195"/>
                  </a:cxn>
                  <a:cxn ang="0">
                    <a:pos x="194" y="174"/>
                  </a:cxn>
                  <a:cxn ang="0">
                    <a:pos x="191" y="168"/>
                  </a:cxn>
                  <a:cxn ang="0">
                    <a:pos x="175" y="146"/>
                  </a:cxn>
                  <a:cxn ang="0">
                    <a:pos x="157" y="125"/>
                  </a:cxn>
                  <a:cxn ang="0">
                    <a:pos x="138" y="106"/>
                  </a:cxn>
                  <a:cxn ang="0">
                    <a:pos x="93" y="73"/>
                  </a:cxn>
                  <a:cxn ang="0">
                    <a:pos x="41" y="46"/>
                  </a:cxn>
                  <a:cxn ang="0">
                    <a:pos x="13" y="36"/>
                  </a:cxn>
                  <a:cxn ang="0">
                    <a:pos x="6" y="32"/>
                  </a:cxn>
                  <a:cxn ang="0">
                    <a:pos x="2" y="27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21" y="1"/>
                  </a:cxn>
                  <a:cxn ang="0">
                    <a:pos x="50" y="11"/>
                  </a:cxn>
                  <a:cxn ang="0">
                    <a:pos x="101" y="36"/>
                  </a:cxn>
                  <a:cxn ang="0">
                    <a:pos x="146" y="66"/>
                  </a:cxn>
                  <a:cxn ang="0">
                    <a:pos x="184" y="101"/>
                  </a:cxn>
                  <a:cxn ang="0">
                    <a:pos x="201" y="121"/>
                  </a:cxn>
                  <a:cxn ang="0">
                    <a:pos x="214" y="142"/>
                  </a:cxn>
                  <a:cxn ang="0">
                    <a:pos x="226" y="166"/>
                  </a:cxn>
                  <a:cxn ang="0">
                    <a:pos x="239" y="194"/>
                  </a:cxn>
                  <a:cxn ang="0">
                    <a:pos x="257" y="219"/>
                  </a:cxn>
                  <a:cxn ang="0">
                    <a:pos x="263" y="226"/>
                  </a:cxn>
                  <a:cxn ang="0">
                    <a:pos x="271" y="243"/>
                  </a:cxn>
                  <a:cxn ang="0">
                    <a:pos x="276" y="263"/>
                  </a:cxn>
                  <a:cxn ang="0">
                    <a:pos x="281" y="293"/>
                  </a:cxn>
                  <a:cxn ang="0">
                    <a:pos x="282" y="296"/>
                  </a:cxn>
                  <a:cxn ang="0">
                    <a:pos x="287" y="302"/>
                  </a:cxn>
                  <a:cxn ang="0">
                    <a:pos x="291" y="314"/>
                  </a:cxn>
                  <a:cxn ang="0">
                    <a:pos x="291" y="322"/>
                  </a:cxn>
                  <a:cxn ang="0">
                    <a:pos x="290" y="329"/>
                  </a:cxn>
                  <a:cxn ang="0">
                    <a:pos x="286" y="336"/>
                  </a:cxn>
                  <a:cxn ang="0">
                    <a:pos x="279" y="339"/>
                  </a:cxn>
                  <a:cxn ang="0">
                    <a:pos x="273" y="340"/>
                  </a:cxn>
                </a:cxnLst>
                <a:rect l="0" t="0" r="r" b="b"/>
                <a:pathLst>
                  <a:path w="291" h="340">
                    <a:moveTo>
                      <a:pt x="273" y="340"/>
                    </a:moveTo>
                    <a:lnTo>
                      <a:pt x="273" y="340"/>
                    </a:lnTo>
                    <a:lnTo>
                      <a:pt x="266" y="339"/>
                    </a:lnTo>
                    <a:lnTo>
                      <a:pt x="263" y="337"/>
                    </a:lnTo>
                    <a:lnTo>
                      <a:pt x="261" y="336"/>
                    </a:lnTo>
                    <a:lnTo>
                      <a:pt x="259" y="333"/>
                    </a:lnTo>
                    <a:lnTo>
                      <a:pt x="257" y="329"/>
                    </a:lnTo>
                    <a:lnTo>
                      <a:pt x="256" y="326"/>
                    </a:lnTo>
                    <a:lnTo>
                      <a:pt x="255" y="322"/>
                    </a:lnTo>
                    <a:lnTo>
                      <a:pt x="255" y="319"/>
                    </a:lnTo>
                    <a:lnTo>
                      <a:pt x="253" y="317"/>
                    </a:lnTo>
                    <a:lnTo>
                      <a:pt x="253" y="317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7" y="312"/>
                    </a:lnTo>
                    <a:lnTo>
                      <a:pt x="246" y="308"/>
                    </a:lnTo>
                    <a:lnTo>
                      <a:pt x="246" y="308"/>
                    </a:lnTo>
                    <a:lnTo>
                      <a:pt x="244" y="298"/>
                    </a:lnTo>
                    <a:lnTo>
                      <a:pt x="242" y="288"/>
                    </a:lnTo>
                    <a:lnTo>
                      <a:pt x="242" y="288"/>
                    </a:lnTo>
                    <a:lnTo>
                      <a:pt x="240" y="275"/>
                    </a:lnTo>
                    <a:lnTo>
                      <a:pt x="236" y="260"/>
                    </a:lnTo>
                    <a:lnTo>
                      <a:pt x="236" y="260"/>
                    </a:lnTo>
                    <a:lnTo>
                      <a:pt x="233" y="253"/>
                    </a:lnTo>
                    <a:lnTo>
                      <a:pt x="230" y="246"/>
                    </a:lnTo>
                    <a:lnTo>
                      <a:pt x="221" y="231"/>
                    </a:lnTo>
                    <a:lnTo>
                      <a:pt x="221" y="231"/>
                    </a:lnTo>
                    <a:lnTo>
                      <a:pt x="215" y="222"/>
                    </a:lnTo>
                    <a:lnTo>
                      <a:pt x="210" y="213"/>
                    </a:lnTo>
                    <a:lnTo>
                      <a:pt x="210" y="213"/>
                    </a:lnTo>
                    <a:lnTo>
                      <a:pt x="203" y="195"/>
                    </a:lnTo>
                    <a:lnTo>
                      <a:pt x="203" y="195"/>
                    </a:lnTo>
                    <a:lnTo>
                      <a:pt x="197" y="181"/>
                    </a:lnTo>
                    <a:lnTo>
                      <a:pt x="194" y="174"/>
                    </a:lnTo>
                    <a:lnTo>
                      <a:pt x="191" y="168"/>
                    </a:lnTo>
                    <a:lnTo>
                      <a:pt x="191" y="168"/>
                    </a:lnTo>
                    <a:lnTo>
                      <a:pt x="183" y="157"/>
                    </a:lnTo>
                    <a:lnTo>
                      <a:pt x="175" y="146"/>
                    </a:lnTo>
                    <a:lnTo>
                      <a:pt x="167" y="135"/>
                    </a:lnTo>
                    <a:lnTo>
                      <a:pt x="157" y="125"/>
                    </a:lnTo>
                    <a:lnTo>
                      <a:pt x="148" y="116"/>
                    </a:lnTo>
                    <a:lnTo>
                      <a:pt x="138" y="106"/>
                    </a:lnTo>
                    <a:lnTo>
                      <a:pt x="116" y="89"/>
                    </a:lnTo>
                    <a:lnTo>
                      <a:pt x="93" y="73"/>
                    </a:lnTo>
                    <a:lnTo>
                      <a:pt x="68" y="59"/>
                    </a:lnTo>
                    <a:lnTo>
                      <a:pt x="41" y="4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9" y="35"/>
                    </a:lnTo>
                    <a:lnTo>
                      <a:pt x="6" y="32"/>
                    </a:lnTo>
                    <a:lnTo>
                      <a:pt x="4" y="30"/>
                    </a:lnTo>
                    <a:lnTo>
                      <a:pt x="2" y="27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50" y="11"/>
                    </a:lnTo>
                    <a:lnTo>
                      <a:pt x="76" y="24"/>
                    </a:lnTo>
                    <a:lnTo>
                      <a:pt x="101" y="36"/>
                    </a:lnTo>
                    <a:lnTo>
                      <a:pt x="124" y="51"/>
                    </a:lnTo>
                    <a:lnTo>
                      <a:pt x="146" y="66"/>
                    </a:lnTo>
                    <a:lnTo>
                      <a:pt x="166" y="83"/>
                    </a:lnTo>
                    <a:lnTo>
                      <a:pt x="184" y="101"/>
                    </a:lnTo>
                    <a:lnTo>
                      <a:pt x="201" y="121"/>
                    </a:lnTo>
                    <a:lnTo>
                      <a:pt x="201" y="121"/>
                    </a:lnTo>
                    <a:lnTo>
                      <a:pt x="208" y="131"/>
                    </a:lnTo>
                    <a:lnTo>
                      <a:pt x="214" y="142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32" y="180"/>
                    </a:lnTo>
                    <a:lnTo>
                      <a:pt x="239" y="194"/>
                    </a:lnTo>
                    <a:lnTo>
                      <a:pt x="247" y="208"/>
                    </a:lnTo>
                    <a:lnTo>
                      <a:pt x="257" y="219"/>
                    </a:lnTo>
                    <a:lnTo>
                      <a:pt x="257" y="219"/>
                    </a:lnTo>
                    <a:lnTo>
                      <a:pt x="263" y="226"/>
                    </a:lnTo>
                    <a:lnTo>
                      <a:pt x="267" y="234"/>
                    </a:lnTo>
                    <a:lnTo>
                      <a:pt x="271" y="243"/>
                    </a:lnTo>
                    <a:lnTo>
                      <a:pt x="274" y="253"/>
                    </a:lnTo>
                    <a:lnTo>
                      <a:pt x="276" y="263"/>
                    </a:lnTo>
                    <a:lnTo>
                      <a:pt x="278" y="274"/>
                    </a:lnTo>
                    <a:lnTo>
                      <a:pt x="281" y="293"/>
                    </a:lnTo>
                    <a:lnTo>
                      <a:pt x="281" y="295"/>
                    </a:lnTo>
                    <a:lnTo>
                      <a:pt x="282" y="296"/>
                    </a:lnTo>
                    <a:lnTo>
                      <a:pt x="282" y="296"/>
                    </a:lnTo>
                    <a:lnTo>
                      <a:pt x="287" y="302"/>
                    </a:lnTo>
                    <a:lnTo>
                      <a:pt x="289" y="308"/>
                    </a:lnTo>
                    <a:lnTo>
                      <a:pt x="291" y="314"/>
                    </a:lnTo>
                    <a:lnTo>
                      <a:pt x="291" y="322"/>
                    </a:lnTo>
                    <a:lnTo>
                      <a:pt x="291" y="322"/>
                    </a:lnTo>
                    <a:lnTo>
                      <a:pt x="291" y="326"/>
                    </a:lnTo>
                    <a:lnTo>
                      <a:pt x="290" y="329"/>
                    </a:lnTo>
                    <a:lnTo>
                      <a:pt x="288" y="333"/>
                    </a:lnTo>
                    <a:lnTo>
                      <a:pt x="286" y="336"/>
                    </a:lnTo>
                    <a:lnTo>
                      <a:pt x="282" y="337"/>
                    </a:lnTo>
                    <a:lnTo>
                      <a:pt x="279" y="339"/>
                    </a:lnTo>
                    <a:lnTo>
                      <a:pt x="273" y="340"/>
                    </a:lnTo>
                    <a:lnTo>
                      <a:pt x="273" y="34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49" name="Freeform 288"/>
              <p:cNvSpPr/>
              <p:nvPr/>
            </p:nvSpPr>
            <p:spPr bwMode="auto">
              <a:xfrm>
                <a:off x="2679700" y="2560638"/>
                <a:ext cx="160338" cy="195263"/>
              </a:xfrm>
              <a:custGeom>
                <a:avLst/>
                <a:gdLst/>
                <a:ahLst/>
                <a:cxnLst>
                  <a:cxn ang="0">
                    <a:pos x="287" y="368"/>
                  </a:cxn>
                  <a:cxn ang="0">
                    <a:pos x="277" y="366"/>
                  </a:cxn>
                  <a:cxn ang="0">
                    <a:pos x="273" y="362"/>
                  </a:cxn>
                  <a:cxn ang="0">
                    <a:pos x="270" y="355"/>
                  </a:cxn>
                  <a:cxn ang="0">
                    <a:pos x="269" y="351"/>
                  </a:cxn>
                  <a:cxn ang="0">
                    <a:pos x="268" y="325"/>
                  </a:cxn>
                  <a:cxn ang="0">
                    <a:pos x="262" y="297"/>
                  </a:cxn>
                  <a:cxn ang="0">
                    <a:pos x="246" y="240"/>
                  </a:cxn>
                  <a:cxn ang="0">
                    <a:pos x="220" y="187"/>
                  </a:cxn>
                  <a:cxn ang="0">
                    <a:pos x="205" y="165"/>
                  </a:cxn>
                  <a:cxn ang="0">
                    <a:pos x="188" y="144"/>
                  </a:cxn>
                  <a:cxn ang="0">
                    <a:pos x="169" y="123"/>
                  </a:cxn>
                  <a:cxn ang="0">
                    <a:pos x="137" y="92"/>
                  </a:cxn>
                  <a:cxn ang="0">
                    <a:pos x="114" y="74"/>
                  </a:cxn>
                  <a:cxn ang="0">
                    <a:pos x="101" y="65"/>
                  </a:cxn>
                  <a:cxn ang="0">
                    <a:pos x="70" y="52"/>
                  </a:cxn>
                  <a:cxn ang="0">
                    <a:pos x="39" y="44"/>
                  </a:cxn>
                  <a:cxn ang="0">
                    <a:pos x="12" y="37"/>
                  </a:cxn>
                  <a:cxn ang="0">
                    <a:pos x="8" y="34"/>
                  </a:cxn>
                  <a:cxn ang="0">
                    <a:pos x="3" y="3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4" y="6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2" y="1"/>
                  </a:cxn>
                  <a:cxn ang="0">
                    <a:pos x="51" y="10"/>
                  </a:cxn>
                  <a:cxn ang="0">
                    <a:pos x="92" y="22"/>
                  </a:cxn>
                  <a:cxn ang="0">
                    <a:pos x="112" y="30"/>
                  </a:cxn>
                  <a:cxn ang="0">
                    <a:pos x="131" y="43"/>
                  </a:cxn>
                  <a:cxn ang="0">
                    <a:pos x="159" y="64"/>
                  </a:cxn>
                  <a:cxn ang="0">
                    <a:pos x="205" y="108"/>
                  </a:cxn>
                  <a:cxn ang="0">
                    <a:pos x="223" y="128"/>
                  </a:cxn>
                  <a:cxn ang="0">
                    <a:pos x="256" y="178"/>
                  </a:cxn>
                  <a:cxn ang="0">
                    <a:pos x="281" y="233"/>
                  </a:cxn>
                  <a:cxn ang="0">
                    <a:pos x="298" y="290"/>
                  </a:cxn>
                  <a:cxn ang="0">
                    <a:pos x="304" y="331"/>
                  </a:cxn>
                  <a:cxn ang="0">
                    <a:pos x="305" y="345"/>
                  </a:cxn>
                  <a:cxn ang="0">
                    <a:pos x="305" y="351"/>
                  </a:cxn>
                  <a:cxn ang="0">
                    <a:pos x="304" y="359"/>
                  </a:cxn>
                  <a:cxn ang="0">
                    <a:pos x="300" y="364"/>
                  </a:cxn>
                  <a:cxn ang="0">
                    <a:pos x="293" y="367"/>
                  </a:cxn>
                  <a:cxn ang="0">
                    <a:pos x="287" y="368"/>
                  </a:cxn>
                </a:cxnLst>
                <a:rect l="0" t="0" r="r" b="b"/>
                <a:pathLst>
                  <a:path w="305" h="368">
                    <a:moveTo>
                      <a:pt x="287" y="368"/>
                    </a:moveTo>
                    <a:lnTo>
                      <a:pt x="287" y="368"/>
                    </a:lnTo>
                    <a:lnTo>
                      <a:pt x="280" y="367"/>
                    </a:lnTo>
                    <a:lnTo>
                      <a:pt x="277" y="366"/>
                    </a:lnTo>
                    <a:lnTo>
                      <a:pt x="275" y="364"/>
                    </a:lnTo>
                    <a:lnTo>
                      <a:pt x="273" y="362"/>
                    </a:lnTo>
                    <a:lnTo>
                      <a:pt x="271" y="359"/>
                    </a:lnTo>
                    <a:lnTo>
                      <a:pt x="270" y="355"/>
                    </a:lnTo>
                    <a:lnTo>
                      <a:pt x="269" y="351"/>
                    </a:lnTo>
                    <a:lnTo>
                      <a:pt x="269" y="351"/>
                    </a:lnTo>
                    <a:lnTo>
                      <a:pt x="269" y="338"/>
                    </a:lnTo>
                    <a:lnTo>
                      <a:pt x="268" y="325"/>
                    </a:lnTo>
                    <a:lnTo>
                      <a:pt x="265" y="310"/>
                    </a:lnTo>
                    <a:lnTo>
                      <a:pt x="262" y="297"/>
                    </a:lnTo>
                    <a:lnTo>
                      <a:pt x="255" y="269"/>
                    </a:lnTo>
                    <a:lnTo>
                      <a:pt x="246" y="240"/>
                    </a:lnTo>
                    <a:lnTo>
                      <a:pt x="234" y="213"/>
                    </a:lnTo>
                    <a:lnTo>
                      <a:pt x="220" y="187"/>
                    </a:lnTo>
                    <a:lnTo>
                      <a:pt x="213" y="176"/>
                    </a:lnTo>
                    <a:lnTo>
                      <a:pt x="205" y="165"/>
                    </a:lnTo>
                    <a:lnTo>
                      <a:pt x="197" y="153"/>
                    </a:lnTo>
                    <a:lnTo>
                      <a:pt x="188" y="144"/>
                    </a:lnTo>
                    <a:lnTo>
                      <a:pt x="188" y="144"/>
                    </a:lnTo>
                    <a:lnTo>
                      <a:pt x="169" y="123"/>
                    </a:lnTo>
                    <a:lnTo>
                      <a:pt x="149" y="103"/>
                    </a:lnTo>
                    <a:lnTo>
                      <a:pt x="137" y="92"/>
                    </a:lnTo>
                    <a:lnTo>
                      <a:pt x="126" y="83"/>
                    </a:lnTo>
                    <a:lnTo>
                      <a:pt x="114" y="74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86" y="58"/>
                    </a:lnTo>
                    <a:lnTo>
                      <a:pt x="70" y="52"/>
                    </a:lnTo>
                    <a:lnTo>
                      <a:pt x="55" y="48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" y="11"/>
                    </a:lnTo>
                    <a:lnTo>
                      <a:pt x="4" y="6"/>
                    </a:lnTo>
                    <a:lnTo>
                      <a:pt x="9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71" y="16"/>
                    </a:lnTo>
                    <a:lnTo>
                      <a:pt x="92" y="22"/>
                    </a:lnTo>
                    <a:lnTo>
                      <a:pt x="102" y="26"/>
                    </a:lnTo>
                    <a:lnTo>
                      <a:pt x="112" y="30"/>
                    </a:lnTo>
                    <a:lnTo>
                      <a:pt x="122" y="37"/>
                    </a:lnTo>
                    <a:lnTo>
                      <a:pt x="131" y="43"/>
                    </a:lnTo>
                    <a:lnTo>
                      <a:pt x="131" y="43"/>
                    </a:lnTo>
                    <a:lnTo>
                      <a:pt x="159" y="64"/>
                    </a:lnTo>
                    <a:lnTo>
                      <a:pt x="184" y="86"/>
                    </a:lnTo>
                    <a:lnTo>
                      <a:pt x="205" y="108"/>
                    </a:lnTo>
                    <a:lnTo>
                      <a:pt x="223" y="128"/>
                    </a:lnTo>
                    <a:lnTo>
                      <a:pt x="223" y="128"/>
                    </a:lnTo>
                    <a:lnTo>
                      <a:pt x="241" y="152"/>
                    </a:lnTo>
                    <a:lnTo>
                      <a:pt x="256" y="178"/>
                    </a:lnTo>
                    <a:lnTo>
                      <a:pt x="270" y="205"/>
                    </a:lnTo>
                    <a:lnTo>
                      <a:pt x="281" y="233"/>
                    </a:lnTo>
                    <a:lnTo>
                      <a:pt x="290" y="262"/>
                    </a:lnTo>
                    <a:lnTo>
                      <a:pt x="298" y="290"/>
                    </a:lnTo>
                    <a:lnTo>
                      <a:pt x="303" y="317"/>
                    </a:lnTo>
                    <a:lnTo>
                      <a:pt x="304" y="331"/>
                    </a:lnTo>
                    <a:lnTo>
                      <a:pt x="305" y="344"/>
                    </a:lnTo>
                    <a:lnTo>
                      <a:pt x="305" y="345"/>
                    </a:lnTo>
                    <a:lnTo>
                      <a:pt x="305" y="351"/>
                    </a:lnTo>
                    <a:lnTo>
                      <a:pt x="305" y="351"/>
                    </a:lnTo>
                    <a:lnTo>
                      <a:pt x="305" y="355"/>
                    </a:lnTo>
                    <a:lnTo>
                      <a:pt x="304" y="359"/>
                    </a:lnTo>
                    <a:lnTo>
                      <a:pt x="302" y="362"/>
                    </a:lnTo>
                    <a:lnTo>
                      <a:pt x="300" y="364"/>
                    </a:lnTo>
                    <a:lnTo>
                      <a:pt x="296" y="366"/>
                    </a:lnTo>
                    <a:lnTo>
                      <a:pt x="293" y="367"/>
                    </a:lnTo>
                    <a:lnTo>
                      <a:pt x="287" y="368"/>
                    </a:lnTo>
                    <a:lnTo>
                      <a:pt x="287" y="3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  <p:grpSp>
        <p:nvGrpSpPr>
          <p:cNvPr id="350" name="组合 349"/>
          <p:cNvGrpSpPr/>
          <p:nvPr/>
        </p:nvGrpSpPr>
        <p:grpSpPr>
          <a:xfrm>
            <a:off x="6480051" y="2032008"/>
            <a:ext cx="889884" cy="898847"/>
            <a:chOff x="6480051" y="1981505"/>
            <a:chExt cx="889884" cy="898847"/>
          </a:xfrm>
        </p:grpSpPr>
        <p:sp>
          <p:nvSpPr>
            <p:cNvPr id="351" name="椭圆 31"/>
            <p:cNvSpPr/>
            <p:nvPr/>
          </p:nvSpPr>
          <p:spPr>
            <a:xfrm rot="15654318">
              <a:off x="6475569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AE7F4F"/>
                </a:solidFill>
              </a:endParaRPr>
            </a:p>
          </p:txBody>
        </p:sp>
        <p:grpSp>
          <p:nvGrpSpPr>
            <p:cNvPr id="352" name="组合 351"/>
            <p:cNvGrpSpPr/>
            <p:nvPr/>
          </p:nvGrpSpPr>
          <p:grpSpPr>
            <a:xfrm>
              <a:off x="6686480" y="2176528"/>
              <a:ext cx="499267" cy="527865"/>
              <a:chOff x="5181601" y="2120900"/>
              <a:chExt cx="665163" cy="703263"/>
            </a:xfrm>
            <a:solidFill>
              <a:schemeClr val="bg1"/>
            </a:solidFill>
          </p:grpSpPr>
          <p:sp>
            <p:nvSpPr>
              <p:cNvPr id="353" name="Freeform 540"/>
              <p:cNvSpPr/>
              <p:nvPr/>
            </p:nvSpPr>
            <p:spPr bwMode="auto">
              <a:xfrm>
                <a:off x="5226051" y="2433638"/>
                <a:ext cx="6350" cy="44450"/>
              </a:xfrm>
              <a:custGeom>
                <a:avLst/>
                <a:gdLst/>
                <a:ahLst/>
                <a:cxnLst>
                  <a:cxn ang="0">
                    <a:pos x="11" y="47"/>
                  </a:cxn>
                  <a:cxn ang="0">
                    <a:pos x="11" y="47"/>
                  </a:cxn>
                  <a:cxn ang="0">
                    <a:pos x="11" y="36"/>
                  </a:cxn>
                  <a:cxn ang="0">
                    <a:pos x="11" y="26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3" y="60"/>
                  </a:cxn>
                  <a:cxn ang="0">
                    <a:pos x="3" y="70"/>
                  </a:cxn>
                  <a:cxn ang="0">
                    <a:pos x="2" y="74"/>
                  </a:cxn>
                  <a:cxn ang="0">
                    <a:pos x="1" y="79"/>
                  </a:cxn>
                  <a:cxn ang="0">
                    <a:pos x="1" y="79"/>
                  </a:cxn>
                  <a:cxn ang="0">
                    <a:pos x="0" y="81"/>
                  </a:cxn>
                  <a:cxn ang="0">
                    <a:pos x="1" y="82"/>
                  </a:cxn>
                  <a:cxn ang="0">
                    <a:pos x="2" y="83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0" y="83"/>
                  </a:cxn>
                  <a:cxn ang="0">
                    <a:pos x="11" y="81"/>
                  </a:cxn>
                  <a:cxn ang="0">
                    <a:pos x="11" y="81"/>
                  </a:cxn>
                  <a:cxn ang="0">
                    <a:pos x="13" y="73"/>
                  </a:cxn>
                  <a:cxn ang="0">
                    <a:pos x="13" y="64"/>
                  </a:cxn>
                  <a:cxn ang="0">
                    <a:pos x="11" y="47"/>
                  </a:cxn>
                  <a:cxn ang="0">
                    <a:pos x="11" y="47"/>
                  </a:cxn>
                </a:cxnLst>
                <a:rect l="0" t="0" r="r" b="b"/>
                <a:pathLst>
                  <a:path w="13" h="84">
                    <a:moveTo>
                      <a:pt x="11" y="47"/>
                    </a:moveTo>
                    <a:lnTo>
                      <a:pt x="11" y="47"/>
                    </a:lnTo>
                    <a:lnTo>
                      <a:pt x="11" y="36"/>
                    </a:lnTo>
                    <a:lnTo>
                      <a:pt x="11" y="26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3" y="60"/>
                    </a:lnTo>
                    <a:lnTo>
                      <a:pt x="3" y="70"/>
                    </a:lnTo>
                    <a:lnTo>
                      <a:pt x="2" y="74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3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3" y="73"/>
                    </a:lnTo>
                    <a:lnTo>
                      <a:pt x="13" y="64"/>
                    </a:lnTo>
                    <a:lnTo>
                      <a:pt x="11" y="47"/>
                    </a:lnTo>
                    <a:lnTo>
                      <a:pt x="11" y="4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4" name="Freeform 541"/>
              <p:cNvSpPr/>
              <p:nvPr/>
            </p:nvSpPr>
            <p:spPr bwMode="auto">
              <a:xfrm>
                <a:off x="5240338" y="2468563"/>
                <a:ext cx="12700" cy="46038"/>
              </a:xfrm>
              <a:custGeom>
                <a:avLst/>
                <a:gdLst/>
                <a:ahLst/>
                <a:cxnLst>
                  <a:cxn ang="0">
                    <a:pos x="23" y="76"/>
                  </a:cxn>
                  <a:cxn ang="0">
                    <a:pos x="23" y="76"/>
                  </a:cxn>
                  <a:cxn ang="0">
                    <a:pos x="19" y="73"/>
                  </a:cxn>
                  <a:cxn ang="0">
                    <a:pos x="15" y="70"/>
                  </a:cxn>
                  <a:cxn ang="0">
                    <a:pos x="13" y="66"/>
                  </a:cxn>
                  <a:cxn ang="0">
                    <a:pos x="11" y="62"/>
                  </a:cxn>
                  <a:cxn ang="0">
                    <a:pos x="10" y="58"/>
                  </a:cxn>
                  <a:cxn ang="0">
                    <a:pos x="10" y="54"/>
                  </a:cxn>
                  <a:cxn ang="0">
                    <a:pos x="10" y="43"/>
                  </a:cxn>
                  <a:cxn ang="0">
                    <a:pos x="11" y="34"/>
                  </a:cxn>
                  <a:cxn ang="0">
                    <a:pos x="13" y="24"/>
                  </a:cxn>
                  <a:cxn ang="0">
                    <a:pos x="15" y="13"/>
                  </a:cxn>
                  <a:cxn ang="0">
                    <a:pos x="16" y="5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5" y="15"/>
                  </a:cxn>
                  <a:cxn ang="0">
                    <a:pos x="3" y="26"/>
                  </a:cxn>
                  <a:cxn ang="0">
                    <a:pos x="1" y="37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4"/>
                  </a:cxn>
                  <a:cxn ang="0">
                    <a:pos x="3" y="69"/>
                  </a:cxn>
                  <a:cxn ang="0">
                    <a:pos x="5" y="73"/>
                  </a:cxn>
                  <a:cxn ang="0">
                    <a:pos x="9" y="77"/>
                  </a:cxn>
                  <a:cxn ang="0">
                    <a:pos x="13" y="81"/>
                  </a:cxn>
                  <a:cxn ang="0">
                    <a:pos x="18" y="85"/>
                  </a:cxn>
                  <a:cxn ang="0">
                    <a:pos x="18" y="85"/>
                  </a:cxn>
                  <a:cxn ang="0">
                    <a:pos x="20" y="86"/>
                  </a:cxn>
                  <a:cxn ang="0">
                    <a:pos x="22" y="86"/>
                  </a:cxn>
                  <a:cxn ang="0">
                    <a:pos x="23" y="85"/>
                  </a:cxn>
                  <a:cxn ang="0">
                    <a:pos x="24" y="82"/>
                  </a:cxn>
                  <a:cxn ang="0">
                    <a:pos x="25" y="81"/>
                  </a:cxn>
                  <a:cxn ang="0">
                    <a:pos x="25" y="79"/>
                  </a:cxn>
                  <a:cxn ang="0">
                    <a:pos x="24" y="77"/>
                  </a:cxn>
                  <a:cxn ang="0">
                    <a:pos x="23" y="76"/>
                  </a:cxn>
                  <a:cxn ang="0">
                    <a:pos x="23" y="76"/>
                  </a:cxn>
                </a:cxnLst>
                <a:rect l="0" t="0" r="r" b="b"/>
                <a:pathLst>
                  <a:path w="25" h="86">
                    <a:moveTo>
                      <a:pt x="23" y="76"/>
                    </a:moveTo>
                    <a:lnTo>
                      <a:pt x="23" y="76"/>
                    </a:lnTo>
                    <a:lnTo>
                      <a:pt x="19" y="73"/>
                    </a:lnTo>
                    <a:lnTo>
                      <a:pt x="15" y="70"/>
                    </a:lnTo>
                    <a:lnTo>
                      <a:pt x="13" y="66"/>
                    </a:lnTo>
                    <a:lnTo>
                      <a:pt x="11" y="62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10" y="43"/>
                    </a:lnTo>
                    <a:lnTo>
                      <a:pt x="11" y="34"/>
                    </a:lnTo>
                    <a:lnTo>
                      <a:pt x="13" y="24"/>
                    </a:lnTo>
                    <a:lnTo>
                      <a:pt x="15" y="13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15"/>
                    </a:lnTo>
                    <a:lnTo>
                      <a:pt x="3" y="26"/>
                    </a:lnTo>
                    <a:lnTo>
                      <a:pt x="1" y="37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9" y="77"/>
                    </a:lnTo>
                    <a:lnTo>
                      <a:pt x="13" y="81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20" y="86"/>
                    </a:lnTo>
                    <a:lnTo>
                      <a:pt x="22" y="86"/>
                    </a:lnTo>
                    <a:lnTo>
                      <a:pt x="23" y="85"/>
                    </a:lnTo>
                    <a:lnTo>
                      <a:pt x="24" y="82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4" y="77"/>
                    </a:lnTo>
                    <a:lnTo>
                      <a:pt x="23" y="76"/>
                    </a:lnTo>
                    <a:lnTo>
                      <a:pt x="23" y="7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5" name="Freeform 542"/>
              <p:cNvSpPr/>
              <p:nvPr/>
            </p:nvSpPr>
            <p:spPr bwMode="auto">
              <a:xfrm>
                <a:off x="5275263" y="2498725"/>
                <a:ext cx="6350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4"/>
                  </a:cxn>
                  <a:cxn ang="0">
                    <a:pos x="3" y="84"/>
                  </a:cxn>
                  <a:cxn ang="0">
                    <a:pos x="6" y="85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1" y="80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1" h="85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1" y="80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6" name="Freeform 543"/>
              <p:cNvSpPr/>
              <p:nvPr/>
            </p:nvSpPr>
            <p:spPr bwMode="auto">
              <a:xfrm>
                <a:off x="5294313" y="2532063"/>
                <a:ext cx="6350" cy="317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3" y="31"/>
                  </a:cxn>
                  <a:cxn ang="0">
                    <a:pos x="4" y="43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6" y="58"/>
                  </a:cxn>
                  <a:cxn ang="0">
                    <a:pos x="7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4" y="56"/>
                  </a:cxn>
                  <a:cxn ang="0">
                    <a:pos x="14" y="56"/>
                  </a:cxn>
                  <a:cxn ang="0">
                    <a:pos x="13" y="43"/>
                  </a:cxn>
                  <a:cxn ang="0">
                    <a:pos x="12" y="31"/>
                  </a:cxn>
                  <a:cxn ang="0">
                    <a:pos x="10" y="1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61">
                    <a:moveTo>
                      <a:pt x="10" y="4"/>
                    </a:moveTo>
                    <a:lnTo>
                      <a:pt x="10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3" y="31"/>
                    </a:lnTo>
                    <a:lnTo>
                      <a:pt x="4" y="43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6" y="58"/>
                    </a:lnTo>
                    <a:lnTo>
                      <a:pt x="7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3" y="43"/>
                    </a:lnTo>
                    <a:lnTo>
                      <a:pt x="12" y="31"/>
                    </a:lnTo>
                    <a:lnTo>
                      <a:pt x="10" y="1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7" name="Freeform 544"/>
              <p:cNvSpPr/>
              <p:nvPr/>
            </p:nvSpPr>
            <p:spPr bwMode="auto">
              <a:xfrm>
                <a:off x="5324476" y="2552700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3" y="65"/>
                  </a:cxn>
                  <a:cxn ang="0">
                    <a:pos x="4" y="66"/>
                  </a:cxn>
                  <a:cxn ang="0">
                    <a:pos x="6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8" name="Freeform 545"/>
              <p:cNvSpPr/>
              <p:nvPr/>
            </p:nvSpPr>
            <p:spPr bwMode="auto">
              <a:xfrm>
                <a:off x="5348288" y="2576513"/>
                <a:ext cx="7938" cy="42863"/>
              </a:xfrm>
              <a:custGeom>
                <a:avLst/>
                <a:gdLst/>
                <a:ahLst/>
                <a:cxnLst>
                  <a:cxn ang="0">
                    <a:pos x="14" y="75"/>
                  </a:cxn>
                  <a:cxn ang="0">
                    <a:pos x="14" y="75"/>
                  </a:cxn>
                  <a:cxn ang="0">
                    <a:pos x="12" y="66"/>
                  </a:cxn>
                  <a:cxn ang="0">
                    <a:pos x="12" y="58"/>
                  </a:cxn>
                  <a:cxn ang="0">
                    <a:pos x="12" y="51"/>
                  </a:cxn>
                  <a:cxn ang="0">
                    <a:pos x="11" y="43"/>
                  </a:cxn>
                  <a:cxn ang="0">
                    <a:pos x="11" y="43"/>
                  </a:cxn>
                  <a:cxn ang="0">
                    <a:pos x="10" y="33"/>
                  </a:cxn>
                  <a:cxn ang="0">
                    <a:pos x="9" y="2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3"/>
                  </a:cxn>
                  <a:cxn ang="0">
                    <a:pos x="0" y="33"/>
                  </a:cxn>
                  <a:cxn ang="0">
                    <a:pos x="1" y="38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3" y="46"/>
                  </a:cxn>
                  <a:cxn ang="0">
                    <a:pos x="3" y="50"/>
                  </a:cxn>
                  <a:cxn ang="0">
                    <a:pos x="3" y="59"/>
                  </a:cxn>
                  <a:cxn ang="0">
                    <a:pos x="4" y="69"/>
                  </a:cxn>
                  <a:cxn ang="0">
                    <a:pos x="4" y="73"/>
                  </a:cxn>
                  <a:cxn ang="0">
                    <a:pos x="5" y="77"/>
                  </a:cxn>
                  <a:cxn ang="0">
                    <a:pos x="5" y="77"/>
                  </a:cxn>
                  <a:cxn ang="0">
                    <a:pos x="6" y="79"/>
                  </a:cxn>
                  <a:cxn ang="0">
                    <a:pos x="8" y="80"/>
                  </a:cxn>
                  <a:cxn ang="0">
                    <a:pos x="11" y="80"/>
                  </a:cxn>
                  <a:cxn ang="0">
                    <a:pos x="13" y="79"/>
                  </a:cxn>
                  <a:cxn ang="0">
                    <a:pos x="14" y="78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75"/>
                  </a:cxn>
                </a:cxnLst>
                <a:rect l="0" t="0" r="r" b="b"/>
                <a:pathLst>
                  <a:path w="14" h="80">
                    <a:moveTo>
                      <a:pt x="14" y="75"/>
                    </a:moveTo>
                    <a:lnTo>
                      <a:pt x="14" y="75"/>
                    </a:lnTo>
                    <a:lnTo>
                      <a:pt x="12" y="66"/>
                    </a:lnTo>
                    <a:lnTo>
                      <a:pt x="12" y="58"/>
                    </a:lnTo>
                    <a:lnTo>
                      <a:pt x="12" y="51"/>
                    </a:lnTo>
                    <a:lnTo>
                      <a:pt x="11" y="43"/>
                    </a:lnTo>
                    <a:lnTo>
                      <a:pt x="11" y="43"/>
                    </a:lnTo>
                    <a:lnTo>
                      <a:pt x="10" y="33"/>
                    </a:lnTo>
                    <a:lnTo>
                      <a:pt x="9" y="2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3" y="46"/>
                    </a:lnTo>
                    <a:lnTo>
                      <a:pt x="3" y="50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4" y="73"/>
                    </a:lnTo>
                    <a:lnTo>
                      <a:pt x="5" y="77"/>
                    </a:lnTo>
                    <a:lnTo>
                      <a:pt x="5" y="77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1" y="80"/>
                    </a:lnTo>
                    <a:lnTo>
                      <a:pt x="13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7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59" name="Freeform 546"/>
              <p:cNvSpPr/>
              <p:nvPr/>
            </p:nvSpPr>
            <p:spPr bwMode="auto">
              <a:xfrm>
                <a:off x="5380038" y="2606675"/>
                <a:ext cx="11113" cy="34925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6" y="33"/>
                  </a:cxn>
                  <a:cxn ang="0">
                    <a:pos x="11" y="47"/>
                  </a:cxn>
                  <a:cxn ang="0">
                    <a:pos x="13" y="54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14" y="63"/>
                  </a:cxn>
                  <a:cxn ang="0">
                    <a:pos x="15" y="65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20" y="65"/>
                  </a:cxn>
                  <a:cxn ang="0">
                    <a:pos x="21" y="65"/>
                  </a:cxn>
                  <a:cxn ang="0">
                    <a:pos x="22" y="63"/>
                  </a:cxn>
                  <a:cxn ang="0">
                    <a:pos x="23" y="61"/>
                  </a:cxn>
                  <a:cxn ang="0">
                    <a:pos x="23" y="61"/>
                  </a:cxn>
                  <a:cxn ang="0">
                    <a:pos x="22" y="54"/>
                  </a:cxn>
                  <a:cxn ang="0">
                    <a:pos x="20" y="47"/>
                  </a:cxn>
                  <a:cxn ang="0">
                    <a:pos x="16" y="33"/>
                  </a:cxn>
                  <a:cxn ang="0">
                    <a:pos x="11" y="19"/>
                  </a:cxn>
                  <a:cxn ang="0">
                    <a:pos x="9" y="1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23" h="66">
                    <a:moveTo>
                      <a:pt x="9" y="4"/>
                    </a:move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6" y="33"/>
                    </a:lnTo>
                    <a:lnTo>
                      <a:pt x="11" y="47"/>
                    </a:lnTo>
                    <a:lnTo>
                      <a:pt x="13" y="54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22" y="54"/>
                    </a:lnTo>
                    <a:lnTo>
                      <a:pt x="20" y="47"/>
                    </a:lnTo>
                    <a:lnTo>
                      <a:pt x="16" y="33"/>
                    </a:lnTo>
                    <a:lnTo>
                      <a:pt x="11" y="19"/>
                    </a:lnTo>
                    <a:lnTo>
                      <a:pt x="9" y="1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0" name="Freeform 547"/>
              <p:cNvSpPr/>
              <p:nvPr/>
            </p:nvSpPr>
            <p:spPr bwMode="auto">
              <a:xfrm>
                <a:off x="5411788" y="2632075"/>
                <a:ext cx="9525" cy="44450"/>
              </a:xfrm>
              <a:custGeom>
                <a:avLst/>
                <a:gdLst/>
                <a:ahLst/>
                <a:cxnLst>
                  <a:cxn ang="0">
                    <a:pos x="18" y="78"/>
                  </a:cxn>
                  <a:cxn ang="0">
                    <a:pos x="18" y="78"/>
                  </a:cxn>
                  <a:cxn ang="0">
                    <a:pos x="16" y="71"/>
                  </a:cxn>
                  <a:cxn ang="0">
                    <a:pos x="15" y="63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3" y="41"/>
                  </a:cxn>
                  <a:cxn ang="0">
                    <a:pos x="12" y="36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9" y="1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3" y="42"/>
                  </a:cxn>
                  <a:cxn ang="0">
                    <a:pos x="5" y="52"/>
                  </a:cxn>
                  <a:cxn ang="0">
                    <a:pos x="6" y="62"/>
                  </a:cxn>
                  <a:cxn ang="0">
                    <a:pos x="7" y="72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82"/>
                  </a:cxn>
                  <a:cxn ang="0">
                    <a:pos x="12" y="83"/>
                  </a:cxn>
                  <a:cxn ang="0">
                    <a:pos x="16" y="84"/>
                  </a:cxn>
                  <a:cxn ang="0">
                    <a:pos x="17" y="83"/>
                  </a:cxn>
                  <a:cxn ang="0">
                    <a:pos x="18" y="82"/>
                  </a:cxn>
                  <a:cxn ang="0">
                    <a:pos x="19" y="80"/>
                  </a:cxn>
                  <a:cxn ang="0">
                    <a:pos x="18" y="78"/>
                  </a:cxn>
                  <a:cxn ang="0">
                    <a:pos x="18" y="78"/>
                  </a:cxn>
                </a:cxnLst>
                <a:rect l="0" t="0" r="r" b="b"/>
                <a:pathLst>
                  <a:path w="19" h="84">
                    <a:moveTo>
                      <a:pt x="18" y="78"/>
                    </a:moveTo>
                    <a:lnTo>
                      <a:pt x="18" y="78"/>
                    </a:lnTo>
                    <a:lnTo>
                      <a:pt x="16" y="71"/>
                    </a:lnTo>
                    <a:lnTo>
                      <a:pt x="15" y="63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3" y="41"/>
                    </a:lnTo>
                    <a:lnTo>
                      <a:pt x="12" y="36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1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5" y="52"/>
                    </a:lnTo>
                    <a:lnTo>
                      <a:pt x="6" y="62"/>
                    </a:lnTo>
                    <a:lnTo>
                      <a:pt x="7" y="72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82"/>
                    </a:lnTo>
                    <a:lnTo>
                      <a:pt x="12" y="83"/>
                    </a:lnTo>
                    <a:lnTo>
                      <a:pt x="16" y="84"/>
                    </a:lnTo>
                    <a:lnTo>
                      <a:pt x="17" y="83"/>
                    </a:lnTo>
                    <a:lnTo>
                      <a:pt x="18" y="82"/>
                    </a:lnTo>
                    <a:lnTo>
                      <a:pt x="19" y="80"/>
                    </a:lnTo>
                    <a:lnTo>
                      <a:pt x="18" y="78"/>
                    </a:lnTo>
                    <a:lnTo>
                      <a:pt x="18" y="7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1" name="Freeform 548"/>
              <p:cNvSpPr/>
              <p:nvPr/>
            </p:nvSpPr>
            <p:spPr bwMode="auto">
              <a:xfrm>
                <a:off x="5434013" y="2662238"/>
                <a:ext cx="15875" cy="476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5"/>
                  </a:cxn>
                  <a:cxn ang="0">
                    <a:pos x="3" y="25"/>
                  </a:cxn>
                  <a:cxn ang="0">
                    <a:pos x="9" y="45"/>
                  </a:cxn>
                  <a:cxn ang="0">
                    <a:pos x="15" y="65"/>
                  </a:cxn>
                  <a:cxn ang="0">
                    <a:pos x="17" y="75"/>
                  </a:cxn>
                  <a:cxn ang="0">
                    <a:pos x="19" y="85"/>
                  </a:cxn>
                  <a:cxn ang="0">
                    <a:pos x="19" y="85"/>
                  </a:cxn>
                  <a:cxn ang="0">
                    <a:pos x="19" y="87"/>
                  </a:cxn>
                  <a:cxn ang="0">
                    <a:pos x="21" y="88"/>
                  </a:cxn>
                  <a:cxn ang="0">
                    <a:pos x="22" y="89"/>
                  </a:cxn>
                  <a:cxn ang="0">
                    <a:pos x="24" y="90"/>
                  </a:cxn>
                  <a:cxn ang="0">
                    <a:pos x="25" y="89"/>
                  </a:cxn>
                  <a:cxn ang="0">
                    <a:pos x="27" y="88"/>
                  </a:cxn>
                  <a:cxn ang="0">
                    <a:pos x="28" y="87"/>
                  </a:cxn>
                  <a:cxn ang="0">
                    <a:pos x="28" y="85"/>
                  </a:cxn>
                  <a:cxn ang="0">
                    <a:pos x="28" y="85"/>
                  </a:cxn>
                  <a:cxn ang="0">
                    <a:pos x="27" y="75"/>
                  </a:cxn>
                  <a:cxn ang="0">
                    <a:pos x="25" y="65"/>
                  </a:cxn>
                  <a:cxn ang="0">
                    <a:pos x="19" y="45"/>
                  </a:cxn>
                  <a:cxn ang="0">
                    <a:pos x="12" y="25"/>
                  </a:cxn>
                  <a:cxn ang="0">
                    <a:pos x="10" y="15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28" h="90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5"/>
                    </a:lnTo>
                    <a:lnTo>
                      <a:pt x="3" y="25"/>
                    </a:lnTo>
                    <a:lnTo>
                      <a:pt x="9" y="45"/>
                    </a:lnTo>
                    <a:lnTo>
                      <a:pt x="15" y="65"/>
                    </a:lnTo>
                    <a:lnTo>
                      <a:pt x="17" y="75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9" y="87"/>
                    </a:lnTo>
                    <a:lnTo>
                      <a:pt x="21" y="88"/>
                    </a:lnTo>
                    <a:lnTo>
                      <a:pt x="22" y="89"/>
                    </a:lnTo>
                    <a:lnTo>
                      <a:pt x="24" y="90"/>
                    </a:lnTo>
                    <a:lnTo>
                      <a:pt x="25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8" y="85"/>
                    </a:lnTo>
                    <a:lnTo>
                      <a:pt x="28" y="85"/>
                    </a:lnTo>
                    <a:lnTo>
                      <a:pt x="27" y="75"/>
                    </a:lnTo>
                    <a:lnTo>
                      <a:pt x="25" y="65"/>
                    </a:lnTo>
                    <a:lnTo>
                      <a:pt x="19" y="45"/>
                    </a:lnTo>
                    <a:lnTo>
                      <a:pt x="12" y="25"/>
                    </a:lnTo>
                    <a:lnTo>
                      <a:pt x="10" y="15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2" name="Freeform 549"/>
              <p:cNvSpPr/>
              <p:nvPr/>
            </p:nvSpPr>
            <p:spPr bwMode="auto">
              <a:xfrm>
                <a:off x="5467351" y="2697163"/>
                <a:ext cx="6350" cy="44450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3" y="42"/>
                  </a:cxn>
                  <a:cxn ang="0">
                    <a:pos x="4" y="61"/>
                  </a:cxn>
                  <a:cxn ang="0">
                    <a:pos x="5" y="80"/>
                  </a:cxn>
                  <a:cxn ang="0">
                    <a:pos x="5" y="80"/>
                  </a:cxn>
                  <a:cxn ang="0">
                    <a:pos x="5" y="82"/>
                  </a:cxn>
                  <a:cxn ang="0">
                    <a:pos x="6" y="83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1" y="84"/>
                  </a:cxn>
                  <a:cxn ang="0">
                    <a:pos x="13" y="83"/>
                  </a:cxn>
                  <a:cxn ang="0">
                    <a:pos x="14" y="82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13" y="61"/>
                  </a:cxn>
                  <a:cxn ang="0">
                    <a:pos x="12" y="42"/>
                  </a:cxn>
                  <a:cxn ang="0">
                    <a:pos x="10" y="23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4" h="84">
                    <a:moveTo>
                      <a:pt x="9" y="4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3" y="42"/>
                    </a:lnTo>
                    <a:lnTo>
                      <a:pt x="4" y="61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82"/>
                    </a:lnTo>
                    <a:lnTo>
                      <a:pt x="6" y="83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13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3" y="61"/>
                    </a:lnTo>
                    <a:lnTo>
                      <a:pt x="12" y="42"/>
                    </a:lnTo>
                    <a:lnTo>
                      <a:pt x="10" y="23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3" name="Freeform 550"/>
              <p:cNvSpPr/>
              <p:nvPr/>
            </p:nvSpPr>
            <p:spPr bwMode="auto">
              <a:xfrm>
                <a:off x="5494338" y="2727325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14" y="55"/>
                  </a:cxn>
                  <a:cxn ang="0">
                    <a:pos x="11" y="49"/>
                  </a:cxn>
                  <a:cxn ang="0">
                    <a:pos x="10" y="43"/>
                  </a:cxn>
                  <a:cxn ang="0">
                    <a:pos x="9" y="37"/>
                  </a:cxn>
                  <a:cxn ang="0">
                    <a:pos x="9" y="3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0" y="40"/>
                  </a:cxn>
                  <a:cxn ang="0">
                    <a:pos x="1" y="47"/>
                  </a:cxn>
                  <a:cxn ang="0">
                    <a:pos x="3" y="53"/>
                  </a:cxn>
                  <a:cxn ang="0">
                    <a:pos x="6" y="59"/>
                  </a:cxn>
                  <a:cxn ang="0">
                    <a:pos x="6" y="59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1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5" y="57"/>
                  </a:cxn>
                  <a:cxn ang="0">
                    <a:pos x="14" y="55"/>
                  </a:cxn>
                  <a:cxn ang="0">
                    <a:pos x="14" y="55"/>
                  </a:cxn>
                </a:cxnLst>
                <a:rect l="0" t="0" r="r" b="b"/>
                <a:pathLst>
                  <a:path w="15" h="61">
                    <a:moveTo>
                      <a:pt x="14" y="55"/>
                    </a:moveTo>
                    <a:lnTo>
                      <a:pt x="14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9" y="37"/>
                    </a:lnTo>
                    <a:lnTo>
                      <a:pt x="9" y="3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9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3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1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5" y="57"/>
                    </a:lnTo>
                    <a:lnTo>
                      <a:pt x="14" y="55"/>
                    </a:lnTo>
                    <a:lnTo>
                      <a:pt x="14" y="5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4" name="Freeform 551"/>
              <p:cNvSpPr/>
              <p:nvPr/>
            </p:nvSpPr>
            <p:spPr bwMode="auto">
              <a:xfrm>
                <a:off x="5521326" y="2744788"/>
                <a:ext cx="11113" cy="39688"/>
              </a:xfrm>
              <a:custGeom>
                <a:avLst/>
                <a:gdLst/>
                <a:ahLst/>
                <a:cxnLst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63"/>
                  </a:cxn>
                  <a:cxn ang="0">
                    <a:pos x="17" y="56"/>
                  </a:cxn>
                  <a:cxn ang="0">
                    <a:pos x="17" y="49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5" y="32"/>
                  </a:cxn>
                  <a:cxn ang="0">
                    <a:pos x="13" y="24"/>
                  </a:cxn>
                  <a:cxn ang="0">
                    <a:pos x="11" y="15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" y="14"/>
                  </a:cxn>
                  <a:cxn ang="0">
                    <a:pos x="2" y="22"/>
                  </a:cxn>
                  <a:cxn ang="0">
                    <a:pos x="6" y="40"/>
                  </a:cxn>
                  <a:cxn ang="0">
                    <a:pos x="6" y="40"/>
                  </a:cxn>
                  <a:cxn ang="0">
                    <a:pos x="7" y="48"/>
                  </a:cxn>
                  <a:cxn ang="0">
                    <a:pos x="7" y="56"/>
                  </a:cxn>
                  <a:cxn ang="0">
                    <a:pos x="8" y="6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2" y="75"/>
                  </a:cxn>
                  <a:cxn ang="0">
                    <a:pos x="13" y="76"/>
                  </a:cxn>
                  <a:cxn ang="0">
                    <a:pos x="17" y="76"/>
                  </a:cxn>
                  <a:cxn ang="0">
                    <a:pos x="18" y="75"/>
                  </a:cxn>
                  <a:cxn ang="0">
                    <a:pos x="19" y="74"/>
                  </a:cxn>
                  <a:cxn ang="0">
                    <a:pos x="20" y="73"/>
                  </a:cxn>
                  <a:cxn ang="0">
                    <a:pos x="19" y="71"/>
                  </a:cxn>
                  <a:cxn ang="0">
                    <a:pos x="19" y="71"/>
                  </a:cxn>
                </a:cxnLst>
                <a:rect l="0" t="0" r="r" b="b"/>
                <a:pathLst>
                  <a:path w="20" h="76">
                    <a:moveTo>
                      <a:pt x="19" y="71"/>
                    </a:moveTo>
                    <a:lnTo>
                      <a:pt x="19" y="71"/>
                    </a:lnTo>
                    <a:lnTo>
                      <a:pt x="18" y="63"/>
                    </a:lnTo>
                    <a:lnTo>
                      <a:pt x="17" y="56"/>
                    </a:lnTo>
                    <a:lnTo>
                      <a:pt x="17" y="49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5" y="32"/>
                    </a:lnTo>
                    <a:lnTo>
                      <a:pt x="13" y="24"/>
                    </a:lnTo>
                    <a:lnTo>
                      <a:pt x="11" y="15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4"/>
                    </a:lnTo>
                    <a:lnTo>
                      <a:pt x="2" y="22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7" y="48"/>
                    </a:lnTo>
                    <a:lnTo>
                      <a:pt x="7" y="56"/>
                    </a:lnTo>
                    <a:lnTo>
                      <a:pt x="8" y="6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2" y="75"/>
                    </a:lnTo>
                    <a:lnTo>
                      <a:pt x="13" y="76"/>
                    </a:lnTo>
                    <a:lnTo>
                      <a:pt x="17" y="76"/>
                    </a:lnTo>
                    <a:lnTo>
                      <a:pt x="18" y="75"/>
                    </a:lnTo>
                    <a:lnTo>
                      <a:pt x="19" y="74"/>
                    </a:lnTo>
                    <a:lnTo>
                      <a:pt x="20" y="73"/>
                    </a:lnTo>
                    <a:lnTo>
                      <a:pt x="19" y="71"/>
                    </a:lnTo>
                    <a:lnTo>
                      <a:pt x="19" y="7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5" name="Freeform 552"/>
              <p:cNvSpPr/>
              <p:nvPr/>
            </p:nvSpPr>
            <p:spPr bwMode="auto">
              <a:xfrm>
                <a:off x="5551488" y="2767013"/>
                <a:ext cx="12700" cy="34925"/>
              </a:xfrm>
              <a:custGeom>
                <a:avLst/>
                <a:gdLst/>
                <a:ahLst/>
                <a:cxnLst>
                  <a:cxn ang="0">
                    <a:pos x="24" y="61"/>
                  </a:cxn>
                  <a:cxn ang="0">
                    <a:pos x="24" y="61"/>
                  </a:cxn>
                  <a:cxn ang="0">
                    <a:pos x="21" y="46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17" y="26"/>
                  </a:cxn>
                  <a:cxn ang="0">
                    <a:pos x="13" y="18"/>
                  </a:cxn>
                  <a:cxn ang="0">
                    <a:pos x="11" y="1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3" y="16"/>
                  </a:cxn>
                  <a:cxn ang="0">
                    <a:pos x="6" y="23"/>
                  </a:cxn>
                  <a:cxn ang="0">
                    <a:pos x="8" y="29"/>
                  </a:cxn>
                  <a:cxn ang="0">
                    <a:pos x="8" y="29"/>
                  </a:cxn>
                  <a:cxn ang="0">
                    <a:pos x="11" y="45"/>
                  </a:cxn>
                  <a:cxn ang="0">
                    <a:pos x="12" y="55"/>
                  </a:cxn>
                  <a:cxn ang="0">
                    <a:pos x="14" y="63"/>
                  </a:cxn>
                  <a:cxn ang="0">
                    <a:pos x="14" y="63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6"/>
                  </a:cxn>
                  <a:cxn ang="0">
                    <a:pos x="24" y="64"/>
                  </a:cxn>
                  <a:cxn ang="0">
                    <a:pos x="24" y="63"/>
                  </a:cxn>
                  <a:cxn ang="0">
                    <a:pos x="24" y="61"/>
                  </a:cxn>
                  <a:cxn ang="0">
                    <a:pos x="24" y="61"/>
                  </a:cxn>
                </a:cxnLst>
                <a:rect l="0" t="0" r="r" b="b"/>
                <a:pathLst>
                  <a:path w="24" h="66">
                    <a:moveTo>
                      <a:pt x="24" y="61"/>
                    </a:moveTo>
                    <a:lnTo>
                      <a:pt x="24" y="61"/>
                    </a:lnTo>
                    <a:lnTo>
                      <a:pt x="21" y="46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7" y="26"/>
                    </a:lnTo>
                    <a:lnTo>
                      <a:pt x="13" y="18"/>
                    </a:lnTo>
                    <a:lnTo>
                      <a:pt x="11" y="1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3" y="16"/>
                    </a:lnTo>
                    <a:lnTo>
                      <a:pt x="6" y="23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1" y="45"/>
                    </a:lnTo>
                    <a:lnTo>
                      <a:pt x="12" y="55"/>
                    </a:lnTo>
                    <a:lnTo>
                      <a:pt x="14" y="63"/>
                    </a:lnTo>
                    <a:lnTo>
                      <a:pt x="14" y="63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6" name="Freeform 553"/>
              <p:cNvSpPr/>
              <p:nvPr/>
            </p:nvSpPr>
            <p:spPr bwMode="auto">
              <a:xfrm>
                <a:off x="5586413" y="2774950"/>
                <a:ext cx="7938" cy="3175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5" y="10"/>
                  </a:cxn>
                  <a:cxn ang="0">
                    <a:pos x="4" y="16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45"/>
                  </a:cxn>
                  <a:cxn ang="0">
                    <a:pos x="1" y="52"/>
                  </a:cxn>
                  <a:cxn ang="0">
                    <a:pos x="3" y="58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5" y="61"/>
                  </a:cxn>
                  <a:cxn ang="0">
                    <a:pos x="9" y="61"/>
                  </a:cxn>
                  <a:cxn ang="0">
                    <a:pos x="10" y="61"/>
                  </a:cxn>
                  <a:cxn ang="0">
                    <a:pos x="11" y="59"/>
                  </a:cxn>
                  <a:cxn ang="0">
                    <a:pos x="12" y="58"/>
                  </a:cxn>
                  <a:cxn ang="0">
                    <a:pos x="12" y="56"/>
                  </a:cxn>
                  <a:cxn ang="0">
                    <a:pos x="12" y="56"/>
                  </a:cxn>
                  <a:cxn ang="0">
                    <a:pos x="10" y="51"/>
                  </a:cxn>
                  <a:cxn ang="0">
                    <a:pos x="9" y="45"/>
                  </a:cxn>
                  <a:cxn ang="0">
                    <a:pos x="9" y="38"/>
                  </a:cxn>
                  <a:cxn ang="0">
                    <a:pos x="10" y="31"/>
                  </a:cxn>
                  <a:cxn ang="0">
                    <a:pos x="12" y="19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3"/>
                  </a:cxn>
                  <a:cxn ang="0">
                    <a:pos x="15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7" h="61">
                    <a:moveTo>
                      <a:pt x="8" y="2"/>
                    </a:moveTo>
                    <a:lnTo>
                      <a:pt x="8" y="2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4" y="60"/>
                    </a:lnTo>
                    <a:lnTo>
                      <a:pt x="5" y="61"/>
                    </a:lnTo>
                    <a:lnTo>
                      <a:pt x="9" y="61"/>
                    </a:lnTo>
                    <a:lnTo>
                      <a:pt x="10" y="61"/>
                    </a:lnTo>
                    <a:lnTo>
                      <a:pt x="11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1"/>
                    </a:lnTo>
                    <a:lnTo>
                      <a:pt x="9" y="45"/>
                    </a:lnTo>
                    <a:lnTo>
                      <a:pt x="9" y="38"/>
                    </a:lnTo>
                    <a:lnTo>
                      <a:pt x="10" y="31"/>
                    </a:lnTo>
                    <a:lnTo>
                      <a:pt x="12" y="1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7" name="Freeform 554"/>
              <p:cNvSpPr/>
              <p:nvPr/>
            </p:nvSpPr>
            <p:spPr bwMode="auto">
              <a:xfrm>
                <a:off x="5616576" y="2774950"/>
                <a:ext cx="6350" cy="42863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1" y="42"/>
                  </a:cxn>
                  <a:cxn ang="0">
                    <a:pos x="11" y="2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25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61"/>
                  </a:cxn>
                  <a:cxn ang="0">
                    <a:pos x="0" y="69"/>
                  </a:cxn>
                  <a:cxn ang="0">
                    <a:pos x="2" y="78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8" y="81"/>
                  </a:cxn>
                  <a:cxn ang="0">
                    <a:pos x="9" y="80"/>
                  </a:cxn>
                  <a:cxn ang="0">
                    <a:pos x="10" y="79"/>
                  </a:cxn>
                  <a:cxn ang="0">
                    <a:pos x="11" y="77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9" y="66"/>
                  </a:cxn>
                  <a:cxn ang="0">
                    <a:pos x="9" y="58"/>
                  </a:cxn>
                  <a:cxn ang="0">
                    <a:pos x="11" y="42"/>
                  </a:cxn>
                  <a:cxn ang="0">
                    <a:pos x="11" y="42"/>
                  </a:cxn>
                </a:cxnLst>
                <a:rect l="0" t="0" r="r" b="b"/>
                <a:pathLst>
                  <a:path w="11" h="81">
                    <a:moveTo>
                      <a:pt x="11" y="42"/>
                    </a:moveTo>
                    <a:lnTo>
                      <a:pt x="11" y="42"/>
                    </a:lnTo>
                    <a:lnTo>
                      <a:pt x="11" y="2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25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61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1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1" y="77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9" y="66"/>
                    </a:lnTo>
                    <a:lnTo>
                      <a:pt x="9" y="58"/>
                    </a:lnTo>
                    <a:lnTo>
                      <a:pt x="11" y="42"/>
                    </a:lnTo>
                    <a:lnTo>
                      <a:pt x="11" y="4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8" name="Freeform 555"/>
              <p:cNvSpPr/>
              <p:nvPr/>
            </p:nvSpPr>
            <p:spPr bwMode="auto">
              <a:xfrm>
                <a:off x="5637213" y="2778125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69" name="Freeform 556"/>
              <p:cNvSpPr/>
              <p:nvPr/>
            </p:nvSpPr>
            <p:spPr bwMode="auto">
              <a:xfrm>
                <a:off x="5672138" y="2770188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0"/>
                  </a:cxn>
                  <a:cxn ang="0">
                    <a:pos x="14" y="50"/>
                  </a:cxn>
                  <a:cxn ang="0">
                    <a:pos x="12" y="28"/>
                  </a:cxn>
                  <a:cxn ang="0">
                    <a:pos x="10" y="1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8"/>
                  </a:cxn>
                  <a:cxn ang="0">
                    <a:pos x="2" y="31"/>
                  </a:cxn>
                  <a:cxn ang="0">
                    <a:pos x="3" y="4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4" y="50"/>
                  </a:cxn>
                  <a:cxn ang="0">
                    <a:pos x="14" y="50"/>
                  </a:cxn>
                </a:cxnLst>
                <a:rect l="0" t="0" r="r" b="b"/>
                <a:pathLst>
                  <a:path w="14" h="61">
                    <a:moveTo>
                      <a:pt x="14" y="50"/>
                    </a:moveTo>
                    <a:lnTo>
                      <a:pt x="14" y="50"/>
                    </a:lnTo>
                    <a:lnTo>
                      <a:pt x="12" y="28"/>
                    </a:lnTo>
                    <a:lnTo>
                      <a:pt x="10" y="1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2" y="31"/>
                    </a:lnTo>
                    <a:lnTo>
                      <a:pt x="3" y="4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0" name="Freeform 557"/>
              <p:cNvSpPr/>
              <p:nvPr/>
            </p:nvSpPr>
            <p:spPr bwMode="auto">
              <a:xfrm>
                <a:off x="5702301" y="2749550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1"/>
                  </a:cxn>
                  <a:cxn ang="0">
                    <a:pos x="3" y="61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1"/>
                    </a:lnTo>
                    <a:lnTo>
                      <a:pt x="3" y="61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1" name="Freeform 558"/>
              <p:cNvSpPr/>
              <p:nvPr/>
            </p:nvSpPr>
            <p:spPr bwMode="auto">
              <a:xfrm>
                <a:off x="5722938" y="2735263"/>
                <a:ext cx="7938" cy="3175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7"/>
                  </a:cxn>
                  <a:cxn ang="0">
                    <a:pos x="3" y="30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8" y="61"/>
                  </a:cxn>
                  <a:cxn ang="0">
                    <a:pos x="9" y="60"/>
                  </a:cxn>
                  <a:cxn ang="0">
                    <a:pos x="10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0"/>
                  </a:cxn>
                  <a:cxn ang="0">
                    <a:pos x="14" y="17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61">
                    <a:moveTo>
                      <a:pt x="5" y="4"/>
                    </a:moveTo>
                    <a:lnTo>
                      <a:pt x="5" y="4"/>
                    </a:lnTo>
                    <a:lnTo>
                      <a:pt x="4" y="17"/>
                    </a:lnTo>
                    <a:lnTo>
                      <a:pt x="3" y="30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8" y="61"/>
                    </a:lnTo>
                    <a:lnTo>
                      <a:pt x="9" y="60"/>
                    </a:lnTo>
                    <a:lnTo>
                      <a:pt x="10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0"/>
                    </a:lnTo>
                    <a:lnTo>
                      <a:pt x="14" y="17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2" name="Freeform 559"/>
              <p:cNvSpPr/>
              <p:nvPr/>
            </p:nvSpPr>
            <p:spPr bwMode="auto">
              <a:xfrm>
                <a:off x="5740401" y="2724150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2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3" name="Freeform 560"/>
              <p:cNvSpPr/>
              <p:nvPr/>
            </p:nvSpPr>
            <p:spPr bwMode="auto">
              <a:xfrm>
                <a:off x="5762626" y="26971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5"/>
                  </a:cxn>
                  <a:cxn ang="0">
                    <a:pos x="8" y="55"/>
                  </a:cxn>
                  <a:cxn ang="0">
                    <a:pos x="9" y="53"/>
                  </a:cxn>
                  <a:cxn ang="0">
                    <a:pos x="9" y="51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4" name="Freeform 561"/>
              <p:cNvSpPr/>
              <p:nvPr/>
            </p:nvSpPr>
            <p:spPr bwMode="auto">
              <a:xfrm>
                <a:off x="5778501" y="2689225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2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5" name="Freeform 562"/>
              <p:cNvSpPr/>
              <p:nvPr/>
            </p:nvSpPr>
            <p:spPr bwMode="auto">
              <a:xfrm>
                <a:off x="5795963" y="2670175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4" y="25"/>
                  </a:cxn>
                  <a:cxn ang="0">
                    <a:pos x="4" y="25"/>
                  </a:cxn>
                  <a:cxn ang="0">
                    <a:pos x="5" y="31"/>
                  </a:cxn>
                  <a:cxn ang="0">
                    <a:pos x="5" y="38"/>
                  </a:cxn>
                  <a:cxn ang="0">
                    <a:pos x="4" y="53"/>
                  </a:cxn>
                  <a:cxn ang="0">
                    <a:pos x="4" y="53"/>
                  </a:cxn>
                  <a:cxn ang="0">
                    <a:pos x="5" y="55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9" y="57"/>
                  </a:cxn>
                  <a:cxn ang="0">
                    <a:pos x="10" y="57"/>
                  </a:cxn>
                  <a:cxn ang="0">
                    <a:pos x="12" y="56"/>
                  </a:cxn>
                  <a:cxn ang="0">
                    <a:pos x="13" y="55"/>
                  </a:cxn>
                  <a:cxn ang="0">
                    <a:pos x="13" y="53"/>
                  </a:cxn>
                  <a:cxn ang="0">
                    <a:pos x="13" y="29"/>
                  </a:cxn>
                  <a:cxn ang="0">
                    <a:pos x="13" y="29"/>
                  </a:cxn>
                  <a:cxn ang="0">
                    <a:pos x="13" y="23"/>
                  </a:cxn>
                  <a:cxn ang="0">
                    <a:pos x="11" y="16"/>
                  </a:cxn>
                  <a:cxn ang="0">
                    <a:pos x="10" y="11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3" h="57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5" y="31"/>
                    </a:lnTo>
                    <a:lnTo>
                      <a:pt x="5" y="38"/>
                    </a:lnTo>
                    <a:lnTo>
                      <a:pt x="4" y="53"/>
                    </a:lnTo>
                    <a:lnTo>
                      <a:pt x="4" y="53"/>
                    </a:lnTo>
                    <a:lnTo>
                      <a:pt x="5" y="55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10" y="57"/>
                    </a:lnTo>
                    <a:lnTo>
                      <a:pt x="12" y="56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3" y="23"/>
                    </a:lnTo>
                    <a:lnTo>
                      <a:pt x="11" y="16"/>
                    </a:lnTo>
                    <a:lnTo>
                      <a:pt x="10" y="11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6" name="Freeform 563"/>
              <p:cNvSpPr/>
              <p:nvPr/>
            </p:nvSpPr>
            <p:spPr bwMode="auto">
              <a:xfrm>
                <a:off x="5291138" y="2278063"/>
                <a:ext cx="12700" cy="3016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9" y="13"/>
                  </a:cxn>
                  <a:cxn ang="0">
                    <a:pos x="5" y="19"/>
                  </a:cxn>
                  <a:cxn ang="0">
                    <a:pos x="3" y="26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9" y="56"/>
                  </a:cxn>
                  <a:cxn ang="0">
                    <a:pos x="10" y="55"/>
                  </a:cxn>
                  <a:cxn ang="0">
                    <a:pos x="10" y="53"/>
                  </a:cxn>
                  <a:cxn ang="0">
                    <a:pos x="10" y="53"/>
                  </a:cxn>
                  <a:cxn ang="0">
                    <a:pos x="11" y="42"/>
                  </a:cxn>
                  <a:cxn ang="0">
                    <a:pos x="13" y="29"/>
                  </a:cxn>
                  <a:cxn ang="0">
                    <a:pos x="14" y="24"/>
                  </a:cxn>
                  <a:cxn ang="0">
                    <a:pos x="17" y="18"/>
                  </a:cxn>
                  <a:cxn ang="0">
                    <a:pos x="19" y="13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3" y="3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57">
                    <a:moveTo>
                      <a:pt x="16" y="2"/>
                    </a:moveTo>
                    <a:lnTo>
                      <a:pt x="16" y="2"/>
                    </a:lnTo>
                    <a:lnTo>
                      <a:pt x="12" y="8"/>
                    </a:lnTo>
                    <a:lnTo>
                      <a:pt x="9" y="13"/>
                    </a:lnTo>
                    <a:lnTo>
                      <a:pt x="5" y="19"/>
                    </a:lnTo>
                    <a:lnTo>
                      <a:pt x="3" y="26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9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1" y="42"/>
                    </a:lnTo>
                    <a:lnTo>
                      <a:pt x="13" y="29"/>
                    </a:lnTo>
                    <a:lnTo>
                      <a:pt x="14" y="24"/>
                    </a:lnTo>
                    <a:lnTo>
                      <a:pt x="17" y="18"/>
                    </a:lnTo>
                    <a:lnTo>
                      <a:pt x="19" y="13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7" name="Freeform 564"/>
              <p:cNvSpPr/>
              <p:nvPr/>
            </p:nvSpPr>
            <p:spPr bwMode="auto">
              <a:xfrm>
                <a:off x="5321301" y="2251075"/>
                <a:ext cx="7938" cy="2698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5"/>
                  </a:cxn>
                  <a:cxn ang="0">
                    <a:pos x="2" y="25"/>
                  </a:cxn>
                  <a:cxn ang="0">
                    <a:pos x="1" y="36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1" y="50"/>
                  </a:cxn>
                  <a:cxn ang="0">
                    <a:pos x="3" y="51"/>
                  </a:cxn>
                  <a:cxn ang="0">
                    <a:pos x="4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25"/>
                  </a:cxn>
                  <a:cxn ang="0">
                    <a:pos x="14" y="15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51">
                    <a:moveTo>
                      <a:pt x="5" y="4"/>
                    </a:moveTo>
                    <a:lnTo>
                      <a:pt x="5" y="4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25"/>
                    </a:lnTo>
                    <a:lnTo>
                      <a:pt x="14" y="1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8" name="Freeform 565"/>
              <p:cNvSpPr/>
              <p:nvPr/>
            </p:nvSpPr>
            <p:spPr bwMode="auto">
              <a:xfrm>
                <a:off x="5351463" y="2217738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1" y="1"/>
                  </a:cxn>
                  <a:cxn ang="0">
                    <a:pos x="8" y="6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4" y="24"/>
                  </a:cxn>
                  <a:cxn ang="0">
                    <a:pos x="3" y="28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0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5" y="12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1"/>
                  </a:cxn>
                  <a:cxn ang="0">
                    <a:pos x="11" y="1"/>
                  </a:cxn>
                </a:cxnLst>
                <a:rect l="0" t="0" r="r" b="b"/>
                <a:pathLst>
                  <a:path w="19" h="51">
                    <a:moveTo>
                      <a:pt x="11" y="1"/>
                    </a:moveTo>
                    <a:lnTo>
                      <a:pt x="11" y="1"/>
                    </a:lnTo>
                    <a:lnTo>
                      <a:pt x="8" y="6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4" y="24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0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5" y="12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79" name="Freeform 566"/>
              <p:cNvSpPr/>
              <p:nvPr/>
            </p:nvSpPr>
            <p:spPr bwMode="auto">
              <a:xfrm>
                <a:off x="5380038" y="2195513"/>
                <a:ext cx="9525" cy="269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16"/>
                  </a:cxn>
                  <a:cxn ang="0">
                    <a:pos x="4" y="26"/>
                  </a:cxn>
                  <a:cxn ang="0">
                    <a:pos x="1" y="3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2"/>
                  </a:cxn>
                  <a:cxn ang="0">
                    <a:pos x="4" y="52"/>
                  </a:cxn>
                  <a:cxn ang="0">
                    <a:pos x="6" y="52"/>
                  </a:cxn>
                  <a:cxn ang="0">
                    <a:pos x="7" y="51"/>
                  </a:cxn>
                  <a:cxn ang="0">
                    <a:pos x="8" y="50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0" y="36"/>
                  </a:cxn>
                  <a:cxn ang="0">
                    <a:pos x="13" y="26"/>
                  </a:cxn>
                  <a:cxn ang="0">
                    <a:pos x="16" y="1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52">
                    <a:moveTo>
                      <a:pt x="9" y="4"/>
                    </a:moveTo>
                    <a:lnTo>
                      <a:pt x="9" y="4"/>
                    </a:lnTo>
                    <a:lnTo>
                      <a:pt x="7" y="16"/>
                    </a:lnTo>
                    <a:lnTo>
                      <a:pt x="4" y="26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7" y="51"/>
                    </a:lnTo>
                    <a:lnTo>
                      <a:pt x="8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0" y="36"/>
                    </a:lnTo>
                    <a:lnTo>
                      <a:pt x="13" y="26"/>
                    </a:lnTo>
                    <a:lnTo>
                      <a:pt x="16" y="1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0" name="Freeform 567"/>
              <p:cNvSpPr/>
              <p:nvPr/>
            </p:nvSpPr>
            <p:spPr bwMode="auto">
              <a:xfrm>
                <a:off x="5414963" y="2174875"/>
                <a:ext cx="6350" cy="30163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17"/>
                  </a:cxn>
                  <a:cxn ang="0">
                    <a:pos x="2" y="29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0" y="40"/>
                  </a:cxn>
                  <a:cxn ang="0">
                    <a:pos x="11" y="29"/>
                  </a:cxn>
                  <a:cxn ang="0">
                    <a:pos x="13" y="1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4" h="57">
                    <a:moveTo>
                      <a:pt x="4" y="5"/>
                    </a:moveTo>
                    <a:lnTo>
                      <a:pt x="4" y="5"/>
                    </a:lnTo>
                    <a:lnTo>
                      <a:pt x="4" y="17"/>
                    </a:lnTo>
                    <a:lnTo>
                      <a:pt x="2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40"/>
                    </a:lnTo>
                    <a:lnTo>
                      <a:pt x="11" y="29"/>
                    </a:lnTo>
                    <a:lnTo>
                      <a:pt x="13" y="1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1" name="Freeform 568"/>
              <p:cNvSpPr/>
              <p:nvPr/>
            </p:nvSpPr>
            <p:spPr bwMode="auto">
              <a:xfrm>
                <a:off x="5441951" y="2174875"/>
                <a:ext cx="7938" cy="2540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4" y="11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3" y="26"/>
                  </a:cxn>
                  <a:cxn ang="0">
                    <a:pos x="3" y="26"/>
                  </a:cxn>
                  <a:cxn ang="0">
                    <a:pos x="1" y="3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1" y="45"/>
                  </a:cxn>
                  <a:cxn ang="0">
                    <a:pos x="2" y="47"/>
                  </a:cxn>
                  <a:cxn ang="0">
                    <a:pos x="3" y="48"/>
                  </a:cxn>
                  <a:cxn ang="0">
                    <a:pos x="6" y="48"/>
                  </a:cxn>
                  <a:cxn ang="0">
                    <a:pos x="7" y="48"/>
                  </a:cxn>
                  <a:cxn ang="0">
                    <a:pos x="9" y="47"/>
                  </a:cxn>
                  <a:cxn ang="0">
                    <a:pos x="10" y="45"/>
                  </a:cxn>
                  <a:cxn ang="0">
                    <a:pos x="11" y="42"/>
                  </a:cxn>
                  <a:cxn ang="0">
                    <a:pos x="11" y="42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48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45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2" name="Freeform 569"/>
              <p:cNvSpPr/>
              <p:nvPr/>
            </p:nvSpPr>
            <p:spPr bwMode="auto">
              <a:xfrm>
                <a:off x="5473701" y="2173288"/>
                <a:ext cx="14288" cy="3651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2"/>
                  </a:cxn>
                  <a:cxn ang="0">
                    <a:pos x="15" y="30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12" y="45"/>
                  </a:cxn>
                  <a:cxn ang="0">
                    <a:pos x="9" y="52"/>
                  </a:cxn>
                  <a:cxn ang="0">
                    <a:pos x="1" y="63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67"/>
                  </a:cxn>
                  <a:cxn ang="0">
                    <a:pos x="1" y="69"/>
                  </a:cxn>
                  <a:cxn ang="0">
                    <a:pos x="2" y="70"/>
                  </a:cxn>
                  <a:cxn ang="0">
                    <a:pos x="4" y="70"/>
                  </a:cxn>
                  <a:cxn ang="0">
                    <a:pos x="7" y="70"/>
                  </a:cxn>
                  <a:cxn ang="0">
                    <a:pos x="8" y="70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16" y="57"/>
                  </a:cxn>
                  <a:cxn ang="0">
                    <a:pos x="19" y="51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23" y="40"/>
                  </a:cxn>
                  <a:cxn ang="0">
                    <a:pos x="24" y="35"/>
                  </a:cxn>
                  <a:cxn ang="0">
                    <a:pos x="25" y="25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5" h="70">
                    <a:moveTo>
                      <a:pt x="24" y="4"/>
                    </a:moveTo>
                    <a:lnTo>
                      <a:pt x="24" y="4"/>
                    </a:lnTo>
                    <a:lnTo>
                      <a:pt x="24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2"/>
                    </a:lnTo>
                    <a:lnTo>
                      <a:pt x="15" y="3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5"/>
                    </a:lnTo>
                    <a:lnTo>
                      <a:pt x="9" y="52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" y="69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19" y="51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3" y="40"/>
                    </a:lnTo>
                    <a:lnTo>
                      <a:pt x="24" y="35"/>
                    </a:lnTo>
                    <a:lnTo>
                      <a:pt x="25" y="25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3" name="Freeform 570"/>
              <p:cNvSpPr/>
              <p:nvPr/>
            </p:nvSpPr>
            <p:spPr bwMode="auto">
              <a:xfrm>
                <a:off x="5503863" y="2192338"/>
                <a:ext cx="4763" cy="2857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3"/>
                  </a:cxn>
                  <a:cxn ang="0">
                    <a:pos x="6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3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4" name="Freeform 571"/>
              <p:cNvSpPr/>
              <p:nvPr/>
            </p:nvSpPr>
            <p:spPr bwMode="auto">
              <a:xfrm>
                <a:off x="5526088" y="2200275"/>
                <a:ext cx="7938" cy="3016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9" y="29"/>
                  </a:cxn>
                  <a:cxn ang="0">
                    <a:pos x="10" y="23"/>
                  </a:cxn>
                  <a:cxn ang="0">
                    <a:pos x="11" y="17"/>
                  </a:cxn>
                  <a:cxn ang="0">
                    <a:pos x="12" y="12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56">
                    <a:moveTo>
                      <a:pt x="7" y="2"/>
                    </a:moveTo>
                    <a:lnTo>
                      <a:pt x="7" y="2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9" y="29"/>
                    </a:lnTo>
                    <a:lnTo>
                      <a:pt x="10" y="23"/>
                    </a:lnTo>
                    <a:lnTo>
                      <a:pt x="11" y="17"/>
                    </a:lnTo>
                    <a:lnTo>
                      <a:pt x="12" y="12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5" name="Freeform 572"/>
              <p:cNvSpPr/>
              <p:nvPr/>
            </p:nvSpPr>
            <p:spPr bwMode="auto">
              <a:xfrm>
                <a:off x="5549901" y="22129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7" y="47"/>
                  </a:cxn>
                  <a:cxn ang="0">
                    <a:pos x="8" y="45"/>
                  </a:cxn>
                  <a:cxn ang="0">
                    <a:pos x="9" y="43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48">
                    <a:moveTo>
                      <a:pt x="0" y="6"/>
                    </a:moveTo>
                    <a:lnTo>
                      <a:pt x="0" y="43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5"/>
                    </a:lnTo>
                    <a:lnTo>
                      <a:pt x="9" y="4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6" name="Freeform 573"/>
              <p:cNvSpPr/>
              <p:nvPr/>
            </p:nvSpPr>
            <p:spPr bwMode="auto">
              <a:xfrm>
                <a:off x="5567363" y="22256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8" y="47"/>
                  </a:cxn>
                  <a:cxn ang="0">
                    <a:pos x="9" y="45"/>
                  </a:cxn>
                  <a:cxn ang="0">
                    <a:pos x="9" y="4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8">
                    <a:moveTo>
                      <a:pt x="0" y="4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8" y="47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7" name="Freeform 574"/>
              <p:cNvSpPr/>
              <p:nvPr/>
            </p:nvSpPr>
            <p:spPr bwMode="auto">
              <a:xfrm>
                <a:off x="5597526" y="2243138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7"/>
                  </a:cxn>
                  <a:cxn ang="0">
                    <a:pos x="2" y="28"/>
                  </a:cxn>
                  <a:cxn ang="0">
                    <a:pos x="2" y="39"/>
                  </a:cxn>
                  <a:cxn ang="0">
                    <a:pos x="1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10" y="48"/>
                  </a:cxn>
                  <a:cxn ang="0">
                    <a:pos x="11" y="42"/>
                  </a:cxn>
                  <a:cxn ang="0">
                    <a:pos x="11" y="29"/>
                  </a:cxn>
                  <a:cxn ang="0">
                    <a:pos x="10" y="17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1" h="57">
                    <a:moveTo>
                      <a:pt x="9" y="5"/>
                    </a:move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7"/>
                    </a:lnTo>
                    <a:lnTo>
                      <a:pt x="2" y="28"/>
                    </a:lnTo>
                    <a:lnTo>
                      <a:pt x="2" y="39"/>
                    </a:lnTo>
                    <a:lnTo>
                      <a:pt x="1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10" y="48"/>
                    </a:lnTo>
                    <a:lnTo>
                      <a:pt x="11" y="42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8" name="Freeform 575"/>
              <p:cNvSpPr/>
              <p:nvPr/>
            </p:nvSpPr>
            <p:spPr bwMode="auto">
              <a:xfrm>
                <a:off x="5354638" y="2393950"/>
                <a:ext cx="6350" cy="3175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4" y="30"/>
                  </a:cxn>
                  <a:cxn ang="0">
                    <a:pos x="3" y="43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2" y="45"/>
                  </a:cxn>
                  <a:cxn ang="0">
                    <a:pos x="14" y="31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61">
                    <a:moveTo>
                      <a:pt x="4" y="4"/>
                    </a:moveTo>
                    <a:lnTo>
                      <a:pt x="4" y="4"/>
                    </a:lnTo>
                    <a:lnTo>
                      <a:pt x="4" y="30"/>
                    </a:lnTo>
                    <a:lnTo>
                      <a:pt x="3" y="4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2" y="45"/>
                    </a:lnTo>
                    <a:lnTo>
                      <a:pt x="14" y="31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89" name="Freeform 576"/>
              <p:cNvSpPr/>
              <p:nvPr/>
            </p:nvSpPr>
            <p:spPr bwMode="auto">
              <a:xfrm>
                <a:off x="5367338" y="24288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75"/>
                  </a:cxn>
                  <a:cxn ang="0">
                    <a:pos x="3" y="76"/>
                  </a:cxn>
                  <a:cxn ang="0">
                    <a:pos x="4" y="76"/>
                  </a:cxn>
                  <a:cxn ang="0">
                    <a:pos x="6" y="76"/>
                  </a:cxn>
                  <a:cxn ang="0">
                    <a:pos x="7" y="75"/>
                  </a:cxn>
                  <a:cxn ang="0">
                    <a:pos x="8" y="73"/>
                  </a:cxn>
                  <a:cxn ang="0">
                    <a:pos x="9" y="7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6">
                    <a:moveTo>
                      <a:pt x="0" y="5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3" y="76"/>
                    </a:lnTo>
                    <a:lnTo>
                      <a:pt x="4" y="76"/>
                    </a:lnTo>
                    <a:lnTo>
                      <a:pt x="6" y="76"/>
                    </a:lnTo>
                    <a:lnTo>
                      <a:pt x="7" y="75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0" name="Freeform 577"/>
              <p:cNvSpPr/>
              <p:nvPr/>
            </p:nvSpPr>
            <p:spPr bwMode="auto">
              <a:xfrm>
                <a:off x="5384801" y="24542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4"/>
                  </a:cxn>
                  <a:cxn ang="0">
                    <a:pos x="3" y="75"/>
                  </a:cxn>
                  <a:cxn ang="0">
                    <a:pos x="4" y="75"/>
                  </a:cxn>
                  <a:cxn ang="0">
                    <a:pos x="6" y="75"/>
                  </a:cxn>
                  <a:cxn ang="0">
                    <a:pos x="8" y="74"/>
                  </a:cxn>
                  <a:cxn ang="0">
                    <a:pos x="9" y="72"/>
                  </a:cxn>
                  <a:cxn ang="0">
                    <a:pos x="9" y="7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75">
                    <a:moveTo>
                      <a:pt x="0" y="4"/>
                    </a:moveTo>
                    <a:lnTo>
                      <a:pt x="0" y="70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4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1" name="Freeform 578"/>
              <p:cNvSpPr/>
              <p:nvPr/>
            </p:nvSpPr>
            <p:spPr bwMode="auto">
              <a:xfrm>
                <a:off x="5402263" y="2479675"/>
                <a:ext cx="6350" cy="3968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14"/>
                  </a:cxn>
                  <a:cxn ang="0">
                    <a:pos x="2" y="23"/>
                  </a:cxn>
                  <a:cxn ang="0">
                    <a:pos x="1" y="32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49"/>
                  </a:cxn>
                  <a:cxn ang="0">
                    <a:pos x="1" y="57"/>
                  </a:cxn>
                  <a:cxn ang="0">
                    <a:pos x="3" y="66"/>
                  </a:cxn>
                  <a:cxn ang="0">
                    <a:pos x="5" y="74"/>
                  </a:cxn>
                  <a:cxn ang="0">
                    <a:pos x="5" y="74"/>
                  </a:cxn>
                  <a:cxn ang="0">
                    <a:pos x="6" y="75"/>
                  </a:cxn>
                  <a:cxn ang="0">
                    <a:pos x="8" y="76"/>
                  </a:cxn>
                  <a:cxn ang="0">
                    <a:pos x="9" y="76"/>
                  </a:cxn>
                  <a:cxn ang="0">
                    <a:pos x="11" y="75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13" y="69"/>
                  </a:cxn>
                  <a:cxn ang="0">
                    <a:pos x="13" y="69"/>
                  </a:cxn>
                  <a:cxn ang="0">
                    <a:pos x="11" y="60"/>
                  </a:cxn>
                  <a:cxn ang="0">
                    <a:pos x="9" y="53"/>
                  </a:cxn>
                  <a:cxn ang="0">
                    <a:pos x="9" y="45"/>
                  </a:cxn>
                  <a:cxn ang="0">
                    <a:pos x="10" y="37"/>
                  </a:cxn>
                  <a:cxn ang="0">
                    <a:pos x="12" y="21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4" h="76">
                    <a:moveTo>
                      <a:pt x="14" y="5"/>
                    </a:moveTo>
                    <a:lnTo>
                      <a:pt x="14" y="5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14"/>
                    </a:lnTo>
                    <a:lnTo>
                      <a:pt x="2" y="23"/>
                    </a:lnTo>
                    <a:lnTo>
                      <a:pt x="1" y="32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57"/>
                    </a:lnTo>
                    <a:lnTo>
                      <a:pt x="3" y="66"/>
                    </a:lnTo>
                    <a:lnTo>
                      <a:pt x="5" y="74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1" y="75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69"/>
                    </a:lnTo>
                    <a:lnTo>
                      <a:pt x="11" y="60"/>
                    </a:lnTo>
                    <a:lnTo>
                      <a:pt x="9" y="53"/>
                    </a:lnTo>
                    <a:lnTo>
                      <a:pt x="9" y="45"/>
                    </a:lnTo>
                    <a:lnTo>
                      <a:pt x="10" y="37"/>
                    </a:lnTo>
                    <a:lnTo>
                      <a:pt x="12" y="21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2" name="Freeform 579"/>
              <p:cNvSpPr/>
              <p:nvPr/>
            </p:nvSpPr>
            <p:spPr bwMode="auto">
              <a:xfrm>
                <a:off x="5426076" y="2497138"/>
                <a:ext cx="7938" cy="30163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7" y="3"/>
                  </a:cxn>
                  <a:cxn ang="0">
                    <a:pos x="4" y="9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1" y="54"/>
                  </a:cxn>
                  <a:cxn ang="0">
                    <a:pos x="3" y="55"/>
                  </a:cxn>
                  <a:cxn ang="0">
                    <a:pos x="5" y="56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10" y="55"/>
                  </a:cxn>
                  <a:cxn ang="0">
                    <a:pos x="11" y="54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0" y="29"/>
                  </a:cxn>
                  <a:cxn ang="0">
                    <a:pos x="10" y="23"/>
                  </a:cxn>
                  <a:cxn ang="0">
                    <a:pos x="11" y="18"/>
                  </a:cxn>
                  <a:cxn ang="0">
                    <a:pos x="12" y="13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6" y="6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3"/>
                  </a:cxn>
                  <a:cxn ang="0">
                    <a:pos x="7" y="3"/>
                  </a:cxn>
                </a:cxnLst>
                <a:rect l="0" t="0" r="r" b="b"/>
                <a:pathLst>
                  <a:path w="16" h="57">
                    <a:moveTo>
                      <a:pt x="7" y="3"/>
                    </a:moveTo>
                    <a:lnTo>
                      <a:pt x="7" y="3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10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1" y="18"/>
                    </a:lnTo>
                    <a:lnTo>
                      <a:pt x="12" y="13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3" name="Freeform 580"/>
              <p:cNvSpPr/>
              <p:nvPr/>
            </p:nvSpPr>
            <p:spPr bwMode="auto">
              <a:xfrm>
                <a:off x="5446713" y="2514600"/>
                <a:ext cx="7938" cy="36513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5" y="64"/>
                  </a:cxn>
                  <a:cxn ang="0">
                    <a:pos x="12" y="56"/>
                  </a:cxn>
                  <a:cxn ang="0">
                    <a:pos x="10" y="49"/>
                  </a:cxn>
                  <a:cxn ang="0">
                    <a:pos x="9" y="42"/>
                  </a:cxn>
                  <a:cxn ang="0">
                    <a:pos x="9" y="35"/>
                  </a:cxn>
                  <a:cxn ang="0">
                    <a:pos x="10" y="19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20"/>
                  </a:cxn>
                  <a:cxn ang="0">
                    <a:pos x="0" y="37"/>
                  </a:cxn>
                  <a:cxn ang="0">
                    <a:pos x="0" y="45"/>
                  </a:cxn>
                  <a:cxn ang="0">
                    <a:pos x="1" y="53"/>
                  </a:cxn>
                  <a:cxn ang="0">
                    <a:pos x="3" y="60"/>
                  </a:cxn>
                  <a:cxn ang="0">
                    <a:pos x="7" y="68"/>
                  </a:cxn>
                  <a:cxn ang="0">
                    <a:pos x="7" y="68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70"/>
                  </a:cxn>
                  <a:cxn ang="0">
                    <a:pos x="13" y="70"/>
                  </a:cxn>
                  <a:cxn ang="0">
                    <a:pos x="14" y="69"/>
                  </a:cxn>
                  <a:cxn ang="0">
                    <a:pos x="15" y="67"/>
                  </a:cxn>
                  <a:cxn ang="0">
                    <a:pos x="15" y="66"/>
                  </a:cxn>
                  <a:cxn ang="0">
                    <a:pos x="15" y="64"/>
                  </a:cxn>
                  <a:cxn ang="0">
                    <a:pos x="15" y="64"/>
                  </a:cxn>
                </a:cxnLst>
                <a:rect l="0" t="0" r="r" b="b"/>
                <a:pathLst>
                  <a:path w="15" h="70">
                    <a:moveTo>
                      <a:pt x="15" y="64"/>
                    </a:moveTo>
                    <a:lnTo>
                      <a:pt x="15" y="64"/>
                    </a:lnTo>
                    <a:lnTo>
                      <a:pt x="12" y="56"/>
                    </a:lnTo>
                    <a:lnTo>
                      <a:pt x="10" y="49"/>
                    </a:lnTo>
                    <a:lnTo>
                      <a:pt x="9" y="42"/>
                    </a:lnTo>
                    <a:lnTo>
                      <a:pt x="9" y="35"/>
                    </a:lnTo>
                    <a:lnTo>
                      <a:pt x="10" y="1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20"/>
                    </a:lnTo>
                    <a:lnTo>
                      <a:pt x="0" y="37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6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70"/>
                    </a:lnTo>
                    <a:lnTo>
                      <a:pt x="13" y="70"/>
                    </a:lnTo>
                    <a:lnTo>
                      <a:pt x="14" y="69"/>
                    </a:lnTo>
                    <a:lnTo>
                      <a:pt x="15" y="67"/>
                    </a:lnTo>
                    <a:lnTo>
                      <a:pt x="15" y="66"/>
                    </a:lnTo>
                    <a:lnTo>
                      <a:pt x="15" y="64"/>
                    </a:lnTo>
                    <a:lnTo>
                      <a:pt x="15" y="6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4" name="Freeform 581"/>
              <p:cNvSpPr/>
              <p:nvPr/>
            </p:nvSpPr>
            <p:spPr bwMode="auto">
              <a:xfrm>
                <a:off x="5464176" y="2540000"/>
                <a:ext cx="9525" cy="31750"/>
              </a:xfrm>
              <a:custGeom>
                <a:avLst/>
                <a:gdLst/>
                <a:ahLst/>
                <a:cxnLst>
                  <a:cxn ang="0">
                    <a:pos x="12" y="37"/>
                  </a:cxn>
                  <a:cxn ang="0">
                    <a:pos x="12" y="37"/>
                  </a:cxn>
                  <a:cxn ang="0">
                    <a:pos x="9" y="30"/>
                  </a:cxn>
                  <a:cxn ang="0">
                    <a:pos x="8" y="2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7" y="51"/>
                  </a:cxn>
                  <a:cxn ang="0">
                    <a:pos x="9" y="57"/>
                  </a:cxn>
                  <a:cxn ang="0">
                    <a:pos x="9" y="57"/>
                  </a:cxn>
                  <a:cxn ang="0">
                    <a:pos x="9" y="59"/>
                  </a:cxn>
                  <a:cxn ang="0">
                    <a:pos x="11" y="60"/>
                  </a:cxn>
                  <a:cxn ang="0">
                    <a:pos x="14" y="61"/>
                  </a:cxn>
                  <a:cxn ang="0">
                    <a:pos x="16" y="61"/>
                  </a:cxn>
                  <a:cxn ang="0">
                    <a:pos x="17" y="60"/>
                  </a:cxn>
                  <a:cxn ang="0">
                    <a:pos x="18" y="59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17" y="52"/>
                  </a:cxn>
                  <a:cxn ang="0">
                    <a:pos x="16" y="47"/>
                  </a:cxn>
                  <a:cxn ang="0">
                    <a:pos x="12" y="37"/>
                  </a:cxn>
                  <a:cxn ang="0">
                    <a:pos x="12" y="37"/>
                  </a:cxn>
                </a:cxnLst>
                <a:rect l="0" t="0" r="r" b="b"/>
                <a:pathLst>
                  <a:path w="18" h="61">
                    <a:moveTo>
                      <a:pt x="12" y="37"/>
                    </a:moveTo>
                    <a:lnTo>
                      <a:pt x="12" y="37"/>
                    </a:lnTo>
                    <a:lnTo>
                      <a:pt x="9" y="30"/>
                    </a:lnTo>
                    <a:lnTo>
                      <a:pt x="8" y="2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7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11" y="60"/>
                    </a:lnTo>
                    <a:lnTo>
                      <a:pt x="14" y="61"/>
                    </a:lnTo>
                    <a:lnTo>
                      <a:pt x="16" y="61"/>
                    </a:lnTo>
                    <a:lnTo>
                      <a:pt x="17" y="60"/>
                    </a:lnTo>
                    <a:lnTo>
                      <a:pt x="18" y="59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2"/>
                    </a:lnTo>
                    <a:lnTo>
                      <a:pt x="16" y="47"/>
                    </a:lnTo>
                    <a:lnTo>
                      <a:pt x="12" y="37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5" name="Freeform 582"/>
              <p:cNvSpPr/>
              <p:nvPr/>
            </p:nvSpPr>
            <p:spPr bwMode="auto">
              <a:xfrm>
                <a:off x="5489576" y="2562225"/>
                <a:ext cx="7938" cy="30163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2" y="17"/>
                  </a:cxn>
                  <a:cxn ang="0">
                    <a:pos x="1" y="23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34"/>
                  </a:cxn>
                  <a:cxn ang="0">
                    <a:pos x="1" y="41"/>
                  </a:cxn>
                  <a:cxn ang="0">
                    <a:pos x="3" y="47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5" y="54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10" y="57"/>
                  </a:cxn>
                  <a:cxn ang="0">
                    <a:pos x="12" y="57"/>
                  </a:cxn>
                  <a:cxn ang="0">
                    <a:pos x="13" y="56"/>
                  </a:cxn>
                  <a:cxn ang="0">
                    <a:pos x="14" y="54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0" y="23"/>
                  </a:cxn>
                  <a:cxn ang="0">
                    <a:pos x="12" y="17"/>
                  </a:cxn>
                  <a:cxn ang="0">
                    <a:pos x="13" y="11"/>
                  </a:cxn>
                  <a:cxn ang="0">
                    <a:pos x="14" y="6"/>
                  </a:cxn>
                  <a:cxn ang="0">
                    <a:pos x="14" y="6"/>
                  </a:cxn>
                </a:cxnLst>
                <a:rect l="0" t="0" r="r" b="b"/>
                <a:pathLst>
                  <a:path w="14" h="57">
                    <a:moveTo>
                      <a:pt x="14" y="6"/>
                    </a:moveTo>
                    <a:lnTo>
                      <a:pt x="14" y="6"/>
                    </a:lnTo>
                    <a:lnTo>
                      <a:pt x="14" y="4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1" y="23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7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5" y="54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10" y="57"/>
                    </a:lnTo>
                    <a:lnTo>
                      <a:pt x="12" y="57"/>
                    </a:lnTo>
                    <a:lnTo>
                      <a:pt x="13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3"/>
                    </a:lnTo>
                    <a:lnTo>
                      <a:pt x="12" y="17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6" name="Freeform 583"/>
              <p:cNvSpPr/>
              <p:nvPr/>
            </p:nvSpPr>
            <p:spPr bwMode="auto">
              <a:xfrm>
                <a:off x="5514976" y="2584450"/>
                <a:ext cx="9525" cy="34925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4" y="41"/>
                  </a:cxn>
                  <a:cxn ang="0">
                    <a:pos x="12" y="33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8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6" y="47"/>
                  </a:cxn>
                  <a:cxn ang="0">
                    <a:pos x="8" y="55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64"/>
                  </a:cxn>
                  <a:cxn ang="0">
                    <a:pos x="11" y="65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17" y="51"/>
                  </a:cxn>
                  <a:cxn ang="0">
                    <a:pos x="14" y="41"/>
                  </a:cxn>
                  <a:cxn ang="0">
                    <a:pos x="14" y="41"/>
                  </a:cxn>
                </a:cxnLst>
                <a:rect l="0" t="0" r="r" b="b"/>
                <a:pathLst>
                  <a:path w="19" h="66">
                    <a:moveTo>
                      <a:pt x="14" y="41"/>
                    </a:moveTo>
                    <a:lnTo>
                      <a:pt x="14" y="41"/>
                    </a:lnTo>
                    <a:lnTo>
                      <a:pt x="12" y="33"/>
                    </a:lnTo>
                    <a:lnTo>
                      <a:pt x="10" y="2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8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6" y="47"/>
                    </a:lnTo>
                    <a:lnTo>
                      <a:pt x="8" y="55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64"/>
                    </a:lnTo>
                    <a:lnTo>
                      <a:pt x="11" y="65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17" y="51"/>
                    </a:lnTo>
                    <a:lnTo>
                      <a:pt x="14" y="41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7" name="Freeform 584"/>
              <p:cNvSpPr/>
              <p:nvPr/>
            </p:nvSpPr>
            <p:spPr bwMode="auto">
              <a:xfrm>
                <a:off x="5538788" y="2609850"/>
                <a:ext cx="11113" cy="3492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33"/>
                  </a:cxn>
                  <a:cxn ang="0">
                    <a:pos x="11" y="19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0"/>
                  </a:cxn>
                  <a:cxn ang="0">
                    <a:pos x="3" y="34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2" y="65"/>
                  </a:cxn>
                  <a:cxn ang="0">
                    <a:pos x="13" y="66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20" y="63"/>
                  </a:cxn>
                  <a:cxn ang="0">
                    <a:pos x="20" y="61"/>
                  </a:cxn>
                  <a:cxn ang="0">
                    <a:pos x="20" y="61"/>
                  </a:cxn>
                </a:cxnLst>
                <a:rect l="0" t="0" r="r" b="b"/>
                <a:pathLst>
                  <a:path w="20" h="66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33"/>
                    </a:lnTo>
                    <a:lnTo>
                      <a:pt x="11" y="19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0"/>
                    </a:lnTo>
                    <a:lnTo>
                      <a:pt x="3" y="34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2" y="65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20" y="63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8" name="Freeform 585"/>
              <p:cNvSpPr/>
              <p:nvPr/>
            </p:nvSpPr>
            <p:spPr bwMode="auto">
              <a:xfrm>
                <a:off x="5562601" y="2635250"/>
                <a:ext cx="6350" cy="31750"/>
              </a:xfrm>
              <a:custGeom>
                <a:avLst/>
                <a:gdLst/>
                <a:ahLst/>
                <a:cxnLst>
                  <a:cxn ang="0">
                    <a:pos x="13" y="56"/>
                  </a:cxn>
                  <a:cxn ang="0">
                    <a:pos x="13" y="56"/>
                  </a:cxn>
                  <a:cxn ang="0">
                    <a:pos x="11" y="43"/>
                  </a:cxn>
                  <a:cxn ang="0">
                    <a:pos x="10" y="3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32"/>
                  </a:cxn>
                  <a:cxn ang="0">
                    <a:pos x="2" y="4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60"/>
                  </a:cxn>
                  <a:cxn ang="0">
                    <a:pos x="7" y="61"/>
                  </a:cxn>
                  <a:cxn ang="0">
                    <a:pos x="8" y="62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3" y="58"/>
                  </a:cxn>
                  <a:cxn ang="0">
                    <a:pos x="13" y="56"/>
                  </a:cxn>
                  <a:cxn ang="0">
                    <a:pos x="13" y="56"/>
                  </a:cxn>
                </a:cxnLst>
                <a:rect l="0" t="0" r="r" b="b"/>
                <a:pathLst>
                  <a:path w="13" h="62">
                    <a:moveTo>
                      <a:pt x="13" y="56"/>
                    </a:moveTo>
                    <a:lnTo>
                      <a:pt x="13" y="56"/>
                    </a:lnTo>
                    <a:lnTo>
                      <a:pt x="11" y="43"/>
                    </a:lnTo>
                    <a:lnTo>
                      <a:pt x="10" y="3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2"/>
                    </a:lnTo>
                    <a:lnTo>
                      <a:pt x="2" y="4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60"/>
                    </a:lnTo>
                    <a:lnTo>
                      <a:pt x="7" y="61"/>
                    </a:lnTo>
                    <a:lnTo>
                      <a:pt x="8" y="62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399" name="Freeform 586"/>
              <p:cNvSpPr/>
              <p:nvPr/>
            </p:nvSpPr>
            <p:spPr bwMode="auto">
              <a:xfrm>
                <a:off x="5580063" y="2647950"/>
                <a:ext cx="9525" cy="2381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18" y="41"/>
                  </a:cxn>
                  <a:cxn ang="0">
                    <a:pos x="12" y="23"/>
                  </a:cxn>
                  <a:cxn ang="0">
                    <a:pos x="10" y="1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0" y="45"/>
                  </a:cxn>
                  <a:cxn ang="0">
                    <a:pos x="12" y="46"/>
                  </a:cxn>
                  <a:cxn ang="0">
                    <a:pos x="13" y="47"/>
                  </a:cxn>
                  <a:cxn ang="0">
                    <a:pos x="15" y="47"/>
                  </a:cxn>
                  <a:cxn ang="0">
                    <a:pos x="17" y="46"/>
                  </a:cxn>
                  <a:cxn ang="0">
                    <a:pos x="18" y="45"/>
                  </a:cxn>
                  <a:cxn ang="0">
                    <a:pos x="18" y="43"/>
                  </a:cxn>
                  <a:cxn ang="0">
                    <a:pos x="18" y="41"/>
                  </a:cxn>
                  <a:cxn ang="0">
                    <a:pos x="18" y="41"/>
                  </a:cxn>
                </a:cxnLst>
                <a:rect l="0" t="0" r="r" b="b"/>
                <a:pathLst>
                  <a:path w="18" h="47">
                    <a:moveTo>
                      <a:pt x="18" y="41"/>
                    </a:moveTo>
                    <a:lnTo>
                      <a:pt x="18" y="41"/>
                    </a:lnTo>
                    <a:lnTo>
                      <a:pt x="12" y="23"/>
                    </a:lnTo>
                    <a:lnTo>
                      <a:pt x="10" y="1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2" y="46"/>
                    </a:lnTo>
                    <a:lnTo>
                      <a:pt x="13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8" y="45"/>
                    </a:lnTo>
                    <a:lnTo>
                      <a:pt x="18" y="43"/>
                    </a:lnTo>
                    <a:lnTo>
                      <a:pt x="18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0" name="Freeform 587"/>
              <p:cNvSpPr/>
              <p:nvPr/>
            </p:nvSpPr>
            <p:spPr bwMode="auto">
              <a:xfrm>
                <a:off x="5429251" y="2311400"/>
                <a:ext cx="4763" cy="269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1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2"/>
                  </a:cxn>
                  <a:cxn ang="0">
                    <a:pos x="7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10" y="48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2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7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10" y="48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1" name="Freeform 588"/>
              <p:cNvSpPr/>
              <p:nvPr/>
            </p:nvSpPr>
            <p:spPr bwMode="auto">
              <a:xfrm>
                <a:off x="5454651" y="22907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2" name="Freeform 589"/>
              <p:cNvSpPr/>
              <p:nvPr/>
            </p:nvSpPr>
            <p:spPr bwMode="auto">
              <a:xfrm>
                <a:off x="5481638" y="228123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3" name="Freeform 590"/>
              <p:cNvSpPr/>
              <p:nvPr/>
            </p:nvSpPr>
            <p:spPr bwMode="auto">
              <a:xfrm>
                <a:off x="5503863" y="2281238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4" name="Freeform 591"/>
              <p:cNvSpPr/>
              <p:nvPr/>
            </p:nvSpPr>
            <p:spPr bwMode="auto">
              <a:xfrm>
                <a:off x="5529263" y="2289175"/>
                <a:ext cx="11113" cy="428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0"/>
                  </a:cxn>
                  <a:cxn ang="0">
                    <a:pos x="5" y="17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4" y="43"/>
                  </a:cxn>
                  <a:cxn ang="0">
                    <a:pos x="2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8"/>
                  </a:cxn>
                  <a:cxn ang="0">
                    <a:pos x="3" y="79"/>
                  </a:cxn>
                  <a:cxn ang="0">
                    <a:pos x="4" y="81"/>
                  </a:cxn>
                  <a:cxn ang="0">
                    <a:pos x="6" y="79"/>
                  </a:cxn>
                  <a:cxn ang="0">
                    <a:pos x="8" y="78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0"/>
                  </a:cxn>
                  <a:cxn ang="0">
                    <a:pos x="13" y="43"/>
                  </a:cxn>
                  <a:cxn ang="0">
                    <a:pos x="13" y="43"/>
                  </a:cxn>
                  <a:cxn ang="0">
                    <a:pos x="14" y="25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9" h="81">
                    <a:moveTo>
                      <a:pt x="9" y="3"/>
                    </a:moveTo>
                    <a:lnTo>
                      <a:pt x="9" y="3"/>
                    </a:lnTo>
                    <a:lnTo>
                      <a:pt x="7" y="10"/>
                    </a:lnTo>
                    <a:lnTo>
                      <a:pt x="5" y="17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4" y="43"/>
                    </a:lnTo>
                    <a:lnTo>
                      <a:pt x="2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3" y="79"/>
                    </a:lnTo>
                    <a:lnTo>
                      <a:pt x="4" y="81"/>
                    </a:lnTo>
                    <a:lnTo>
                      <a:pt x="6" y="79"/>
                    </a:lnTo>
                    <a:lnTo>
                      <a:pt x="8" y="78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0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4" y="25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5" name="Freeform 592"/>
              <p:cNvSpPr/>
              <p:nvPr/>
            </p:nvSpPr>
            <p:spPr bwMode="auto">
              <a:xfrm>
                <a:off x="5546726" y="2312988"/>
                <a:ext cx="7938" cy="4603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6" y="4"/>
                  </a:cxn>
                  <a:cxn ang="0">
                    <a:pos x="3" y="13"/>
                  </a:cxn>
                  <a:cxn ang="0">
                    <a:pos x="1" y="22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1" y="6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2" y="83"/>
                  </a:cxn>
                  <a:cxn ang="0">
                    <a:pos x="3" y="84"/>
                  </a:cxn>
                  <a:cxn ang="0">
                    <a:pos x="4" y="85"/>
                  </a:cxn>
                  <a:cxn ang="0">
                    <a:pos x="6" y="85"/>
                  </a:cxn>
                  <a:cxn ang="0">
                    <a:pos x="7" y="85"/>
                  </a:cxn>
                  <a:cxn ang="0">
                    <a:pos x="9" y="84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0" y="61"/>
                  </a:cxn>
                  <a:cxn ang="0">
                    <a:pos x="9" y="43"/>
                  </a:cxn>
                  <a:cxn ang="0">
                    <a:pos x="10" y="34"/>
                  </a:cxn>
                  <a:cxn ang="0">
                    <a:pos x="10" y="24"/>
                  </a:cxn>
                  <a:cxn ang="0">
                    <a:pos x="12" y="15"/>
                  </a:cxn>
                  <a:cxn ang="0">
                    <a:pos x="15" y="6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4"/>
                  </a:cxn>
                  <a:cxn ang="0">
                    <a:pos x="6" y="4"/>
                  </a:cxn>
                </a:cxnLst>
                <a:rect l="0" t="0" r="r" b="b"/>
                <a:pathLst>
                  <a:path w="15" h="85">
                    <a:moveTo>
                      <a:pt x="6" y="4"/>
                    </a:moveTo>
                    <a:lnTo>
                      <a:pt x="6" y="4"/>
                    </a:lnTo>
                    <a:lnTo>
                      <a:pt x="3" y="13"/>
                    </a:lnTo>
                    <a:lnTo>
                      <a:pt x="1" y="22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61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2" y="83"/>
                    </a:lnTo>
                    <a:lnTo>
                      <a:pt x="3" y="84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7" y="85"/>
                    </a:lnTo>
                    <a:lnTo>
                      <a:pt x="9" y="84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61"/>
                    </a:lnTo>
                    <a:lnTo>
                      <a:pt x="9" y="43"/>
                    </a:lnTo>
                    <a:lnTo>
                      <a:pt x="10" y="34"/>
                    </a:lnTo>
                    <a:lnTo>
                      <a:pt x="10" y="24"/>
                    </a:lnTo>
                    <a:lnTo>
                      <a:pt x="12" y="15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6" name="Freeform 593"/>
              <p:cNvSpPr/>
              <p:nvPr/>
            </p:nvSpPr>
            <p:spPr bwMode="auto">
              <a:xfrm>
                <a:off x="5567363" y="233838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3" y="56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7" name="Freeform 594"/>
              <p:cNvSpPr/>
              <p:nvPr/>
            </p:nvSpPr>
            <p:spPr bwMode="auto">
              <a:xfrm>
                <a:off x="5591176" y="2354263"/>
                <a:ext cx="7938" cy="3651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10"/>
                  </a:cxn>
                  <a:cxn ang="0">
                    <a:pos x="1" y="17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49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1" y="68"/>
                  </a:cxn>
                  <a:cxn ang="0">
                    <a:pos x="2" y="70"/>
                  </a:cxn>
                  <a:cxn ang="0">
                    <a:pos x="5" y="70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68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0" y="36"/>
                  </a:cxn>
                  <a:cxn ang="0">
                    <a:pos x="10" y="29"/>
                  </a:cxn>
                  <a:cxn ang="0">
                    <a:pos x="11" y="22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71">
                    <a:moveTo>
                      <a:pt x="7" y="2"/>
                    </a:moveTo>
                    <a:lnTo>
                      <a:pt x="7" y="2"/>
                    </a:lnTo>
                    <a:lnTo>
                      <a:pt x="4" y="10"/>
                    </a:lnTo>
                    <a:lnTo>
                      <a:pt x="1" y="17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2" y="70"/>
                    </a:lnTo>
                    <a:lnTo>
                      <a:pt x="5" y="70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0" y="36"/>
                    </a:lnTo>
                    <a:lnTo>
                      <a:pt x="10" y="29"/>
                    </a:lnTo>
                    <a:lnTo>
                      <a:pt x="11" y="22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8" name="Freeform 595"/>
              <p:cNvSpPr/>
              <p:nvPr/>
            </p:nvSpPr>
            <p:spPr bwMode="auto">
              <a:xfrm>
                <a:off x="5614988" y="2376488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5" y="71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9" y="68"/>
                  </a:cxn>
                  <a:cxn ang="0">
                    <a:pos x="9" y="6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09" name="Freeform 596"/>
              <p:cNvSpPr/>
              <p:nvPr/>
            </p:nvSpPr>
            <p:spPr bwMode="auto">
              <a:xfrm>
                <a:off x="5637213" y="2398713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1" y="63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5" y="66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0" name="Freeform 597"/>
              <p:cNvSpPr/>
              <p:nvPr/>
            </p:nvSpPr>
            <p:spPr bwMode="auto">
              <a:xfrm>
                <a:off x="5657851" y="2419350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9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0" y="69"/>
                  </a:cxn>
                  <a:cxn ang="0">
                    <a:pos x="10" y="6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1" name="Freeform 598"/>
              <p:cNvSpPr/>
              <p:nvPr/>
            </p:nvSpPr>
            <p:spPr bwMode="auto">
              <a:xfrm>
                <a:off x="5680076" y="2441575"/>
                <a:ext cx="7938" cy="36513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14" y="65"/>
                  </a:cxn>
                  <a:cxn ang="0">
                    <a:pos x="11" y="50"/>
                  </a:cxn>
                  <a:cxn ang="0">
                    <a:pos x="10" y="3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36"/>
                  </a:cxn>
                  <a:cxn ang="0">
                    <a:pos x="2" y="52"/>
                  </a:cxn>
                  <a:cxn ang="0">
                    <a:pos x="5" y="67"/>
                  </a:cxn>
                  <a:cxn ang="0">
                    <a:pos x="5" y="67"/>
                  </a:cxn>
                  <a:cxn ang="0">
                    <a:pos x="6" y="69"/>
                  </a:cxn>
                  <a:cxn ang="0">
                    <a:pos x="7" y="70"/>
                  </a:cxn>
                  <a:cxn ang="0">
                    <a:pos x="9" y="70"/>
                  </a:cxn>
                  <a:cxn ang="0">
                    <a:pos x="11" y="70"/>
                  </a:cxn>
                  <a:cxn ang="0">
                    <a:pos x="12" y="69"/>
                  </a:cxn>
                  <a:cxn ang="0">
                    <a:pos x="13" y="68"/>
                  </a:cxn>
                  <a:cxn ang="0">
                    <a:pos x="14" y="67"/>
                  </a:cxn>
                  <a:cxn ang="0">
                    <a:pos x="14" y="65"/>
                  </a:cxn>
                  <a:cxn ang="0">
                    <a:pos x="14" y="65"/>
                  </a:cxn>
                </a:cxnLst>
                <a:rect l="0" t="0" r="r" b="b"/>
                <a:pathLst>
                  <a:path w="14" h="70">
                    <a:moveTo>
                      <a:pt x="14" y="65"/>
                    </a:moveTo>
                    <a:lnTo>
                      <a:pt x="14" y="65"/>
                    </a:lnTo>
                    <a:lnTo>
                      <a:pt x="11" y="50"/>
                    </a:lnTo>
                    <a:lnTo>
                      <a:pt x="10" y="3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6"/>
                    </a:lnTo>
                    <a:lnTo>
                      <a:pt x="2" y="52"/>
                    </a:lnTo>
                    <a:lnTo>
                      <a:pt x="5" y="67"/>
                    </a:lnTo>
                    <a:lnTo>
                      <a:pt x="5" y="67"/>
                    </a:lnTo>
                    <a:lnTo>
                      <a:pt x="6" y="69"/>
                    </a:lnTo>
                    <a:lnTo>
                      <a:pt x="7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2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4" y="6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2" name="Freeform 599"/>
              <p:cNvSpPr/>
              <p:nvPr/>
            </p:nvSpPr>
            <p:spPr bwMode="auto">
              <a:xfrm>
                <a:off x="5705476" y="2463800"/>
                <a:ext cx="7938" cy="31750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3" y="50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5" y="58"/>
                  </a:cxn>
                  <a:cxn ang="0">
                    <a:pos x="7" y="59"/>
                  </a:cxn>
                  <a:cxn ang="0">
                    <a:pos x="11" y="60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5" y="58"/>
                  </a:cxn>
                  <a:cxn ang="0">
                    <a:pos x="15" y="56"/>
                  </a:cxn>
                  <a:cxn ang="0">
                    <a:pos x="15" y="56"/>
                  </a:cxn>
                  <a:cxn ang="0">
                    <a:pos x="14" y="51"/>
                  </a:cxn>
                  <a:cxn ang="0">
                    <a:pos x="12" y="46"/>
                  </a:cxn>
                  <a:cxn ang="0">
                    <a:pos x="11" y="41"/>
                  </a:cxn>
                  <a:cxn ang="0">
                    <a:pos x="10" y="35"/>
                  </a:cxn>
                  <a:cxn ang="0">
                    <a:pos x="10" y="35"/>
                  </a:cxn>
                </a:cxnLst>
                <a:rect l="0" t="0" r="r" b="b"/>
                <a:pathLst>
                  <a:path w="15" h="60">
                    <a:moveTo>
                      <a:pt x="10" y="35"/>
                    </a:move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3" y="50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8"/>
                    </a:lnTo>
                    <a:lnTo>
                      <a:pt x="7" y="59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1" y="41"/>
                    </a:lnTo>
                    <a:lnTo>
                      <a:pt x="10" y="35"/>
                    </a:lnTo>
                    <a:lnTo>
                      <a:pt x="10" y="3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3" name="Freeform 600"/>
              <p:cNvSpPr/>
              <p:nvPr/>
            </p:nvSpPr>
            <p:spPr bwMode="auto">
              <a:xfrm>
                <a:off x="5730876" y="2486025"/>
                <a:ext cx="4763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5"/>
                  </a:cxn>
                  <a:cxn ang="0">
                    <a:pos x="3" y="85"/>
                  </a:cxn>
                  <a:cxn ang="0">
                    <a:pos x="5" y="86"/>
                  </a:cxn>
                  <a:cxn ang="0">
                    <a:pos x="6" y="85"/>
                  </a:cxn>
                  <a:cxn ang="0">
                    <a:pos x="8" y="85"/>
                  </a:cxn>
                  <a:cxn ang="0">
                    <a:pos x="9" y="82"/>
                  </a:cxn>
                  <a:cxn ang="0">
                    <a:pos x="9" y="8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6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6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4" name="Freeform 601"/>
              <p:cNvSpPr/>
              <p:nvPr/>
            </p:nvSpPr>
            <p:spPr bwMode="auto">
              <a:xfrm>
                <a:off x="5748338" y="250666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1" y="78"/>
                  </a:cxn>
                  <a:cxn ang="0">
                    <a:pos x="2" y="80"/>
                  </a:cxn>
                  <a:cxn ang="0">
                    <a:pos x="3" y="81"/>
                  </a:cxn>
                  <a:cxn ang="0">
                    <a:pos x="5" y="81"/>
                  </a:cxn>
                  <a:cxn ang="0">
                    <a:pos x="7" y="81"/>
                  </a:cxn>
                  <a:cxn ang="0">
                    <a:pos x="8" y="80"/>
                  </a:cxn>
                  <a:cxn ang="0">
                    <a:pos x="9" y="78"/>
                  </a:cxn>
                  <a:cxn ang="0">
                    <a:pos x="10" y="7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81">
                    <a:moveTo>
                      <a:pt x="0" y="5"/>
                    </a:moveTo>
                    <a:lnTo>
                      <a:pt x="0" y="7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5" y="81"/>
                    </a:lnTo>
                    <a:lnTo>
                      <a:pt x="7" y="81"/>
                    </a:lnTo>
                    <a:lnTo>
                      <a:pt x="8" y="80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5" name="Freeform 602"/>
              <p:cNvSpPr/>
              <p:nvPr/>
            </p:nvSpPr>
            <p:spPr bwMode="auto">
              <a:xfrm>
                <a:off x="5761038" y="2528888"/>
                <a:ext cx="4763" cy="381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1" y="69"/>
                  </a:cxn>
                  <a:cxn ang="0">
                    <a:pos x="2" y="71"/>
                  </a:cxn>
                  <a:cxn ang="0">
                    <a:pos x="3" y="72"/>
                  </a:cxn>
                  <a:cxn ang="0">
                    <a:pos x="5" y="72"/>
                  </a:cxn>
                  <a:cxn ang="0">
                    <a:pos x="7" y="72"/>
                  </a:cxn>
                  <a:cxn ang="0">
                    <a:pos x="8" y="71"/>
                  </a:cxn>
                  <a:cxn ang="0">
                    <a:pos x="9" y="69"/>
                  </a:cxn>
                  <a:cxn ang="0">
                    <a:pos x="9" y="68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72">
                    <a:moveTo>
                      <a:pt x="0" y="6"/>
                    </a:moveTo>
                    <a:lnTo>
                      <a:pt x="0" y="68"/>
                    </a:lnTo>
                    <a:lnTo>
                      <a:pt x="0" y="68"/>
                    </a:lnTo>
                    <a:lnTo>
                      <a:pt x="1" y="69"/>
                    </a:lnTo>
                    <a:lnTo>
                      <a:pt x="2" y="71"/>
                    </a:lnTo>
                    <a:lnTo>
                      <a:pt x="3" y="72"/>
                    </a:lnTo>
                    <a:lnTo>
                      <a:pt x="5" y="72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6" name="Freeform 603"/>
              <p:cNvSpPr/>
              <p:nvPr/>
            </p:nvSpPr>
            <p:spPr bwMode="auto">
              <a:xfrm>
                <a:off x="5775326" y="2544763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4"/>
                  </a:cxn>
                  <a:cxn ang="0">
                    <a:pos x="2" y="75"/>
                  </a:cxn>
                  <a:cxn ang="0">
                    <a:pos x="4" y="76"/>
                  </a:cxn>
                  <a:cxn ang="0">
                    <a:pos x="5" y="76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76">
                    <a:moveTo>
                      <a:pt x="0" y="4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7" name="Freeform 604"/>
              <p:cNvSpPr/>
              <p:nvPr/>
            </p:nvSpPr>
            <p:spPr bwMode="auto">
              <a:xfrm>
                <a:off x="5181601" y="2170113"/>
                <a:ext cx="665163" cy="654050"/>
              </a:xfrm>
              <a:custGeom>
                <a:avLst/>
                <a:gdLst/>
                <a:ahLst/>
                <a:cxnLst>
                  <a:cxn ang="0">
                    <a:pos x="534" y="1115"/>
                  </a:cxn>
                  <a:cxn ang="0">
                    <a:pos x="311" y="889"/>
                  </a:cxn>
                  <a:cxn ang="0">
                    <a:pos x="124" y="701"/>
                  </a:cxn>
                  <a:cxn ang="0">
                    <a:pos x="14" y="547"/>
                  </a:cxn>
                  <a:cxn ang="0">
                    <a:pos x="5" y="361"/>
                  </a:cxn>
                  <a:cxn ang="0">
                    <a:pos x="109" y="152"/>
                  </a:cxn>
                  <a:cxn ang="0">
                    <a:pos x="270" y="29"/>
                  </a:cxn>
                  <a:cxn ang="0">
                    <a:pos x="103" y="233"/>
                  </a:cxn>
                  <a:cxn ang="0">
                    <a:pos x="38" y="486"/>
                  </a:cxn>
                  <a:cxn ang="0">
                    <a:pos x="137" y="664"/>
                  </a:cxn>
                  <a:cxn ang="0">
                    <a:pos x="467" y="998"/>
                  </a:cxn>
                  <a:cxn ang="0">
                    <a:pos x="676" y="1170"/>
                  </a:cxn>
                  <a:cxn ang="0">
                    <a:pos x="872" y="1193"/>
                  </a:cxn>
                  <a:cxn ang="0">
                    <a:pos x="1085" y="1070"/>
                  </a:cxn>
                  <a:cxn ang="0">
                    <a:pos x="1218" y="861"/>
                  </a:cxn>
                  <a:cxn ang="0">
                    <a:pos x="1167" y="643"/>
                  </a:cxn>
                  <a:cxn ang="0">
                    <a:pos x="1008" y="472"/>
                  </a:cxn>
                  <a:cxn ang="0">
                    <a:pos x="731" y="201"/>
                  </a:cxn>
                  <a:cxn ang="0">
                    <a:pos x="553" y="142"/>
                  </a:cxn>
                  <a:cxn ang="0">
                    <a:pos x="393" y="228"/>
                  </a:cxn>
                  <a:cxn ang="0">
                    <a:pos x="282" y="427"/>
                  </a:cxn>
                  <a:cxn ang="0">
                    <a:pos x="388" y="615"/>
                  </a:cxn>
                  <a:cxn ang="0">
                    <a:pos x="702" y="942"/>
                  </a:cxn>
                  <a:cxn ang="0">
                    <a:pos x="798" y="922"/>
                  </a:cxn>
                  <a:cxn ang="0">
                    <a:pos x="641" y="744"/>
                  </a:cxn>
                  <a:cxn ang="0">
                    <a:pos x="397" y="487"/>
                  </a:cxn>
                  <a:cxn ang="0">
                    <a:pos x="451" y="309"/>
                  </a:cxn>
                  <a:cxn ang="0">
                    <a:pos x="591" y="250"/>
                  </a:cxn>
                  <a:cxn ang="0">
                    <a:pos x="742" y="397"/>
                  </a:cxn>
                  <a:cxn ang="0">
                    <a:pos x="1076" y="711"/>
                  </a:cxn>
                  <a:cxn ang="0">
                    <a:pos x="1109" y="861"/>
                  </a:cxn>
                  <a:cxn ang="0">
                    <a:pos x="858" y="1104"/>
                  </a:cxn>
                  <a:cxn ang="0">
                    <a:pos x="618" y="1022"/>
                  </a:cxn>
                  <a:cxn ang="0">
                    <a:pos x="342" y="740"/>
                  </a:cxn>
                  <a:cxn ang="0">
                    <a:pos x="156" y="450"/>
                  </a:cxn>
                  <a:cxn ang="0">
                    <a:pos x="287" y="163"/>
                  </a:cxn>
                  <a:cxn ang="0">
                    <a:pos x="286" y="221"/>
                  </a:cxn>
                  <a:cxn ang="0">
                    <a:pos x="196" y="489"/>
                  </a:cxn>
                  <a:cxn ang="0">
                    <a:pos x="398" y="752"/>
                  </a:cxn>
                  <a:cxn ang="0">
                    <a:pos x="712" y="1049"/>
                  </a:cxn>
                  <a:cxn ang="0">
                    <a:pos x="926" y="1037"/>
                  </a:cxn>
                  <a:cxn ang="0">
                    <a:pos x="1077" y="824"/>
                  </a:cxn>
                  <a:cxn ang="0">
                    <a:pos x="900" y="596"/>
                  </a:cxn>
                  <a:cxn ang="0">
                    <a:pos x="612" y="298"/>
                  </a:cxn>
                  <a:cxn ang="0">
                    <a:pos x="527" y="303"/>
                  </a:cxn>
                  <a:cxn ang="0">
                    <a:pos x="477" y="332"/>
                  </a:cxn>
                  <a:cxn ang="0">
                    <a:pos x="441" y="486"/>
                  </a:cxn>
                  <a:cxn ang="0">
                    <a:pos x="731" y="783"/>
                  </a:cxn>
                  <a:cxn ang="0">
                    <a:pos x="829" y="884"/>
                  </a:cxn>
                  <a:cxn ang="0">
                    <a:pos x="783" y="989"/>
                  </a:cxn>
                  <a:cxn ang="0">
                    <a:pos x="669" y="962"/>
                  </a:cxn>
                  <a:cxn ang="0">
                    <a:pos x="450" y="729"/>
                  </a:cxn>
                  <a:cxn ang="0">
                    <a:pos x="256" y="471"/>
                  </a:cxn>
                  <a:cxn ang="0">
                    <a:pos x="300" y="284"/>
                  </a:cxn>
                  <a:cxn ang="0">
                    <a:pos x="464" y="137"/>
                  </a:cxn>
                  <a:cxn ang="0">
                    <a:pos x="670" y="122"/>
                  </a:cxn>
                  <a:cxn ang="0">
                    <a:pos x="759" y="177"/>
                  </a:cxn>
                  <a:cxn ang="0">
                    <a:pos x="1071" y="489"/>
                  </a:cxn>
                  <a:cxn ang="0">
                    <a:pos x="1188" y="605"/>
                  </a:cxn>
                  <a:cxn ang="0">
                    <a:pos x="1256" y="846"/>
                  </a:cxn>
                  <a:cxn ang="0">
                    <a:pos x="1180" y="1021"/>
                  </a:cxn>
                  <a:cxn ang="0">
                    <a:pos x="930" y="1212"/>
                  </a:cxn>
                </a:cxnLst>
                <a:rect l="0" t="0" r="r" b="b"/>
                <a:pathLst>
                  <a:path w="1256" h="1235">
                    <a:moveTo>
                      <a:pt x="808" y="1235"/>
                    </a:moveTo>
                    <a:lnTo>
                      <a:pt x="808" y="1235"/>
                    </a:lnTo>
                    <a:lnTo>
                      <a:pt x="792" y="1235"/>
                    </a:lnTo>
                    <a:lnTo>
                      <a:pt x="775" y="1234"/>
                    </a:lnTo>
                    <a:lnTo>
                      <a:pt x="757" y="1232"/>
                    </a:lnTo>
                    <a:lnTo>
                      <a:pt x="738" y="1230"/>
                    </a:lnTo>
                    <a:lnTo>
                      <a:pt x="719" y="1226"/>
                    </a:lnTo>
                    <a:lnTo>
                      <a:pt x="699" y="1220"/>
                    </a:lnTo>
                    <a:lnTo>
                      <a:pt x="679" y="1212"/>
                    </a:lnTo>
                    <a:lnTo>
                      <a:pt x="660" y="1203"/>
                    </a:lnTo>
                    <a:lnTo>
                      <a:pt x="660" y="1203"/>
                    </a:lnTo>
                    <a:lnTo>
                      <a:pt x="629" y="1186"/>
                    </a:lnTo>
                    <a:lnTo>
                      <a:pt x="598" y="1165"/>
                    </a:lnTo>
                    <a:lnTo>
                      <a:pt x="566" y="1141"/>
                    </a:lnTo>
                    <a:lnTo>
                      <a:pt x="534" y="1115"/>
                    </a:lnTo>
                    <a:lnTo>
                      <a:pt x="533" y="1114"/>
                    </a:lnTo>
                    <a:lnTo>
                      <a:pt x="531" y="1114"/>
                    </a:lnTo>
                    <a:lnTo>
                      <a:pt x="531" y="1114"/>
                    </a:lnTo>
                    <a:lnTo>
                      <a:pt x="527" y="1112"/>
                    </a:lnTo>
                    <a:lnTo>
                      <a:pt x="522" y="1109"/>
                    </a:lnTo>
                    <a:lnTo>
                      <a:pt x="518" y="1105"/>
                    </a:lnTo>
                    <a:lnTo>
                      <a:pt x="518" y="1105"/>
                    </a:lnTo>
                    <a:lnTo>
                      <a:pt x="465" y="1051"/>
                    </a:lnTo>
                    <a:lnTo>
                      <a:pt x="440" y="1024"/>
                    </a:lnTo>
                    <a:lnTo>
                      <a:pt x="415" y="997"/>
                    </a:lnTo>
                    <a:lnTo>
                      <a:pt x="415" y="997"/>
                    </a:lnTo>
                    <a:lnTo>
                      <a:pt x="389" y="968"/>
                    </a:lnTo>
                    <a:lnTo>
                      <a:pt x="358" y="935"/>
                    </a:lnTo>
                    <a:lnTo>
                      <a:pt x="326" y="903"/>
                    </a:lnTo>
                    <a:lnTo>
                      <a:pt x="311" y="889"/>
                    </a:lnTo>
                    <a:lnTo>
                      <a:pt x="296" y="878"/>
                    </a:lnTo>
                    <a:lnTo>
                      <a:pt x="296" y="878"/>
                    </a:lnTo>
                    <a:lnTo>
                      <a:pt x="281" y="865"/>
                    </a:lnTo>
                    <a:lnTo>
                      <a:pt x="265" y="852"/>
                    </a:lnTo>
                    <a:lnTo>
                      <a:pt x="250" y="839"/>
                    </a:lnTo>
                    <a:lnTo>
                      <a:pt x="235" y="823"/>
                    </a:lnTo>
                    <a:lnTo>
                      <a:pt x="207" y="793"/>
                    </a:lnTo>
                    <a:lnTo>
                      <a:pt x="180" y="761"/>
                    </a:lnTo>
                    <a:lnTo>
                      <a:pt x="180" y="761"/>
                    </a:lnTo>
                    <a:lnTo>
                      <a:pt x="156" y="732"/>
                    </a:lnTo>
                    <a:lnTo>
                      <a:pt x="130" y="704"/>
                    </a:lnTo>
                    <a:lnTo>
                      <a:pt x="129" y="703"/>
                    </a:lnTo>
                    <a:lnTo>
                      <a:pt x="128" y="703"/>
                    </a:lnTo>
                    <a:lnTo>
                      <a:pt x="128" y="703"/>
                    </a:lnTo>
                    <a:lnTo>
                      <a:pt x="124" y="701"/>
                    </a:lnTo>
                    <a:lnTo>
                      <a:pt x="120" y="698"/>
                    </a:lnTo>
                    <a:lnTo>
                      <a:pt x="74" y="653"/>
                    </a:lnTo>
                    <a:lnTo>
                      <a:pt x="74" y="653"/>
                    </a:lnTo>
                    <a:lnTo>
                      <a:pt x="70" y="648"/>
                    </a:lnTo>
                    <a:lnTo>
                      <a:pt x="67" y="643"/>
                    </a:lnTo>
                    <a:lnTo>
                      <a:pt x="63" y="635"/>
                    </a:lnTo>
                    <a:lnTo>
                      <a:pt x="63" y="635"/>
                    </a:lnTo>
                    <a:lnTo>
                      <a:pt x="60" y="627"/>
                    </a:lnTo>
                    <a:lnTo>
                      <a:pt x="54" y="619"/>
                    </a:lnTo>
                    <a:lnTo>
                      <a:pt x="54" y="619"/>
                    </a:lnTo>
                    <a:lnTo>
                      <a:pt x="40" y="596"/>
                    </a:lnTo>
                    <a:lnTo>
                      <a:pt x="28" y="572"/>
                    </a:lnTo>
                    <a:lnTo>
                      <a:pt x="28" y="572"/>
                    </a:lnTo>
                    <a:lnTo>
                      <a:pt x="14" y="547"/>
                    </a:lnTo>
                    <a:lnTo>
                      <a:pt x="14" y="547"/>
                    </a:lnTo>
                    <a:lnTo>
                      <a:pt x="11" y="540"/>
                    </a:lnTo>
                    <a:lnTo>
                      <a:pt x="7" y="532"/>
                    </a:lnTo>
                    <a:lnTo>
                      <a:pt x="5" y="522"/>
                    </a:lnTo>
                    <a:lnTo>
                      <a:pt x="3" y="513"/>
                    </a:lnTo>
                    <a:lnTo>
                      <a:pt x="0" y="494"/>
                    </a:lnTo>
                    <a:lnTo>
                      <a:pt x="0" y="484"/>
                    </a:lnTo>
                    <a:lnTo>
                      <a:pt x="0" y="475"/>
                    </a:lnTo>
                    <a:lnTo>
                      <a:pt x="0" y="475"/>
                    </a:lnTo>
                    <a:lnTo>
                      <a:pt x="1" y="452"/>
                    </a:lnTo>
                    <a:lnTo>
                      <a:pt x="1" y="431"/>
                    </a:lnTo>
                    <a:lnTo>
                      <a:pt x="1" y="431"/>
                    </a:lnTo>
                    <a:lnTo>
                      <a:pt x="1" y="413"/>
                    </a:lnTo>
                    <a:lnTo>
                      <a:pt x="1" y="395"/>
                    </a:lnTo>
                    <a:lnTo>
                      <a:pt x="2" y="378"/>
                    </a:lnTo>
                    <a:lnTo>
                      <a:pt x="5" y="361"/>
                    </a:lnTo>
                    <a:lnTo>
                      <a:pt x="5" y="361"/>
                    </a:lnTo>
                    <a:lnTo>
                      <a:pt x="8" y="347"/>
                    </a:lnTo>
                    <a:lnTo>
                      <a:pt x="12" y="333"/>
                    </a:lnTo>
                    <a:lnTo>
                      <a:pt x="17" y="320"/>
                    </a:lnTo>
                    <a:lnTo>
                      <a:pt x="22" y="308"/>
                    </a:lnTo>
                    <a:lnTo>
                      <a:pt x="35" y="283"/>
                    </a:lnTo>
                    <a:lnTo>
                      <a:pt x="48" y="260"/>
                    </a:lnTo>
                    <a:lnTo>
                      <a:pt x="48" y="260"/>
                    </a:lnTo>
                    <a:lnTo>
                      <a:pt x="60" y="239"/>
                    </a:lnTo>
                    <a:lnTo>
                      <a:pt x="70" y="219"/>
                    </a:lnTo>
                    <a:lnTo>
                      <a:pt x="70" y="219"/>
                    </a:lnTo>
                    <a:lnTo>
                      <a:pt x="89" y="185"/>
                    </a:lnTo>
                    <a:lnTo>
                      <a:pt x="98" y="168"/>
                    </a:lnTo>
                    <a:lnTo>
                      <a:pt x="109" y="152"/>
                    </a:lnTo>
                    <a:lnTo>
                      <a:pt x="109" y="152"/>
                    </a:lnTo>
                    <a:lnTo>
                      <a:pt x="126" y="130"/>
                    </a:lnTo>
                    <a:lnTo>
                      <a:pt x="142" y="108"/>
                    </a:lnTo>
                    <a:lnTo>
                      <a:pt x="160" y="89"/>
                    </a:lnTo>
                    <a:lnTo>
                      <a:pt x="177" y="69"/>
                    </a:lnTo>
                    <a:lnTo>
                      <a:pt x="195" y="50"/>
                    </a:lnTo>
                    <a:lnTo>
                      <a:pt x="213" y="33"/>
                    </a:lnTo>
                    <a:lnTo>
                      <a:pt x="231" y="16"/>
                    </a:lnTo>
                    <a:lnTo>
                      <a:pt x="250" y="1"/>
                    </a:lnTo>
                    <a:lnTo>
                      <a:pt x="250" y="1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7" y="9"/>
                    </a:lnTo>
                    <a:lnTo>
                      <a:pt x="257" y="9"/>
                    </a:lnTo>
                    <a:lnTo>
                      <a:pt x="270" y="29"/>
                    </a:lnTo>
                    <a:lnTo>
                      <a:pt x="270" y="29"/>
                    </a:lnTo>
                    <a:lnTo>
                      <a:pt x="264" y="34"/>
                    </a:lnTo>
                    <a:lnTo>
                      <a:pt x="264" y="34"/>
                    </a:lnTo>
                    <a:lnTo>
                      <a:pt x="246" y="49"/>
                    </a:lnTo>
                    <a:lnTo>
                      <a:pt x="228" y="67"/>
                    </a:lnTo>
                    <a:lnTo>
                      <a:pt x="210" y="84"/>
                    </a:lnTo>
                    <a:lnTo>
                      <a:pt x="193" y="103"/>
                    </a:lnTo>
                    <a:lnTo>
                      <a:pt x="176" y="122"/>
                    </a:lnTo>
                    <a:lnTo>
                      <a:pt x="161" y="141"/>
                    </a:lnTo>
                    <a:lnTo>
                      <a:pt x="145" y="161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24" y="194"/>
                    </a:lnTo>
                    <a:lnTo>
                      <a:pt x="116" y="207"/>
                    </a:lnTo>
                    <a:lnTo>
                      <a:pt x="103" y="233"/>
                    </a:lnTo>
                    <a:lnTo>
                      <a:pt x="103" y="233"/>
                    </a:lnTo>
                    <a:lnTo>
                      <a:pt x="92" y="256"/>
                    </a:lnTo>
                    <a:lnTo>
                      <a:pt x="79" y="278"/>
                    </a:lnTo>
                    <a:lnTo>
                      <a:pt x="79" y="278"/>
                    </a:lnTo>
                    <a:lnTo>
                      <a:pt x="67" y="299"/>
                    </a:lnTo>
                    <a:lnTo>
                      <a:pt x="56" y="322"/>
                    </a:lnTo>
                    <a:lnTo>
                      <a:pt x="50" y="333"/>
                    </a:lnTo>
                    <a:lnTo>
                      <a:pt x="45" y="346"/>
                    </a:lnTo>
                    <a:lnTo>
                      <a:pt x="42" y="358"/>
                    </a:lnTo>
                    <a:lnTo>
                      <a:pt x="39" y="371"/>
                    </a:lnTo>
                    <a:lnTo>
                      <a:pt x="39" y="371"/>
                    </a:lnTo>
                    <a:lnTo>
                      <a:pt x="36" y="396"/>
                    </a:lnTo>
                    <a:lnTo>
                      <a:pt x="35" y="420"/>
                    </a:lnTo>
                    <a:lnTo>
                      <a:pt x="34" y="443"/>
                    </a:lnTo>
                    <a:lnTo>
                      <a:pt x="35" y="465"/>
                    </a:lnTo>
                    <a:lnTo>
                      <a:pt x="38" y="486"/>
                    </a:lnTo>
                    <a:lnTo>
                      <a:pt x="42" y="506"/>
                    </a:lnTo>
                    <a:lnTo>
                      <a:pt x="47" y="525"/>
                    </a:lnTo>
                    <a:lnTo>
                      <a:pt x="54" y="542"/>
                    </a:lnTo>
                    <a:lnTo>
                      <a:pt x="54" y="542"/>
                    </a:lnTo>
                    <a:lnTo>
                      <a:pt x="62" y="559"/>
                    </a:lnTo>
                    <a:lnTo>
                      <a:pt x="70" y="575"/>
                    </a:lnTo>
                    <a:lnTo>
                      <a:pt x="79" y="591"/>
                    </a:lnTo>
                    <a:lnTo>
                      <a:pt x="89" y="605"/>
                    </a:lnTo>
                    <a:lnTo>
                      <a:pt x="99" y="620"/>
                    </a:lnTo>
                    <a:lnTo>
                      <a:pt x="110" y="634"/>
                    </a:lnTo>
                    <a:lnTo>
                      <a:pt x="122" y="647"/>
                    </a:lnTo>
                    <a:lnTo>
                      <a:pt x="135" y="662"/>
                    </a:lnTo>
                    <a:lnTo>
                      <a:pt x="136" y="663"/>
                    </a:lnTo>
                    <a:lnTo>
                      <a:pt x="137" y="664"/>
                    </a:lnTo>
                    <a:lnTo>
                      <a:pt x="137" y="664"/>
                    </a:lnTo>
                    <a:lnTo>
                      <a:pt x="141" y="665"/>
                    </a:lnTo>
                    <a:lnTo>
                      <a:pt x="145" y="668"/>
                    </a:lnTo>
                    <a:lnTo>
                      <a:pt x="145" y="668"/>
                    </a:lnTo>
                    <a:lnTo>
                      <a:pt x="178" y="702"/>
                    </a:lnTo>
                    <a:lnTo>
                      <a:pt x="209" y="736"/>
                    </a:lnTo>
                    <a:lnTo>
                      <a:pt x="209" y="736"/>
                    </a:lnTo>
                    <a:lnTo>
                      <a:pt x="238" y="767"/>
                    </a:lnTo>
                    <a:lnTo>
                      <a:pt x="268" y="799"/>
                    </a:lnTo>
                    <a:lnTo>
                      <a:pt x="298" y="829"/>
                    </a:lnTo>
                    <a:lnTo>
                      <a:pt x="330" y="858"/>
                    </a:lnTo>
                    <a:lnTo>
                      <a:pt x="330" y="858"/>
                    </a:lnTo>
                    <a:lnTo>
                      <a:pt x="362" y="889"/>
                    </a:lnTo>
                    <a:lnTo>
                      <a:pt x="396" y="923"/>
                    </a:lnTo>
                    <a:lnTo>
                      <a:pt x="431" y="960"/>
                    </a:lnTo>
                    <a:lnTo>
                      <a:pt x="467" y="998"/>
                    </a:lnTo>
                    <a:lnTo>
                      <a:pt x="467" y="998"/>
                    </a:lnTo>
                    <a:lnTo>
                      <a:pt x="506" y="1040"/>
                    </a:lnTo>
                    <a:lnTo>
                      <a:pt x="542" y="1078"/>
                    </a:lnTo>
                    <a:lnTo>
                      <a:pt x="543" y="1079"/>
                    </a:lnTo>
                    <a:lnTo>
                      <a:pt x="545" y="1080"/>
                    </a:lnTo>
                    <a:lnTo>
                      <a:pt x="545" y="1080"/>
                    </a:lnTo>
                    <a:lnTo>
                      <a:pt x="548" y="1081"/>
                    </a:lnTo>
                    <a:lnTo>
                      <a:pt x="552" y="1084"/>
                    </a:lnTo>
                    <a:lnTo>
                      <a:pt x="552" y="1084"/>
                    </a:lnTo>
                    <a:lnTo>
                      <a:pt x="575" y="1103"/>
                    </a:lnTo>
                    <a:lnTo>
                      <a:pt x="601" y="1124"/>
                    </a:lnTo>
                    <a:lnTo>
                      <a:pt x="630" y="1143"/>
                    </a:lnTo>
                    <a:lnTo>
                      <a:pt x="644" y="1153"/>
                    </a:lnTo>
                    <a:lnTo>
                      <a:pt x="661" y="1162"/>
                    </a:lnTo>
                    <a:lnTo>
                      <a:pt x="676" y="1170"/>
                    </a:lnTo>
                    <a:lnTo>
                      <a:pt x="693" y="1177"/>
                    </a:lnTo>
                    <a:lnTo>
                      <a:pt x="710" y="1185"/>
                    </a:lnTo>
                    <a:lnTo>
                      <a:pt x="728" y="1190"/>
                    </a:lnTo>
                    <a:lnTo>
                      <a:pt x="747" y="1195"/>
                    </a:lnTo>
                    <a:lnTo>
                      <a:pt x="765" y="1198"/>
                    </a:lnTo>
                    <a:lnTo>
                      <a:pt x="784" y="1200"/>
                    </a:lnTo>
                    <a:lnTo>
                      <a:pt x="803" y="1201"/>
                    </a:lnTo>
                    <a:lnTo>
                      <a:pt x="803" y="1201"/>
                    </a:lnTo>
                    <a:lnTo>
                      <a:pt x="816" y="1201"/>
                    </a:lnTo>
                    <a:lnTo>
                      <a:pt x="828" y="1200"/>
                    </a:lnTo>
                    <a:lnTo>
                      <a:pt x="841" y="1198"/>
                    </a:lnTo>
                    <a:lnTo>
                      <a:pt x="854" y="1196"/>
                    </a:lnTo>
                    <a:lnTo>
                      <a:pt x="854" y="1196"/>
                    </a:lnTo>
                    <a:lnTo>
                      <a:pt x="872" y="1193"/>
                    </a:lnTo>
                    <a:lnTo>
                      <a:pt x="872" y="1193"/>
                    </a:lnTo>
                    <a:lnTo>
                      <a:pt x="883" y="1191"/>
                    </a:lnTo>
                    <a:lnTo>
                      <a:pt x="895" y="1189"/>
                    </a:lnTo>
                    <a:lnTo>
                      <a:pt x="907" y="1185"/>
                    </a:lnTo>
                    <a:lnTo>
                      <a:pt x="918" y="1179"/>
                    </a:lnTo>
                    <a:lnTo>
                      <a:pt x="918" y="1179"/>
                    </a:lnTo>
                    <a:lnTo>
                      <a:pt x="945" y="1165"/>
                    </a:lnTo>
                    <a:lnTo>
                      <a:pt x="945" y="1165"/>
                    </a:lnTo>
                    <a:lnTo>
                      <a:pt x="977" y="1148"/>
                    </a:lnTo>
                    <a:lnTo>
                      <a:pt x="977" y="1148"/>
                    </a:lnTo>
                    <a:lnTo>
                      <a:pt x="1006" y="1132"/>
                    </a:lnTo>
                    <a:lnTo>
                      <a:pt x="1033" y="1114"/>
                    </a:lnTo>
                    <a:lnTo>
                      <a:pt x="1057" y="1096"/>
                    </a:lnTo>
                    <a:lnTo>
                      <a:pt x="1069" y="1086"/>
                    </a:lnTo>
                    <a:lnTo>
                      <a:pt x="1078" y="1077"/>
                    </a:lnTo>
                    <a:lnTo>
                      <a:pt x="1085" y="1070"/>
                    </a:lnTo>
                    <a:lnTo>
                      <a:pt x="1085" y="1070"/>
                    </a:lnTo>
                    <a:lnTo>
                      <a:pt x="1111" y="1044"/>
                    </a:lnTo>
                    <a:lnTo>
                      <a:pt x="1123" y="1032"/>
                    </a:lnTo>
                    <a:lnTo>
                      <a:pt x="1134" y="1018"/>
                    </a:lnTo>
                    <a:lnTo>
                      <a:pt x="1145" y="1005"/>
                    </a:lnTo>
                    <a:lnTo>
                      <a:pt x="1156" y="990"/>
                    </a:lnTo>
                    <a:lnTo>
                      <a:pt x="1165" y="975"/>
                    </a:lnTo>
                    <a:lnTo>
                      <a:pt x="1173" y="959"/>
                    </a:lnTo>
                    <a:lnTo>
                      <a:pt x="1173" y="959"/>
                    </a:lnTo>
                    <a:lnTo>
                      <a:pt x="1184" y="937"/>
                    </a:lnTo>
                    <a:lnTo>
                      <a:pt x="1184" y="937"/>
                    </a:lnTo>
                    <a:lnTo>
                      <a:pt x="1198" y="912"/>
                    </a:lnTo>
                    <a:lnTo>
                      <a:pt x="1209" y="886"/>
                    </a:lnTo>
                    <a:lnTo>
                      <a:pt x="1213" y="874"/>
                    </a:lnTo>
                    <a:lnTo>
                      <a:pt x="1218" y="861"/>
                    </a:lnTo>
                    <a:lnTo>
                      <a:pt x="1220" y="848"/>
                    </a:lnTo>
                    <a:lnTo>
                      <a:pt x="1222" y="835"/>
                    </a:lnTo>
                    <a:lnTo>
                      <a:pt x="1222" y="835"/>
                    </a:lnTo>
                    <a:lnTo>
                      <a:pt x="1221" y="819"/>
                    </a:lnTo>
                    <a:lnTo>
                      <a:pt x="1220" y="802"/>
                    </a:lnTo>
                    <a:lnTo>
                      <a:pt x="1216" y="784"/>
                    </a:lnTo>
                    <a:lnTo>
                      <a:pt x="1212" y="765"/>
                    </a:lnTo>
                    <a:lnTo>
                      <a:pt x="1207" y="746"/>
                    </a:lnTo>
                    <a:lnTo>
                      <a:pt x="1200" y="724"/>
                    </a:lnTo>
                    <a:lnTo>
                      <a:pt x="1193" y="702"/>
                    </a:lnTo>
                    <a:lnTo>
                      <a:pt x="1183" y="678"/>
                    </a:lnTo>
                    <a:lnTo>
                      <a:pt x="1182" y="677"/>
                    </a:lnTo>
                    <a:lnTo>
                      <a:pt x="1182" y="677"/>
                    </a:lnTo>
                    <a:lnTo>
                      <a:pt x="1174" y="660"/>
                    </a:lnTo>
                    <a:lnTo>
                      <a:pt x="1167" y="643"/>
                    </a:lnTo>
                    <a:lnTo>
                      <a:pt x="1158" y="627"/>
                    </a:lnTo>
                    <a:lnTo>
                      <a:pt x="1151" y="620"/>
                    </a:lnTo>
                    <a:lnTo>
                      <a:pt x="1146" y="612"/>
                    </a:lnTo>
                    <a:lnTo>
                      <a:pt x="1146" y="612"/>
                    </a:lnTo>
                    <a:lnTo>
                      <a:pt x="1138" y="602"/>
                    </a:lnTo>
                    <a:lnTo>
                      <a:pt x="1131" y="592"/>
                    </a:lnTo>
                    <a:lnTo>
                      <a:pt x="1131" y="591"/>
                    </a:lnTo>
                    <a:lnTo>
                      <a:pt x="1130" y="591"/>
                    </a:lnTo>
                    <a:lnTo>
                      <a:pt x="1130" y="591"/>
                    </a:lnTo>
                    <a:lnTo>
                      <a:pt x="1090" y="554"/>
                    </a:lnTo>
                    <a:lnTo>
                      <a:pt x="1090" y="554"/>
                    </a:lnTo>
                    <a:lnTo>
                      <a:pt x="1069" y="535"/>
                    </a:lnTo>
                    <a:lnTo>
                      <a:pt x="1048" y="515"/>
                    </a:lnTo>
                    <a:lnTo>
                      <a:pt x="1027" y="495"/>
                    </a:lnTo>
                    <a:lnTo>
                      <a:pt x="1008" y="472"/>
                    </a:lnTo>
                    <a:lnTo>
                      <a:pt x="1008" y="472"/>
                    </a:lnTo>
                    <a:lnTo>
                      <a:pt x="992" y="454"/>
                    </a:lnTo>
                    <a:lnTo>
                      <a:pt x="972" y="432"/>
                    </a:lnTo>
                    <a:lnTo>
                      <a:pt x="918" y="375"/>
                    </a:lnTo>
                    <a:lnTo>
                      <a:pt x="864" y="319"/>
                    </a:lnTo>
                    <a:lnTo>
                      <a:pt x="824" y="280"/>
                    </a:lnTo>
                    <a:lnTo>
                      <a:pt x="824" y="280"/>
                    </a:lnTo>
                    <a:lnTo>
                      <a:pt x="804" y="262"/>
                    </a:lnTo>
                    <a:lnTo>
                      <a:pt x="783" y="246"/>
                    </a:lnTo>
                    <a:lnTo>
                      <a:pt x="783" y="246"/>
                    </a:lnTo>
                    <a:lnTo>
                      <a:pt x="757" y="225"/>
                    </a:lnTo>
                    <a:lnTo>
                      <a:pt x="743" y="214"/>
                    </a:lnTo>
                    <a:lnTo>
                      <a:pt x="732" y="202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05" y="184"/>
                    </a:lnTo>
                    <a:lnTo>
                      <a:pt x="693" y="176"/>
                    </a:lnTo>
                    <a:lnTo>
                      <a:pt x="680" y="169"/>
                    </a:lnTo>
                    <a:lnTo>
                      <a:pt x="668" y="163"/>
                    </a:lnTo>
                    <a:lnTo>
                      <a:pt x="655" y="158"/>
                    </a:lnTo>
                    <a:lnTo>
                      <a:pt x="641" y="153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599" y="143"/>
                    </a:lnTo>
                    <a:lnTo>
                      <a:pt x="584" y="141"/>
                    </a:lnTo>
                    <a:lnTo>
                      <a:pt x="571" y="140"/>
                    </a:lnTo>
                    <a:lnTo>
                      <a:pt x="571" y="140"/>
                    </a:lnTo>
                    <a:lnTo>
                      <a:pt x="562" y="141"/>
                    </a:lnTo>
                    <a:lnTo>
                      <a:pt x="553" y="142"/>
                    </a:lnTo>
                    <a:lnTo>
                      <a:pt x="545" y="143"/>
                    </a:lnTo>
                    <a:lnTo>
                      <a:pt x="538" y="145"/>
                    </a:lnTo>
                    <a:lnTo>
                      <a:pt x="538" y="145"/>
                    </a:lnTo>
                    <a:lnTo>
                      <a:pt x="517" y="155"/>
                    </a:lnTo>
                    <a:lnTo>
                      <a:pt x="517" y="155"/>
                    </a:lnTo>
                    <a:lnTo>
                      <a:pt x="502" y="161"/>
                    </a:lnTo>
                    <a:lnTo>
                      <a:pt x="485" y="166"/>
                    </a:lnTo>
                    <a:lnTo>
                      <a:pt x="485" y="166"/>
                    </a:lnTo>
                    <a:lnTo>
                      <a:pt x="477" y="169"/>
                    </a:lnTo>
                    <a:lnTo>
                      <a:pt x="469" y="172"/>
                    </a:lnTo>
                    <a:lnTo>
                      <a:pt x="452" y="181"/>
                    </a:lnTo>
                    <a:lnTo>
                      <a:pt x="437" y="191"/>
                    </a:lnTo>
                    <a:lnTo>
                      <a:pt x="421" y="202"/>
                    </a:lnTo>
                    <a:lnTo>
                      <a:pt x="407" y="215"/>
                    </a:lnTo>
                    <a:lnTo>
                      <a:pt x="393" y="228"/>
                    </a:lnTo>
                    <a:lnTo>
                      <a:pt x="367" y="255"/>
                    </a:lnTo>
                    <a:lnTo>
                      <a:pt x="367" y="255"/>
                    </a:lnTo>
                    <a:lnTo>
                      <a:pt x="355" y="269"/>
                    </a:lnTo>
                    <a:lnTo>
                      <a:pt x="355" y="269"/>
                    </a:lnTo>
                    <a:lnTo>
                      <a:pt x="344" y="282"/>
                    </a:lnTo>
                    <a:lnTo>
                      <a:pt x="332" y="297"/>
                    </a:lnTo>
                    <a:lnTo>
                      <a:pt x="322" y="313"/>
                    </a:lnTo>
                    <a:lnTo>
                      <a:pt x="313" y="329"/>
                    </a:lnTo>
                    <a:lnTo>
                      <a:pt x="303" y="348"/>
                    </a:lnTo>
                    <a:lnTo>
                      <a:pt x="296" y="366"/>
                    </a:lnTo>
                    <a:lnTo>
                      <a:pt x="289" y="385"/>
                    </a:lnTo>
                    <a:lnTo>
                      <a:pt x="284" y="406"/>
                    </a:lnTo>
                    <a:lnTo>
                      <a:pt x="284" y="406"/>
                    </a:lnTo>
                    <a:lnTo>
                      <a:pt x="282" y="416"/>
                    </a:lnTo>
                    <a:lnTo>
                      <a:pt x="282" y="427"/>
                    </a:lnTo>
                    <a:lnTo>
                      <a:pt x="283" y="439"/>
                    </a:lnTo>
                    <a:lnTo>
                      <a:pt x="286" y="450"/>
                    </a:lnTo>
                    <a:lnTo>
                      <a:pt x="289" y="462"/>
                    </a:lnTo>
                    <a:lnTo>
                      <a:pt x="293" y="473"/>
                    </a:lnTo>
                    <a:lnTo>
                      <a:pt x="302" y="495"/>
                    </a:lnTo>
                    <a:lnTo>
                      <a:pt x="302" y="495"/>
                    </a:lnTo>
                    <a:lnTo>
                      <a:pt x="312" y="516"/>
                    </a:lnTo>
                    <a:lnTo>
                      <a:pt x="312" y="516"/>
                    </a:lnTo>
                    <a:lnTo>
                      <a:pt x="318" y="530"/>
                    </a:lnTo>
                    <a:lnTo>
                      <a:pt x="325" y="544"/>
                    </a:lnTo>
                    <a:lnTo>
                      <a:pt x="334" y="557"/>
                    </a:lnTo>
                    <a:lnTo>
                      <a:pt x="345" y="570"/>
                    </a:lnTo>
                    <a:lnTo>
                      <a:pt x="356" y="582"/>
                    </a:lnTo>
                    <a:lnTo>
                      <a:pt x="366" y="595"/>
                    </a:lnTo>
                    <a:lnTo>
                      <a:pt x="388" y="615"/>
                    </a:lnTo>
                    <a:lnTo>
                      <a:pt x="598" y="826"/>
                    </a:lnTo>
                    <a:lnTo>
                      <a:pt x="598" y="826"/>
                    </a:lnTo>
                    <a:lnTo>
                      <a:pt x="611" y="840"/>
                    </a:lnTo>
                    <a:lnTo>
                      <a:pt x="624" y="854"/>
                    </a:lnTo>
                    <a:lnTo>
                      <a:pt x="646" y="883"/>
                    </a:lnTo>
                    <a:lnTo>
                      <a:pt x="646" y="883"/>
                    </a:lnTo>
                    <a:lnTo>
                      <a:pt x="663" y="905"/>
                    </a:lnTo>
                    <a:lnTo>
                      <a:pt x="680" y="925"/>
                    </a:lnTo>
                    <a:lnTo>
                      <a:pt x="681" y="926"/>
                    </a:lnTo>
                    <a:lnTo>
                      <a:pt x="684" y="927"/>
                    </a:lnTo>
                    <a:lnTo>
                      <a:pt x="684" y="927"/>
                    </a:lnTo>
                    <a:lnTo>
                      <a:pt x="687" y="929"/>
                    </a:lnTo>
                    <a:lnTo>
                      <a:pt x="691" y="932"/>
                    </a:lnTo>
                    <a:lnTo>
                      <a:pt x="691" y="932"/>
                    </a:lnTo>
                    <a:lnTo>
                      <a:pt x="702" y="942"/>
                    </a:lnTo>
                    <a:lnTo>
                      <a:pt x="708" y="947"/>
                    </a:lnTo>
                    <a:lnTo>
                      <a:pt x="716" y="951"/>
                    </a:lnTo>
                    <a:lnTo>
                      <a:pt x="723" y="955"/>
                    </a:lnTo>
                    <a:lnTo>
                      <a:pt x="731" y="958"/>
                    </a:lnTo>
                    <a:lnTo>
                      <a:pt x="739" y="960"/>
                    </a:lnTo>
                    <a:lnTo>
                      <a:pt x="748" y="960"/>
                    </a:lnTo>
                    <a:lnTo>
                      <a:pt x="748" y="960"/>
                    </a:lnTo>
                    <a:lnTo>
                      <a:pt x="758" y="959"/>
                    </a:lnTo>
                    <a:lnTo>
                      <a:pt x="767" y="956"/>
                    </a:lnTo>
                    <a:lnTo>
                      <a:pt x="776" y="951"/>
                    </a:lnTo>
                    <a:lnTo>
                      <a:pt x="785" y="944"/>
                    </a:lnTo>
                    <a:lnTo>
                      <a:pt x="785" y="944"/>
                    </a:lnTo>
                    <a:lnTo>
                      <a:pt x="791" y="937"/>
                    </a:lnTo>
                    <a:lnTo>
                      <a:pt x="796" y="929"/>
                    </a:lnTo>
                    <a:lnTo>
                      <a:pt x="798" y="922"/>
                    </a:lnTo>
                    <a:lnTo>
                      <a:pt x="799" y="914"/>
                    </a:lnTo>
                    <a:lnTo>
                      <a:pt x="799" y="914"/>
                    </a:lnTo>
                    <a:lnTo>
                      <a:pt x="798" y="907"/>
                    </a:lnTo>
                    <a:lnTo>
                      <a:pt x="795" y="901"/>
                    </a:lnTo>
                    <a:lnTo>
                      <a:pt x="792" y="893"/>
                    </a:lnTo>
                    <a:lnTo>
                      <a:pt x="788" y="887"/>
                    </a:lnTo>
                    <a:lnTo>
                      <a:pt x="776" y="876"/>
                    </a:lnTo>
                    <a:lnTo>
                      <a:pt x="766" y="865"/>
                    </a:lnTo>
                    <a:lnTo>
                      <a:pt x="765" y="864"/>
                    </a:lnTo>
                    <a:lnTo>
                      <a:pt x="763" y="863"/>
                    </a:lnTo>
                    <a:lnTo>
                      <a:pt x="763" y="863"/>
                    </a:lnTo>
                    <a:lnTo>
                      <a:pt x="759" y="862"/>
                    </a:lnTo>
                    <a:lnTo>
                      <a:pt x="755" y="859"/>
                    </a:lnTo>
                    <a:lnTo>
                      <a:pt x="755" y="859"/>
                    </a:lnTo>
                    <a:lnTo>
                      <a:pt x="641" y="744"/>
                    </a:lnTo>
                    <a:lnTo>
                      <a:pt x="641" y="744"/>
                    </a:lnTo>
                    <a:lnTo>
                      <a:pt x="529" y="629"/>
                    </a:lnTo>
                    <a:lnTo>
                      <a:pt x="529" y="629"/>
                    </a:lnTo>
                    <a:lnTo>
                      <a:pt x="506" y="604"/>
                    </a:lnTo>
                    <a:lnTo>
                      <a:pt x="506" y="604"/>
                    </a:lnTo>
                    <a:lnTo>
                      <a:pt x="486" y="584"/>
                    </a:lnTo>
                    <a:lnTo>
                      <a:pt x="466" y="565"/>
                    </a:lnTo>
                    <a:lnTo>
                      <a:pt x="462" y="562"/>
                    </a:lnTo>
                    <a:lnTo>
                      <a:pt x="462" y="562"/>
                    </a:lnTo>
                    <a:lnTo>
                      <a:pt x="436" y="537"/>
                    </a:lnTo>
                    <a:lnTo>
                      <a:pt x="422" y="523"/>
                    </a:lnTo>
                    <a:lnTo>
                      <a:pt x="411" y="509"/>
                    </a:lnTo>
                    <a:lnTo>
                      <a:pt x="411" y="509"/>
                    </a:lnTo>
                    <a:lnTo>
                      <a:pt x="404" y="499"/>
                    </a:lnTo>
                    <a:lnTo>
                      <a:pt x="397" y="487"/>
                    </a:lnTo>
                    <a:lnTo>
                      <a:pt x="393" y="475"/>
                    </a:lnTo>
                    <a:lnTo>
                      <a:pt x="390" y="464"/>
                    </a:lnTo>
                    <a:lnTo>
                      <a:pt x="388" y="451"/>
                    </a:lnTo>
                    <a:lnTo>
                      <a:pt x="387" y="439"/>
                    </a:lnTo>
                    <a:lnTo>
                      <a:pt x="388" y="426"/>
                    </a:lnTo>
                    <a:lnTo>
                      <a:pt x="390" y="413"/>
                    </a:lnTo>
                    <a:lnTo>
                      <a:pt x="390" y="413"/>
                    </a:lnTo>
                    <a:lnTo>
                      <a:pt x="392" y="402"/>
                    </a:lnTo>
                    <a:lnTo>
                      <a:pt x="396" y="390"/>
                    </a:lnTo>
                    <a:lnTo>
                      <a:pt x="400" y="379"/>
                    </a:lnTo>
                    <a:lnTo>
                      <a:pt x="407" y="368"/>
                    </a:lnTo>
                    <a:lnTo>
                      <a:pt x="412" y="357"/>
                    </a:lnTo>
                    <a:lnTo>
                      <a:pt x="419" y="347"/>
                    </a:lnTo>
                    <a:lnTo>
                      <a:pt x="435" y="327"/>
                    </a:lnTo>
                    <a:lnTo>
                      <a:pt x="451" y="309"/>
                    </a:lnTo>
                    <a:lnTo>
                      <a:pt x="469" y="292"/>
                    </a:lnTo>
                    <a:lnTo>
                      <a:pt x="487" y="277"/>
                    </a:lnTo>
                    <a:lnTo>
                      <a:pt x="506" y="265"/>
                    </a:lnTo>
                    <a:lnTo>
                      <a:pt x="506" y="265"/>
                    </a:lnTo>
                    <a:lnTo>
                      <a:pt x="513" y="261"/>
                    </a:lnTo>
                    <a:lnTo>
                      <a:pt x="519" y="259"/>
                    </a:lnTo>
                    <a:lnTo>
                      <a:pt x="533" y="257"/>
                    </a:lnTo>
                    <a:lnTo>
                      <a:pt x="533" y="257"/>
                    </a:lnTo>
                    <a:lnTo>
                      <a:pt x="541" y="256"/>
                    </a:lnTo>
                    <a:lnTo>
                      <a:pt x="551" y="254"/>
                    </a:lnTo>
                    <a:lnTo>
                      <a:pt x="551" y="254"/>
                    </a:lnTo>
                    <a:lnTo>
                      <a:pt x="565" y="251"/>
                    </a:lnTo>
                    <a:lnTo>
                      <a:pt x="580" y="250"/>
                    </a:lnTo>
                    <a:lnTo>
                      <a:pt x="580" y="250"/>
                    </a:lnTo>
                    <a:lnTo>
                      <a:pt x="591" y="250"/>
                    </a:lnTo>
                    <a:lnTo>
                      <a:pt x="601" y="252"/>
                    </a:lnTo>
                    <a:lnTo>
                      <a:pt x="609" y="255"/>
                    </a:lnTo>
                    <a:lnTo>
                      <a:pt x="616" y="258"/>
                    </a:lnTo>
                    <a:lnTo>
                      <a:pt x="616" y="258"/>
                    </a:lnTo>
                    <a:lnTo>
                      <a:pt x="628" y="266"/>
                    </a:lnTo>
                    <a:lnTo>
                      <a:pt x="638" y="276"/>
                    </a:lnTo>
                    <a:lnTo>
                      <a:pt x="647" y="285"/>
                    </a:lnTo>
                    <a:lnTo>
                      <a:pt x="658" y="294"/>
                    </a:lnTo>
                    <a:lnTo>
                      <a:pt x="675" y="316"/>
                    </a:lnTo>
                    <a:lnTo>
                      <a:pt x="693" y="338"/>
                    </a:lnTo>
                    <a:lnTo>
                      <a:pt x="693" y="338"/>
                    </a:lnTo>
                    <a:lnTo>
                      <a:pt x="707" y="356"/>
                    </a:lnTo>
                    <a:lnTo>
                      <a:pt x="723" y="375"/>
                    </a:lnTo>
                    <a:lnTo>
                      <a:pt x="723" y="375"/>
                    </a:lnTo>
                    <a:lnTo>
                      <a:pt x="742" y="397"/>
                    </a:lnTo>
                    <a:lnTo>
                      <a:pt x="767" y="422"/>
                    </a:lnTo>
                    <a:lnTo>
                      <a:pt x="793" y="448"/>
                    </a:lnTo>
                    <a:lnTo>
                      <a:pt x="823" y="476"/>
                    </a:lnTo>
                    <a:lnTo>
                      <a:pt x="885" y="533"/>
                    </a:lnTo>
                    <a:lnTo>
                      <a:pt x="948" y="591"/>
                    </a:lnTo>
                    <a:lnTo>
                      <a:pt x="948" y="591"/>
                    </a:lnTo>
                    <a:lnTo>
                      <a:pt x="1009" y="646"/>
                    </a:lnTo>
                    <a:lnTo>
                      <a:pt x="1059" y="694"/>
                    </a:lnTo>
                    <a:lnTo>
                      <a:pt x="1062" y="695"/>
                    </a:lnTo>
                    <a:lnTo>
                      <a:pt x="1065" y="698"/>
                    </a:lnTo>
                    <a:lnTo>
                      <a:pt x="1065" y="698"/>
                    </a:lnTo>
                    <a:lnTo>
                      <a:pt x="1073" y="706"/>
                    </a:lnTo>
                    <a:lnTo>
                      <a:pt x="1073" y="706"/>
                    </a:lnTo>
                    <a:lnTo>
                      <a:pt x="1076" y="710"/>
                    </a:lnTo>
                    <a:lnTo>
                      <a:pt x="1076" y="711"/>
                    </a:lnTo>
                    <a:lnTo>
                      <a:pt x="1077" y="711"/>
                    </a:lnTo>
                    <a:lnTo>
                      <a:pt x="1077" y="711"/>
                    </a:lnTo>
                    <a:lnTo>
                      <a:pt x="1086" y="725"/>
                    </a:lnTo>
                    <a:lnTo>
                      <a:pt x="1096" y="739"/>
                    </a:lnTo>
                    <a:lnTo>
                      <a:pt x="1104" y="756"/>
                    </a:lnTo>
                    <a:lnTo>
                      <a:pt x="1110" y="774"/>
                    </a:lnTo>
                    <a:lnTo>
                      <a:pt x="1113" y="784"/>
                    </a:lnTo>
                    <a:lnTo>
                      <a:pt x="1115" y="794"/>
                    </a:lnTo>
                    <a:lnTo>
                      <a:pt x="1116" y="804"/>
                    </a:lnTo>
                    <a:lnTo>
                      <a:pt x="1116" y="815"/>
                    </a:lnTo>
                    <a:lnTo>
                      <a:pt x="1116" y="826"/>
                    </a:lnTo>
                    <a:lnTo>
                      <a:pt x="1114" y="838"/>
                    </a:lnTo>
                    <a:lnTo>
                      <a:pt x="1112" y="850"/>
                    </a:lnTo>
                    <a:lnTo>
                      <a:pt x="1109" y="861"/>
                    </a:lnTo>
                    <a:lnTo>
                      <a:pt x="1109" y="861"/>
                    </a:lnTo>
                    <a:lnTo>
                      <a:pt x="1100" y="886"/>
                    </a:lnTo>
                    <a:lnTo>
                      <a:pt x="1089" y="910"/>
                    </a:lnTo>
                    <a:lnTo>
                      <a:pt x="1079" y="932"/>
                    </a:lnTo>
                    <a:lnTo>
                      <a:pt x="1066" y="952"/>
                    </a:lnTo>
                    <a:lnTo>
                      <a:pt x="1052" y="972"/>
                    </a:lnTo>
                    <a:lnTo>
                      <a:pt x="1037" y="990"/>
                    </a:lnTo>
                    <a:lnTo>
                      <a:pt x="1020" y="1008"/>
                    </a:lnTo>
                    <a:lnTo>
                      <a:pt x="1003" y="1024"/>
                    </a:lnTo>
                    <a:lnTo>
                      <a:pt x="1003" y="1024"/>
                    </a:lnTo>
                    <a:lnTo>
                      <a:pt x="979" y="1044"/>
                    </a:lnTo>
                    <a:lnTo>
                      <a:pt x="954" y="1061"/>
                    </a:lnTo>
                    <a:lnTo>
                      <a:pt x="930" y="1075"/>
                    </a:lnTo>
                    <a:lnTo>
                      <a:pt x="906" y="1087"/>
                    </a:lnTo>
                    <a:lnTo>
                      <a:pt x="882" y="1097"/>
                    </a:lnTo>
                    <a:lnTo>
                      <a:pt x="858" y="1104"/>
                    </a:lnTo>
                    <a:lnTo>
                      <a:pt x="846" y="1106"/>
                    </a:lnTo>
                    <a:lnTo>
                      <a:pt x="834" y="1108"/>
                    </a:lnTo>
                    <a:lnTo>
                      <a:pt x="823" y="1109"/>
                    </a:lnTo>
                    <a:lnTo>
                      <a:pt x="812" y="1109"/>
                    </a:lnTo>
                    <a:lnTo>
                      <a:pt x="812" y="1109"/>
                    </a:lnTo>
                    <a:lnTo>
                      <a:pt x="797" y="1108"/>
                    </a:lnTo>
                    <a:lnTo>
                      <a:pt x="797" y="1108"/>
                    </a:lnTo>
                    <a:lnTo>
                      <a:pt x="772" y="1105"/>
                    </a:lnTo>
                    <a:lnTo>
                      <a:pt x="749" y="1100"/>
                    </a:lnTo>
                    <a:lnTo>
                      <a:pt x="725" y="1093"/>
                    </a:lnTo>
                    <a:lnTo>
                      <a:pt x="702" y="1083"/>
                    </a:lnTo>
                    <a:lnTo>
                      <a:pt x="680" y="1071"/>
                    </a:lnTo>
                    <a:lnTo>
                      <a:pt x="659" y="1058"/>
                    </a:lnTo>
                    <a:lnTo>
                      <a:pt x="638" y="1041"/>
                    </a:lnTo>
                    <a:lnTo>
                      <a:pt x="618" y="1022"/>
                    </a:lnTo>
                    <a:lnTo>
                      <a:pt x="618" y="1022"/>
                    </a:lnTo>
                    <a:lnTo>
                      <a:pt x="615" y="1018"/>
                    </a:lnTo>
                    <a:lnTo>
                      <a:pt x="613" y="1014"/>
                    </a:lnTo>
                    <a:lnTo>
                      <a:pt x="613" y="1012"/>
                    </a:lnTo>
                    <a:lnTo>
                      <a:pt x="612" y="1011"/>
                    </a:lnTo>
                    <a:lnTo>
                      <a:pt x="612" y="1011"/>
                    </a:lnTo>
                    <a:lnTo>
                      <a:pt x="571" y="972"/>
                    </a:lnTo>
                    <a:lnTo>
                      <a:pt x="527" y="929"/>
                    </a:lnTo>
                    <a:lnTo>
                      <a:pt x="527" y="929"/>
                    </a:lnTo>
                    <a:lnTo>
                      <a:pt x="485" y="891"/>
                    </a:lnTo>
                    <a:lnTo>
                      <a:pt x="446" y="852"/>
                    </a:lnTo>
                    <a:lnTo>
                      <a:pt x="408" y="814"/>
                    </a:lnTo>
                    <a:lnTo>
                      <a:pt x="374" y="778"/>
                    </a:lnTo>
                    <a:lnTo>
                      <a:pt x="374" y="778"/>
                    </a:lnTo>
                    <a:lnTo>
                      <a:pt x="342" y="740"/>
                    </a:lnTo>
                    <a:lnTo>
                      <a:pt x="311" y="702"/>
                    </a:lnTo>
                    <a:lnTo>
                      <a:pt x="311" y="702"/>
                    </a:lnTo>
                    <a:lnTo>
                      <a:pt x="288" y="674"/>
                    </a:lnTo>
                    <a:lnTo>
                      <a:pt x="265" y="646"/>
                    </a:lnTo>
                    <a:lnTo>
                      <a:pt x="241" y="620"/>
                    </a:lnTo>
                    <a:lnTo>
                      <a:pt x="216" y="594"/>
                    </a:lnTo>
                    <a:lnTo>
                      <a:pt x="215" y="592"/>
                    </a:lnTo>
                    <a:lnTo>
                      <a:pt x="215" y="592"/>
                    </a:lnTo>
                    <a:lnTo>
                      <a:pt x="200" y="574"/>
                    </a:lnTo>
                    <a:lnTo>
                      <a:pt x="187" y="557"/>
                    </a:lnTo>
                    <a:lnTo>
                      <a:pt x="176" y="537"/>
                    </a:lnTo>
                    <a:lnTo>
                      <a:pt x="168" y="516"/>
                    </a:lnTo>
                    <a:lnTo>
                      <a:pt x="162" y="496"/>
                    </a:lnTo>
                    <a:lnTo>
                      <a:pt x="158" y="473"/>
                    </a:lnTo>
                    <a:lnTo>
                      <a:pt x="156" y="450"/>
                    </a:lnTo>
                    <a:lnTo>
                      <a:pt x="157" y="426"/>
                    </a:lnTo>
                    <a:lnTo>
                      <a:pt x="157" y="426"/>
                    </a:lnTo>
                    <a:lnTo>
                      <a:pt x="159" y="404"/>
                    </a:lnTo>
                    <a:lnTo>
                      <a:pt x="163" y="381"/>
                    </a:lnTo>
                    <a:lnTo>
                      <a:pt x="169" y="359"/>
                    </a:lnTo>
                    <a:lnTo>
                      <a:pt x="176" y="337"/>
                    </a:lnTo>
                    <a:lnTo>
                      <a:pt x="185" y="315"/>
                    </a:lnTo>
                    <a:lnTo>
                      <a:pt x="195" y="294"/>
                    </a:lnTo>
                    <a:lnTo>
                      <a:pt x="205" y="272"/>
                    </a:lnTo>
                    <a:lnTo>
                      <a:pt x="218" y="253"/>
                    </a:lnTo>
                    <a:lnTo>
                      <a:pt x="230" y="233"/>
                    </a:lnTo>
                    <a:lnTo>
                      <a:pt x="243" y="214"/>
                    </a:lnTo>
                    <a:lnTo>
                      <a:pt x="258" y="196"/>
                    </a:lnTo>
                    <a:lnTo>
                      <a:pt x="272" y="178"/>
                    </a:lnTo>
                    <a:lnTo>
                      <a:pt x="287" y="163"/>
                    </a:lnTo>
                    <a:lnTo>
                      <a:pt x="302" y="147"/>
                    </a:lnTo>
                    <a:lnTo>
                      <a:pt x="317" y="134"/>
                    </a:lnTo>
                    <a:lnTo>
                      <a:pt x="332" y="122"/>
                    </a:lnTo>
                    <a:lnTo>
                      <a:pt x="335" y="119"/>
                    </a:lnTo>
                    <a:lnTo>
                      <a:pt x="335" y="119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52" y="136"/>
                    </a:lnTo>
                    <a:lnTo>
                      <a:pt x="362" y="143"/>
                    </a:lnTo>
                    <a:lnTo>
                      <a:pt x="362" y="143"/>
                    </a:lnTo>
                    <a:lnTo>
                      <a:pt x="347" y="158"/>
                    </a:lnTo>
                    <a:lnTo>
                      <a:pt x="331" y="172"/>
                    </a:lnTo>
                    <a:lnTo>
                      <a:pt x="316" y="188"/>
                    </a:lnTo>
                    <a:lnTo>
                      <a:pt x="300" y="204"/>
                    </a:lnTo>
                    <a:lnTo>
                      <a:pt x="286" y="221"/>
                    </a:lnTo>
                    <a:lnTo>
                      <a:pt x="272" y="238"/>
                    </a:lnTo>
                    <a:lnTo>
                      <a:pt x="259" y="257"/>
                    </a:lnTo>
                    <a:lnTo>
                      <a:pt x="247" y="276"/>
                    </a:lnTo>
                    <a:lnTo>
                      <a:pt x="235" y="294"/>
                    </a:lnTo>
                    <a:lnTo>
                      <a:pt x="225" y="314"/>
                    </a:lnTo>
                    <a:lnTo>
                      <a:pt x="216" y="333"/>
                    </a:lnTo>
                    <a:lnTo>
                      <a:pt x="207" y="353"/>
                    </a:lnTo>
                    <a:lnTo>
                      <a:pt x="201" y="373"/>
                    </a:lnTo>
                    <a:lnTo>
                      <a:pt x="196" y="392"/>
                    </a:lnTo>
                    <a:lnTo>
                      <a:pt x="192" y="412"/>
                    </a:lnTo>
                    <a:lnTo>
                      <a:pt x="190" y="432"/>
                    </a:lnTo>
                    <a:lnTo>
                      <a:pt x="190" y="432"/>
                    </a:lnTo>
                    <a:lnTo>
                      <a:pt x="190" y="451"/>
                    </a:lnTo>
                    <a:lnTo>
                      <a:pt x="192" y="471"/>
                    </a:lnTo>
                    <a:lnTo>
                      <a:pt x="196" y="489"/>
                    </a:lnTo>
                    <a:lnTo>
                      <a:pt x="201" y="507"/>
                    </a:lnTo>
                    <a:lnTo>
                      <a:pt x="209" y="523"/>
                    </a:lnTo>
                    <a:lnTo>
                      <a:pt x="219" y="540"/>
                    </a:lnTo>
                    <a:lnTo>
                      <a:pt x="230" y="556"/>
                    </a:lnTo>
                    <a:lnTo>
                      <a:pt x="243" y="570"/>
                    </a:lnTo>
                    <a:lnTo>
                      <a:pt x="245" y="571"/>
                    </a:lnTo>
                    <a:lnTo>
                      <a:pt x="245" y="571"/>
                    </a:lnTo>
                    <a:lnTo>
                      <a:pt x="264" y="593"/>
                    </a:lnTo>
                    <a:lnTo>
                      <a:pt x="284" y="614"/>
                    </a:lnTo>
                    <a:lnTo>
                      <a:pt x="321" y="661"/>
                    </a:lnTo>
                    <a:lnTo>
                      <a:pt x="321" y="661"/>
                    </a:lnTo>
                    <a:lnTo>
                      <a:pt x="358" y="707"/>
                    </a:lnTo>
                    <a:lnTo>
                      <a:pt x="378" y="730"/>
                    </a:lnTo>
                    <a:lnTo>
                      <a:pt x="398" y="752"/>
                    </a:lnTo>
                    <a:lnTo>
                      <a:pt x="398" y="752"/>
                    </a:lnTo>
                    <a:lnTo>
                      <a:pt x="462" y="815"/>
                    </a:lnTo>
                    <a:lnTo>
                      <a:pt x="532" y="883"/>
                    </a:lnTo>
                    <a:lnTo>
                      <a:pt x="532" y="883"/>
                    </a:lnTo>
                    <a:lnTo>
                      <a:pt x="588" y="938"/>
                    </a:lnTo>
                    <a:lnTo>
                      <a:pt x="639" y="987"/>
                    </a:lnTo>
                    <a:lnTo>
                      <a:pt x="639" y="987"/>
                    </a:lnTo>
                    <a:lnTo>
                      <a:pt x="642" y="991"/>
                    </a:lnTo>
                    <a:lnTo>
                      <a:pt x="643" y="996"/>
                    </a:lnTo>
                    <a:lnTo>
                      <a:pt x="644" y="998"/>
                    </a:lnTo>
                    <a:lnTo>
                      <a:pt x="645" y="999"/>
                    </a:lnTo>
                    <a:lnTo>
                      <a:pt x="645" y="999"/>
                    </a:lnTo>
                    <a:lnTo>
                      <a:pt x="660" y="1011"/>
                    </a:lnTo>
                    <a:lnTo>
                      <a:pt x="675" y="1024"/>
                    </a:lnTo>
                    <a:lnTo>
                      <a:pt x="693" y="1038"/>
                    </a:lnTo>
                    <a:lnTo>
                      <a:pt x="712" y="1049"/>
                    </a:lnTo>
                    <a:lnTo>
                      <a:pt x="733" y="1060"/>
                    </a:lnTo>
                    <a:lnTo>
                      <a:pt x="743" y="1064"/>
                    </a:lnTo>
                    <a:lnTo>
                      <a:pt x="755" y="1068"/>
                    </a:lnTo>
                    <a:lnTo>
                      <a:pt x="765" y="1070"/>
                    </a:lnTo>
                    <a:lnTo>
                      <a:pt x="778" y="1073"/>
                    </a:lnTo>
                    <a:lnTo>
                      <a:pt x="789" y="1074"/>
                    </a:lnTo>
                    <a:lnTo>
                      <a:pt x="801" y="1074"/>
                    </a:lnTo>
                    <a:lnTo>
                      <a:pt x="801" y="1074"/>
                    </a:lnTo>
                    <a:lnTo>
                      <a:pt x="813" y="1074"/>
                    </a:lnTo>
                    <a:lnTo>
                      <a:pt x="813" y="1074"/>
                    </a:lnTo>
                    <a:lnTo>
                      <a:pt x="835" y="1071"/>
                    </a:lnTo>
                    <a:lnTo>
                      <a:pt x="858" y="1066"/>
                    </a:lnTo>
                    <a:lnTo>
                      <a:pt x="881" y="1058"/>
                    </a:lnTo>
                    <a:lnTo>
                      <a:pt x="904" y="1048"/>
                    </a:lnTo>
                    <a:lnTo>
                      <a:pt x="926" y="1037"/>
                    </a:lnTo>
                    <a:lnTo>
                      <a:pt x="947" y="1023"/>
                    </a:lnTo>
                    <a:lnTo>
                      <a:pt x="968" y="1008"/>
                    </a:lnTo>
                    <a:lnTo>
                      <a:pt x="986" y="990"/>
                    </a:lnTo>
                    <a:lnTo>
                      <a:pt x="986" y="990"/>
                    </a:lnTo>
                    <a:lnTo>
                      <a:pt x="1003" y="973"/>
                    </a:lnTo>
                    <a:lnTo>
                      <a:pt x="1013" y="961"/>
                    </a:lnTo>
                    <a:lnTo>
                      <a:pt x="1023" y="948"/>
                    </a:lnTo>
                    <a:lnTo>
                      <a:pt x="1034" y="934"/>
                    </a:lnTo>
                    <a:lnTo>
                      <a:pt x="1044" y="917"/>
                    </a:lnTo>
                    <a:lnTo>
                      <a:pt x="1054" y="901"/>
                    </a:lnTo>
                    <a:lnTo>
                      <a:pt x="1063" y="882"/>
                    </a:lnTo>
                    <a:lnTo>
                      <a:pt x="1070" y="863"/>
                    </a:lnTo>
                    <a:lnTo>
                      <a:pt x="1075" y="844"/>
                    </a:lnTo>
                    <a:lnTo>
                      <a:pt x="1076" y="834"/>
                    </a:lnTo>
                    <a:lnTo>
                      <a:pt x="1077" y="824"/>
                    </a:lnTo>
                    <a:lnTo>
                      <a:pt x="1077" y="814"/>
                    </a:lnTo>
                    <a:lnTo>
                      <a:pt x="1077" y="804"/>
                    </a:lnTo>
                    <a:lnTo>
                      <a:pt x="1076" y="794"/>
                    </a:lnTo>
                    <a:lnTo>
                      <a:pt x="1074" y="784"/>
                    </a:lnTo>
                    <a:lnTo>
                      <a:pt x="1071" y="773"/>
                    </a:lnTo>
                    <a:lnTo>
                      <a:pt x="1067" y="764"/>
                    </a:lnTo>
                    <a:lnTo>
                      <a:pt x="1062" y="754"/>
                    </a:lnTo>
                    <a:lnTo>
                      <a:pt x="1055" y="745"/>
                    </a:lnTo>
                    <a:lnTo>
                      <a:pt x="1048" y="734"/>
                    </a:lnTo>
                    <a:lnTo>
                      <a:pt x="1040" y="725"/>
                    </a:lnTo>
                    <a:lnTo>
                      <a:pt x="1040" y="725"/>
                    </a:lnTo>
                    <a:lnTo>
                      <a:pt x="1012" y="698"/>
                    </a:lnTo>
                    <a:lnTo>
                      <a:pt x="979" y="667"/>
                    </a:lnTo>
                    <a:lnTo>
                      <a:pt x="900" y="596"/>
                    </a:lnTo>
                    <a:lnTo>
                      <a:pt x="900" y="596"/>
                    </a:lnTo>
                    <a:lnTo>
                      <a:pt x="812" y="515"/>
                    </a:lnTo>
                    <a:lnTo>
                      <a:pt x="773" y="479"/>
                    </a:lnTo>
                    <a:lnTo>
                      <a:pt x="741" y="448"/>
                    </a:lnTo>
                    <a:lnTo>
                      <a:pt x="741" y="448"/>
                    </a:lnTo>
                    <a:lnTo>
                      <a:pt x="722" y="427"/>
                    </a:lnTo>
                    <a:lnTo>
                      <a:pt x="703" y="407"/>
                    </a:lnTo>
                    <a:lnTo>
                      <a:pt x="667" y="363"/>
                    </a:lnTo>
                    <a:lnTo>
                      <a:pt x="667" y="363"/>
                    </a:lnTo>
                    <a:lnTo>
                      <a:pt x="649" y="341"/>
                    </a:lnTo>
                    <a:lnTo>
                      <a:pt x="649" y="341"/>
                    </a:lnTo>
                    <a:lnTo>
                      <a:pt x="642" y="332"/>
                    </a:lnTo>
                    <a:lnTo>
                      <a:pt x="642" y="332"/>
                    </a:lnTo>
                    <a:lnTo>
                      <a:pt x="632" y="318"/>
                    </a:lnTo>
                    <a:lnTo>
                      <a:pt x="619" y="305"/>
                    </a:lnTo>
                    <a:lnTo>
                      <a:pt x="612" y="298"/>
                    </a:lnTo>
                    <a:lnTo>
                      <a:pt x="605" y="293"/>
                    </a:lnTo>
                    <a:lnTo>
                      <a:pt x="598" y="290"/>
                    </a:lnTo>
                    <a:lnTo>
                      <a:pt x="591" y="288"/>
                    </a:lnTo>
                    <a:lnTo>
                      <a:pt x="591" y="288"/>
                    </a:lnTo>
                    <a:lnTo>
                      <a:pt x="581" y="287"/>
                    </a:lnTo>
                    <a:lnTo>
                      <a:pt x="581" y="287"/>
                    </a:lnTo>
                    <a:lnTo>
                      <a:pt x="569" y="288"/>
                    </a:lnTo>
                    <a:lnTo>
                      <a:pt x="556" y="290"/>
                    </a:lnTo>
                    <a:lnTo>
                      <a:pt x="556" y="290"/>
                    </a:lnTo>
                    <a:lnTo>
                      <a:pt x="546" y="292"/>
                    </a:lnTo>
                    <a:lnTo>
                      <a:pt x="536" y="293"/>
                    </a:lnTo>
                    <a:lnTo>
                      <a:pt x="536" y="293"/>
                    </a:lnTo>
                    <a:lnTo>
                      <a:pt x="529" y="292"/>
                    </a:lnTo>
                    <a:lnTo>
                      <a:pt x="527" y="303"/>
                    </a:lnTo>
                    <a:lnTo>
                      <a:pt x="527" y="303"/>
                    </a:lnTo>
                    <a:lnTo>
                      <a:pt x="525" y="302"/>
                    </a:lnTo>
                    <a:lnTo>
                      <a:pt x="525" y="300"/>
                    </a:lnTo>
                    <a:lnTo>
                      <a:pt x="525" y="300"/>
                    </a:lnTo>
                    <a:lnTo>
                      <a:pt x="525" y="297"/>
                    </a:lnTo>
                    <a:lnTo>
                      <a:pt x="527" y="296"/>
                    </a:lnTo>
                    <a:lnTo>
                      <a:pt x="527" y="296"/>
                    </a:lnTo>
                    <a:lnTo>
                      <a:pt x="518" y="299"/>
                    </a:lnTo>
                    <a:lnTo>
                      <a:pt x="518" y="299"/>
                    </a:lnTo>
                    <a:lnTo>
                      <a:pt x="512" y="301"/>
                    </a:lnTo>
                    <a:lnTo>
                      <a:pt x="512" y="301"/>
                    </a:lnTo>
                    <a:lnTo>
                      <a:pt x="502" y="308"/>
                    </a:lnTo>
                    <a:lnTo>
                      <a:pt x="492" y="315"/>
                    </a:lnTo>
                    <a:lnTo>
                      <a:pt x="484" y="323"/>
                    </a:lnTo>
                    <a:lnTo>
                      <a:pt x="477" y="332"/>
                    </a:lnTo>
                    <a:lnTo>
                      <a:pt x="477" y="332"/>
                    </a:lnTo>
                    <a:lnTo>
                      <a:pt x="464" y="349"/>
                    </a:lnTo>
                    <a:lnTo>
                      <a:pt x="464" y="349"/>
                    </a:lnTo>
                    <a:lnTo>
                      <a:pt x="449" y="368"/>
                    </a:lnTo>
                    <a:lnTo>
                      <a:pt x="442" y="377"/>
                    </a:lnTo>
                    <a:lnTo>
                      <a:pt x="436" y="388"/>
                    </a:lnTo>
                    <a:lnTo>
                      <a:pt x="436" y="388"/>
                    </a:lnTo>
                    <a:lnTo>
                      <a:pt x="430" y="401"/>
                    </a:lnTo>
                    <a:lnTo>
                      <a:pt x="427" y="413"/>
                    </a:lnTo>
                    <a:lnTo>
                      <a:pt x="425" y="425"/>
                    </a:lnTo>
                    <a:lnTo>
                      <a:pt x="425" y="437"/>
                    </a:lnTo>
                    <a:lnTo>
                      <a:pt x="426" y="447"/>
                    </a:lnTo>
                    <a:lnTo>
                      <a:pt x="428" y="457"/>
                    </a:lnTo>
                    <a:lnTo>
                      <a:pt x="431" y="468"/>
                    </a:lnTo>
                    <a:lnTo>
                      <a:pt x="436" y="477"/>
                    </a:lnTo>
                    <a:lnTo>
                      <a:pt x="441" y="486"/>
                    </a:lnTo>
                    <a:lnTo>
                      <a:pt x="447" y="495"/>
                    </a:lnTo>
                    <a:lnTo>
                      <a:pt x="453" y="504"/>
                    </a:lnTo>
                    <a:lnTo>
                      <a:pt x="460" y="511"/>
                    </a:lnTo>
                    <a:lnTo>
                      <a:pt x="476" y="527"/>
                    </a:lnTo>
                    <a:lnTo>
                      <a:pt x="491" y="540"/>
                    </a:lnTo>
                    <a:lnTo>
                      <a:pt x="491" y="540"/>
                    </a:lnTo>
                    <a:lnTo>
                      <a:pt x="504" y="550"/>
                    </a:lnTo>
                    <a:lnTo>
                      <a:pt x="519" y="564"/>
                    </a:lnTo>
                    <a:lnTo>
                      <a:pt x="555" y="601"/>
                    </a:lnTo>
                    <a:lnTo>
                      <a:pt x="636" y="684"/>
                    </a:lnTo>
                    <a:lnTo>
                      <a:pt x="636" y="684"/>
                    </a:lnTo>
                    <a:lnTo>
                      <a:pt x="682" y="732"/>
                    </a:lnTo>
                    <a:lnTo>
                      <a:pt x="682" y="732"/>
                    </a:lnTo>
                    <a:lnTo>
                      <a:pt x="707" y="757"/>
                    </a:lnTo>
                    <a:lnTo>
                      <a:pt x="731" y="783"/>
                    </a:lnTo>
                    <a:lnTo>
                      <a:pt x="731" y="783"/>
                    </a:lnTo>
                    <a:lnTo>
                      <a:pt x="769" y="823"/>
                    </a:lnTo>
                    <a:lnTo>
                      <a:pt x="770" y="824"/>
                    </a:lnTo>
                    <a:lnTo>
                      <a:pt x="772" y="824"/>
                    </a:lnTo>
                    <a:lnTo>
                      <a:pt x="772" y="824"/>
                    </a:lnTo>
                    <a:lnTo>
                      <a:pt x="776" y="826"/>
                    </a:lnTo>
                    <a:lnTo>
                      <a:pt x="780" y="829"/>
                    </a:lnTo>
                    <a:lnTo>
                      <a:pt x="780" y="829"/>
                    </a:lnTo>
                    <a:lnTo>
                      <a:pt x="789" y="838"/>
                    </a:lnTo>
                    <a:lnTo>
                      <a:pt x="789" y="838"/>
                    </a:lnTo>
                    <a:lnTo>
                      <a:pt x="804" y="852"/>
                    </a:lnTo>
                    <a:lnTo>
                      <a:pt x="812" y="860"/>
                    </a:lnTo>
                    <a:lnTo>
                      <a:pt x="818" y="867"/>
                    </a:lnTo>
                    <a:lnTo>
                      <a:pt x="824" y="876"/>
                    </a:lnTo>
                    <a:lnTo>
                      <a:pt x="829" y="884"/>
                    </a:lnTo>
                    <a:lnTo>
                      <a:pt x="833" y="893"/>
                    </a:lnTo>
                    <a:lnTo>
                      <a:pt x="835" y="904"/>
                    </a:lnTo>
                    <a:lnTo>
                      <a:pt x="835" y="904"/>
                    </a:lnTo>
                    <a:lnTo>
                      <a:pt x="836" y="912"/>
                    </a:lnTo>
                    <a:lnTo>
                      <a:pt x="836" y="920"/>
                    </a:lnTo>
                    <a:lnTo>
                      <a:pt x="834" y="929"/>
                    </a:lnTo>
                    <a:lnTo>
                      <a:pt x="832" y="939"/>
                    </a:lnTo>
                    <a:lnTo>
                      <a:pt x="828" y="947"/>
                    </a:lnTo>
                    <a:lnTo>
                      <a:pt x="823" y="955"/>
                    </a:lnTo>
                    <a:lnTo>
                      <a:pt x="818" y="962"/>
                    </a:lnTo>
                    <a:lnTo>
                      <a:pt x="811" y="969"/>
                    </a:lnTo>
                    <a:lnTo>
                      <a:pt x="811" y="969"/>
                    </a:lnTo>
                    <a:lnTo>
                      <a:pt x="797" y="980"/>
                    </a:lnTo>
                    <a:lnTo>
                      <a:pt x="790" y="985"/>
                    </a:lnTo>
                    <a:lnTo>
                      <a:pt x="783" y="989"/>
                    </a:lnTo>
                    <a:lnTo>
                      <a:pt x="774" y="993"/>
                    </a:lnTo>
                    <a:lnTo>
                      <a:pt x="766" y="997"/>
                    </a:lnTo>
                    <a:lnTo>
                      <a:pt x="758" y="999"/>
                    </a:lnTo>
                    <a:lnTo>
                      <a:pt x="750" y="999"/>
                    </a:lnTo>
                    <a:lnTo>
                      <a:pt x="750" y="999"/>
                    </a:lnTo>
                    <a:lnTo>
                      <a:pt x="741" y="999"/>
                    </a:lnTo>
                    <a:lnTo>
                      <a:pt x="733" y="997"/>
                    </a:lnTo>
                    <a:lnTo>
                      <a:pt x="733" y="997"/>
                    </a:lnTo>
                    <a:lnTo>
                      <a:pt x="717" y="991"/>
                    </a:lnTo>
                    <a:lnTo>
                      <a:pt x="701" y="984"/>
                    </a:lnTo>
                    <a:lnTo>
                      <a:pt x="687" y="975"/>
                    </a:lnTo>
                    <a:lnTo>
                      <a:pt x="672" y="964"/>
                    </a:lnTo>
                    <a:lnTo>
                      <a:pt x="671" y="962"/>
                    </a:lnTo>
                    <a:lnTo>
                      <a:pt x="669" y="962"/>
                    </a:lnTo>
                    <a:lnTo>
                      <a:pt x="669" y="962"/>
                    </a:lnTo>
                    <a:lnTo>
                      <a:pt x="665" y="960"/>
                    </a:lnTo>
                    <a:lnTo>
                      <a:pt x="661" y="957"/>
                    </a:lnTo>
                    <a:lnTo>
                      <a:pt x="661" y="957"/>
                    </a:lnTo>
                    <a:lnTo>
                      <a:pt x="654" y="949"/>
                    </a:lnTo>
                    <a:lnTo>
                      <a:pt x="646" y="940"/>
                    </a:lnTo>
                    <a:lnTo>
                      <a:pt x="633" y="921"/>
                    </a:lnTo>
                    <a:lnTo>
                      <a:pt x="633" y="921"/>
                    </a:lnTo>
                    <a:lnTo>
                      <a:pt x="619" y="903"/>
                    </a:lnTo>
                    <a:lnTo>
                      <a:pt x="612" y="893"/>
                    </a:lnTo>
                    <a:lnTo>
                      <a:pt x="605" y="884"/>
                    </a:lnTo>
                    <a:lnTo>
                      <a:pt x="605" y="884"/>
                    </a:lnTo>
                    <a:lnTo>
                      <a:pt x="547" y="826"/>
                    </a:lnTo>
                    <a:lnTo>
                      <a:pt x="474" y="753"/>
                    </a:lnTo>
                    <a:lnTo>
                      <a:pt x="450" y="729"/>
                    </a:lnTo>
                    <a:lnTo>
                      <a:pt x="450" y="729"/>
                    </a:lnTo>
                    <a:lnTo>
                      <a:pt x="418" y="698"/>
                    </a:lnTo>
                    <a:lnTo>
                      <a:pt x="418" y="698"/>
                    </a:lnTo>
                    <a:lnTo>
                      <a:pt x="391" y="670"/>
                    </a:lnTo>
                    <a:lnTo>
                      <a:pt x="363" y="643"/>
                    </a:lnTo>
                    <a:lnTo>
                      <a:pt x="337" y="614"/>
                    </a:lnTo>
                    <a:lnTo>
                      <a:pt x="325" y="599"/>
                    </a:lnTo>
                    <a:lnTo>
                      <a:pt x="313" y="584"/>
                    </a:lnTo>
                    <a:lnTo>
                      <a:pt x="313" y="584"/>
                    </a:lnTo>
                    <a:lnTo>
                      <a:pt x="304" y="571"/>
                    </a:lnTo>
                    <a:lnTo>
                      <a:pt x="296" y="559"/>
                    </a:lnTo>
                    <a:lnTo>
                      <a:pt x="289" y="545"/>
                    </a:lnTo>
                    <a:lnTo>
                      <a:pt x="282" y="533"/>
                    </a:lnTo>
                    <a:lnTo>
                      <a:pt x="269" y="506"/>
                    </a:lnTo>
                    <a:lnTo>
                      <a:pt x="258" y="477"/>
                    </a:lnTo>
                    <a:lnTo>
                      <a:pt x="256" y="471"/>
                    </a:lnTo>
                    <a:lnTo>
                      <a:pt x="256" y="471"/>
                    </a:lnTo>
                    <a:lnTo>
                      <a:pt x="251" y="457"/>
                    </a:lnTo>
                    <a:lnTo>
                      <a:pt x="248" y="444"/>
                    </a:lnTo>
                    <a:lnTo>
                      <a:pt x="247" y="431"/>
                    </a:lnTo>
                    <a:lnTo>
                      <a:pt x="247" y="418"/>
                    </a:lnTo>
                    <a:lnTo>
                      <a:pt x="248" y="405"/>
                    </a:lnTo>
                    <a:lnTo>
                      <a:pt x="251" y="392"/>
                    </a:lnTo>
                    <a:lnTo>
                      <a:pt x="255" y="378"/>
                    </a:lnTo>
                    <a:lnTo>
                      <a:pt x="260" y="363"/>
                    </a:lnTo>
                    <a:lnTo>
                      <a:pt x="260" y="363"/>
                    </a:lnTo>
                    <a:lnTo>
                      <a:pt x="267" y="347"/>
                    </a:lnTo>
                    <a:lnTo>
                      <a:pt x="274" y="330"/>
                    </a:lnTo>
                    <a:lnTo>
                      <a:pt x="283" y="315"/>
                    </a:lnTo>
                    <a:lnTo>
                      <a:pt x="291" y="298"/>
                    </a:lnTo>
                    <a:lnTo>
                      <a:pt x="300" y="284"/>
                    </a:lnTo>
                    <a:lnTo>
                      <a:pt x="311" y="269"/>
                    </a:lnTo>
                    <a:lnTo>
                      <a:pt x="321" y="255"/>
                    </a:lnTo>
                    <a:lnTo>
                      <a:pt x="332" y="240"/>
                    </a:lnTo>
                    <a:lnTo>
                      <a:pt x="345" y="227"/>
                    </a:lnTo>
                    <a:lnTo>
                      <a:pt x="357" y="215"/>
                    </a:lnTo>
                    <a:lnTo>
                      <a:pt x="370" y="202"/>
                    </a:lnTo>
                    <a:lnTo>
                      <a:pt x="384" y="190"/>
                    </a:lnTo>
                    <a:lnTo>
                      <a:pt x="397" y="178"/>
                    </a:lnTo>
                    <a:lnTo>
                      <a:pt x="413" y="168"/>
                    </a:lnTo>
                    <a:lnTo>
                      <a:pt x="428" y="158"/>
                    </a:lnTo>
                    <a:lnTo>
                      <a:pt x="444" y="147"/>
                    </a:lnTo>
                    <a:lnTo>
                      <a:pt x="444" y="147"/>
                    </a:lnTo>
                    <a:lnTo>
                      <a:pt x="454" y="143"/>
                    </a:lnTo>
                    <a:lnTo>
                      <a:pt x="464" y="137"/>
                    </a:lnTo>
                    <a:lnTo>
                      <a:pt x="464" y="137"/>
                    </a:lnTo>
                    <a:lnTo>
                      <a:pt x="492" y="123"/>
                    </a:lnTo>
                    <a:lnTo>
                      <a:pt x="492" y="123"/>
                    </a:lnTo>
                    <a:lnTo>
                      <a:pt x="512" y="115"/>
                    </a:lnTo>
                    <a:lnTo>
                      <a:pt x="532" y="110"/>
                    </a:lnTo>
                    <a:lnTo>
                      <a:pt x="553" y="107"/>
                    </a:lnTo>
                    <a:lnTo>
                      <a:pt x="574" y="106"/>
                    </a:lnTo>
                    <a:lnTo>
                      <a:pt x="574" y="106"/>
                    </a:lnTo>
                    <a:lnTo>
                      <a:pt x="590" y="106"/>
                    </a:lnTo>
                    <a:lnTo>
                      <a:pt x="605" y="108"/>
                    </a:lnTo>
                    <a:lnTo>
                      <a:pt x="621" y="110"/>
                    </a:lnTo>
                    <a:lnTo>
                      <a:pt x="636" y="114"/>
                    </a:lnTo>
                    <a:lnTo>
                      <a:pt x="636" y="114"/>
                    </a:lnTo>
                    <a:lnTo>
                      <a:pt x="657" y="120"/>
                    </a:lnTo>
                    <a:lnTo>
                      <a:pt x="657" y="120"/>
                    </a:lnTo>
                    <a:lnTo>
                      <a:pt x="670" y="122"/>
                    </a:lnTo>
                    <a:lnTo>
                      <a:pt x="682" y="126"/>
                    </a:lnTo>
                    <a:lnTo>
                      <a:pt x="695" y="131"/>
                    </a:lnTo>
                    <a:lnTo>
                      <a:pt x="701" y="134"/>
                    </a:lnTo>
                    <a:lnTo>
                      <a:pt x="706" y="137"/>
                    </a:lnTo>
                    <a:lnTo>
                      <a:pt x="706" y="137"/>
                    </a:lnTo>
                    <a:lnTo>
                      <a:pt x="725" y="152"/>
                    </a:lnTo>
                    <a:lnTo>
                      <a:pt x="738" y="162"/>
                    </a:lnTo>
                    <a:lnTo>
                      <a:pt x="740" y="162"/>
                    </a:lnTo>
                    <a:lnTo>
                      <a:pt x="740" y="162"/>
                    </a:lnTo>
                    <a:lnTo>
                      <a:pt x="745" y="163"/>
                    </a:lnTo>
                    <a:lnTo>
                      <a:pt x="751" y="166"/>
                    </a:lnTo>
                    <a:lnTo>
                      <a:pt x="755" y="170"/>
                    </a:lnTo>
                    <a:lnTo>
                      <a:pt x="757" y="175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59" y="177"/>
                    </a:lnTo>
                    <a:lnTo>
                      <a:pt x="771" y="190"/>
                    </a:lnTo>
                    <a:lnTo>
                      <a:pt x="785" y="201"/>
                    </a:lnTo>
                    <a:lnTo>
                      <a:pt x="812" y="223"/>
                    </a:lnTo>
                    <a:lnTo>
                      <a:pt x="812" y="223"/>
                    </a:lnTo>
                    <a:lnTo>
                      <a:pt x="837" y="244"/>
                    </a:lnTo>
                    <a:lnTo>
                      <a:pt x="850" y="255"/>
                    </a:lnTo>
                    <a:lnTo>
                      <a:pt x="862" y="266"/>
                    </a:lnTo>
                    <a:lnTo>
                      <a:pt x="862" y="266"/>
                    </a:lnTo>
                    <a:lnTo>
                      <a:pt x="948" y="356"/>
                    </a:lnTo>
                    <a:lnTo>
                      <a:pt x="1033" y="446"/>
                    </a:lnTo>
                    <a:lnTo>
                      <a:pt x="1033" y="446"/>
                    </a:lnTo>
                    <a:lnTo>
                      <a:pt x="1054" y="472"/>
                    </a:lnTo>
                    <a:lnTo>
                      <a:pt x="1054" y="472"/>
                    </a:lnTo>
                    <a:lnTo>
                      <a:pt x="1071" y="489"/>
                    </a:lnTo>
                    <a:lnTo>
                      <a:pt x="1086" y="508"/>
                    </a:lnTo>
                    <a:lnTo>
                      <a:pt x="1104" y="523"/>
                    </a:lnTo>
                    <a:lnTo>
                      <a:pt x="1113" y="531"/>
                    </a:lnTo>
                    <a:lnTo>
                      <a:pt x="1123" y="538"/>
                    </a:lnTo>
                    <a:lnTo>
                      <a:pt x="1123" y="538"/>
                    </a:lnTo>
                    <a:lnTo>
                      <a:pt x="1139" y="549"/>
                    </a:lnTo>
                    <a:lnTo>
                      <a:pt x="1155" y="563"/>
                    </a:lnTo>
                    <a:lnTo>
                      <a:pt x="1169" y="577"/>
                    </a:lnTo>
                    <a:lnTo>
                      <a:pt x="1182" y="592"/>
                    </a:lnTo>
                    <a:lnTo>
                      <a:pt x="1182" y="592"/>
                    </a:lnTo>
                    <a:lnTo>
                      <a:pt x="1186" y="597"/>
                    </a:lnTo>
                    <a:lnTo>
                      <a:pt x="1187" y="602"/>
                    </a:lnTo>
                    <a:lnTo>
                      <a:pt x="1187" y="604"/>
                    </a:lnTo>
                    <a:lnTo>
                      <a:pt x="1188" y="605"/>
                    </a:lnTo>
                    <a:lnTo>
                      <a:pt x="1188" y="605"/>
                    </a:lnTo>
                    <a:lnTo>
                      <a:pt x="1194" y="614"/>
                    </a:lnTo>
                    <a:lnTo>
                      <a:pt x="1199" y="624"/>
                    </a:lnTo>
                    <a:lnTo>
                      <a:pt x="1199" y="624"/>
                    </a:lnTo>
                    <a:lnTo>
                      <a:pt x="1213" y="660"/>
                    </a:lnTo>
                    <a:lnTo>
                      <a:pt x="1213" y="660"/>
                    </a:lnTo>
                    <a:lnTo>
                      <a:pt x="1224" y="685"/>
                    </a:lnTo>
                    <a:lnTo>
                      <a:pt x="1233" y="709"/>
                    </a:lnTo>
                    <a:lnTo>
                      <a:pt x="1233" y="709"/>
                    </a:lnTo>
                    <a:lnTo>
                      <a:pt x="1239" y="730"/>
                    </a:lnTo>
                    <a:lnTo>
                      <a:pt x="1244" y="750"/>
                    </a:lnTo>
                    <a:lnTo>
                      <a:pt x="1249" y="769"/>
                    </a:lnTo>
                    <a:lnTo>
                      <a:pt x="1253" y="788"/>
                    </a:lnTo>
                    <a:lnTo>
                      <a:pt x="1255" y="808"/>
                    </a:lnTo>
                    <a:lnTo>
                      <a:pt x="1256" y="826"/>
                    </a:lnTo>
                    <a:lnTo>
                      <a:pt x="1256" y="846"/>
                    </a:lnTo>
                    <a:lnTo>
                      <a:pt x="1254" y="864"/>
                    </a:lnTo>
                    <a:lnTo>
                      <a:pt x="1254" y="864"/>
                    </a:lnTo>
                    <a:lnTo>
                      <a:pt x="1252" y="876"/>
                    </a:lnTo>
                    <a:lnTo>
                      <a:pt x="1246" y="887"/>
                    </a:lnTo>
                    <a:lnTo>
                      <a:pt x="1235" y="911"/>
                    </a:lnTo>
                    <a:lnTo>
                      <a:pt x="1235" y="911"/>
                    </a:lnTo>
                    <a:lnTo>
                      <a:pt x="1228" y="926"/>
                    </a:lnTo>
                    <a:lnTo>
                      <a:pt x="1228" y="926"/>
                    </a:lnTo>
                    <a:lnTo>
                      <a:pt x="1218" y="950"/>
                    </a:lnTo>
                    <a:lnTo>
                      <a:pt x="1218" y="950"/>
                    </a:lnTo>
                    <a:lnTo>
                      <a:pt x="1204" y="979"/>
                    </a:lnTo>
                    <a:lnTo>
                      <a:pt x="1197" y="993"/>
                    </a:lnTo>
                    <a:lnTo>
                      <a:pt x="1190" y="1007"/>
                    </a:lnTo>
                    <a:lnTo>
                      <a:pt x="1190" y="1007"/>
                    </a:lnTo>
                    <a:lnTo>
                      <a:pt x="1180" y="1021"/>
                    </a:lnTo>
                    <a:lnTo>
                      <a:pt x="1170" y="1036"/>
                    </a:lnTo>
                    <a:lnTo>
                      <a:pt x="1159" y="1049"/>
                    </a:lnTo>
                    <a:lnTo>
                      <a:pt x="1146" y="1064"/>
                    </a:lnTo>
                    <a:lnTo>
                      <a:pt x="1133" y="1077"/>
                    </a:lnTo>
                    <a:lnTo>
                      <a:pt x="1119" y="1090"/>
                    </a:lnTo>
                    <a:lnTo>
                      <a:pt x="1105" y="1102"/>
                    </a:lnTo>
                    <a:lnTo>
                      <a:pt x="1089" y="1113"/>
                    </a:lnTo>
                    <a:lnTo>
                      <a:pt x="1079" y="1121"/>
                    </a:lnTo>
                    <a:lnTo>
                      <a:pt x="1079" y="1121"/>
                    </a:lnTo>
                    <a:lnTo>
                      <a:pt x="1051" y="1141"/>
                    </a:lnTo>
                    <a:lnTo>
                      <a:pt x="1022" y="1162"/>
                    </a:lnTo>
                    <a:lnTo>
                      <a:pt x="992" y="1180"/>
                    </a:lnTo>
                    <a:lnTo>
                      <a:pt x="962" y="1197"/>
                    </a:lnTo>
                    <a:lnTo>
                      <a:pt x="947" y="1205"/>
                    </a:lnTo>
                    <a:lnTo>
                      <a:pt x="930" y="1212"/>
                    </a:lnTo>
                    <a:lnTo>
                      <a:pt x="915" y="1219"/>
                    </a:lnTo>
                    <a:lnTo>
                      <a:pt x="898" y="1224"/>
                    </a:lnTo>
                    <a:lnTo>
                      <a:pt x="881" y="1228"/>
                    </a:lnTo>
                    <a:lnTo>
                      <a:pt x="863" y="1231"/>
                    </a:lnTo>
                    <a:lnTo>
                      <a:pt x="846" y="1233"/>
                    </a:lnTo>
                    <a:lnTo>
                      <a:pt x="828" y="1235"/>
                    </a:lnTo>
                    <a:lnTo>
                      <a:pt x="828" y="1235"/>
                    </a:lnTo>
                    <a:lnTo>
                      <a:pt x="808" y="1235"/>
                    </a:lnTo>
                    <a:lnTo>
                      <a:pt x="808" y="1235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8" name="Freeform 605"/>
              <p:cNvSpPr/>
              <p:nvPr/>
            </p:nvSpPr>
            <p:spPr bwMode="auto">
              <a:xfrm>
                <a:off x="5305426" y="2120900"/>
                <a:ext cx="365125" cy="185738"/>
              </a:xfrm>
              <a:custGeom>
                <a:avLst/>
                <a:gdLst/>
                <a:ahLst/>
                <a:cxnLst>
                  <a:cxn ang="0">
                    <a:pos x="588" y="352"/>
                  </a:cxn>
                  <a:cxn ang="0">
                    <a:pos x="575" y="342"/>
                  </a:cxn>
                  <a:cxn ang="0">
                    <a:pos x="572" y="332"/>
                  </a:cxn>
                  <a:cxn ang="0">
                    <a:pos x="578" y="321"/>
                  </a:cxn>
                  <a:cxn ang="0">
                    <a:pos x="590" y="315"/>
                  </a:cxn>
                  <a:cxn ang="0">
                    <a:pos x="621" y="298"/>
                  </a:cxn>
                  <a:cxn ang="0">
                    <a:pos x="648" y="276"/>
                  </a:cxn>
                  <a:cxn ang="0">
                    <a:pos x="656" y="257"/>
                  </a:cxn>
                  <a:cxn ang="0">
                    <a:pos x="657" y="247"/>
                  </a:cxn>
                  <a:cxn ang="0">
                    <a:pos x="649" y="228"/>
                  </a:cxn>
                  <a:cxn ang="0">
                    <a:pos x="630" y="207"/>
                  </a:cxn>
                  <a:cxn ang="0">
                    <a:pos x="597" y="182"/>
                  </a:cxn>
                  <a:cxn ang="0">
                    <a:pos x="556" y="149"/>
                  </a:cxn>
                  <a:cxn ang="0">
                    <a:pos x="503" y="102"/>
                  </a:cxn>
                  <a:cxn ang="0">
                    <a:pos x="445" y="66"/>
                  </a:cxn>
                  <a:cxn ang="0">
                    <a:pos x="412" y="55"/>
                  </a:cxn>
                  <a:cxn ang="0">
                    <a:pos x="368" y="45"/>
                  </a:cxn>
                  <a:cxn ang="0">
                    <a:pos x="276" y="37"/>
                  </a:cxn>
                  <a:cxn ang="0">
                    <a:pos x="224" y="40"/>
                  </a:cxn>
                  <a:cxn ang="0">
                    <a:pos x="172" y="48"/>
                  </a:cxn>
                  <a:cxn ang="0">
                    <a:pos x="131" y="60"/>
                  </a:cxn>
                  <a:cxn ang="0">
                    <a:pos x="95" y="77"/>
                  </a:cxn>
                  <a:cxn ang="0">
                    <a:pos x="75" y="91"/>
                  </a:cxn>
                  <a:cxn ang="0">
                    <a:pos x="57" y="106"/>
                  </a:cxn>
                  <a:cxn ang="0">
                    <a:pos x="28" y="128"/>
                  </a:cxn>
                  <a:cxn ang="0">
                    <a:pos x="20" y="130"/>
                  </a:cxn>
                  <a:cxn ang="0">
                    <a:pos x="13" y="129"/>
                  </a:cxn>
                  <a:cxn ang="0">
                    <a:pos x="0" y="113"/>
                  </a:cxn>
                  <a:cxn ang="0">
                    <a:pos x="0" y="106"/>
                  </a:cxn>
                  <a:cxn ang="0">
                    <a:pos x="8" y="98"/>
                  </a:cxn>
                  <a:cxn ang="0">
                    <a:pos x="23" y="89"/>
                  </a:cxn>
                  <a:cxn ang="0">
                    <a:pos x="48" y="66"/>
                  </a:cxn>
                  <a:cxn ang="0">
                    <a:pos x="71" y="50"/>
                  </a:cxn>
                  <a:cxn ang="0">
                    <a:pos x="104" y="31"/>
                  </a:cxn>
                  <a:cxn ang="0">
                    <a:pos x="149" y="14"/>
                  </a:cxn>
                  <a:cxn ang="0">
                    <a:pos x="199" y="5"/>
                  </a:cxn>
                  <a:cxn ang="0">
                    <a:pos x="259" y="1"/>
                  </a:cxn>
                  <a:cxn ang="0">
                    <a:pos x="318" y="1"/>
                  </a:cxn>
                  <a:cxn ang="0">
                    <a:pos x="404" y="12"/>
                  </a:cxn>
                  <a:cxn ang="0">
                    <a:pos x="473" y="37"/>
                  </a:cxn>
                  <a:cxn ang="0">
                    <a:pos x="512" y="62"/>
                  </a:cxn>
                  <a:cxn ang="0">
                    <a:pos x="570" y="112"/>
                  </a:cxn>
                  <a:cxn ang="0">
                    <a:pos x="585" y="126"/>
                  </a:cxn>
                  <a:cxn ang="0">
                    <a:pos x="619" y="153"/>
                  </a:cxn>
                  <a:cxn ang="0">
                    <a:pos x="662" y="190"/>
                  </a:cxn>
                  <a:cxn ang="0">
                    <a:pos x="681" y="213"/>
                  </a:cxn>
                  <a:cxn ang="0">
                    <a:pos x="690" y="243"/>
                  </a:cxn>
                  <a:cxn ang="0">
                    <a:pos x="687" y="274"/>
                  </a:cxn>
                  <a:cxn ang="0">
                    <a:pos x="677" y="295"/>
                  </a:cxn>
                  <a:cxn ang="0">
                    <a:pos x="654" y="320"/>
                  </a:cxn>
                  <a:cxn ang="0">
                    <a:pos x="615" y="343"/>
                  </a:cxn>
                  <a:cxn ang="0">
                    <a:pos x="600" y="350"/>
                  </a:cxn>
                  <a:cxn ang="0">
                    <a:pos x="591" y="352"/>
                  </a:cxn>
                </a:cxnLst>
                <a:rect l="0" t="0" r="r" b="b"/>
                <a:pathLst>
                  <a:path w="690" h="352">
                    <a:moveTo>
                      <a:pt x="591" y="352"/>
                    </a:moveTo>
                    <a:lnTo>
                      <a:pt x="591" y="352"/>
                    </a:lnTo>
                    <a:lnTo>
                      <a:pt x="588" y="352"/>
                    </a:lnTo>
                    <a:lnTo>
                      <a:pt x="585" y="351"/>
                    </a:lnTo>
                    <a:lnTo>
                      <a:pt x="579" y="347"/>
                    </a:lnTo>
                    <a:lnTo>
                      <a:pt x="575" y="342"/>
                    </a:lnTo>
                    <a:lnTo>
                      <a:pt x="572" y="337"/>
                    </a:lnTo>
                    <a:lnTo>
                      <a:pt x="572" y="337"/>
                    </a:lnTo>
                    <a:lnTo>
                      <a:pt x="572" y="332"/>
                    </a:lnTo>
                    <a:lnTo>
                      <a:pt x="572" y="328"/>
                    </a:lnTo>
                    <a:lnTo>
                      <a:pt x="575" y="323"/>
                    </a:lnTo>
                    <a:lnTo>
                      <a:pt x="578" y="321"/>
                    </a:lnTo>
                    <a:lnTo>
                      <a:pt x="581" y="319"/>
                    </a:lnTo>
                    <a:lnTo>
                      <a:pt x="581" y="319"/>
                    </a:lnTo>
                    <a:lnTo>
                      <a:pt x="590" y="315"/>
                    </a:lnTo>
                    <a:lnTo>
                      <a:pt x="590" y="315"/>
                    </a:lnTo>
                    <a:lnTo>
                      <a:pt x="610" y="305"/>
                    </a:lnTo>
                    <a:lnTo>
                      <a:pt x="621" y="298"/>
                    </a:lnTo>
                    <a:lnTo>
                      <a:pt x="630" y="291"/>
                    </a:lnTo>
                    <a:lnTo>
                      <a:pt x="640" y="284"/>
                    </a:lnTo>
                    <a:lnTo>
                      <a:pt x="648" y="276"/>
                    </a:lnTo>
                    <a:lnTo>
                      <a:pt x="653" y="266"/>
                    </a:lnTo>
                    <a:lnTo>
                      <a:pt x="655" y="261"/>
                    </a:lnTo>
                    <a:lnTo>
                      <a:pt x="656" y="257"/>
                    </a:lnTo>
                    <a:lnTo>
                      <a:pt x="656" y="257"/>
                    </a:lnTo>
                    <a:lnTo>
                      <a:pt x="657" y="252"/>
                    </a:lnTo>
                    <a:lnTo>
                      <a:pt x="657" y="247"/>
                    </a:lnTo>
                    <a:lnTo>
                      <a:pt x="656" y="243"/>
                    </a:lnTo>
                    <a:lnTo>
                      <a:pt x="654" y="237"/>
                    </a:lnTo>
                    <a:lnTo>
                      <a:pt x="649" y="228"/>
                    </a:lnTo>
                    <a:lnTo>
                      <a:pt x="641" y="218"/>
                    </a:lnTo>
                    <a:lnTo>
                      <a:pt x="641" y="218"/>
                    </a:lnTo>
                    <a:lnTo>
                      <a:pt x="630" y="207"/>
                    </a:lnTo>
                    <a:lnTo>
                      <a:pt x="620" y="198"/>
                    </a:lnTo>
                    <a:lnTo>
                      <a:pt x="597" y="182"/>
                    </a:lnTo>
                    <a:lnTo>
                      <a:pt x="597" y="182"/>
                    </a:lnTo>
                    <a:lnTo>
                      <a:pt x="580" y="169"/>
                    </a:lnTo>
                    <a:lnTo>
                      <a:pt x="563" y="155"/>
                    </a:lnTo>
                    <a:lnTo>
                      <a:pt x="556" y="149"/>
                    </a:lnTo>
                    <a:lnTo>
                      <a:pt x="556" y="149"/>
                    </a:lnTo>
                    <a:lnTo>
                      <a:pt x="521" y="118"/>
                    </a:lnTo>
                    <a:lnTo>
                      <a:pt x="503" y="102"/>
                    </a:lnTo>
                    <a:lnTo>
                      <a:pt x="485" y="89"/>
                    </a:lnTo>
                    <a:lnTo>
                      <a:pt x="466" y="77"/>
                    </a:lnTo>
                    <a:lnTo>
                      <a:pt x="445" y="66"/>
                    </a:lnTo>
                    <a:lnTo>
                      <a:pt x="435" y="62"/>
                    </a:lnTo>
                    <a:lnTo>
                      <a:pt x="424" y="58"/>
                    </a:lnTo>
                    <a:lnTo>
                      <a:pt x="412" y="55"/>
                    </a:lnTo>
                    <a:lnTo>
                      <a:pt x="400" y="51"/>
                    </a:lnTo>
                    <a:lnTo>
                      <a:pt x="400" y="51"/>
                    </a:lnTo>
                    <a:lnTo>
                      <a:pt x="368" y="45"/>
                    </a:lnTo>
                    <a:lnTo>
                      <a:pt x="337" y="41"/>
                    </a:lnTo>
                    <a:lnTo>
                      <a:pt x="306" y="38"/>
                    </a:lnTo>
                    <a:lnTo>
                      <a:pt x="276" y="37"/>
                    </a:lnTo>
                    <a:lnTo>
                      <a:pt x="276" y="37"/>
                    </a:lnTo>
                    <a:lnTo>
                      <a:pt x="250" y="38"/>
                    </a:lnTo>
                    <a:lnTo>
                      <a:pt x="224" y="40"/>
                    </a:lnTo>
                    <a:lnTo>
                      <a:pt x="198" y="43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58" y="51"/>
                    </a:lnTo>
                    <a:lnTo>
                      <a:pt x="145" y="56"/>
                    </a:lnTo>
                    <a:lnTo>
                      <a:pt x="131" y="60"/>
                    </a:lnTo>
                    <a:lnTo>
                      <a:pt x="119" y="65"/>
                    </a:lnTo>
                    <a:lnTo>
                      <a:pt x="107" y="71"/>
                    </a:lnTo>
                    <a:lnTo>
                      <a:pt x="95" y="77"/>
                    </a:lnTo>
                    <a:lnTo>
                      <a:pt x="85" y="83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65" y="98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44" y="119"/>
                    </a:lnTo>
                    <a:lnTo>
                      <a:pt x="36" y="124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4" y="130"/>
                    </a:lnTo>
                    <a:lnTo>
                      <a:pt x="20" y="130"/>
                    </a:lnTo>
                    <a:lnTo>
                      <a:pt x="20" y="130"/>
                    </a:lnTo>
                    <a:lnTo>
                      <a:pt x="16" y="130"/>
                    </a:lnTo>
                    <a:lnTo>
                      <a:pt x="13" y="129"/>
                    </a:lnTo>
                    <a:lnTo>
                      <a:pt x="7" y="125"/>
                    </a:lnTo>
                    <a:lnTo>
                      <a:pt x="2" y="120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3" y="101"/>
                    </a:lnTo>
                    <a:lnTo>
                      <a:pt x="5" y="100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6" y="94"/>
                    </a:lnTo>
                    <a:lnTo>
                      <a:pt x="23" y="89"/>
                    </a:lnTo>
                    <a:lnTo>
                      <a:pt x="35" y="78"/>
                    </a:lnTo>
                    <a:lnTo>
                      <a:pt x="35" y="78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9" y="58"/>
                    </a:lnTo>
                    <a:lnTo>
                      <a:pt x="71" y="50"/>
                    </a:lnTo>
                    <a:lnTo>
                      <a:pt x="97" y="35"/>
                    </a:lnTo>
                    <a:lnTo>
                      <a:pt x="104" y="31"/>
                    </a:lnTo>
                    <a:lnTo>
                      <a:pt x="104" y="31"/>
                    </a:lnTo>
                    <a:lnTo>
                      <a:pt x="118" y="25"/>
                    </a:lnTo>
                    <a:lnTo>
                      <a:pt x="133" y="18"/>
                    </a:lnTo>
                    <a:lnTo>
                      <a:pt x="149" y="14"/>
                    </a:lnTo>
                    <a:lnTo>
                      <a:pt x="165" y="10"/>
                    </a:lnTo>
                    <a:lnTo>
                      <a:pt x="183" y="7"/>
                    </a:lnTo>
                    <a:lnTo>
                      <a:pt x="199" y="5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59" y="1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18" y="1"/>
                    </a:lnTo>
                    <a:lnTo>
                      <a:pt x="348" y="3"/>
                    </a:lnTo>
                    <a:lnTo>
                      <a:pt x="377" y="7"/>
                    </a:lnTo>
                    <a:lnTo>
                      <a:pt x="404" y="12"/>
                    </a:lnTo>
                    <a:lnTo>
                      <a:pt x="429" y="18"/>
                    </a:lnTo>
                    <a:lnTo>
                      <a:pt x="452" y="27"/>
                    </a:lnTo>
                    <a:lnTo>
                      <a:pt x="473" y="37"/>
                    </a:lnTo>
                    <a:lnTo>
                      <a:pt x="492" y="47"/>
                    </a:lnTo>
                    <a:lnTo>
                      <a:pt x="492" y="47"/>
                    </a:lnTo>
                    <a:lnTo>
                      <a:pt x="512" y="62"/>
                    </a:lnTo>
                    <a:lnTo>
                      <a:pt x="532" y="78"/>
                    </a:lnTo>
                    <a:lnTo>
                      <a:pt x="551" y="95"/>
                    </a:lnTo>
                    <a:lnTo>
                      <a:pt x="570" y="112"/>
                    </a:lnTo>
                    <a:lnTo>
                      <a:pt x="570" y="112"/>
                    </a:lnTo>
                    <a:lnTo>
                      <a:pt x="585" y="126"/>
                    </a:lnTo>
                    <a:lnTo>
                      <a:pt x="585" y="126"/>
                    </a:lnTo>
                    <a:lnTo>
                      <a:pt x="601" y="139"/>
                    </a:lnTo>
                    <a:lnTo>
                      <a:pt x="619" y="153"/>
                    </a:lnTo>
                    <a:lnTo>
                      <a:pt x="619" y="153"/>
                    </a:lnTo>
                    <a:lnTo>
                      <a:pt x="633" y="164"/>
                    </a:lnTo>
                    <a:lnTo>
                      <a:pt x="649" y="176"/>
                    </a:lnTo>
                    <a:lnTo>
                      <a:pt x="662" y="190"/>
                    </a:lnTo>
                    <a:lnTo>
                      <a:pt x="676" y="204"/>
                    </a:lnTo>
                    <a:lnTo>
                      <a:pt x="676" y="204"/>
                    </a:lnTo>
                    <a:lnTo>
                      <a:pt x="681" y="213"/>
                    </a:lnTo>
                    <a:lnTo>
                      <a:pt x="686" y="222"/>
                    </a:lnTo>
                    <a:lnTo>
                      <a:pt x="688" y="232"/>
                    </a:lnTo>
                    <a:lnTo>
                      <a:pt x="690" y="243"/>
                    </a:lnTo>
                    <a:lnTo>
                      <a:pt x="690" y="253"/>
                    </a:lnTo>
                    <a:lnTo>
                      <a:pt x="689" y="263"/>
                    </a:lnTo>
                    <a:lnTo>
                      <a:pt x="687" y="274"/>
                    </a:lnTo>
                    <a:lnTo>
                      <a:pt x="683" y="284"/>
                    </a:lnTo>
                    <a:lnTo>
                      <a:pt x="683" y="284"/>
                    </a:lnTo>
                    <a:lnTo>
                      <a:pt x="677" y="295"/>
                    </a:lnTo>
                    <a:lnTo>
                      <a:pt x="669" y="305"/>
                    </a:lnTo>
                    <a:lnTo>
                      <a:pt x="662" y="313"/>
                    </a:lnTo>
                    <a:lnTo>
                      <a:pt x="654" y="320"/>
                    </a:lnTo>
                    <a:lnTo>
                      <a:pt x="645" y="326"/>
                    </a:lnTo>
                    <a:lnTo>
                      <a:pt x="635" y="331"/>
                    </a:lnTo>
                    <a:lnTo>
                      <a:pt x="615" y="343"/>
                    </a:lnTo>
                    <a:lnTo>
                      <a:pt x="615" y="343"/>
                    </a:lnTo>
                    <a:lnTo>
                      <a:pt x="600" y="350"/>
                    </a:lnTo>
                    <a:lnTo>
                      <a:pt x="600" y="350"/>
                    </a:lnTo>
                    <a:lnTo>
                      <a:pt x="595" y="351"/>
                    </a:lnTo>
                    <a:lnTo>
                      <a:pt x="591" y="352"/>
                    </a:lnTo>
                    <a:lnTo>
                      <a:pt x="591" y="3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19" name="Freeform 606"/>
              <p:cNvSpPr/>
              <p:nvPr/>
            </p:nvSpPr>
            <p:spPr bwMode="auto">
              <a:xfrm>
                <a:off x="5356226" y="2198688"/>
                <a:ext cx="147638" cy="49213"/>
              </a:xfrm>
              <a:custGeom>
                <a:avLst/>
                <a:gdLst/>
                <a:ahLst/>
                <a:cxnLst>
                  <a:cxn ang="0">
                    <a:pos x="16" y="94"/>
                  </a:cxn>
                  <a:cxn ang="0">
                    <a:pos x="9" y="93"/>
                  </a:cxn>
                  <a:cxn ang="0">
                    <a:pos x="2" y="85"/>
                  </a:cxn>
                  <a:cxn ang="0">
                    <a:pos x="0" y="79"/>
                  </a:cxn>
                  <a:cxn ang="0">
                    <a:pos x="2" y="68"/>
                  </a:cxn>
                  <a:cxn ang="0">
                    <a:pos x="6" y="62"/>
                  </a:cxn>
                  <a:cxn ang="0">
                    <a:pos x="13" y="59"/>
                  </a:cxn>
                  <a:cxn ang="0">
                    <a:pos x="18" y="57"/>
                  </a:cxn>
                  <a:cxn ang="0">
                    <a:pos x="31" y="46"/>
                  </a:cxn>
                  <a:cxn ang="0">
                    <a:pos x="38" y="41"/>
                  </a:cxn>
                  <a:cxn ang="0">
                    <a:pos x="46" y="36"/>
                  </a:cxn>
                  <a:cxn ang="0">
                    <a:pos x="60" y="28"/>
                  </a:cxn>
                  <a:cxn ang="0">
                    <a:pos x="77" y="20"/>
                  </a:cxn>
                  <a:cxn ang="0">
                    <a:pos x="115" y="7"/>
                  </a:cxn>
                  <a:cxn ang="0">
                    <a:pos x="134" y="2"/>
                  </a:cxn>
                  <a:cxn ang="0">
                    <a:pos x="154" y="0"/>
                  </a:cxn>
                  <a:cxn ang="0">
                    <a:pos x="173" y="2"/>
                  </a:cxn>
                  <a:cxn ang="0">
                    <a:pos x="208" y="9"/>
                  </a:cxn>
                  <a:cxn ang="0">
                    <a:pos x="240" y="24"/>
                  </a:cxn>
                  <a:cxn ang="0">
                    <a:pos x="266" y="45"/>
                  </a:cxn>
                  <a:cxn ang="0">
                    <a:pos x="276" y="58"/>
                  </a:cxn>
                  <a:cxn ang="0">
                    <a:pos x="279" y="67"/>
                  </a:cxn>
                  <a:cxn ang="0">
                    <a:pos x="278" y="74"/>
                  </a:cxn>
                  <a:cxn ang="0">
                    <a:pos x="275" y="78"/>
                  </a:cxn>
                  <a:cxn ang="0">
                    <a:pos x="266" y="83"/>
                  </a:cxn>
                  <a:cxn ang="0">
                    <a:pos x="259" y="84"/>
                  </a:cxn>
                  <a:cxn ang="0">
                    <a:pos x="256" y="83"/>
                  </a:cxn>
                  <a:cxn ang="0">
                    <a:pos x="248" y="80"/>
                  </a:cxn>
                  <a:cxn ang="0">
                    <a:pos x="245" y="76"/>
                  </a:cxn>
                  <a:cxn ang="0">
                    <a:pos x="230" y="59"/>
                  </a:cxn>
                  <a:cxn ang="0">
                    <a:pos x="210" y="47"/>
                  </a:cxn>
                  <a:cxn ang="0">
                    <a:pos x="186" y="40"/>
                  </a:cxn>
                  <a:cxn ang="0">
                    <a:pos x="160" y="37"/>
                  </a:cxn>
                  <a:cxn ang="0">
                    <a:pos x="150" y="37"/>
                  </a:cxn>
                  <a:cxn ang="0">
                    <a:pos x="121" y="42"/>
                  </a:cxn>
                  <a:cxn ang="0">
                    <a:pos x="94" y="51"/>
                  </a:cxn>
                  <a:cxn ang="0">
                    <a:pos x="86" y="56"/>
                  </a:cxn>
                  <a:cxn ang="0">
                    <a:pos x="62" y="71"/>
                  </a:cxn>
                  <a:cxn ang="0">
                    <a:pos x="43" y="84"/>
                  </a:cxn>
                  <a:cxn ang="0">
                    <a:pos x="22" y="94"/>
                  </a:cxn>
                  <a:cxn ang="0">
                    <a:pos x="16" y="94"/>
                  </a:cxn>
                </a:cxnLst>
                <a:rect l="0" t="0" r="r" b="b"/>
                <a:pathLst>
                  <a:path w="279" h="94">
                    <a:moveTo>
                      <a:pt x="16" y="94"/>
                    </a:moveTo>
                    <a:lnTo>
                      <a:pt x="16" y="94"/>
                    </a:lnTo>
                    <a:lnTo>
                      <a:pt x="13" y="94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5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13" y="59"/>
                    </a:lnTo>
                    <a:lnTo>
                      <a:pt x="13" y="59"/>
                    </a:lnTo>
                    <a:lnTo>
                      <a:pt x="18" y="57"/>
                    </a:lnTo>
                    <a:lnTo>
                      <a:pt x="22" y="54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8" y="41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95" y="13"/>
                    </a:lnTo>
                    <a:lnTo>
                      <a:pt x="115" y="7"/>
                    </a:lnTo>
                    <a:lnTo>
                      <a:pt x="124" y="4"/>
                    </a:lnTo>
                    <a:lnTo>
                      <a:pt x="134" y="2"/>
                    </a:lnTo>
                    <a:lnTo>
                      <a:pt x="14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73" y="2"/>
                    </a:lnTo>
                    <a:lnTo>
                      <a:pt x="191" y="5"/>
                    </a:lnTo>
                    <a:lnTo>
                      <a:pt x="208" y="9"/>
                    </a:lnTo>
                    <a:lnTo>
                      <a:pt x="224" y="16"/>
                    </a:lnTo>
                    <a:lnTo>
                      <a:pt x="240" y="24"/>
                    </a:lnTo>
                    <a:lnTo>
                      <a:pt x="253" y="34"/>
                    </a:lnTo>
                    <a:lnTo>
                      <a:pt x="266" y="45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62"/>
                    </a:lnTo>
                    <a:lnTo>
                      <a:pt x="279" y="67"/>
                    </a:lnTo>
                    <a:lnTo>
                      <a:pt x="279" y="70"/>
                    </a:lnTo>
                    <a:lnTo>
                      <a:pt x="278" y="74"/>
                    </a:lnTo>
                    <a:lnTo>
                      <a:pt x="278" y="74"/>
                    </a:lnTo>
                    <a:lnTo>
                      <a:pt x="275" y="78"/>
                    </a:lnTo>
                    <a:lnTo>
                      <a:pt x="271" y="81"/>
                    </a:lnTo>
                    <a:lnTo>
                      <a:pt x="266" y="83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6" y="83"/>
                    </a:lnTo>
                    <a:lnTo>
                      <a:pt x="252" y="82"/>
                    </a:lnTo>
                    <a:lnTo>
                      <a:pt x="248" y="80"/>
                    </a:lnTo>
                    <a:lnTo>
                      <a:pt x="245" y="76"/>
                    </a:lnTo>
                    <a:lnTo>
                      <a:pt x="245" y="76"/>
                    </a:lnTo>
                    <a:lnTo>
                      <a:pt x="238" y="67"/>
                    </a:lnTo>
                    <a:lnTo>
                      <a:pt x="230" y="59"/>
                    </a:lnTo>
                    <a:lnTo>
                      <a:pt x="220" y="52"/>
                    </a:lnTo>
                    <a:lnTo>
                      <a:pt x="210" y="47"/>
                    </a:lnTo>
                    <a:lnTo>
                      <a:pt x="199" y="43"/>
                    </a:lnTo>
                    <a:lnTo>
                      <a:pt x="186" y="40"/>
                    </a:lnTo>
                    <a:lnTo>
                      <a:pt x="174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50" y="37"/>
                    </a:lnTo>
                    <a:lnTo>
                      <a:pt x="141" y="38"/>
                    </a:lnTo>
                    <a:lnTo>
                      <a:pt x="121" y="42"/>
                    </a:lnTo>
                    <a:lnTo>
                      <a:pt x="102" y="48"/>
                    </a:lnTo>
                    <a:lnTo>
                      <a:pt x="94" y="51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74" y="64"/>
                    </a:lnTo>
                    <a:lnTo>
                      <a:pt x="62" y="71"/>
                    </a:lnTo>
                    <a:lnTo>
                      <a:pt x="62" y="71"/>
                    </a:lnTo>
                    <a:lnTo>
                      <a:pt x="43" y="84"/>
                    </a:lnTo>
                    <a:lnTo>
                      <a:pt x="32" y="90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16" y="94"/>
                    </a:lnTo>
                    <a:lnTo>
                      <a:pt x="16" y="9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  <p:grpSp>
        <p:nvGrpSpPr>
          <p:cNvPr id="420" name="组合 419"/>
          <p:cNvGrpSpPr/>
          <p:nvPr/>
        </p:nvGrpSpPr>
        <p:grpSpPr>
          <a:xfrm>
            <a:off x="6480051" y="4640215"/>
            <a:ext cx="889884" cy="898847"/>
            <a:chOff x="6480051" y="4589712"/>
            <a:chExt cx="889884" cy="898847"/>
          </a:xfrm>
        </p:grpSpPr>
        <p:sp>
          <p:nvSpPr>
            <p:cNvPr id="421" name="椭圆 31"/>
            <p:cNvSpPr/>
            <p:nvPr/>
          </p:nvSpPr>
          <p:spPr>
            <a:xfrm rot="15654318">
              <a:off x="6475569" y="45941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rgbClr val="AE7F4F"/>
                </a:solidFill>
              </a:endParaRPr>
            </a:p>
          </p:txBody>
        </p:sp>
        <p:grpSp>
          <p:nvGrpSpPr>
            <p:cNvPr id="422" name="组合 421"/>
            <p:cNvGrpSpPr/>
            <p:nvPr/>
          </p:nvGrpSpPr>
          <p:grpSpPr>
            <a:xfrm>
              <a:off x="6679330" y="4803299"/>
              <a:ext cx="489734" cy="500458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423" name="Freeform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4" name="Freeform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5" name="Freeform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6" name="Freeform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7" name="Freeform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8" name="Freeform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29" name="Freeform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0" name="Freeform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1" name="Freeform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2" name="Freeform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dirty="0">
                  <a:solidFill>
                    <a:srgbClr val="AE7F4F"/>
                  </a:solidFill>
                </a:endParaRPr>
              </a:p>
            </p:txBody>
          </p:sp>
          <p:sp>
            <p:nvSpPr>
              <p:cNvPr id="433" name="Freeform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4" name="Freeform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5" name="Freeform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6" name="Freeform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7" name="Freeform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8" name="Freeform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39" name="Freeform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0" name="Freeform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1" name="Freeform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2" name="Freeform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  <p:grpSp>
        <p:nvGrpSpPr>
          <p:cNvPr id="443" name="组合 442"/>
          <p:cNvGrpSpPr/>
          <p:nvPr/>
        </p:nvGrpSpPr>
        <p:grpSpPr>
          <a:xfrm>
            <a:off x="6480052" y="3367516"/>
            <a:ext cx="889884" cy="898847"/>
            <a:chOff x="6480052" y="3317013"/>
            <a:chExt cx="889884" cy="898847"/>
          </a:xfrm>
        </p:grpSpPr>
        <p:sp>
          <p:nvSpPr>
            <p:cNvPr id="444" name="椭圆 31"/>
            <p:cNvSpPr/>
            <p:nvPr/>
          </p:nvSpPr>
          <p:spPr>
            <a:xfrm rot="15654318">
              <a:off x="6475570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AE7F4F"/>
                </a:solidFill>
              </a:endParaRPr>
            </a:p>
          </p:txBody>
        </p:sp>
        <p:grpSp>
          <p:nvGrpSpPr>
            <p:cNvPr id="445" name="组合 444"/>
            <p:cNvGrpSpPr/>
            <p:nvPr/>
          </p:nvGrpSpPr>
          <p:grpSpPr>
            <a:xfrm>
              <a:off x="6686480" y="3540620"/>
              <a:ext cx="530247" cy="465902"/>
              <a:chOff x="6208713" y="1243013"/>
              <a:chExt cx="706438" cy="620713"/>
            </a:xfrm>
            <a:solidFill>
              <a:schemeClr val="bg1"/>
            </a:solidFill>
          </p:grpSpPr>
          <p:sp>
            <p:nvSpPr>
              <p:cNvPr id="446" name="Freeform 804"/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7" name="Freeform 805"/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8" name="Freeform 806"/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49" name="Freeform 807"/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0" name="Freeform 809"/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1" name="Freeform 810"/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2" name="Freeform 811"/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3" name="Freeform 812"/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4" name="Freeform 813"/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5" name="Freeform 814"/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6" name="Freeform 815"/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7" name="Freeform 816"/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8" name="Freeform 817"/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59" name="Freeform 818"/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0" name="Freeform 821"/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1" name="Freeform 822"/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2" name="Freeform 823"/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3" name="Freeform 824"/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4" name="Freeform 825"/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5" name="Freeform 826"/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6" name="Freeform 827"/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7" name="Freeform 828"/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8" name="Freeform 829"/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69" name="Freeform 830"/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0" name="Freeform 831"/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  <p:grpSp>
        <p:nvGrpSpPr>
          <p:cNvPr id="471" name="组合 470"/>
          <p:cNvGrpSpPr/>
          <p:nvPr/>
        </p:nvGrpSpPr>
        <p:grpSpPr>
          <a:xfrm>
            <a:off x="1746814" y="2032008"/>
            <a:ext cx="889884" cy="898847"/>
            <a:chOff x="1746814" y="1981505"/>
            <a:chExt cx="889884" cy="898847"/>
          </a:xfrm>
        </p:grpSpPr>
        <p:sp>
          <p:nvSpPr>
            <p:cNvPr id="472" name="椭圆 31"/>
            <p:cNvSpPr/>
            <p:nvPr/>
          </p:nvSpPr>
          <p:spPr>
            <a:xfrm rot="15654318">
              <a:off x="1742332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AE7F4F"/>
                </a:solidFill>
              </a:endParaRPr>
            </a:p>
          </p:txBody>
        </p:sp>
        <p:grpSp>
          <p:nvGrpSpPr>
            <p:cNvPr id="473" name="组合 472"/>
            <p:cNvGrpSpPr/>
            <p:nvPr/>
          </p:nvGrpSpPr>
          <p:grpSpPr>
            <a:xfrm>
              <a:off x="1927519" y="2159252"/>
              <a:ext cx="555270" cy="543354"/>
              <a:chOff x="2159000" y="1141413"/>
              <a:chExt cx="739775" cy="723900"/>
            </a:xfrm>
            <a:solidFill>
              <a:schemeClr val="bg1"/>
            </a:solidFill>
          </p:grpSpPr>
          <p:sp>
            <p:nvSpPr>
              <p:cNvPr id="474" name="Freeform 832"/>
              <p:cNvSpPr/>
              <p:nvPr/>
            </p:nvSpPr>
            <p:spPr bwMode="auto">
              <a:xfrm>
                <a:off x="2216150" y="1428750"/>
                <a:ext cx="14288" cy="63500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7" y="22"/>
                  </a:cxn>
                  <a:cxn ang="0">
                    <a:pos x="14" y="39"/>
                  </a:cxn>
                  <a:cxn ang="0">
                    <a:pos x="9" y="56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2" y="84"/>
                  </a:cxn>
                  <a:cxn ang="0">
                    <a:pos x="1" y="95"/>
                  </a:cxn>
                  <a:cxn ang="0">
                    <a:pos x="0" y="100"/>
                  </a:cxn>
                  <a:cxn ang="0">
                    <a:pos x="1" y="106"/>
                  </a:cxn>
                  <a:cxn ang="0">
                    <a:pos x="2" y="111"/>
                  </a:cxn>
                  <a:cxn ang="0">
                    <a:pos x="4" y="116"/>
                  </a:cxn>
                  <a:cxn ang="0">
                    <a:pos x="4" y="116"/>
                  </a:cxn>
                  <a:cxn ang="0">
                    <a:pos x="5" y="117"/>
                  </a:cxn>
                  <a:cxn ang="0">
                    <a:pos x="7" y="118"/>
                  </a:cxn>
                  <a:cxn ang="0">
                    <a:pos x="8" y="118"/>
                  </a:cxn>
                  <a:cxn ang="0">
                    <a:pos x="10" y="118"/>
                  </a:cxn>
                  <a:cxn ang="0">
                    <a:pos x="12" y="116"/>
                  </a:cxn>
                  <a:cxn ang="0">
                    <a:pos x="13" y="115"/>
                  </a:cxn>
                  <a:cxn ang="0">
                    <a:pos x="14" y="113"/>
                  </a:cxn>
                  <a:cxn ang="0">
                    <a:pos x="13" y="111"/>
                  </a:cxn>
                  <a:cxn ang="0">
                    <a:pos x="13" y="111"/>
                  </a:cxn>
                  <a:cxn ang="0">
                    <a:pos x="10" y="104"/>
                  </a:cxn>
                  <a:cxn ang="0">
                    <a:pos x="9" y="97"/>
                  </a:cxn>
                  <a:cxn ang="0">
                    <a:pos x="10" y="91"/>
                  </a:cxn>
                  <a:cxn ang="0">
                    <a:pos x="12" y="83"/>
                  </a:cxn>
                  <a:cxn ang="0">
                    <a:pos x="16" y="68"/>
                  </a:cxn>
                  <a:cxn ang="0">
                    <a:pos x="20" y="56"/>
                  </a:cxn>
                  <a:cxn ang="0">
                    <a:pos x="20" y="56"/>
                  </a:cxn>
                  <a:cxn ang="0">
                    <a:pos x="23" y="44"/>
                  </a:cxn>
                  <a:cxn ang="0">
                    <a:pos x="26" y="30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27" h="118">
                    <a:moveTo>
                      <a:pt x="27" y="4"/>
                    </a:moveTo>
                    <a:lnTo>
                      <a:pt x="27" y="4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2"/>
                    </a:lnTo>
                    <a:lnTo>
                      <a:pt x="14" y="39"/>
                    </a:lnTo>
                    <a:lnTo>
                      <a:pt x="9" y="56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2" y="84"/>
                    </a:lnTo>
                    <a:lnTo>
                      <a:pt x="1" y="95"/>
                    </a:lnTo>
                    <a:lnTo>
                      <a:pt x="0" y="100"/>
                    </a:lnTo>
                    <a:lnTo>
                      <a:pt x="1" y="106"/>
                    </a:lnTo>
                    <a:lnTo>
                      <a:pt x="2" y="111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8" y="118"/>
                    </a:lnTo>
                    <a:lnTo>
                      <a:pt x="10" y="118"/>
                    </a:lnTo>
                    <a:lnTo>
                      <a:pt x="12" y="116"/>
                    </a:lnTo>
                    <a:lnTo>
                      <a:pt x="13" y="115"/>
                    </a:lnTo>
                    <a:lnTo>
                      <a:pt x="14" y="113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04"/>
                    </a:lnTo>
                    <a:lnTo>
                      <a:pt x="9" y="97"/>
                    </a:lnTo>
                    <a:lnTo>
                      <a:pt x="10" y="91"/>
                    </a:lnTo>
                    <a:lnTo>
                      <a:pt x="12" y="83"/>
                    </a:lnTo>
                    <a:lnTo>
                      <a:pt x="16" y="6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3" y="44"/>
                    </a:lnTo>
                    <a:lnTo>
                      <a:pt x="26" y="30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5" name="Freeform 833"/>
              <p:cNvSpPr/>
              <p:nvPr/>
            </p:nvSpPr>
            <p:spPr bwMode="auto">
              <a:xfrm>
                <a:off x="2251075" y="1462088"/>
                <a:ext cx="9525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0" y="5"/>
                  </a:cxn>
                  <a:cxn ang="0">
                    <a:pos x="10" y="55"/>
                  </a:cxn>
                  <a:cxn ang="0">
                    <a:pos x="10" y="55"/>
                  </a:cxn>
                  <a:cxn ang="0">
                    <a:pos x="10" y="61"/>
                  </a:cxn>
                  <a:cxn ang="0">
                    <a:pos x="8" y="66"/>
                  </a:cxn>
                  <a:cxn ang="0">
                    <a:pos x="5" y="78"/>
                  </a:cxn>
                  <a:cxn ang="0">
                    <a:pos x="2" y="88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8" y="103"/>
                  </a:cxn>
                  <a:cxn ang="0">
                    <a:pos x="10" y="101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2" y="90"/>
                  </a:cxn>
                  <a:cxn ang="0">
                    <a:pos x="15" y="81"/>
                  </a:cxn>
                  <a:cxn ang="0">
                    <a:pos x="18" y="71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0" y="48"/>
                  </a:cxn>
                  <a:cxn ang="0">
                    <a:pos x="20" y="33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0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61"/>
                    </a:lnTo>
                    <a:lnTo>
                      <a:pt x="8" y="66"/>
                    </a:lnTo>
                    <a:lnTo>
                      <a:pt x="5" y="78"/>
                    </a:lnTo>
                    <a:lnTo>
                      <a:pt x="2" y="88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8" y="103"/>
                    </a:lnTo>
                    <a:lnTo>
                      <a:pt x="10" y="101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2" y="90"/>
                    </a:lnTo>
                    <a:lnTo>
                      <a:pt x="15" y="81"/>
                    </a:lnTo>
                    <a:lnTo>
                      <a:pt x="18" y="71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48"/>
                    </a:lnTo>
                    <a:lnTo>
                      <a:pt x="20" y="33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6" name="Freeform 834"/>
              <p:cNvSpPr/>
              <p:nvPr/>
            </p:nvSpPr>
            <p:spPr bwMode="auto">
              <a:xfrm>
                <a:off x="2278063" y="1493838"/>
                <a:ext cx="9525" cy="5873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30"/>
                  </a:cxn>
                  <a:cxn ang="0">
                    <a:pos x="4" y="55"/>
                  </a:cxn>
                  <a:cxn ang="0">
                    <a:pos x="1" y="80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7"/>
                  </a:cxn>
                  <a:cxn ang="0">
                    <a:pos x="3" y="109"/>
                  </a:cxn>
                  <a:cxn ang="0">
                    <a:pos x="4" y="109"/>
                  </a:cxn>
                  <a:cxn ang="0">
                    <a:pos x="6" y="109"/>
                  </a:cxn>
                  <a:cxn ang="0">
                    <a:pos x="7" y="107"/>
                  </a:cxn>
                  <a:cxn ang="0">
                    <a:pos x="8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80"/>
                  </a:cxn>
                  <a:cxn ang="0">
                    <a:pos x="13" y="55"/>
                  </a:cxn>
                  <a:cxn ang="0">
                    <a:pos x="16" y="3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109">
                    <a:moveTo>
                      <a:pt x="9" y="4"/>
                    </a:moveTo>
                    <a:lnTo>
                      <a:pt x="9" y="4"/>
                    </a:lnTo>
                    <a:lnTo>
                      <a:pt x="7" y="30"/>
                    </a:lnTo>
                    <a:lnTo>
                      <a:pt x="4" y="55"/>
                    </a:lnTo>
                    <a:lnTo>
                      <a:pt x="1" y="8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7"/>
                    </a:lnTo>
                    <a:lnTo>
                      <a:pt x="3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7" y="107"/>
                    </a:lnTo>
                    <a:lnTo>
                      <a:pt x="8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80"/>
                    </a:lnTo>
                    <a:lnTo>
                      <a:pt x="13" y="55"/>
                    </a:lnTo>
                    <a:lnTo>
                      <a:pt x="16" y="3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7" name="Freeform 835"/>
              <p:cNvSpPr/>
              <p:nvPr/>
            </p:nvSpPr>
            <p:spPr bwMode="auto">
              <a:xfrm>
                <a:off x="2308225" y="1528763"/>
                <a:ext cx="12700" cy="5556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17"/>
                  </a:cxn>
                  <a:cxn ang="0">
                    <a:pos x="12" y="29"/>
                  </a:cxn>
                  <a:cxn ang="0">
                    <a:pos x="8" y="52"/>
                  </a:cxn>
                  <a:cxn ang="0">
                    <a:pos x="4" y="7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4" y="105"/>
                  </a:cxn>
                  <a:cxn ang="0">
                    <a:pos x="5" y="105"/>
                  </a:cxn>
                  <a:cxn ang="0">
                    <a:pos x="7" y="105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7"/>
                  </a:cxn>
                  <a:cxn ang="0">
                    <a:pos x="17" y="53"/>
                  </a:cxn>
                  <a:cxn ang="0">
                    <a:pos x="21" y="29"/>
                  </a:cxn>
                  <a:cxn ang="0">
                    <a:pos x="22" y="17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23" h="105">
                    <a:moveTo>
                      <a:pt x="14" y="5"/>
                    </a:moveTo>
                    <a:lnTo>
                      <a:pt x="14" y="5"/>
                    </a:lnTo>
                    <a:lnTo>
                      <a:pt x="13" y="17"/>
                    </a:lnTo>
                    <a:lnTo>
                      <a:pt x="12" y="29"/>
                    </a:lnTo>
                    <a:lnTo>
                      <a:pt x="8" y="52"/>
                    </a:lnTo>
                    <a:lnTo>
                      <a:pt x="4" y="7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4" y="105"/>
                    </a:lnTo>
                    <a:lnTo>
                      <a:pt x="5" y="105"/>
                    </a:lnTo>
                    <a:lnTo>
                      <a:pt x="7" y="105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7"/>
                    </a:lnTo>
                    <a:lnTo>
                      <a:pt x="17" y="53"/>
                    </a:lnTo>
                    <a:lnTo>
                      <a:pt x="21" y="29"/>
                    </a:lnTo>
                    <a:lnTo>
                      <a:pt x="22" y="17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8" name="Freeform 836"/>
              <p:cNvSpPr/>
              <p:nvPr/>
            </p:nvSpPr>
            <p:spPr bwMode="auto">
              <a:xfrm>
                <a:off x="2328863" y="1558925"/>
                <a:ext cx="14288" cy="52388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7" y="17"/>
                  </a:cxn>
                  <a:cxn ang="0">
                    <a:pos x="15" y="28"/>
                  </a:cxn>
                  <a:cxn ang="0">
                    <a:pos x="10" y="50"/>
                  </a:cxn>
                  <a:cxn ang="0">
                    <a:pos x="5" y="71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8" y="96"/>
                  </a:cxn>
                  <a:cxn ang="0">
                    <a:pos x="8" y="96"/>
                  </a:cxn>
                  <a:cxn ang="0">
                    <a:pos x="14" y="73"/>
                  </a:cxn>
                  <a:cxn ang="0">
                    <a:pos x="20" y="51"/>
                  </a:cxn>
                  <a:cxn ang="0">
                    <a:pos x="26" y="28"/>
                  </a:cxn>
                  <a:cxn ang="0">
                    <a:pos x="27" y="17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5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8" h="99">
                    <a:moveTo>
                      <a:pt x="19" y="5"/>
                    </a:moveTo>
                    <a:lnTo>
                      <a:pt x="19" y="5"/>
                    </a:lnTo>
                    <a:lnTo>
                      <a:pt x="17" y="17"/>
                    </a:lnTo>
                    <a:lnTo>
                      <a:pt x="15" y="28"/>
                    </a:lnTo>
                    <a:lnTo>
                      <a:pt x="10" y="50"/>
                    </a:lnTo>
                    <a:lnTo>
                      <a:pt x="5" y="71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6"/>
                    </a:lnTo>
                    <a:lnTo>
                      <a:pt x="14" y="73"/>
                    </a:lnTo>
                    <a:lnTo>
                      <a:pt x="20" y="51"/>
                    </a:lnTo>
                    <a:lnTo>
                      <a:pt x="26" y="28"/>
                    </a:lnTo>
                    <a:lnTo>
                      <a:pt x="27" y="1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79" name="Freeform 837"/>
              <p:cNvSpPr/>
              <p:nvPr/>
            </p:nvSpPr>
            <p:spPr bwMode="auto">
              <a:xfrm>
                <a:off x="2359025" y="1576388"/>
                <a:ext cx="22225" cy="63500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1" y="10"/>
                  </a:cxn>
                  <a:cxn ang="0">
                    <a:pos x="28" y="18"/>
                  </a:cxn>
                  <a:cxn ang="0">
                    <a:pos x="23" y="33"/>
                  </a:cxn>
                  <a:cxn ang="0">
                    <a:pos x="20" y="49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9" y="89"/>
                  </a:cxn>
                  <a:cxn ang="0">
                    <a:pos x="1" y="113"/>
                  </a:cxn>
                  <a:cxn ang="0">
                    <a:pos x="1" y="113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4" y="119"/>
                  </a:cxn>
                  <a:cxn ang="0">
                    <a:pos x="7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0" y="116"/>
                  </a:cxn>
                  <a:cxn ang="0">
                    <a:pos x="23" y="75"/>
                  </a:cxn>
                  <a:cxn ang="0">
                    <a:pos x="23" y="75"/>
                  </a:cxn>
                  <a:cxn ang="0">
                    <a:pos x="28" y="58"/>
                  </a:cxn>
                  <a:cxn ang="0">
                    <a:pos x="31" y="40"/>
                  </a:cxn>
                  <a:cxn ang="0">
                    <a:pos x="36" y="24"/>
                  </a:cxn>
                  <a:cxn ang="0">
                    <a:pos x="39" y="16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3" h="119">
                    <a:moveTo>
                      <a:pt x="34" y="3"/>
                    </a:moveTo>
                    <a:lnTo>
                      <a:pt x="34" y="3"/>
                    </a:lnTo>
                    <a:lnTo>
                      <a:pt x="31" y="10"/>
                    </a:lnTo>
                    <a:lnTo>
                      <a:pt x="28" y="18"/>
                    </a:lnTo>
                    <a:lnTo>
                      <a:pt x="23" y="33"/>
                    </a:lnTo>
                    <a:lnTo>
                      <a:pt x="20" y="49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9" y="89"/>
                    </a:lnTo>
                    <a:lnTo>
                      <a:pt x="1" y="113"/>
                    </a:lnTo>
                    <a:lnTo>
                      <a:pt x="1" y="113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4" y="119"/>
                    </a:lnTo>
                    <a:lnTo>
                      <a:pt x="7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0" y="116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8" y="58"/>
                    </a:lnTo>
                    <a:lnTo>
                      <a:pt x="31" y="40"/>
                    </a:lnTo>
                    <a:lnTo>
                      <a:pt x="36" y="24"/>
                    </a:lnTo>
                    <a:lnTo>
                      <a:pt x="39" y="1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0" name="Freeform 838"/>
              <p:cNvSpPr/>
              <p:nvPr/>
            </p:nvSpPr>
            <p:spPr bwMode="auto">
              <a:xfrm>
                <a:off x="2393950" y="1608138"/>
                <a:ext cx="22225" cy="619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23" y="30"/>
                  </a:cxn>
                  <a:cxn ang="0">
                    <a:pos x="11" y="57"/>
                  </a:cxn>
                  <a:cxn ang="0">
                    <a:pos x="7" y="70"/>
                  </a:cxn>
                  <a:cxn ang="0">
                    <a:pos x="4" y="84"/>
                  </a:cxn>
                  <a:cxn ang="0">
                    <a:pos x="1" y="98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3" y="118"/>
                  </a:cxn>
                  <a:cxn ang="0">
                    <a:pos x="4" y="118"/>
                  </a:cxn>
                  <a:cxn ang="0">
                    <a:pos x="6" y="118"/>
                  </a:cxn>
                  <a:cxn ang="0">
                    <a:pos x="7" y="117"/>
                  </a:cxn>
                  <a:cxn ang="0">
                    <a:pos x="9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0" y="99"/>
                  </a:cxn>
                  <a:cxn ang="0">
                    <a:pos x="13" y="85"/>
                  </a:cxn>
                  <a:cxn ang="0">
                    <a:pos x="16" y="71"/>
                  </a:cxn>
                  <a:cxn ang="0">
                    <a:pos x="22" y="58"/>
                  </a:cxn>
                  <a:cxn ang="0">
                    <a:pos x="32" y="32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8">
                    <a:moveTo>
                      <a:pt x="33" y="3"/>
                    </a:moveTo>
                    <a:lnTo>
                      <a:pt x="33" y="3"/>
                    </a:lnTo>
                    <a:lnTo>
                      <a:pt x="23" y="30"/>
                    </a:lnTo>
                    <a:lnTo>
                      <a:pt x="11" y="57"/>
                    </a:lnTo>
                    <a:lnTo>
                      <a:pt x="7" y="70"/>
                    </a:lnTo>
                    <a:lnTo>
                      <a:pt x="4" y="84"/>
                    </a:lnTo>
                    <a:lnTo>
                      <a:pt x="1" y="9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3" y="118"/>
                    </a:lnTo>
                    <a:lnTo>
                      <a:pt x="4" y="118"/>
                    </a:lnTo>
                    <a:lnTo>
                      <a:pt x="6" y="118"/>
                    </a:lnTo>
                    <a:lnTo>
                      <a:pt x="7" y="117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0" y="99"/>
                    </a:lnTo>
                    <a:lnTo>
                      <a:pt x="13" y="85"/>
                    </a:lnTo>
                    <a:lnTo>
                      <a:pt x="16" y="71"/>
                    </a:lnTo>
                    <a:lnTo>
                      <a:pt x="22" y="58"/>
                    </a:lnTo>
                    <a:lnTo>
                      <a:pt x="32" y="3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1" name="Freeform 839"/>
              <p:cNvSpPr/>
              <p:nvPr/>
            </p:nvSpPr>
            <p:spPr bwMode="auto">
              <a:xfrm>
                <a:off x="2420938" y="1644650"/>
                <a:ext cx="20638" cy="587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3" y="14"/>
                  </a:cxn>
                  <a:cxn ang="0">
                    <a:pos x="18" y="25"/>
                  </a:cxn>
                  <a:cxn ang="0">
                    <a:pos x="15" y="37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6" y="77"/>
                  </a:cxn>
                  <a:cxn ang="0">
                    <a:pos x="3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2" y="107"/>
                  </a:cxn>
                  <a:cxn ang="0">
                    <a:pos x="3" y="108"/>
                  </a:cxn>
                  <a:cxn ang="0">
                    <a:pos x="4" y="109"/>
                  </a:cxn>
                  <a:cxn ang="0">
                    <a:pos x="6" y="110"/>
                  </a:cxn>
                  <a:cxn ang="0">
                    <a:pos x="7" y="109"/>
                  </a:cxn>
                  <a:cxn ang="0">
                    <a:pos x="9" y="108"/>
                  </a:cxn>
                  <a:cxn ang="0">
                    <a:pos x="10" y="107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94"/>
                  </a:cxn>
                  <a:cxn ang="0">
                    <a:pos x="15" y="84"/>
                  </a:cxn>
                  <a:cxn ang="0">
                    <a:pos x="18" y="73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48"/>
                  </a:cxn>
                  <a:cxn ang="0">
                    <a:pos x="25" y="34"/>
                  </a:cxn>
                  <a:cxn ang="0">
                    <a:pos x="30" y="20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9" y="5"/>
                  </a:cxn>
                  <a:cxn ang="0">
                    <a:pos x="39" y="4"/>
                  </a:cxn>
                  <a:cxn ang="0">
                    <a:pos x="38" y="2"/>
                  </a:cxn>
                  <a:cxn ang="0">
                    <a:pos x="37" y="1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9" h="110">
                    <a:moveTo>
                      <a:pt x="29" y="2"/>
                    </a:moveTo>
                    <a:lnTo>
                      <a:pt x="29" y="2"/>
                    </a:lnTo>
                    <a:lnTo>
                      <a:pt x="23" y="14"/>
                    </a:lnTo>
                    <a:lnTo>
                      <a:pt x="18" y="25"/>
                    </a:lnTo>
                    <a:lnTo>
                      <a:pt x="15" y="37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6" y="77"/>
                    </a:lnTo>
                    <a:lnTo>
                      <a:pt x="3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7"/>
                    </a:lnTo>
                    <a:lnTo>
                      <a:pt x="3" y="108"/>
                    </a:lnTo>
                    <a:lnTo>
                      <a:pt x="4" y="109"/>
                    </a:lnTo>
                    <a:lnTo>
                      <a:pt x="6" y="110"/>
                    </a:lnTo>
                    <a:lnTo>
                      <a:pt x="7" y="109"/>
                    </a:lnTo>
                    <a:lnTo>
                      <a:pt x="9" y="108"/>
                    </a:lnTo>
                    <a:lnTo>
                      <a:pt x="10" y="107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94"/>
                    </a:lnTo>
                    <a:lnTo>
                      <a:pt x="15" y="84"/>
                    </a:lnTo>
                    <a:lnTo>
                      <a:pt x="18" y="73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48"/>
                    </a:lnTo>
                    <a:lnTo>
                      <a:pt x="25" y="34"/>
                    </a:lnTo>
                    <a:lnTo>
                      <a:pt x="30" y="20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8" y="2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2" name="Freeform 840"/>
              <p:cNvSpPr/>
              <p:nvPr/>
            </p:nvSpPr>
            <p:spPr bwMode="auto">
              <a:xfrm>
                <a:off x="2451100" y="1674813"/>
                <a:ext cx="12700" cy="55563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5"/>
                  </a:cxn>
                  <a:cxn ang="0">
                    <a:pos x="13" y="29"/>
                  </a:cxn>
                  <a:cxn ang="0">
                    <a:pos x="11" y="53"/>
                  </a:cxn>
                  <a:cxn ang="0">
                    <a:pos x="7" y="75"/>
                  </a:cxn>
                  <a:cxn ang="0">
                    <a:pos x="1" y="98"/>
                  </a:cxn>
                  <a:cxn ang="0">
                    <a:pos x="1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7" y="104"/>
                  </a:cxn>
                  <a:cxn ang="0">
                    <a:pos x="8" y="104"/>
                  </a:cxn>
                  <a:cxn ang="0">
                    <a:pos x="10" y="103"/>
                  </a:cxn>
                  <a:cxn ang="0">
                    <a:pos x="10" y="101"/>
                  </a:cxn>
                  <a:cxn ang="0">
                    <a:pos x="10" y="101"/>
                  </a:cxn>
                  <a:cxn ang="0">
                    <a:pos x="16" y="77"/>
                  </a:cxn>
                  <a:cxn ang="0">
                    <a:pos x="20" y="54"/>
                  </a:cxn>
                  <a:cxn ang="0">
                    <a:pos x="23" y="29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rect l="0" t="0" r="r" b="b"/>
                <a:pathLst>
                  <a:path w="24" h="104">
                    <a:moveTo>
                      <a:pt x="15" y="5"/>
                    </a:moveTo>
                    <a:lnTo>
                      <a:pt x="15" y="5"/>
                    </a:lnTo>
                    <a:lnTo>
                      <a:pt x="13" y="29"/>
                    </a:lnTo>
                    <a:lnTo>
                      <a:pt x="11" y="53"/>
                    </a:lnTo>
                    <a:lnTo>
                      <a:pt x="7" y="75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7" y="104"/>
                    </a:lnTo>
                    <a:lnTo>
                      <a:pt x="8" y="104"/>
                    </a:lnTo>
                    <a:lnTo>
                      <a:pt x="10" y="103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6" y="77"/>
                    </a:lnTo>
                    <a:lnTo>
                      <a:pt x="20" y="54"/>
                    </a:lnTo>
                    <a:lnTo>
                      <a:pt x="23" y="2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3" name="Freeform 841"/>
              <p:cNvSpPr/>
              <p:nvPr/>
            </p:nvSpPr>
            <p:spPr bwMode="auto">
              <a:xfrm>
                <a:off x="2479675" y="1695450"/>
                <a:ext cx="22225" cy="60325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19" y="56"/>
                  </a:cxn>
                  <a:cxn ang="0">
                    <a:pos x="9" y="83"/>
                  </a:cxn>
                  <a:cxn ang="0">
                    <a:pos x="0" y="108"/>
                  </a:cxn>
                  <a:cxn ang="0">
                    <a:pos x="0" y="108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3" y="114"/>
                  </a:cxn>
                  <a:cxn ang="0">
                    <a:pos x="6" y="113"/>
                  </a:cxn>
                  <a:cxn ang="0">
                    <a:pos x="8" y="112"/>
                  </a:cxn>
                  <a:cxn ang="0">
                    <a:pos x="9" y="111"/>
                  </a:cxn>
                  <a:cxn ang="0">
                    <a:pos x="9" y="111"/>
                  </a:cxn>
                  <a:cxn ang="0">
                    <a:pos x="19" y="85"/>
                  </a:cxn>
                  <a:cxn ang="0">
                    <a:pos x="27" y="59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4">
                    <a:moveTo>
                      <a:pt x="33" y="3"/>
                    </a:moveTo>
                    <a:lnTo>
                      <a:pt x="33" y="3"/>
                    </a:lnTo>
                    <a:lnTo>
                      <a:pt x="19" y="56"/>
                    </a:lnTo>
                    <a:lnTo>
                      <a:pt x="9" y="83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3" y="114"/>
                    </a:lnTo>
                    <a:lnTo>
                      <a:pt x="6" y="113"/>
                    </a:lnTo>
                    <a:lnTo>
                      <a:pt x="8" y="112"/>
                    </a:lnTo>
                    <a:lnTo>
                      <a:pt x="9" y="111"/>
                    </a:lnTo>
                    <a:lnTo>
                      <a:pt x="9" y="111"/>
                    </a:lnTo>
                    <a:lnTo>
                      <a:pt x="19" y="85"/>
                    </a:lnTo>
                    <a:lnTo>
                      <a:pt x="27" y="59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4" name="Freeform 842"/>
              <p:cNvSpPr/>
              <p:nvPr/>
            </p:nvSpPr>
            <p:spPr bwMode="auto">
              <a:xfrm>
                <a:off x="2509838" y="1725613"/>
                <a:ext cx="14288" cy="5397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7" y="16"/>
                  </a:cxn>
                  <a:cxn ang="0">
                    <a:pos x="14" y="27"/>
                  </a:cxn>
                  <a:cxn ang="0">
                    <a:pos x="11" y="37"/>
                  </a:cxn>
                  <a:cxn ang="0">
                    <a:pos x="8" y="49"/>
                  </a:cxn>
                  <a:cxn ang="0">
                    <a:pos x="8" y="49"/>
                  </a:cxn>
                  <a:cxn ang="0">
                    <a:pos x="6" y="61"/>
                  </a:cxn>
                  <a:cxn ang="0">
                    <a:pos x="4" y="73"/>
                  </a:cxn>
                  <a:cxn ang="0">
                    <a:pos x="2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6"/>
                  </a:cxn>
                  <a:cxn ang="0">
                    <a:pos x="17" y="51"/>
                  </a:cxn>
                  <a:cxn ang="0">
                    <a:pos x="17" y="51"/>
                  </a:cxn>
                  <a:cxn ang="0">
                    <a:pos x="19" y="39"/>
                  </a:cxn>
                  <a:cxn ang="0">
                    <a:pos x="24" y="28"/>
                  </a:cxn>
                  <a:cxn ang="0">
                    <a:pos x="27" y="16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9" h="104">
                    <a:moveTo>
                      <a:pt x="18" y="5"/>
                    </a:moveTo>
                    <a:lnTo>
                      <a:pt x="18" y="5"/>
                    </a:lnTo>
                    <a:lnTo>
                      <a:pt x="17" y="16"/>
                    </a:lnTo>
                    <a:lnTo>
                      <a:pt x="14" y="27"/>
                    </a:lnTo>
                    <a:lnTo>
                      <a:pt x="11" y="37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61"/>
                    </a:lnTo>
                    <a:lnTo>
                      <a:pt x="4" y="73"/>
                    </a:lnTo>
                    <a:lnTo>
                      <a:pt x="2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6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9" y="39"/>
                    </a:lnTo>
                    <a:lnTo>
                      <a:pt x="24" y="28"/>
                    </a:lnTo>
                    <a:lnTo>
                      <a:pt x="27" y="16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5" name="Freeform 843"/>
              <p:cNvSpPr/>
              <p:nvPr/>
            </p:nvSpPr>
            <p:spPr bwMode="auto">
              <a:xfrm>
                <a:off x="2528888" y="1752600"/>
                <a:ext cx="17463" cy="57150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14"/>
                  </a:cxn>
                  <a:cxn ang="0">
                    <a:pos x="16" y="28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3" y="79"/>
                  </a:cxn>
                  <a:cxn ang="0">
                    <a:pos x="1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5"/>
                  </a:cxn>
                  <a:cxn ang="0">
                    <a:pos x="1" y="107"/>
                  </a:cxn>
                  <a:cxn ang="0">
                    <a:pos x="2" y="108"/>
                  </a:cxn>
                  <a:cxn ang="0">
                    <a:pos x="4" y="108"/>
                  </a:cxn>
                  <a:cxn ang="0">
                    <a:pos x="6" y="108"/>
                  </a:cxn>
                  <a:cxn ang="0">
                    <a:pos x="7" y="107"/>
                  </a:cxn>
                  <a:cxn ang="0">
                    <a:pos x="8" y="105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92"/>
                  </a:cxn>
                  <a:cxn ang="0">
                    <a:pos x="12" y="80"/>
                  </a:cxn>
                  <a:cxn ang="0">
                    <a:pos x="19" y="57"/>
                  </a:cxn>
                  <a:cxn ang="0">
                    <a:pos x="19" y="57"/>
                  </a:cxn>
                  <a:cxn ang="0">
                    <a:pos x="22" y="44"/>
                  </a:cxn>
                  <a:cxn ang="0">
                    <a:pos x="25" y="32"/>
                  </a:cxn>
                  <a:cxn ang="0">
                    <a:pos x="28" y="19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3" y="5"/>
                  </a:cxn>
                  <a:cxn ang="0">
                    <a:pos x="32" y="3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3" h="108">
                    <a:moveTo>
                      <a:pt x="24" y="2"/>
                    </a:moveTo>
                    <a:lnTo>
                      <a:pt x="24" y="2"/>
                    </a:lnTo>
                    <a:lnTo>
                      <a:pt x="20" y="14"/>
                    </a:lnTo>
                    <a:lnTo>
                      <a:pt x="16" y="28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3" y="79"/>
                    </a:lnTo>
                    <a:lnTo>
                      <a:pt x="1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5"/>
                    </a:lnTo>
                    <a:lnTo>
                      <a:pt x="1" y="107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8" y="105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92"/>
                    </a:lnTo>
                    <a:lnTo>
                      <a:pt x="12" y="80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22" y="44"/>
                    </a:lnTo>
                    <a:lnTo>
                      <a:pt x="25" y="32"/>
                    </a:lnTo>
                    <a:lnTo>
                      <a:pt x="28" y="19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6" name="Freeform 844"/>
              <p:cNvSpPr/>
              <p:nvPr/>
            </p:nvSpPr>
            <p:spPr bwMode="auto">
              <a:xfrm>
                <a:off x="2557463" y="1774825"/>
                <a:ext cx="11113" cy="5238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3" y="15"/>
                  </a:cxn>
                  <a:cxn ang="0">
                    <a:pos x="12" y="27"/>
                  </a:cxn>
                  <a:cxn ang="0">
                    <a:pos x="9" y="50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4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8" y="51"/>
                  </a:cxn>
                  <a:cxn ang="0">
                    <a:pos x="21" y="28"/>
                  </a:cxn>
                  <a:cxn ang="0">
                    <a:pos x="23" y="17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3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23" h="99">
                    <a:moveTo>
                      <a:pt x="14" y="4"/>
                    </a:moveTo>
                    <a:lnTo>
                      <a:pt x="14" y="4"/>
                    </a:lnTo>
                    <a:lnTo>
                      <a:pt x="13" y="15"/>
                    </a:lnTo>
                    <a:lnTo>
                      <a:pt x="12" y="27"/>
                    </a:lnTo>
                    <a:lnTo>
                      <a:pt x="9" y="50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8" y="51"/>
                    </a:lnTo>
                    <a:lnTo>
                      <a:pt x="21" y="28"/>
                    </a:lnTo>
                    <a:lnTo>
                      <a:pt x="23" y="17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7" name="Freeform 847"/>
              <p:cNvSpPr/>
              <p:nvPr/>
            </p:nvSpPr>
            <p:spPr bwMode="auto">
              <a:xfrm>
                <a:off x="2640013" y="1768475"/>
                <a:ext cx="7938" cy="57150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14" y="3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80"/>
                  </a:cxn>
                  <a:cxn ang="0">
                    <a:pos x="4" y="94"/>
                  </a:cxn>
                  <a:cxn ang="0">
                    <a:pos x="3" y="98"/>
                  </a:cxn>
                  <a:cxn ang="0">
                    <a:pos x="2" y="100"/>
                  </a:cxn>
                  <a:cxn ang="0">
                    <a:pos x="2" y="100"/>
                  </a:cxn>
                  <a:cxn ang="0">
                    <a:pos x="0" y="101"/>
                  </a:cxn>
                  <a:cxn ang="0">
                    <a:pos x="0" y="103"/>
                  </a:cxn>
                  <a:cxn ang="0">
                    <a:pos x="0" y="105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7" y="108"/>
                  </a:cxn>
                  <a:cxn ang="0">
                    <a:pos x="7" y="108"/>
                  </a:cxn>
                  <a:cxn ang="0">
                    <a:pos x="9" y="106"/>
                  </a:cxn>
                  <a:cxn ang="0">
                    <a:pos x="11" y="102"/>
                  </a:cxn>
                  <a:cxn ang="0">
                    <a:pos x="12" y="97"/>
                  </a:cxn>
                  <a:cxn ang="0">
                    <a:pos x="13" y="91"/>
                  </a:cxn>
                  <a:cxn ang="0">
                    <a:pos x="13" y="81"/>
                  </a:cxn>
                  <a:cxn ang="0">
                    <a:pos x="13" y="73"/>
                  </a:cxn>
                  <a:cxn ang="0">
                    <a:pos x="13" y="73"/>
                  </a:cxn>
                </a:cxnLst>
                <a:rect l="0" t="0" r="r" b="b"/>
                <a:pathLst>
                  <a:path w="14" h="109">
                    <a:moveTo>
                      <a:pt x="13" y="73"/>
                    </a:moveTo>
                    <a:lnTo>
                      <a:pt x="13" y="73"/>
                    </a:lnTo>
                    <a:lnTo>
                      <a:pt x="14" y="3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80"/>
                    </a:lnTo>
                    <a:lnTo>
                      <a:pt x="4" y="94"/>
                    </a:lnTo>
                    <a:lnTo>
                      <a:pt x="3" y="98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7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11" y="102"/>
                    </a:lnTo>
                    <a:lnTo>
                      <a:pt x="12" y="97"/>
                    </a:lnTo>
                    <a:lnTo>
                      <a:pt x="13" y="91"/>
                    </a:lnTo>
                    <a:lnTo>
                      <a:pt x="13" y="81"/>
                    </a:lnTo>
                    <a:lnTo>
                      <a:pt x="13" y="73"/>
                    </a:lnTo>
                    <a:lnTo>
                      <a:pt x="13" y="7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8" name="Freeform 848"/>
              <p:cNvSpPr/>
              <p:nvPr/>
            </p:nvSpPr>
            <p:spPr bwMode="auto">
              <a:xfrm>
                <a:off x="2665413" y="1757363"/>
                <a:ext cx="19050" cy="5238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7" y="14"/>
                  </a:cxn>
                  <a:cxn ang="0">
                    <a:pos x="24" y="24"/>
                  </a:cxn>
                  <a:cxn ang="0">
                    <a:pos x="20" y="33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3" y="56"/>
                  </a:cxn>
                  <a:cxn ang="0">
                    <a:pos x="8" y="68"/>
                  </a:cxn>
                  <a:cxn ang="0">
                    <a:pos x="4" y="81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7" y="73"/>
                  </a:cxn>
                  <a:cxn ang="0">
                    <a:pos x="26" y="51"/>
                  </a:cxn>
                  <a:cxn ang="0">
                    <a:pos x="30" y="39"/>
                  </a:cxn>
                  <a:cxn ang="0">
                    <a:pos x="33" y="28"/>
                  </a:cxn>
                  <a:cxn ang="0">
                    <a:pos x="36" y="16"/>
                  </a:cxn>
                  <a:cxn ang="0">
                    <a:pos x="37" y="4"/>
                  </a:cxn>
                  <a:cxn ang="0">
                    <a:pos x="37" y="4"/>
                  </a:cxn>
                  <a:cxn ang="0">
                    <a:pos x="37" y="2"/>
                  </a:cxn>
                  <a:cxn ang="0">
                    <a:pos x="36" y="1"/>
                  </a:cxn>
                  <a:cxn ang="0">
                    <a:pos x="35" y="0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7" h="99">
                    <a:moveTo>
                      <a:pt x="28" y="4"/>
                    </a:moveTo>
                    <a:lnTo>
                      <a:pt x="28" y="4"/>
                    </a:lnTo>
                    <a:lnTo>
                      <a:pt x="27" y="14"/>
                    </a:lnTo>
                    <a:lnTo>
                      <a:pt x="24" y="24"/>
                    </a:lnTo>
                    <a:lnTo>
                      <a:pt x="20" y="33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3" y="56"/>
                    </a:lnTo>
                    <a:lnTo>
                      <a:pt x="8" y="68"/>
                    </a:lnTo>
                    <a:lnTo>
                      <a:pt x="4" y="8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7" y="73"/>
                    </a:lnTo>
                    <a:lnTo>
                      <a:pt x="26" y="51"/>
                    </a:lnTo>
                    <a:lnTo>
                      <a:pt x="30" y="39"/>
                    </a:lnTo>
                    <a:lnTo>
                      <a:pt x="33" y="28"/>
                    </a:lnTo>
                    <a:lnTo>
                      <a:pt x="36" y="16"/>
                    </a:lnTo>
                    <a:lnTo>
                      <a:pt x="37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89" name="Freeform 849"/>
              <p:cNvSpPr/>
              <p:nvPr/>
            </p:nvSpPr>
            <p:spPr bwMode="auto">
              <a:xfrm>
                <a:off x="2697163" y="1725613"/>
                <a:ext cx="15875" cy="52388"/>
              </a:xfrm>
              <a:custGeom>
                <a:avLst/>
                <a:gdLst/>
                <a:ahLst/>
                <a:cxnLst>
                  <a:cxn ang="0">
                    <a:pos x="15" y="91"/>
                  </a:cxn>
                  <a:cxn ang="0">
                    <a:pos x="15" y="91"/>
                  </a:cxn>
                  <a:cxn ang="0">
                    <a:pos x="20" y="82"/>
                  </a:cxn>
                  <a:cxn ang="0">
                    <a:pos x="24" y="71"/>
                  </a:cxn>
                  <a:cxn ang="0">
                    <a:pos x="27" y="61"/>
                  </a:cxn>
                  <a:cxn ang="0">
                    <a:pos x="28" y="50"/>
                  </a:cxn>
                  <a:cxn ang="0">
                    <a:pos x="29" y="38"/>
                  </a:cxn>
                  <a:cxn ang="0">
                    <a:pos x="29" y="27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20" y="5"/>
                  </a:cxn>
                  <a:cxn ang="0">
                    <a:pos x="20" y="5"/>
                  </a:cxn>
                  <a:cxn ang="0">
                    <a:pos x="20" y="26"/>
                  </a:cxn>
                  <a:cxn ang="0">
                    <a:pos x="19" y="47"/>
                  </a:cxn>
                  <a:cxn ang="0">
                    <a:pos x="18" y="58"/>
                  </a:cxn>
                  <a:cxn ang="0">
                    <a:pos x="16" y="67"/>
                  </a:cxn>
                  <a:cxn ang="0">
                    <a:pos x="11" y="76"/>
                  </a:cxn>
                  <a:cxn ang="0">
                    <a:pos x="6" y="86"/>
                  </a:cxn>
                  <a:cxn ang="0">
                    <a:pos x="6" y="86"/>
                  </a:cxn>
                  <a:cxn ang="0">
                    <a:pos x="3" y="87"/>
                  </a:cxn>
                  <a:cxn ang="0">
                    <a:pos x="2" y="89"/>
                  </a:cxn>
                  <a:cxn ang="0">
                    <a:pos x="1" y="91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8" y="98"/>
                  </a:cxn>
                  <a:cxn ang="0">
                    <a:pos x="11" y="94"/>
                  </a:cxn>
                  <a:cxn ang="0">
                    <a:pos x="11" y="94"/>
                  </a:cxn>
                  <a:cxn ang="0">
                    <a:pos x="14" y="93"/>
                  </a:cxn>
                  <a:cxn ang="0">
                    <a:pos x="15" y="91"/>
                  </a:cxn>
                  <a:cxn ang="0">
                    <a:pos x="15" y="91"/>
                  </a:cxn>
                </a:cxnLst>
                <a:rect l="0" t="0" r="r" b="b"/>
                <a:pathLst>
                  <a:path w="29" h="99">
                    <a:moveTo>
                      <a:pt x="15" y="91"/>
                    </a:moveTo>
                    <a:lnTo>
                      <a:pt x="15" y="91"/>
                    </a:lnTo>
                    <a:lnTo>
                      <a:pt x="20" y="82"/>
                    </a:lnTo>
                    <a:lnTo>
                      <a:pt x="24" y="71"/>
                    </a:lnTo>
                    <a:lnTo>
                      <a:pt x="27" y="61"/>
                    </a:lnTo>
                    <a:lnTo>
                      <a:pt x="28" y="50"/>
                    </a:lnTo>
                    <a:lnTo>
                      <a:pt x="29" y="38"/>
                    </a:lnTo>
                    <a:lnTo>
                      <a:pt x="29" y="2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26"/>
                    </a:lnTo>
                    <a:lnTo>
                      <a:pt x="19" y="47"/>
                    </a:lnTo>
                    <a:lnTo>
                      <a:pt x="18" y="58"/>
                    </a:lnTo>
                    <a:lnTo>
                      <a:pt x="16" y="67"/>
                    </a:lnTo>
                    <a:lnTo>
                      <a:pt x="11" y="7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3" y="87"/>
                    </a:lnTo>
                    <a:lnTo>
                      <a:pt x="2" y="89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4" y="93"/>
                    </a:lnTo>
                    <a:lnTo>
                      <a:pt x="15" y="91"/>
                    </a:lnTo>
                    <a:lnTo>
                      <a:pt x="15" y="9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0" name="Freeform 850"/>
              <p:cNvSpPr/>
              <p:nvPr/>
            </p:nvSpPr>
            <p:spPr bwMode="auto">
              <a:xfrm>
                <a:off x="2732088" y="1708150"/>
                <a:ext cx="11113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28"/>
                  </a:cxn>
                  <a:cxn ang="0">
                    <a:pos x="13" y="53"/>
                  </a:cxn>
                  <a:cxn ang="0">
                    <a:pos x="13" y="64"/>
                  </a:cxn>
                  <a:cxn ang="0">
                    <a:pos x="11" y="75"/>
                  </a:cxn>
                  <a:cxn ang="0">
                    <a:pos x="7" y="87"/>
                  </a:cxn>
                  <a:cxn ang="0">
                    <a:pos x="4" y="9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10" y="102"/>
                  </a:cxn>
                  <a:cxn ang="0">
                    <a:pos x="10" y="102"/>
                  </a:cxn>
                  <a:cxn ang="0">
                    <a:pos x="13" y="96"/>
                  </a:cxn>
                  <a:cxn ang="0">
                    <a:pos x="16" y="91"/>
                  </a:cxn>
                  <a:cxn ang="0">
                    <a:pos x="20" y="79"/>
                  </a:cxn>
                  <a:cxn ang="0">
                    <a:pos x="22" y="67"/>
                  </a:cxn>
                  <a:cxn ang="0">
                    <a:pos x="22" y="55"/>
                  </a:cxn>
                  <a:cxn ang="0">
                    <a:pos x="22" y="42"/>
                  </a:cxn>
                  <a:cxn ang="0">
                    <a:pos x="21" y="29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2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28"/>
                    </a:lnTo>
                    <a:lnTo>
                      <a:pt x="13" y="53"/>
                    </a:lnTo>
                    <a:lnTo>
                      <a:pt x="13" y="64"/>
                    </a:lnTo>
                    <a:lnTo>
                      <a:pt x="11" y="75"/>
                    </a:lnTo>
                    <a:lnTo>
                      <a:pt x="7" y="87"/>
                    </a:lnTo>
                    <a:lnTo>
                      <a:pt x="4" y="9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3" y="96"/>
                    </a:lnTo>
                    <a:lnTo>
                      <a:pt x="16" y="91"/>
                    </a:lnTo>
                    <a:lnTo>
                      <a:pt x="20" y="79"/>
                    </a:lnTo>
                    <a:lnTo>
                      <a:pt x="22" y="67"/>
                    </a:lnTo>
                    <a:lnTo>
                      <a:pt x="22" y="55"/>
                    </a:lnTo>
                    <a:lnTo>
                      <a:pt x="22" y="42"/>
                    </a:lnTo>
                    <a:lnTo>
                      <a:pt x="21" y="29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1" name="Freeform 851"/>
              <p:cNvSpPr/>
              <p:nvPr/>
            </p:nvSpPr>
            <p:spPr bwMode="auto">
              <a:xfrm>
                <a:off x="2765425" y="1674813"/>
                <a:ext cx="7938" cy="55563"/>
              </a:xfrm>
              <a:custGeom>
                <a:avLst/>
                <a:gdLst/>
                <a:ahLst/>
                <a:cxnLst>
                  <a:cxn ang="0">
                    <a:pos x="15" y="94"/>
                  </a:cxn>
                  <a:cxn ang="0">
                    <a:pos x="15" y="94"/>
                  </a:cxn>
                  <a:cxn ang="0">
                    <a:pos x="14" y="72"/>
                  </a:cxn>
                  <a:cxn ang="0">
                    <a:pos x="12" y="50"/>
                  </a:cxn>
                  <a:cxn ang="0">
                    <a:pos x="11" y="2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9"/>
                  </a:cxn>
                  <a:cxn ang="0">
                    <a:pos x="2" y="53"/>
                  </a:cxn>
                  <a:cxn ang="0">
                    <a:pos x="4" y="76"/>
                  </a:cxn>
                  <a:cxn ang="0">
                    <a:pos x="5" y="100"/>
                  </a:cxn>
                  <a:cxn ang="0">
                    <a:pos x="5" y="100"/>
                  </a:cxn>
                  <a:cxn ang="0">
                    <a:pos x="5" y="102"/>
                  </a:cxn>
                  <a:cxn ang="0">
                    <a:pos x="6" y="103"/>
                  </a:cxn>
                  <a:cxn ang="0">
                    <a:pos x="8" y="104"/>
                  </a:cxn>
                  <a:cxn ang="0">
                    <a:pos x="9" y="104"/>
                  </a:cxn>
                  <a:cxn ang="0">
                    <a:pos x="12" y="104"/>
                  </a:cxn>
                  <a:cxn ang="0">
                    <a:pos x="13" y="103"/>
                  </a:cxn>
                  <a:cxn ang="0">
                    <a:pos x="15" y="102"/>
                  </a:cxn>
                  <a:cxn ang="0">
                    <a:pos x="15" y="100"/>
                  </a:cxn>
                  <a:cxn ang="0">
                    <a:pos x="15" y="95"/>
                  </a:cxn>
                  <a:cxn ang="0">
                    <a:pos x="15" y="95"/>
                  </a:cxn>
                  <a:cxn ang="0">
                    <a:pos x="15" y="94"/>
                  </a:cxn>
                  <a:cxn ang="0">
                    <a:pos x="15" y="94"/>
                  </a:cxn>
                </a:cxnLst>
                <a:rect l="0" t="0" r="r" b="b"/>
                <a:pathLst>
                  <a:path w="15" h="104">
                    <a:moveTo>
                      <a:pt x="15" y="94"/>
                    </a:moveTo>
                    <a:lnTo>
                      <a:pt x="15" y="94"/>
                    </a:lnTo>
                    <a:lnTo>
                      <a:pt x="14" y="72"/>
                    </a:lnTo>
                    <a:lnTo>
                      <a:pt x="12" y="50"/>
                    </a:lnTo>
                    <a:lnTo>
                      <a:pt x="11" y="2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9"/>
                    </a:lnTo>
                    <a:lnTo>
                      <a:pt x="2" y="53"/>
                    </a:lnTo>
                    <a:lnTo>
                      <a:pt x="4" y="76"/>
                    </a:lnTo>
                    <a:lnTo>
                      <a:pt x="5" y="100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6" y="103"/>
                    </a:lnTo>
                    <a:lnTo>
                      <a:pt x="8" y="104"/>
                    </a:lnTo>
                    <a:lnTo>
                      <a:pt x="9" y="104"/>
                    </a:lnTo>
                    <a:lnTo>
                      <a:pt x="12" y="104"/>
                    </a:lnTo>
                    <a:lnTo>
                      <a:pt x="13" y="103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5" y="94"/>
                    </a:lnTo>
                    <a:lnTo>
                      <a:pt x="15" y="9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2" name="Freeform 852"/>
              <p:cNvSpPr/>
              <p:nvPr/>
            </p:nvSpPr>
            <p:spPr bwMode="auto">
              <a:xfrm>
                <a:off x="2792413" y="1638300"/>
                <a:ext cx="7938" cy="5397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5" y="28"/>
                  </a:cxn>
                  <a:cxn ang="0">
                    <a:pos x="5" y="51"/>
                  </a:cxn>
                  <a:cxn ang="0">
                    <a:pos x="5" y="63"/>
                  </a:cxn>
                  <a:cxn ang="0">
                    <a:pos x="4" y="74"/>
                  </a:cxn>
                  <a:cxn ang="0">
                    <a:pos x="3" y="85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3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1" y="89"/>
                  </a:cxn>
                  <a:cxn ang="0">
                    <a:pos x="13" y="76"/>
                  </a:cxn>
                  <a:cxn ang="0">
                    <a:pos x="14" y="64"/>
                  </a:cxn>
                  <a:cxn ang="0">
                    <a:pos x="15" y="52"/>
                  </a:cxn>
                  <a:cxn ang="0">
                    <a:pos x="14" y="2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5" h="103">
                    <a:moveTo>
                      <a:pt x="13" y="4"/>
                    </a:moveTo>
                    <a:lnTo>
                      <a:pt x="13" y="4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28"/>
                    </a:lnTo>
                    <a:lnTo>
                      <a:pt x="5" y="51"/>
                    </a:lnTo>
                    <a:lnTo>
                      <a:pt x="5" y="63"/>
                    </a:lnTo>
                    <a:lnTo>
                      <a:pt x="4" y="74"/>
                    </a:lnTo>
                    <a:lnTo>
                      <a:pt x="3" y="85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1" y="89"/>
                    </a:lnTo>
                    <a:lnTo>
                      <a:pt x="13" y="76"/>
                    </a:lnTo>
                    <a:lnTo>
                      <a:pt x="14" y="64"/>
                    </a:lnTo>
                    <a:lnTo>
                      <a:pt x="15" y="52"/>
                    </a:lnTo>
                    <a:lnTo>
                      <a:pt x="14" y="2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3" name="Freeform 853"/>
              <p:cNvSpPr/>
              <p:nvPr/>
            </p:nvSpPr>
            <p:spPr bwMode="auto">
              <a:xfrm>
                <a:off x="2817813" y="1609725"/>
                <a:ext cx="7938" cy="4286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2" y="24"/>
                  </a:cxn>
                  <a:cxn ang="0">
                    <a:pos x="3" y="33"/>
                  </a:cxn>
                  <a:cxn ang="0">
                    <a:pos x="5" y="42"/>
                  </a:cxn>
                  <a:cxn ang="0">
                    <a:pos x="5" y="42"/>
                  </a:cxn>
                  <a:cxn ang="0">
                    <a:pos x="5" y="59"/>
                  </a:cxn>
                  <a:cxn ang="0">
                    <a:pos x="5" y="75"/>
                  </a:cxn>
                  <a:cxn ang="0">
                    <a:pos x="5" y="75"/>
                  </a:cxn>
                  <a:cxn ang="0">
                    <a:pos x="6" y="77"/>
                  </a:cxn>
                  <a:cxn ang="0">
                    <a:pos x="7" y="80"/>
                  </a:cxn>
                  <a:cxn ang="0">
                    <a:pos x="8" y="81"/>
                  </a:cxn>
                  <a:cxn ang="0">
                    <a:pos x="10" y="81"/>
                  </a:cxn>
                  <a:cxn ang="0">
                    <a:pos x="11" y="81"/>
                  </a:cxn>
                  <a:cxn ang="0">
                    <a:pos x="13" y="80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42"/>
                  </a:cxn>
                  <a:cxn ang="0">
                    <a:pos x="14" y="42"/>
                  </a:cxn>
                  <a:cxn ang="0">
                    <a:pos x="14" y="33"/>
                  </a:cxn>
                  <a:cxn ang="0">
                    <a:pos x="12" y="24"/>
                  </a:cxn>
                  <a:cxn ang="0">
                    <a:pos x="11" y="14"/>
                  </a:cxn>
                  <a:cxn ang="0">
                    <a:pos x="10" y="5"/>
                  </a:cxn>
                  <a:cxn ang="0">
                    <a:pos x="10" y="5"/>
                  </a:cxn>
                </a:cxnLst>
                <a:rect l="0" t="0" r="r" b="b"/>
                <a:pathLst>
                  <a:path w="14" h="81">
                    <a:moveTo>
                      <a:pt x="10" y="5"/>
                    </a:move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3" y="3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59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6" y="77"/>
                    </a:lnTo>
                    <a:lnTo>
                      <a:pt x="7" y="80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1" y="81"/>
                    </a:lnTo>
                    <a:lnTo>
                      <a:pt x="13" y="80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33"/>
                    </a:lnTo>
                    <a:lnTo>
                      <a:pt x="12" y="24"/>
                    </a:lnTo>
                    <a:lnTo>
                      <a:pt x="11" y="14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4" name="Freeform 854"/>
              <p:cNvSpPr/>
              <p:nvPr/>
            </p:nvSpPr>
            <p:spPr bwMode="auto">
              <a:xfrm>
                <a:off x="2847975" y="1576388"/>
                <a:ext cx="7938" cy="33338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9"/>
                  </a:cxn>
                  <a:cxn ang="0">
                    <a:pos x="2" y="31"/>
                  </a:cxn>
                  <a:cxn ang="0">
                    <a:pos x="3" y="44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1"/>
                  </a:cxn>
                  <a:cxn ang="0">
                    <a:pos x="7" y="62"/>
                  </a:cxn>
                  <a:cxn ang="0">
                    <a:pos x="9" y="62"/>
                  </a:cxn>
                  <a:cxn ang="0">
                    <a:pos x="12" y="62"/>
                  </a:cxn>
                  <a:cxn ang="0">
                    <a:pos x="13" y="61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7"/>
                  </a:cxn>
                  <a:cxn ang="0">
                    <a:pos x="14" y="44"/>
                  </a:cxn>
                  <a:cxn ang="0">
                    <a:pos x="12" y="31"/>
                  </a:cxn>
                  <a:cxn ang="0">
                    <a:pos x="11" y="19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4" h="62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9"/>
                    </a:lnTo>
                    <a:lnTo>
                      <a:pt x="2" y="31"/>
                    </a:lnTo>
                    <a:lnTo>
                      <a:pt x="3" y="44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1"/>
                    </a:lnTo>
                    <a:lnTo>
                      <a:pt x="7" y="62"/>
                    </a:lnTo>
                    <a:lnTo>
                      <a:pt x="9" y="62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7"/>
                    </a:lnTo>
                    <a:lnTo>
                      <a:pt x="14" y="44"/>
                    </a:lnTo>
                    <a:lnTo>
                      <a:pt x="12" y="31"/>
                    </a:lnTo>
                    <a:lnTo>
                      <a:pt x="11" y="19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5" name="Freeform 855"/>
              <p:cNvSpPr/>
              <p:nvPr/>
            </p:nvSpPr>
            <p:spPr bwMode="auto">
              <a:xfrm>
                <a:off x="2573338" y="1277938"/>
                <a:ext cx="25400" cy="6826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31" y="17"/>
                  </a:cxn>
                  <a:cxn ang="0">
                    <a:pos x="24" y="31"/>
                  </a:cxn>
                  <a:cxn ang="0">
                    <a:pos x="19" y="46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10" y="75"/>
                  </a:cxn>
                  <a:cxn ang="0">
                    <a:pos x="5" y="92"/>
                  </a:cxn>
                  <a:cxn ang="0">
                    <a:pos x="2" y="10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2" y="129"/>
                  </a:cxn>
                  <a:cxn ang="0">
                    <a:pos x="4" y="129"/>
                  </a:cxn>
                  <a:cxn ang="0">
                    <a:pos x="7" y="128"/>
                  </a:cxn>
                  <a:cxn ang="0">
                    <a:pos x="8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9"/>
                  </a:cxn>
                  <a:cxn ang="0">
                    <a:pos x="11" y="113"/>
                  </a:cxn>
                  <a:cxn ang="0">
                    <a:pos x="15" y="100"/>
                  </a:cxn>
                  <a:cxn ang="0">
                    <a:pos x="18" y="88"/>
                  </a:cxn>
                  <a:cxn ang="0">
                    <a:pos x="20" y="82"/>
                  </a:cxn>
                  <a:cxn ang="0">
                    <a:pos x="21" y="75"/>
                  </a:cxn>
                  <a:cxn ang="0">
                    <a:pos x="21" y="75"/>
                  </a:cxn>
                  <a:cxn ang="0">
                    <a:pos x="22" y="66"/>
                  </a:cxn>
                  <a:cxn ang="0">
                    <a:pos x="24" y="58"/>
                  </a:cxn>
                  <a:cxn ang="0">
                    <a:pos x="30" y="40"/>
                  </a:cxn>
                  <a:cxn ang="0">
                    <a:pos x="38" y="23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6" y="3"/>
                  </a:cxn>
                  <a:cxn ang="0">
                    <a:pos x="46" y="2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129">
                    <a:moveTo>
                      <a:pt x="38" y="2"/>
                    </a:moveTo>
                    <a:lnTo>
                      <a:pt x="38" y="2"/>
                    </a:lnTo>
                    <a:lnTo>
                      <a:pt x="31" y="17"/>
                    </a:lnTo>
                    <a:lnTo>
                      <a:pt x="24" y="31"/>
                    </a:lnTo>
                    <a:lnTo>
                      <a:pt x="19" y="46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0" y="75"/>
                    </a:lnTo>
                    <a:lnTo>
                      <a:pt x="5" y="92"/>
                    </a:lnTo>
                    <a:lnTo>
                      <a:pt x="2" y="10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2" y="129"/>
                    </a:lnTo>
                    <a:lnTo>
                      <a:pt x="4" y="129"/>
                    </a:lnTo>
                    <a:lnTo>
                      <a:pt x="7" y="128"/>
                    </a:lnTo>
                    <a:lnTo>
                      <a:pt x="8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9"/>
                    </a:lnTo>
                    <a:lnTo>
                      <a:pt x="11" y="113"/>
                    </a:lnTo>
                    <a:lnTo>
                      <a:pt x="15" y="100"/>
                    </a:lnTo>
                    <a:lnTo>
                      <a:pt x="18" y="88"/>
                    </a:lnTo>
                    <a:lnTo>
                      <a:pt x="20" y="82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2" y="66"/>
                    </a:lnTo>
                    <a:lnTo>
                      <a:pt x="24" y="58"/>
                    </a:lnTo>
                    <a:lnTo>
                      <a:pt x="30" y="40"/>
                    </a:lnTo>
                    <a:lnTo>
                      <a:pt x="38" y="23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6" name="Freeform 856"/>
              <p:cNvSpPr/>
              <p:nvPr/>
            </p:nvSpPr>
            <p:spPr bwMode="auto">
              <a:xfrm>
                <a:off x="2606675" y="1308100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7" y="8"/>
                  </a:cxn>
                  <a:cxn ang="0">
                    <a:pos x="22" y="14"/>
                  </a:cxn>
                  <a:cxn ang="0">
                    <a:pos x="13" y="29"/>
                  </a:cxn>
                  <a:cxn ang="0">
                    <a:pos x="6" y="4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2" y="65"/>
                  </a:cxn>
                  <a:cxn ang="0">
                    <a:pos x="3" y="66"/>
                  </a:cxn>
                  <a:cxn ang="0">
                    <a:pos x="5" y="66"/>
                  </a:cxn>
                  <a:cxn ang="0">
                    <a:pos x="6" y="66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14" y="48"/>
                  </a:cxn>
                  <a:cxn ang="0">
                    <a:pos x="21" y="34"/>
                  </a:cxn>
                  <a:cxn ang="0">
                    <a:pos x="30" y="21"/>
                  </a:cxn>
                  <a:cxn ang="0">
                    <a:pos x="34" y="14"/>
                  </a:cxn>
                  <a:cxn ang="0">
                    <a:pos x="39" y="8"/>
                  </a:cxn>
                  <a:cxn ang="0">
                    <a:pos x="39" y="8"/>
                  </a:cxn>
                  <a:cxn ang="0">
                    <a:pos x="40" y="6"/>
                  </a:cxn>
                  <a:cxn ang="0">
                    <a:pos x="41" y="5"/>
                  </a:cxn>
                  <a:cxn ang="0">
                    <a:pos x="40" y="3"/>
                  </a:cxn>
                  <a:cxn ang="0">
                    <a:pos x="39" y="2"/>
                  </a:cxn>
                  <a:cxn ang="0">
                    <a:pos x="38" y="1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66">
                    <a:moveTo>
                      <a:pt x="33" y="1"/>
                    </a:moveTo>
                    <a:lnTo>
                      <a:pt x="33" y="1"/>
                    </a:lnTo>
                    <a:lnTo>
                      <a:pt x="27" y="8"/>
                    </a:lnTo>
                    <a:lnTo>
                      <a:pt x="22" y="14"/>
                    </a:lnTo>
                    <a:lnTo>
                      <a:pt x="13" y="29"/>
                    </a:lnTo>
                    <a:lnTo>
                      <a:pt x="6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3" y="66"/>
                    </a:lnTo>
                    <a:lnTo>
                      <a:pt x="5" y="66"/>
                    </a:lnTo>
                    <a:lnTo>
                      <a:pt x="6" y="66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14" y="48"/>
                    </a:lnTo>
                    <a:lnTo>
                      <a:pt x="21" y="34"/>
                    </a:lnTo>
                    <a:lnTo>
                      <a:pt x="30" y="21"/>
                    </a:lnTo>
                    <a:lnTo>
                      <a:pt x="34" y="14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0" y="6"/>
                    </a:lnTo>
                    <a:lnTo>
                      <a:pt x="41" y="5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7" name="Freeform 857"/>
              <p:cNvSpPr/>
              <p:nvPr/>
            </p:nvSpPr>
            <p:spPr bwMode="auto">
              <a:xfrm>
                <a:off x="2646363" y="1443038"/>
                <a:ext cx="19050" cy="4127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8" y="20"/>
                  </a:cxn>
                  <a:cxn ang="0">
                    <a:pos x="9" y="37"/>
                  </a:cxn>
                  <a:cxn ang="0">
                    <a:pos x="6" y="45"/>
                  </a:cxn>
                  <a:cxn ang="0">
                    <a:pos x="3" y="55"/>
                  </a:cxn>
                  <a:cxn ang="0">
                    <a:pos x="1" y="6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7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0" y="65"/>
                  </a:cxn>
                  <a:cxn ang="0">
                    <a:pos x="12" y="56"/>
                  </a:cxn>
                  <a:cxn ang="0">
                    <a:pos x="16" y="47"/>
                  </a:cxn>
                  <a:cxn ang="0">
                    <a:pos x="19" y="39"/>
                  </a:cxn>
                  <a:cxn ang="0">
                    <a:pos x="26" y="23"/>
                  </a:cxn>
                  <a:cxn ang="0">
                    <a:pos x="34" y="7"/>
                  </a:cxn>
                  <a:cxn ang="0">
                    <a:pos x="34" y="7"/>
                  </a:cxn>
                  <a:cxn ang="0">
                    <a:pos x="35" y="5"/>
                  </a:cxn>
                  <a:cxn ang="0">
                    <a:pos x="35" y="3"/>
                  </a:cxn>
                  <a:cxn ang="0">
                    <a:pos x="34" y="2"/>
                  </a:cxn>
                  <a:cxn ang="0">
                    <a:pos x="32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5" h="78">
                    <a:moveTo>
                      <a:pt x="26" y="2"/>
                    </a:moveTo>
                    <a:lnTo>
                      <a:pt x="26" y="2"/>
                    </a:lnTo>
                    <a:lnTo>
                      <a:pt x="18" y="20"/>
                    </a:lnTo>
                    <a:lnTo>
                      <a:pt x="9" y="37"/>
                    </a:lnTo>
                    <a:lnTo>
                      <a:pt x="6" y="45"/>
                    </a:lnTo>
                    <a:lnTo>
                      <a:pt x="3" y="55"/>
                    </a:lnTo>
                    <a:lnTo>
                      <a:pt x="1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7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0" y="65"/>
                    </a:lnTo>
                    <a:lnTo>
                      <a:pt x="12" y="56"/>
                    </a:lnTo>
                    <a:lnTo>
                      <a:pt x="16" y="47"/>
                    </a:lnTo>
                    <a:lnTo>
                      <a:pt x="19" y="39"/>
                    </a:lnTo>
                    <a:lnTo>
                      <a:pt x="26" y="23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4" y="2"/>
                    </a:lnTo>
                    <a:lnTo>
                      <a:pt x="32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8" name="Freeform 858"/>
              <p:cNvSpPr/>
              <p:nvPr/>
            </p:nvSpPr>
            <p:spPr bwMode="auto">
              <a:xfrm>
                <a:off x="2684463" y="1452563"/>
                <a:ext cx="17463" cy="3492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7" y="15"/>
                  </a:cxn>
                  <a:cxn ang="0">
                    <a:pos x="9" y="30"/>
                  </a:cxn>
                  <a:cxn ang="0">
                    <a:pos x="5" y="37"/>
                  </a:cxn>
                  <a:cxn ang="0">
                    <a:pos x="2" y="44"/>
                  </a:cxn>
                  <a:cxn ang="0">
                    <a:pos x="1" y="52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5"/>
                  </a:cxn>
                  <a:cxn ang="0">
                    <a:pos x="7" y="65"/>
                  </a:cxn>
                  <a:cxn ang="0">
                    <a:pos x="8" y="64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61"/>
                  </a:cxn>
                  <a:cxn ang="0">
                    <a:pos x="11" y="53"/>
                  </a:cxn>
                  <a:cxn ang="0">
                    <a:pos x="12" y="46"/>
                  </a:cxn>
                  <a:cxn ang="0">
                    <a:pos x="15" y="39"/>
                  </a:cxn>
                  <a:cxn ang="0">
                    <a:pos x="18" y="32"/>
                  </a:cxn>
                  <a:cxn ang="0">
                    <a:pos x="26" y="18"/>
                  </a:cxn>
                  <a:cxn ang="0">
                    <a:pos x="34" y="6"/>
                  </a:cxn>
                  <a:cxn ang="0">
                    <a:pos x="34" y="6"/>
                  </a:cxn>
                  <a:cxn ang="0">
                    <a:pos x="34" y="4"/>
                  </a:cxn>
                  <a:cxn ang="0">
                    <a:pos x="34" y="3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4" h="65">
                    <a:moveTo>
                      <a:pt x="26" y="2"/>
                    </a:moveTo>
                    <a:lnTo>
                      <a:pt x="26" y="2"/>
                    </a:lnTo>
                    <a:lnTo>
                      <a:pt x="17" y="15"/>
                    </a:lnTo>
                    <a:lnTo>
                      <a:pt x="9" y="30"/>
                    </a:lnTo>
                    <a:lnTo>
                      <a:pt x="5" y="37"/>
                    </a:lnTo>
                    <a:lnTo>
                      <a:pt x="2" y="44"/>
                    </a:lnTo>
                    <a:lnTo>
                      <a:pt x="1" y="5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7" y="65"/>
                    </a:lnTo>
                    <a:lnTo>
                      <a:pt x="8" y="64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61"/>
                    </a:lnTo>
                    <a:lnTo>
                      <a:pt x="11" y="53"/>
                    </a:lnTo>
                    <a:lnTo>
                      <a:pt x="12" y="46"/>
                    </a:lnTo>
                    <a:lnTo>
                      <a:pt x="15" y="39"/>
                    </a:lnTo>
                    <a:lnTo>
                      <a:pt x="18" y="32"/>
                    </a:lnTo>
                    <a:lnTo>
                      <a:pt x="26" y="1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3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499" name="Freeform 859"/>
              <p:cNvSpPr/>
              <p:nvPr/>
            </p:nvSpPr>
            <p:spPr bwMode="auto">
              <a:xfrm>
                <a:off x="2724150" y="1473200"/>
                <a:ext cx="4763" cy="111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2" y="20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6" y="21"/>
                  </a:cxn>
                  <a:cxn ang="0">
                    <a:pos x="8" y="20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21">
                    <a:moveTo>
                      <a:pt x="0" y="5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0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0" name="Freeform 860"/>
              <p:cNvSpPr/>
              <p:nvPr/>
            </p:nvSpPr>
            <p:spPr bwMode="auto">
              <a:xfrm>
                <a:off x="2386013" y="1473200"/>
                <a:ext cx="15875" cy="47625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8" y="15"/>
                  </a:cxn>
                  <a:cxn ang="0">
                    <a:pos x="16" y="26"/>
                  </a:cxn>
                  <a:cxn ang="0">
                    <a:pos x="10" y="45"/>
                  </a:cxn>
                  <a:cxn ang="0">
                    <a:pos x="3" y="66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1"/>
                  </a:cxn>
                  <a:cxn ang="0">
                    <a:pos x="3" y="91"/>
                  </a:cxn>
                  <a:cxn ang="0">
                    <a:pos x="5" y="92"/>
                  </a:cxn>
                  <a:cxn ang="0">
                    <a:pos x="7" y="91"/>
                  </a:cxn>
                  <a:cxn ang="0">
                    <a:pos x="9" y="91"/>
                  </a:cxn>
                  <a:cxn ang="0">
                    <a:pos x="10" y="89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1" y="76"/>
                  </a:cxn>
                  <a:cxn ang="0">
                    <a:pos x="13" y="66"/>
                  </a:cxn>
                  <a:cxn ang="0">
                    <a:pos x="19" y="45"/>
                  </a:cxn>
                  <a:cxn ang="0">
                    <a:pos x="25" y="26"/>
                  </a:cxn>
                  <a:cxn ang="0">
                    <a:pos x="27" y="15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9" h="92">
                    <a:moveTo>
                      <a:pt x="19" y="5"/>
                    </a:moveTo>
                    <a:lnTo>
                      <a:pt x="19" y="5"/>
                    </a:lnTo>
                    <a:lnTo>
                      <a:pt x="18" y="15"/>
                    </a:lnTo>
                    <a:lnTo>
                      <a:pt x="16" y="26"/>
                    </a:lnTo>
                    <a:lnTo>
                      <a:pt x="10" y="45"/>
                    </a:lnTo>
                    <a:lnTo>
                      <a:pt x="3" y="66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1"/>
                    </a:lnTo>
                    <a:lnTo>
                      <a:pt x="5" y="92"/>
                    </a:lnTo>
                    <a:lnTo>
                      <a:pt x="7" y="91"/>
                    </a:lnTo>
                    <a:lnTo>
                      <a:pt x="9" y="91"/>
                    </a:lnTo>
                    <a:lnTo>
                      <a:pt x="10" y="89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9" y="45"/>
                    </a:lnTo>
                    <a:lnTo>
                      <a:pt x="25" y="26"/>
                    </a:lnTo>
                    <a:lnTo>
                      <a:pt x="27" y="1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1" name="Freeform 861"/>
              <p:cNvSpPr/>
              <p:nvPr/>
            </p:nvSpPr>
            <p:spPr bwMode="auto">
              <a:xfrm>
                <a:off x="2422525" y="1492250"/>
                <a:ext cx="12700" cy="31750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3" y="3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1" y="57"/>
                  </a:cxn>
                  <a:cxn ang="0">
                    <a:pos x="2" y="59"/>
                  </a:cxn>
                  <a:cxn ang="0">
                    <a:pos x="3" y="59"/>
                  </a:cxn>
                  <a:cxn ang="0">
                    <a:pos x="5" y="60"/>
                  </a:cxn>
                  <a:cxn ang="0">
                    <a:pos x="6" y="59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5"/>
                  </a:cxn>
                  <a:cxn ang="0">
                    <a:pos x="9" y="55"/>
                  </a:cxn>
                  <a:cxn ang="0">
                    <a:pos x="11" y="42"/>
                  </a:cxn>
                  <a:cxn ang="0">
                    <a:pos x="14" y="3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1" y="2"/>
                  </a:cxn>
                  <a:cxn ang="0">
                    <a:pos x="20" y="1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1"/>
                  </a:cxn>
                  <a:cxn ang="0">
                    <a:pos x="13" y="3"/>
                  </a:cxn>
                  <a:cxn ang="0">
                    <a:pos x="13" y="3"/>
                  </a:cxn>
                </a:cxnLst>
                <a:rect l="0" t="0" r="r" b="b"/>
                <a:pathLst>
                  <a:path w="22" h="60">
                    <a:moveTo>
                      <a:pt x="13" y="3"/>
                    </a:moveTo>
                    <a:lnTo>
                      <a:pt x="13" y="3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60"/>
                    </a:lnTo>
                    <a:lnTo>
                      <a:pt x="6" y="59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42"/>
                    </a:lnTo>
                    <a:lnTo>
                      <a:pt x="14" y="3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2" name="Freeform 862"/>
              <p:cNvSpPr/>
              <p:nvPr/>
            </p:nvSpPr>
            <p:spPr bwMode="auto">
              <a:xfrm>
                <a:off x="2322513" y="1298575"/>
                <a:ext cx="19050" cy="47625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3" y="16"/>
                  </a:cxn>
                  <a:cxn ang="0">
                    <a:pos x="20" y="26"/>
                  </a:cxn>
                  <a:cxn ang="0">
                    <a:pos x="16" y="35"/>
                  </a:cxn>
                  <a:cxn ang="0">
                    <a:pos x="12" y="46"/>
                  </a:cxn>
                  <a:cxn ang="0">
                    <a:pos x="7" y="55"/>
                  </a:cxn>
                  <a:cxn ang="0">
                    <a:pos x="4" y="65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0"/>
                  </a:cxn>
                  <a:cxn ang="0">
                    <a:pos x="8" y="89"/>
                  </a:cxn>
                  <a:cxn ang="0">
                    <a:pos x="9" y="87"/>
                  </a:cxn>
                  <a:cxn ang="0">
                    <a:pos x="9" y="87"/>
                  </a:cxn>
                  <a:cxn ang="0">
                    <a:pos x="10" y="76"/>
                  </a:cxn>
                  <a:cxn ang="0">
                    <a:pos x="13" y="65"/>
                  </a:cxn>
                  <a:cxn ang="0">
                    <a:pos x="17" y="55"/>
                  </a:cxn>
                  <a:cxn ang="0">
                    <a:pos x="21" y="46"/>
                  </a:cxn>
                  <a:cxn ang="0">
                    <a:pos x="25" y="35"/>
                  </a:cxn>
                  <a:cxn ang="0">
                    <a:pos x="30" y="26"/>
                  </a:cxn>
                  <a:cxn ang="0">
                    <a:pos x="33" y="16"/>
                  </a:cxn>
                  <a:cxn ang="0">
                    <a:pos x="34" y="4"/>
                  </a:cxn>
                  <a:cxn ang="0">
                    <a:pos x="34" y="4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7" y="0"/>
                  </a:cxn>
                  <a:cxn ang="0">
                    <a:pos x="26" y="1"/>
                  </a:cxn>
                  <a:cxn ang="0">
                    <a:pos x="25" y="2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34" h="91">
                    <a:moveTo>
                      <a:pt x="24" y="4"/>
                    </a:moveTo>
                    <a:lnTo>
                      <a:pt x="24" y="4"/>
                    </a:lnTo>
                    <a:lnTo>
                      <a:pt x="23" y="16"/>
                    </a:lnTo>
                    <a:lnTo>
                      <a:pt x="20" y="26"/>
                    </a:lnTo>
                    <a:lnTo>
                      <a:pt x="16" y="35"/>
                    </a:lnTo>
                    <a:lnTo>
                      <a:pt x="12" y="46"/>
                    </a:lnTo>
                    <a:lnTo>
                      <a:pt x="7" y="55"/>
                    </a:lnTo>
                    <a:lnTo>
                      <a:pt x="4" y="65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0"/>
                    </a:lnTo>
                    <a:lnTo>
                      <a:pt x="8" y="89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10" y="76"/>
                    </a:lnTo>
                    <a:lnTo>
                      <a:pt x="13" y="65"/>
                    </a:lnTo>
                    <a:lnTo>
                      <a:pt x="17" y="55"/>
                    </a:lnTo>
                    <a:lnTo>
                      <a:pt x="21" y="46"/>
                    </a:lnTo>
                    <a:lnTo>
                      <a:pt x="25" y="35"/>
                    </a:lnTo>
                    <a:lnTo>
                      <a:pt x="30" y="26"/>
                    </a:lnTo>
                    <a:lnTo>
                      <a:pt x="33" y="1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5" y="2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3" name="Freeform 863"/>
              <p:cNvSpPr/>
              <p:nvPr/>
            </p:nvSpPr>
            <p:spPr bwMode="auto">
              <a:xfrm>
                <a:off x="2355850" y="1304925"/>
                <a:ext cx="22225" cy="34925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32" y="2"/>
                  </a:cxn>
                  <a:cxn ang="0">
                    <a:pos x="21" y="16"/>
                  </a:cxn>
                  <a:cxn ang="0">
                    <a:pos x="11" y="30"/>
                  </a:cxn>
                  <a:cxn ang="0">
                    <a:pos x="7" y="37"/>
                  </a:cxn>
                  <a:cxn ang="0">
                    <a:pos x="4" y="45"/>
                  </a:cxn>
                  <a:cxn ang="0">
                    <a:pos x="1" y="52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3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9" y="64"/>
                  </a:cxn>
                  <a:cxn ang="0">
                    <a:pos x="9" y="62"/>
                  </a:cxn>
                  <a:cxn ang="0">
                    <a:pos x="9" y="62"/>
                  </a:cxn>
                  <a:cxn ang="0">
                    <a:pos x="10" y="53"/>
                  </a:cxn>
                  <a:cxn ang="0">
                    <a:pos x="13" y="46"/>
                  </a:cxn>
                  <a:cxn ang="0">
                    <a:pos x="16" y="39"/>
                  </a:cxn>
                  <a:cxn ang="0">
                    <a:pos x="20" y="33"/>
                  </a:cxn>
                  <a:cxn ang="0">
                    <a:pos x="31" y="19"/>
                  </a:cxn>
                  <a:cxn ang="0">
                    <a:pos x="40" y="7"/>
                  </a:cxn>
                  <a:cxn ang="0">
                    <a:pos x="40" y="7"/>
                  </a:cxn>
                  <a:cxn ang="0">
                    <a:pos x="41" y="5"/>
                  </a:cxn>
                  <a:cxn ang="0">
                    <a:pos x="41" y="3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2"/>
                  </a:cxn>
                </a:cxnLst>
                <a:rect l="0" t="0" r="r" b="b"/>
                <a:pathLst>
                  <a:path w="41" h="66">
                    <a:moveTo>
                      <a:pt x="32" y="2"/>
                    </a:moveTo>
                    <a:lnTo>
                      <a:pt x="32" y="2"/>
                    </a:lnTo>
                    <a:lnTo>
                      <a:pt x="21" y="16"/>
                    </a:lnTo>
                    <a:lnTo>
                      <a:pt x="11" y="30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9" y="6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0" y="53"/>
                    </a:lnTo>
                    <a:lnTo>
                      <a:pt x="13" y="46"/>
                    </a:lnTo>
                    <a:lnTo>
                      <a:pt x="16" y="39"/>
                    </a:lnTo>
                    <a:lnTo>
                      <a:pt x="20" y="33"/>
                    </a:lnTo>
                    <a:lnTo>
                      <a:pt x="31" y="19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4" name="Freeform 864"/>
              <p:cNvSpPr/>
              <p:nvPr/>
            </p:nvSpPr>
            <p:spPr bwMode="auto">
              <a:xfrm>
                <a:off x="2382838" y="1314450"/>
                <a:ext cx="22225" cy="42863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2" y="12"/>
                  </a:cxn>
                  <a:cxn ang="0">
                    <a:pos x="31" y="18"/>
                  </a:cxn>
                  <a:cxn ang="0">
                    <a:pos x="29" y="22"/>
                  </a:cxn>
                  <a:cxn ang="0">
                    <a:pos x="27" y="27"/>
                  </a:cxn>
                  <a:cxn ang="0">
                    <a:pos x="20" y="36"/>
                  </a:cxn>
                  <a:cxn ang="0">
                    <a:pos x="14" y="45"/>
                  </a:cxn>
                  <a:cxn ang="0">
                    <a:pos x="14" y="45"/>
                  </a:cxn>
                  <a:cxn ang="0">
                    <a:pos x="8" y="52"/>
                  </a:cxn>
                  <a:cxn ang="0">
                    <a:pos x="4" y="59"/>
                  </a:cxn>
                  <a:cxn ang="0">
                    <a:pos x="1" y="66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9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6" y="79"/>
                  </a:cxn>
                  <a:cxn ang="0">
                    <a:pos x="7" y="79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9"/>
                  </a:cxn>
                  <a:cxn ang="0">
                    <a:pos x="12" y="65"/>
                  </a:cxn>
                  <a:cxn ang="0">
                    <a:pos x="16" y="56"/>
                  </a:cxn>
                  <a:cxn ang="0">
                    <a:pos x="22" y="49"/>
                  </a:cxn>
                  <a:cxn ang="0">
                    <a:pos x="28" y="41"/>
                  </a:cxn>
                  <a:cxn ang="0">
                    <a:pos x="34" y="32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2" y="15"/>
                  </a:cxn>
                  <a:cxn ang="0">
                    <a:pos x="42" y="10"/>
                  </a:cxn>
                  <a:cxn ang="0">
                    <a:pos x="40" y="4"/>
                  </a:cxn>
                  <a:cxn ang="0">
                    <a:pos x="40" y="4"/>
                  </a:cxn>
                </a:cxnLst>
                <a:rect l="0" t="0" r="r" b="b"/>
                <a:pathLst>
                  <a:path w="42" h="80">
                    <a:moveTo>
                      <a:pt x="40" y="4"/>
                    </a:moveTo>
                    <a:lnTo>
                      <a:pt x="40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12"/>
                    </a:lnTo>
                    <a:lnTo>
                      <a:pt x="31" y="18"/>
                    </a:lnTo>
                    <a:lnTo>
                      <a:pt x="29" y="22"/>
                    </a:lnTo>
                    <a:lnTo>
                      <a:pt x="27" y="27"/>
                    </a:lnTo>
                    <a:lnTo>
                      <a:pt x="20" y="3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8" y="52"/>
                    </a:lnTo>
                    <a:lnTo>
                      <a:pt x="4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9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6" y="79"/>
                    </a:lnTo>
                    <a:lnTo>
                      <a:pt x="7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9"/>
                    </a:lnTo>
                    <a:lnTo>
                      <a:pt x="12" y="65"/>
                    </a:lnTo>
                    <a:lnTo>
                      <a:pt x="16" y="56"/>
                    </a:lnTo>
                    <a:lnTo>
                      <a:pt x="22" y="49"/>
                    </a:lnTo>
                    <a:lnTo>
                      <a:pt x="28" y="41"/>
                    </a:lnTo>
                    <a:lnTo>
                      <a:pt x="34" y="32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2" y="15"/>
                    </a:lnTo>
                    <a:lnTo>
                      <a:pt x="42" y="10"/>
                    </a:lnTo>
                    <a:lnTo>
                      <a:pt x="40" y="4"/>
                    </a:lnTo>
                    <a:lnTo>
                      <a:pt x="40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5" name="Freeform 865"/>
              <p:cNvSpPr>
                <a:spLocks noEditPoints="1"/>
              </p:cNvSpPr>
              <p:nvPr/>
            </p:nvSpPr>
            <p:spPr bwMode="auto">
              <a:xfrm>
                <a:off x="2159000" y="1141413"/>
                <a:ext cx="739775" cy="723900"/>
              </a:xfrm>
              <a:custGeom>
                <a:avLst/>
                <a:gdLst/>
                <a:ahLst/>
                <a:cxnLst>
                  <a:cxn ang="0">
                    <a:pos x="761" y="1352"/>
                  </a:cxn>
                  <a:cxn ang="0">
                    <a:pos x="683" y="1296"/>
                  </a:cxn>
                  <a:cxn ang="0">
                    <a:pos x="639" y="1242"/>
                  </a:cxn>
                  <a:cxn ang="0">
                    <a:pos x="406" y="1019"/>
                  </a:cxn>
                  <a:cxn ang="0">
                    <a:pos x="260" y="865"/>
                  </a:cxn>
                  <a:cxn ang="0">
                    <a:pos x="75" y="672"/>
                  </a:cxn>
                  <a:cxn ang="0">
                    <a:pos x="27" y="609"/>
                  </a:cxn>
                  <a:cxn ang="0">
                    <a:pos x="0" y="518"/>
                  </a:cxn>
                  <a:cxn ang="0">
                    <a:pos x="17" y="455"/>
                  </a:cxn>
                  <a:cxn ang="0">
                    <a:pos x="61" y="408"/>
                  </a:cxn>
                  <a:cxn ang="0">
                    <a:pos x="168" y="302"/>
                  </a:cxn>
                  <a:cxn ang="0">
                    <a:pos x="410" y="87"/>
                  </a:cxn>
                  <a:cxn ang="0">
                    <a:pos x="502" y="26"/>
                  </a:cxn>
                  <a:cxn ang="0">
                    <a:pos x="539" y="10"/>
                  </a:cxn>
                  <a:cxn ang="0">
                    <a:pos x="629" y="2"/>
                  </a:cxn>
                  <a:cxn ang="0">
                    <a:pos x="689" y="28"/>
                  </a:cxn>
                  <a:cxn ang="0">
                    <a:pos x="702" y="36"/>
                  </a:cxn>
                  <a:cxn ang="0">
                    <a:pos x="755" y="111"/>
                  </a:cxn>
                  <a:cxn ang="0">
                    <a:pos x="937" y="297"/>
                  </a:cxn>
                  <a:cxn ang="0">
                    <a:pos x="1223" y="573"/>
                  </a:cxn>
                  <a:cxn ang="0">
                    <a:pos x="1358" y="690"/>
                  </a:cxn>
                  <a:cxn ang="0">
                    <a:pos x="1386" y="724"/>
                  </a:cxn>
                  <a:cxn ang="0">
                    <a:pos x="1395" y="808"/>
                  </a:cxn>
                  <a:cxn ang="0">
                    <a:pos x="1359" y="882"/>
                  </a:cxn>
                  <a:cxn ang="0">
                    <a:pos x="1337" y="913"/>
                  </a:cxn>
                  <a:cxn ang="0">
                    <a:pos x="1217" y="1073"/>
                  </a:cxn>
                  <a:cxn ang="0">
                    <a:pos x="1134" y="1163"/>
                  </a:cxn>
                  <a:cxn ang="0">
                    <a:pos x="1026" y="1243"/>
                  </a:cxn>
                  <a:cxn ang="0">
                    <a:pos x="1018" y="1257"/>
                  </a:cxn>
                  <a:cxn ang="0">
                    <a:pos x="997" y="1285"/>
                  </a:cxn>
                  <a:cxn ang="0">
                    <a:pos x="980" y="1304"/>
                  </a:cxn>
                  <a:cxn ang="0">
                    <a:pos x="937" y="1331"/>
                  </a:cxn>
                  <a:cxn ang="0">
                    <a:pos x="850" y="1366"/>
                  </a:cxn>
                  <a:cxn ang="0">
                    <a:pos x="601" y="41"/>
                  </a:cxn>
                  <a:cxn ang="0">
                    <a:pos x="532" y="57"/>
                  </a:cxn>
                  <a:cxn ang="0">
                    <a:pos x="355" y="185"/>
                  </a:cxn>
                  <a:cxn ang="0">
                    <a:pos x="95" y="433"/>
                  </a:cxn>
                  <a:cxn ang="0">
                    <a:pos x="82" y="444"/>
                  </a:cxn>
                  <a:cxn ang="0">
                    <a:pos x="49" y="479"/>
                  </a:cxn>
                  <a:cxn ang="0">
                    <a:pos x="41" y="529"/>
                  </a:cxn>
                  <a:cxn ang="0">
                    <a:pos x="66" y="595"/>
                  </a:cxn>
                  <a:cxn ang="0">
                    <a:pos x="127" y="658"/>
                  </a:cxn>
                  <a:cxn ang="0">
                    <a:pos x="136" y="677"/>
                  </a:cxn>
                  <a:cxn ang="0">
                    <a:pos x="390" y="944"/>
                  </a:cxn>
                  <a:cxn ang="0">
                    <a:pos x="574" y="1119"/>
                  </a:cxn>
                  <a:cxn ang="0">
                    <a:pos x="714" y="1263"/>
                  </a:cxn>
                  <a:cxn ang="0">
                    <a:pos x="748" y="1294"/>
                  </a:cxn>
                  <a:cxn ang="0">
                    <a:pos x="829" y="1321"/>
                  </a:cxn>
                  <a:cxn ang="0">
                    <a:pos x="918" y="1290"/>
                  </a:cxn>
                  <a:cxn ang="0">
                    <a:pos x="991" y="1224"/>
                  </a:cxn>
                  <a:cxn ang="0">
                    <a:pos x="1081" y="1153"/>
                  </a:cxn>
                  <a:cxn ang="0">
                    <a:pos x="1195" y="1033"/>
                  </a:cxn>
                  <a:cxn ang="0">
                    <a:pos x="1286" y="908"/>
                  </a:cxn>
                  <a:cxn ang="0">
                    <a:pos x="1295" y="888"/>
                  </a:cxn>
                  <a:cxn ang="0">
                    <a:pos x="1336" y="843"/>
                  </a:cxn>
                  <a:cxn ang="0">
                    <a:pos x="1358" y="782"/>
                  </a:cxn>
                  <a:cxn ang="0">
                    <a:pos x="1344" y="735"/>
                  </a:cxn>
                  <a:cxn ang="0">
                    <a:pos x="1233" y="639"/>
                  </a:cxn>
                  <a:cxn ang="0">
                    <a:pos x="949" y="365"/>
                  </a:cxn>
                  <a:cxn ang="0">
                    <a:pos x="782" y="204"/>
                  </a:cxn>
                  <a:cxn ang="0">
                    <a:pos x="676" y="75"/>
                  </a:cxn>
                  <a:cxn ang="0">
                    <a:pos x="649" y="52"/>
                  </a:cxn>
                  <a:cxn ang="0">
                    <a:pos x="601" y="41"/>
                  </a:cxn>
                </a:cxnLst>
                <a:rect l="0" t="0" r="r" b="b"/>
                <a:pathLst>
                  <a:path w="1398" h="1368">
                    <a:moveTo>
                      <a:pt x="829" y="1368"/>
                    </a:moveTo>
                    <a:lnTo>
                      <a:pt x="829" y="1368"/>
                    </a:lnTo>
                    <a:lnTo>
                      <a:pt x="813" y="1367"/>
                    </a:lnTo>
                    <a:lnTo>
                      <a:pt x="796" y="1364"/>
                    </a:lnTo>
                    <a:lnTo>
                      <a:pt x="779" y="1359"/>
                    </a:lnTo>
                    <a:lnTo>
                      <a:pt x="761" y="1352"/>
                    </a:lnTo>
                    <a:lnTo>
                      <a:pt x="743" y="1343"/>
                    </a:lnTo>
                    <a:lnTo>
                      <a:pt x="726" y="1330"/>
                    </a:lnTo>
                    <a:lnTo>
                      <a:pt x="707" y="1317"/>
                    </a:lnTo>
                    <a:lnTo>
                      <a:pt x="688" y="1300"/>
                    </a:lnTo>
                    <a:lnTo>
                      <a:pt x="688" y="1300"/>
                    </a:lnTo>
                    <a:lnTo>
                      <a:pt x="683" y="1296"/>
                    </a:lnTo>
                    <a:lnTo>
                      <a:pt x="681" y="1291"/>
                    </a:lnTo>
                    <a:lnTo>
                      <a:pt x="681" y="1288"/>
                    </a:lnTo>
                    <a:lnTo>
                      <a:pt x="679" y="1286"/>
                    </a:lnTo>
                    <a:lnTo>
                      <a:pt x="679" y="1286"/>
                    </a:lnTo>
                    <a:lnTo>
                      <a:pt x="659" y="1264"/>
                    </a:lnTo>
                    <a:lnTo>
                      <a:pt x="639" y="1242"/>
                    </a:lnTo>
                    <a:lnTo>
                      <a:pt x="597" y="1201"/>
                    </a:lnTo>
                    <a:lnTo>
                      <a:pt x="554" y="1161"/>
                    </a:lnTo>
                    <a:lnTo>
                      <a:pt x="512" y="1122"/>
                    </a:lnTo>
                    <a:lnTo>
                      <a:pt x="512" y="1122"/>
                    </a:lnTo>
                    <a:lnTo>
                      <a:pt x="441" y="1054"/>
                    </a:lnTo>
                    <a:lnTo>
                      <a:pt x="406" y="1019"/>
                    </a:lnTo>
                    <a:lnTo>
                      <a:pt x="372" y="984"/>
                    </a:lnTo>
                    <a:lnTo>
                      <a:pt x="372" y="984"/>
                    </a:lnTo>
                    <a:lnTo>
                      <a:pt x="322" y="930"/>
                    </a:lnTo>
                    <a:lnTo>
                      <a:pt x="318" y="926"/>
                    </a:lnTo>
                    <a:lnTo>
                      <a:pt x="318" y="926"/>
                    </a:lnTo>
                    <a:lnTo>
                      <a:pt x="260" y="865"/>
                    </a:lnTo>
                    <a:lnTo>
                      <a:pt x="201" y="803"/>
                    </a:lnTo>
                    <a:lnTo>
                      <a:pt x="142" y="742"/>
                    </a:lnTo>
                    <a:lnTo>
                      <a:pt x="81" y="683"/>
                    </a:lnTo>
                    <a:lnTo>
                      <a:pt x="81" y="683"/>
                    </a:lnTo>
                    <a:lnTo>
                      <a:pt x="77" y="677"/>
                    </a:lnTo>
                    <a:lnTo>
                      <a:pt x="75" y="672"/>
                    </a:lnTo>
                    <a:lnTo>
                      <a:pt x="74" y="669"/>
                    </a:lnTo>
                    <a:lnTo>
                      <a:pt x="72" y="666"/>
                    </a:lnTo>
                    <a:lnTo>
                      <a:pt x="72" y="666"/>
                    </a:lnTo>
                    <a:lnTo>
                      <a:pt x="54" y="647"/>
                    </a:lnTo>
                    <a:lnTo>
                      <a:pt x="40" y="629"/>
                    </a:lnTo>
                    <a:lnTo>
                      <a:pt x="27" y="609"/>
                    </a:lnTo>
                    <a:lnTo>
                      <a:pt x="16" y="589"/>
                    </a:lnTo>
                    <a:lnTo>
                      <a:pt x="9" y="569"/>
                    </a:lnTo>
                    <a:lnTo>
                      <a:pt x="3" y="548"/>
                    </a:lnTo>
                    <a:lnTo>
                      <a:pt x="2" y="538"/>
                    </a:lnTo>
                    <a:lnTo>
                      <a:pt x="1" y="528"/>
                    </a:lnTo>
                    <a:lnTo>
                      <a:pt x="0" y="518"/>
                    </a:lnTo>
                    <a:lnTo>
                      <a:pt x="1" y="508"/>
                    </a:lnTo>
                    <a:lnTo>
                      <a:pt x="1" y="508"/>
                    </a:lnTo>
                    <a:lnTo>
                      <a:pt x="2" y="495"/>
                    </a:lnTo>
                    <a:lnTo>
                      <a:pt x="6" y="480"/>
                    </a:lnTo>
                    <a:lnTo>
                      <a:pt x="10" y="468"/>
                    </a:lnTo>
                    <a:lnTo>
                      <a:pt x="17" y="455"/>
                    </a:lnTo>
                    <a:lnTo>
                      <a:pt x="24" y="443"/>
                    </a:lnTo>
                    <a:lnTo>
                      <a:pt x="34" y="432"/>
                    </a:lnTo>
                    <a:lnTo>
                      <a:pt x="45" y="421"/>
                    </a:lnTo>
                    <a:lnTo>
                      <a:pt x="58" y="411"/>
                    </a:lnTo>
                    <a:lnTo>
                      <a:pt x="60" y="410"/>
                    </a:lnTo>
                    <a:lnTo>
                      <a:pt x="61" y="408"/>
                    </a:lnTo>
                    <a:lnTo>
                      <a:pt x="61" y="408"/>
                    </a:lnTo>
                    <a:lnTo>
                      <a:pt x="65" y="403"/>
                    </a:lnTo>
                    <a:lnTo>
                      <a:pt x="65" y="403"/>
                    </a:lnTo>
                    <a:lnTo>
                      <a:pt x="116" y="353"/>
                    </a:lnTo>
                    <a:lnTo>
                      <a:pt x="168" y="303"/>
                    </a:lnTo>
                    <a:lnTo>
                      <a:pt x="168" y="302"/>
                    </a:lnTo>
                    <a:lnTo>
                      <a:pt x="168" y="302"/>
                    </a:lnTo>
                    <a:lnTo>
                      <a:pt x="246" y="228"/>
                    </a:lnTo>
                    <a:lnTo>
                      <a:pt x="286" y="191"/>
                    </a:lnTo>
                    <a:lnTo>
                      <a:pt x="326" y="155"/>
                    </a:lnTo>
                    <a:lnTo>
                      <a:pt x="367" y="120"/>
                    </a:lnTo>
                    <a:lnTo>
                      <a:pt x="410" y="87"/>
                    </a:lnTo>
                    <a:lnTo>
                      <a:pt x="432" y="71"/>
                    </a:lnTo>
                    <a:lnTo>
                      <a:pt x="454" y="56"/>
                    </a:lnTo>
                    <a:lnTo>
                      <a:pt x="477" y="40"/>
                    </a:lnTo>
                    <a:lnTo>
                      <a:pt x="500" y="27"/>
                    </a:lnTo>
                    <a:lnTo>
                      <a:pt x="501" y="26"/>
                    </a:lnTo>
                    <a:lnTo>
                      <a:pt x="502" y="26"/>
                    </a:lnTo>
                    <a:lnTo>
                      <a:pt x="502" y="26"/>
                    </a:lnTo>
                    <a:lnTo>
                      <a:pt x="508" y="21"/>
                    </a:lnTo>
                    <a:lnTo>
                      <a:pt x="508" y="21"/>
                    </a:lnTo>
                    <a:lnTo>
                      <a:pt x="515" y="18"/>
                    </a:lnTo>
                    <a:lnTo>
                      <a:pt x="515" y="18"/>
                    </a:lnTo>
                    <a:lnTo>
                      <a:pt x="539" y="10"/>
                    </a:lnTo>
                    <a:lnTo>
                      <a:pt x="562" y="5"/>
                    </a:lnTo>
                    <a:lnTo>
                      <a:pt x="583" y="1"/>
                    </a:lnTo>
                    <a:lnTo>
                      <a:pt x="605" y="0"/>
                    </a:lnTo>
                    <a:lnTo>
                      <a:pt x="605" y="0"/>
                    </a:lnTo>
                    <a:lnTo>
                      <a:pt x="617" y="0"/>
                    </a:lnTo>
                    <a:lnTo>
                      <a:pt x="629" y="2"/>
                    </a:lnTo>
                    <a:lnTo>
                      <a:pt x="640" y="4"/>
                    </a:lnTo>
                    <a:lnTo>
                      <a:pt x="650" y="7"/>
                    </a:lnTo>
                    <a:lnTo>
                      <a:pt x="661" y="11"/>
                    </a:lnTo>
                    <a:lnTo>
                      <a:pt x="671" y="15"/>
                    </a:lnTo>
                    <a:lnTo>
                      <a:pt x="679" y="21"/>
                    </a:lnTo>
                    <a:lnTo>
                      <a:pt x="689" y="28"/>
                    </a:lnTo>
                    <a:lnTo>
                      <a:pt x="691" y="30"/>
                    </a:lnTo>
                    <a:lnTo>
                      <a:pt x="693" y="31"/>
                    </a:lnTo>
                    <a:lnTo>
                      <a:pt x="693" y="31"/>
                    </a:lnTo>
                    <a:lnTo>
                      <a:pt x="697" y="32"/>
                    </a:lnTo>
                    <a:lnTo>
                      <a:pt x="700" y="34"/>
                    </a:lnTo>
                    <a:lnTo>
                      <a:pt x="702" y="36"/>
                    </a:lnTo>
                    <a:lnTo>
                      <a:pt x="705" y="40"/>
                    </a:lnTo>
                    <a:lnTo>
                      <a:pt x="705" y="40"/>
                    </a:lnTo>
                    <a:lnTo>
                      <a:pt x="717" y="58"/>
                    </a:lnTo>
                    <a:lnTo>
                      <a:pt x="729" y="76"/>
                    </a:lnTo>
                    <a:lnTo>
                      <a:pt x="741" y="94"/>
                    </a:lnTo>
                    <a:lnTo>
                      <a:pt x="755" y="111"/>
                    </a:lnTo>
                    <a:lnTo>
                      <a:pt x="783" y="144"/>
                    </a:lnTo>
                    <a:lnTo>
                      <a:pt x="812" y="176"/>
                    </a:lnTo>
                    <a:lnTo>
                      <a:pt x="842" y="208"/>
                    </a:lnTo>
                    <a:lnTo>
                      <a:pt x="874" y="238"/>
                    </a:lnTo>
                    <a:lnTo>
                      <a:pt x="937" y="297"/>
                    </a:lnTo>
                    <a:lnTo>
                      <a:pt x="937" y="297"/>
                    </a:lnTo>
                    <a:lnTo>
                      <a:pt x="983" y="341"/>
                    </a:lnTo>
                    <a:lnTo>
                      <a:pt x="1030" y="385"/>
                    </a:lnTo>
                    <a:lnTo>
                      <a:pt x="1030" y="385"/>
                    </a:lnTo>
                    <a:lnTo>
                      <a:pt x="1103" y="458"/>
                    </a:lnTo>
                    <a:lnTo>
                      <a:pt x="1182" y="535"/>
                    </a:lnTo>
                    <a:lnTo>
                      <a:pt x="1223" y="573"/>
                    </a:lnTo>
                    <a:lnTo>
                      <a:pt x="1265" y="612"/>
                    </a:lnTo>
                    <a:lnTo>
                      <a:pt x="1307" y="650"/>
                    </a:lnTo>
                    <a:lnTo>
                      <a:pt x="1351" y="688"/>
                    </a:lnTo>
                    <a:lnTo>
                      <a:pt x="1354" y="690"/>
                    </a:lnTo>
                    <a:lnTo>
                      <a:pt x="1358" y="690"/>
                    </a:lnTo>
                    <a:lnTo>
                      <a:pt x="1358" y="690"/>
                    </a:lnTo>
                    <a:lnTo>
                      <a:pt x="1361" y="691"/>
                    </a:lnTo>
                    <a:lnTo>
                      <a:pt x="1363" y="692"/>
                    </a:lnTo>
                    <a:lnTo>
                      <a:pt x="1368" y="697"/>
                    </a:lnTo>
                    <a:lnTo>
                      <a:pt x="1368" y="697"/>
                    </a:lnTo>
                    <a:lnTo>
                      <a:pt x="1379" y="710"/>
                    </a:lnTo>
                    <a:lnTo>
                      <a:pt x="1386" y="724"/>
                    </a:lnTo>
                    <a:lnTo>
                      <a:pt x="1392" y="738"/>
                    </a:lnTo>
                    <a:lnTo>
                      <a:pt x="1395" y="752"/>
                    </a:lnTo>
                    <a:lnTo>
                      <a:pt x="1398" y="766"/>
                    </a:lnTo>
                    <a:lnTo>
                      <a:pt x="1398" y="780"/>
                    </a:lnTo>
                    <a:lnTo>
                      <a:pt x="1397" y="794"/>
                    </a:lnTo>
                    <a:lnTo>
                      <a:pt x="1395" y="808"/>
                    </a:lnTo>
                    <a:lnTo>
                      <a:pt x="1391" y="821"/>
                    </a:lnTo>
                    <a:lnTo>
                      <a:pt x="1387" y="833"/>
                    </a:lnTo>
                    <a:lnTo>
                      <a:pt x="1381" y="847"/>
                    </a:lnTo>
                    <a:lnTo>
                      <a:pt x="1375" y="859"/>
                    </a:lnTo>
                    <a:lnTo>
                      <a:pt x="1367" y="871"/>
                    </a:lnTo>
                    <a:lnTo>
                      <a:pt x="1359" y="882"/>
                    </a:lnTo>
                    <a:lnTo>
                      <a:pt x="1351" y="892"/>
                    </a:lnTo>
                    <a:lnTo>
                      <a:pt x="1341" y="902"/>
                    </a:lnTo>
                    <a:lnTo>
                      <a:pt x="1339" y="905"/>
                    </a:lnTo>
                    <a:lnTo>
                      <a:pt x="1338" y="909"/>
                    </a:lnTo>
                    <a:lnTo>
                      <a:pt x="1338" y="909"/>
                    </a:lnTo>
                    <a:lnTo>
                      <a:pt x="1337" y="913"/>
                    </a:lnTo>
                    <a:lnTo>
                      <a:pt x="1334" y="917"/>
                    </a:lnTo>
                    <a:lnTo>
                      <a:pt x="1334" y="917"/>
                    </a:lnTo>
                    <a:lnTo>
                      <a:pt x="1287" y="981"/>
                    </a:lnTo>
                    <a:lnTo>
                      <a:pt x="1287" y="981"/>
                    </a:lnTo>
                    <a:lnTo>
                      <a:pt x="1253" y="1028"/>
                    </a:lnTo>
                    <a:lnTo>
                      <a:pt x="1217" y="1073"/>
                    </a:lnTo>
                    <a:lnTo>
                      <a:pt x="1200" y="1095"/>
                    </a:lnTo>
                    <a:lnTo>
                      <a:pt x="1181" y="1115"/>
                    </a:lnTo>
                    <a:lnTo>
                      <a:pt x="1162" y="1136"/>
                    </a:lnTo>
                    <a:lnTo>
                      <a:pt x="1141" y="1156"/>
                    </a:lnTo>
                    <a:lnTo>
                      <a:pt x="1141" y="1156"/>
                    </a:lnTo>
                    <a:lnTo>
                      <a:pt x="1134" y="1163"/>
                    </a:lnTo>
                    <a:lnTo>
                      <a:pt x="1122" y="1171"/>
                    </a:lnTo>
                    <a:lnTo>
                      <a:pt x="1096" y="1191"/>
                    </a:lnTo>
                    <a:lnTo>
                      <a:pt x="1096" y="1191"/>
                    </a:lnTo>
                    <a:lnTo>
                      <a:pt x="1059" y="1217"/>
                    </a:lnTo>
                    <a:lnTo>
                      <a:pt x="1042" y="1231"/>
                    </a:lnTo>
                    <a:lnTo>
                      <a:pt x="1026" y="1243"/>
                    </a:lnTo>
                    <a:lnTo>
                      <a:pt x="1024" y="1246"/>
                    </a:lnTo>
                    <a:lnTo>
                      <a:pt x="1023" y="1249"/>
                    </a:lnTo>
                    <a:lnTo>
                      <a:pt x="1023" y="1249"/>
                    </a:lnTo>
                    <a:lnTo>
                      <a:pt x="1021" y="1253"/>
                    </a:lnTo>
                    <a:lnTo>
                      <a:pt x="1018" y="1257"/>
                    </a:lnTo>
                    <a:lnTo>
                      <a:pt x="1018" y="1257"/>
                    </a:lnTo>
                    <a:lnTo>
                      <a:pt x="1002" y="1275"/>
                    </a:lnTo>
                    <a:lnTo>
                      <a:pt x="999" y="1278"/>
                    </a:lnTo>
                    <a:lnTo>
                      <a:pt x="999" y="1281"/>
                    </a:lnTo>
                    <a:lnTo>
                      <a:pt x="999" y="1281"/>
                    </a:lnTo>
                    <a:lnTo>
                      <a:pt x="997" y="1285"/>
                    </a:lnTo>
                    <a:lnTo>
                      <a:pt x="997" y="1285"/>
                    </a:lnTo>
                    <a:lnTo>
                      <a:pt x="996" y="1290"/>
                    </a:lnTo>
                    <a:lnTo>
                      <a:pt x="994" y="1295"/>
                    </a:lnTo>
                    <a:lnTo>
                      <a:pt x="991" y="1298"/>
                    </a:lnTo>
                    <a:lnTo>
                      <a:pt x="988" y="1301"/>
                    </a:lnTo>
                    <a:lnTo>
                      <a:pt x="984" y="1303"/>
                    </a:lnTo>
                    <a:lnTo>
                      <a:pt x="980" y="1304"/>
                    </a:lnTo>
                    <a:lnTo>
                      <a:pt x="974" y="1305"/>
                    </a:lnTo>
                    <a:lnTo>
                      <a:pt x="969" y="1305"/>
                    </a:lnTo>
                    <a:lnTo>
                      <a:pt x="965" y="1309"/>
                    </a:lnTo>
                    <a:lnTo>
                      <a:pt x="965" y="1309"/>
                    </a:lnTo>
                    <a:lnTo>
                      <a:pt x="951" y="1321"/>
                    </a:lnTo>
                    <a:lnTo>
                      <a:pt x="937" y="1331"/>
                    </a:lnTo>
                    <a:lnTo>
                      <a:pt x="922" y="1341"/>
                    </a:lnTo>
                    <a:lnTo>
                      <a:pt x="908" y="1348"/>
                    </a:lnTo>
                    <a:lnTo>
                      <a:pt x="893" y="1355"/>
                    </a:lnTo>
                    <a:lnTo>
                      <a:pt x="879" y="1360"/>
                    </a:lnTo>
                    <a:lnTo>
                      <a:pt x="864" y="1364"/>
                    </a:lnTo>
                    <a:lnTo>
                      <a:pt x="850" y="1366"/>
                    </a:lnTo>
                    <a:lnTo>
                      <a:pt x="850" y="1366"/>
                    </a:lnTo>
                    <a:lnTo>
                      <a:pt x="839" y="1367"/>
                    </a:lnTo>
                    <a:lnTo>
                      <a:pt x="829" y="1368"/>
                    </a:lnTo>
                    <a:lnTo>
                      <a:pt x="829" y="1368"/>
                    </a:lnTo>
                    <a:close/>
                    <a:moveTo>
                      <a:pt x="601" y="41"/>
                    </a:moveTo>
                    <a:lnTo>
                      <a:pt x="601" y="41"/>
                    </a:lnTo>
                    <a:lnTo>
                      <a:pt x="591" y="41"/>
                    </a:lnTo>
                    <a:lnTo>
                      <a:pt x="581" y="42"/>
                    </a:lnTo>
                    <a:lnTo>
                      <a:pt x="563" y="46"/>
                    </a:lnTo>
                    <a:lnTo>
                      <a:pt x="545" y="51"/>
                    </a:lnTo>
                    <a:lnTo>
                      <a:pt x="532" y="57"/>
                    </a:lnTo>
                    <a:lnTo>
                      <a:pt x="532" y="57"/>
                    </a:lnTo>
                    <a:lnTo>
                      <a:pt x="508" y="71"/>
                    </a:lnTo>
                    <a:lnTo>
                      <a:pt x="485" y="86"/>
                    </a:lnTo>
                    <a:lnTo>
                      <a:pt x="462" y="101"/>
                    </a:lnTo>
                    <a:lnTo>
                      <a:pt x="440" y="117"/>
                    </a:lnTo>
                    <a:lnTo>
                      <a:pt x="396" y="150"/>
                    </a:lnTo>
                    <a:lnTo>
                      <a:pt x="355" y="185"/>
                    </a:lnTo>
                    <a:lnTo>
                      <a:pt x="315" y="221"/>
                    </a:lnTo>
                    <a:lnTo>
                      <a:pt x="275" y="258"/>
                    </a:lnTo>
                    <a:lnTo>
                      <a:pt x="198" y="332"/>
                    </a:lnTo>
                    <a:lnTo>
                      <a:pt x="198" y="332"/>
                    </a:lnTo>
                    <a:lnTo>
                      <a:pt x="147" y="383"/>
                    </a:lnTo>
                    <a:lnTo>
                      <a:pt x="95" y="433"/>
                    </a:lnTo>
                    <a:lnTo>
                      <a:pt x="95" y="433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4" y="441"/>
                    </a:lnTo>
                    <a:lnTo>
                      <a:pt x="84" y="441"/>
                    </a:lnTo>
                    <a:lnTo>
                      <a:pt x="82" y="444"/>
                    </a:lnTo>
                    <a:lnTo>
                      <a:pt x="78" y="447"/>
                    </a:lnTo>
                    <a:lnTo>
                      <a:pt x="78" y="447"/>
                    </a:lnTo>
                    <a:lnTo>
                      <a:pt x="69" y="454"/>
                    </a:lnTo>
                    <a:lnTo>
                      <a:pt x="62" y="463"/>
                    </a:lnTo>
                    <a:lnTo>
                      <a:pt x="55" y="471"/>
                    </a:lnTo>
                    <a:lnTo>
                      <a:pt x="49" y="479"/>
                    </a:lnTo>
                    <a:lnTo>
                      <a:pt x="45" y="488"/>
                    </a:lnTo>
                    <a:lnTo>
                      <a:pt x="42" y="498"/>
                    </a:lnTo>
                    <a:lnTo>
                      <a:pt x="41" y="508"/>
                    </a:lnTo>
                    <a:lnTo>
                      <a:pt x="40" y="519"/>
                    </a:lnTo>
                    <a:lnTo>
                      <a:pt x="40" y="519"/>
                    </a:lnTo>
                    <a:lnTo>
                      <a:pt x="41" y="529"/>
                    </a:lnTo>
                    <a:lnTo>
                      <a:pt x="42" y="538"/>
                    </a:lnTo>
                    <a:lnTo>
                      <a:pt x="44" y="548"/>
                    </a:lnTo>
                    <a:lnTo>
                      <a:pt x="47" y="558"/>
                    </a:lnTo>
                    <a:lnTo>
                      <a:pt x="51" y="567"/>
                    </a:lnTo>
                    <a:lnTo>
                      <a:pt x="55" y="576"/>
                    </a:lnTo>
                    <a:lnTo>
                      <a:pt x="66" y="595"/>
                    </a:lnTo>
                    <a:lnTo>
                      <a:pt x="78" y="612"/>
                    </a:lnTo>
                    <a:lnTo>
                      <a:pt x="93" y="629"/>
                    </a:lnTo>
                    <a:lnTo>
                      <a:pt x="107" y="642"/>
                    </a:lnTo>
                    <a:lnTo>
                      <a:pt x="123" y="655"/>
                    </a:lnTo>
                    <a:lnTo>
                      <a:pt x="123" y="655"/>
                    </a:lnTo>
                    <a:lnTo>
                      <a:pt x="127" y="658"/>
                    </a:lnTo>
                    <a:lnTo>
                      <a:pt x="129" y="662"/>
                    </a:lnTo>
                    <a:lnTo>
                      <a:pt x="131" y="666"/>
                    </a:lnTo>
                    <a:lnTo>
                      <a:pt x="132" y="670"/>
                    </a:lnTo>
                    <a:lnTo>
                      <a:pt x="133" y="674"/>
                    </a:lnTo>
                    <a:lnTo>
                      <a:pt x="136" y="677"/>
                    </a:lnTo>
                    <a:lnTo>
                      <a:pt x="136" y="677"/>
                    </a:lnTo>
                    <a:lnTo>
                      <a:pt x="172" y="715"/>
                    </a:lnTo>
                    <a:lnTo>
                      <a:pt x="207" y="752"/>
                    </a:lnTo>
                    <a:lnTo>
                      <a:pt x="278" y="825"/>
                    </a:lnTo>
                    <a:lnTo>
                      <a:pt x="278" y="825"/>
                    </a:lnTo>
                    <a:lnTo>
                      <a:pt x="352" y="905"/>
                    </a:lnTo>
                    <a:lnTo>
                      <a:pt x="390" y="944"/>
                    </a:lnTo>
                    <a:lnTo>
                      <a:pt x="428" y="982"/>
                    </a:lnTo>
                    <a:lnTo>
                      <a:pt x="428" y="982"/>
                    </a:lnTo>
                    <a:lnTo>
                      <a:pt x="478" y="1030"/>
                    </a:lnTo>
                    <a:lnTo>
                      <a:pt x="526" y="1075"/>
                    </a:lnTo>
                    <a:lnTo>
                      <a:pt x="526" y="1075"/>
                    </a:lnTo>
                    <a:lnTo>
                      <a:pt x="574" y="1119"/>
                    </a:lnTo>
                    <a:lnTo>
                      <a:pt x="622" y="1165"/>
                    </a:lnTo>
                    <a:lnTo>
                      <a:pt x="668" y="1211"/>
                    </a:lnTo>
                    <a:lnTo>
                      <a:pt x="690" y="1235"/>
                    </a:lnTo>
                    <a:lnTo>
                      <a:pt x="712" y="1259"/>
                    </a:lnTo>
                    <a:lnTo>
                      <a:pt x="712" y="1259"/>
                    </a:lnTo>
                    <a:lnTo>
                      <a:pt x="714" y="1263"/>
                    </a:lnTo>
                    <a:lnTo>
                      <a:pt x="717" y="1267"/>
                    </a:lnTo>
                    <a:lnTo>
                      <a:pt x="718" y="1271"/>
                    </a:lnTo>
                    <a:lnTo>
                      <a:pt x="721" y="1273"/>
                    </a:lnTo>
                    <a:lnTo>
                      <a:pt x="721" y="1273"/>
                    </a:lnTo>
                    <a:lnTo>
                      <a:pt x="734" y="1285"/>
                    </a:lnTo>
                    <a:lnTo>
                      <a:pt x="748" y="1294"/>
                    </a:lnTo>
                    <a:lnTo>
                      <a:pt x="761" y="1302"/>
                    </a:lnTo>
                    <a:lnTo>
                      <a:pt x="774" y="1310"/>
                    </a:lnTo>
                    <a:lnTo>
                      <a:pt x="789" y="1315"/>
                    </a:lnTo>
                    <a:lnTo>
                      <a:pt x="802" y="1318"/>
                    </a:lnTo>
                    <a:lnTo>
                      <a:pt x="816" y="1320"/>
                    </a:lnTo>
                    <a:lnTo>
                      <a:pt x="829" y="1321"/>
                    </a:lnTo>
                    <a:lnTo>
                      <a:pt x="829" y="1321"/>
                    </a:lnTo>
                    <a:lnTo>
                      <a:pt x="847" y="1320"/>
                    </a:lnTo>
                    <a:lnTo>
                      <a:pt x="864" y="1316"/>
                    </a:lnTo>
                    <a:lnTo>
                      <a:pt x="882" y="1310"/>
                    </a:lnTo>
                    <a:lnTo>
                      <a:pt x="899" y="1301"/>
                    </a:lnTo>
                    <a:lnTo>
                      <a:pt x="918" y="1290"/>
                    </a:lnTo>
                    <a:lnTo>
                      <a:pt x="937" y="1277"/>
                    </a:lnTo>
                    <a:lnTo>
                      <a:pt x="955" y="1260"/>
                    </a:lnTo>
                    <a:lnTo>
                      <a:pt x="975" y="1241"/>
                    </a:lnTo>
                    <a:lnTo>
                      <a:pt x="975" y="1241"/>
                    </a:lnTo>
                    <a:lnTo>
                      <a:pt x="983" y="1232"/>
                    </a:lnTo>
                    <a:lnTo>
                      <a:pt x="991" y="1224"/>
                    </a:lnTo>
                    <a:lnTo>
                      <a:pt x="1010" y="1207"/>
                    </a:lnTo>
                    <a:lnTo>
                      <a:pt x="1030" y="1192"/>
                    </a:lnTo>
                    <a:lnTo>
                      <a:pt x="1049" y="1176"/>
                    </a:lnTo>
                    <a:lnTo>
                      <a:pt x="1049" y="1176"/>
                    </a:lnTo>
                    <a:lnTo>
                      <a:pt x="1067" y="1164"/>
                    </a:lnTo>
                    <a:lnTo>
                      <a:pt x="1081" y="1153"/>
                    </a:lnTo>
                    <a:lnTo>
                      <a:pt x="1081" y="1153"/>
                    </a:lnTo>
                    <a:lnTo>
                      <a:pt x="1107" y="1130"/>
                    </a:lnTo>
                    <a:lnTo>
                      <a:pt x="1131" y="1107"/>
                    </a:lnTo>
                    <a:lnTo>
                      <a:pt x="1153" y="1083"/>
                    </a:lnTo>
                    <a:lnTo>
                      <a:pt x="1174" y="1059"/>
                    </a:lnTo>
                    <a:lnTo>
                      <a:pt x="1195" y="1033"/>
                    </a:lnTo>
                    <a:lnTo>
                      <a:pt x="1215" y="1007"/>
                    </a:lnTo>
                    <a:lnTo>
                      <a:pt x="1254" y="955"/>
                    </a:lnTo>
                    <a:lnTo>
                      <a:pt x="1254" y="955"/>
                    </a:lnTo>
                    <a:lnTo>
                      <a:pt x="1284" y="916"/>
                    </a:lnTo>
                    <a:lnTo>
                      <a:pt x="1286" y="912"/>
                    </a:lnTo>
                    <a:lnTo>
                      <a:pt x="1286" y="908"/>
                    </a:lnTo>
                    <a:lnTo>
                      <a:pt x="1286" y="908"/>
                    </a:lnTo>
                    <a:lnTo>
                      <a:pt x="1286" y="903"/>
                    </a:lnTo>
                    <a:lnTo>
                      <a:pt x="1288" y="897"/>
                    </a:lnTo>
                    <a:lnTo>
                      <a:pt x="1291" y="892"/>
                    </a:lnTo>
                    <a:lnTo>
                      <a:pt x="1295" y="888"/>
                    </a:lnTo>
                    <a:lnTo>
                      <a:pt x="1295" y="888"/>
                    </a:lnTo>
                    <a:lnTo>
                      <a:pt x="1302" y="883"/>
                    </a:lnTo>
                    <a:lnTo>
                      <a:pt x="1309" y="876"/>
                    </a:lnTo>
                    <a:lnTo>
                      <a:pt x="1317" y="868"/>
                    </a:lnTo>
                    <a:lnTo>
                      <a:pt x="1324" y="860"/>
                    </a:lnTo>
                    <a:lnTo>
                      <a:pt x="1330" y="852"/>
                    </a:lnTo>
                    <a:lnTo>
                      <a:pt x="1336" y="843"/>
                    </a:lnTo>
                    <a:lnTo>
                      <a:pt x="1341" y="833"/>
                    </a:lnTo>
                    <a:lnTo>
                      <a:pt x="1347" y="823"/>
                    </a:lnTo>
                    <a:lnTo>
                      <a:pt x="1351" y="813"/>
                    </a:lnTo>
                    <a:lnTo>
                      <a:pt x="1354" y="802"/>
                    </a:lnTo>
                    <a:lnTo>
                      <a:pt x="1356" y="792"/>
                    </a:lnTo>
                    <a:lnTo>
                      <a:pt x="1358" y="782"/>
                    </a:lnTo>
                    <a:lnTo>
                      <a:pt x="1357" y="771"/>
                    </a:lnTo>
                    <a:lnTo>
                      <a:pt x="1356" y="760"/>
                    </a:lnTo>
                    <a:lnTo>
                      <a:pt x="1353" y="751"/>
                    </a:lnTo>
                    <a:lnTo>
                      <a:pt x="1349" y="740"/>
                    </a:lnTo>
                    <a:lnTo>
                      <a:pt x="1347" y="737"/>
                    </a:lnTo>
                    <a:lnTo>
                      <a:pt x="1344" y="735"/>
                    </a:lnTo>
                    <a:lnTo>
                      <a:pt x="1344" y="735"/>
                    </a:lnTo>
                    <a:lnTo>
                      <a:pt x="1338" y="732"/>
                    </a:lnTo>
                    <a:lnTo>
                      <a:pt x="1338" y="732"/>
                    </a:lnTo>
                    <a:lnTo>
                      <a:pt x="1303" y="702"/>
                    </a:lnTo>
                    <a:lnTo>
                      <a:pt x="1268" y="671"/>
                    </a:lnTo>
                    <a:lnTo>
                      <a:pt x="1233" y="639"/>
                    </a:lnTo>
                    <a:lnTo>
                      <a:pt x="1199" y="607"/>
                    </a:lnTo>
                    <a:lnTo>
                      <a:pt x="1131" y="542"/>
                    </a:lnTo>
                    <a:lnTo>
                      <a:pt x="1065" y="478"/>
                    </a:lnTo>
                    <a:lnTo>
                      <a:pt x="1065" y="478"/>
                    </a:lnTo>
                    <a:lnTo>
                      <a:pt x="1008" y="421"/>
                    </a:lnTo>
                    <a:lnTo>
                      <a:pt x="949" y="365"/>
                    </a:lnTo>
                    <a:lnTo>
                      <a:pt x="949" y="365"/>
                    </a:lnTo>
                    <a:lnTo>
                      <a:pt x="898" y="318"/>
                    </a:lnTo>
                    <a:lnTo>
                      <a:pt x="898" y="318"/>
                    </a:lnTo>
                    <a:lnTo>
                      <a:pt x="839" y="262"/>
                    </a:lnTo>
                    <a:lnTo>
                      <a:pt x="811" y="234"/>
                    </a:lnTo>
                    <a:lnTo>
                      <a:pt x="782" y="204"/>
                    </a:lnTo>
                    <a:lnTo>
                      <a:pt x="755" y="174"/>
                    </a:lnTo>
                    <a:lnTo>
                      <a:pt x="728" y="144"/>
                    </a:lnTo>
                    <a:lnTo>
                      <a:pt x="703" y="112"/>
                    </a:lnTo>
                    <a:lnTo>
                      <a:pt x="680" y="78"/>
                    </a:lnTo>
                    <a:lnTo>
                      <a:pt x="678" y="76"/>
                    </a:lnTo>
                    <a:lnTo>
                      <a:pt x="676" y="75"/>
                    </a:lnTo>
                    <a:lnTo>
                      <a:pt x="676" y="75"/>
                    </a:lnTo>
                    <a:lnTo>
                      <a:pt x="672" y="71"/>
                    </a:lnTo>
                    <a:lnTo>
                      <a:pt x="672" y="71"/>
                    </a:lnTo>
                    <a:lnTo>
                      <a:pt x="665" y="64"/>
                    </a:lnTo>
                    <a:lnTo>
                      <a:pt x="658" y="58"/>
                    </a:lnTo>
                    <a:lnTo>
                      <a:pt x="649" y="52"/>
                    </a:lnTo>
                    <a:lnTo>
                      <a:pt x="641" y="48"/>
                    </a:lnTo>
                    <a:lnTo>
                      <a:pt x="632" y="45"/>
                    </a:lnTo>
                    <a:lnTo>
                      <a:pt x="623" y="43"/>
                    </a:lnTo>
                    <a:lnTo>
                      <a:pt x="612" y="41"/>
                    </a:lnTo>
                    <a:lnTo>
                      <a:pt x="601" y="41"/>
                    </a:lnTo>
                    <a:lnTo>
                      <a:pt x="601" y="41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06" name="Freeform 866"/>
              <p:cNvSpPr/>
              <p:nvPr/>
            </p:nvSpPr>
            <p:spPr bwMode="auto">
              <a:xfrm>
                <a:off x="2249488" y="1181100"/>
                <a:ext cx="595313" cy="604838"/>
              </a:xfrm>
              <a:custGeom>
                <a:avLst/>
                <a:gdLst/>
                <a:ahLst/>
                <a:cxnLst>
                  <a:cxn ang="0">
                    <a:pos x="672" y="1142"/>
                  </a:cxn>
                  <a:cxn ang="0">
                    <a:pos x="660" y="1136"/>
                  </a:cxn>
                  <a:cxn ang="0">
                    <a:pos x="657" y="1130"/>
                  </a:cxn>
                  <a:cxn ang="0">
                    <a:pos x="656" y="1122"/>
                  </a:cxn>
                  <a:cxn ang="0">
                    <a:pos x="654" y="1020"/>
                  </a:cxn>
                  <a:cxn ang="0">
                    <a:pos x="641" y="850"/>
                  </a:cxn>
                  <a:cxn ang="0">
                    <a:pos x="629" y="701"/>
                  </a:cxn>
                  <a:cxn ang="0">
                    <a:pos x="568" y="686"/>
                  </a:cxn>
                  <a:cxn ang="0">
                    <a:pos x="451" y="680"/>
                  </a:cxn>
                  <a:cxn ang="0">
                    <a:pos x="439" y="675"/>
                  </a:cxn>
                  <a:cxn ang="0">
                    <a:pos x="434" y="663"/>
                  </a:cxn>
                  <a:cxn ang="0">
                    <a:pos x="429" y="586"/>
                  </a:cxn>
                  <a:cxn ang="0">
                    <a:pos x="406" y="496"/>
                  </a:cxn>
                  <a:cxn ang="0">
                    <a:pos x="399" y="497"/>
                  </a:cxn>
                  <a:cxn ang="0">
                    <a:pos x="316" y="494"/>
                  </a:cxn>
                  <a:cxn ang="0">
                    <a:pos x="144" y="483"/>
                  </a:cxn>
                  <a:cxn ang="0">
                    <a:pos x="52" y="481"/>
                  </a:cxn>
                  <a:cxn ang="0">
                    <a:pos x="19" y="481"/>
                  </a:cxn>
                  <a:cxn ang="0">
                    <a:pos x="6" y="476"/>
                  </a:cxn>
                  <a:cxn ang="0">
                    <a:pos x="1" y="468"/>
                  </a:cxn>
                  <a:cxn ang="0">
                    <a:pos x="1" y="454"/>
                  </a:cxn>
                  <a:cxn ang="0">
                    <a:pos x="6" y="443"/>
                  </a:cxn>
                  <a:cxn ang="0">
                    <a:pos x="21" y="438"/>
                  </a:cxn>
                  <a:cxn ang="0">
                    <a:pos x="53" y="438"/>
                  </a:cxn>
                  <a:cxn ang="0">
                    <a:pos x="234" y="446"/>
                  </a:cxn>
                  <a:cxn ang="0">
                    <a:pos x="357" y="454"/>
                  </a:cxn>
                  <a:cxn ang="0">
                    <a:pos x="403" y="456"/>
                  </a:cxn>
                  <a:cxn ang="0">
                    <a:pos x="418" y="442"/>
                  </a:cxn>
                  <a:cxn ang="0">
                    <a:pos x="406" y="231"/>
                  </a:cxn>
                  <a:cxn ang="0">
                    <a:pos x="404" y="72"/>
                  </a:cxn>
                  <a:cxn ang="0">
                    <a:pos x="406" y="15"/>
                  </a:cxn>
                  <a:cxn ang="0">
                    <a:pos x="413" y="4"/>
                  </a:cxn>
                  <a:cxn ang="0">
                    <a:pos x="428" y="0"/>
                  </a:cxn>
                  <a:cxn ang="0">
                    <a:pos x="436" y="1"/>
                  </a:cxn>
                  <a:cxn ang="0">
                    <a:pos x="443" y="5"/>
                  </a:cxn>
                  <a:cxn ang="0">
                    <a:pos x="447" y="15"/>
                  </a:cxn>
                  <a:cxn ang="0">
                    <a:pos x="445" y="78"/>
                  </a:cxn>
                  <a:cxn ang="0">
                    <a:pos x="448" y="255"/>
                  </a:cxn>
                  <a:cxn ang="0">
                    <a:pos x="464" y="488"/>
                  </a:cxn>
                  <a:cxn ang="0">
                    <a:pos x="474" y="640"/>
                  </a:cxn>
                  <a:cxn ang="0">
                    <a:pos x="564" y="644"/>
                  </a:cxn>
                  <a:cxn ang="0">
                    <a:pos x="834" y="658"/>
                  </a:cxn>
                  <a:cxn ang="0">
                    <a:pos x="1036" y="676"/>
                  </a:cxn>
                  <a:cxn ang="0">
                    <a:pos x="1110" y="684"/>
                  </a:cxn>
                  <a:cxn ang="0">
                    <a:pos x="1120" y="693"/>
                  </a:cxn>
                  <a:cxn ang="0">
                    <a:pos x="1125" y="706"/>
                  </a:cxn>
                  <a:cxn ang="0">
                    <a:pos x="1124" y="715"/>
                  </a:cxn>
                  <a:cxn ang="0">
                    <a:pos x="1118" y="724"/>
                  </a:cxn>
                  <a:cxn ang="0">
                    <a:pos x="1111" y="725"/>
                  </a:cxn>
                  <a:cxn ang="0">
                    <a:pos x="1053" y="719"/>
                  </a:cxn>
                  <a:cxn ang="0">
                    <a:pos x="786" y="697"/>
                  </a:cxn>
                  <a:cxn ang="0">
                    <a:pos x="672" y="705"/>
                  </a:cxn>
                  <a:cxn ang="0">
                    <a:pos x="683" y="852"/>
                  </a:cxn>
                  <a:cxn ang="0">
                    <a:pos x="694" y="987"/>
                  </a:cxn>
                  <a:cxn ang="0">
                    <a:pos x="698" y="1088"/>
                  </a:cxn>
                  <a:cxn ang="0">
                    <a:pos x="697" y="1127"/>
                  </a:cxn>
                  <a:cxn ang="0">
                    <a:pos x="690" y="1137"/>
                  </a:cxn>
                  <a:cxn ang="0">
                    <a:pos x="676" y="1142"/>
                  </a:cxn>
                </a:cxnLst>
                <a:rect l="0" t="0" r="r" b="b"/>
                <a:pathLst>
                  <a:path w="1125" h="1142">
                    <a:moveTo>
                      <a:pt x="676" y="1142"/>
                    </a:moveTo>
                    <a:lnTo>
                      <a:pt x="676" y="1142"/>
                    </a:lnTo>
                    <a:lnTo>
                      <a:pt x="672" y="1142"/>
                    </a:lnTo>
                    <a:lnTo>
                      <a:pt x="667" y="1141"/>
                    </a:lnTo>
                    <a:lnTo>
                      <a:pt x="663" y="1138"/>
                    </a:lnTo>
                    <a:lnTo>
                      <a:pt x="660" y="1136"/>
                    </a:lnTo>
                    <a:lnTo>
                      <a:pt x="660" y="1136"/>
                    </a:lnTo>
                    <a:lnTo>
                      <a:pt x="658" y="1133"/>
                    </a:lnTo>
                    <a:lnTo>
                      <a:pt x="657" y="1130"/>
                    </a:lnTo>
                    <a:lnTo>
                      <a:pt x="656" y="1126"/>
                    </a:lnTo>
                    <a:lnTo>
                      <a:pt x="656" y="1122"/>
                    </a:lnTo>
                    <a:lnTo>
                      <a:pt x="656" y="1122"/>
                    </a:lnTo>
                    <a:lnTo>
                      <a:pt x="656" y="1088"/>
                    </a:lnTo>
                    <a:lnTo>
                      <a:pt x="656" y="1054"/>
                    </a:lnTo>
                    <a:lnTo>
                      <a:pt x="654" y="1020"/>
                    </a:lnTo>
                    <a:lnTo>
                      <a:pt x="652" y="986"/>
                    </a:lnTo>
                    <a:lnTo>
                      <a:pt x="647" y="917"/>
                    </a:lnTo>
                    <a:lnTo>
                      <a:pt x="641" y="850"/>
                    </a:lnTo>
                    <a:lnTo>
                      <a:pt x="641" y="850"/>
                    </a:lnTo>
                    <a:lnTo>
                      <a:pt x="634" y="775"/>
                    </a:lnTo>
                    <a:lnTo>
                      <a:pt x="629" y="701"/>
                    </a:lnTo>
                    <a:lnTo>
                      <a:pt x="628" y="689"/>
                    </a:lnTo>
                    <a:lnTo>
                      <a:pt x="568" y="686"/>
                    </a:lnTo>
                    <a:lnTo>
                      <a:pt x="568" y="686"/>
                    </a:lnTo>
                    <a:lnTo>
                      <a:pt x="455" y="681"/>
                    </a:lnTo>
                    <a:lnTo>
                      <a:pt x="455" y="681"/>
                    </a:lnTo>
                    <a:lnTo>
                      <a:pt x="451" y="680"/>
                    </a:lnTo>
                    <a:lnTo>
                      <a:pt x="446" y="679"/>
                    </a:lnTo>
                    <a:lnTo>
                      <a:pt x="442" y="677"/>
                    </a:lnTo>
                    <a:lnTo>
                      <a:pt x="439" y="675"/>
                    </a:lnTo>
                    <a:lnTo>
                      <a:pt x="437" y="672"/>
                    </a:lnTo>
                    <a:lnTo>
                      <a:pt x="435" y="667"/>
                    </a:lnTo>
                    <a:lnTo>
                      <a:pt x="434" y="663"/>
                    </a:lnTo>
                    <a:lnTo>
                      <a:pt x="433" y="659"/>
                    </a:lnTo>
                    <a:lnTo>
                      <a:pt x="433" y="659"/>
                    </a:lnTo>
                    <a:lnTo>
                      <a:pt x="429" y="586"/>
                    </a:lnTo>
                    <a:lnTo>
                      <a:pt x="423" y="506"/>
                    </a:lnTo>
                    <a:lnTo>
                      <a:pt x="422" y="491"/>
                    </a:lnTo>
                    <a:lnTo>
                      <a:pt x="406" y="496"/>
                    </a:lnTo>
                    <a:lnTo>
                      <a:pt x="406" y="496"/>
                    </a:lnTo>
                    <a:lnTo>
                      <a:pt x="403" y="497"/>
                    </a:lnTo>
                    <a:lnTo>
                      <a:pt x="399" y="497"/>
                    </a:lnTo>
                    <a:lnTo>
                      <a:pt x="399" y="497"/>
                    </a:lnTo>
                    <a:lnTo>
                      <a:pt x="358" y="496"/>
                    </a:lnTo>
                    <a:lnTo>
                      <a:pt x="316" y="494"/>
                    </a:lnTo>
                    <a:lnTo>
                      <a:pt x="236" y="489"/>
                    </a:lnTo>
                    <a:lnTo>
                      <a:pt x="236" y="489"/>
                    </a:lnTo>
                    <a:lnTo>
                      <a:pt x="144" y="483"/>
                    </a:lnTo>
                    <a:lnTo>
                      <a:pt x="98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20" y="481"/>
                    </a:lnTo>
                    <a:lnTo>
                      <a:pt x="19" y="481"/>
                    </a:lnTo>
                    <a:lnTo>
                      <a:pt x="19" y="481"/>
                    </a:lnTo>
                    <a:lnTo>
                      <a:pt x="14" y="481"/>
                    </a:lnTo>
                    <a:lnTo>
                      <a:pt x="10" y="478"/>
                    </a:lnTo>
                    <a:lnTo>
                      <a:pt x="6" y="476"/>
                    </a:lnTo>
                    <a:lnTo>
                      <a:pt x="4" y="474"/>
                    </a:lnTo>
                    <a:lnTo>
                      <a:pt x="2" y="471"/>
                    </a:lnTo>
                    <a:lnTo>
                      <a:pt x="1" y="468"/>
                    </a:lnTo>
                    <a:lnTo>
                      <a:pt x="0" y="461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51"/>
                    </a:lnTo>
                    <a:lnTo>
                      <a:pt x="4" y="446"/>
                    </a:lnTo>
                    <a:lnTo>
                      <a:pt x="6" y="443"/>
                    </a:lnTo>
                    <a:lnTo>
                      <a:pt x="10" y="441"/>
                    </a:lnTo>
                    <a:lnTo>
                      <a:pt x="15" y="439"/>
                    </a:lnTo>
                    <a:lnTo>
                      <a:pt x="21" y="438"/>
                    </a:lnTo>
                    <a:lnTo>
                      <a:pt x="21" y="438"/>
                    </a:lnTo>
                    <a:lnTo>
                      <a:pt x="53" y="438"/>
                    </a:lnTo>
                    <a:lnTo>
                      <a:pt x="53" y="438"/>
                    </a:lnTo>
                    <a:lnTo>
                      <a:pt x="98" y="439"/>
                    </a:lnTo>
                    <a:lnTo>
                      <a:pt x="144" y="440"/>
                    </a:lnTo>
                    <a:lnTo>
                      <a:pt x="234" y="446"/>
                    </a:lnTo>
                    <a:lnTo>
                      <a:pt x="234" y="446"/>
                    </a:lnTo>
                    <a:lnTo>
                      <a:pt x="315" y="452"/>
                    </a:lnTo>
                    <a:lnTo>
                      <a:pt x="357" y="454"/>
                    </a:lnTo>
                    <a:lnTo>
                      <a:pt x="399" y="455"/>
                    </a:lnTo>
                    <a:lnTo>
                      <a:pt x="399" y="455"/>
                    </a:lnTo>
                    <a:lnTo>
                      <a:pt x="403" y="456"/>
                    </a:lnTo>
                    <a:lnTo>
                      <a:pt x="420" y="459"/>
                    </a:lnTo>
                    <a:lnTo>
                      <a:pt x="418" y="442"/>
                    </a:lnTo>
                    <a:lnTo>
                      <a:pt x="418" y="442"/>
                    </a:lnTo>
                    <a:lnTo>
                      <a:pt x="411" y="337"/>
                    </a:lnTo>
                    <a:lnTo>
                      <a:pt x="408" y="283"/>
                    </a:lnTo>
                    <a:lnTo>
                      <a:pt x="406" y="231"/>
                    </a:lnTo>
                    <a:lnTo>
                      <a:pt x="404" y="178"/>
                    </a:lnTo>
                    <a:lnTo>
                      <a:pt x="403" y="125"/>
                    </a:lnTo>
                    <a:lnTo>
                      <a:pt x="404" y="72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6" y="15"/>
                    </a:lnTo>
                    <a:lnTo>
                      <a:pt x="408" y="11"/>
                    </a:lnTo>
                    <a:lnTo>
                      <a:pt x="410" y="6"/>
                    </a:lnTo>
                    <a:lnTo>
                      <a:pt x="413" y="4"/>
                    </a:lnTo>
                    <a:lnTo>
                      <a:pt x="417" y="2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32" y="0"/>
                    </a:lnTo>
                    <a:lnTo>
                      <a:pt x="436" y="1"/>
                    </a:lnTo>
                    <a:lnTo>
                      <a:pt x="440" y="3"/>
                    </a:lnTo>
                    <a:lnTo>
                      <a:pt x="443" y="5"/>
                    </a:lnTo>
                    <a:lnTo>
                      <a:pt x="443" y="5"/>
                    </a:lnTo>
                    <a:lnTo>
                      <a:pt x="445" y="8"/>
                    </a:lnTo>
                    <a:lnTo>
                      <a:pt x="446" y="12"/>
                    </a:lnTo>
                    <a:lnTo>
                      <a:pt x="447" y="15"/>
                    </a:lnTo>
                    <a:lnTo>
                      <a:pt x="447" y="19"/>
                    </a:lnTo>
                    <a:lnTo>
                      <a:pt x="447" y="19"/>
                    </a:lnTo>
                    <a:lnTo>
                      <a:pt x="445" y="78"/>
                    </a:lnTo>
                    <a:lnTo>
                      <a:pt x="445" y="137"/>
                    </a:lnTo>
                    <a:lnTo>
                      <a:pt x="446" y="196"/>
                    </a:lnTo>
                    <a:lnTo>
                      <a:pt x="448" y="255"/>
                    </a:lnTo>
                    <a:lnTo>
                      <a:pt x="452" y="313"/>
                    </a:lnTo>
                    <a:lnTo>
                      <a:pt x="456" y="372"/>
                    </a:lnTo>
                    <a:lnTo>
                      <a:pt x="464" y="488"/>
                    </a:lnTo>
                    <a:lnTo>
                      <a:pt x="464" y="488"/>
                    </a:lnTo>
                    <a:lnTo>
                      <a:pt x="473" y="629"/>
                    </a:lnTo>
                    <a:lnTo>
                      <a:pt x="474" y="640"/>
                    </a:lnTo>
                    <a:lnTo>
                      <a:pt x="485" y="641"/>
                    </a:lnTo>
                    <a:lnTo>
                      <a:pt x="485" y="641"/>
                    </a:lnTo>
                    <a:lnTo>
                      <a:pt x="564" y="644"/>
                    </a:lnTo>
                    <a:lnTo>
                      <a:pt x="564" y="644"/>
                    </a:lnTo>
                    <a:lnTo>
                      <a:pt x="698" y="651"/>
                    </a:lnTo>
                    <a:lnTo>
                      <a:pt x="834" y="658"/>
                    </a:lnTo>
                    <a:lnTo>
                      <a:pt x="901" y="663"/>
                    </a:lnTo>
                    <a:lnTo>
                      <a:pt x="969" y="669"/>
                    </a:lnTo>
                    <a:lnTo>
                      <a:pt x="1036" y="676"/>
                    </a:lnTo>
                    <a:lnTo>
                      <a:pt x="1104" y="683"/>
                    </a:lnTo>
                    <a:lnTo>
                      <a:pt x="1104" y="683"/>
                    </a:lnTo>
                    <a:lnTo>
                      <a:pt x="1110" y="684"/>
                    </a:lnTo>
                    <a:lnTo>
                      <a:pt x="1114" y="686"/>
                    </a:lnTo>
                    <a:lnTo>
                      <a:pt x="1118" y="689"/>
                    </a:lnTo>
                    <a:lnTo>
                      <a:pt x="1120" y="693"/>
                    </a:lnTo>
                    <a:lnTo>
                      <a:pt x="1123" y="696"/>
                    </a:lnTo>
                    <a:lnTo>
                      <a:pt x="1124" y="702"/>
                    </a:lnTo>
                    <a:lnTo>
                      <a:pt x="1125" y="706"/>
                    </a:lnTo>
                    <a:lnTo>
                      <a:pt x="1125" y="710"/>
                    </a:lnTo>
                    <a:lnTo>
                      <a:pt x="1125" y="710"/>
                    </a:lnTo>
                    <a:lnTo>
                      <a:pt x="1124" y="715"/>
                    </a:lnTo>
                    <a:lnTo>
                      <a:pt x="1122" y="720"/>
                    </a:lnTo>
                    <a:lnTo>
                      <a:pt x="1120" y="722"/>
                    </a:lnTo>
                    <a:lnTo>
                      <a:pt x="1118" y="724"/>
                    </a:lnTo>
                    <a:lnTo>
                      <a:pt x="1115" y="725"/>
                    </a:lnTo>
                    <a:lnTo>
                      <a:pt x="1111" y="725"/>
                    </a:lnTo>
                    <a:lnTo>
                      <a:pt x="1111" y="725"/>
                    </a:lnTo>
                    <a:lnTo>
                      <a:pt x="1107" y="725"/>
                    </a:lnTo>
                    <a:lnTo>
                      <a:pt x="1107" y="725"/>
                    </a:lnTo>
                    <a:lnTo>
                      <a:pt x="1053" y="719"/>
                    </a:lnTo>
                    <a:lnTo>
                      <a:pt x="998" y="714"/>
                    </a:lnTo>
                    <a:lnTo>
                      <a:pt x="892" y="705"/>
                    </a:lnTo>
                    <a:lnTo>
                      <a:pt x="786" y="697"/>
                    </a:lnTo>
                    <a:lnTo>
                      <a:pt x="684" y="692"/>
                    </a:lnTo>
                    <a:lnTo>
                      <a:pt x="671" y="691"/>
                    </a:lnTo>
                    <a:lnTo>
                      <a:pt x="672" y="705"/>
                    </a:lnTo>
                    <a:lnTo>
                      <a:pt x="672" y="705"/>
                    </a:lnTo>
                    <a:lnTo>
                      <a:pt x="677" y="779"/>
                    </a:lnTo>
                    <a:lnTo>
                      <a:pt x="683" y="852"/>
                    </a:lnTo>
                    <a:lnTo>
                      <a:pt x="683" y="852"/>
                    </a:lnTo>
                    <a:lnTo>
                      <a:pt x="689" y="918"/>
                    </a:lnTo>
                    <a:lnTo>
                      <a:pt x="694" y="987"/>
                    </a:lnTo>
                    <a:lnTo>
                      <a:pt x="696" y="1020"/>
                    </a:lnTo>
                    <a:lnTo>
                      <a:pt x="697" y="1054"/>
                    </a:lnTo>
                    <a:lnTo>
                      <a:pt x="698" y="1088"/>
                    </a:lnTo>
                    <a:lnTo>
                      <a:pt x="698" y="1122"/>
                    </a:lnTo>
                    <a:lnTo>
                      <a:pt x="698" y="1122"/>
                    </a:lnTo>
                    <a:lnTo>
                      <a:pt x="697" y="1127"/>
                    </a:lnTo>
                    <a:lnTo>
                      <a:pt x="695" y="1131"/>
                    </a:lnTo>
                    <a:lnTo>
                      <a:pt x="693" y="1135"/>
                    </a:lnTo>
                    <a:lnTo>
                      <a:pt x="690" y="1137"/>
                    </a:lnTo>
                    <a:lnTo>
                      <a:pt x="686" y="1140"/>
                    </a:lnTo>
                    <a:lnTo>
                      <a:pt x="683" y="1141"/>
                    </a:lnTo>
                    <a:lnTo>
                      <a:pt x="676" y="1142"/>
                    </a:lnTo>
                    <a:lnTo>
                      <a:pt x="676" y="1142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  <p:grpSp>
        <p:nvGrpSpPr>
          <p:cNvPr id="507" name="组合 506"/>
          <p:cNvGrpSpPr/>
          <p:nvPr/>
        </p:nvGrpSpPr>
        <p:grpSpPr>
          <a:xfrm>
            <a:off x="1746815" y="3367516"/>
            <a:ext cx="889884" cy="898847"/>
            <a:chOff x="1746815" y="3317013"/>
            <a:chExt cx="889884" cy="898847"/>
          </a:xfrm>
        </p:grpSpPr>
        <p:sp>
          <p:nvSpPr>
            <p:cNvPr id="508" name="椭圆 31"/>
            <p:cNvSpPr/>
            <p:nvPr/>
          </p:nvSpPr>
          <p:spPr>
            <a:xfrm rot="15654318">
              <a:off x="1742333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AE7F4F"/>
                </a:solidFill>
              </a:endParaRPr>
            </a:p>
          </p:txBody>
        </p:sp>
        <p:grpSp>
          <p:nvGrpSpPr>
            <p:cNvPr id="509" name="组合 508"/>
            <p:cNvGrpSpPr/>
            <p:nvPr/>
          </p:nvGrpSpPr>
          <p:grpSpPr>
            <a:xfrm>
              <a:off x="1914411" y="3510469"/>
              <a:ext cx="524290" cy="537396"/>
              <a:chOff x="3282950" y="1154113"/>
              <a:chExt cx="698501" cy="715963"/>
            </a:xfrm>
            <a:solidFill>
              <a:schemeClr val="bg1"/>
            </a:solidFill>
          </p:grpSpPr>
          <p:sp>
            <p:nvSpPr>
              <p:cNvPr id="510" name="Freeform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1" name="Freeform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2" name="Freeform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3" name="Freeform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4" name="Freeform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5" name="Freeform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6" name="Freeform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7" name="Freeform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8" name="Freeform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19" name="Freeform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0" name="Freeform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1" name="Freeform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2" name="Freeform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3" name="Freeform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4" name="Freeform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5" name="Freeform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6" name="Freeform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7" name="Freeform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8" name="Freeform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29" name="Freeform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30" name="Freeform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31" name="Freeform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  <p:sp>
            <p:nvSpPr>
              <p:cNvPr id="532" name="Freeform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solidFill>
                <a:srgbClr val="1E5AA4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AE7F4F"/>
                  </a:solidFill>
                </a:endParaRPr>
              </a:p>
            </p:txBody>
          </p:sp>
        </p:grp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170940" y="5397500"/>
            <a:ext cx="4077335" cy="26733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管住自己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1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</a:blip>
          <a:stretch>
            <a:fillRect/>
          </a:stretch>
        </p:blipFill>
        <p:spPr>
          <a:xfrm>
            <a:off x="1680424" y="1515734"/>
            <a:ext cx="3058844" cy="3997352"/>
          </a:xfrm>
          <a:prstGeom prst="rect">
            <a:avLst/>
          </a:prstGeom>
        </p:spPr>
      </p:pic>
      <p:sp>
        <p:nvSpPr>
          <p:cNvPr id="23" name="PA_文本框 334"/>
          <p:cNvSpPr txBox="1"/>
          <p:nvPr>
            <p:custDataLst>
              <p:tags r:id="rId2"/>
            </p:custDataLst>
          </p:nvPr>
        </p:nvSpPr>
        <p:spPr>
          <a:xfrm>
            <a:off x="6454269" y="1889942"/>
            <a:ext cx="3942128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不长记性，总是重复在同一个错误里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原谅自己，在没有办法改变的时候就放弃了，然后给自己找各种各样的理由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意志薄弱，下决心要控制自己，可是总是在最后的关头又坚持不住了</a:t>
            </a:r>
          </a:p>
        </p:txBody>
      </p:sp>
      <p:sp>
        <p:nvSpPr>
          <p:cNvPr id="25" name="PA_文本框 336"/>
          <p:cNvSpPr txBox="1"/>
          <p:nvPr>
            <p:custDataLst>
              <p:tags r:id="rId3"/>
            </p:custDataLst>
          </p:nvPr>
        </p:nvSpPr>
        <p:spPr>
          <a:xfrm>
            <a:off x="6503964" y="3898806"/>
            <a:ext cx="3842739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管得住自己，你是习惯的主人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管不住自己，你是习惯的奴隶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做主人，还是做奴隶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全在于自己的选择</a:t>
            </a:r>
          </a:p>
        </p:txBody>
      </p:sp>
      <p:sp>
        <p:nvSpPr>
          <p:cNvPr id="77" name="椭圆 76"/>
          <p:cNvSpPr/>
          <p:nvPr/>
        </p:nvSpPr>
        <p:spPr>
          <a:xfrm>
            <a:off x="6096000" y="2179320"/>
            <a:ext cx="232410" cy="232410"/>
          </a:xfrm>
          <a:prstGeom prst="ellipse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6096000" y="4070350"/>
            <a:ext cx="232410" cy="232410"/>
          </a:xfrm>
          <a:prstGeom prst="ellipse">
            <a:avLst/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bldLvl="0" animBg="1"/>
      <p:bldP spid="3" grpId="0" bldLvl="0" animBg="1"/>
      <p:bldP spid="6" grpId="0"/>
      <p:bldP spid="67" grpId="0" bldLvl="0" animBg="1"/>
      <p:bldP spid="23" grpId="0"/>
      <p:bldP spid="25" grpId="0"/>
      <p:bldP spid="77" grpId="0" bldLvl="0" animBg="1"/>
      <p:bldP spid="7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582" y="2662291"/>
            <a:ext cx="3943350" cy="3943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62168" flipH="1">
            <a:off x="8781045" y="83958"/>
            <a:ext cx="2915147" cy="2915147"/>
          </a:xfrm>
          <a:prstGeom prst="rect">
            <a:avLst/>
          </a:prstGeom>
        </p:spPr>
      </p:pic>
      <p:sp>
        <p:nvSpPr>
          <p:cNvPr id="2" name="对话气泡: 椭圆形 1"/>
          <p:cNvSpPr/>
          <p:nvPr/>
        </p:nvSpPr>
        <p:spPr>
          <a:xfrm>
            <a:off x="2783205" y="882015"/>
            <a:ext cx="4825365" cy="2296795"/>
          </a:xfrm>
          <a:prstGeom prst="wedgeEllipseCallout">
            <a:avLst/>
          </a:prstGeom>
          <a:solidFill>
            <a:srgbClr val="1E5AA4"/>
          </a:solidFill>
          <a:ln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195955" y="1217930"/>
            <a:ext cx="4203700" cy="1624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ts val="5980"/>
              </a:lnSpc>
            </a:pPr>
            <a:r>
              <a:rPr lang="zh-CN" altLang="en-US" sz="440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相信自己，</a:t>
            </a:r>
          </a:p>
          <a:p>
            <a:pPr algn="l" fontAlgn="auto">
              <a:lnSpc>
                <a:spcPts val="5980"/>
              </a:lnSpc>
            </a:pPr>
            <a:r>
              <a:rPr lang="zh-CN" altLang="en-US" sz="440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我们可以更优秀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533" y="4425219"/>
            <a:ext cx="5061684" cy="17712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cover dir="ru"/>
      </p:transition>
    </mc:Choice>
    <mc:Fallback xmlns="">
      <p:transition advTm="0">
        <p:cover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0.25 -4.44444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6" grpId="0" bldLvl="0" animBg="1"/>
      <p:bldP spid="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同学做法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Freeform 5"/>
          <p:cNvSpPr/>
          <p:nvPr/>
        </p:nvSpPr>
        <p:spPr bwMode="auto">
          <a:xfrm>
            <a:off x="1286859" y="28814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1688376" y="3362113"/>
            <a:ext cx="1277700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微软雅黑" panose="020B0503020204020204" charset="-122"/>
                <a:sym typeface="+mn-ea"/>
              </a:rPr>
              <a:t>可是</a:t>
            </a:r>
            <a:r>
              <a:rPr lang="en-US" altLang="zh-CN" sz="1600" b="1" dirty="0">
                <a:solidFill>
                  <a:schemeClr val="bg1"/>
                </a:solidFill>
                <a:cs typeface="微软雅黑" panose="020B0503020204020204" charset="-122"/>
                <a:sym typeface="+mn-ea"/>
              </a:rPr>
              <a:t>……</a:t>
            </a:r>
            <a:br>
              <a:rPr lang="en-US" altLang="zh-CN" sz="1600" b="1" dirty="0">
                <a:solidFill>
                  <a:schemeClr val="bg1"/>
                </a:solidFill>
                <a:cs typeface="微软雅黑" panose="020B0503020204020204" charset="-122"/>
                <a:sym typeface="+mn-ea"/>
              </a:rPr>
            </a:br>
            <a:r>
              <a:rPr lang="zh-CN" altLang="en-US" sz="1600" b="1" dirty="0">
                <a:solidFill>
                  <a:schemeClr val="bg1"/>
                </a:solidFill>
                <a:cs typeface="微软雅黑" panose="020B0503020204020204" charset="-122"/>
                <a:sym typeface="+mn-ea"/>
              </a:rPr>
              <a:t>看看咱们同学们是如何做的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640246" y="1535999"/>
            <a:ext cx="6297975" cy="635112"/>
          </a:xfrm>
          <a:prstGeom prst="roundRect">
            <a:avLst>
              <a:gd name="adj" fmla="val 20638"/>
            </a:avLst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3648211" y="16496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640246" y="2494990"/>
            <a:ext cx="6297975" cy="635112"/>
          </a:xfrm>
          <a:prstGeom prst="roundRect">
            <a:avLst>
              <a:gd name="adj" fmla="val 25274"/>
            </a:avLst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640246" y="3487365"/>
            <a:ext cx="6297975" cy="635112"/>
          </a:xfrm>
          <a:prstGeom prst="roundRect">
            <a:avLst>
              <a:gd name="adj" fmla="val 25274"/>
            </a:avLst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40246" y="4490051"/>
            <a:ext cx="6297975" cy="635112"/>
          </a:xfrm>
          <a:prstGeom prst="roundRect">
            <a:avLst>
              <a:gd name="adj" fmla="val 26820"/>
            </a:avLst>
          </a:prstGeom>
          <a:solidFill>
            <a:srgbClr val="C30F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90276" y="1678097"/>
            <a:ext cx="4880472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sym typeface="+mn-ea"/>
              </a:rPr>
              <a:t>上课铃响了，还在与同桌聊天</a:t>
            </a:r>
            <a:r>
              <a:rPr lang="en-US" altLang="zh-CN" sz="1400" b="1" dirty="0">
                <a:solidFill>
                  <a:schemeClr val="bg1"/>
                </a:solidFill>
                <a:sym typeface="+mn-ea"/>
              </a:rPr>
              <a:t>……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+mn-ea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290276" y="2620185"/>
            <a:ext cx="4880472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sym typeface="+mn-ea"/>
              </a:rPr>
              <a:t>上课半天，还没有找到课本</a:t>
            </a:r>
            <a:r>
              <a:rPr lang="en-US" altLang="zh-CN" sz="1400" b="1" dirty="0">
                <a:solidFill>
                  <a:schemeClr val="bg1"/>
                </a:solidFill>
                <a:sym typeface="+mn-ea"/>
              </a:rPr>
              <a:t>……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+mn-ea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5290276" y="3620330"/>
            <a:ext cx="4880472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sym typeface="+mn-ea"/>
              </a:rPr>
              <a:t>假期作业拿来抄抄，要不随便乱做，应付老师检查完事</a:t>
            </a:r>
            <a:r>
              <a:rPr lang="en-US" altLang="zh-CN" sz="1400" b="1" dirty="0">
                <a:solidFill>
                  <a:schemeClr val="bg1"/>
                </a:solidFill>
                <a:sym typeface="+mn-ea"/>
              </a:rPr>
              <a:t>……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+mn-ea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5290276" y="4620476"/>
            <a:ext cx="4880472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sym typeface="+mn-ea"/>
              </a:rPr>
              <a:t>试卷写得不能辨认</a:t>
            </a:r>
            <a:r>
              <a:rPr lang="en-US" altLang="zh-CN" sz="1400" b="1" dirty="0">
                <a:solidFill>
                  <a:schemeClr val="bg1"/>
                </a:solidFill>
                <a:sym typeface="+mn-ea"/>
              </a:rPr>
              <a:t>……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+mn-ea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656400" y="5486368"/>
            <a:ext cx="6297975" cy="635112"/>
          </a:xfrm>
          <a:prstGeom prst="roundRect">
            <a:avLst>
              <a:gd name="adj" fmla="val 26820"/>
            </a:avLst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5306430" y="5620622"/>
            <a:ext cx="4880472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sym typeface="+mn-ea"/>
              </a:rPr>
              <a:t>课堂上走神，做小动作</a:t>
            </a:r>
            <a:r>
              <a:rPr lang="en-US" altLang="zh-CN" sz="1400" b="1" dirty="0">
                <a:solidFill>
                  <a:schemeClr val="bg1"/>
                </a:solidFill>
                <a:sym typeface="+mn-ea"/>
              </a:rPr>
              <a:t>……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+mn-ea"/>
            </a:endParaRP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2" grpId="0" bldLvl="0" animBg="1"/>
      <p:bldP spid="5" grpId="0"/>
      <p:bldP spid="7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15" grpId="0"/>
      <p:bldP spid="16" grpId="0"/>
      <p:bldP spid="17" grpId="0"/>
      <p:bldP spid="18" grpId="0" bldLvl="0" animBg="1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学习习惯测验</a:t>
            </a:r>
            <a:endParaRPr lang="zh-CN" altLang="en-US" sz="2400" b="1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33855" y="1554480"/>
            <a:ext cx="324485" cy="47999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398495" y="1538343"/>
            <a:ext cx="2609340" cy="441064"/>
            <a:chOff x="2043954" y="1527586"/>
            <a:chExt cx="8940299" cy="1511204"/>
          </a:xfrm>
        </p:grpSpPr>
        <p:sp>
          <p:nvSpPr>
            <p:cNvPr id="20" name="平行四边形 19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09253" y="2287370"/>
            <a:ext cx="2609340" cy="441064"/>
            <a:chOff x="2043954" y="1527586"/>
            <a:chExt cx="8940299" cy="1511204"/>
          </a:xfrm>
          <a:solidFill>
            <a:srgbClr val="C30F0F"/>
          </a:solidFill>
        </p:grpSpPr>
        <p:sp>
          <p:nvSpPr>
            <p:cNvPr id="23" name="平行四边形 22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98495" y="3016077"/>
            <a:ext cx="2609340" cy="441064"/>
            <a:chOff x="2043954" y="1527586"/>
            <a:chExt cx="8940299" cy="1511204"/>
          </a:xfrm>
          <a:solidFill>
            <a:srgbClr val="1E5AA4"/>
          </a:solidFill>
        </p:grpSpPr>
        <p:sp>
          <p:nvSpPr>
            <p:cNvPr id="27" name="平行四边形 26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07914" y="3744784"/>
            <a:ext cx="2609340" cy="441064"/>
            <a:chOff x="2043954" y="1527586"/>
            <a:chExt cx="8940299" cy="1511204"/>
          </a:xfrm>
          <a:solidFill>
            <a:srgbClr val="C30F0F"/>
          </a:solidFill>
        </p:grpSpPr>
        <p:sp>
          <p:nvSpPr>
            <p:cNvPr id="30" name="平行四边形 29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26752" y="5875573"/>
            <a:ext cx="2609340" cy="441064"/>
            <a:chOff x="2043954" y="1527586"/>
            <a:chExt cx="8940299" cy="1511204"/>
          </a:xfrm>
        </p:grpSpPr>
        <p:sp>
          <p:nvSpPr>
            <p:cNvPr id="33" name="平行四边形 32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4235877" y="1506728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你是不是预习要学的功课？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33695" y="1509421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37" name="矩形 36"/>
          <p:cNvSpPr/>
          <p:nvPr/>
        </p:nvSpPr>
        <p:spPr>
          <a:xfrm>
            <a:off x="4230648" y="2255752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你上课的时候，注意力是否集中？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99586" y="2258445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39" name="矩形 38"/>
          <p:cNvSpPr/>
          <p:nvPr/>
        </p:nvSpPr>
        <p:spPr>
          <a:xfrm>
            <a:off x="4230648" y="2987402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你学过的功课，是不是加以复习？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99586" y="2990095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41" name="矩形 40"/>
          <p:cNvSpPr/>
          <p:nvPr/>
        </p:nvSpPr>
        <p:spPr>
          <a:xfrm>
            <a:off x="4230648" y="3715578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你是否喜欢回答老师的问题？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699586" y="3718271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43" name="矩形 42"/>
          <p:cNvSpPr/>
          <p:nvPr/>
        </p:nvSpPr>
        <p:spPr>
          <a:xfrm>
            <a:off x="4237987" y="5824640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你是不是按时完成作业？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17085" y="5859718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07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1403575" y="4443557"/>
            <a:ext cx="2609340" cy="441064"/>
            <a:chOff x="2043954" y="1527586"/>
            <a:chExt cx="8940299" cy="1511204"/>
          </a:xfrm>
          <a:solidFill>
            <a:srgbClr val="1E5AA4"/>
          </a:solidFill>
        </p:grpSpPr>
        <p:sp>
          <p:nvSpPr>
            <p:cNvPr id="46" name="平行四边形 45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402834" y="5141784"/>
            <a:ext cx="2609340" cy="441064"/>
            <a:chOff x="2043954" y="1527586"/>
            <a:chExt cx="8940299" cy="1511204"/>
          </a:xfrm>
          <a:solidFill>
            <a:srgbClr val="C30F0F"/>
          </a:solidFill>
        </p:grpSpPr>
        <p:sp>
          <p:nvSpPr>
            <p:cNvPr id="49" name="平行四边形 48"/>
            <p:cNvSpPr/>
            <p:nvPr/>
          </p:nvSpPr>
          <p:spPr>
            <a:xfrm rot="1117544" flipH="1">
              <a:off x="2043954" y="1768093"/>
              <a:ext cx="1021974" cy="1270697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</a:t>
              </a:r>
              <a:endParaRPr lang="zh-CN" altLang="en-US" dirty="0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2108498" y="1527586"/>
              <a:ext cx="8875755" cy="1280159"/>
            </a:xfrm>
            <a:custGeom>
              <a:avLst/>
              <a:gdLst>
                <a:gd name="connsiteX0" fmla="*/ 0 w 8875755"/>
                <a:gd name="connsiteY0" fmla="*/ 0 h 1280159"/>
                <a:gd name="connsiteX1" fmla="*/ 8875754 w 8875755"/>
                <a:gd name="connsiteY1" fmla="*/ 0 h 1280159"/>
                <a:gd name="connsiteX2" fmla="*/ 7959161 w 8875755"/>
                <a:gd name="connsiteY2" fmla="*/ 640079 h 1280159"/>
                <a:gd name="connsiteX3" fmla="*/ 8875755 w 8875755"/>
                <a:gd name="connsiteY3" fmla="*/ 1280158 h 1280159"/>
                <a:gd name="connsiteX4" fmla="*/ 8875755 w 8875755"/>
                <a:gd name="connsiteY4" fmla="*/ 1280159 h 1280159"/>
                <a:gd name="connsiteX5" fmla="*/ 0 w 8875755"/>
                <a:gd name="connsiteY5" fmla="*/ 1280159 h 128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5755" h="1280159">
                  <a:moveTo>
                    <a:pt x="0" y="0"/>
                  </a:moveTo>
                  <a:lnTo>
                    <a:pt x="8875754" y="0"/>
                  </a:lnTo>
                  <a:lnTo>
                    <a:pt x="7959161" y="640079"/>
                  </a:lnTo>
                  <a:lnTo>
                    <a:pt x="8875755" y="1280158"/>
                  </a:lnTo>
                  <a:lnTo>
                    <a:pt x="8875755" y="1280159"/>
                  </a:lnTo>
                  <a:lnTo>
                    <a:pt x="0" y="12801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4225568" y="4414882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你上自习课的时候是否自觉？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94506" y="4417575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05</a:t>
            </a:r>
          </a:p>
        </p:txBody>
      </p:sp>
      <p:sp>
        <p:nvSpPr>
          <p:cNvPr id="53" name="矩形 52"/>
          <p:cNvSpPr/>
          <p:nvPr/>
        </p:nvSpPr>
        <p:spPr>
          <a:xfrm>
            <a:off x="4225568" y="5112578"/>
            <a:ext cx="3741514" cy="3413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你不懂的功课，是否向别人请教？</a:t>
            </a:r>
            <a:endParaRPr lang="zh-CN" altLang="en-US" noProof="1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694506" y="5115271"/>
            <a:ext cx="2088451" cy="3385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altLang="zh-CN" sz="24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06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410" y="2955290"/>
            <a:ext cx="3930015" cy="4097020"/>
          </a:xfrm>
          <a:prstGeom prst="rect">
            <a:avLst/>
          </a:prstGeom>
        </p:spPr>
      </p:pic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25" grpId="0" bldLvl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3846830" y="4912995"/>
            <a:ext cx="4778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要成功必须先制定目标</a:t>
            </a:r>
            <a:endParaRPr lang="zh-CN" altLang="en-US" sz="3600" dirty="0">
              <a:solidFill>
                <a:srgbClr val="AE7F4F"/>
              </a:solidFill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 flipH="1">
            <a:off x="1217259" y="2387940"/>
            <a:ext cx="585223" cy="379444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55165" y="5055235"/>
            <a:ext cx="7778115" cy="572770"/>
            <a:chOff x="2453503" y="5381090"/>
            <a:chExt cx="6965448" cy="503056"/>
          </a:xfrm>
        </p:grpSpPr>
        <p:sp>
          <p:nvSpPr>
            <p:cNvPr id="98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53" y="connsiteY0-154"/>
                </a:cxn>
                <a:cxn ang="0">
                  <a:pos x="connsiteX1-155" y="connsiteY1-156"/>
                </a:cxn>
                <a:cxn ang="0">
                  <a:pos x="connsiteX2-157" y="connsiteY2-158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2453503" y="5467647"/>
              <a:ext cx="988875" cy="416499"/>
            </a:xfrm>
            <a:custGeom>
              <a:avLst/>
              <a:gdLst>
                <a:gd name="connsiteX0" fmla="*/ 755361 w 755361"/>
                <a:gd name="connsiteY0" fmla="*/ 383586 h 416878"/>
                <a:gd name="connsiteX1" fmla="*/ 1599 w 755361"/>
                <a:gd name="connsiteY1" fmla="*/ 383586 h 416878"/>
                <a:gd name="connsiteX2" fmla="*/ 557653 w 755361"/>
                <a:gd name="connsiteY2" fmla="*/ 37597 h 416878"/>
                <a:gd name="connsiteX3" fmla="*/ 619437 w 755361"/>
                <a:gd name="connsiteY3" fmla="*/ 25240 h 416878"/>
                <a:gd name="connsiteX0-1" fmla="*/ 754492 w 754492"/>
                <a:gd name="connsiteY0-2" fmla="*/ 358346 h 392510"/>
                <a:gd name="connsiteX1-3" fmla="*/ 730 w 754492"/>
                <a:gd name="connsiteY1-4" fmla="*/ 358346 h 392510"/>
                <a:gd name="connsiteX2-5" fmla="*/ 618568 w 754492"/>
                <a:gd name="connsiteY2-6" fmla="*/ 0 h 392510"/>
                <a:gd name="connsiteX0-7" fmla="*/ 1458409 w 1458409"/>
                <a:gd name="connsiteY0-8" fmla="*/ 358346 h 379568"/>
                <a:gd name="connsiteX1-9" fmla="*/ 312 w 1458409"/>
                <a:gd name="connsiteY1-10" fmla="*/ 333633 h 379568"/>
                <a:gd name="connsiteX2-11" fmla="*/ 1322485 w 1458409"/>
                <a:gd name="connsiteY2-12" fmla="*/ 0 h 379568"/>
                <a:gd name="connsiteX0-13" fmla="*/ 1483885 w 1483885"/>
                <a:gd name="connsiteY0-14" fmla="*/ 457200 h 484234"/>
                <a:gd name="connsiteX1-15" fmla="*/ 25788 w 1483885"/>
                <a:gd name="connsiteY1-16" fmla="*/ 432487 h 484234"/>
                <a:gd name="connsiteX2-17" fmla="*/ 569485 w 1483885"/>
                <a:gd name="connsiteY2-18" fmla="*/ 0 h 484234"/>
                <a:gd name="connsiteX0-19" fmla="*/ 1475175 w 1475175"/>
                <a:gd name="connsiteY0-20" fmla="*/ 469557 h 497359"/>
                <a:gd name="connsiteX1-21" fmla="*/ 17078 w 1475175"/>
                <a:gd name="connsiteY1-22" fmla="*/ 444844 h 497359"/>
                <a:gd name="connsiteX2-23" fmla="*/ 684342 w 1475175"/>
                <a:gd name="connsiteY2-24" fmla="*/ 0 h 497359"/>
                <a:gd name="connsiteX0-25" fmla="*/ 1482176 w 1482176"/>
                <a:gd name="connsiteY0-26" fmla="*/ 469557 h 497359"/>
                <a:gd name="connsiteX1-27" fmla="*/ 24079 w 1482176"/>
                <a:gd name="connsiteY1-28" fmla="*/ 444844 h 497359"/>
                <a:gd name="connsiteX2-29" fmla="*/ 691343 w 1482176"/>
                <a:gd name="connsiteY2-30" fmla="*/ 0 h 497359"/>
                <a:gd name="connsiteX0-31" fmla="*/ 1496003 w 1496003"/>
                <a:gd name="connsiteY0-32" fmla="*/ 383060 h 405670"/>
                <a:gd name="connsiteX1-33" fmla="*/ 37906 w 1496003"/>
                <a:gd name="connsiteY1-34" fmla="*/ 358347 h 405670"/>
                <a:gd name="connsiteX2-35" fmla="*/ 581603 w 1496003"/>
                <a:gd name="connsiteY2-36" fmla="*/ 0 h 405670"/>
                <a:gd name="connsiteX0-37" fmla="*/ 1498863 w 1498863"/>
                <a:gd name="connsiteY0-38" fmla="*/ 383060 h 405670"/>
                <a:gd name="connsiteX1-39" fmla="*/ 40766 w 1498863"/>
                <a:gd name="connsiteY1-40" fmla="*/ 358347 h 405670"/>
                <a:gd name="connsiteX2-41" fmla="*/ 584463 w 1498863"/>
                <a:gd name="connsiteY2-42" fmla="*/ 0 h 405670"/>
                <a:gd name="connsiteX0-43" fmla="*/ 1473706 w 1473706"/>
                <a:gd name="connsiteY0-44" fmla="*/ 383060 h 440354"/>
                <a:gd name="connsiteX1-45" fmla="*/ 15609 w 1473706"/>
                <a:gd name="connsiteY1-46" fmla="*/ 358347 h 440354"/>
                <a:gd name="connsiteX2-47" fmla="*/ 559306 w 1473706"/>
                <a:gd name="connsiteY2-48" fmla="*/ 0 h 440354"/>
                <a:gd name="connsiteX0-49" fmla="*/ 1682620 w 1682620"/>
                <a:gd name="connsiteY0-50" fmla="*/ 383060 h 405670"/>
                <a:gd name="connsiteX1-51" fmla="*/ 51528 w 1682620"/>
                <a:gd name="connsiteY1-52" fmla="*/ 358347 h 405670"/>
                <a:gd name="connsiteX2-53" fmla="*/ 595225 w 1682620"/>
                <a:gd name="connsiteY2-54" fmla="*/ 0 h 405670"/>
                <a:gd name="connsiteX0-55" fmla="*/ 1653020 w 1653020"/>
                <a:gd name="connsiteY0-56" fmla="*/ 320540 h 339742"/>
                <a:gd name="connsiteX1-57" fmla="*/ 21928 w 1653020"/>
                <a:gd name="connsiteY1-58" fmla="*/ 295827 h 339742"/>
                <a:gd name="connsiteX2-59" fmla="*/ 825980 w 1653020"/>
                <a:gd name="connsiteY2-60" fmla="*/ 0 h 339742"/>
                <a:gd name="connsiteX0-61" fmla="*/ 1717144 w 1717144"/>
                <a:gd name="connsiteY0-62" fmla="*/ 381397 h 403200"/>
                <a:gd name="connsiteX1-63" fmla="*/ 86052 w 1717144"/>
                <a:gd name="connsiteY1-64" fmla="*/ 356684 h 403200"/>
                <a:gd name="connsiteX2-65" fmla="*/ 296123 w 1717144"/>
                <a:gd name="connsiteY2-66" fmla="*/ 12588 h 403200"/>
                <a:gd name="connsiteX3-67" fmla="*/ 890104 w 1717144"/>
                <a:gd name="connsiteY3-68" fmla="*/ 60857 h 403200"/>
                <a:gd name="connsiteX0-69" fmla="*/ 1717144 w 1717144"/>
                <a:gd name="connsiteY0-70" fmla="*/ 376649 h 398452"/>
                <a:gd name="connsiteX1-71" fmla="*/ 86052 w 1717144"/>
                <a:gd name="connsiteY1-72" fmla="*/ 351936 h 398452"/>
                <a:gd name="connsiteX2-73" fmla="*/ 296123 w 1717144"/>
                <a:gd name="connsiteY2-74" fmla="*/ 7840 h 398452"/>
                <a:gd name="connsiteX3-75" fmla="*/ 651445 w 1717144"/>
                <a:gd name="connsiteY3-76" fmla="*/ 143636 h 398452"/>
                <a:gd name="connsiteX0-77" fmla="*/ 1717144 w 1717144"/>
                <a:gd name="connsiteY0-78" fmla="*/ 384043 h 405846"/>
                <a:gd name="connsiteX1-79" fmla="*/ 86052 w 1717144"/>
                <a:gd name="connsiteY1-80" fmla="*/ 359330 h 405846"/>
                <a:gd name="connsiteX2-81" fmla="*/ 296123 w 1717144"/>
                <a:gd name="connsiteY2-82" fmla="*/ 15234 h 405846"/>
                <a:gd name="connsiteX3-83" fmla="*/ 1237241 w 1717144"/>
                <a:gd name="connsiteY3-84" fmla="*/ 38495 h 405846"/>
                <a:gd name="connsiteX0-85" fmla="*/ 1717144 w 1717144"/>
                <a:gd name="connsiteY0-86" fmla="*/ 377444 h 399247"/>
                <a:gd name="connsiteX1-87" fmla="*/ 86052 w 1717144"/>
                <a:gd name="connsiteY1-88" fmla="*/ 352731 h 399247"/>
                <a:gd name="connsiteX2-89" fmla="*/ 296123 w 1717144"/>
                <a:gd name="connsiteY2-90" fmla="*/ 8635 h 399247"/>
                <a:gd name="connsiteX3-91" fmla="*/ 1237241 w 1717144"/>
                <a:gd name="connsiteY3-92" fmla="*/ 31896 h 399247"/>
                <a:gd name="connsiteX0-93" fmla="*/ 1717144 w 1717144"/>
                <a:gd name="connsiteY0-94" fmla="*/ 416694 h 438497"/>
                <a:gd name="connsiteX1-95" fmla="*/ 86052 w 1717144"/>
                <a:gd name="connsiteY1-96" fmla="*/ 391981 h 438497"/>
                <a:gd name="connsiteX2-97" fmla="*/ 296123 w 1717144"/>
                <a:gd name="connsiteY2-98" fmla="*/ 47885 h 438497"/>
                <a:gd name="connsiteX3-99" fmla="*/ 1237241 w 1717144"/>
                <a:gd name="connsiteY3-100" fmla="*/ 71146 h 438497"/>
                <a:gd name="connsiteX0-101" fmla="*/ 1717144 w 1717144"/>
                <a:gd name="connsiteY0-102" fmla="*/ 385519 h 407322"/>
                <a:gd name="connsiteX1-103" fmla="*/ 86052 w 1717144"/>
                <a:gd name="connsiteY1-104" fmla="*/ 360806 h 407322"/>
                <a:gd name="connsiteX2-105" fmla="*/ 296123 w 1717144"/>
                <a:gd name="connsiteY2-106" fmla="*/ 16710 h 407322"/>
                <a:gd name="connsiteX3-107" fmla="*/ 751724 w 1717144"/>
                <a:gd name="connsiteY3-108" fmla="*/ 141722 h 407322"/>
                <a:gd name="connsiteX0-109" fmla="*/ 1717144 w 1717144"/>
                <a:gd name="connsiteY0-110" fmla="*/ 385132 h 406935"/>
                <a:gd name="connsiteX1-111" fmla="*/ 86052 w 1717144"/>
                <a:gd name="connsiteY1-112" fmla="*/ 360419 h 406935"/>
                <a:gd name="connsiteX2-113" fmla="*/ 296123 w 1717144"/>
                <a:gd name="connsiteY2-114" fmla="*/ 16323 h 406935"/>
                <a:gd name="connsiteX3-115" fmla="*/ 751724 w 1717144"/>
                <a:gd name="connsiteY3-116" fmla="*/ 141335 h 406935"/>
                <a:gd name="connsiteX0-117" fmla="*/ 1717144 w 1717144"/>
                <a:gd name="connsiteY0-118" fmla="*/ 402465 h 424268"/>
                <a:gd name="connsiteX1-119" fmla="*/ 86052 w 1717144"/>
                <a:gd name="connsiteY1-120" fmla="*/ 377752 h 424268"/>
                <a:gd name="connsiteX2-121" fmla="*/ 296123 w 1717144"/>
                <a:gd name="connsiteY2-122" fmla="*/ 33656 h 424268"/>
                <a:gd name="connsiteX3-123" fmla="*/ 751724 w 1717144"/>
                <a:gd name="connsiteY3-124" fmla="*/ 158668 h 424268"/>
                <a:gd name="connsiteX0-125" fmla="*/ 1703068 w 1703068"/>
                <a:gd name="connsiteY0-126" fmla="*/ 402465 h 433569"/>
                <a:gd name="connsiteX1-127" fmla="*/ 71976 w 1703068"/>
                <a:gd name="connsiteY1-128" fmla="*/ 377752 h 433569"/>
                <a:gd name="connsiteX2-129" fmla="*/ 282047 w 1703068"/>
                <a:gd name="connsiteY2-130" fmla="*/ 33656 h 433569"/>
                <a:gd name="connsiteX3-131" fmla="*/ 737648 w 1703068"/>
                <a:gd name="connsiteY3-132" fmla="*/ 158668 h 433569"/>
                <a:gd name="connsiteX0-133" fmla="*/ 1703068 w 1703068"/>
                <a:gd name="connsiteY0-134" fmla="*/ 402465 h 433569"/>
                <a:gd name="connsiteX1-135" fmla="*/ 71976 w 1703068"/>
                <a:gd name="connsiteY1-136" fmla="*/ 377752 h 433569"/>
                <a:gd name="connsiteX2-137" fmla="*/ 282047 w 1703068"/>
                <a:gd name="connsiteY2-138" fmla="*/ 33656 h 433569"/>
                <a:gd name="connsiteX3-139" fmla="*/ 737648 w 1703068"/>
                <a:gd name="connsiteY3-140" fmla="*/ 158668 h 433569"/>
                <a:gd name="connsiteX0-141" fmla="*/ 1736283 w 1736283"/>
                <a:gd name="connsiteY0-142" fmla="*/ 399831 h 421458"/>
                <a:gd name="connsiteX1-143" fmla="*/ 105191 w 1736283"/>
                <a:gd name="connsiteY1-144" fmla="*/ 375118 h 421458"/>
                <a:gd name="connsiteX2-145" fmla="*/ 243539 w 1736283"/>
                <a:gd name="connsiteY2-146" fmla="*/ 34201 h 421458"/>
                <a:gd name="connsiteX3-147" fmla="*/ 770863 w 1736283"/>
                <a:gd name="connsiteY3-148" fmla="*/ 156034 h 421458"/>
              </a:gdLst>
              <a:ahLst/>
              <a:cxnLst>
                <a:cxn ang="0">
                  <a:pos x="connsiteX0-141" y="connsiteY0-142"/>
                </a:cxn>
                <a:cxn ang="0">
                  <a:pos x="connsiteX1-143" y="connsiteY1-144"/>
                </a:cxn>
                <a:cxn ang="0">
                  <a:pos x="connsiteX2-145" y="connsiteY2-146"/>
                </a:cxn>
                <a:cxn ang="0">
                  <a:pos x="connsiteX3-147" y="connsiteY3-148"/>
                </a:cxn>
              </a:cxnLst>
              <a:rect l="l" t="t" r="r" b="b"/>
              <a:pathLst>
                <a:path w="1736283" h="421458">
                  <a:moveTo>
                    <a:pt x="1736283" y="399831"/>
                  </a:moveTo>
                  <a:cubicBezTo>
                    <a:pt x="1375877" y="428663"/>
                    <a:pt x="353982" y="436056"/>
                    <a:pt x="105191" y="375118"/>
                  </a:cubicBezTo>
                  <a:cubicBezTo>
                    <a:pt x="-143600" y="314180"/>
                    <a:pt x="109530" y="83505"/>
                    <a:pt x="243539" y="34201"/>
                  </a:cubicBezTo>
                  <a:cubicBezTo>
                    <a:pt x="438239" y="-56438"/>
                    <a:pt x="1137030" y="50085"/>
                    <a:pt x="770863" y="156034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2045516" y="2636816"/>
            <a:ext cx="466974" cy="800526"/>
          </a:xfrm>
          <a:custGeom>
            <a:avLst/>
            <a:gdLst>
              <a:gd name="connsiteX0" fmla="*/ 0 w 786063"/>
              <a:gd name="connsiteY0" fmla="*/ 0 h 1347536"/>
              <a:gd name="connsiteX1" fmla="*/ 513347 w 786063"/>
              <a:gd name="connsiteY1" fmla="*/ 401052 h 1347536"/>
              <a:gd name="connsiteX2" fmla="*/ 336884 w 786063"/>
              <a:gd name="connsiteY2" fmla="*/ 1155031 h 1347536"/>
              <a:gd name="connsiteX3" fmla="*/ 786063 w 786063"/>
              <a:gd name="connsiteY3" fmla="*/ 1347536 h 134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063" h="1347536">
                <a:moveTo>
                  <a:pt x="0" y="0"/>
                </a:moveTo>
                <a:cubicBezTo>
                  <a:pt x="228600" y="104273"/>
                  <a:pt x="457200" y="208547"/>
                  <a:pt x="513347" y="401052"/>
                </a:cubicBezTo>
                <a:cubicBezTo>
                  <a:pt x="569494" y="593557"/>
                  <a:pt x="291431" y="997284"/>
                  <a:pt x="336884" y="1155031"/>
                </a:cubicBezTo>
                <a:cubicBezTo>
                  <a:pt x="382337" y="1312778"/>
                  <a:pt x="584200" y="1330157"/>
                  <a:pt x="786063" y="1347536"/>
                </a:cubicBezTo>
              </a:path>
            </a:pathLst>
          </a:custGeom>
          <a:noFill/>
          <a:ln w="25400" cap="rnd">
            <a:solidFill>
              <a:srgbClr val="1E5AA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214916" y="484097"/>
            <a:ext cx="3658804" cy="3917098"/>
            <a:chOff x="4427538" y="954088"/>
            <a:chExt cx="3333750" cy="3729038"/>
          </a:xfrm>
        </p:grpSpPr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"/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"/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"/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1"/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2"/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4"/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5"/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6"/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 flipH="1">
            <a:off x="4910531" y="1189556"/>
            <a:ext cx="226479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70" y="4330066"/>
            <a:ext cx="2883159" cy="25285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23189" y="532844"/>
            <a:ext cx="1183107" cy="12135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5424" y="854098"/>
            <a:ext cx="1417375" cy="94839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8835" y="963041"/>
            <a:ext cx="1174422" cy="78333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862070" y="5558155"/>
            <a:ext cx="4613275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To be successful, you must set goals first</a:t>
            </a:r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199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699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199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699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199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699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199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699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199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55" grpId="0"/>
      <p:bldP spid="43" grpId="0" bldLvl="0" animBg="1"/>
      <p:bldP spid="5" grpId="0" bldLvl="0" animBg="1"/>
      <p:bldP spid="95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/>
          <a:srcRect t="4553" b="10408"/>
          <a:stretch>
            <a:fillRect/>
          </a:stretch>
        </p:blipFill>
        <p:spPr>
          <a:xfrm>
            <a:off x="290195" y="1793240"/>
            <a:ext cx="7962265" cy="44418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吃烧饼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75450" y="1967230"/>
            <a:ext cx="5126355" cy="1988820"/>
          </a:xfrm>
          <a:prstGeom prst="rect">
            <a:avLst/>
          </a:prstGeom>
          <a:solidFill>
            <a:srgbClr val="1E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7034520" y="2236706"/>
            <a:ext cx="4608512" cy="138493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一个人肚子饿了，吃了一个烧饼没有饱，再吃一个还没有饱，吃到第三个才觉得饱了。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 他说：早知道吃了这个烧饼就能饱，我就不吃前面那两个了。</a:t>
            </a:r>
            <a:endParaRPr lang="en-US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你一定会觉得他说的是傻话，没有前面那两个烧饼垫底，光吃最后一个烧饼怎么能填饱 肚子呢？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880" y="4162425"/>
            <a:ext cx="2749550" cy="1743075"/>
          </a:xfrm>
          <a:prstGeom prst="rect">
            <a:avLst/>
          </a:prstGeom>
        </p:spPr>
      </p:pic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5" grpId="0" bldLvl="0" animBg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起跑了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4703629" y="1629008"/>
            <a:ext cx="2439306" cy="4405374"/>
            <a:chOff x="4665731" y="1530069"/>
            <a:chExt cx="2860538" cy="5166121"/>
          </a:xfrm>
        </p:grpSpPr>
        <p:sp>
          <p:nvSpPr>
            <p:cNvPr id="7" name="Freeform 5"/>
            <p:cNvSpPr/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7360635" y="2633349"/>
            <a:ext cx="3198741" cy="729430"/>
            <a:chOff x="7665253" y="2591639"/>
            <a:chExt cx="3033214" cy="691682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907580" cy="43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你认为自己是笨人吗</a:t>
              </a:r>
              <a:endParaRPr lang="zh-CN" altLang="en-US" sz="16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934080"/>
              <a:ext cx="3033214" cy="349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笨鸟永远必须先飞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grpSp>
        <p:nvGrpSpPr>
          <p:cNvPr id="24" name="Group 17"/>
          <p:cNvGrpSpPr/>
          <p:nvPr/>
        </p:nvGrpSpPr>
        <p:grpSpPr>
          <a:xfrm>
            <a:off x="1464662" y="1716228"/>
            <a:ext cx="3236189" cy="777743"/>
            <a:chOff x="1358936" y="1697566"/>
            <a:chExt cx="3068724" cy="737494"/>
          </a:xfrm>
        </p:grpSpPr>
        <p:sp>
          <p:nvSpPr>
            <p:cNvPr id="85" name="TextBox 84"/>
            <p:cNvSpPr txBox="1"/>
            <p:nvPr/>
          </p:nvSpPr>
          <p:spPr>
            <a:xfrm>
              <a:off x="2327395" y="1697566"/>
              <a:ext cx="2100265" cy="43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你认为自己是一般人吗</a:t>
              </a:r>
              <a:endParaRPr lang="zh-CN" altLang="en-US" sz="16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2042466"/>
              <a:ext cx="3033214" cy="392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前有堵截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后有追兵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你能做的只有奔跑</a:t>
              </a:r>
            </a:p>
          </p:txBody>
        </p:sp>
      </p:grpSp>
      <p:grpSp>
        <p:nvGrpSpPr>
          <p:cNvPr id="25" name="Group 18"/>
          <p:cNvGrpSpPr/>
          <p:nvPr/>
        </p:nvGrpSpPr>
        <p:grpSpPr>
          <a:xfrm>
            <a:off x="1464662" y="3131508"/>
            <a:ext cx="3214600" cy="764973"/>
            <a:chOff x="1358936" y="3449170"/>
            <a:chExt cx="3048252" cy="725386"/>
          </a:xfrm>
        </p:grpSpPr>
        <p:sp>
          <p:nvSpPr>
            <p:cNvPr id="87" name="TextBox 86"/>
            <p:cNvSpPr txBox="1"/>
            <p:nvPr/>
          </p:nvSpPr>
          <p:spPr>
            <a:xfrm>
              <a:off x="2306923" y="3449170"/>
              <a:ext cx="2100265" cy="43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你认为自己是聪明人吗</a:t>
              </a:r>
              <a:endParaRPr lang="zh-CN" altLang="en-US" sz="16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825315"/>
              <a:ext cx="3033214" cy="349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越是聪明人越要懂得下苦工夫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grpSp>
        <p:nvGrpSpPr>
          <p:cNvPr id="26" name="Group 19"/>
          <p:cNvGrpSpPr/>
          <p:nvPr/>
        </p:nvGrpSpPr>
        <p:grpSpPr>
          <a:xfrm>
            <a:off x="881628" y="4515604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rgbClr val="1E5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0361" y="5349777"/>
              <a:ext cx="3478696" cy="786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>
                  <a:ln w="9525" cap="flat" cmpd="sng">
                    <a:noFill/>
                    <a:prstDash val="solid"/>
                    <a:headEnd type="none" w="med" len="med"/>
                    <a:tailEnd type="none" w="med" len="med"/>
                  </a:ln>
                  <a:solidFill>
                    <a:schemeClr val="bg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记住来校时亲人的嘱咐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600" b="1">
                  <a:ln w="9525" cap="flat" cmpd="sng">
                    <a:noFill/>
                    <a:prstDash val="solid"/>
                    <a:headEnd type="none" w="med" len="med"/>
                    <a:tailEnd type="none" w="med" len="med"/>
                  </a:ln>
                  <a:solidFill>
                    <a:schemeClr val="bg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总结假期的为人处事</a:t>
              </a:r>
              <a:endParaRPr lang="zh-CN" altLang="en-US" sz="16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9880544" y="4095102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7682769" y="409510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8824063" y="4032319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rgbClr val="C30F0F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528891" y="4631390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8658617" y="4631390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9728358" y="4631390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93" grpId="0" bldLvl="0" animBg="1"/>
      <p:bldP spid="94" grpId="0" bldLvl="0" animBg="1"/>
      <p:bldP spid="95" grpId="0" bldLvl="0" animBg="1"/>
      <p:bldP spid="96" grpId="0"/>
      <p:bldP spid="97" grpId="0"/>
      <p:bldP spid="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你还记得你的目标吗？</a:t>
            </a:r>
            <a:endParaRPr lang="zh-CN" altLang="en-US" sz="2400" b="1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0815" y="-2034540"/>
            <a:ext cx="1541780" cy="947991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59392" y="4317895"/>
            <a:ext cx="21463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用户可以在投影仪或者计算机上进行演示也可以将</a:t>
            </a:r>
            <a:r>
              <a:rPr lang="zh-CN" altLang="en-US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</a:t>
            </a:r>
            <a:endParaRPr lang="zh-CN" altLang="en-US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05761" y="4317895"/>
            <a:ext cx="21463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用户可以在投影仪或者计算机上进行演示也可以将</a:t>
            </a:r>
            <a:r>
              <a:rPr lang="zh-CN" altLang="en-US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</a:t>
            </a:r>
            <a:endParaRPr lang="zh-CN" altLang="en-US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52765" y="4317895"/>
            <a:ext cx="21463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用户可以在投影仪或者计算机上进行演示也可以将</a:t>
            </a:r>
            <a:r>
              <a:rPr lang="zh-CN" altLang="en-US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</a:t>
            </a:r>
            <a:endParaRPr lang="zh-CN" altLang="en-US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40915" y="3713480"/>
            <a:ext cx="1783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请重温你的目标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106035" y="3713480"/>
            <a:ext cx="2011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上学期你做到了吗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152765" y="3713480"/>
            <a:ext cx="2240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本学期你该怎样努力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0" grpId="0"/>
      <p:bldP spid="12" grpId="0"/>
      <p:bldP spid="17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准备好</a:t>
            </a:r>
            <a:r>
              <a:rPr lang="en-US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两本</a:t>
            </a:r>
            <a:r>
              <a:rPr lang="en-US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93" y="2095104"/>
            <a:ext cx="3290050" cy="34678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667" y="2152253"/>
            <a:ext cx="4509527" cy="218489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494435" y="4337131"/>
            <a:ext cx="6777153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66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准备好“两本”，即</a:t>
            </a:r>
            <a:r>
              <a:rPr lang="zh-CN" altLang="en-US" sz="4000" b="1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计算本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和</a:t>
            </a:r>
            <a:r>
              <a:rPr lang="zh-CN" altLang="en-US" sz="4000" b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改错本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272" y="1876730"/>
            <a:ext cx="2771676" cy="196360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03" y="1876730"/>
            <a:ext cx="2771676" cy="1963607"/>
          </a:xfrm>
          <a:prstGeom prst="rect">
            <a:avLst/>
          </a:prstGeom>
        </p:spPr>
      </p:pic>
      <p:pic>
        <p:nvPicPr>
          <p:cNvPr id="13" name="图片 12" descr="45"/>
          <p:cNvPicPr>
            <a:picLocks noChangeAspect="1"/>
          </p:cNvPicPr>
          <p:nvPr/>
        </p:nvPicPr>
        <p:blipFill>
          <a:blip r:embed="rId5" cstate="print"/>
          <a:srcRect t="12178" b="20361"/>
          <a:stretch>
            <a:fillRect/>
          </a:stretch>
        </p:blipFill>
        <p:spPr>
          <a:xfrm>
            <a:off x="1864360" y="2263775"/>
            <a:ext cx="1990725" cy="1389380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27652" name="图片 27651" descr="3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43170" y="2188210"/>
            <a:ext cx="2048510" cy="1510030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534" y="1876730"/>
            <a:ext cx="2771676" cy="1963607"/>
          </a:xfrm>
          <a:prstGeom prst="rect">
            <a:avLst/>
          </a:prstGeom>
        </p:spPr>
      </p:pic>
      <p:pic>
        <p:nvPicPr>
          <p:cNvPr id="12" name="图片 11" descr="38"/>
          <p:cNvPicPr>
            <a:picLocks noChangeAspect="1"/>
          </p:cNvPicPr>
          <p:nvPr/>
        </p:nvPicPr>
        <p:blipFill>
          <a:blip r:embed="rId7" cstate="print"/>
          <a:srcRect t="15751"/>
          <a:stretch>
            <a:fillRect/>
          </a:stretch>
        </p:blipFill>
        <p:spPr>
          <a:xfrm>
            <a:off x="8310880" y="2142490"/>
            <a:ext cx="2058670" cy="150114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珍惜现在我们所拥有的</a:t>
            </a:r>
            <a:endParaRPr lang="zh-CN" altLang="en-US" sz="2400" b="1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348531" y="4104191"/>
            <a:ext cx="3021955" cy="1176483"/>
            <a:chOff x="7950844" y="2822232"/>
            <a:chExt cx="3021955" cy="1176483"/>
          </a:xfrm>
        </p:grpSpPr>
        <p:sp>
          <p:nvSpPr>
            <p:cNvPr id="20" name="矩形 19"/>
            <p:cNvSpPr/>
            <p:nvPr/>
          </p:nvSpPr>
          <p:spPr>
            <a:xfrm>
              <a:off x="7950844" y="3315451"/>
              <a:ext cx="3021955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用户可以在投影仪或者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计算以</a:t>
              </a: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将演示文稿打印出来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制作</a:t>
              </a:r>
              <a:endPara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340834" y="2822232"/>
              <a:ext cx="2241974" cy="534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此处输入标题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64442" y="4104191"/>
            <a:ext cx="3021955" cy="1176483"/>
            <a:chOff x="7950844" y="2822232"/>
            <a:chExt cx="3021955" cy="1176483"/>
          </a:xfrm>
        </p:grpSpPr>
        <p:sp>
          <p:nvSpPr>
            <p:cNvPr id="23" name="矩形 22"/>
            <p:cNvSpPr/>
            <p:nvPr/>
          </p:nvSpPr>
          <p:spPr>
            <a:xfrm>
              <a:off x="7950844" y="3315451"/>
              <a:ext cx="3021955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用户可以在投影仪或者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计算以</a:t>
              </a: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将演示文稿打印出来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制作</a:t>
              </a:r>
              <a:endPara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340834" y="2822232"/>
              <a:ext cx="2241974" cy="534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latin typeface="汉仪小麦体简" panose="00020600040101010101" pitchFamily="18" charset="-122"/>
                  <a:ea typeface="汉仪小麦体简" panose="00020600040101010101" pitchFamily="18" charset="-122"/>
                  <a:sym typeface="+mn-ea"/>
                </a:rPr>
                <a:t>此处输入标题</a:t>
              </a:r>
              <a:endParaRPr lang="zh-CN" altLang="en-US" sz="2400" b="1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95274" y="4104191"/>
            <a:ext cx="3021955" cy="1176483"/>
            <a:chOff x="7950844" y="2822232"/>
            <a:chExt cx="3021955" cy="1176483"/>
          </a:xfrm>
        </p:grpSpPr>
        <p:sp>
          <p:nvSpPr>
            <p:cNvPr id="26" name="矩形 25"/>
            <p:cNvSpPr/>
            <p:nvPr/>
          </p:nvSpPr>
          <p:spPr>
            <a:xfrm>
              <a:off x="7950844" y="3315451"/>
              <a:ext cx="3021955" cy="683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用户可以在投影仪或者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计算以</a:t>
              </a:r>
              <a:r>
                <a:rPr lang="zh-CN" altLang="en-US" sz="16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将演示文稿打印出来</a:t>
              </a:r>
              <a:r>
                <a:rPr lang="zh-CN" altLang="en-US" sz="16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制作</a:t>
              </a:r>
              <a:endPara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340834" y="2822232"/>
              <a:ext cx="2241974" cy="534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latin typeface="汉仪小麦体简" panose="00020600040101010101" pitchFamily="18" charset="-122"/>
                  <a:ea typeface="汉仪小麦体简" panose="00020600040101010101" pitchFamily="18" charset="-122"/>
                  <a:sym typeface="+mn-ea"/>
                </a:rPr>
                <a:t>此处输入标题</a:t>
              </a:r>
              <a:endParaRPr lang="zh-CN" altLang="en-US" sz="2400" b="1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3846830" y="4912995"/>
            <a:ext cx="4778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本次班会总结</a:t>
            </a:r>
            <a:endParaRPr lang="zh-CN" altLang="en-US" sz="3600" dirty="0">
              <a:solidFill>
                <a:srgbClr val="AE7F4F"/>
              </a:solidFill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 flipH="1">
            <a:off x="1217259" y="2387940"/>
            <a:ext cx="585223" cy="379444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55165" y="5055235"/>
            <a:ext cx="7778115" cy="572770"/>
            <a:chOff x="2453503" y="5381090"/>
            <a:chExt cx="6965448" cy="503056"/>
          </a:xfrm>
        </p:grpSpPr>
        <p:sp>
          <p:nvSpPr>
            <p:cNvPr id="98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53" y="connsiteY0-154"/>
                </a:cxn>
                <a:cxn ang="0">
                  <a:pos x="connsiteX1-155" y="connsiteY1-156"/>
                </a:cxn>
                <a:cxn ang="0">
                  <a:pos x="connsiteX2-157" y="connsiteY2-158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2453503" y="5467647"/>
              <a:ext cx="988875" cy="416499"/>
            </a:xfrm>
            <a:custGeom>
              <a:avLst/>
              <a:gdLst>
                <a:gd name="connsiteX0" fmla="*/ 755361 w 755361"/>
                <a:gd name="connsiteY0" fmla="*/ 383586 h 416878"/>
                <a:gd name="connsiteX1" fmla="*/ 1599 w 755361"/>
                <a:gd name="connsiteY1" fmla="*/ 383586 h 416878"/>
                <a:gd name="connsiteX2" fmla="*/ 557653 w 755361"/>
                <a:gd name="connsiteY2" fmla="*/ 37597 h 416878"/>
                <a:gd name="connsiteX3" fmla="*/ 619437 w 755361"/>
                <a:gd name="connsiteY3" fmla="*/ 25240 h 416878"/>
                <a:gd name="connsiteX0-1" fmla="*/ 754492 w 754492"/>
                <a:gd name="connsiteY0-2" fmla="*/ 358346 h 392510"/>
                <a:gd name="connsiteX1-3" fmla="*/ 730 w 754492"/>
                <a:gd name="connsiteY1-4" fmla="*/ 358346 h 392510"/>
                <a:gd name="connsiteX2-5" fmla="*/ 618568 w 754492"/>
                <a:gd name="connsiteY2-6" fmla="*/ 0 h 392510"/>
                <a:gd name="connsiteX0-7" fmla="*/ 1458409 w 1458409"/>
                <a:gd name="connsiteY0-8" fmla="*/ 358346 h 379568"/>
                <a:gd name="connsiteX1-9" fmla="*/ 312 w 1458409"/>
                <a:gd name="connsiteY1-10" fmla="*/ 333633 h 379568"/>
                <a:gd name="connsiteX2-11" fmla="*/ 1322485 w 1458409"/>
                <a:gd name="connsiteY2-12" fmla="*/ 0 h 379568"/>
                <a:gd name="connsiteX0-13" fmla="*/ 1483885 w 1483885"/>
                <a:gd name="connsiteY0-14" fmla="*/ 457200 h 484234"/>
                <a:gd name="connsiteX1-15" fmla="*/ 25788 w 1483885"/>
                <a:gd name="connsiteY1-16" fmla="*/ 432487 h 484234"/>
                <a:gd name="connsiteX2-17" fmla="*/ 569485 w 1483885"/>
                <a:gd name="connsiteY2-18" fmla="*/ 0 h 484234"/>
                <a:gd name="connsiteX0-19" fmla="*/ 1475175 w 1475175"/>
                <a:gd name="connsiteY0-20" fmla="*/ 469557 h 497359"/>
                <a:gd name="connsiteX1-21" fmla="*/ 17078 w 1475175"/>
                <a:gd name="connsiteY1-22" fmla="*/ 444844 h 497359"/>
                <a:gd name="connsiteX2-23" fmla="*/ 684342 w 1475175"/>
                <a:gd name="connsiteY2-24" fmla="*/ 0 h 497359"/>
                <a:gd name="connsiteX0-25" fmla="*/ 1482176 w 1482176"/>
                <a:gd name="connsiteY0-26" fmla="*/ 469557 h 497359"/>
                <a:gd name="connsiteX1-27" fmla="*/ 24079 w 1482176"/>
                <a:gd name="connsiteY1-28" fmla="*/ 444844 h 497359"/>
                <a:gd name="connsiteX2-29" fmla="*/ 691343 w 1482176"/>
                <a:gd name="connsiteY2-30" fmla="*/ 0 h 497359"/>
                <a:gd name="connsiteX0-31" fmla="*/ 1496003 w 1496003"/>
                <a:gd name="connsiteY0-32" fmla="*/ 383060 h 405670"/>
                <a:gd name="connsiteX1-33" fmla="*/ 37906 w 1496003"/>
                <a:gd name="connsiteY1-34" fmla="*/ 358347 h 405670"/>
                <a:gd name="connsiteX2-35" fmla="*/ 581603 w 1496003"/>
                <a:gd name="connsiteY2-36" fmla="*/ 0 h 405670"/>
                <a:gd name="connsiteX0-37" fmla="*/ 1498863 w 1498863"/>
                <a:gd name="connsiteY0-38" fmla="*/ 383060 h 405670"/>
                <a:gd name="connsiteX1-39" fmla="*/ 40766 w 1498863"/>
                <a:gd name="connsiteY1-40" fmla="*/ 358347 h 405670"/>
                <a:gd name="connsiteX2-41" fmla="*/ 584463 w 1498863"/>
                <a:gd name="connsiteY2-42" fmla="*/ 0 h 405670"/>
                <a:gd name="connsiteX0-43" fmla="*/ 1473706 w 1473706"/>
                <a:gd name="connsiteY0-44" fmla="*/ 383060 h 440354"/>
                <a:gd name="connsiteX1-45" fmla="*/ 15609 w 1473706"/>
                <a:gd name="connsiteY1-46" fmla="*/ 358347 h 440354"/>
                <a:gd name="connsiteX2-47" fmla="*/ 559306 w 1473706"/>
                <a:gd name="connsiteY2-48" fmla="*/ 0 h 440354"/>
                <a:gd name="connsiteX0-49" fmla="*/ 1682620 w 1682620"/>
                <a:gd name="connsiteY0-50" fmla="*/ 383060 h 405670"/>
                <a:gd name="connsiteX1-51" fmla="*/ 51528 w 1682620"/>
                <a:gd name="connsiteY1-52" fmla="*/ 358347 h 405670"/>
                <a:gd name="connsiteX2-53" fmla="*/ 595225 w 1682620"/>
                <a:gd name="connsiteY2-54" fmla="*/ 0 h 405670"/>
                <a:gd name="connsiteX0-55" fmla="*/ 1653020 w 1653020"/>
                <a:gd name="connsiteY0-56" fmla="*/ 320540 h 339742"/>
                <a:gd name="connsiteX1-57" fmla="*/ 21928 w 1653020"/>
                <a:gd name="connsiteY1-58" fmla="*/ 295827 h 339742"/>
                <a:gd name="connsiteX2-59" fmla="*/ 825980 w 1653020"/>
                <a:gd name="connsiteY2-60" fmla="*/ 0 h 339742"/>
                <a:gd name="connsiteX0-61" fmla="*/ 1717144 w 1717144"/>
                <a:gd name="connsiteY0-62" fmla="*/ 381397 h 403200"/>
                <a:gd name="connsiteX1-63" fmla="*/ 86052 w 1717144"/>
                <a:gd name="connsiteY1-64" fmla="*/ 356684 h 403200"/>
                <a:gd name="connsiteX2-65" fmla="*/ 296123 w 1717144"/>
                <a:gd name="connsiteY2-66" fmla="*/ 12588 h 403200"/>
                <a:gd name="connsiteX3-67" fmla="*/ 890104 w 1717144"/>
                <a:gd name="connsiteY3-68" fmla="*/ 60857 h 403200"/>
                <a:gd name="connsiteX0-69" fmla="*/ 1717144 w 1717144"/>
                <a:gd name="connsiteY0-70" fmla="*/ 376649 h 398452"/>
                <a:gd name="connsiteX1-71" fmla="*/ 86052 w 1717144"/>
                <a:gd name="connsiteY1-72" fmla="*/ 351936 h 398452"/>
                <a:gd name="connsiteX2-73" fmla="*/ 296123 w 1717144"/>
                <a:gd name="connsiteY2-74" fmla="*/ 7840 h 398452"/>
                <a:gd name="connsiteX3-75" fmla="*/ 651445 w 1717144"/>
                <a:gd name="connsiteY3-76" fmla="*/ 143636 h 398452"/>
                <a:gd name="connsiteX0-77" fmla="*/ 1717144 w 1717144"/>
                <a:gd name="connsiteY0-78" fmla="*/ 384043 h 405846"/>
                <a:gd name="connsiteX1-79" fmla="*/ 86052 w 1717144"/>
                <a:gd name="connsiteY1-80" fmla="*/ 359330 h 405846"/>
                <a:gd name="connsiteX2-81" fmla="*/ 296123 w 1717144"/>
                <a:gd name="connsiteY2-82" fmla="*/ 15234 h 405846"/>
                <a:gd name="connsiteX3-83" fmla="*/ 1237241 w 1717144"/>
                <a:gd name="connsiteY3-84" fmla="*/ 38495 h 405846"/>
                <a:gd name="connsiteX0-85" fmla="*/ 1717144 w 1717144"/>
                <a:gd name="connsiteY0-86" fmla="*/ 377444 h 399247"/>
                <a:gd name="connsiteX1-87" fmla="*/ 86052 w 1717144"/>
                <a:gd name="connsiteY1-88" fmla="*/ 352731 h 399247"/>
                <a:gd name="connsiteX2-89" fmla="*/ 296123 w 1717144"/>
                <a:gd name="connsiteY2-90" fmla="*/ 8635 h 399247"/>
                <a:gd name="connsiteX3-91" fmla="*/ 1237241 w 1717144"/>
                <a:gd name="connsiteY3-92" fmla="*/ 31896 h 399247"/>
                <a:gd name="connsiteX0-93" fmla="*/ 1717144 w 1717144"/>
                <a:gd name="connsiteY0-94" fmla="*/ 416694 h 438497"/>
                <a:gd name="connsiteX1-95" fmla="*/ 86052 w 1717144"/>
                <a:gd name="connsiteY1-96" fmla="*/ 391981 h 438497"/>
                <a:gd name="connsiteX2-97" fmla="*/ 296123 w 1717144"/>
                <a:gd name="connsiteY2-98" fmla="*/ 47885 h 438497"/>
                <a:gd name="connsiteX3-99" fmla="*/ 1237241 w 1717144"/>
                <a:gd name="connsiteY3-100" fmla="*/ 71146 h 438497"/>
                <a:gd name="connsiteX0-101" fmla="*/ 1717144 w 1717144"/>
                <a:gd name="connsiteY0-102" fmla="*/ 385519 h 407322"/>
                <a:gd name="connsiteX1-103" fmla="*/ 86052 w 1717144"/>
                <a:gd name="connsiteY1-104" fmla="*/ 360806 h 407322"/>
                <a:gd name="connsiteX2-105" fmla="*/ 296123 w 1717144"/>
                <a:gd name="connsiteY2-106" fmla="*/ 16710 h 407322"/>
                <a:gd name="connsiteX3-107" fmla="*/ 751724 w 1717144"/>
                <a:gd name="connsiteY3-108" fmla="*/ 141722 h 407322"/>
                <a:gd name="connsiteX0-109" fmla="*/ 1717144 w 1717144"/>
                <a:gd name="connsiteY0-110" fmla="*/ 385132 h 406935"/>
                <a:gd name="connsiteX1-111" fmla="*/ 86052 w 1717144"/>
                <a:gd name="connsiteY1-112" fmla="*/ 360419 h 406935"/>
                <a:gd name="connsiteX2-113" fmla="*/ 296123 w 1717144"/>
                <a:gd name="connsiteY2-114" fmla="*/ 16323 h 406935"/>
                <a:gd name="connsiteX3-115" fmla="*/ 751724 w 1717144"/>
                <a:gd name="connsiteY3-116" fmla="*/ 141335 h 406935"/>
                <a:gd name="connsiteX0-117" fmla="*/ 1717144 w 1717144"/>
                <a:gd name="connsiteY0-118" fmla="*/ 402465 h 424268"/>
                <a:gd name="connsiteX1-119" fmla="*/ 86052 w 1717144"/>
                <a:gd name="connsiteY1-120" fmla="*/ 377752 h 424268"/>
                <a:gd name="connsiteX2-121" fmla="*/ 296123 w 1717144"/>
                <a:gd name="connsiteY2-122" fmla="*/ 33656 h 424268"/>
                <a:gd name="connsiteX3-123" fmla="*/ 751724 w 1717144"/>
                <a:gd name="connsiteY3-124" fmla="*/ 158668 h 424268"/>
                <a:gd name="connsiteX0-125" fmla="*/ 1703068 w 1703068"/>
                <a:gd name="connsiteY0-126" fmla="*/ 402465 h 433569"/>
                <a:gd name="connsiteX1-127" fmla="*/ 71976 w 1703068"/>
                <a:gd name="connsiteY1-128" fmla="*/ 377752 h 433569"/>
                <a:gd name="connsiteX2-129" fmla="*/ 282047 w 1703068"/>
                <a:gd name="connsiteY2-130" fmla="*/ 33656 h 433569"/>
                <a:gd name="connsiteX3-131" fmla="*/ 737648 w 1703068"/>
                <a:gd name="connsiteY3-132" fmla="*/ 158668 h 433569"/>
                <a:gd name="connsiteX0-133" fmla="*/ 1703068 w 1703068"/>
                <a:gd name="connsiteY0-134" fmla="*/ 402465 h 433569"/>
                <a:gd name="connsiteX1-135" fmla="*/ 71976 w 1703068"/>
                <a:gd name="connsiteY1-136" fmla="*/ 377752 h 433569"/>
                <a:gd name="connsiteX2-137" fmla="*/ 282047 w 1703068"/>
                <a:gd name="connsiteY2-138" fmla="*/ 33656 h 433569"/>
                <a:gd name="connsiteX3-139" fmla="*/ 737648 w 1703068"/>
                <a:gd name="connsiteY3-140" fmla="*/ 158668 h 433569"/>
                <a:gd name="connsiteX0-141" fmla="*/ 1736283 w 1736283"/>
                <a:gd name="connsiteY0-142" fmla="*/ 399831 h 421458"/>
                <a:gd name="connsiteX1-143" fmla="*/ 105191 w 1736283"/>
                <a:gd name="connsiteY1-144" fmla="*/ 375118 h 421458"/>
                <a:gd name="connsiteX2-145" fmla="*/ 243539 w 1736283"/>
                <a:gd name="connsiteY2-146" fmla="*/ 34201 h 421458"/>
                <a:gd name="connsiteX3-147" fmla="*/ 770863 w 1736283"/>
                <a:gd name="connsiteY3-148" fmla="*/ 156034 h 421458"/>
              </a:gdLst>
              <a:ahLst/>
              <a:cxnLst>
                <a:cxn ang="0">
                  <a:pos x="connsiteX0-141" y="connsiteY0-142"/>
                </a:cxn>
                <a:cxn ang="0">
                  <a:pos x="connsiteX1-143" y="connsiteY1-144"/>
                </a:cxn>
                <a:cxn ang="0">
                  <a:pos x="connsiteX2-145" y="connsiteY2-146"/>
                </a:cxn>
                <a:cxn ang="0">
                  <a:pos x="connsiteX3-147" y="connsiteY3-148"/>
                </a:cxn>
              </a:cxnLst>
              <a:rect l="l" t="t" r="r" b="b"/>
              <a:pathLst>
                <a:path w="1736283" h="421458">
                  <a:moveTo>
                    <a:pt x="1736283" y="399831"/>
                  </a:moveTo>
                  <a:cubicBezTo>
                    <a:pt x="1375877" y="428663"/>
                    <a:pt x="353982" y="436056"/>
                    <a:pt x="105191" y="375118"/>
                  </a:cubicBezTo>
                  <a:cubicBezTo>
                    <a:pt x="-143600" y="314180"/>
                    <a:pt x="109530" y="83505"/>
                    <a:pt x="243539" y="34201"/>
                  </a:cubicBezTo>
                  <a:cubicBezTo>
                    <a:pt x="438239" y="-56438"/>
                    <a:pt x="1137030" y="50085"/>
                    <a:pt x="770863" y="156034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2045516" y="2636816"/>
            <a:ext cx="466974" cy="800526"/>
          </a:xfrm>
          <a:custGeom>
            <a:avLst/>
            <a:gdLst>
              <a:gd name="connsiteX0" fmla="*/ 0 w 786063"/>
              <a:gd name="connsiteY0" fmla="*/ 0 h 1347536"/>
              <a:gd name="connsiteX1" fmla="*/ 513347 w 786063"/>
              <a:gd name="connsiteY1" fmla="*/ 401052 h 1347536"/>
              <a:gd name="connsiteX2" fmla="*/ 336884 w 786063"/>
              <a:gd name="connsiteY2" fmla="*/ 1155031 h 1347536"/>
              <a:gd name="connsiteX3" fmla="*/ 786063 w 786063"/>
              <a:gd name="connsiteY3" fmla="*/ 1347536 h 134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063" h="1347536">
                <a:moveTo>
                  <a:pt x="0" y="0"/>
                </a:moveTo>
                <a:cubicBezTo>
                  <a:pt x="228600" y="104273"/>
                  <a:pt x="457200" y="208547"/>
                  <a:pt x="513347" y="401052"/>
                </a:cubicBezTo>
                <a:cubicBezTo>
                  <a:pt x="569494" y="593557"/>
                  <a:pt x="291431" y="997284"/>
                  <a:pt x="336884" y="1155031"/>
                </a:cubicBezTo>
                <a:cubicBezTo>
                  <a:pt x="382337" y="1312778"/>
                  <a:pt x="584200" y="1330157"/>
                  <a:pt x="786063" y="1347536"/>
                </a:cubicBezTo>
              </a:path>
            </a:pathLst>
          </a:custGeom>
          <a:noFill/>
          <a:ln w="25400" cap="rnd">
            <a:solidFill>
              <a:srgbClr val="1E5AA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214916" y="484097"/>
            <a:ext cx="3658804" cy="3917098"/>
            <a:chOff x="4427538" y="954088"/>
            <a:chExt cx="3333750" cy="3729038"/>
          </a:xfrm>
        </p:grpSpPr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"/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"/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"/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1"/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2"/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4"/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5"/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6"/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 flipH="1">
            <a:off x="4910531" y="1189556"/>
            <a:ext cx="226479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70" y="4330066"/>
            <a:ext cx="2883159" cy="25285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23189" y="532844"/>
            <a:ext cx="1183107" cy="12135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5424" y="854098"/>
            <a:ext cx="1417375" cy="94839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8835" y="963041"/>
            <a:ext cx="1174422" cy="78333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547870" y="5558155"/>
            <a:ext cx="3345815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This class meeting concludes</a:t>
            </a:r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55" grpId="0"/>
      <p:bldP spid="43" grpId="0" bldLvl="0" animBg="1"/>
      <p:bldP spid="5" grpId="0" bldLvl="0" animBg="1"/>
      <p:bldP spid="95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总结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70660" y="1713865"/>
            <a:ext cx="812800" cy="821055"/>
            <a:chOff x="6052873" y="3443183"/>
            <a:chExt cx="1306195" cy="1319530"/>
          </a:xfrm>
        </p:grpSpPr>
        <p:sp>
          <p:nvSpPr>
            <p:cNvPr id="51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79" name="组合 178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80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1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2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3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4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5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6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7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8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9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0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1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2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3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4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5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6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7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8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9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0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1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2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3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4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5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6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7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8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536315" y="1639570"/>
            <a:ext cx="812800" cy="821055"/>
            <a:chOff x="6052873" y="3443183"/>
            <a:chExt cx="1306195" cy="1319530"/>
          </a:xfrm>
        </p:grpSpPr>
        <p:sp>
          <p:nvSpPr>
            <p:cNvPr id="11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3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0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514975" y="1631315"/>
            <a:ext cx="812800" cy="821055"/>
            <a:chOff x="6052873" y="3443183"/>
            <a:chExt cx="1306195" cy="1319530"/>
          </a:xfrm>
        </p:grpSpPr>
        <p:sp>
          <p:nvSpPr>
            <p:cNvPr id="43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5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3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5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6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7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0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1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3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5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6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9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1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2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3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5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7596505" y="1623060"/>
            <a:ext cx="812800" cy="821055"/>
            <a:chOff x="6052873" y="3443183"/>
            <a:chExt cx="1306195" cy="1319530"/>
          </a:xfrm>
        </p:grpSpPr>
        <p:sp>
          <p:nvSpPr>
            <p:cNvPr id="77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9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0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1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2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4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5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6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7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8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9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0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1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2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3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4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5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6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7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8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9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0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1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2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3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4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5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6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7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9822815" y="1583055"/>
            <a:ext cx="812800" cy="821055"/>
            <a:chOff x="6052873" y="3443183"/>
            <a:chExt cx="1306195" cy="1319530"/>
          </a:xfrm>
        </p:grpSpPr>
        <p:sp>
          <p:nvSpPr>
            <p:cNvPr id="109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11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2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3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4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5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6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7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8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9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0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1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2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3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4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5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6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7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8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9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0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1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2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3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4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5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6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7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8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9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40" name="组合 139"/>
          <p:cNvGrpSpPr/>
          <p:nvPr/>
        </p:nvGrpSpPr>
        <p:grpSpPr>
          <a:xfrm>
            <a:off x="1506220" y="4270375"/>
            <a:ext cx="812800" cy="821055"/>
            <a:chOff x="6052873" y="3443183"/>
            <a:chExt cx="1306195" cy="1319530"/>
          </a:xfrm>
        </p:grpSpPr>
        <p:sp>
          <p:nvSpPr>
            <p:cNvPr id="141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43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4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5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6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7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8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9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0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1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2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3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4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5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6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7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8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9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0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1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2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3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4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5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6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7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8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9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0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1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72" name="组合 171"/>
          <p:cNvGrpSpPr/>
          <p:nvPr/>
        </p:nvGrpSpPr>
        <p:grpSpPr>
          <a:xfrm>
            <a:off x="3571875" y="4196080"/>
            <a:ext cx="812800" cy="821055"/>
            <a:chOff x="6052873" y="3443183"/>
            <a:chExt cx="1306195" cy="1319530"/>
          </a:xfrm>
        </p:grpSpPr>
        <p:sp>
          <p:nvSpPr>
            <p:cNvPr id="173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74" name="组合 173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75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6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7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8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9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0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1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2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3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4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5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6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7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8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9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0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1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2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3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4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5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6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7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8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9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0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1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2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3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34" name="组合 233"/>
          <p:cNvGrpSpPr/>
          <p:nvPr/>
        </p:nvGrpSpPr>
        <p:grpSpPr>
          <a:xfrm>
            <a:off x="5550535" y="4187825"/>
            <a:ext cx="812800" cy="821055"/>
            <a:chOff x="6052873" y="3443183"/>
            <a:chExt cx="1306195" cy="1319530"/>
          </a:xfrm>
        </p:grpSpPr>
        <p:sp>
          <p:nvSpPr>
            <p:cNvPr id="235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37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8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9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0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1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2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3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4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5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6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7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8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9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0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1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2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3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4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5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6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7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8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9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0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1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2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3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4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5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66" name="组合 265"/>
          <p:cNvGrpSpPr/>
          <p:nvPr/>
        </p:nvGrpSpPr>
        <p:grpSpPr>
          <a:xfrm>
            <a:off x="7632065" y="4179570"/>
            <a:ext cx="812800" cy="821055"/>
            <a:chOff x="6052873" y="3443183"/>
            <a:chExt cx="1306195" cy="1319530"/>
          </a:xfrm>
        </p:grpSpPr>
        <p:sp>
          <p:nvSpPr>
            <p:cNvPr id="267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8" name="组合 267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69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0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1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2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3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4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5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6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7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8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9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0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1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2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3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4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5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6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7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8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9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0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1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2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3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4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5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6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7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98" name="组合 297"/>
          <p:cNvGrpSpPr/>
          <p:nvPr/>
        </p:nvGrpSpPr>
        <p:grpSpPr>
          <a:xfrm>
            <a:off x="9858375" y="4139565"/>
            <a:ext cx="812800" cy="821055"/>
            <a:chOff x="6052873" y="3443183"/>
            <a:chExt cx="1306195" cy="1319530"/>
          </a:xfrm>
        </p:grpSpPr>
        <p:sp>
          <p:nvSpPr>
            <p:cNvPr id="299" name="椭圆 31"/>
            <p:cNvSpPr/>
            <p:nvPr/>
          </p:nvSpPr>
          <p:spPr>
            <a:xfrm rot="15654318">
              <a:off x="6046205" y="3449850"/>
              <a:ext cx="1319530" cy="130619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6384118" y="3778610"/>
              <a:ext cx="737002" cy="560287"/>
              <a:chOff x="4095751" y="2149476"/>
              <a:chExt cx="854074" cy="6492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01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2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3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4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5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6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7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8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9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0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1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2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3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4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5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6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7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8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9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0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1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2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3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4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5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6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7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8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9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solidFill>
                  <a:srgbClr val="1E5AA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30" name="文本框 329"/>
          <p:cNvSpPr txBox="1"/>
          <p:nvPr/>
        </p:nvSpPr>
        <p:spPr>
          <a:xfrm>
            <a:off x="1256030" y="2626360"/>
            <a:ext cx="12242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明确目标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-----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争当优秀集体</a:t>
            </a:r>
            <a:endParaRPr lang="zh-CN" altLang="en-US" sz="1200"/>
          </a:p>
        </p:txBody>
      </p:sp>
      <p:sp>
        <p:nvSpPr>
          <p:cNvPr id="331" name="文本框 330"/>
          <p:cNvSpPr txBox="1"/>
          <p:nvPr/>
        </p:nvSpPr>
        <p:spPr>
          <a:xfrm>
            <a:off x="3295650" y="2540000"/>
            <a:ext cx="12242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培养二风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------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优良的班风、浓厚的学风</a:t>
            </a:r>
            <a:endParaRPr lang="zh-CN" altLang="en-US" sz="1200"/>
          </a:p>
        </p:txBody>
      </p:sp>
      <p:sp>
        <p:nvSpPr>
          <p:cNvPr id="332" name="文本框 331"/>
          <p:cNvSpPr txBox="1"/>
          <p:nvPr/>
        </p:nvSpPr>
        <p:spPr>
          <a:xfrm>
            <a:off x="5264150" y="2540000"/>
            <a:ext cx="12242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buClr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树立三感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------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荣誉感、责任感、竞争感</a:t>
            </a:r>
            <a:endParaRPr lang="zh-CN" altLang="en-US" sz="1200"/>
          </a:p>
        </p:txBody>
      </p:sp>
      <p:sp>
        <p:nvSpPr>
          <p:cNvPr id="333" name="文本框 332"/>
          <p:cNvSpPr txBox="1"/>
          <p:nvPr/>
        </p:nvSpPr>
        <p:spPr>
          <a:xfrm>
            <a:off x="7136765" y="2540000"/>
            <a:ext cx="19177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四有四严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------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有理想、有道德、有文化、有纪律、严格要求、严格训练、严格管理、严格把关</a:t>
            </a:r>
            <a:endParaRPr lang="zh-CN" altLang="en-US" sz="1200"/>
          </a:p>
        </p:txBody>
      </p:sp>
      <p:sp>
        <p:nvSpPr>
          <p:cNvPr id="334" name="文本框 333"/>
          <p:cNvSpPr txBox="1"/>
          <p:nvPr/>
        </p:nvSpPr>
        <p:spPr>
          <a:xfrm>
            <a:off x="9055100" y="2511425"/>
            <a:ext cx="243332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五字班训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敬：尊敬老师、尊敬父母、尊敬同学。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竞：开展竞赛、比学赶帮、力争上游。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静：安心安静、遵规守纪、专心学习。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净：环境卫生、衣着整洁、言行文明。</a:t>
            </a:r>
            <a:endParaRPr lang="zh-CN" altLang="en-US" sz="10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晶：全面发展、保持全优、合格成才。</a:t>
            </a:r>
            <a:endParaRPr lang="zh-CN" altLang="en-US" sz="1000"/>
          </a:p>
        </p:txBody>
      </p:sp>
      <p:sp>
        <p:nvSpPr>
          <p:cNvPr id="335" name="文本框 334"/>
          <p:cNvSpPr txBox="1"/>
          <p:nvPr/>
        </p:nvSpPr>
        <p:spPr>
          <a:xfrm>
            <a:off x="764540" y="5236845"/>
            <a:ext cx="18853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提高六能力 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自学能力、记忆能力、想象能组织能力、表达能力、创造能力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;</a:t>
            </a:r>
            <a:endParaRPr lang="zh-CN" altLang="en-US" sz="1200"/>
          </a:p>
          <a:p>
            <a:pPr lvl="0" algn="ctr">
              <a:lnSpc>
                <a:spcPct val="150000"/>
              </a:lnSpc>
              <a:buClrTx/>
            </a:pPr>
            <a:endParaRPr lang="zh-CN" altLang="en-US" sz="1200"/>
          </a:p>
        </p:txBody>
      </p:sp>
      <p:sp>
        <p:nvSpPr>
          <p:cNvPr id="336" name="文本框 335"/>
          <p:cNvSpPr txBox="1"/>
          <p:nvPr/>
        </p:nvSpPr>
        <p:spPr>
          <a:xfrm>
            <a:off x="2816860" y="5150485"/>
            <a:ext cx="202311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学习七认真 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学习态度认真、课前预习认真、课中听讲认真、课后作业认真、笔记书写认真、消化巩固认真、测验考核认真。</a:t>
            </a:r>
            <a:endParaRPr lang="zh-CN" altLang="en-US" sz="1000"/>
          </a:p>
        </p:txBody>
      </p:sp>
      <p:sp>
        <p:nvSpPr>
          <p:cNvPr id="337" name="文本框 336"/>
          <p:cNvSpPr txBox="1"/>
          <p:nvPr/>
        </p:nvSpPr>
        <p:spPr>
          <a:xfrm>
            <a:off x="4926330" y="5150485"/>
            <a:ext cx="200914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常规八戒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戒骄、戒躁、戒懒、戒散、戒狂、戒混、戒脏、戒乱</a:t>
            </a:r>
            <a:endParaRPr lang="zh-CN" altLang="en-US" sz="1200"/>
          </a:p>
        </p:txBody>
      </p:sp>
      <p:sp>
        <p:nvSpPr>
          <p:cNvPr id="338" name="文本框 337"/>
          <p:cNvSpPr txBox="1"/>
          <p:nvPr/>
        </p:nvSpPr>
        <p:spPr>
          <a:xfrm>
            <a:off x="7137400" y="5150485"/>
            <a:ext cx="1952625" cy="1245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九不言行 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不出口骂人、不动手打人、不损坏公物、不迟到早退、不无故旷课、不追逐打闹、不看有害书画影视、不贪玩误学、不作业马虎。</a:t>
            </a:r>
            <a:endParaRPr lang="zh-CN" altLang="en-US" sz="1000"/>
          </a:p>
        </p:txBody>
      </p:sp>
      <p:sp>
        <p:nvSpPr>
          <p:cNvPr id="339" name="文本框 338"/>
          <p:cNvSpPr txBox="1"/>
          <p:nvPr/>
        </p:nvSpPr>
        <p:spPr>
          <a:xfrm>
            <a:off x="9324975" y="5236845"/>
            <a:ext cx="200914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十自要求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------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自尊、自爱、自重、自信、自强、自静、自觉、自学、自理、自立。</a:t>
            </a:r>
            <a:endParaRPr lang="zh-CN" altLang="en-US" sz="1200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8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9" name="Freeform 7"/>
          <p:cNvSpPr/>
          <p:nvPr/>
        </p:nvSpPr>
        <p:spPr bwMode="auto">
          <a:xfrm>
            <a:off x="3774017" y="758825"/>
            <a:ext cx="690034" cy="264584"/>
          </a:xfrm>
          <a:custGeom>
            <a:avLst/>
            <a:gdLst>
              <a:gd name="T0" fmla="*/ 159 w 162"/>
              <a:gd name="T1" fmla="*/ 62 h 62"/>
              <a:gd name="T2" fmla="*/ 161 w 162"/>
              <a:gd name="T3" fmla="*/ 54 h 62"/>
              <a:gd name="T4" fmla="*/ 137 w 162"/>
              <a:gd name="T5" fmla="*/ 26 h 62"/>
              <a:gd name="T6" fmla="*/ 121 w 162"/>
              <a:gd name="T7" fmla="*/ 30 h 62"/>
              <a:gd name="T8" fmla="*/ 121 w 162"/>
              <a:gd name="T9" fmla="*/ 28 h 62"/>
              <a:gd name="T10" fmla="*/ 121 w 162"/>
              <a:gd name="T11" fmla="*/ 27 h 62"/>
              <a:gd name="T12" fmla="*/ 121 w 162"/>
              <a:gd name="T13" fmla="*/ 22 h 62"/>
              <a:gd name="T14" fmla="*/ 119 w 162"/>
              <a:gd name="T15" fmla="*/ 16 h 62"/>
              <a:gd name="T16" fmla="*/ 118 w 162"/>
              <a:gd name="T17" fmla="*/ 15 h 62"/>
              <a:gd name="T18" fmla="*/ 118 w 162"/>
              <a:gd name="T19" fmla="*/ 15 h 62"/>
              <a:gd name="T20" fmla="*/ 118 w 162"/>
              <a:gd name="T21" fmla="*/ 15 h 62"/>
              <a:gd name="T22" fmla="*/ 115 w 162"/>
              <a:gd name="T23" fmla="*/ 9 h 62"/>
              <a:gd name="T24" fmla="*/ 109 w 162"/>
              <a:gd name="T25" fmla="*/ 5 h 62"/>
              <a:gd name="T26" fmla="*/ 97 w 162"/>
              <a:gd name="T27" fmla="*/ 0 h 62"/>
              <a:gd name="T28" fmla="*/ 83 w 162"/>
              <a:gd name="T29" fmla="*/ 3 h 62"/>
              <a:gd name="T30" fmla="*/ 73 w 162"/>
              <a:gd name="T31" fmla="*/ 12 h 62"/>
              <a:gd name="T32" fmla="*/ 70 w 162"/>
              <a:gd name="T33" fmla="*/ 18 h 62"/>
              <a:gd name="T34" fmla="*/ 69 w 162"/>
              <a:gd name="T35" fmla="*/ 24 h 62"/>
              <a:gd name="T36" fmla="*/ 58 w 162"/>
              <a:gd name="T37" fmla="*/ 21 h 62"/>
              <a:gd name="T38" fmla="*/ 52 w 162"/>
              <a:gd name="T39" fmla="*/ 21 h 62"/>
              <a:gd name="T40" fmla="*/ 41 w 162"/>
              <a:gd name="T41" fmla="*/ 26 h 62"/>
              <a:gd name="T42" fmla="*/ 33 w 162"/>
              <a:gd name="T43" fmla="*/ 43 h 62"/>
              <a:gd name="T44" fmla="*/ 32 w 162"/>
              <a:gd name="T45" fmla="*/ 43 h 62"/>
              <a:gd name="T46" fmla="*/ 32 w 162"/>
              <a:gd name="T47" fmla="*/ 43 h 62"/>
              <a:gd name="T48" fmla="*/ 32 w 162"/>
              <a:gd name="T49" fmla="*/ 43 h 62"/>
              <a:gd name="T50" fmla="*/ 1 w 162"/>
              <a:gd name="T51" fmla="*/ 59 h 62"/>
              <a:gd name="T52" fmla="*/ 0 w 162"/>
              <a:gd name="T53" fmla="*/ 62 h 62"/>
              <a:gd name="T54" fmla="*/ 159 w 162"/>
              <a:gd name="T5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2" h="62">
                <a:moveTo>
                  <a:pt x="159" y="62"/>
                </a:moveTo>
                <a:cubicBezTo>
                  <a:pt x="160" y="59"/>
                  <a:pt x="161" y="57"/>
                  <a:pt x="161" y="54"/>
                </a:cubicBezTo>
                <a:cubicBezTo>
                  <a:pt x="162" y="40"/>
                  <a:pt x="151" y="26"/>
                  <a:pt x="137" y="26"/>
                </a:cubicBezTo>
                <a:cubicBezTo>
                  <a:pt x="131" y="26"/>
                  <a:pt x="125" y="27"/>
                  <a:pt x="121" y="30"/>
                </a:cubicBezTo>
                <a:cubicBezTo>
                  <a:pt x="121" y="30"/>
                  <a:pt x="121" y="29"/>
                  <a:pt x="121" y="28"/>
                </a:cubicBezTo>
                <a:cubicBezTo>
                  <a:pt x="121" y="28"/>
                  <a:pt x="121" y="27"/>
                  <a:pt x="121" y="27"/>
                </a:cubicBezTo>
                <a:cubicBezTo>
                  <a:pt x="121" y="25"/>
                  <a:pt x="121" y="24"/>
                  <a:pt x="121" y="22"/>
                </a:cubicBezTo>
                <a:cubicBezTo>
                  <a:pt x="120" y="20"/>
                  <a:pt x="120" y="18"/>
                  <a:pt x="119" y="16"/>
                </a:cubicBezTo>
                <a:cubicBezTo>
                  <a:pt x="119" y="16"/>
                  <a:pt x="119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7" y="12"/>
                  <a:pt x="115" y="9"/>
                </a:cubicBezTo>
                <a:cubicBezTo>
                  <a:pt x="113" y="7"/>
                  <a:pt x="111" y="6"/>
                  <a:pt x="109" y="5"/>
                </a:cubicBezTo>
                <a:cubicBezTo>
                  <a:pt x="106" y="2"/>
                  <a:pt x="101" y="1"/>
                  <a:pt x="97" y="0"/>
                </a:cubicBezTo>
                <a:cubicBezTo>
                  <a:pt x="92" y="0"/>
                  <a:pt x="88" y="1"/>
                  <a:pt x="83" y="3"/>
                </a:cubicBezTo>
                <a:cubicBezTo>
                  <a:pt x="79" y="5"/>
                  <a:pt x="76" y="8"/>
                  <a:pt x="73" y="12"/>
                </a:cubicBezTo>
                <a:cubicBezTo>
                  <a:pt x="72" y="14"/>
                  <a:pt x="71" y="16"/>
                  <a:pt x="70" y="18"/>
                </a:cubicBezTo>
                <a:cubicBezTo>
                  <a:pt x="69" y="20"/>
                  <a:pt x="69" y="22"/>
                  <a:pt x="69" y="24"/>
                </a:cubicBezTo>
                <a:cubicBezTo>
                  <a:pt x="66" y="22"/>
                  <a:pt x="62" y="21"/>
                  <a:pt x="58" y="21"/>
                </a:cubicBezTo>
                <a:cubicBezTo>
                  <a:pt x="56" y="21"/>
                  <a:pt x="54" y="21"/>
                  <a:pt x="52" y="21"/>
                </a:cubicBezTo>
                <a:cubicBezTo>
                  <a:pt x="48" y="22"/>
                  <a:pt x="44" y="24"/>
                  <a:pt x="41" y="26"/>
                </a:cubicBezTo>
                <a:cubicBezTo>
                  <a:pt x="36" y="31"/>
                  <a:pt x="33" y="36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3"/>
                  <a:pt x="28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20" y="41"/>
                  <a:pt x="6" y="45"/>
                  <a:pt x="1" y="59"/>
                </a:cubicBezTo>
                <a:cubicBezTo>
                  <a:pt x="1" y="60"/>
                  <a:pt x="1" y="61"/>
                  <a:pt x="0" y="62"/>
                </a:cubicBezTo>
                <a:lnTo>
                  <a:pt x="159" y="62"/>
                </a:ln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/>
          <a:lstStyle/>
          <a:p>
            <a:endParaRPr lang="zh-CN" altLang="en-US" sz="1705"/>
          </a:p>
        </p:txBody>
      </p:sp>
      <p:sp>
        <p:nvSpPr>
          <p:cNvPr id="3080" name="Freeform 8"/>
          <p:cNvSpPr/>
          <p:nvPr/>
        </p:nvSpPr>
        <p:spPr bwMode="auto">
          <a:xfrm>
            <a:off x="-624417" y="1681693"/>
            <a:ext cx="2108202" cy="802218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/>
          <a:lstStyle/>
          <a:p>
            <a:endParaRPr lang="zh-CN" altLang="en-US" sz="1705"/>
          </a:p>
        </p:txBody>
      </p:sp>
      <p:sp>
        <p:nvSpPr>
          <p:cNvPr id="3081" name="Freeform 9"/>
          <p:cNvSpPr/>
          <p:nvPr/>
        </p:nvSpPr>
        <p:spPr bwMode="auto">
          <a:xfrm>
            <a:off x="2762251" y="5284259"/>
            <a:ext cx="1153582" cy="438151"/>
          </a:xfrm>
          <a:custGeom>
            <a:avLst/>
            <a:gdLst>
              <a:gd name="T0" fmla="*/ 266 w 271"/>
              <a:gd name="T1" fmla="*/ 103 h 103"/>
              <a:gd name="T2" fmla="*/ 269 w 271"/>
              <a:gd name="T3" fmla="*/ 90 h 103"/>
              <a:gd name="T4" fmla="*/ 229 w 271"/>
              <a:gd name="T5" fmla="*/ 43 h 103"/>
              <a:gd name="T6" fmla="*/ 202 w 271"/>
              <a:gd name="T7" fmla="*/ 51 h 103"/>
              <a:gd name="T8" fmla="*/ 202 w 271"/>
              <a:gd name="T9" fmla="*/ 48 h 103"/>
              <a:gd name="T10" fmla="*/ 202 w 271"/>
              <a:gd name="T11" fmla="*/ 45 h 103"/>
              <a:gd name="T12" fmla="*/ 202 w 271"/>
              <a:gd name="T13" fmla="*/ 37 h 103"/>
              <a:gd name="T14" fmla="*/ 199 w 271"/>
              <a:gd name="T15" fmla="*/ 27 h 103"/>
              <a:gd name="T16" fmla="*/ 198 w 271"/>
              <a:gd name="T17" fmla="*/ 25 h 103"/>
              <a:gd name="T18" fmla="*/ 198 w 271"/>
              <a:gd name="T19" fmla="*/ 25 h 103"/>
              <a:gd name="T20" fmla="*/ 198 w 271"/>
              <a:gd name="T21" fmla="*/ 25 h 103"/>
              <a:gd name="T22" fmla="*/ 191 w 271"/>
              <a:gd name="T23" fmla="*/ 15 h 103"/>
              <a:gd name="T24" fmla="*/ 183 w 271"/>
              <a:gd name="T25" fmla="*/ 8 h 103"/>
              <a:gd name="T26" fmla="*/ 162 w 271"/>
              <a:gd name="T27" fmla="*/ 1 h 103"/>
              <a:gd name="T28" fmla="*/ 139 w 271"/>
              <a:gd name="T29" fmla="*/ 5 h 103"/>
              <a:gd name="T30" fmla="*/ 122 w 271"/>
              <a:gd name="T31" fmla="*/ 20 h 103"/>
              <a:gd name="T32" fmla="*/ 117 w 271"/>
              <a:gd name="T33" fmla="*/ 30 h 103"/>
              <a:gd name="T34" fmla="*/ 115 w 271"/>
              <a:gd name="T35" fmla="*/ 40 h 103"/>
              <a:gd name="T36" fmla="*/ 97 w 271"/>
              <a:gd name="T37" fmla="*/ 35 h 103"/>
              <a:gd name="T38" fmla="*/ 87 w 271"/>
              <a:gd name="T39" fmla="*/ 35 h 103"/>
              <a:gd name="T40" fmla="*/ 68 w 271"/>
              <a:gd name="T41" fmla="*/ 45 h 103"/>
              <a:gd name="T42" fmla="*/ 54 w 271"/>
              <a:gd name="T43" fmla="*/ 72 h 103"/>
              <a:gd name="T44" fmla="*/ 54 w 271"/>
              <a:gd name="T45" fmla="*/ 72 h 103"/>
              <a:gd name="T46" fmla="*/ 53 w 271"/>
              <a:gd name="T47" fmla="*/ 73 h 103"/>
              <a:gd name="T48" fmla="*/ 53 w 271"/>
              <a:gd name="T49" fmla="*/ 73 h 103"/>
              <a:gd name="T50" fmla="*/ 1 w 271"/>
              <a:gd name="T51" fmla="*/ 98 h 103"/>
              <a:gd name="T52" fmla="*/ 0 w 271"/>
              <a:gd name="T53" fmla="*/ 103 h 103"/>
              <a:gd name="T54" fmla="*/ 266 w 271"/>
              <a:gd name="T5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1" h="103">
                <a:moveTo>
                  <a:pt x="266" y="103"/>
                </a:moveTo>
                <a:cubicBezTo>
                  <a:pt x="268" y="99"/>
                  <a:pt x="269" y="95"/>
                  <a:pt x="269" y="90"/>
                </a:cubicBezTo>
                <a:cubicBezTo>
                  <a:pt x="271" y="68"/>
                  <a:pt x="253" y="43"/>
                  <a:pt x="229" y="43"/>
                </a:cubicBezTo>
                <a:cubicBezTo>
                  <a:pt x="219" y="43"/>
                  <a:pt x="210" y="46"/>
                  <a:pt x="202" y="51"/>
                </a:cubicBezTo>
                <a:cubicBezTo>
                  <a:pt x="202" y="50"/>
                  <a:pt x="202" y="49"/>
                  <a:pt x="202" y="48"/>
                </a:cubicBezTo>
                <a:cubicBezTo>
                  <a:pt x="202" y="47"/>
                  <a:pt x="202" y="46"/>
                  <a:pt x="202" y="45"/>
                </a:cubicBezTo>
                <a:cubicBezTo>
                  <a:pt x="203" y="43"/>
                  <a:pt x="202" y="40"/>
                  <a:pt x="202" y="37"/>
                </a:cubicBezTo>
                <a:cubicBezTo>
                  <a:pt x="201" y="33"/>
                  <a:pt x="200" y="30"/>
                  <a:pt x="199" y="27"/>
                </a:cubicBezTo>
                <a:cubicBezTo>
                  <a:pt x="198" y="26"/>
                  <a:pt x="198" y="26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7" y="23"/>
                  <a:pt x="195" y="20"/>
                  <a:pt x="191" y="15"/>
                </a:cubicBezTo>
                <a:cubicBezTo>
                  <a:pt x="189" y="12"/>
                  <a:pt x="186" y="10"/>
                  <a:pt x="183" y="8"/>
                </a:cubicBezTo>
                <a:cubicBezTo>
                  <a:pt x="176" y="4"/>
                  <a:pt x="169" y="1"/>
                  <a:pt x="162" y="1"/>
                </a:cubicBezTo>
                <a:cubicBezTo>
                  <a:pt x="154" y="0"/>
                  <a:pt x="146" y="2"/>
                  <a:pt x="139" y="5"/>
                </a:cubicBezTo>
                <a:cubicBezTo>
                  <a:pt x="132" y="9"/>
                  <a:pt x="126" y="14"/>
                  <a:pt x="122" y="20"/>
                </a:cubicBezTo>
                <a:cubicBezTo>
                  <a:pt x="120" y="23"/>
                  <a:pt x="119" y="27"/>
                  <a:pt x="117" y="30"/>
                </a:cubicBezTo>
                <a:cubicBezTo>
                  <a:pt x="116" y="33"/>
                  <a:pt x="115" y="37"/>
                  <a:pt x="115" y="40"/>
                </a:cubicBezTo>
                <a:cubicBezTo>
                  <a:pt x="109" y="37"/>
                  <a:pt x="104" y="35"/>
                  <a:pt x="97" y="35"/>
                </a:cubicBezTo>
                <a:cubicBezTo>
                  <a:pt x="94" y="35"/>
                  <a:pt x="90" y="35"/>
                  <a:pt x="87" y="35"/>
                </a:cubicBezTo>
                <a:cubicBezTo>
                  <a:pt x="80" y="37"/>
                  <a:pt x="73" y="40"/>
                  <a:pt x="68" y="45"/>
                </a:cubicBezTo>
                <a:cubicBezTo>
                  <a:pt x="60" y="51"/>
                  <a:pt x="55" y="61"/>
                  <a:pt x="54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0" y="72"/>
                  <a:pt x="47" y="71"/>
                  <a:pt x="53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33" y="68"/>
                  <a:pt x="9" y="75"/>
                  <a:pt x="1" y="98"/>
                </a:cubicBezTo>
                <a:cubicBezTo>
                  <a:pt x="1" y="100"/>
                  <a:pt x="0" y="102"/>
                  <a:pt x="0" y="103"/>
                </a:cubicBezTo>
                <a:lnTo>
                  <a:pt x="266" y="103"/>
                </a:ln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/>
          <a:lstStyle/>
          <a:p>
            <a:endParaRPr lang="zh-CN" altLang="en-US" sz="1705"/>
          </a:p>
        </p:txBody>
      </p:sp>
      <p:grpSp>
        <p:nvGrpSpPr>
          <p:cNvPr id="3084" name="Group 12"/>
          <p:cNvGrpSpPr/>
          <p:nvPr/>
        </p:nvGrpSpPr>
        <p:grpSpPr bwMode="auto">
          <a:xfrm>
            <a:off x="658284" y="716493"/>
            <a:ext cx="383116" cy="378884"/>
            <a:chOff x="223" y="203"/>
            <a:chExt cx="213" cy="211"/>
          </a:xfrm>
          <a:solidFill>
            <a:srgbClr val="1E5AA4"/>
          </a:solidFill>
        </p:grpSpPr>
        <p:sp>
          <p:nvSpPr>
            <p:cNvPr id="3082" name="Freeform 10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</p:grpSp>
      <p:grpSp>
        <p:nvGrpSpPr>
          <p:cNvPr id="3086" name="Group 14"/>
          <p:cNvGrpSpPr/>
          <p:nvPr/>
        </p:nvGrpSpPr>
        <p:grpSpPr bwMode="auto">
          <a:xfrm rot="631247">
            <a:off x="2275417" y="1431925"/>
            <a:ext cx="270933" cy="262466"/>
            <a:chOff x="223" y="203"/>
            <a:chExt cx="213" cy="211"/>
          </a:xfrm>
          <a:solidFill>
            <a:srgbClr val="1E5AA4"/>
          </a:solidFill>
        </p:grpSpPr>
        <p:sp>
          <p:nvSpPr>
            <p:cNvPr id="3087" name="Freeform 15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</p:grpSp>
      <p:grpSp>
        <p:nvGrpSpPr>
          <p:cNvPr id="3089" name="Group 17"/>
          <p:cNvGrpSpPr/>
          <p:nvPr/>
        </p:nvGrpSpPr>
        <p:grpSpPr bwMode="auto">
          <a:xfrm rot="631247">
            <a:off x="4222751" y="3573992"/>
            <a:ext cx="368300" cy="355600"/>
            <a:chOff x="223" y="203"/>
            <a:chExt cx="213" cy="211"/>
          </a:xfrm>
          <a:solidFill>
            <a:srgbClr val="1E5AA4"/>
          </a:solidFill>
        </p:grpSpPr>
        <p:sp>
          <p:nvSpPr>
            <p:cNvPr id="3090" name="Freeform 18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  <p:sp>
          <p:nvSpPr>
            <p:cNvPr id="3091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</p:grpSp>
      <p:grpSp>
        <p:nvGrpSpPr>
          <p:cNvPr id="3092" name="Group 20"/>
          <p:cNvGrpSpPr/>
          <p:nvPr/>
        </p:nvGrpSpPr>
        <p:grpSpPr bwMode="auto">
          <a:xfrm rot="631247">
            <a:off x="719666" y="4581525"/>
            <a:ext cx="270933" cy="262466"/>
            <a:chOff x="223" y="203"/>
            <a:chExt cx="213" cy="211"/>
          </a:xfrm>
          <a:solidFill>
            <a:srgbClr val="1E5AA4"/>
          </a:solidFill>
        </p:grpSpPr>
        <p:sp>
          <p:nvSpPr>
            <p:cNvPr id="3093" name="Freeform 21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705"/>
            </a:p>
          </p:txBody>
        </p:sp>
      </p:grpSp>
      <p:pic>
        <p:nvPicPr>
          <p:cNvPr id="3095" name="Picture 23" descr="未标题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67" y="2337859"/>
            <a:ext cx="2480733" cy="276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5697297" y="1787767"/>
            <a:ext cx="797406" cy="797406"/>
            <a:chOff x="3529981" y="507683"/>
            <a:chExt cx="598350" cy="598350"/>
          </a:xfrm>
        </p:grpSpPr>
        <p:sp>
          <p:nvSpPr>
            <p:cNvPr id="33" name="椭圆 32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4"/>
            <p:cNvSpPr txBox="1"/>
            <p:nvPr/>
          </p:nvSpPr>
          <p:spPr>
            <a:xfrm>
              <a:off x="3575138" y="557418"/>
              <a:ext cx="532711" cy="49888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30" dirty="0">
                  <a:solidFill>
                    <a:srgbClr val="C30F0F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6972877" y="1778937"/>
            <a:ext cx="3230880" cy="723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好的开始是成功的</a:t>
            </a:r>
            <a:r>
              <a:rPr lang="zh-CN" altLang="en-US" sz="24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一半</a:t>
            </a:r>
            <a:endParaRPr lang="en-US" altLang="zh-CN" sz="2275" dirty="0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14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</a:rPr>
              <a:t>A good beginning is half done</a:t>
            </a:r>
          </a:p>
        </p:txBody>
      </p:sp>
      <p:sp>
        <p:nvSpPr>
          <p:cNvPr id="36" name="矩形 35"/>
          <p:cNvSpPr/>
          <p:nvPr/>
        </p:nvSpPr>
        <p:spPr>
          <a:xfrm>
            <a:off x="6972877" y="2874271"/>
            <a:ext cx="3535680" cy="723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成功的基础在于好的习惯</a:t>
            </a:r>
            <a:endParaRPr lang="en-US" altLang="zh-CN" sz="2400" b="1" dirty="0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14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</a:rPr>
              <a:t>The foundation of success lies in good habits</a:t>
            </a:r>
          </a:p>
        </p:txBody>
      </p:sp>
      <p:sp>
        <p:nvSpPr>
          <p:cNvPr id="37" name="矩形 36"/>
          <p:cNvSpPr/>
          <p:nvPr/>
        </p:nvSpPr>
        <p:spPr>
          <a:xfrm>
            <a:off x="6933308" y="4836343"/>
            <a:ext cx="2183765" cy="820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本次班会总结</a:t>
            </a:r>
            <a:endParaRPr lang="en-US" altLang="zh-CN" sz="2275" dirty="0">
              <a:solidFill>
                <a:srgbClr val="1E5AA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14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</a:rPr>
              <a:t>This class meeting concludes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742955" y="2839013"/>
            <a:ext cx="797406" cy="797406"/>
            <a:chOff x="3529981" y="507683"/>
            <a:chExt cx="598350" cy="598350"/>
          </a:xfrm>
        </p:grpSpPr>
        <p:sp>
          <p:nvSpPr>
            <p:cNvPr id="39" name="椭圆 38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0" name="TextBox 48"/>
            <p:cNvSpPr txBox="1"/>
            <p:nvPr/>
          </p:nvSpPr>
          <p:spPr>
            <a:xfrm>
              <a:off x="3557815" y="579901"/>
              <a:ext cx="532711" cy="49888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30" dirty="0">
                  <a:solidFill>
                    <a:srgbClr val="C30F0F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50522" y="4827480"/>
            <a:ext cx="797406" cy="797406"/>
            <a:chOff x="3529981" y="507683"/>
            <a:chExt cx="598350" cy="598350"/>
          </a:xfrm>
        </p:grpSpPr>
        <p:sp>
          <p:nvSpPr>
            <p:cNvPr id="42" name="椭圆 41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3" name="TextBox 51"/>
            <p:cNvSpPr txBox="1"/>
            <p:nvPr/>
          </p:nvSpPr>
          <p:spPr>
            <a:xfrm>
              <a:off x="3569460" y="581676"/>
              <a:ext cx="532711" cy="49888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30" dirty="0">
                  <a:solidFill>
                    <a:srgbClr val="C30F0F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740018" y="3840917"/>
            <a:ext cx="797406" cy="797406"/>
            <a:chOff x="3529981" y="507683"/>
            <a:chExt cx="598350" cy="598350"/>
          </a:xfrm>
        </p:grpSpPr>
        <p:sp>
          <p:nvSpPr>
            <p:cNvPr id="45" name="椭圆 4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6" name="TextBox 57"/>
            <p:cNvSpPr txBox="1"/>
            <p:nvPr/>
          </p:nvSpPr>
          <p:spPr>
            <a:xfrm>
              <a:off x="3568762" y="564538"/>
              <a:ext cx="532711" cy="49888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30" dirty="0">
                  <a:solidFill>
                    <a:srgbClr val="C30F0F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47" name="矩形 46"/>
          <p:cNvSpPr/>
          <p:nvPr/>
        </p:nvSpPr>
        <p:spPr>
          <a:xfrm>
            <a:off x="6979027" y="3912459"/>
            <a:ext cx="3078480" cy="704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275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要成功必须先制定目标</a:t>
            </a:r>
          </a:p>
          <a:p>
            <a:pPr algn="l">
              <a:lnSpc>
                <a:spcPct val="150000"/>
              </a:lnSpc>
            </a:pPr>
            <a:r>
              <a:rPr lang="en-US" altLang="zh-CN" sz="1140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</a:rPr>
              <a:t>To be successful, you must set goals first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cover dir="ru"/>
      </p:transition>
    </mc:Choice>
    <mc:Fallback xmlns="">
      <p:transition advTm="0">
        <p:cover dir="r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7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6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9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8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ldLvl="0" animBg="1"/>
          <p:bldP spid="7" grpId="0" bldLvl="0" animBg="1"/>
          <p:bldP spid="3079" grpId="0" bldLvl="0" animBg="1"/>
          <p:bldP spid="3080" grpId="0" bldLvl="0" animBg="1"/>
          <p:bldP spid="3081" grpId="0" bldLvl="0" animBg="1"/>
          <p:bldP spid="35" grpId="0"/>
          <p:bldP spid="36" grpId="0"/>
          <p:bldP spid="37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0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7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6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8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ldLvl="0" animBg="1"/>
          <p:bldP spid="7" grpId="0" bldLvl="0" animBg="1"/>
          <p:bldP spid="3079" grpId="0" bldLvl="0" animBg="1"/>
          <p:bldP spid="3080" grpId="0" bldLvl="0" animBg="1"/>
          <p:bldP spid="3081" grpId="0" bldLvl="0" animBg="1"/>
          <p:bldP spid="35" grpId="0"/>
          <p:bldP spid="36" grpId="0"/>
          <p:bldP spid="37" grpId="0"/>
          <p:bldP spid="47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总结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409120"/>
            <a:ext cx="10445675" cy="412473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737485" y="3001645"/>
            <a:ext cx="693801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19050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rgbClr val="1E5AA4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我始终相信，你们会做得更好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34360" y="3794125"/>
            <a:ext cx="5831840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用你的成绩来证明你的与众不同；用你的行动证明你关心与爱护我们的集体；用你对他人的理解与宽容来赢得别人的尊重。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" y="190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259580" y="774065"/>
            <a:ext cx="358140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2400" b="1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总结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2451100"/>
            <a:ext cx="3104515" cy="33769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0962">
            <a:off x="5529580" y="833120"/>
            <a:ext cx="5701665" cy="57016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080250" y="3580765"/>
            <a:ext cx="275907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1E5AA4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每天进步一点点，       </a:t>
            </a: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1E5AA4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进步就是好学生。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303" y="4432059"/>
            <a:ext cx="2135746" cy="213574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0" y="1853174"/>
            <a:ext cx="1905000" cy="19050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769745" y="2944495"/>
            <a:ext cx="1628140" cy="1626235"/>
            <a:chOff x="15133" y="4595"/>
            <a:chExt cx="2856" cy="2852"/>
          </a:xfrm>
        </p:grpSpPr>
        <p:sp>
          <p:nvSpPr>
            <p:cNvPr id="9" name="矩形 8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stCxn id="9" idx="0"/>
              <a:endCxn id="9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3674110" y="2944495"/>
            <a:ext cx="1628140" cy="1626235"/>
            <a:chOff x="15133" y="4595"/>
            <a:chExt cx="2856" cy="2852"/>
          </a:xfrm>
        </p:grpSpPr>
        <p:sp>
          <p:nvSpPr>
            <p:cNvPr id="14" name="矩形 13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0"/>
              <a:endCxn id="14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5601335" y="2944495"/>
            <a:ext cx="1628140" cy="1626235"/>
            <a:chOff x="15133" y="4595"/>
            <a:chExt cx="2856" cy="2852"/>
          </a:xfrm>
        </p:grpSpPr>
        <p:sp>
          <p:nvSpPr>
            <p:cNvPr id="18" name="矩形 17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18" idx="0"/>
              <a:endCxn id="18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7528560" y="2944495"/>
            <a:ext cx="1628140" cy="1626235"/>
            <a:chOff x="15133" y="4595"/>
            <a:chExt cx="2856" cy="2852"/>
          </a:xfrm>
          <a:solidFill>
            <a:srgbClr val="1E5AA4"/>
          </a:solidFill>
        </p:grpSpPr>
        <p:sp>
          <p:nvSpPr>
            <p:cNvPr id="23" name="矩形 22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  <a:endCxn id="23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9410700" y="2944495"/>
            <a:ext cx="1628140" cy="1626235"/>
            <a:chOff x="15133" y="4595"/>
            <a:chExt cx="2856" cy="2852"/>
          </a:xfrm>
        </p:grpSpPr>
        <p:sp>
          <p:nvSpPr>
            <p:cNvPr id="27" name="矩形 26"/>
            <p:cNvSpPr/>
            <p:nvPr/>
          </p:nvSpPr>
          <p:spPr>
            <a:xfrm>
              <a:off x="15133" y="4595"/>
              <a:ext cx="2853" cy="2853"/>
            </a:xfrm>
            <a:prstGeom prst="rect">
              <a:avLst/>
            </a:prstGeom>
            <a:noFill/>
            <a:ln w="25400">
              <a:solidFill>
                <a:srgbClr val="1E5AA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0"/>
              <a:endCxn id="27" idx="2"/>
            </p:cNvCxnSpPr>
            <p:nvPr/>
          </p:nvCxnSpPr>
          <p:spPr>
            <a:xfrm>
              <a:off x="16560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16563" y="4595"/>
              <a:ext cx="0" cy="2853"/>
            </a:xfrm>
            <a:prstGeom prst="line">
              <a:avLst/>
            </a:prstGeom>
            <a:ln w="12700">
              <a:solidFill>
                <a:srgbClr val="1E5AA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835150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开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3951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6864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2" y="-1147665"/>
            <a:ext cx="11277602" cy="4844008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758253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chemeClr val="bg1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一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464675" y="2944495"/>
            <a:ext cx="1518285" cy="1706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0500" b="1">
                <a:solidFill>
                  <a:srgbClr val="1E5AA4"/>
                </a:solidFill>
                <a:uFillTx/>
                <a:latin typeface="华文隶书" panose="02010800040101010101" charset="-122"/>
                <a:ea typeface="华文隶书" panose="02010800040101010101" charset="-122"/>
              </a:rPr>
              <a:t>课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319145" y="4603115"/>
            <a:ext cx="5770880" cy="1778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lnSpc>
                <a:spcPts val="6580"/>
              </a:lnSpc>
            </a:pPr>
            <a:r>
              <a:rPr lang="zh-CN" altLang="en-US" sz="4400" b="1" i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愿我们插起理想的翅膀</a:t>
            </a:r>
            <a:endParaRPr lang="zh-CN" altLang="en-US" sz="4400" b="1" i="1" dirty="0">
              <a:solidFill>
                <a:srgbClr val="C30F0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6580"/>
              </a:lnSpc>
            </a:pPr>
            <a:r>
              <a:rPr lang="zh-CN" altLang="en-US" sz="4400" b="1" i="1" dirty="0">
                <a:solidFill>
                  <a:srgbClr val="C30F0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飞向那梦想的明天！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49 0.004434 L 0.291574 0.007159 C 0.351735 0.008937 0.427833 -0.002335 0.498636 -0.022387 C 0.578909 -0.045167 0.635125 -0.071627 0.664282 -0.098564 L 0.810721 -0.224220 " pathEditMode="relative" rAng="19660800" ptsTypes="AAAAA">
                                      <p:cBhvr>
                                        <p:cTn id="1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881" y="-7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48698 -0.000278 " pathEditMode="relative" rAng="0" ptsTypes="">
                                      <p:cBhvr>
                                        <p:cTn id="1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50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 bldLvl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4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3843655" y="4836160"/>
            <a:ext cx="49314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好的开始是成功的</a:t>
            </a:r>
            <a:r>
              <a:rPr lang="zh-CN" altLang="en-US" sz="36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一半</a:t>
            </a:r>
            <a:endParaRPr lang="zh-CN" altLang="en-US" sz="3600" dirty="0">
              <a:solidFill>
                <a:srgbClr val="AE7F4F"/>
              </a:solidFill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 flipH="1">
            <a:off x="1217259" y="2387940"/>
            <a:ext cx="585223" cy="379444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454444" y="5055020"/>
            <a:ext cx="6965448" cy="503056"/>
            <a:chOff x="2453503" y="5381090"/>
            <a:chExt cx="6965448" cy="503056"/>
          </a:xfrm>
        </p:grpSpPr>
        <p:sp>
          <p:nvSpPr>
            <p:cNvPr id="98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53" y="connsiteY0-154"/>
                </a:cxn>
                <a:cxn ang="0">
                  <a:pos x="connsiteX1-155" y="connsiteY1-156"/>
                </a:cxn>
                <a:cxn ang="0">
                  <a:pos x="connsiteX2-157" y="connsiteY2-158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2453503" y="5467647"/>
              <a:ext cx="988875" cy="416499"/>
            </a:xfrm>
            <a:custGeom>
              <a:avLst/>
              <a:gdLst>
                <a:gd name="connsiteX0" fmla="*/ 755361 w 755361"/>
                <a:gd name="connsiteY0" fmla="*/ 383586 h 416878"/>
                <a:gd name="connsiteX1" fmla="*/ 1599 w 755361"/>
                <a:gd name="connsiteY1" fmla="*/ 383586 h 416878"/>
                <a:gd name="connsiteX2" fmla="*/ 557653 w 755361"/>
                <a:gd name="connsiteY2" fmla="*/ 37597 h 416878"/>
                <a:gd name="connsiteX3" fmla="*/ 619437 w 755361"/>
                <a:gd name="connsiteY3" fmla="*/ 25240 h 416878"/>
                <a:gd name="connsiteX0-1" fmla="*/ 754492 w 754492"/>
                <a:gd name="connsiteY0-2" fmla="*/ 358346 h 392510"/>
                <a:gd name="connsiteX1-3" fmla="*/ 730 w 754492"/>
                <a:gd name="connsiteY1-4" fmla="*/ 358346 h 392510"/>
                <a:gd name="connsiteX2-5" fmla="*/ 618568 w 754492"/>
                <a:gd name="connsiteY2-6" fmla="*/ 0 h 392510"/>
                <a:gd name="connsiteX0-7" fmla="*/ 1458409 w 1458409"/>
                <a:gd name="connsiteY0-8" fmla="*/ 358346 h 379568"/>
                <a:gd name="connsiteX1-9" fmla="*/ 312 w 1458409"/>
                <a:gd name="connsiteY1-10" fmla="*/ 333633 h 379568"/>
                <a:gd name="connsiteX2-11" fmla="*/ 1322485 w 1458409"/>
                <a:gd name="connsiteY2-12" fmla="*/ 0 h 379568"/>
                <a:gd name="connsiteX0-13" fmla="*/ 1483885 w 1483885"/>
                <a:gd name="connsiteY0-14" fmla="*/ 457200 h 484234"/>
                <a:gd name="connsiteX1-15" fmla="*/ 25788 w 1483885"/>
                <a:gd name="connsiteY1-16" fmla="*/ 432487 h 484234"/>
                <a:gd name="connsiteX2-17" fmla="*/ 569485 w 1483885"/>
                <a:gd name="connsiteY2-18" fmla="*/ 0 h 484234"/>
                <a:gd name="connsiteX0-19" fmla="*/ 1475175 w 1475175"/>
                <a:gd name="connsiteY0-20" fmla="*/ 469557 h 497359"/>
                <a:gd name="connsiteX1-21" fmla="*/ 17078 w 1475175"/>
                <a:gd name="connsiteY1-22" fmla="*/ 444844 h 497359"/>
                <a:gd name="connsiteX2-23" fmla="*/ 684342 w 1475175"/>
                <a:gd name="connsiteY2-24" fmla="*/ 0 h 497359"/>
                <a:gd name="connsiteX0-25" fmla="*/ 1482176 w 1482176"/>
                <a:gd name="connsiteY0-26" fmla="*/ 469557 h 497359"/>
                <a:gd name="connsiteX1-27" fmla="*/ 24079 w 1482176"/>
                <a:gd name="connsiteY1-28" fmla="*/ 444844 h 497359"/>
                <a:gd name="connsiteX2-29" fmla="*/ 691343 w 1482176"/>
                <a:gd name="connsiteY2-30" fmla="*/ 0 h 497359"/>
                <a:gd name="connsiteX0-31" fmla="*/ 1496003 w 1496003"/>
                <a:gd name="connsiteY0-32" fmla="*/ 383060 h 405670"/>
                <a:gd name="connsiteX1-33" fmla="*/ 37906 w 1496003"/>
                <a:gd name="connsiteY1-34" fmla="*/ 358347 h 405670"/>
                <a:gd name="connsiteX2-35" fmla="*/ 581603 w 1496003"/>
                <a:gd name="connsiteY2-36" fmla="*/ 0 h 405670"/>
                <a:gd name="connsiteX0-37" fmla="*/ 1498863 w 1498863"/>
                <a:gd name="connsiteY0-38" fmla="*/ 383060 h 405670"/>
                <a:gd name="connsiteX1-39" fmla="*/ 40766 w 1498863"/>
                <a:gd name="connsiteY1-40" fmla="*/ 358347 h 405670"/>
                <a:gd name="connsiteX2-41" fmla="*/ 584463 w 1498863"/>
                <a:gd name="connsiteY2-42" fmla="*/ 0 h 405670"/>
                <a:gd name="connsiteX0-43" fmla="*/ 1473706 w 1473706"/>
                <a:gd name="connsiteY0-44" fmla="*/ 383060 h 440354"/>
                <a:gd name="connsiteX1-45" fmla="*/ 15609 w 1473706"/>
                <a:gd name="connsiteY1-46" fmla="*/ 358347 h 440354"/>
                <a:gd name="connsiteX2-47" fmla="*/ 559306 w 1473706"/>
                <a:gd name="connsiteY2-48" fmla="*/ 0 h 440354"/>
                <a:gd name="connsiteX0-49" fmla="*/ 1682620 w 1682620"/>
                <a:gd name="connsiteY0-50" fmla="*/ 383060 h 405670"/>
                <a:gd name="connsiteX1-51" fmla="*/ 51528 w 1682620"/>
                <a:gd name="connsiteY1-52" fmla="*/ 358347 h 405670"/>
                <a:gd name="connsiteX2-53" fmla="*/ 595225 w 1682620"/>
                <a:gd name="connsiteY2-54" fmla="*/ 0 h 405670"/>
                <a:gd name="connsiteX0-55" fmla="*/ 1653020 w 1653020"/>
                <a:gd name="connsiteY0-56" fmla="*/ 320540 h 339742"/>
                <a:gd name="connsiteX1-57" fmla="*/ 21928 w 1653020"/>
                <a:gd name="connsiteY1-58" fmla="*/ 295827 h 339742"/>
                <a:gd name="connsiteX2-59" fmla="*/ 825980 w 1653020"/>
                <a:gd name="connsiteY2-60" fmla="*/ 0 h 339742"/>
                <a:gd name="connsiteX0-61" fmla="*/ 1717144 w 1717144"/>
                <a:gd name="connsiteY0-62" fmla="*/ 381397 h 403200"/>
                <a:gd name="connsiteX1-63" fmla="*/ 86052 w 1717144"/>
                <a:gd name="connsiteY1-64" fmla="*/ 356684 h 403200"/>
                <a:gd name="connsiteX2-65" fmla="*/ 296123 w 1717144"/>
                <a:gd name="connsiteY2-66" fmla="*/ 12588 h 403200"/>
                <a:gd name="connsiteX3-67" fmla="*/ 890104 w 1717144"/>
                <a:gd name="connsiteY3-68" fmla="*/ 60857 h 403200"/>
                <a:gd name="connsiteX0-69" fmla="*/ 1717144 w 1717144"/>
                <a:gd name="connsiteY0-70" fmla="*/ 376649 h 398452"/>
                <a:gd name="connsiteX1-71" fmla="*/ 86052 w 1717144"/>
                <a:gd name="connsiteY1-72" fmla="*/ 351936 h 398452"/>
                <a:gd name="connsiteX2-73" fmla="*/ 296123 w 1717144"/>
                <a:gd name="connsiteY2-74" fmla="*/ 7840 h 398452"/>
                <a:gd name="connsiteX3-75" fmla="*/ 651445 w 1717144"/>
                <a:gd name="connsiteY3-76" fmla="*/ 143636 h 398452"/>
                <a:gd name="connsiteX0-77" fmla="*/ 1717144 w 1717144"/>
                <a:gd name="connsiteY0-78" fmla="*/ 384043 h 405846"/>
                <a:gd name="connsiteX1-79" fmla="*/ 86052 w 1717144"/>
                <a:gd name="connsiteY1-80" fmla="*/ 359330 h 405846"/>
                <a:gd name="connsiteX2-81" fmla="*/ 296123 w 1717144"/>
                <a:gd name="connsiteY2-82" fmla="*/ 15234 h 405846"/>
                <a:gd name="connsiteX3-83" fmla="*/ 1237241 w 1717144"/>
                <a:gd name="connsiteY3-84" fmla="*/ 38495 h 405846"/>
                <a:gd name="connsiteX0-85" fmla="*/ 1717144 w 1717144"/>
                <a:gd name="connsiteY0-86" fmla="*/ 377444 h 399247"/>
                <a:gd name="connsiteX1-87" fmla="*/ 86052 w 1717144"/>
                <a:gd name="connsiteY1-88" fmla="*/ 352731 h 399247"/>
                <a:gd name="connsiteX2-89" fmla="*/ 296123 w 1717144"/>
                <a:gd name="connsiteY2-90" fmla="*/ 8635 h 399247"/>
                <a:gd name="connsiteX3-91" fmla="*/ 1237241 w 1717144"/>
                <a:gd name="connsiteY3-92" fmla="*/ 31896 h 399247"/>
                <a:gd name="connsiteX0-93" fmla="*/ 1717144 w 1717144"/>
                <a:gd name="connsiteY0-94" fmla="*/ 416694 h 438497"/>
                <a:gd name="connsiteX1-95" fmla="*/ 86052 w 1717144"/>
                <a:gd name="connsiteY1-96" fmla="*/ 391981 h 438497"/>
                <a:gd name="connsiteX2-97" fmla="*/ 296123 w 1717144"/>
                <a:gd name="connsiteY2-98" fmla="*/ 47885 h 438497"/>
                <a:gd name="connsiteX3-99" fmla="*/ 1237241 w 1717144"/>
                <a:gd name="connsiteY3-100" fmla="*/ 71146 h 438497"/>
                <a:gd name="connsiteX0-101" fmla="*/ 1717144 w 1717144"/>
                <a:gd name="connsiteY0-102" fmla="*/ 385519 h 407322"/>
                <a:gd name="connsiteX1-103" fmla="*/ 86052 w 1717144"/>
                <a:gd name="connsiteY1-104" fmla="*/ 360806 h 407322"/>
                <a:gd name="connsiteX2-105" fmla="*/ 296123 w 1717144"/>
                <a:gd name="connsiteY2-106" fmla="*/ 16710 h 407322"/>
                <a:gd name="connsiteX3-107" fmla="*/ 751724 w 1717144"/>
                <a:gd name="connsiteY3-108" fmla="*/ 141722 h 407322"/>
                <a:gd name="connsiteX0-109" fmla="*/ 1717144 w 1717144"/>
                <a:gd name="connsiteY0-110" fmla="*/ 385132 h 406935"/>
                <a:gd name="connsiteX1-111" fmla="*/ 86052 w 1717144"/>
                <a:gd name="connsiteY1-112" fmla="*/ 360419 h 406935"/>
                <a:gd name="connsiteX2-113" fmla="*/ 296123 w 1717144"/>
                <a:gd name="connsiteY2-114" fmla="*/ 16323 h 406935"/>
                <a:gd name="connsiteX3-115" fmla="*/ 751724 w 1717144"/>
                <a:gd name="connsiteY3-116" fmla="*/ 141335 h 406935"/>
                <a:gd name="connsiteX0-117" fmla="*/ 1717144 w 1717144"/>
                <a:gd name="connsiteY0-118" fmla="*/ 402465 h 424268"/>
                <a:gd name="connsiteX1-119" fmla="*/ 86052 w 1717144"/>
                <a:gd name="connsiteY1-120" fmla="*/ 377752 h 424268"/>
                <a:gd name="connsiteX2-121" fmla="*/ 296123 w 1717144"/>
                <a:gd name="connsiteY2-122" fmla="*/ 33656 h 424268"/>
                <a:gd name="connsiteX3-123" fmla="*/ 751724 w 1717144"/>
                <a:gd name="connsiteY3-124" fmla="*/ 158668 h 424268"/>
                <a:gd name="connsiteX0-125" fmla="*/ 1703068 w 1703068"/>
                <a:gd name="connsiteY0-126" fmla="*/ 402465 h 433569"/>
                <a:gd name="connsiteX1-127" fmla="*/ 71976 w 1703068"/>
                <a:gd name="connsiteY1-128" fmla="*/ 377752 h 433569"/>
                <a:gd name="connsiteX2-129" fmla="*/ 282047 w 1703068"/>
                <a:gd name="connsiteY2-130" fmla="*/ 33656 h 433569"/>
                <a:gd name="connsiteX3-131" fmla="*/ 737648 w 1703068"/>
                <a:gd name="connsiteY3-132" fmla="*/ 158668 h 433569"/>
                <a:gd name="connsiteX0-133" fmla="*/ 1703068 w 1703068"/>
                <a:gd name="connsiteY0-134" fmla="*/ 402465 h 433569"/>
                <a:gd name="connsiteX1-135" fmla="*/ 71976 w 1703068"/>
                <a:gd name="connsiteY1-136" fmla="*/ 377752 h 433569"/>
                <a:gd name="connsiteX2-137" fmla="*/ 282047 w 1703068"/>
                <a:gd name="connsiteY2-138" fmla="*/ 33656 h 433569"/>
                <a:gd name="connsiteX3-139" fmla="*/ 737648 w 1703068"/>
                <a:gd name="connsiteY3-140" fmla="*/ 158668 h 433569"/>
                <a:gd name="connsiteX0-141" fmla="*/ 1736283 w 1736283"/>
                <a:gd name="connsiteY0-142" fmla="*/ 399831 h 421458"/>
                <a:gd name="connsiteX1-143" fmla="*/ 105191 w 1736283"/>
                <a:gd name="connsiteY1-144" fmla="*/ 375118 h 421458"/>
                <a:gd name="connsiteX2-145" fmla="*/ 243539 w 1736283"/>
                <a:gd name="connsiteY2-146" fmla="*/ 34201 h 421458"/>
                <a:gd name="connsiteX3-147" fmla="*/ 770863 w 1736283"/>
                <a:gd name="connsiteY3-148" fmla="*/ 156034 h 421458"/>
              </a:gdLst>
              <a:ahLst/>
              <a:cxnLst>
                <a:cxn ang="0">
                  <a:pos x="connsiteX0-141" y="connsiteY0-142"/>
                </a:cxn>
                <a:cxn ang="0">
                  <a:pos x="connsiteX1-143" y="connsiteY1-144"/>
                </a:cxn>
                <a:cxn ang="0">
                  <a:pos x="connsiteX2-145" y="connsiteY2-146"/>
                </a:cxn>
                <a:cxn ang="0">
                  <a:pos x="connsiteX3-147" y="connsiteY3-148"/>
                </a:cxn>
              </a:cxnLst>
              <a:rect l="l" t="t" r="r" b="b"/>
              <a:pathLst>
                <a:path w="1736283" h="421458">
                  <a:moveTo>
                    <a:pt x="1736283" y="399831"/>
                  </a:moveTo>
                  <a:cubicBezTo>
                    <a:pt x="1375877" y="428663"/>
                    <a:pt x="353982" y="436056"/>
                    <a:pt x="105191" y="375118"/>
                  </a:cubicBezTo>
                  <a:cubicBezTo>
                    <a:pt x="-143600" y="314180"/>
                    <a:pt x="109530" y="83505"/>
                    <a:pt x="243539" y="34201"/>
                  </a:cubicBezTo>
                  <a:cubicBezTo>
                    <a:pt x="438239" y="-56438"/>
                    <a:pt x="1137030" y="50085"/>
                    <a:pt x="770863" y="156034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2045516" y="2636816"/>
            <a:ext cx="466974" cy="800526"/>
          </a:xfrm>
          <a:custGeom>
            <a:avLst/>
            <a:gdLst>
              <a:gd name="connsiteX0" fmla="*/ 0 w 786063"/>
              <a:gd name="connsiteY0" fmla="*/ 0 h 1347536"/>
              <a:gd name="connsiteX1" fmla="*/ 513347 w 786063"/>
              <a:gd name="connsiteY1" fmla="*/ 401052 h 1347536"/>
              <a:gd name="connsiteX2" fmla="*/ 336884 w 786063"/>
              <a:gd name="connsiteY2" fmla="*/ 1155031 h 1347536"/>
              <a:gd name="connsiteX3" fmla="*/ 786063 w 786063"/>
              <a:gd name="connsiteY3" fmla="*/ 1347536 h 134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063" h="1347536">
                <a:moveTo>
                  <a:pt x="0" y="0"/>
                </a:moveTo>
                <a:cubicBezTo>
                  <a:pt x="228600" y="104273"/>
                  <a:pt x="457200" y="208547"/>
                  <a:pt x="513347" y="401052"/>
                </a:cubicBezTo>
                <a:cubicBezTo>
                  <a:pt x="569494" y="593557"/>
                  <a:pt x="291431" y="997284"/>
                  <a:pt x="336884" y="1155031"/>
                </a:cubicBezTo>
                <a:cubicBezTo>
                  <a:pt x="382337" y="1312778"/>
                  <a:pt x="584200" y="1330157"/>
                  <a:pt x="786063" y="1347536"/>
                </a:cubicBezTo>
              </a:path>
            </a:pathLst>
          </a:custGeom>
          <a:noFill/>
          <a:ln w="25400" cap="rnd">
            <a:solidFill>
              <a:srgbClr val="1E5AA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214916" y="484097"/>
            <a:ext cx="3658804" cy="3917098"/>
            <a:chOff x="4427538" y="954088"/>
            <a:chExt cx="3333750" cy="3729038"/>
          </a:xfrm>
        </p:grpSpPr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"/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"/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"/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1"/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2"/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4"/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5"/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6"/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 flipH="1">
            <a:off x="4910531" y="1189556"/>
            <a:ext cx="226479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70" y="4330066"/>
            <a:ext cx="2883159" cy="25285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23189" y="532844"/>
            <a:ext cx="1183107" cy="12135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5424" y="854098"/>
            <a:ext cx="1417375" cy="94839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8835" y="963041"/>
            <a:ext cx="1174422" cy="78333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502150" y="5558155"/>
            <a:ext cx="351536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 good beginning is half done</a:t>
            </a:r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199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699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199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699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199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699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199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699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199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55" grpId="0"/>
      <p:bldP spid="43" grpId="0" animBg="1"/>
      <p:bldP spid="5" grpId="0" animBg="1"/>
      <p:bldP spid="9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grpSp>
        <p:nvGrpSpPr>
          <p:cNvPr id="210" name="组合 209"/>
          <p:cNvGrpSpPr/>
          <p:nvPr/>
        </p:nvGrpSpPr>
        <p:grpSpPr>
          <a:xfrm>
            <a:off x="950595" y="-273050"/>
            <a:ext cx="3695700" cy="6420485"/>
            <a:chOff x="4699681" y="-47625"/>
            <a:chExt cx="2690199" cy="5098596"/>
          </a:xfrm>
        </p:grpSpPr>
        <p:sp>
          <p:nvSpPr>
            <p:cNvPr id="211" name="Freeform 24"/>
            <p:cNvSpPr/>
            <p:nvPr/>
          </p:nvSpPr>
          <p:spPr bwMode="auto">
            <a:xfrm>
              <a:off x="6942291" y="3650000"/>
              <a:ext cx="447589" cy="131689"/>
            </a:xfrm>
            <a:custGeom>
              <a:avLst/>
              <a:gdLst>
                <a:gd name="T0" fmla="*/ 183 w 188"/>
                <a:gd name="T1" fmla="*/ 35 h 58"/>
                <a:gd name="T2" fmla="*/ 103 w 188"/>
                <a:gd name="T3" fmla="*/ 26 h 58"/>
                <a:gd name="T4" fmla="*/ 15 w 188"/>
                <a:gd name="T5" fmla="*/ 3 h 58"/>
                <a:gd name="T6" fmla="*/ 6 w 188"/>
                <a:gd name="T7" fmla="*/ 14 h 58"/>
                <a:gd name="T8" fmla="*/ 183 w 188"/>
                <a:gd name="T9" fmla="*/ 44 h 58"/>
                <a:gd name="T10" fmla="*/ 183 w 188"/>
                <a:gd name="T11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58">
                  <a:moveTo>
                    <a:pt x="183" y="35"/>
                  </a:moveTo>
                  <a:cubicBezTo>
                    <a:pt x="157" y="29"/>
                    <a:pt x="130" y="29"/>
                    <a:pt x="103" y="26"/>
                  </a:cubicBezTo>
                  <a:cubicBezTo>
                    <a:pt x="72" y="23"/>
                    <a:pt x="43" y="16"/>
                    <a:pt x="15" y="3"/>
                  </a:cubicBezTo>
                  <a:cubicBezTo>
                    <a:pt x="8" y="0"/>
                    <a:pt x="0" y="8"/>
                    <a:pt x="6" y="14"/>
                  </a:cubicBezTo>
                  <a:cubicBezTo>
                    <a:pt x="54" y="51"/>
                    <a:pt x="126" y="58"/>
                    <a:pt x="183" y="44"/>
                  </a:cubicBezTo>
                  <a:cubicBezTo>
                    <a:pt x="188" y="43"/>
                    <a:pt x="188" y="36"/>
                    <a:pt x="183" y="35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5"/>
            <p:cNvSpPr/>
            <p:nvPr/>
          </p:nvSpPr>
          <p:spPr bwMode="auto">
            <a:xfrm>
              <a:off x="6963271" y="3842877"/>
              <a:ext cx="391641" cy="190217"/>
            </a:xfrm>
            <a:custGeom>
              <a:avLst/>
              <a:gdLst>
                <a:gd name="T0" fmla="*/ 160 w 164"/>
                <a:gd name="T1" fmla="*/ 76 h 84"/>
                <a:gd name="T2" fmla="*/ 77 w 164"/>
                <a:gd name="T3" fmla="*/ 40 h 84"/>
                <a:gd name="T4" fmla="*/ 6 w 164"/>
                <a:gd name="T5" fmla="*/ 1 h 84"/>
                <a:gd name="T6" fmla="*/ 2 w 164"/>
                <a:gd name="T7" fmla="*/ 7 h 84"/>
                <a:gd name="T8" fmla="*/ 72 w 164"/>
                <a:gd name="T9" fmla="*/ 61 h 84"/>
                <a:gd name="T10" fmla="*/ 159 w 164"/>
                <a:gd name="T11" fmla="*/ 84 h 84"/>
                <a:gd name="T12" fmla="*/ 160 w 164"/>
                <a:gd name="T13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84">
                  <a:moveTo>
                    <a:pt x="160" y="76"/>
                  </a:moveTo>
                  <a:cubicBezTo>
                    <a:pt x="132" y="65"/>
                    <a:pt x="104" y="54"/>
                    <a:pt x="77" y="40"/>
                  </a:cubicBezTo>
                  <a:cubicBezTo>
                    <a:pt x="53" y="28"/>
                    <a:pt x="31" y="11"/>
                    <a:pt x="6" y="1"/>
                  </a:cubicBezTo>
                  <a:cubicBezTo>
                    <a:pt x="3" y="0"/>
                    <a:pt x="0" y="4"/>
                    <a:pt x="2" y="7"/>
                  </a:cubicBezTo>
                  <a:cubicBezTo>
                    <a:pt x="17" y="31"/>
                    <a:pt x="47" y="48"/>
                    <a:pt x="72" y="61"/>
                  </a:cubicBezTo>
                  <a:cubicBezTo>
                    <a:pt x="100" y="75"/>
                    <a:pt x="129" y="83"/>
                    <a:pt x="159" y="84"/>
                  </a:cubicBezTo>
                  <a:cubicBezTo>
                    <a:pt x="164" y="84"/>
                    <a:pt x="164" y="78"/>
                    <a:pt x="160" y="76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13" name="组合 212"/>
            <p:cNvGrpSpPr/>
            <p:nvPr/>
          </p:nvGrpSpPr>
          <p:grpSpPr>
            <a:xfrm>
              <a:off x="4699681" y="-47625"/>
              <a:ext cx="2591858" cy="5098596"/>
              <a:chOff x="2928938" y="-120650"/>
              <a:chExt cx="2941678" cy="6084888"/>
            </a:xfrm>
          </p:grpSpPr>
          <p:sp>
            <p:nvSpPr>
              <p:cNvPr id="214" name="Freeform 5"/>
              <p:cNvSpPr>
                <a:spLocks noEditPoints="1"/>
              </p:cNvSpPr>
              <p:nvPr/>
            </p:nvSpPr>
            <p:spPr bwMode="auto">
              <a:xfrm>
                <a:off x="3370263" y="3111500"/>
                <a:ext cx="1892300" cy="2195513"/>
              </a:xfrm>
              <a:custGeom>
                <a:avLst/>
                <a:gdLst>
                  <a:gd name="T0" fmla="*/ 669 w 698"/>
                  <a:gd name="T1" fmla="*/ 327 h 810"/>
                  <a:gd name="T2" fmla="*/ 662 w 698"/>
                  <a:gd name="T3" fmla="*/ 318 h 810"/>
                  <a:gd name="T4" fmla="*/ 656 w 698"/>
                  <a:gd name="T5" fmla="*/ 291 h 810"/>
                  <a:gd name="T6" fmla="*/ 640 w 698"/>
                  <a:gd name="T7" fmla="*/ 271 h 810"/>
                  <a:gd name="T8" fmla="*/ 566 w 698"/>
                  <a:gd name="T9" fmla="*/ 171 h 810"/>
                  <a:gd name="T10" fmla="*/ 489 w 698"/>
                  <a:gd name="T11" fmla="*/ 106 h 810"/>
                  <a:gd name="T12" fmla="*/ 475 w 698"/>
                  <a:gd name="T13" fmla="*/ 88 h 810"/>
                  <a:gd name="T14" fmla="*/ 458 w 698"/>
                  <a:gd name="T15" fmla="*/ 27 h 810"/>
                  <a:gd name="T16" fmla="*/ 457 w 698"/>
                  <a:gd name="T17" fmla="*/ 27 h 810"/>
                  <a:gd name="T18" fmla="*/ 426 w 698"/>
                  <a:gd name="T19" fmla="*/ 11 h 810"/>
                  <a:gd name="T20" fmla="*/ 376 w 698"/>
                  <a:gd name="T21" fmla="*/ 3 h 810"/>
                  <a:gd name="T22" fmla="*/ 295 w 698"/>
                  <a:gd name="T23" fmla="*/ 6 h 810"/>
                  <a:gd name="T24" fmla="*/ 284 w 698"/>
                  <a:gd name="T25" fmla="*/ 11 h 810"/>
                  <a:gd name="T26" fmla="*/ 276 w 698"/>
                  <a:gd name="T27" fmla="*/ 12 h 810"/>
                  <a:gd name="T28" fmla="*/ 266 w 698"/>
                  <a:gd name="T29" fmla="*/ 29 h 810"/>
                  <a:gd name="T30" fmla="*/ 265 w 698"/>
                  <a:gd name="T31" fmla="*/ 53 h 810"/>
                  <a:gd name="T32" fmla="*/ 258 w 698"/>
                  <a:gd name="T33" fmla="*/ 62 h 810"/>
                  <a:gd name="T34" fmla="*/ 246 w 698"/>
                  <a:gd name="T35" fmla="*/ 83 h 810"/>
                  <a:gd name="T36" fmla="*/ 246 w 698"/>
                  <a:gd name="T37" fmla="*/ 84 h 810"/>
                  <a:gd name="T38" fmla="*/ 175 w 698"/>
                  <a:gd name="T39" fmla="*/ 153 h 810"/>
                  <a:gd name="T40" fmla="*/ 140 w 698"/>
                  <a:gd name="T41" fmla="*/ 189 h 810"/>
                  <a:gd name="T42" fmla="*/ 114 w 698"/>
                  <a:gd name="T43" fmla="*/ 202 h 810"/>
                  <a:gd name="T44" fmla="*/ 61 w 698"/>
                  <a:gd name="T45" fmla="*/ 610 h 810"/>
                  <a:gd name="T46" fmla="*/ 61 w 698"/>
                  <a:gd name="T47" fmla="*/ 611 h 810"/>
                  <a:gd name="T48" fmla="*/ 62 w 698"/>
                  <a:gd name="T49" fmla="*/ 619 h 810"/>
                  <a:gd name="T50" fmla="*/ 144 w 698"/>
                  <a:gd name="T51" fmla="*/ 731 h 810"/>
                  <a:gd name="T52" fmla="*/ 268 w 698"/>
                  <a:gd name="T53" fmla="*/ 797 h 810"/>
                  <a:gd name="T54" fmla="*/ 415 w 698"/>
                  <a:gd name="T55" fmla="*/ 799 h 810"/>
                  <a:gd name="T56" fmla="*/ 462 w 698"/>
                  <a:gd name="T57" fmla="*/ 785 h 810"/>
                  <a:gd name="T58" fmla="*/ 610 w 698"/>
                  <a:gd name="T59" fmla="*/ 710 h 810"/>
                  <a:gd name="T60" fmla="*/ 622 w 698"/>
                  <a:gd name="T61" fmla="*/ 691 h 810"/>
                  <a:gd name="T62" fmla="*/ 662 w 698"/>
                  <a:gd name="T63" fmla="*/ 628 h 810"/>
                  <a:gd name="T64" fmla="*/ 672 w 698"/>
                  <a:gd name="T65" fmla="*/ 574 h 810"/>
                  <a:gd name="T66" fmla="*/ 669 w 698"/>
                  <a:gd name="T67" fmla="*/ 327 h 810"/>
                  <a:gd name="T68" fmla="*/ 534 w 698"/>
                  <a:gd name="T69" fmla="*/ 523 h 810"/>
                  <a:gd name="T70" fmla="*/ 536 w 698"/>
                  <a:gd name="T71" fmla="*/ 520 h 810"/>
                  <a:gd name="T72" fmla="*/ 535 w 698"/>
                  <a:gd name="T73" fmla="*/ 527 h 810"/>
                  <a:gd name="T74" fmla="*/ 535 w 698"/>
                  <a:gd name="T75" fmla="*/ 529 h 810"/>
                  <a:gd name="T76" fmla="*/ 535 w 698"/>
                  <a:gd name="T77" fmla="*/ 530 h 810"/>
                  <a:gd name="T78" fmla="*/ 534 w 698"/>
                  <a:gd name="T79" fmla="*/ 525 h 810"/>
                  <a:gd name="T80" fmla="*/ 534 w 698"/>
                  <a:gd name="T81" fmla="*/ 523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8" h="810">
                    <a:moveTo>
                      <a:pt x="669" y="327"/>
                    </a:moveTo>
                    <a:cubicBezTo>
                      <a:pt x="667" y="323"/>
                      <a:pt x="665" y="320"/>
                      <a:pt x="662" y="318"/>
                    </a:cubicBezTo>
                    <a:cubicBezTo>
                      <a:pt x="660" y="309"/>
                      <a:pt x="658" y="300"/>
                      <a:pt x="656" y="291"/>
                    </a:cubicBezTo>
                    <a:cubicBezTo>
                      <a:pt x="655" y="282"/>
                      <a:pt x="648" y="275"/>
                      <a:pt x="640" y="271"/>
                    </a:cubicBezTo>
                    <a:cubicBezTo>
                      <a:pt x="629" y="231"/>
                      <a:pt x="597" y="196"/>
                      <a:pt x="566" y="171"/>
                    </a:cubicBezTo>
                    <a:cubicBezTo>
                      <a:pt x="542" y="151"/>
                      <a:pt x="511" y="131"/>
                      <a:pt x="489" y="106"/>
                    </a:cubicBezTo>
                    <a:cubicBezTo>
                      <a:pt x="487" y="97"/>
                      <a:pt x="482" y="91"/>
                      <a:pt x="475" y="88"/>
                    </a:cubicBezTo>
                    <a:cubicBezTo>
                      <a:pt x="463" y="70"/>
                      <a:pt x="456" y="50"/>
                      <a:pt x="458" y="27"/>
                    </a:cubicBezTo>
                    <a:cubicBezTo>
                      <a:pt x="458" y="27"/>
                      <a:pt x="458" y="27"/>
                      <a:pt x="457" y="27"/>
                    </a:cubicBezTo>
                    <a:cubicBezTo>
                      <a:pt x="458" y="10"/>
                      <a:pt x="438" y="3"/>
                      <a:pt x="426" y="11"/>
                    </a:cubicBezTo>
                    <a:cubicBezTo>
                      <a:pt x="410" y="6"/>
                      <a:pt x="392" y="5"/>
                      <a:pt x="376" y="3"/>
                    </a:cubicBezTo>
                    <a:cubicBezTo>
                      <a:pt x="349" y="0"/>
                      <a:pt x="322" y="1"/>
                      <a:pt x="295" y="6"/>
                    </a:cubicBezTo>
                    <a:cubicBezTo>
                      <a:pt x="290" y="7"/>
                      <a:pt x="287" y="9"/>
                      <a:pt x="284" y="11"/>
                    </a:cubicBezTo>
                    <a:cubicBezTo>
                      <a:pt x="281" y="11"/>
                      <a:pt x="279" y="11"/>
                      <a:pt x="276" y="12"/>
                    </a:cubicBezTo>
                    <a:cubicBezTo>
                      <a:pt x="267" y="12"/>
                      <a:pt x="263" y="22"/>
                      <a:pt x="266" y="29"/>
                    </a:cubicBezTo>
                    <a:cubicBezTo>
                      <a:pt x="266" y="37"/>
                      <a:pt x="266" y="45"/>
                      <a:pt x="265" y="53"/>
                    </a:cubicBezTo>
                    <a:cubicBezTo>
                      <a:pt x="262" y="55"/>
                      <a:pt x="260" y="58"/>
                      <a:pt x="258" y="62"/>
                    </a:cubicBezTo>
                    <a:cubicBezTo>
                      <a:pt x="254" y="69"/>
                      <a:pt x="250" y="76"/>
                      <a:pt x="246" y="83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27" y="111"/>
                      <a:pt x="201" y="131"/>
                      <a:pt x="175" y="153"/>
                    </a:cubicBezTo>
                    <a:cubicBezTo>
                      <a:pt x="163" y="164"/>
                      <a:pt x="151" y="176"/>
                      <a:pt x="140" y="189"/>
                    </a:cubicBezTo>
                    <a:cubicBezTo>
                      <a:pt x="130" y="188"/>
                      <a:pt x="120" y="192"/>
                      <a:pt x="114" y="202"/>
                    </a:cubicBezTo>
                    <a:cubicBezTo>
                      <a:pt x="44" y="325"/>
                      <a:pt x="0" y="474"/>
                      <a:pt x="61" y="610"/>
                    </a:cubicBezTo>
                    <a:cubicBezTo>
                      <a:pt x="61" y="610"/>
                      <a:pt x="61" y="611"/>
                      <a:pt x="61" y="611"/>
                    </a:cubicBezTo>
                    <a:cubicBezTo>
                      <a:pt x="61" y="614"/>
                      <a:pt x="61" y="616"/>
                      <a:pt x="62" y="619"/>
                    </a:cubicBezTo>
                    <a:cubicBezTo>
                      <a:pt x="83" y="661"/>
                      <a:pt x="107" y="700"/>
                      <a:pt x="144" y="731"/>
                    </a:cubicBezTo>
                    <a:cubicBezTo>
                      <a:pt x="179" y="762"/>
                      <a:pt x="222" y="786"/>
                      <a:pt x="268" y="797"/>
                    </a:cubicBezTo>
                    <a:cubicBezTo>
                      <a:pt x="316" y="809"/>
                      <a:pt x="367" y="810"/>
                      <a:pt x="415" y="799"/>
                    </a:cubicBezTo>
                    <a:cubicBezTo>
                      <a:pt x="430" y="796"/>
                      <a:pt x="446" y="791"/>
                      <a:pt x="462" y="785"/>
                    </a:cubicBezTo>
                    <a:cubicBezTo>
                      <a:pt x="522" y="786"/>
                      <a:pt x="574" y="758"/>
                      <a:pt x="610" y="710"/>
                    </a:cubicBezTo>
                    <a:cubicBezTo>
                      <a:pt x="614" y="704"/>
                      <a:pt x="618" y="697"/>
                      <a:pt x="622" y="691"/>
                    </a:cubicBezTo>
                    <a:cubicBezTo>
                      <a:pt x="646" y="682"/>
                      <a:pt x="656" y="649"/>
                      <a:pt x="662" y="628"/>
                    </a:cubicBezTo>
                    <a:cubicBezTo>
                      <a:pt x="667" y="611"/>
                      <a:pt x="672" y="592"/>
                      <a:pt x="672" y="574"/>
                    </a:cubicBezTo>
                    <a:cubicBezTo>
                      <a:pt x="698" y="493"/>
                      <a:pt x="696" y="408"/>
                      <a:pt x="669" y="327"/>
                    </a:cubicBezTo>
                    <a:moveTo>
                      <a:pt x="534" y="523"/>
                    </a:moveTo>
                    <a:cubicBezTo>
                      <a:pt x="535" y="522"/>
                      <a:pt x="535" y="521"/>
                      <a:pt x="536" y="520"/>
                    </a:cubicBezTo>
                    <a:cubicBezTo>
                      <a:pt x="535" y="522"/>
                      <a:pt x="535" y="525"/>
                      <a:pt x="535" y="527"/>
                    </a:cubicBezTo>
                    <a:cubicBezTo>
                      <a:pt x="535" y="528"/>
                      <a:pt x="535" y="529"/>
                      <a:pt x="535" y="529"/>
                    </a:cubicBezTo>
                    <a:cubicBezTo>
                      <a:pt x="535" y="530"/>
                      <a:pt x="535" y="530"/>
                      <a:pt x="535" y="530"/>
                    </a:cubicBezTo>
                    <a:cubicBezTo>
                      <a:pt x="534" y="529"/>
                      <a:pt x="534" y="527"/>
                      <a:pt x="534" y="525"/>
                    </a:cubicBezTo>
                    <a:cubicBezTo>
                      <a:pt x="534" y="525"/>
                      <a:pt x="534" y="524"/>
                      <a:pt x="534" y="523"/>
                    </a:cubicBezTo>
                  </a:path>
                </a:pathLst>
              </a:custGeom>
              <a:solidFill>
                <a:srgbClr val="1E5A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215" name="Freeform 6"/>
              <p:cNvSpPr/>
              <p:nvPr/>
            </p:nvSpPr>
            <p:spPr bwMode="auto">
              <a:xfrm>
                <a:off x="3668713" y="3486150"/>
                <a:ext cx="504825" cy="955675"/>
              </a:xfrm>
              <a:custGeom>
                <a:avLst/>
                <a:gdLst>
                  <a:gd name="T0" fmla="*/ 125 w 186"/>
                  <a:gd name="T1" fmla="*/ 14 h 353"/>
                  <a:gd name="T2" fmla="*/ 110 w 186"/>
                  <a:gd name="T3" fmla="*/ 18 h 353"/>
                  <a:gd name="T4" fmla="*/ 61 w 186"/>
                  <a:gd name="T5" fmla="*/ 63 h 353"/>
                  <a:gd name="T6" fmla="*/ 8 w 186"/>
                  <a:gd name="T7" fmla="*/ 190 h 353"/>
                  <a:gd name="T8" fmla="*/ 4 w 186"/>
                  <a:gd name="T9" fmla="*/ 213 h 353"/>
                  <a:gd name="T10" fmla="*/ 1 w 186"/>
                  <a:gd name="T11" fmla="*/ 282 h 353"/>
                  <a:gd name="T12" fmla="*/ 4 w 186"/>
                  <a:gd name="T13" fmla="*/ 294 h 353"/>
                  <a:gd name="T14" fmla="*/ 36 w 186"/>
                  <a:gd name="T15" fmla="*/ 344 h 353"/>
                  <a:gd name="T16" fmla="*/ 75 w 186"/>
                  <a:gd name="T17" fmla="*/ 299 h 353"/>
                  <a:gd name="T18" fmla="*/ 78 w 186"/>
                  <a:gd name="T19" fmla="*/ 220 h 353"/>
                  <a:gd name="T20" fmla="*/ 95 w 186"/>
                  <a:gd name="T21" fmla="*/ 152 h 353"/>
                  <a:gd name="T22" fmla="*/ 120 w 186"/>
                  <a:gd name="T23" fmla="*/ 108 h 353"/>
                  <a:gd name="T24" fmla="*/ 160 w 186"/>
                  <a:gd name="T25" fmla="*/ 59 h 353"/>
                  <a:gd name="T26" fmla="*/ 125 w 186"/>
                  <a:gd name="T27" fmla="*/ 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353">
                    <a:moveTo>
                      <a:pt x="125" y="14"/>
                    </a:moveTo>
                    <a:cubicBezTo>
                      <a:pt x="121" y="13"/>
                      <a:pt x="115" y="14"/>
                      <a:pt x="110" y="18"/>
                    </a:cubicBezTo>
                    <a:cubicBezTo>
                      <a:pt x="91" y="29"/>
                      <a:pt x="74" y="45"/>
                      <a:pt x="61" y="63"/>
                    </a:cubicBezTo>
                    <a:cubicBezTo>
                      <a:pt x="32" y="98"/>
                      <a:pt x="16" y="147"/>
                      <a:pt x="8" y="190"/>
                    </a:cubicBezTo>
                    <a:cubicBezTo>
                      <a:pt x="7" y="198"/>
                      <a:pt x="5" y="206"/>
                      <a:pt x="4" y="213"/>
                    </a:cubicBezTo>
                    <a:cubicBezTo>
                      <a:pt x="1" y="236"/>
                      <a:pt x="0" y="259"/>
                      <a:pt x="1" y="282"/>
                    </a:cubicBezTo>
                    <a:cubicBezTo>
                      <a:pt x="1" y="286"/>
                      <a:pt x="2" y="290"/>
                      <a:pt x="4" y="294"/>
                    </a:cubicBezTo>
                    <a:cubicBezTo>
                      <a:pt x="7" y="315"/>
                      <a:pt x="16" y="338"/>
                      <a:pt x="36" y="344"/>
                    </a:cubicBezTo>
                    <a:cubicBezTo>
                      <a:pt x="65" y="353"/>
                      <a:pt x="74" y="319"/>
                      <a:pt x="75" y="299"/>
                    </a:cubicBezTo>
                    <a:cubicBezTo>
                      <a:pt x="76" y="272"/>
                      <a:pt x="74" y="246"/>
                      <a:pt x="78" y="220"/>
                    </a:cubicBezTo>
                    <a:cubicBezTo>
                      <a:pt x="81" y="197"/>
                      <a:pt x="87" y="174"/>
                      <a:pt x="95" y="152"/>
                    </a:cubicBezTo>
                    <a:cubicBezTo>
                      <a:pt x="102" y="137"/>
                      <a:pt x="111" y="122"/>
                      <a:pt x="120" y="108"/>
                    </a:cubicBezTo>
                    <a:cubicBezTo>
                      <a:pt x="131" y="92"/>
                      <a:pt x="145" y="72"/>
                      <a:pt x="160" y="59"/>
                    </a:cubicBezTo>
                    <a:cubicBezTo>
                      <a:pt x="186" y="36"/>
                      <a:pt x="153" y="0"/>
                      <a:pt x="12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7"/>
              <p:cNvSpPr/>
              <p:nvPr/>
            </p:nvSpPr>
            <p:spPr bwMode="auto">
              <a:xfrm>
                <a:off x="3690938" y="4449763"/>
                <a:ext cx="225425" cy="314325"/>
              </a:xfrm>
              <a:custGeom>
                <a:avLst/>
                <a:gdLst>
                  <a:gd name="T0" fmla="*/ 77 w 83"/>
                  <a:gd name="T1" fmla="*/ 26 h 116"/>
                  <a:gd name="T2" fmla="*/ 43 w 83"/>
                  <a:gd name="T3" fmla="*/ 0 h 116"/>
                  <a:gd name="T4" fmla="*/ 8 w 83"/>
                  <a:gd name="T5" fmla="*/ 26 h 116"/>
                  <a:gd name="T6" fmla="*/ 22 w 83"/>
                  <a:gd name="T7" fmla="*/ 104 h 116"/>
                  <a:gd name="T8" fmla="*/ 67 w 83"/>
                  <a:gd name="T9" fmla="*/ 98 h 116"/>
                  <a:gd name="T10" fmla="*/ 73 w 83"/>
                  <a:gd name="T11" fmla="*/ 84 h 116"/>
                  <a:gd name="T12" fmla="*/ 74 w 83"/>
                  <a:gd name="T13" fmla="*/ 80 h 116"/>
                  <a:gd name="T14" fmla="*/ 78 w 83"/>
                  <a:gd name="T15" fmla="*/ 73 h 116"/>
                  <a:gd name="T16" fmla="*/ 77 w 83"/>
                  <a:gd name="T17" fmla="*/ 2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6">
                    <a:moveTo>
                      <a:pt x="77" y="26"/>
                    </a:moveTo>
                    <a:cubicBezTo>
                      <a:pt x="71" y="11"/>
                      <a:pt x="60" y="0"/>
                      <a:pt x="43" y="0"/>
                    </a:cubicBezTo>
                    <a:cubicBezTo>
                      <a:pt x="26" y="0"/>
                      <a:pt x="14" y="11"/>
                      <a:pt x="8" y="26"/>
                    </a:cubicBezTo>
                    <a:cubicBezTo>
                      <a:pt x="0" y="51"/>
                      <a:pt x="0" y="85"/>
                      <a:pt x="22" y="104"/>
                    </a:cubicBezTo>
                    <a:cubicBezTo>
                      <a:pt x="34" y="115"/>
                      <a:pt x="59" y="116"/>
                      <a:pt x="67" y="98"/>
                    </a:cubicBezTo>
                    <a:cubicBezTo>
                      <a:pt x="69" y="94"/>
                      <a:pt x="72" y="89"/>
                      <a:pt x="73" y="84"/>
                    </a:cubicBezTo>
                    <a:cubicBezTo>
                      <a:pt x="73" y="83"/>
                      <a:pt x="74" y="81"/>
                      <a:pt x="74" y="80"/>
                    </a:cubicBezTo>
                    <a:cubicBezTo>
                      <a:pt x="75" y="78"/>
                      <a:pt x="76" y="75"/>
                      <a:pt x="78" y="73"/>
                    </a:cubicBezTo>
                    <a:cubicBezTo>
                      <a:pt x="83" y="58"/>
                      <a:pt x="83" y="40"/>
                      <a:pt x="77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8"/>
              <p:cNvSpPr/>
              <p:nvPr/>
            </p:nvSpPr>
            <p:spPr bwMode="auto">
              <a:xfrm>
                <a:off x="3897313" y="4745038"/>
                <a:ext cx="200025" cy="195263"/>
              </a:xfrm>
              <a:custGeom>
                <a:avLst/>
                <a:gdLst>
                  <a:gd name="T0" fmla="*/ 72 w 74"/>
                  <a:gd name="T1" fmla="*/ 26 h 72"/>
                  <a:gd name="T2" fmla="*/ 56 w 74"/>
                  <a:gd name="T3" fmla="*/ 5 h 72"/>
                  <a:gd name="T4" fmla="*/ 47 w 74"/>
                  <a:gd name="T5" fmla="*/ 2 h 72"/>
                  <a:gd name="T6" fmla="*/ 31 w 74"/>
                  <a:gd name="T7" fmla="*/ 1 h 72"/>
                  <a:gd name="T8" fmla="*/ 26 w 74"/>
                  <a:gd name="T9" fmla="*/ 2 h 72"/>
                  <a:gd name="T10" fmla="*/ 17 w 74"/>
                  <a:gd name="T11" fmla="*/ 6 h 72"/>
                  <a:gd name="T12" fmla="*/ 3 w 74"/>
                  <a:gd name="T13" fmla="*/ 23 h 72"/>
                  <a:gd name="T14" fmla="*/ 1 w 74"/>
                  <a:gd name="T15" fmla="*/ 27 h 72"/>
                  <a:gd name="T16" fmla="*/ 0 w 74"/>
                  <a:gd name="T17" fmla="*/ 36 h 72"/>
                  <a:gd name="T18" fmla="*/ 1 w 74"/>
                  <a:gd name="T19" fmla="*/ 46 h 72"/>
                  <a:gd name="T20" fmla="*/ 8 w 74"/>
                  <a:gd name="T21" fmla="*/ 58 h 72"/>
                  <a:gd name="T22" fmla="*/ 14 w 74"/>
                  <a:gd name="T23" fmla="*/ 64 h 72"/>
                  <a:gd name="T24" fmla="*/ 22 w 74"/>
                  <a:gd name="T25" fmla="*/ 69 h 72"/>
                  <a:gd name="T26" fmla="*/ 31 w 74"/>
                  <a:gd name="T27" fmla="*/ 71 h 72"/>
                  <a:gd name="T28" fmla="*/ 45 w 74"/>
                  <a:gd name="T29" fmla="*/ 71 h 72"/>
                  <a:gd name="T30" fmla="*/ 47 w 74"/>
                  <a:gd name="T31" fmla="*/ 70 h 72"/>
                  <a:gd name="T32" fmla="*/ 59 w 74"/>
                  <a:gd name="T33" fmla="*/ 64 h 72"/>
                  <a:gd name="T34" fmla="*/ 69 w 74"/>
                  <a:gd name="T35" fmla="*/ 54 h 72"/>
                  <a:gd name="T36" fmla="*/ 73 w 74"/>
                  <a:gd name="T37" fmla="*/ 41 h 72"/>
                  <a:gd name="T38" fmla="*/ 72 w 74"/>
                  <a:gd name="T39" fmla="*/ 2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4" h="72">
                    <a:moveTo>
                      <a:pt x="72" y="26"/>
                    </a:moveTo>
                    <a:cubicBezTo>
                      <a:pt x="69" y="18"/>
                      <a:pt x="64" y="10"/>
                      <a:pt x="56" y="5"/>
                    </a:cubicBezTo>
                    <a:cubicBezTo>
                      <a:pt x="53" y="4"/>
                      <a:pt x="50" y="3"/>
                      <a:pt x="47" y="2"/>
                    </a:cubicBezTo>
                    <a:cubicBezTo>
                      <a:pt x="42" y="0"/>
                      <a:pt x="36" y="0"/>
                      <a:pt x="31" y="1"/>
                    </a:cubicBezTo>
                    <a:cubicBezTo>
                      <a:pt x="29" y="2"/>
                      <a:pt x="28" y="2"/>
                      <a:pt x="26" y="2"/>
                    </a:cubicBezTo>
                    <a:cubicBezTo>
                      <a:pt x="23" y="3"/>
                      <a:pt x="20" y="4"/>
                      <a:pt x="17" y="6"/>
                    </a:cubicBezTo>
                    <a:cubicBezTo>
                      <a:pt x="10" y="9"/>
                      <a:pt x="4" y="15"/>
                      <a:pt x="3" y="23"/>
                    </a:cubicBezTo>
                    <a:cubicBezTo>
                      <a:pt x="2" y="25"/>
                      <a:pt x="2" y="26"/>
                      <a:pt x="1" y="27"/>
                    </a:cubicBezTo>
                    <a:cubicBezTo>
                      <a:pt x="1" y="30"/>
                      <a:pt x="0" y="33"/>
                      <a:pt x="0" y="36"/>
                    </a:cubicBezTo>
                    <a:cubicBezTo>
                      <a:pt x="0" y="39"/>
                      <a:pt x="1" y="43"/>
                      <a:pt x="1" y="46"/>
                    </a:cubicBezTo>
                    <a:cubicBezTo>
                      <a:pt x="2" y="50"/>
                      <a:pt x="5" y="54"/>
                      <a:pt x="8" y="58"/>
                    </a:cubicBezTo>
                    <a:cubicBezTo>
                      <a:pt x="9" y="61"/>
                      <a:pt x="11" y="63"/>
                      <a:pt x="14" y="64"/>
                    </a:cubicBezTo>
                    <a:cubicBezTo>
                      <a:pt x="16" y="66"/>
                      <a:pt x="19" y="68"/>
                      <a:pt x="22" y="69"/>
                    </a:cubicBezTo>
                    <a:cubicBezTo>
                      <a:pt x="25" y="70"/>
                      <a:pt x="28" y="71"/>
                      <a:pt x="31" y="71"/>
                    </a:cubicBezTo>
                    <a:cubicBezTo>
                      <a:pt x="36" y="72"/>
                      <a:pt x="40" y="72"/>
                      <a:pt x="45" y="71"/>
                    </a:cubicBezTo>
                    <a:cubicBezTo>
                      <a:pt x="46" y="71"/>
                      <a:pt x="47" y="70"/>
                      <a:pt x="47" y="70"/>
                    </a:cubicBezTo>
                    <a:cubicBezTo>
                      <a:pt x="52" y="69"/>
                      <a:pt x="56" y="67"/>
                      <a:pt x="59" y="64"/>
                    </a:cubicBezTo>
                    <a:cubicBezTo>
                      <a:pt x="63" y="61"/>
                      <a:pt x="66" y="58"/>
                      <a:pt x="69" y="54"/>
                    </a:cubicBezTo>
                    <a:cubicBezTo>
                      <a:pt x="71" y="50"/>
                      <a:pt x="72" y="45"/>
                      <a:pt x="73" y="41"/>
                    </a:cubicBezTo>
                    <a:cubicBezTo>
                      <a:pt x="74" y="36"/>
                      <a:pt x="74" y="31"/>
                      <a:pt x="72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9"/>
              <p:cNvSpPr/>
              <p:nvPr/>
            </p:nvSpPr>
            <p:spPr bwMode="auto">
              <a:xfrm>
                <a:off x="4094163" y="4897438"/>
                <a:ext cx="125413" cy="122238"/>
              </a:xfrm>
              <a:custGeom>
                <a:avLst/>
                <a:gdLst>
                  <a:gd name="T0" fmla="*/ 34 w 46"/>
                  <a:gd name="T1" fmla="*/ 3 h 45"/>
                  <a:gd name="T2" fmla="*/ 20 w 46"/>
                  <a:gd name="T3" fmla="*/ 1 h 45"/>
                  <a:gd name="T4" fmla="*/ 8 w 46"/>
                  <a:gd name="T5" fmla="*/ 7 h 45"/>
                  <a:gd name="T6" fmla="*/ 3 w 46"/>
                  <a:gd name="T7" fmla="*/ 30 h 45"/>
                  <a:gd name="T8" fmla="*/ 29 w 46"/>
                  <a:gd name="T9" fmla="*/ 43 h 45"/>
                  <a:gd name="T10" fmla="*/ 29 w 46"/>
                  <a:gd name="T11" fmla="*/ 43 h 45"/>
                  <a:gd name="T12" fmla="*/ 44 w 46"/>
                  <a:gd name="T13" fmla="*/ 28 h 45"/>
                  <a:gd name="T14" fmla="*/ 44 w 46"/>
                  <a:gd name="T15" fmla="*/ 28 h 45"/>
                  <a:gd name="T16" fmla="*/ 34 w 46"/>
                  <a:gd name="T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5">
                    <a:moveTo>
                      <a:pt x="34" y="3"/>
                    </a:moveTo>
                    <a:cubicBezTo>
                      <a:pt x="30" y="1"/>
                      <a:pt x="25" y="0"/>
                      <a:pt x="20" y="1"/>
                    </a:cubicBezTo>
                    <a:cubicBezTo>
                      <a:pt x="16" y="1"/>
                      <a:pt x="11" y="3"/>
                      <a:pt x="8" y="7"/>
                    </a:cubicBezTo>
                    <a:cubicBezTo>
                      <a:pt x="2" y="13"/>
                      <a:pt x="0" y="22"/>
                      <a:pt x="3" y="30"/>
                    </a:cubicBezTo>
                    <a:cubicBezTo>
                      <a:pt x="8" y="40"/>
                      <a:pt x="18" y="45"/>
                      <a:pt x="29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36" y="41"/>
                      <a:pt x="42" y="35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6" y="18"/>
                      <a:pt x="42" y="8"/>
                      <a:pt x="34" y="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10"/>
              <p:cNvSpPr/>
              <p:nvPr/>
            </p:nvSpPr>
            <p:spPr bwMode="auto">
              <a:xfrm>
                <a:off x="4611688" y="3490913"/>
                <a:ext cx="257175" cy="284163"/>
              </a:xfrm>
              <a:custGeom>
                <a:avLst/>
                <a:gdLst>
                  <a:gd name="T0" fmla="*/ 91 w 95"/>
                  <a:gd name="T1" fmla="*/ 65 h 105"/>
                  <a:gd name="T2" fmla="*/ 69 w 95"/>
                  <a:gd name="T3" fmla="*/ 35 h 105"/>
                  <a:gd name="T4" fmla="*/ 60 w 95"/>
                  <a:gd name="T5" fmla="*/ 20 h 105"/>
                  <a:gd name="T6" fmla="*/ 20 w 95"/>
                  <a:gd name="T7" fmla="*/ 9 h 105"/>
                  <a:gd name="T8" fmla="*/ 9 w 95"/>
                  <a:gd name="T9" fmla="*/ 50 h 105"/>
                  <a:gd name="T10" fmla="*/ 18 w 95"/>
                  <a:gd name="T11" fmla="*/ 65 h 105"/>
                  <a:gd name="T12" fmla="*/ 22 w 95"/>
                  <a:gd name="T13" fmla="*/ 72 h 105"/>
                  <a:gd name="T14" fmla="*/ 22 w 95"/>
                  <a:gd name="T15" fmla="*/ 74 h 105"/>
                  <a:gd name="T16" fmla="*/ 23 w 95"/>
                  <a:gd name="T17" fmla="*/ 76 h 105"/>
                  <a:gd name="T18" fmla="*/ 44 w 95"/>
                  <a:gd name="T19" fmla="*/ 97 h 105"/>
                  <a:gd name="T20" fmla="*/ 70 w 95"/>
                  <a:gd name="T21" fmla="*/ 102 h 105"/>
                  <a:gd name="T22" fmla="*/ 91 w 95"/>
                  <a:gd name="T23" fmla="*/ 6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105">
                    <a:moveTo>
                      <a:pt x="91" y="65"/>
                    </a:moveTo>
                    <a:cubicBezTo>
                      <a:pt x="87" y="53"/>
                      <a:pt x="80" y="42"/>
                      <a:pt x="69" y="35"/>
                    </a:cubicBezTo>
                    <a:cubicBezTo>
                      <a:pt x="67" y="30"/>
                      <a:pt x="64" y="25"/>
                      <a:pt x="60" y="20"/>
                    </a:cubicBezTo>
                    <a:cubicBezTo>
                      <a:pt x="52" y="7"/>
                      <a:pt x="34" y="0"/>
                      <a:pt x="20" y="9"/>
                    </a:cubicBezTo>
                    <a:cubicBezTo>
                      <a:pt x="7" y="18"/>
                      <a:pt x="0" y="36"/>
                      <a:pt x="9" y="50"/>
                    </a:cubicBezTo>
                    <a:cubicBezTo>
                      <a:pt x="12" y="55"/>
                      <a:pt x="15" y="60"/>
                      <a:pt x="18" y="65"/>
                    </a:cubicBezTo>
                    <a:cubicBezTo>
                      <a:pt x="19" y="67"/>
                      <a:pt x="20" y="70"/>
                      <a:pt x="22" y="72"/>
                    </a:cubicBezTo>
                    <a:cubicBezTo>
                      <a:pt x="22" y="73"/>
                      <a:pt x="22" y="73"/>
                      <a:pt x="22" y="74"/>
                    </a:cubicBezTo>
                    <a:cubicBezTo>
                      <a:pt x="23" y="74"/>
                      <a:pt x="23" y="75"/>
                      <a:pt x="23" y="76"/>
                    </a:cubicBezTo>
                    <a:cubicBezTo>
                      <a:pt x="27" y="86"/>
                      <a:pt x="35" y="94"/>
                      <a:pt x="44" y="97"/>
                    </a:cubicBezTo>
                    <a:cubicBezTo>
                      <a:pt x="52" y="102"/>
                      <a:pt x="61" y="105"/>
                      <a:pt x="70" y="102"/>
                    </a:cubicBezTo>
                    <a:cubicBezTo>
                      <a:pt x="85" y="97"/>
                      <a:pt x="95" y="81"/>
                      <a:pt x="91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11"/>
              <p:cNvSpPr/>
              <p:nvPr/>
            </p:nvSpPr>
            <p:spPr bwMode="auto">
              <a:xfrm>
                <a:off x="4895851" y="3846513"/>
                <a:ext cx="236538" cy="500063"/>
              </a:xfrm>
              <a:custGeom>
                <a:avLst/>
                <a:gdLst>
                  <a:gd name="T0" fmla="*/ 72 w 87"/>
                  <a:gd name="T1" fmla="*/ 37 h 185"/>
                  <a:gd name="T2" fmla="*/ 12 w 87"/>
                  <a:gd name="T3" fmla="*/ 53 h 185"/>
                  <a:gd name="T4" fmla="*/ 21 w 87"/>
                  <a:gd name="T5" fmla="*/ 92 h 185"/>
                  <a:gd name="T6" fmla="*/ 23 w 87"/>
                  <a:gd name="T7" fmla="*/ 144 h 185"/>
                  <a:gd name="T8" fmla="*/ 80 w 87"/>
                  <a:gd name="T9" fmla="*/ 152 h 185"/>
                  <a:gd name="T10" fmla="*/ 72 w 87"/>
                  <a:gd name="T11" fmla="*/ 3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85">
                    <a:moveTo>
                      <a:pt x="72" y="37"/>
                    </a:moveTo>
                    <a:cubicBezTo>
                      <a:pt x="58" y="0"/>
                      <a:pt x="0" y="14"/>
                      <a:pt x="12" y="53"/>
                    </a:cubicBezTo>
                    <a:cubicBezTo>
                      <a:pt x="16" y="66"/>
                      <a:pt x="19" y="79"/>
                      <a:pt x="21" y="92"/>
                    </a:cubicBezTo>
                    <a:cubicBezTo>
                      <a:pt x="22" y="109"/>
                      <a:pt x="23" y="127"/>
                      <a:pt x="23" y="144"/>
                    </a:cubicBezTo>
                    <a:cubicBezTo>
                      <a:pt x="22" y="176"/>
                      <a:pt x="74" y="185"/>
                      <a:pt x="80" y="152"/>
                    </a:cubicBezTo>
                    <a:cubicBezTo>
                      <a:pt x="87" y="112"/>
                      <a:pt x="86" y="74"/>
                      <a:pt x="72" y="3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12"/>
              <p:cNvSpPr/>
              <p:nvPr/>
            </p:nvSpPr>
            <p:spPr bwMode="auto">
              <a:xfrm>
                <a:off x="4832351" y="4587875"/>
                <a:ext cx="196850" cy="328613"/>
              </a:xfrm>
              <a:custGeom>
                <a:avLst/>
                <a:gdLst>
                  <a:gd name="T0" fmla="*/ 60 w 73"/>
                  <a:gd name="T1" fmla="*/ 17 h 121"/>
                  <a:gd name="T2" fmla="*/ 35 w 73"/>
                  <a:gd name="T3" fmla="*/ 7 h 121"/>
                  <a:gd name="T4" fmla="*/ 21 w 73"/>
                  <a:gd name="T5" fmla="*/ 21 h 121"/>
                  <a:gd name="T6" fmla="*/ 18 w 73"/>
                  <a:gd name="T7" fmla="*/ 26 h 121"/>
                  <a:gd name="T8" fmla="*/ 5 w 73"/>
                  <a:gd name="T9" fmla="*/ 56 h 121"/>
                  <a:gd name="T10" fmla="*/ 6 w 73"/>
                  <a:gd name="T11" fmla="*/ 56 h 121"/>
                  <a:gd name="T12" fmla="*/ 6 w 73"/>
                  <a:gd name="T13" fmla="*/ 68 h 121"/>
                  <a:gd name="T14" fmla="*/ 3 w 73"/>
                  <a:gd name="T15" fmla="*/ 112 h 121"/>
                  <a:gd name="T16" fmla="*/ 11 w 73"/>
                  <a:gd name="T17" fmla="*/ 118 h 121"/>
                  <a:gd name="T18" fmla="*/ 72 w 73"/>
                  <a:gd name="T19" fmla="*/ 40 h 121"/>
                  <a:gd name="T20" fmla="*/ 60 w 73"/>
                  <a:gd name="T21" fmla="*/ 1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21">
                    <a:moveTo>
                      <a:pt x="60" y="17"/>
                    </a:moveTo>
                    <a:cubicBezTo>
                      <a:pt x="56" y="7"/>
                      <a:pt x="44" y="0"/>
                      <a:pt x="35" y="7"/>
                    </a:cubicBezTo>
                    <a:cubicBezTo>
                      <a:pt x="29" y="11"/>
                      <a:pt x="25" y="16"/>
                      <a:pt x="21" y="21"/>
                    </a:cubicBezTo>
                    <a:cubicBezTo>
                      <a:pt x="20" y="23"/>
                      <a:pt x="19" y="24"/>
                      <a:pt x="18" y="26"/>
                    </a:cubicBezTo>
                    <a:cubicBezTo>
                      <a:pt x="13" y="35"/>
                      <a:pt x="8" y="45"/>
                      <a:pt x="5" y="56"/>
                    </a:cubicBezTo>
                    <a:cubicBezTo>
                      <a:pt x="5" y="56"/>
                      <a:pt x="5" y="56"/>
                      <a:pt x="6" y="56"/>
                    </a:cubicBezTo>
                    <a:cubicBezTo>
                      <a:pt x="5" y="60"/>
                      <a:pt x="5" y="65"/>
                      <a:pt x="6" y="68"/>
                    </a:cubicBezTo>
                    <a:cubicBezTo>
                      <a:pt x="2" y="82"/>
                      <a:pt x="0" y="96"/>
                      <a:pt x="3" y="112"/>
                    </a:cubicBezTo>
                    <a:cubicBezTo>
                      <a:pt x="4" y="116"/>
                      <a:pt x="8" y="118"/>
                      <a:pt x="11" y="118"/>
                    </a:cubicBezTo>
                    <a:cubicBezTo>
                      <a:pt x="54" y="121"/>
                      <a:pt x="68" y="75"/>
                      <a:pt x="72" y="40"/>
                    </a:cubicBezTo>
                    <a:cubicBezTo>
                      <a:pt x="73" y="30"/>
                      <a:pt x="67" y="21"/>
                      <a:pt x="60" y="1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13"/>
              <p:cNvSpPr/>
              <p:nvPr/>
            </p:nvSpPr>
            <p:spPr bwMode="auto">
              <a:xfrm>
                <a:off x="4637088" y="4891088"/>
                <a:ext cx="130175" cy="144463"/>
              </a:xfrm>
              <a:custGeom>
                <a:avLst/>
                <a:gdLst>
                  <a:gd name="T0" fmla="*/ 35 w 48"/>
                  <a:gd name="T1" fmla="*/ 5 h 53"/>
                  <a:gd name="T2" fmla="*/ 8 w 48"/>
                  <a:gd name="T3" fmla="*/ 12 h 53"/>
                  <a:gd name="T4" fmla="*/ 1 w 48"/>
                  <a:gd name="T5" fmla="*/ 26 h 53"/>
                  <a:gd name="T6" fmla="*/ 9 w 48"/>
                  <a:gd name="T7" fmla="*/ 49 h 53"/>
                  <a:gd name="T8" fmla="*/ 33 w 48"/>
                  <a:gd name="T9" fmla="*/ 45 h 53"/>
                  <a:gd name="T10" fmla="*/ 42 w 48"/>
                  <a:gd name="T11" fmla="*/ 32 h 53"/>
                  <a:gd name="T12" fmla="*/ 35 w 48"/>
                  <a:gd name="T13" fmla="*/ 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3">
                    <a:moveTo>
                      <a:pt x="35" y="5"/>
                    </a:moveTo>
                    <a:cubicBezTo>
                      <a:pt x="26" y="0"/>
                      <a:pt x="13" y="2"/>
                      <a:pt x="8" y="12"/>
                    </a:cubicBezTo>
                    <a:cubicBezTo>
                      <a:pt x="6" y="17"/>
                      <a:pt x="3" y="21"/>
                      <a:pt x="1" y="26"/>
                    </a:cubicBezTo>
                    <a:cubicBezTo>
                      <a:pt x="0" y="34"/>
                      <a:pt x="2" y="44"/>
                      <a:pt x="9" y="49"/>
                    </a:cubicBezTo>
                    <a:cubicBezTo>
                      <a:pt x="17" y="53"/>
                      <a:pt x="27" y="50"/>
                      <a:pt x="33" y="45"/>
                    </a:cubicBezTo>
                    <a:cubicBezTo>
                      <a:pt x="37" y="41"/>
                      <a:pt x="39" y="36"/>
                      <a:pt x="42" y="32"/>
                    </a:cubicBezTo>
                    <a:cubicBezTo>
                      <a:pt x="48" y="23"/>
                      <a:pt x="44" y="10"/>
                      <a:pt x="35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14"/>
              <p:cNvSpPr/>
              <p:nvPr/>
            </p:nvSpPr>
            <p:spPr bwMode="auto">
              <a:xfrm>
                <a:off x="4541838" y="4989513"/>
                <a:ext cx="73025" cy="77788"/>
              </a:xfrm>
              <a:custGeom>
                <a:avLst/>
                <a:gdLst>
                  <a:gd name="T0" fmla="*/ 22 w 27"/>
                  <a:gd name="T1" fmla="*/ 4 h 29"/>
                  <a:gd name="T2" fmla="*/ 10 w 27"/>
                  <a:gd name="T3" fmla="*/ 1 h 29"/>
                  <a:gd name="T4" fmla="*/ 1 w 27"/>
                  <a:gd name="T5" fmla="*/ 10 h 29"/>
                  <a:gd name="T6" fmla="*/ 2 w 27"/>
                  <a:gd name="T7" fmla="*/ 22 h 29"/>
                  <a:gd name="T8" fmla="*/ 10 w 27"/>
                  <a:gd name="T9" fmla="*/ 28 h 29"/>
                  <a:gd name="T10" fmla="*/ 11 w 27"/>
                  <a:gd name="T11" fmla="*/ 28 h 29"/>
                  <a:gd name="T12" fmla="*/ 11 w 27"/>
                  <a:gd name="T13" fmla="*/ 28 h 29"/>
                  <a:gd name="T14" fmla="*/ 21 w 27"/>
                  <a:gd name="T15" fmla="*/ 26 h 29"/>
                  <a:gd name="T16" fmla="*/ 27 w 27"/>
                  <a:gd name="T17" fmla="*/ 14 h 29"/>
                  <a:gd name="T18" fmla="*/ 22 w 27"/>
                  <a:gd name="T1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9">
                    <a:moveTo>
                      <a:pt x="22" y="4"/>
                    </a:moveTo>
                    <a:cubicBezTo>
                      <a:pt x="19" y="1"/>
                      <a:pt x="15" y="0"/>
                      <a:pt x="10" y="1"/>
                    </a:cubicBezTo>
                    <a:cubicBezTo>
                      <a:pt x="6" y="2"/>
                      <a:pt x="2" y="6"/>
                      <a:pt x="1" y="10"/>
                    </a:cubicBezTo>
                    <a:cubicBezTo>
                      <a:pt x="1" y="14"/>
                      <a:pt x="0" y="18"/>
                      <a:pt x="2" y="22"/>
                    </a:cubicBezTo>
                    <a:cubicBezTo>
                      <a:pt x="3" y="25"/>
                      <a:pt x="6" y="28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4" y="29"/>
                      <a:pt x="18" y="27"/>
                      <a:pt x="21" y="26"/>
                    </a:cubicBezTo>
                    <a:cubicBezTo>
                      <a:pt x="25" y="24"/>
                      <a:pt x="27" y="18"/>
                      <a:pt x="27" y="14"/>
                    </a:cubicBezTo>
                    <a:cubicBezTo>
                      <a:pt x="27" y="10"/>
                      <a:pt x="25" y="6"/>
                      <a:pt x="22" y="4"/>
                    </a:cubicBezTo>
                  </a:path>
                </a:pathLst>
              </a:custGeom>
              <a:solidFill>
                <a:srgbClr val="FBC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15"/>
              <p:cNvSpPr>
                <a:spLocks noEditPoints="1"/>
              </p:cNvSpPr>
              <p:nvPr/>
            </p:nvSpPr>
            <p:spPr bwMode="auto">
              <a:xfrm>
                <a:off x="4043363" y="2387600"/>
                <a:ext cx="644525" cy="742950"/>
              </a:xfrm>
              <a:custGeom>
                <a:avLst/>
                <a:gdLst>
                  <a:gd name="T0" fmla="*/ 226 w 238"/>
                  <a:gd name="T1" fmla="*/ 257 h 274"/>
                  <a:gd name="T2" fmla="*/ 225 w 238"/>
                  <a:gd name="T3" fmla="*/ 252 h 274"/>
                  <a:gd name="T4" fmla="*/ 224 w 238"/>
                  <a:gd name="T5" fmla="*/ 248 h 274"/>
                  <a:gd name="T6" fmla="*/ 223 w 238"/>
                  <a:gd name="T7" fmla="*/ 245 h 274"/>
                  <a:gd name="T8" fmla="*/ 221 w 238"/>
                  <a:gd name="T9" fmla="*/ 242 h 274"/>
                  <a:gd name="T10" fmla="*/ 218 w 238"/>
                  <a:gd name="T11" fmla="*/ 235 h 274"/>
                  <a:gd name="T12" fmla="*/ 215 w 238"/>
                  <a:gd name="T13" fmla="*/ 232 h 274"/>
                  <a:gd name="T14" fmla="*/ 198 w 238"/>
                  <a:gd name="T15" fmla="*/ 210 h 274"/>
                  <a:gd name="T16" fmla="*/ 211 w 238"/>
                  <a:gd name="T17" fmla="*/ 193 h 274"/>
                  <a:gd name="T18" fmla="*/ 221 w 238"/>
                  <a:gd name="T19" fmla="*/ 175 h 274"/>
                  <a:gd name="T20" fmla="*/ 222 w 238"/>
                  <a:gd name="T21" fmla="*/ 170 h 274"/>
                  <a:gd name="T22" fmla="*/ 222 w 238"/>
                  <a:gd name="T23" fmla="*/ 170 h 274"/>
                  <a:gd name="T24" fmla="*/ 209 w 238"/>
                  <a:gd name="T25" fmla="*/ 153 h 274"/>
                  <a:gd name="T26" fmla="*/ 185 w 238"/>
                  <a:gd name="T27" fmla="*/ 138 h 274"/>
                  <a:gd name="T28" fmla="*/ 217 w 238"/>
                  <a:gd name="T29" fmla="*/ 104 h 274"/>
                  <a:gd name="T30" fmla="*/ 189 w 238"/>
                  <a:gd name="T31" fmla="*/ 33 h 274"/>
                  <a:gd name="T32" fmla="*/ 175 w 238"/>
                  <a:gd name="T33" fmla="*/ 28 h 274"/>
                  <a:gd name="T34" fmla="*/ 148 w 238"/>
                  <a:gd name="T35" fmla="*/ 4 h 274"/>
                  <a:gd name="T36" fmla="*/ 115 w 238"/>
                  <a:gd name="T37" fmla="*/ 6 h 274"/>
                  <a:gd name="T38" fmla="*/ 114 w 238"/>
                  <a:gd name="T39" fmla="*/ 6 h 274"/>
                  <a:gd name="T40" fmla="*/ 22 w 238"/>
                  <a:gd name="T41" fmla="*/ 54 h 274"/>
                  <a:gd name="T42" fmla="*/ 12 w 238"/>
                  <a:gd name="T43" fmla="*/ 59 h 274"/>
                  <a:gd name="T44" fmla="*/ 13 w 238"/>
                  <a:gd name="T45" fmla="*/ 100 h 274"/>
                  <a:gd name="T46" fmla="*/ 13 w 238"/>
                  <a:gd name="T47" fmla="*/ 104 h 274"/>
                  <a:gd name="T48" fmla="*/ 24 w 238"/>
                  <a:gd name="T49" fmla="*/ 121 h 274"/>
                  <a:gd name="T50" fmla="*/ 38 w 238"/>
                  <a:gd name="T51" fmla="*/ 124 h 274"/>
                  <a:gd name="T52" fmla="*/ 39 w 238"/>
                  <a:gd name="T53" fmla="*/ 127 h 274"/>
                  <a:gd name="T54" fmla="*/ 33 w 238"/>
                  <a:gd name="T55" fmla="*/ 134 h 274"/>
                  <a:gd name="T56" fmla="*/ 26 w 238"/>
                  <a:gd name="T57" fmla="*/ 139 h 274"/>
                  <a:gd name="T58" fmla="*/ 26 w 238"/>
                  <a:gd name="T59" fmla="*/ 139 h 274"/>
                  <a:gd name="T60" fmla="*/ 2 w 238"/>
                  <a:gd name="T61" fmla="*/ 174 h 274"/>
                  <a:gd name="T62" fmla="*/ 24 w 238"/>
                  <a:gd name="T63" fmla="*/ 213 h 274"/>
                  <a:gd name="T64" fmla="*/ 3 w 238"/>
                  <a:gd name="T65" fmla="*/ 261 h 274"/>
                  <a:gd name="T66" fmla="*/ 24 w 238"/>
                  <a:gd name="T67" fmla="*/ 273 h 274"/>
                  <a:gd name="T68" fmla="*/ 112 w 238"/>
                  <a:gd name="T69" fmla="*/ 264 h 274"/>
                  <a:gd name="T70" fmla="*/ 144 w 238"/>
                  <a:gd name="T71" fmla="*/ 261 h 274"/>
                  <a:gd name="T72" fmla="*/ 149 w 238"/>
                  <a:gd name="T73" fmla="*/ 263 h 274"/>
                  <a:gd name="T74" fmla="*/ 159 w 238"/>
                  <a:gd name="T75" fmla="*/ 266 h 274"/>
                  <a:gd name="T76" fmla="*/ 165 w 238"/>
                  <a:gd name="T77" fmla="*/ 266 h 274"/>
                  <a:gd name="T78" fmla="*/ 172 w 238"/>
                  <a:gd name="T79" fmla="*/ 268 h 274"/>
                  <a:gd name="T80" fmla="*/ 187 w 238"/>
                  <a:gd name="T81" fmla="*/ 270 h 274"/>
                  <a:gd name="T82" fmla="*/ 202 w 238"/>
                  <a:gd name="T83" fmla="*/ 268 h 274"/>
                  <a:gd name="T84" fmla="*/ 207 w 238"/>
                  <a:gd name="T85" fmla="*/ 269 h 274"/>
                  <a:gd name="T86" fmla="*/ 226 w 238"/>
                  <a:gd name="T87" fmla="*/ 257 h 274"/>
                  <a:gd name="T88" fmla="*/ 44 w 238"/>
                  <a:gd name="T89" fmla="*/ 183 h 274"/>
                  <a:gd name="T90" fmla="*/ 44 w 238"/>
                  <a:gd name="T91" fmla="*/ 184 h 274"/>
                  <a:gd name="T92" fmla="*/ 43 w 238"/>
                  <a:gd name="T93" fmla="*/ 184 h 274"/>
                  <a:gd name="T94" fmla="*/ 41 w 238"/>
                  <a:gd name="T95" fmla="*/ 181 h 274"/>
                  <a:gd name="T96" fmla="*/ 41 w 238"/>
                  <a:gd name="T97" fmla="*/ 181 h 274"/>
                  <a:gd name="T98" fmla="*/ 44 w 238"/>
                  <a:gd name="T99" fmla="*/ 175 h 274"/>
                  <a:gd name="T100" fmla="*/ 46 w 238"/>
                  <a:gd name="T101" fmla="*/ 177 h 274"/>
                  <a:gd name="T102" fmla="*/ 44 w 238"/>
                  <a:gd name="T103" fmla="*/ 18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274">
                    <a:moveTo>
                      <a:pt x="226" y="257"/>
                    </a:moveTo>
                    <a:cubicBezTo>
                      <a:pt x="226" y="255"/>
                      <a:pt x="226" y="254"/>
                      <a:pt x="225" y="252"/>
                    </a:cubicBezTo>
                    <a:cubicBezTo>
                      <a:pt x="225" y="251"/>
                      <a:pt x="225" y="249"/>
                      <a:pt x="224" y="248"/>
                    </a:cubicBezTo>
                    <a:cubicBezTo>
                      <a:pt x="224" y="247"/>
                      <a:pt x="224" y="246"/>
                      <a:pt x="223" y="245"/>
                    </a:cubicBezTo>
                    <a:cubicBezTo>
                      <a:pt x="223" y="244"/>
                      <a:pt x="222" y="243"/>
                      <a:pt x="221" y="242"/>
                    </a:cubicBezTo>
                    <a:cubicBezTo>
                      <a:pt x="221" y="240"/>
                      <a:pt x="219" y="237"/>
                      <a:pt x="218" y="235"/>
                    </a:cubicBezTo>
                    <a:cubicBezTo>
                      <a:pt x="217" y="234"/>
                      <a:pt x="216" y="233"/>
                      <a:pt x="215" y="232"/>
                    </a:cubicBezTo>
                    <a:cubicBezTo>
                      <a:pt x="209" y="225"/>
                      <a:pt x="204" y="217"/>
                      <a:pt x="198" y="210"/>
                    </a:cubicBezTo>
                    <a:cubicBezTo>
                      <a:pt x="204" y="206"/>
                      <a:pt x="208" y="199"/>
                      <a:pt x="211" y="193"/>
                    </a:cubicBezTo>
                    <a:cubicBezTo>
                      <a:pt x="218" y="190"/>
                      <a:pt x="224" y="183"/>
                      <a:pt x="221" y="175"/>
                    </a:cubicBezTo>
                    <a:cubicBezTo>
                      <a:pt x="222" y="174"/>
                      <a:pt x="222" y="172"/>
                      <a:pt x="222" y="170"/>
                    </a:cubicBezTo>
                    <a:cubicBezTo>
                      <a:pt x="222" y="170"/>
                      <a:pt x="222" y="170"/>
                      <a:pt x="222" y="170"/>
                    </a:cubicBezTo>
                    <a:cubicBezTo>
                      <a:pt x="224" y="162"/>
                      <a:pt x="217" y="154"/>
                      <a:pt x="209" y="153"/>
                    </a:cubicBezTo>
                    <a:cubicBezTo>
                      <a:pt x="203" y="146"/>
                      <a:pt x="194" y="141"/>
                      <a:pt x="185" y="138"/>
                    </a:cubicBezTo>
                    <a:cubicBezTo>
                      <a:pt x="196" y="127"/>
                      <a:pt x="208" y="116"/>
                      <a:pt x="217" y="104"/>
                    </a:cubicBezTo>
                    <a:cubicBezTo>
                      <a:pt x="238" y="75"/>
                      <a:pt x="205" y="54"/>
                      <a:pt x="189" y="33"/>
                    </a:cubicBezTo>
                    <a:cubicBezTo>
                      <a:pt x="185" y="29"/>
                      <a:pt x="180" y="27"/>
                      <a:pt x="175" y="28"/>
                    </a:cubicBezTo>
                    <a:cubicBezTo>
                      <a:pt x="167" y="18"/>
                      <a:pt x="159" y="8"/>
                      <a:pt x="148" y="4"/>
                    </a:cubicBezTo>
                    <a:cubicBezTo>
                      <a:pt x="138" y="0"/>
                      <a:pt x="125" y="0"/>
                      <a:pt x="115" y="6"/>
                    </a:cubicBezTo>
                    <a:cubicBezTo>
                      <a:pt x="115" y="6"/>
                      <a:pt x="114" y="6"/>
                      <a:pt x="114" y="6"/>
                    </a:cubicBezTo>
                    <a:cubicBezTo>
                      <a:pt x="78" y="2"/>
                      <a:pt x="44" y="26"/>
                      <a:pt x="22" y="54"/>
                    </a:cubicBezTo>
                    <a:cubicBezTo>
                      <a:pt x="19" y="55"/>
                      <a:pt x="15" y="56"/>
                      <a:pt x="12" y="59"/>
                    </a:cubicBezTo>
                    <a:cubicBezTo>
                      <a:pt x="0" y="71"/>
                      <a:pt x="1" y="90"/>
                      <a:pt x="13" y="100"/>
                    </a:cubicBezTo>
                    <a:cubicBezTo>
                      <a:pt x="13" y="102"/>
                      <a:pt x="13" y="103"/>
                      <a:pt x="13" y="104"/>
                    </a:cubicBezTo>
                    <a:cubicBezTo>
                      <a:pt x="15" y="110"/>
                      <a:pt x="19" y="117"/>
                      <a:pt x="24" y="121"/>
                    </a:cubicBezTo>
                    <a:cubicBezTo>
                      <a:pt x="28" y="124"/>
                      <a:pt x="33" y="126"/>
                      <a:pt x="38" y="124"/>
                    </a:cubicBezTo>
                    <a:cubicBezTo>
                      <a:pt x="38" y="125"/>
                      <a:pt x="39" y="126"/>
                      <a:pt x="39" y="127"/>
                    </a:cubicBezTo>
                    <a:cubicBezTo>
                      <a:pt x="37" y="129"/>
                      <a:pt x="35" y="131"/>
                      <a:pt x="33" y="134"/>
                    </a:cubicBezTo>
                    <a:cubicBezTo>
                      <a:pt x="30" y="135"/>
                      <a:pt x="28" y="137"/>
                      <a:pt x="26" y="139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19" y="153"/>
                      <a:pt x="0" y="154"/>
                      <a:pt x="2" y="174"/>
                    </a:cubicBezTo>
                    <a:cubicBezTo>
                      <a:pt x="3" y="188"/>
                      <a:pt x="14" y="201"/>
                      <a:pt x="24" y="213"/>
                    </a:cubicBezTo>
                    <a:cubicBezTo>
                      <a:pt x="9" y="224"/>
                      <a:pt x="0" y="238"/>
                      <a:pt x="3" y="261"/>
                    </a:cubicBezTo>
                    <a:cubicBezTo>
                      <a:pt x="5" y="270"/>
                      <a:pt x="16" y="274"/>
                      <a:pt x="24" y="273"/>
                    </a:cubicBezTo>
                    <a:cubicBezTo>
                      <a:pt x="53" y="268"/>
                      <a:pt x="83" y="266"/>
                      <a:pt x="112" y="264"/>
                    </a:cubicBezTo>
                    <a:cubicBezTo>
                      <a:pt x="119" y="264"/>
                      <a:pt x="133" y="264"/>
                      <a:pt x="144" y="261"/>
                    </a:cubicBezTo>
                    <a:cubicBezTo>
                      <a:pt x="146" y="262"/>
                      <a:pt x="147" y="262"/>
                      <a:pt x="149" y="263"/>
                    </a:cubicBezTo>
                    <a:cubicBezTo>
                      <a:pt x="152" y="264"/>
                      <a:pt x="155" y="265"/>
                      <a:pt x="159" y="266"/>
                    </a:cubicBezTo>
                    <a:cubicBezTo>
                      <a:pt x="161" y="267"/>
                      <a:pt x="163" y="267"/>
                      <a:pt x="165" y="266"/>
                    </a:cubicBezTo>
                    <a:cubicBezTo>
                      <a:pt x="167" y="267"/>
                      <a:pt x="170" y="267"/>
                      <a:pt x="172" y="268"/>
                    </a:cubicBezTo>
                    <a:cubicBezTo>
                      <a:pt x="177" y="269"/>
                      <a:pt x="182" y="269"/>
                      <a:pt x="187" y="270"/>
                    </a:cubicBezTo>
                    <a:cubicBezTo>
                      <a:pt x="190" y="270"/>
                      <a:pt x="197" y="268"/>
                      <a:pt x="202" y="268"/>
                    </a:cubicBezTo>
                    <a:cubicBezTo>
                      <a:pt x="203" y="269"/>
                      <a:pt x="205" y="269"/>
                      <a:pt x="207" y="269"/>
                    </a:cubicBezTo>
                    <a:cubicBezTo>
                      <a:pt x="215" y="272"/>
                      <a:pt x="227" y="267"/>
                      <a:pt x="226" y="257"/>
                    </a:cubicBezTo>
                    <a:moveTo>
                      <a:pt x="44" y="183"/>
                    </a:moveTo>
                    <a:cubicBezTo>
                      <a:pt x="44" y="183"/>
                      <a:pt x="44" y="183"/>
                      <a:pt x="44" y="184"/>
                    </a:cubicBezTo>
                    <a:cubicBezTo>
                      <a:pt x="43" y="184"/>
                      <a:pt x="43" y="184"/>
                      <a:pt x="43" y="184"/>
                    </a:cubicBezTo>
                    <a:cubicBezTo>
                      <a:pt x="43" y="183"/>
                      <a:pt x="42" y="182"/>
                      <a:pt x="41" y="181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79"/>
                      <a:pt x="43" y="177"/>
                      <a:pt x="44" y="175"/>
                    </a:cubicBezTo>
                    <a:cubicBezTo>
                      <a:pt x="44" y="176"/>
                      <a:pt x="45" y="176"/>
                      <a:pt x="46" y="177"/>
                    </a:cubicBezTo>
                    <a:cubicBezTo>
                      <a:pt x="45" y="179"/>
                      <a:pt x="44" y="181"/>
                      <a:pt x="44" y="183"/>
                    </a:cubicBezTo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16"/>
              <p:cNvSpPr/>
              <p:nvPr/>
            </p:nvSpPr>
            <p:spPr bwMode="auto">
              <a:xfrm>
                <a:off x="4046538" y="2524125"/>
                <a:ext cx="582613" cy="215900"/>
              </a:xfrm>
              <a:custGeom>
                <a:avLst/>
                <a:gdLst>
                  <a:gd name="T0" fmla="*/ 213 w 215"/>
                  <a:gd name="T1" fmla="*/ 48 h 80"/>
                  <a:gd name="T2" fmla="*/ 214 w 215"/>
                  <a:gd name="T3" fmla="*/ 49 h 80"/>
                  <a:gd name="T4" fmla="*/ 214 w 215"/>
                  <a:gd name="T5" fmla="*/ 46 h 80"/>
                  <a:gd name="T6" fmla="*/ 214 w 215"/>
                  <a:gd name="T7" fmla="*/ 38 h 80"/>
                  <a:gd name="T8" fmla="*/ 189 w 215"/>
                  <a:gd name="T9" fmla="*/ 17 h 80"/>
                  <a:gd name="T10" fmla="*/ 188 w 215"/>
                  <a:gd name="T11" fmla="*/ 16 h 80"/>
                  <a:gd name="T12" fmla="*/ 152 w 215"/>
                  <a:gd name="T13" fmla="*/ 2 h 80"/>
                  <a:gd name="T14" fmla="*/ 143 w 215"/>
                  <a:gd name="T15" fmla="*/ 0 h 80"/>
                  <a:gd name="T16" fmla="*/ 143 w 215"/>
                  <a:gd name="T17" fmla="*/ 0 h 80"/>
                  <a:gd name="T18" fmla="*/ 118 w 215"/>
                  <a:gd name="T19" fmla="*/ 2 h 80"/>
                  <a:gd name="T20" fmla="*/ 109 w 215"/>
                  <a:gd name="T21" fmla="*/ 5 h 80"/>
                  <a:gd name="T22" fmla="*/ 76 w 215"/>
                  <a:gd name="T23" fmla="*/ 5 h 80"/>
                  <a:gd name="T24" fmla="*/ 52 w 215"/>
                  <a:gd name="T25" fmla="*/ 11 h 80"/>
                  <a:gd name="T26" fmla="*/ 51 w 215"/>
                  <a:gd name="T27" fmla="*/ 11 h 80"/>
                  <a:gd name="T28" fmla="*/ 25 w 215"/>
                  <a:gd name="T29" fmla="*/ 16 h 80"/>
                  <a:gd name="T30" fmla="*/ 15 w 215"/>
                  <a:gd name="T31" fmla="*/ 18 h 80"/>
                  <a:gd name="T32" fmla="*/ 9 w 215"/>
                  <a:gd name="T33" fmla="*/ 46 h 80"/>
                  <a:gd name="T34" fmla="*/ 9 w 215"/>
                  <a:gd name="T35" fmla="*/ 46 h 80"/>
                  <a:gd name="T36" fmla="*/ 18 w 215"/>
                  <a:gd name="T37" fmla="*/ 57 h 80"/>
                  <a:gd name="T38" fmla="*/ 18 w 215"/>
                  <a:gd name="T39" fmla="*/ 59 h 80"/>
                  <a:gd name="T40" fmla="*/ 33 w 215"/>
                  <a:gd name="T41" fmla="*/ 76 h 80"/>
                  <a:gd name="T42" fmla="*/ 43 w 215"/>
                  <a:gd name="T43" fmla="*/ 77 h 80"/>
                  <a:gd name="T44" fmla="*/ 51 w 215"/>
                  <a:gd name="T45" fmla="*/ 77 h 80"/>
                  <a:gd name="T46" fmla="*/ 71 w 215"/>
                  <a:gd name="T47" fmla="*/ 72 h 80"/>
                  <a:gd name="T48" fmla="*/ 74 w 215"/>
                  <a:gd name="T49" fmla="*/ 73 h 80"/>
                  <a:gd name="T50" fmla="*/ 154 w 215"/>
                  <a:gd name="T51" fmla="*/ 77 h 80"/>
                  <a:gd name="T52" fmla="*/ 169 w 215"/>
                  <a:gd name="T53" fmla="*/ 75 h 80"/>
                  <a:gd name="T54" fmla="*/ 195 w 215"/>
                  <a:gd name="T55" fmla="*/ 68 h 80"/>
                  <a:gd name="T56" fmla="*/ 198 w 215"/>
                  <a:gd name="T57" fmla="*/ 61 h 80"/>
                  <a:gd name="T58" fmla="*/ 201 w 215"/>
                  <a:gd name="T59" fmla="*/ 59 h 80"/>
                  <a:gd name="T60" fmla="*/ 212 w 215"/>
                  <a:gd name="T61" fmla="*/ 52 h 80"/>
                  <a:gd name="T62" fmla="*/ 214 w 215"/>
                  <a:gd name="T63" fmla="*/ 49 h 80"/>
                  <a:gd name="T64" fmla="*/ 213 w 215"/>
                  <a:gd name="T65" fmla="*/ 48 h 80"/>
                  <a:gd name="T66" fmla="*/ 213 w 215"/>
                  <a:gd name="T67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5" h="80">
                    <a:moveTo>
                      <a:pt x="213" y="48"/>
                    </a:move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48"/>
                      <a:pt x="214" y="47"/>
                      <a:pt x="214" y="46"/>
                    </a:cubicBezTo>
                    <a:cubicBezTo>
                      <a:pt x="215" y="44"/>
                      <a:pt x="215" y="41"/>
                      <a:pt x="214" y="38"/>
                    </a:cubicBezTo>
                    <a:cubicBezTo>
                      <a:pt x="213" y="26"/>
                      <a:pt x="201" y="20"/>
                      <a:pt x="189" y="17"/>
                    </a:cubicBezTo>
                    <a:cubicBezTo>
                      <a:pt x="188" y="17"/>
                      <a:pt x="188" y="16"/>
                      <a:pt x="188" y="16"/>
                    </a:cubicBezTo>
                    <a:cubicBezTo>
                      <a:pt x="178" y="7"/>
                      <a:pt x="165" y="3"/>
                      <a:pt x="152" y="2"/>
                    </a:cubicBezTo>
                    <a:cubicBezTo>
                      <a:pt x="149" y="1"/>
                      <a:pt x="147" y="1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35" y="1"/>
                      <a:pt x="127" y="1"/>
                      <a:pt x="118" y="2"/>
                    </a:cubicBezTo>
                    <a:cubicBezTo>
                      <a:pt x="114" y="2"/>
                      <a:pt x="112" y="3"/>
                      <a:pt x="109" y="5"/>
                    </a:cubicBezTo>
                    <a:cubicBezTo>
                      <a:pt x="98" y="2"/>
                      <a:pt x="86" y="4"/>
                      <a:pt x="76" y="5"/>
                    </a:cubicBezTo>
                    <a:cubicBezTo>
                      <a:pt x="67" y="7"/>
                      <a:pt x="59" y="8"/>
                      <a:pt x="52" y="11"/>
                    </a:cubicBezTo>
                    <a:cubicBezTo>
                      <a:pt x="52" y="11"/>
                      <a:pt x="51" y="11"/>
                      <a:pt x="51" y="11"/>
                    </a:cubicBezTo>
                    <a:cubicBezTo>
                      <a:pt x="43" y="13"/>
                      <a:pt x="34" y="15"/>
                      <a:pt x="25" y="16"/>
                    </a:cubicBezTo>
                    <a:cubicBezTo>
                      <a:pt x="22" y="17"/>
                      <a:pt x="18" y="17"/>
                      <a:pt x="15" y="18"/>
                    </a:cubicBezTo>
                    <a:cubicBezTo>
                      <a:pt x="0" y="21"/>
                      <a:pt x="0" y="37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51"/>
                      <a:pt x="13" y="55"/>
                      <a:pt x="18" y="57"/>
                    </a:cubicBezTo>
                    <a:cubicBezTo>
                      <a:pt x="18" y="58"/>
                      <a:pt x="18" y="58"/>
                      <a:pt x="18" y="59"/>
                    </a:cubicBezTo>
                    <a:cubicBezTo>
                      <a:pt x="20" y="67"/>
                      <a:pt x="25" y="73"/>
                      <a:pt x="33" y="76"/>
                    </a:cubicBezTo>
                    <a:cubicBezTo>
                      <a:pt x="37" y="77"/>
                      <a:pt x="40" y="77"/>
                      <a:pt x="43" y="77"/>
                    </a:cubicBezTo>
                    <a:cubicBezTo>
                      <a:pt x="45" y="78"/>
                      <a:pt x="48" y="78"/>
                      <a:pt x="51" y="77"/>
                    </a:cubicBezTo>
                    <a:cubicBezTo>
                      <a:pt x="58" y="76"/>
                      <a:pt x="65" y="75"/>
                      <a:pt x="71" y="72"/>
                    </a:cubicBezTo>
                    <a:cubicBezTo>
                      <a:pt x="72" y="72"/>
                      <a:pt x="73" y="73"/>
                      <a:pt x="74" y="73"/>
                    </a:cubicBezTo>
                    <a:cubicBezTo>
                      <a:pt x="101" y="70"/>
                      <a:pt x="127" y="76"/>
                      <a:pt x="154" y="77"/>
                    </a:cubicBezTo>
                    <a:cubicBezTo>
                      <a:pt x="159" y="78"/>
                      <a:pt x="164" y="77"/>
                      <a:pt x="169" y="75"/>
                    </a:cubicBezTo>
                    <a:cubicBezTo>
                      <a:pt x="177" y="80"/>
                      <a:pt x="188" y="80"/>
                      <a:pt x="195" y="68"/>
                    </a:cubicBezTo>
                    <a:cubicBezTo>
                      <a:pt x="196" y="66"/>
                      <a:pt x="197" y="64"/>
                      <a:pt x="198" y="61"/>
                    </a:cubicBezTo>
                    <a:cubicBezTo>
                      <a:pt x="199" y="61"/>
                      <a:pt x="200" y="60"/>
                      <a:pt x="201" y="59"/>
                    </a:cubicBezTo>
                    <a:cubicBezTo>
                      <a:pt x="206" y="59"/>
                      <a:pt x="210" y="57"/>
                      <a:pt x="212" y="52"/>
                    </a:cubicBezTo>
                    <a:cubicBezTo>
                      <a:pt x="213" y="51"/>
                      <a:pt x="213" y="50"/>
                      <a:pt x="214" y="49"/>
                    </a:cubicBezTo>
                    <a:cubicBezTo>
                      <a:pt x="213" y="49"/>
                      <a:pt x="213" y="49"/>
                      <a:pt x="213" y="48"/>
                    </a:cubicBezTo>
                    <a:cubicBezTo>
                      <a:pt x="213" y="48"/>
                      <a:pt x="213" y="48"/>
                      <a:pt x="213" y="48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17"/>
              <p:cNvSpPr/>
              <p:nvPr/>
            </p:nvSpPr>
            <p:spPr bwMode="auto">
              <a:xfrm>
                <a:off x="4040188" y="2801938"/>
                <a:ext cx="585788" cy="184150"/>
              </a:xfrm>
              <a:custGeom>
                <a:avLst/>
                <a:gdLst>
                  <a:gd name="T0" fmla="*/ 216 w 216"/>
                  <a:gd name="T1" fmla="*/ 27 h 68"/>
                  <a:gd name="T2" fmla="*/ 205 w 216"/>
                  <a:gd name="T3" fmla="*/ 13 h 68"/>
                  <a:gd name="T4" fmla="*/ 118 w 216"/>
                  <a:gd name="T5" fmla="*/ 3 h 68"/>
                  <a:gd name="T6" fmla="*/ 101 w 216"/>
                  <a:gd name="T7" fmla="*/ 5 h 68"/>
                  <a:gd name="T8" fmla="*/ 56 w 216"/>
                  <a:gd name="T9" fmla="*/ 8 h 68"/>
                  <a:gd name="T10" fmla="*/ 48 w 216"/>
                  <a:gd name="T11" fmla="*/ 5 h 68"/>
                  <a:gd name="T12" fmla="*/ 22 w 216"/>
                  <a:gd name="T13" fmla="*/ 10 h 68"/>
                  <a:gd name="T14" fmla="*/ 20 w 216"/>
                  <a:gd name="T15" fmla="*/ 12 h 68"/>
                  <a:gd name="T16" fmla="*/ 10 w 216"/>
                  <a:gd name="T17" fmla="*/ 19 h 68"/>
                  <a:gd name="T18" fmla="*/ 23 w 216"/>
                  <a:gd name="T19" fmla="*/ 42 h 68"/>
                  <a:gd name="T20" fmla="*/ 39 w 216"/>
                  <a:gd name="T21" fmla="*/ 63 h 68"/>
                  <a:gd name="T22" fmla="*/ 116 w 216"/>
                  <a:gd name="T23" fmla="*/ 53 h 68"/>
                  <a:gd name="T24" fmla="*/ 196 w 216"/>
                  <a:gd name="T25" fmla="*/ 59 h 68"/>
                  <a:gd name="T26" fmla="*/ 212 w 216"/>
                  <a:gd name="T27" fmla="*/ 49 h 68"/>
                  <a:gd name="T28" fmla="*/ 216 w 216"/>
                  <a:gd name="T29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6" h="68">
                    <a:moveTo>
                      <a:pt x="216" y="27"/>
                    </a:moveTo>
                    <a:cubicBezTo>
                      <a:pt x="215" y="20"/>
                      <a:pt x="211" y="15"/>
                      <a:pt x="205" y="13"/>
                    </a:cubicBezTo>
                    <a:cubicBezTo>
                      <a:pt x="176" y="4"/>
                      <a:pt x="147" y="0"/>
                      <a:pt x="118" y="3"/>
                    </a:cubicBezTo>
                    <a:cubicBezTo>
                      <a:pt x="112" y="3"/>
                      <a:pt x="107" y="4"/>
                      <a:pt x="101" y="5"/>
                    </a:cubicBezTo>
                    <a:cubicBezTo>
                      <a:pt x="86" y="5"/>
                      <a:pt x="71" y="6"/>
                      <a:pt x="56" y="8"/>
                    </a:cubicBezTo>
                    <a:cubicBezTo>
                      <a:pt x="54" y="6"/>
                      <a:pt x="51" y="5"/>
                      <a:pt x="48" y="5"/>
                    </a:cubicBezTo>
                    <a:cubicBezTo>
                      <a:pt x="38" y="4"/>
                      <a:pt x="30" y="6"/>
                      <a:pt x="22" y="10"/>
                    </a:cubicBezTo>
                    <a:cubicBezTo>
                      <a:pt x="21" y="11"/>
                      <a:pt x="21" y="11"/>
                      <a:pt x="20" y="12"/>
                    </a:cubicBezTo>
                    <a:cubicBezTo>
                      <a:pt x="17" y="14"/>
                      <a:pt x="13" y="16"/>
                      <a:pt x="10" y="19"/>
                    </a:cubicBezTo>
                    <a:cubicBezTo>
                      <a:pt x="0" y="28"/>
                      <a:pt x="11" y="44"/>
                      <a:pt x="23" y="42"/>
                    </a:cubicBezTo>
                    <a:cubicBezTo>
                      <a:pt x="17" y="52"/>
                      <a:pt x="25" y="68"/>
                      <a:pt x="39" y="63"/>
                    </a:cubicBezTo>
                    <a:cubicBezTo>
                      <a:pt x="64" y="54"/>
                      <a:pt x="89" y="52"/>
                      <a:pt x="116" y="53"/>
                    </a:cubicBezTo>
                    <a:cubicBezTo>
                      <a:pt x="142" y="53"/>
                      <a:pt x="170" y="53"/>
                      <a:pt x="196" y="59"/>
                    </a:cubicBezTo>
                    <a:cubicBezTo>
                      <a:pt x="203" y="60"/>
                      <a:pt x="209" y="56"/>
                      <a:pt x="212" y="49"/>
                    </a:cubicBezTo>
                    <a:cubicBezTo>
                      <a:pt x="215" y="42"/>
                      <a:pt x="216" y="35"/>
                      <a:pt x="216" y="27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18"/>
              <p:cNvSpPr/>
              <p:nvPr/>
            </p:nvSpPr>
            <p:spPr bwMode="auto">
              <a:xfrm>
                <a:off x="4029076" y="3027363"/>
                <a:ext cx="628650" cy="107950"/>
              </a:xfrm>
              <a:custGeom>
                <a:avLst/>
                <a:gdLst>
                  <a:gd name="T0" fmla="*/ 222 w 232"/>
                  <a:gd name="T1" fmla="*/ 12 h 40"/>
                  <a:gd name="T2" fmla="*/ 222 w 232"/>
                  <a:gd name="T3" fmla="*/ 12 h 40"/>
                  <a:gd name="T4" fmla="*/ 200 w 232"/>
                  <a:gd name="T5" fmla="*/ 7 h 40"/>
                  <a:gd name="T6" fmla="*/ 191 w 232"/>
                  <a:gd name="T7" fmla="*/ 5 h 40"/>
                  <a:gd name="T8" fmla="*/ 170 w 232"/>
                  <a:gd name="T9" fmla="*/ 3 h 40"/>
                  <a:gd name="T10" fmla="*/ 121 w 232"/>
                  <a:gd name="T11" fmla="*/ 1 h 40"/>
                  <a:gd name="T12" fmla="*/ 56 w 232"/>
                  <a:gd name="T13" fmla="*/ 7 h 40"/>
                  <a:gd name="T14" fmla="*/ 45 w 232"/>
                  <a:gd name="T15" fmla="*/ 0 h 40"/>
                  <a:gd name="T16" fmla="*/ 10 w 232"/>
                  <a:gd name="T17" fmla="*/ 4 h 40"/>
                  <a:gd name="T18" fmla="*/ 5 w 232"/>
                  <a:gd name="T19" fmla="*/ 25 h 40"/>
                  <a:gd name="T20" fmla="*/ 18 w 232"/>
                  <a:gd name="T21" fmla="*/ 38 h 40"/>
                  <a:gd name="T22" fmla="*/ 72 w 232"/>
                  <a:gd name="T23" fmla="*/ 33 h 40"/>
                  <a:gd name="T24" fmla="*/ 122 w 232"/>
                  <a:gd name="T25" fmla="*/ 31 h 40"/>
                  <a:gd name="T26" fmla="*/ 173 w 232"/>
                  <a:gd name="T27" fmla="*/ 33 h 40"/>
                  <a:gd name="T28" fmla="*/ 222 w 232"/>
                  <a:gd name="T29" fmla="*/ 31 h 40"/>
                  <a:gd name="T30" fmla="*/ 222 w 232"/>
                  <a:gd name="T31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2" h="40">
                    <a:moveTo>
                      <a:pt x="222" y="12"/>
                    </a:moveTo>
                    <a:cubicBezTo>
                      <a:pt x="222" y="12"/>
                      <a:pt x="222" y="12"/>
                      <a:pt x="222" y="12"/>
                    </a:cubicBezTo>
                    <a:cubicBezTo>
                      <a:pt x="215" y="9"/>
                      <a:pt x="208" y="8"/>
                      <a:pt x="200" y="7"/>
                    </a:cubicBezTo>
                    <a:cubicBezTo>
                      <a:pt x="197" y="6"/>
                      <a:pt x="194" y="5"/>
                      <a:pt x="191" y="5"/>
                    </a:cubicBezTo>
                    <a:cubicBezTo>
                      <a:pt x="184" y="4"/>
                      <a:pt x="177" y="3"/>
                      <a:pt x="170" y="3"/>
                    </a:cubicBezTo>
                    <a:cubicBezTo>
                      <a:pt x="154" y="1"/>
                      <a:pt x="138" y="1"/>
                      <a:pt x="121" y="1"/>
                    </a:cubicBezTo>
                    <a:cubicBezTo>
                      <a:pt x="99" y="1"/>
                      <a:pt x="78" y="3"/>
                      <a:pt x="56" y="7"/>
                    </a:cubicBezTo>
                    <a:cubicBezTo>
                      <a:pt x="54" y="3"/>
                      <a:pt x="51" y="0"/>
                      <a:pt x="45" y="0"/>
                    </a:cubicBezTo>
                    <a:cubicBezTo>
                      <a:pt x="33" y="0"/>
                      <a:pt x="22" y="1"/>
                      <a:pt x="10" y="4"/>
                    </a:cubicBezTo>
                    <a:cubicBezTo>
                      <a:pt x="1" y="6"/>
                      <a:pt x="0" y="19"/>
                      <a:pt x="5" y="25"/>
                    </a:cubicBezTo>
                    <a:cubicBezTo>
                      <a:pt x="5" y="31"/>
                      <a:pt x="10" y="37"/>
                      <a:pt x="18" y="38"/>
                    </a:cubicBezTo>
                    <a:cubicBezTo>
                      <a:pt x="36" y="40"/>
                      <a:pt x="54" y="34"/>
                      <a:pt x="72" y="33"/>
                    </a:cubicBezTo>
                    <a:cubicBezTo>
                      <a:pt x="89" y="32"/>
                      <a:pt x="106" y="31"/>
                      <a:pt x="122" y="31"/>
                    </a:cubicBezTo>
                    <a:cubicBezTo>
                      <a:pt x="139" y="32"/>
                      <a:pt x="156" y="32"/>
                      <a:pt x="173" y="33"/>
                    </a:cubicBezTo>
                    <a:cubicBezTo>
                      <a:pt x="189" y="33"/>
                      <a:pt x="206" y="36"/>
                      <a:pt x="222" y="31"/>
                    </a:cubicBezTo>
                    <a:cubicBezTo>
                      <a:pt x="232" y="28"/>
                      <a:pt x="231" y="14"/>
                      <a:pt x="222" y="12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19"/>
              <p:cNvSpPr/>
              <p:nvPr/>
            </p:nvSpPr>
            <p:spPr bwMode="auto">
              <a:xfrm>
                <a:off x="4267201" y="-120650"/>
                <a:ext cx="176213" cy="2511425"/>
              </a:xfrm>
              <a:custGeom>
                <a:avLst/>
                <a:gdLst>
                  <a:gd name="T0" fmla="*/ 57 w 65"/>
                  <a:gd name="T1" fmla="*/ 814 h 927"/>
                  <a:gd name="T2" fmla="*/ 52 w 65"/>
                  <a:gd name="T3" fmla="*/ 733 h 927"/>
                  <a:gd name="T4" fmla="*/ 49 w 65"/>
                  <a:gd name="T5" fmla="*/ 725 h 927"/>
                  <a:gd name="T6" fmla="*/ 50 w 65"/>
                  <a:gd name="T7" fmla="*/ 712 h 927"/>
                  <a:gd name="T8" fmla="*/ 54 w 65"/>
                  <a:gd name="T9" fmla="*/ 695 h 927"/>
                  <a:gd name="T10" fmla="*/ 56 w 65"/>
                  <a:gd name="T11" fmla="*/ 620 h 927"/>
                  <a:gd name="T12" fmla="*/ 53 w 65"/>
                  <a:gd name="T13" fmla="*/ 558 h 927"/>
                  <a:gd name="T14" fmla="*/ 53 w 65"/>
                  <a:gd name="T15" fmla="*/ 535 h 927"/>
                  <a:gd name="T16" fmla="*/ 55 w 65"/>
                  <a:gd name="T17" fmla="*/ 455 h 927"/>
                  <a:gd name="T18" fmla="*/ 50 w 65"/>
                  <a:gd name="T19" fmla="*/ 398 h 927"/>
                  <a:gd name="T20" fmla="*/ 51 w 65"/>
                  <a:gd name="T21" fmla="*/ 390 h 927"/>
                  <a:gd name="T22" fmla="*/ 50 w 65"/>
                  <a:gd name="T23" fmla="*/ 318 h 927"/>
                  <a:gd name="T24" fmla="*/ 52 w 65"/>
                  <a:gd name="T25" fmla="*/ 270 h 927"/>
                  <a:gd name="T26" fmla="*/ 53 w 65"/>
                  <a:gd name="T27" fmla="*/ 241 h 927"/>
                  <a:gd name="T28" fmla="*/ 53 w 65"/>
                  <a:gd name="T29" fmla="*/ 237 h 927"/>
                  <a:gd name="T30" fmla="*/ 60 w 65"/>
                  <a:gd name="T31" fmla="*/ 156 h 927"/>
                  <a:gd name="T32" fmla="*/ 55 w 65"/>
                  <a:gd name="T33" fmla="*/ 87 h 927"/>
                  <a:gd name="T34" fmla="*/ 57 w 65"/>
                  <a:gd name="T35" fmla="*/ 82 h 927"/>
                  <a:gd name="T36" fmla="*/ 54 w 65"/>
                  <a:gd name="T37" fmla="*/ 21 h 927"/>
                  <a:gd name="T38" fmla="*/ 41 w 65"/>
                  <a:gd name="T39" fmla="*/ 7 h 927"/>
                  <a:gd name="T40" fmla="*/ 18 w 65"/>
                  <a:gd name="T41" fmla="*/ 11 h 927"/>
                  <a:gd name="T42" fmla="*/ 12 w 65"/>
                  <a:gd name="T43" fmla="*/ 11 h 927"/>
                  <a:gd name="T44" fmla="*/ 11 w 65"/>
                  <a:gd name="T45" fmla="*/ 15 h 927"/>
                  <a:gd name="T46" fmla="*/ 7 w 65"/>
                  <a:gd name="T47" fmla="*/ 21 h 927"/>
                  <a:gd name="T48" fmla="*/ 5 w 65"/>
                  <a:gd name="T49" fmla="*/ 42 h 927"/>
                  <a:gd name="T50" fmla="*/ 3 w 65"/>
                  <a:gd name="T51" fmla="*/ 49 h 927"/>
                  <a:gd name="T52" fmla="*/ 4 w 65"/>
                  <a:gd name="T53" fmla="*/ 153 h 927"/>
                  <a:gd name="T54" fmla="*/ 6 w 65"/>
                  <a:gd name="T55" fmla="*/ 162 h 927"/>
                  <a:gd name="T56" fmla="*/ 6 w 65"/>
                  <a:gd name="T57" fmla="*/ 166 h 927"/>
                  <a:gd name="T58" fmla="*/ 4 w 65"/>
                  <a:gd name="T59" fmla="*/ 210 h 927"/>
                  <a:gd name="T60" fmla="*/ 3 w 65"/>
                  <a:gd name="T61" fmla="*/ 265 h 927"/>
                  <a:gd name="T62" fmla="*/ 2 w 65"/>
                  <a:gd name="T63" fmla="*/ 278 h 927"/>
                  <a:gd name="T64" fmla="*/ 5 w 65"/>
                  <a:gd name="T65" fmla="*/ 286 h 927"/>
                  <a:gd name="T66" fmla="*/ 5 w 65"/>
                  <a:gd name="T67" fmla="*/ 323 h 927"/>
                  <a:gd name="T68" fmla="*/ 6 w 65"/>
                  <a:gd name="T69" fmla="*/ 397 h 927"/>
                  <a:gd name="T70" fmla="*/ 9 w 65"/>
                  <a:gd name="T71" fmla="*/ 444 h 927"/>
                  <a:gd name="T72" fmla="*/ 8 w 65"/>
                  <a:gd name="T73" fmla="*/ 461 h 927"/>
                  <a:gd name="T74" fmla="*/ 6 w 65"/>
                  <a:gd name="T75" fmla="*/ 468 h 927"/>
                  <a:gd name="T76" fmla="*/ 5 w 65"/>
                  <a:gd name="T77" fmla="*/ 468 h 927"/>
                  <a:gd name="T78" fmla="*/ 6 w 65"/>
                  <a:gd name="T79" fmla="*/ 525 h 927"/>
                  <a:gd name="T80" fmla="*/ 6 w 65"/>
                  <a:gd name="T81" fmla="*/ 533 h 927"/>
                  <a:gd name="T82" fmla="*/ 6 w 65"/>
                  <a:gd name="T83" fmla="*/ 539 h 927"/>
                  <a:gd name="T84" fmla="*/ 6 w 65"/>
                  <a:gd name="T85" fmla="*/ 598 h 927"/>
                  <a:gd name="T86" fmla="*/ 6 w 65"/>
                  <a:gd name="T87" fmla="*/ 608 h 927"/>
                  <a:gd name="T88" fmla="*/ 8 w 65"/>
                  <a:gd name="T89" fmla="*/ 616 h 927"/>
                  <a:gd name="T90" fmla="*/ 8 w 65"/>
                  <a:gd name="T91" fmla="*/ 652 h 927"/>
                  <a:gd name="T92" fmla="*/ 8 w 65"/>
                  <a:gd name="T93" fmla="*/ 695 h 927"/>
                  <a:gd name="T94" fmla="*/ 1 w 65"/>
                  <a:gd name="T95" fmla="*/ 708 h 927"/>
                  <a:gd name="T96" fmla="*/ 4 w 65"/>
                  <a:gd name="T97" fmla="*/ 794 h 927"/>
                  <a:gd name="T98" fmla="*/ 2 w 65"/>
                  <a:gd name="T99" fmla="*/ 803 h 927"/>
                  <a:gd name="T100" fmla="*/ 6 w 65"/>
                  <a:gd name="T101" fmla="*/ 899 h 927"/>
                  <a:gd name="T102" fmla="*/ 7 w 65"/>
                  <a:gd name="T103" fmla="*/ 901 h 927"/>
                  <a:gd name="T104" fmla="*/ 6 w 65"/>
                  <a:gd name="T105" fmla="*/ 903 h 927"/>
                  <a:gd name="T106" fmla="*/ 23 w 65"/>
                  <a:gd name="T107" fmla="*/ 926 h 927"/>
                  <a:gd name="T108" fmla="*/ 43 w 65"/>
                  <a:gd name="T109" fmla="*/ 923 h 927"/>
                  <a:gd name="T110" fmla="*/ 58 w 65"/>
                  <a:gd name="T111" fmla="*/ 908 h 927"/>
                  <a:gd name="T112" fmla="*/ 57 w 65"/>
                  <a:gd name="T113" fmla="*/ 814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927">
                    <a:moveTo>
                      <a:pt x="57" y="814"/>
                    </a:moveTo>
                    <a:cubicBezTo>
                      <a:pt x="55" y="787"/>
                      <a:pt x="54" y="760"/>
                      <a:pt x="52" y="733"/>
                    </a:cubicBezTo>
                    <a:cubicBezTo>
                      <a:pt x="52" y="730"/>
                      <a:pt x="51" y="728"/>
                      <a:pt x="49" y="725"/>
                    </a:cubicBezTo>
                    <a:cubicBezTo>
                      <a:pt x="50" y="721"/>
                      <a:pt x="50" y="717"/>
                      <a:pt x="50" y="712"/>
                    </a:cubicBezTo>
                    <a:cubicBezTo>
                      <a:pt x="52" y="707"/>
                      <a:pt x="53" y="701"/>
                      <a:pt x="54" y="695"/>
                    </a:cubicBezTo>
                    <a:cubicBezTo>
                      <a:pt x="62" y="672"/>
                      <a:pt x="57" y="642"/>
                      <a:pt x="56" y="620"/>
                    </a:cubicBezTo>
                    <a:cubicBezTo>
                      <a:pt x="55" y="600"/>
                      <a:pt x="55" y="579"/>
                      <a:pt x="53" y="558"/>
                    </a:cubicBezTo>
                    <a:cubicBezTo>
                      <a:pt x="53" y="551"/>
                      <a:pt x="53" y="543"/>
                      <a:pt x="53" y="535"/>
                    </a:cubicBezTo>
                    <a:cubicBezTo>
                      <a:pt x="65" y="512"/>
                      <a:pt x="57" y="479"/>
                      <a:pt x="55" y="455"/>
                    </a:cubicBezTo>
                    <a:cubicBezTo>
                      <a:pt x="54" y="437"/>
                      <a:pt x="53" y="417"/>
                      <a:pt x="50" y="398"/>
                    </a:cubicBezTo>
                    <a:cubicBezTo>
                      <a:pt x="51" y="396"/>
                      <a:pt x="52" y="393"/>
                      <a:pt x="51" y="390"/>
                    </a:cubicBezTo>
                    <a:cubicBezTo>
                      <a:pt x="51" y="366"/>
                      <a:pt x="51" y="342"/>
                      <a:pt x="50" y="318"/>
                    </a:cubicBezTo>
                    <a:cubicBezTo>
                      <a:pt x="51" y="302"/>
                      <a:pt x="51" y="286"/>
                      <a:pt x="52" y="270"/>
                    </a:cubicBezTo>
                    <a:cubicBezTo>
                      <a:pt x="52" y="260"/>
                      <a:pt x="53" y="250"/>
                      <a:pt x="53" y="241"/>
                    </a:cubicBezTo>
                    <a:cubicBezTo>
                      <a:pt x="53" y="239"/>
                      <a:pt x="53" y="238"/>
                      <a:pt x="53" y="237"/>
                    </a:cubicBezTo>
                    <a:cubicBezTo>
                      <a:pt x="62" y="211"/>
                      <a:pt x="60" y="182"/>
                      <a:pt x="60" y="156"/>
                    </a:cubicBezTo>
                    <a:cubicBezTo>
                      <a:pt x="59" y="137"/>
                      <a:pt x="60" y="110"/>
                      <a:pt x="55" y="87"/>
                    </a:cubicBezTo>
                    <a:cubicBezTo>
                      <a:pt x="56" y="86"/>
                      <a:pt x="56" y="84"/>
                      <a:pt x="57" y="82"/>
                    </a:cubicBezTo>
                    <a:cubicBezTo>
                      <a:pt x="61" y="64"/>
                      <a:pt x="55" y="41"/>
                      <a:pt x="54" y="21"/>
                    </a:cubicBezTo>
                    <a:cubicBezTo>
                      <a:pt x="54" y="14"/>
                      <a:pt x="47" y="8"/>
                      <a:pt x="41" y="7"/>
                    </a:cubicBezTo>
                    <a:cubicBezTo>
                      <a:pt x="35" y="0"/>
                      <a:pt x="22" y="2"/>
                      <a:pt x="18" y="11"/>
                    </a:cubicBezTo>
                    <a:cubicBezTo>
                      <a:pt x="17" y="8"/>
                      <a:pt x="13" y="8"/>
                      <a:pt x="12" y="11"/>
                    </a:cubicBezTo>
                    <a:cubicBezTo>
                      <a:pt x="12" y="12"/>
                      <a:pt x="11" y="14"/>
                      <a:pt x="11" y="15"/>
                    </a:cubicBezTo>
                    <a:cubicBezTo>
                      <a:pt x="10" y="17"/>
                      <a:pt x="8" y="18"/>
                      <a:pt x="7" y="21"/>
                    </a:cubicBezTo>
                    <a:cubicBezTo>
                      <a:pt x="6" y="28"/>
                      <a:pt x="5" y="35"/>
                      <a:pt x="5" y="42"/>
                    </a:cubicBezTo>
                    <a:cubicBezTo>
                      <a:pt x="4" y="44"/>
                      <a:pt x="3" y="46"/>
                      <a:pt x="3" y="49"/>
                    </a:cubicBezTo>
                    <a:cubicBezTo>
                      <a:pt x="3" y="84"/>
                      <a:pt x="3" y="119"/>
                      <a:pt x="4" y="153"/>
                    </a:cubicBezTo>
                    <a:cubicBezTo>
                      <a:pt x="4" y="157"/>
                      <a:pt x="5" y="160"/>
                      <a:pt x="6" y="162"/>
                    </a:cubicBezTo>
                    <a:cubicBezTo>
                      <a:pt x="6" y="163"/>
                      <a:pt x="6" y="165"/>
                      <a:pt x="6" y="166"/>
                    </a:cubicBezTo>
                    <a:cubicBezTo>
                      <a:pt x="5" y="181"/>
                      <a:pt x="5" y="195"/>
                      <a:pt x="4" y="210"/>
                    </a:cubicBezTo>
                    <a:cubicBezTo>
                      <a:pt x="3" y="228"/>
                      <a:pt x="3" y="247"/>
                      <a:pt x="3" y="265"/>
                    </a:cubicBezTo>
                    <a:cubicBezTo>
                      <a:pt x="3" y="269"/>
                      <a:pt x="2" y="274"/>
                      <a:pt x="2" y="278"/>
                    </a:cubicBezTo>
                    <a:cubicBezTo>
                      <a:pt x="2" y="281"/>
                      <a:pt x="3" y="284"/>
                      <a:pt x="5" y="286"/>
                    </a:cubicBezTo>
                    <a:cubicBezTo>
                      <a:pt x="5" y="298"/>
                      <a:pt x="5" y="311"/>
                      <a:pt x="5" y="323"/>
                    </a:cubicBezTo>
                    <a:cubicBezTo>
                      <a:pt x="5" y="348"/>
                      <a:pt x="5" y="373"/>
                      <a:pt x="6" y="397"/>
                    </a:cubicBezTo>
                    <a:cubicBezTo>
                      <a:pt x="6" y="412"/>
                      <a:pt x="5" y="429"/>
                      <a:pt x="9" y="444"/>
                    </a:cubicBezTo>
                    <a:cubicBezTo>
                      <a:pt x="9" y="450"/>
                      <a:pt x="8" y="456"/>
                      <a:pt x="8" y="461"/>
                    </a:cubicBezTo>
                    <a:cubicBezTo>
                      <a:pt x="7" y="463"/>
                      <a:pt x="6" y="466"/>
                      <a:pt x="6" y="468"/>
                    </a:cubicBezTo>
                    <a:cubicBezTo>
                      <a:pt x="6" y="468"/>
                      <a:pt x="5" y="468"/>
                      <a:pt x="5" y="468"/>
                    </a:cubicBezTo>
                    <a:cubicBezTo>
                      <a:pt x="5" y="487"/>
                      <a:pt x="5" y="506"/>
                      <a:pt x="6" y="525"/>
                    </a:cubicBezTo>
                    <a:cubicBezTo>
                      <a:pt x="6" y="528"/>
                      <a:pt x="6" y="530"/>
                      <a:pt x="6" y="533"/>
                    </a:cubicBezTo>
                    <a:cubicBezTo>
                      <a:pt x="6" y="535"/>
                      <a:pt x="6" y="537"/>
                      <a:pt x="6" y="539"/>
                    </a:cubicBezTo>
                    <a:cubicBezTo>
                      <a:pt x="5" y="559"/>
                      <a:pt x="6" y="579"/>
                      <a:pt x="6" y="598"/>
                    </a:cubicBezTo>
                    <a:cubicBezTo>
                      <a:pt x="6" y="601"/>
                      <a:pt x="6" y="604"/>
                      <a:pt x="6" y="608"/>
                    </a:cubicBezTo>
                    <a:cubicBezTo>
                      <a:pt x="6" y="611"/>
                      <a:pt x="7" y="614"/>
                      <a:pt x="8" y="616"/>
                    </a:cubicBezTo>
                    <a:cubicBezTo>
                      <a:pt x="8" y="628"/>
                      <a:pt x="7" y="640"/>
                      <a:pt x="8" y="652"/>
                    </a:cubicBezTo>
                    <a:cubicBezTo>
                      <a:pt x="8" y="666"/>
                      <a:pt x="8" y="680"/>
                      <a:pt x="8" y="695"/>
                    </a:cubicBezTo>
                    <a:cubicBezTo>
                      <a:pt x="4" y="697"/>
                      <a:pt x="0" y="702"/>
                      <a:pt x="1" y="708"/>
                    </a:cubicBezTo>
                    <a:cubicBezTo>
                      <a:pt x="2" y="737"/>
                      <a:pt x="3" y="765"/>
                      <a:pt x="4" y="794"/>
                    </a:cubicBezTo>
                    <a:cubicBezTo>
                      <a:pt x="2" y="796"/>
                      <a:pt x="1" y="799"/>
                      <a:pt x="2" y="803"/>
                    </a:cubicBezTo>
                    <a:cubicBezTo>
                      <a:pt x="3" y="835"/>
                      <a:pt x="5" y="867"/>
                      <a:pt x="6" y="899"/>
                    </a:cubicBezTo>
                    <a:cubicBezTo>
                      <a:pt x="6" y="900"/>
                      <a:pt x="7" y="900"/>
                      <a:pt x="7" y="901"/>
                    </a:cubicBezTo>
                    <a:cubicBezTo>
                      <a:pt x="6" y="902"/>
                      <a:pt x="6" y="903"/>
                      <a:pt x="6" y="903"/>
                    </a:cubicBezTo>
                    <a:cubicBezTo>
                      <a:pt x="0" y="916"/>
                      <a:pt x="10" y="927"/>
                      <a:pt x="23" y="926"/>
                    </a:cubicBezTo>
                    <a:cubicBezTo>
                      <a:pt x="29" y="925"/>
                      <a:pt x="36" y="924"/>
                      <a:pt x="43" y="923"/>
                    </a:cubicBezTo>
                    <a:cubicBezTo>
                      <a:pt x="52" y="923"/>
                      <a:pt x="57" y="917"/>
                      <a:pt x="58" y="908"/>
                    </a:cubicBezTo>
                    <a:cubicBezTo>
                      <a:pt x="62" y="878"/>
                      <a:pt x="62" y="845"/>
                      <a:pt x="57" y="814"/>
                    </a:cubicBezTo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0"/>
              <p:cNvSpPr/>
              <p:nvPr/>
            </p:nvSpPr>
            <p:spPr bwMode="auto">
              <a:xfrm>
                <a:off x="4899026" y="3208338"/>
                <a:ext cx="417513" cy="222250"/>
              </a:xfrm>
              <a:custGeom>
                <a:avLst/>
                <a:gdLst>
                  <a:gd name="T0" fmla="*/ 147 w 154"/>
                  <a:gd name="T1" fmla="*/ 2 h 82"/>
                  <a:gd name="T2" fmla="*/ 73 w 154"/>
                  <a:gd name="T3" fmla="*/ 29 h 82"/>
                  <a:gd name="T4" fmla="*/ 5 w 154"/>
                  <a:gd name="T5" fmla="*/ 70 h 82"/>
                  <a:gd name="T6" fmla="*/ 11 w 154"/>
                  <a:gd name="T7" fmla="*/ 81 h 82"/>
                  <a:gd name="T8" fmla="*/ 80 w 154"/>
                  <a:gd name="T9" fmla="*/ 50 h 82"/>
                  <a:gd name="T10" fmla="*/ 150 w 154"/>
                  <a:gd name="T11" fmla="*/ 9 h 82"/>
                  <a:gd name="T12" fmla="*/ 147 w 154"/>
                  <a:gd name="T1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82">
                    <a:moveTo>
                      <a:pt x="147" y="2"/>
                    </a:moveTo>
                    <a:cubicBezTo>
                      <a:pt x="121" y="8"/>
                      <a:pt x="97" y="18"/>
                      <a:pt x="73" y="29"/>
                    </a:cubicBezTo>
                    <a:cubicBezTo>
                      <a:pt x="50" y="40"/>
                      <a:pt x="23" y="51"/>
                      <a:pt x="5" y="70"/>
                    </a:cubicBezTo>
                    <a:cubicBezTo>
                      <a:pt x="0" y="75"/>
                      <a:pt x="5" y="82"/>
                      <a:pt x="11" y="81"/>
                    </a:cubicBezTo>
                    <a:cubicBezTo>
                      <a:pt x="36" y="76"/>
                      <a:pt x="59" y="61"/>
                      <a:pt x="80" y="50"/>
                    </a:cubicBezTo>
                    <a:cubicBezTo>
                      <a:pt x="104" y="38"/>
                      <a:pt x="128" y="25"/>
                      <a:pt x="150" y="9"/>
                    </a:cubicBezTo>
                    <a:cubicBezTo>
                      <a:pt x="154" y="6"/>
                      <a:pt x="152" y="0"/>
                      <a:pt x="147" y="2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1"/>
              <p:cNvSpPr/>
              <p:nvPr/>
            </p:nvSpPr>
            <p:spPr bwMode="auto">
              <a:xfrm>
                <a:off x="5067301" y="3506788"/>
                <a:ext cx="420688" cy="114300"/>
              </a:xfrm>
              <a:custGeom>
                <a:avLst/>
                <a:gdLst>
                  <a:gd name="T0" fmla="*/ 148 w 155"/>
                  <a:gd name="T1" fmla="*/ 0 h 42"/>
                  <a:gd name="T2" fmla="*/ 78 w 155"/>
                  <a:gd name="T3" fmla="*/ 8 h 42"/>
                  <a:gd name="T4" fmla="*/ 5 w 155"/>
                  <a:gd name="T5" fmla="*/ 22 h 42"/>
                  <a:gd name="T6" fmla="*/ 5 w 155"/>
                  <a:gd name="T7" fmla="*/ 32 h 42"/>
                  <a:gd name="T8" fmla="*/ 150 w 155"/>
                  <a:gd name="T9" fmla="*/ 9 h 42"/>
                  <a:gd name="T10" fmla="*/ 148 w 155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42">
                    <a:moveTo>
                      <a:pt x="148" y="0"/>
                    </a:moveTo>
                    <a:cubicBezTo>
                      <a:pt x="125" y="1"/>
                      <a:pt x="101" y="4"/>
                      <a:pt x="78" y="8"/>
                    </a:cubicBezTo>
                    <a:cubicBezTo>
                      <a:pt x="54" y="12"/>
                      <a:pt x="28" y="14"/>
                      <a:pt x="5" y="22"/>
                    </a:cubicBezTo>
                    <a:cubicBezTo>
                      <a:pt x="0" y="24"/>
                      <a:pt x="0" y="31"/>
                      <a:pt x="5" y="32"/>
                    </a:cubicBezTo>
                    <a:cubicBezTo>
                      <a:pt x="51" y="42"/>
                      <a:pt x="108" y="30"/>
                      <a:pt x="150" y="9"/>
                    </a:cubicBezTo>
                    <a:cubicBezTo>
                      <a:pt x="155" y="7"/>
                      <a:pt x="153" y="0"/>
                      <a:pt x="148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22"/>
              <p:cNvSpPr/>
              <p:nvPr/>
            </p:nvSpPr>
            <p:spPr bwMode="auto">
              <a:xfrm>
                <a:off x="5205413" y="3767138"/>
                <a:ext cx="466725" cy="80963"/>
              </a:xfrm>
              <a:custGeom>
                <a:avLst/>
                <a:gdLst>
                  <a:gd name="T0" fmla="*/ 165 w 172"/>
                  <a:gd name="T1" fmla="*/ 8 h 30"/>
                  <a:gd name="T2" fmla="*/ 93 w 172"/>
                  <a:gd name="T3" fmla="*/ 4 h 30"/>
                  <a:gd name="T4" fmla="*/ 15 w 172"/>
                  <a:gd name="T5" fmla="*/ 0 h 30"/>
                  <a:gd name="T6" fmla="*/ 12 w 172"/>
                  <a:gd name="T7" fmla="*/ 22 h 30"/>
                  <a:gd name="T8" fmla="*/ 89 w 172"/>
                  <a:gd name="T9" fmla="*/ 29 h 30"/>
                  <a:gd name="T10" fmla="*/ 165 w 172"/>
                  <a:gd name="T11" fmla="*/ 21 h 30"/>
                  <a:gd name="T12" fmla="*/ 165 w 172"/>
                  <a:gd name="T13" fmla="*/ 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30">
                    <a:moveTo>
                      <a:pt x="165" y="8"/>
                    </a:moveTo>
                    <a:cubicBezTo>
                      <a:pt x="142" y="2"/>
                      <a:pt x="117" y="4"/>
                      <a:pt x="93" y="4"/>
                    </a:cubicBezTo>
                    <a:cubicBezTo>
                      <a:pt x="67" y="3"/>
                      <a:pt x="41" y="2"/>
                      <a:pt x="15" y="0"/>
                    </a:cubicBezTo>
                    <a:cubicBezTo>
                      <a:pt x="3" y="0"/>
                      <a:pt x="0" y="20"/>
                      <a:pt x="12" y="22"/>
                    </a:cubicBezTo>
                    <a:cubicBezTo>
                      <a:pt x="37" y="26"/>
                      <a:pt x="63" y="29"/>
                      <a:pt x="89" y="29"/>
                    </a:cubicBezTo>
                    <a:cubicBezTo>
                      <a:pt x="114" y="29"/>
                      <a:pt x="141" y="30"/>
                      <a:pt x="165" y="21"/>
                    </a:cubicBezTo>
                    <a:cubicBezTo>
                      <a:pt x="171" y="19"/>
                      <a:pt x="172" y="9"/>
                      <a:pt x="165" y="8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3"/>
              <p:cNvSpPr/>
              <p:nvPr/>
            </p:nvSpPr>
            <p:spPr bwMode="auto">
              <a:xfrm>
                <a:off x="5327691" y="3997295"/>
                <a:ext cx="542925" cy="166688"/>
              </a:xfrm>
              <a:custGeom>
                <a:avLst/>
                <a:gdLst>
                  <a:gd name="T0" fmla="*/ 194 w 200"/>
                  <a:gd name="T1" fmla="*/ 32 h 61"/>
                  <a:gd name="T2" fmla="*/ 14 w 200"/>
                  <a:gd name="T3" fmla="*/ 3 h 61"/>
                  <a:gd name="T4" fmla="*/ 8 w 200"/>
                  <a:gd name="T5" fmla="*/ 18 h 61"/>
                  <a:gd name="T6" fmla="*/ 195 w 200"/>
                  <a:gd name="T7" fmla="*/ 41 h 61"/>
                  <a:gd name="T8" fmla="*/ 194 w 200"/>
                  <a:gd name="T9" fmla="*/ 3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61">
                    <a:moveTo>
                      <a:pt x="194" y="32"/>
                    </a:moveTo>
                    <a:cubicBezTo>
                      <a:pt x="131" y="35"/>
                      <a:pt x="73" y="23"/>
                      <a:pt x="14" y="3"/>
                    </a:cubicBezTo>
                    <a:cubicBezTo>
                      <a:pt x="5" y="0"/>
                      <a:pt x="0" y="13"/>
                      <a:pt x="8" y="18"/>
                    </a:cubicBezTo>
                    <a:cubicBezTo>
                      <a:pt x="62" y="55"/>
                      <a:pt x="134" y="61"/>
                      <a:pt x="195" y="41"/>
                    </a:cubicBezTo>
                    <a:cubicBezTo>
                      <a:pt x="200" y="39"/>
                      <a:pt x="199" y="32"/>
                      <a:pt x="194" y="32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6"/>
              <p:cNvSpPr/>
              <p:nvPr/>
            </p:nvSpPr>
            <p:spPr bwMode="auto">
              <a:xfrm>
                <a:off x="5304828" y="4732308"/>
                <a:ext cx="377825" cy="322263"/>
              </a:xfrm>
              <a:custGeom>
                <a:avLst/>
                <a:gdLst>
                  <a:gd name="T0" fmla="*/ 135 w 139"/>
                  <a:gd name="T1" fmla="*/ 110 h 119"/>
                  <a:gd name="T2" fmla="*/ 20 w 139"/>
                  <a:gd name="T3" fmla="*/ 8 h 119"/>
                  <a:gd name="T4" fmla="*/ 5 w 139"/>
                  <a:gd name="T5" fmla="*/ 17 h 119"/>
                  <a:gd name="T6" fmla="*/ 132 w 139"/>
                  <a:gd name="T7" fmla="*/ 118 h 119"/>
                  <a:gd name="T8" fmla="*/ 135 w 139"/>
                  <a:gd name="T9" fmla="*/ 1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9">
                    <a:moveTo>
                      <a:pt x="135" y="110"/>
                    </a:moveTo>
                    <a:cubicBezTo>
                      <a:pt x="93" y="80"/>
                      <a:pt x="50" y="51"/>
                      <a:pt x="20" y="8"/>
                    </a:cubicBezTo>
                    <a:cubicBezTo>
                      <a:pt x="14" y="0"/>
                      <a:pt x="0" y="7"/>
                      <a:pt x="5" y="17"/>
                    </a:cubicBezTo>
                    <a:cubicBezTo>
                      <a:pt x="34" y="65"/>
                      <a:pt x="75" y="108"/>
                      <a:pt x="132" y="118"/>
                    </a:cubicBezTo>
                    <a:cubicBezTo>
                      <a:pt x="137" y="119"/>
                      <a:pt x="139" y="113"/>
                      <a:pt x="135" y="11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7"/>
              <p:cNvSpPr/>
              <p:nvPr/>
            </p:nvSpPr>
            <p:spPr bwMode="auto">
              <a:xfrm>
                <a:off x="5243513" y="4959350"/>
                <a:ext cx="290513" cy="360363"/>
              </a:xfrm>
              <a:custGeom>
                <a:avLst/>
                <a:gdLst>
                  <a:gd name="T0" fmla="*/ 106 w 107"/>
                  <a:gd name="T1" fmla="*/ 123 h 133"/>
                  <a:gd name="T2" fmla="*/ 69 w 107"/>
                  <a:gd name="T3" fmla="*/ 66 h 133"/>
                  <a:gd name="T4" fmla="*/ 17 w 107"/>
                  <a:gd name="T5" fmla="*/ 7 h 133"/>
                  <a:gd name="T6" fmla="*/ 5 w 107"/>
                  <a:gd name="T7" fmla="*/ 16 h 133"/>
                  <a:gd name="T8" fmla="*/ 50 w 107"/>
                  <a:gd name="T9" fmla="*/ 81 h 133"/>
                  <a:gd name="T10" fmla="*/ 96 w 107"/>
                  <a:gd name="T11" fmla="*/ 130 h 133"/>
                  <a:gd name="T12" fmla="*/ 106 w 107"/>
                  <a:gd name="T13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33">
                    <a:moveTo>
                      <a:pt x="106" y="123"/>
                    </a:moveTo>
                    <a:cubicBezTo>
                      <a:pt x="99" y="101"/>
                      <a:pt x="83" y="84"/>
                      <a:pt x="69" y="66"/>
                    </a:cubicBezTo>
                    <a:cubicBezTo>
                      <a:pt x="52" y="46"/>
                      <a:pt x="34" y="27"/>
                      <a:pt x="17" y="7"/>
                    </a:cubicBezTo>
                    <a:cubicBezTo>
                      <a:pt x="12" y="0"/>
                      <a:pt x="0" y="9"/>
                      <a:pt x="5" y="16"/>
                    </a:cubicBezTo>
                    <a:cubicBezTo>
                      <a:pt x="21" y="38"/>
                      <a:pt x="35" y="60"/>
                      <a:pt x="50" y="81"/>
                    </a:cubicBezTo>
                    <a:cubicBezTo>
                      <a:pt x="64" y="98"/>
                      <a:pt x="77" y="118"/>
                      <a:pt x="96" y="130"/>
                    </a:cubicBezTo>
                    <a:cubicBezTo>
                      <a:pt x="101" y="133"/>
                      <a:pt x="107" y="128"/>
                      <a:pt x="106" y="123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8"/>
              <p:cNvSpPr/>
              <p:nvPr/>
            </p:nvSpPr>
            <p:spPr bwMode="auto">
              <a:xfrm>
                <a:off x="5097463" y="5103813"/>
                <a:ext cx="211138" cy="444500"/>
              </a:xfrm>
              <a:custGeom>
                <a:avLst/>
                <a:gdLst>
                  <a:gd name="T0" fmla="*/ 55 w 78"/>
                  <a:gd name="T1" fmla="*/ 80 h 164"/>
                  <a:gd name="T2" fmla="*/ 19 w 78"/>
                  <a:gd name="T3" fmla="*/ 7 h 164"/>
                  <a:gd name="T4" fmla="*/ 3 w 78"/>
                  <a:gd name="T5" fmla="*/ 14 h 164"/>
                  <a:gd name="T6" fmla="*/ 34 w 78"/>
                  <a:gd name="T7" fmla="*/ 89 h 164"/>
                  <a:gd name="T8" fmla="*/ 65 w 78"/>
                  <a:gd name="T9" fmla="*/ 159 h 164"/>
                  <a:gd name="T10" fmla="*/ 78 w 78"/>
                  <a:gd name="T11" fmla="*/ 156 h 164"/>
                  <a:gd name="T12" fmla="*/ 55 w 78"/>
                  <a:gd name="T13" fmla="*/ 8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64">
                    <a:moveTo>
                      <a:pt x="55" y="80"/>
                    </a:moveTo>
                    <a:cubicBezTo>
                      <a:pt x="44" y="55"/>
                      <a:pt x="33" y="30"/>
                      <a:pt x="19" y="7"/>
                    </a:cubicBezTo>
                    <a:cubicBezTo>
                      <a:pt x="14" y="0"/>
                      <a:pt x="0" y="5"/>
                      <a:pt x="3" y="14"/>
                    </a:cubicBezTo>
                    <a:cubicBezTo>
                      <a:pt x="13" y="39"/>
                      <a:pt x="24" y="64"/>
                      <a:pt x="34" y="89"/>
                    </a:cubicBezTo>
                    <a:cubicBezTo>
                      <a:pt x="43" y="113"/>
                      <a:pt x="50" y="139"/>
                      <a:pt x="65" y="159"/>
                    </a:cubicBezTo>
                    <a:cubicBezTo>
                      <a:pt x="69" y="164"/>
                      <a:pt x="78" y="163"/>
                      <a:pt x="78" y="156"/>
                    </a:cubicBezTo>
                    <a:cubicBezTo>
                      <a:pt x="77" y="130"/>
                      <a:pt x="65" y="104"/>
                      <a:pt x="55" y="8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9"/>
              <p:cNvSpPr/>
              <p:nvPr/>
            </p:nvSpPr>
            <p:spPr bwMode="auto">
              <a:xfrm>
                <a:off x="4910138" y="5254625"/>
                <a:ext cx="184150" cy="401638"/>
              </a:xfrm>
              <a:custGeom>
                <a:avLst/>
                <a:gdLst>
                  <a:gd name="T0" fmla="*/ 43 w 68"/>
                  <a:gd name="T1" fmla="*/ 65 h 148"/>
                  <a:gd name="T2" fmla="*/ 7 w 68"/>
                  <a:gd name="T3" fmla="*/ 1 h 148"/>
                  <a:gd name="T4" fmla="*/ 5 w 68"/>
                  <a:gd name="T5" fmla="*/ 1 h 148"/>
                  <a:gd name="T6" fmla="*/ 24 w 68"/>
                  <a:gd name="T7" fmla="*/ 73 h 148"/>
                  <a:gd name="T8" fmla="*/ 57 w 68"/>
                  <a:gd name="T9" fmla="*/ 144 h 148"/>
                  <a:gd name="T10" fmla="*/ 68 w 68"/>
                  <a:gd name="T11" fmla="*/ 140 h 148"/>
                  <a:gd name="T12" fmla="*/ 43 w 68"/>
                  <a:gd name="T13" fmla="*/ 6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48">
                    <a:moveTo>
                      <a:pt x="43" y="65"/>
                    </a:moveTo>
                    <a:cubicBezTo>
                      <a:pt x="34" y="45"/>
                      <a:pt x="26" y="14"/>
                      <a:pt x="7" y="1"/>
                    </a:cubicBezTo>
                    <a:cubicBezTo>
                      <a:pt x="6" y="0"/>
                      <a:pt x="5" y="1"/>
                      <a:pt x="5" y="1"/>
                    </a:cubicBezTo>
                    <a:cubicBezTo>
                      <a:pt x="0" y="24"/>
                      <a:pt x="16" y="53"/>
                      <a:pt x="24" y="73"/>
                    </a:cubicBezTo>
                    <a:cubicBezTo>
                      <a:pt x="32" y="96"/>
                      <a:pt x="40" y="126"/>
                      <a:pt x="57" y="144"/>
                    </a:cubicBezTo>
                    <a:cubicBezTo>
                      <a:pt x="60" y="148"/>
                      <a:pt x="68" y="145"/>
                      <a:pt x="68" y="140"/>
                    </a:cubicBezTo>
                    <a:cubicBezTo>
                      <a:pt x="68" y="115"/>
                      <a:pt x="52" y="88"/>
                      <a:pt x="43" y="65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30"/>
              <p:cNvSpPr/>
              <p:nvPr/>
            </p:nvSpPr>
            <p:spPr bwMode="auto">
              <a:xfrm>
                <a:off x="4729163" y="5327650"/>
                <a:ext cx="127000" cy="469900"/>
              </a:xfrm>
              <a:custGeom>
                <a:avLst/>
                <a:gdLst>
                  <a:gd name="T0" fmla="*/ 37 w 47"/>
                  <a:gd name="T1" fmla="*/ 93 h 173"/>
                  <a:gd name="T2" fmla="*/ 18 w 47"/>
                  <a:gd name="T3" fmla="*/ 11 h 173"/>
                  <a:gd name="T4" fmla="*/ 2 w 47"/>
                  <a:gd name="T5" fmla="*/ 15 h 173"/>
                  <a:gd name="T6" fmla="*/ 15 w 47"/>
                  <a:gd name="T7" fmla="*/ 95 h 173"/>
                  <a:gd name="T8" fmla="*/ 31 w 47"/>
                  <a:gd name="T9" fmla="*/ 168 h 173"/>
                  <a:gd name="T10" fmla="*/ 43 w 47"/>
                  <a:gd name="T11" fmla="*/ 167 h 173"/>
                  <a:gd name="T12" fmla="*/ 37 w 47"/>
                  <a:gd name="T13" fmla="*/ 9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3">
                    <a:moveTo>
                      <a:pt x="37" y="93"/>
                    </a:moveTo>
                    <a:cubicBezTo>
                      <a:pt x="32" y="65"/>
                      <a:pt x="25" y="38"/>
                      <a:pt x="18" y="11"/>
                    </a:cubicBezTo>
                    <a:cubicBezTo>
                      <a:pt x="15" y="0"/>
                      <a:pt x="0" y="5"/>
                      <a:pt x="2" y="15"/>
                    </a:cubicBezTo>
                    <a:cubicBezTo>
                      <a:pt x="7" y="42"/>
                      <a:pt x="11" y="69"/>
                      <a:pt x="15" y="95"/>
                    </a:cubicBezTo>
                    <a:cubicBezTo>
                      <a:pt x="19" y="120"/>
                      <a:pt x="20" y="146"/>
                      <a:pt x="31" y="168"/>
                    </a:cubicBezTo>
                    <a:cubicBezTo>
                      <a:pt x="33" y="173"/>
                      <a:pt x="42" y="172"/>
                      <a:pt x="43" y="167"/>
                    </a:cubicBezTo>
                    <a:cubicBezTo>
                      <a:pt x="47" y="143"/>
                      <a:pt x="41" y="117"/>
                      <a:pt x="37" y="93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31"/>
              <p:cNvSpPr/>
              <p:nvPr/>
            </p:nvSpPr>
            <p:spPr bwMode="auto">
              <a:xfrm>
                <a:off x="4487863" y="5380038"/>
                <a:ext cx="96838" cy="584200"/>
              </a:xfrm>
              <a:custGeom>
                <a:avLst/>
                <a:gdLst>
                  <a:gd name="T0" fmla="*/ 29 w 36"/>
                  <a:gd name="T1" fmla="*/ 110 h 216"/>
                  <a:gd name="T2" fmla="*/ 15 w 36"/>
                  <a:gd name="T3" fmla="*/ 8 h 216"/>
                  <a:gd name="T4" fmla="*/ 1 w 36"/>
                  <a:gd name="T5" fmla="*/ 10 h 216"/>
                  <a:gd name="T6" fmla="*/ 8 w 36"/>
                  <a:gd name="T7" fmla="*/ 114 h 216"/>
                  <a:gd name="T8" fmla="*/ 17 w 36"/>
                  <a:gd name="T9" fmla="*/ 211 h 216"/>
                  <a:gd name="T10" fmla="*/ 26 w 36"/>
                  <a:gd name="T11" fmla="*/ 211 h 216"/>
                  <a:gd name="T12" fmla="*/ 29 w 36"/>
                  <a:gd name="T13" fmla="*/ 11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6">
                    <a:moveTo>
                      <a:pt x="29" y="110"/>
                    </a:moveTo>
                    <a:cubicBezTo>
                      <a:pt x="26" y="76"/>
                      <a:pt x="22" y="42"/>
                      <a:pt x="15" y="8"/>
                    </a:cubicBezTo>
                    <a:cubicBezTo>
                      <a:pt x="14" y="0"/>
                      <a:pt x="0" y="2"/>
                      <a:pt x="1" y="10"/>
                    </a:cubicBezTo>
                    <a:cubicBezTo>
                      <a:pt x="3" y="44"/>
                      <a:pt x="6" y="79"/>
                      <a:pt x="8" y="114"/>
                    </a:cubicBezTo>
                    <a:cubicBezTo>
                      <a:pt x="9" y="146"/>
                      <a:pt x="8" y="180"/>
                      <a:pt x="17" y="211"/>
                    </a:cubicBezTo>
                    <a:cubicBezTo>
                      <a:pt x="19" y="215"/>
                      <a:pt x="25" y="216"/>
                      <a:pt x="26" y="211"/>
                    </a:cubicBezTo>
                    <a:cubicBezTo>
                      <a:pt x="36" y="178"/>
                      <a:pt x="32" y="143"/>
                      <a:pt x="29" y="11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32"/>
              <p:cNvSpPr/>
              <p:nvPr/>
            </p:nvSpPr>
            <p:spPr bwMode="auto">
              <a:xfrm>
                <a:off x="4184651" y="5387975"/>
                <a:ext cx="157163" cy="574675"/>
              </a:xfrm>
              <a:custGeom>
                <a:avLst/>
                <a:gdLst>
                  <a:gd name="T0" fmla="*/ 55 w 58"/>
                  <a:gd name="T1" fmla="*/ 11 h 212"/>
                  <a:gd name="T2" fmla="*/ 39 w 58"/>
                  <a:gd name="T3" fmla="*/ 9 h 212"/>
                  <a:gd name="T4" fmla="*/ 19 w 58"/>
                  <a:gd name="T5" fmla="*/ 109 h 212"/>
                  <a:gd name="T6" fmla="*/ 0 w 58"/>
                  <a:gd name="T7" fmla="*/ 203 h 212"/>
                  <a:gd name="T8" fmla="*/ 12 w 58"/>
                  <a:gd name="T9" fmla="*/ 206 h 212"/>
                  <a:gd name="T10" fmla="*/ 41 w 58"/>
                  <a:gd name="T11" fmla="*/ 111 h 212"/>
                  <a:gd name="T12" fmla="*/ 55 w 58"/>
                  <a:gd name="T1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12">
                    <a:moveTo>
                      <a:pt x="55" y="11"/>
                    </a:moveTo>
                    <a:cubicBezTo>
                      <a:pt x="54" y="2"/>
                      <a:pt x="43" y="0"/>
                      <a:pt x="39" y="9"/>
                    </a:cubicBezTo>
                    <a:cubicBezTo>
                      <a:pt x="28" y="39"/>
                      <a:pt x="26" y="76"/>
                      <a:pt x="19" y="109"/>
                    </a:cubicBezTo>
                    <a:cubicBezTo>
                      <a:pt x="13" y="140"/>
                      <a:pt x="1" y="171"/>
                      <a:pt x="0" y="203"/>
                    </a:cubicBezTo>
                    <a:cubicBezTo>
                      <a:pt x="0" y="210"/>
                      <a:pt x="9" y="212"/>
                      <a:pt x="12" y="206"/>
                    </a:cubicBezTo>
                    <a:cubicBezTo>
                      <a:pt x="29" y="178"/>
                      <a:pt x="35" y="143"/>
                      <a:pt x="41" y="111"/>
                    </a:cubicBezTo>
                    <a:cubicBezTo>
                      <a:pt x="48" y="80"/>
                      <a:pt x="58" y="43"/>
                      <a:pt x="55" y="11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33"/>
              <p:cNvSpPr/>
              <p:nvPr/>
            </p:nvSpPr>
            <p:spPr bwMode="auto">
              <a:xfrm>
                <a:off x="3840163" y="5349875"/>
                <a:ext cx="276225" cy="463550"/>
              </a:xfrm>
              <a:custGeom>
                <a:avLst/>
                <a:gdLst>
                  <a:gd name="T0" fmla="*/ 84 w 102"/>
                  <a:gd name="T1" fmla="*/ 9 h 171"/>
                  <a:gd name="T2" fmla="*/ 38 w 102"/>
                  <a:gd name="T3" fmla="*/ 85 h 171"/>
                  <a:gd name="T4" fmla="*/ 2 w 102"/>
                  <a:gd name="T5" fmla="*/ 160 h 171"/>
                  <a:gd name="T6" fmla="*/ 12 w 102"/>
                  <a:gd name="T7" fmla="*/ 166 h 171"/>
                  <a:gd name="T8" fmla="*/ 56 w 102"/>
                  <a:gd name="T9" fmla="*/ 96 h 171"/>
                  <a:gd name="T10" fmla="*/ 97 w 102"/>
                  <a:gd name="T11" fmla="*/ 17 h 171"/>
                  <a:gd name="T12" fmla="*/ 84 w 102"/>
                  <a:gd name="T13" fmla="*/ 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71">
                    <a:moveTo>
                      <a:pt x="84" y="9"/>
                    </a:moveTo>
                    <a:cubicBezTo>
                      <a:pt x="68" y="34"/>
                      <a:pt x="53" y="59"/>
                      <a:pt x="38" y="85"/>
                    </a:cubicBezTo>
                    <a:cubicBezTo>
                      <a:pt x="25" y="109"/>
                      <a:pt x="8" y="133"/>
                      <a:pt x="2" y="160"/>
                    </a:cubicBezTo>
                    <a:cubicBezTo>
                      <a:pt x="0" y="166"/>
                      <a:pt x="8" y="171"/>
                      <a:pt x="12" y="166"/>
                    </a:cubicBezTo>
                    <a:cubicBezTo>
                      <a:pt x="31" y="147"/>
                      <a:pt x="43" y="119"/>
                      <a:pt x="56" y="96"/>
                    </a:cubicBezTo>
                    <a:cubicBezTo>
                      <a:pt x="70" y="69"/>
                      <a:pt x="84" y="43"/>
                      <a:pt x="97" y="17"/>
                    </a:cubicBezTo>
                    <a:cubicBezTo>
                      <a:pt x="102" y="8"/>
                      <a:pt x="89" y="0"/>
                      <a:pt x="84" y="9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34"/>
              <p:cNvSpPr/>
              <p:nvPr/>
            </p:nvSpPr>
            <p:spPr bwMode="auto">
              <a:xfrm>
                <a:off x="3546476" y="5295900"/>
                <a:ext cx="323850" cy="325438"/>
              </a:xfrm>
              <a:custGeom>
                <a:avLst/>
                <a:gdLst>
                  <a:gd name="T0" fmla="*/ 94 w 119"/>
                  <a:gd name="T1" fmla="*/ 10 h 120"/>
                  <a:gd name="T2" fmla="*/ 3 w 119"/>
                  <a:gd name="T3" fmla="*/ 111 h 120"/>
                  <a:gd name="T4" fmla="*/ 10 w 119"/>
                  <a:gd name="T5" fmla="*/ 118 h 120"/>
                  <a:gd name="T6" fmla="*/ 110 w 119"/>
                  <a:gd name="T7" fmla="*/ 26 h 120"/>
                  <a:gd name="T8" fmla="*/ 94 w 119"/>
                  <a:gd name="T9" fmla="*/ 1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0">
                    <a:moveTo>
                      <a:pt x="94" y="10"/>
                    </a:moveTo>
                    <a:cubicBezTo>
                      <a:pt x="64" y="44"/>
                      <a:pt x="30" y="74"/>
                      <a:pt x="3" y="111"/>
                    </a:cubicBezTo>
                    <a:cubicBezTo>
                      <a:pt x="0" y="115"/>
                      <a:pt x="6" y="120"/>
                      <a:pt x="10" y="118"/>
                    </a:cubicBezTo>
                    <a:cubicBezTo>
                      <a:pt x="49" y="95"/>
                      <a:pt x="80" y="59"/>
                      <a:pt x="110" y="26"/>
                    </a:cubicBezTo>
                    <a:cubicBezTo>
                      <a:pt x="119" y="15"/>
                      <a:pt x="104" y="0"/>
                      <a:pt x="94" y="1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35"/>
              <p:cNvSpPr/>
              <p:nvPr/>
            </p:nvSpPr>
            <p:spPr bwMode="auto">
              <a:xfrm>
                <a:off x="3284538" y="5168900"/>
                <a:ext cx="414338" cy="261938"/>
              </a:xfrm>
              <a:custGeom>
                <a:avLst/>
                <a:gdLst>
                  <a:gd name="T0" fmla="*/ 132 w 153"/>
                  <a:gd name="T1" fmla="*/ 6 h 97"/>
                  <a:gd name="T2" fmla="*/ 4 w 153"/>
                  <a:gd name="T3" fmla="*/ 86 h 97"/>
                  <a:gd name="T4" fmla="*/ 9 w 153"/>
                  <a:gd name="T5" fmla="*/ 95 h 97"/>
                  <a:gd name="T6" fmla="*/ 142 w 153"/>
                  <a:gd name="T7" fmla="*/ 23 h 97"/>
                  <a:gd name="T8" fmla="*/ 132 w 153"/>
                  <a:gd name="T9" fmla="*/ 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97">
                    <a:moveTo>
                      <a:pt x="132" y="6"/>
                    </a:moveTo>
                    <a:cubicBezTo>
                      <a:pt x="89" y="29"/>
                      <a:pt x="40" y="52"/>
                      <a:pt x="4" y="86"/>
                    </a:cubicBezTo>
                    <a:cubicBezTo>
                      <a:pt x="0" y="90"/>
                      <a:pt x="4" y="97"/>
                      <a:pt x="9" y="95"/>
                    </a:cubicBezTo>
                    <a:cubicBezTo>
                      <a:pt x="57" y="80"/>
                      <a:pt x="101" y="50"/>
                      <a:pt x="142" y="23"/>
                    </a:cubicBezTo>
                    <a:cubicBezTo>
                      <a:pt x="153" y="16"/>
                      <a:pt x="143" y="0"/>
                      <a:pt x="132" y="6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36"/>
              <p:cNvSpPr/>
              <p:nvPr/>
            </p:nvSpPr>
            <p:spPr bwMode="auto">
              <a:xfrm>
                <a:off x="3154363" y="5073650"/>
                <a:ext cx="392113" cy="115888"/>
              </a:xfrm>
              <a:custGeom>
                <a:avLst/>
                <a:gdLst>
                  <a:gd name="T0" fmla="*/ 132 w 145"/>
                  <a:gd name="T1" fmla="*/ 1 h 43"/>
                  <a:gd name="T2" fmla="*/ 5 w 145"/>
                  <a:gd name="T3" fmla="*/ 30 h 43"/>
                  <a:gd name="T4" fmla="*/ 8 w 145"/>
                  <a:gd name="T5" fmla="*/ 42 h 43"/>
                  <a:gd name="T6" fmla="*/ 132 w 145"/>
                  <a:gd name="T7" fmla="*/ 20 h 43"/>
                  <a:gd name="T8" fmla="*/ 132 w 145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3">
                    <a:moveTo>
                      <a:pt x="132" y="1"/>
                    </a:moveTo>
                    <a:cubicBezTo>
                      <a:pt x="90" y="3"/>
                      <a:pt x="41" y="8"/>
                      <a:pt x="5" y="30"/>
                    </a:cubicBezTo>
                    <a:cubicBezTo>
                      <a:pt x="0" y="33"/>
                      <a:pt x="2" y="43"/>
                      <a:pt x="8" y="42"/>
                    </a:cubicBezTo>
                    <a:cubicBezTo>
                      <a:pt x="50" y="39"/>
                      <a:pt x="90" y="25"/>
                      <a:pt x="132" y="20"/>
                    </a:cubicBezTo>
                    <a:cubicBezTo>
                      <a:pt x="144" y="18"/>
                      <a:pt x="145" y="0"/>
                      <a:pt x="132" y="1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37"/>
              <p:cNvSpPr/>
              <p:nvPr/>
            </p:nvSpPr>
            <p:spPr bwMode="auto">
              <a:xfrm>
                <a:off x="2986088" y="4881563"/>
                <a:ext cx="452438" cy="115888"/>
              </a:xfrm>
              <a:custGeom>
                <a:avLst/>
                <a:gdLst>
                  <a:gd name="T0" fmla="*/ 147 w 167"/>
                  <a:gd name="T1" fmla="*/ 2 h 43"/>
                  <a:gd name="T2" fmla="*/ 5 w 167"/>
                  <a:gd name="T3" fmla="*/ 30 h 43"/>
                  <a:gd name="T4" fmla="*/ 6 w 167"/>
                  <a:gd name="T5" fmla="*/ 40 h 43"/>
                  <a:gd name="T6" fmla="*/ 153 w 167"/>
                  <a:gd name="T7" fmla="*/ 23 h 43"/>
                  <a:gd name="T8" fmla="*/ 147 w 167"/>
                  <a:gd name="T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43">
                    <a:moveTo>
                      <a:pt x="147" y="2"/>
                    </a:moveTo>
                    <a:cubicBezTo>
                      <a:pt x="99" y="9"/>
                      <a:pt x="50" y="12"/>
                      <a:pt x="5" y="30"/>
                    </a:cubicBezTo>
                    <a:cubicBezTo>
                      <a:pt x="0" y="32"/>
                      <a:pt x="0" y="39"/>
                      <a:pt x="6" y="40"/>
                    </a:cubicBezTo>
                    <a:cubicBezTo>
                      <a:pt x="55" y="43"/>
                      <a:pt x="105" y="31"/>
                      <a:pt x="153" y="23"/>
                    </a:cubicBezTo>
                    <a:cubicBezTo>
                      <a:pt x="167" y="21"/>
                      <a:pt x="161" y="0"/>
                      <a:pt x="147" y="2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38"/>
              <p:cNvSpPr/>
              <p:nvPr/>
            </p:nvSpPr>
            <p:spPr bwMode="auto">
              <a:xfrm>
                <a:off x="2973388" y="4651375"/>
                <a:ext cx="368300" cy="101600"/>
              </a:xfrm>
              <a:custGeom>
                <a:avLst/>
                <a:gdLst>
                  <a:gd name="T0" fmla="*/ 122 w 136"/>
                  <a:gd name="T1" fmla="*/ 3 h 38"/>
                  <a:gd name="T2" fmla="*/ 7 w 136"/>
                  <a:gd name="T3" fmla="*/ 1 h 38"/>
                  <a:gd name="T4" fmla="*/ 3 w 136"/>
                  <a:gd name="T5" fmla="*/ 8 h 38"/>
                  <a:gd name="T6" fmla="*/ 127 w 136"/>
                  <a:gd name="T7" fmla="*/ 19 h 38"/>
                  <a:gd name="T8" fmla="*/ 122 w 136"/>
                  <a:gd name="T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38">
                    <a:moveTo>
                      <a:pt x="122" y="3"/>
                    </a:moveTo>
                    <a:cubicBezTo>
                      <a:pt x="83" y="14"/>
                      <a:pt x="46" y="7"/>
                      <a:pt x="7" y="1"/>
                    </a:cubicBezTo>
                    <a:cubicBezTo>
                      <a:pt x="4" y="1"/>
                      <a:pt x="0" y="5"/>
                      <a:pt x="3" y="8"/>
                    </a:cubicBezTo>
                    <a:cubicBezTo>
                      <a:pt x="37" y="38"/>
                      <a:pt x="86" y="35"/>
                      <a:pt x="127" y="19"/>
                    </a:cubicBezTo>
                    <a:cubicBezTo>
                      <a:pt x="136" y="15"/>
                      <a:pt x="133" y="0"/>
                      <a:pt x="122" y="3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39"/>
              <p:cNvSpPr/>
              <p:nvPr/>
            </p:nvSpPr>
            <p:spPr bwMode="auto">
              <a:xfrm>
                <a:off x="2928938" y="4406900"/>
                <a:ext cx="382588" cy="92075"/>
              </a:xfrm>
              <a:custGeom>
                <a:avLst/>
                <a:gdLst>
                  <a:gd name="T0" fmla="*/ 122 w 141"/>
                  <a:gd name="T1" fmla="*/ 4 h 34"/>
                  <a:gd name="T2" fmla="*/ 5 w 141"/>
                  <a:gd name="T3" fmla="*/ 0 h 34"/>
                  <a:gd name="T4" fmla="*/ 3 w 141"/>
                  <a:gd name="T5" fmla="*/ 8 h 34"/>
                  <a:gd name="T6" fmla="*/ 128 w 141"/>
                  <a:gd name="T7" fmla="*/ 24 h 34"/>
                  <a:gd name="T8" fmla="*/ 122 w 141"/>
                  <a:gd name="T9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4">
                    <a:moveTo>
                      <a:pt x="122" y="4"/>
                    </a:moveTo>
                    <a:cubicBezTo>
                      <a:pt x="82" y="11"/>
                      <a:pt x="44" y="2"/>
                      <a:pt x="5" y="0"/>
                    </a:cubicBezTo>
                    <a:cubicBezTo>
                      <a:pt x="0" y="0"/>
                      <a:pt x="0" y="6"/>
                      <a:pt x="3" y="8"/>
                    </a:cubicBezTo>
                    <a:cubicBezTo>
                      <a:pt x="38" y="34"/>
                      <a:pt x="86" y="32"/>
                      <a:pt x="128" y="24"/>
                    </a:cubicBezTo>
                    <a:cubicBezTo>
                      <a:pt x="141" y="22"/>
                      <a:pt x="135" y="2"/>
                      <a:pt x="122" y="4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0"/>
              <p:cNvSpPr/>
              <p:nvPr/>
            </p:nvSpPr>
            <p:spPr bwMode="auto">
              <a:xfrm>
                <a:off x="3028951" y="4089400"/>
                <a:ext cx="290513" cy="111125"/>
              </a:xfrm>
              <a:custGeom>
                <a:avLst/>
                <a:gdLst>
                  <a:gd name="T0" fmla="*/ 94 w 107"/>
                  <a:gd name="T1" fmla="*/ 20 h 41"/>
                  <a:gd name="T2" fmla="*/ 46 w 107"/>
                  <a:gd name="T3" fmla="*/ 10 h 41"/>
                  <a:gd name="T4" fmla="*/ 7 w 107"/>
                  <a:gd name="T5" fmla="*/ 0 h 41"/>
                  <a:gd name="T6" fmla="*/ 2 w 107"/>
                  <a:gd name="T7" fmla="*/ 8 h 41"/>
                  <a:gd name="T8" fmla="*/ 94 w 107"/>
                  <a:gd name="T9" fmla="*/ 41 h 41"/>
                  <a:gd name="T10" fmla="*/ 94 w 107"/>
                  <a:gd name="T11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41">
                    <a:moveTo>
                      <a:pt x="94" y="20"/>
                    </a:moveTo>
                    <a:cubicBezTo>
                      <a:pt x="78" y="19"/>
                      <a:pt x="62" y="15"/>
                      <a:pt x="46" y="10"/>
                    </a:cubicBezTo>
                    <a:cubicBezTo>
                      <a:pt x="33" y="6"/>
                      <a:pt x="21" y="0"/>
                      <a:pt x="7" y="0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21" y="34"/>
                      <a:pt x="64" y="39"/>
                      <a:pt x="94" y="41"/>
                    </a:cubicBezTo>
                    <a:cubicBezTo>
                      <a:pt x="107" y="41"/>
                      <a:pt x="107" y="21"/>
                      <a:pt x="94" y="2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1"/>
              <p:cNvSpPr/>
              <p:nvPr/>
            </p:nvSpPr>
            <p:spPr bwMode="auto">
              <a:xfrm>
                <a:off x="3035301" y="3805238"/>
                <a:ext cx="298450" cy="203200"/>
              </a:xfrm>
              <a:custGeom>
                <a:avLst/>
                <a:gdLst>
                  <a:gd name="T0" fmla="*/ 97 w 110"/>
                  <a:gd name="T1" fmla="*/ 52 h 75"/>
                  <a:gd name="T2" fmla="*/ 49 w 110"/>
                  <a:gd name="T3" fmla="*/ 26 h 75"/>
                  <a:gd name="T4" fmla="*/ 7 w 110"/>
                  <a:gd name="T5" fmla="*/ 1 h 75"/>
                  <a:gd name="T6" fmla="*/ 2 w 110"/>
                  <a:gd name="T7" fmla="*/ 8 h 75"/>
                  <a:gd name="T8" fmla="*/ 87 w 110"/>
                  <a:gd name="T9" fmla="*/ 70 h 75"/>
                  <a:gd name="T10" fmla="*/ 97 w 110"/>
                  <a:gd name="T11" fmla="*/ 5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5">
                    <a:moveTo>
                      <a:pt x="97" y="52"/>
                    </a:moveTo>
                    <a:cubicBezTo>
                      <a:pt x="81" y="45"/>
                      <a:pt x="65" y="36"/>
                      <a:pt x="49" y="26"/>
                    </a:cubicBezTo>
                    <a:cubicBezTo>
                      <a:pt x="35" y="17"/>
                      <a:pt x="22" y="7"/>
                      <a:pt x="7" y="1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18" y="39"/>
                      <a:pt x="56" y="57"/>
                      <a:pt x="87" y="70"/>
                    </a:cubicBezTo>
                    <a:cubicBezTo>
                      <a:pt x="99" y="75"/>
                      <a:pt x="110" y="57"/>
                      <a:pt x="97" y="52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2"/>
              <p:cNvSpPr/>
              <p:nvPr/>
            </p:nvSpPr>
            <p:spPr bwMode="auto">
              <a:xfrm>
                <a:off x="3197226" y="3559175"/>
                <a:ext cx="290513" cy="234950"/>
              </a:xfrm>
              <a:custGeom>
                <a:avLst/>
                <a:gdLst>
                  <a:gd name="T0" fmla="*/ 103 w 107"/>
                  <a:gd name="T1" fmla="*/ 79 h 87"/>
                  <a:gd name="T2" fmla="*/ 50 w 107"/>
                  <a:gd name="T3" fmla="*/ 39 h 87"/>
                  <a:gd name="T4" fmla="*/ 8 w 107"/>
                  <a:gd name="T5" fmla="*/ 2 h 87"/>
                  <a:gd name="T6" fmla="*/ 1 w 107"/>
                  <a:gd name="T7" fmla="*/ 7 h 87"/>
                  <a:gd name="T8" fmla="*/ 100 w 107"/>
                  <a:gd name="T9" fmla="*/ 86 h 87"/>
                  <a:gd name="T10" fmla="*/ 103 w 107"/>
                  <a:gd name="T11" fmla="*/ 7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87">
                    <a:moveTo>
                      <a:pt x="103" y="79"/>
                    </a:moveTo>
                    <a:cubicBezTo>
                      <a:pt x="85" y="65"/>
                      <a:pt x="67" y="54"/>
                      <a:pt x="50" y="39"/>
                    </a:cubicBezTo>
                    <a:cubicBezTo>
                      <a:pt x="36" y="27"/>
                      <a:pt x="24" y="12"/>
                      <a:pt x="8" y="2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1" y="46"/>
                      <a:pt x="62" y="79"/>
                      <a:pt x="100" y="86"/>
                    </a:cubicBezTo>
                    <a:cubicBezTo>
                      <a:pt x="104" y="87"/>
                      <a:pt x="107" y="81"/>
                      <a:pt x="103" y="79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3"/>
              <p:cNvSpPr/>
              <p:nvPr/>
            </p:nvSpPr>
            <p:spPr bwMode="auto">
              <a:xfrm>
                <a:off x="3360738" y="3365500"/>
                <a:ext cx="260350" cy="252413"/>
              </a:xfrm>
              <a:custGeom>
                <a:avLst/>
                <a:gdLst>
                  <a:gd name="T0" fmla="*/ 88 w 96"/>
                  <a:gd name="T1" fmla="*/ 73 h 93"/>
                  <a:gd name="T2" fmla="*/ 7 w 96"/>
                  <a:gd name="T3" fmla="*/ 1 h 93"/>
                  <a:gd name="T4" fmla="*/ 1 w 96"/>
                  <a:gd name="T5" fmla="*/ 7 h 93"/>
                  <a:gd name="T6" fmla="*/ 76 w 96"/>
                  <a:gd name="T7" fmla="*/ 85 h 93"/>
                  <a:gd name="T8" fmla="*/ 88 w 96"/>
                  <a:gd name="T9" fmla="*/ 7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3">
                    <a:moveTo>
                      <a:pt x="88" y="73"/>
                    </a:moveTo>
                    <a:cubicBezTo>
                      <a:pt x="64" y="48"/>
                      <a:pt x="41" y="12"/>
                      <a:pt x="7" y="1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5" y="40"/>
                      <a:pt x="51" y="61"/>
                      <a:pt x="76" y="85"/>
                    </a:cubicBezTo>
                    <a:cubicBezTo>
                      <a:pt x="84" y="93"/>
                      <a:pt x="96" y="81"/>
                      <a:pt x="88" y="73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"/>
              <p:cNvSpPr/>
              <p:nvPr/>
            </p:nvSpPr>
            <p:spPr bwMode="auto">
              <a:xfrm>
                <a:off x="3514726" y="3162300"/>
                <a:ext cx="260350" cy="260350"/>
              </a:xfrm>
              <a:custGeom>
                <a:avLst/>
                <a:gdLst>
                  <a:gd name="T0" fmla="*/ 94 w 96"/>
                  <a:gd name="T1" fmla="*/ 87 h 96"/>
                  <a:gd name="T2" fmla="*/ 58 w 96"/>
                  <a:gd name="T3" fmla="*/ 42 h 96"/>
                  <a:gd name="T4" fmla="*/ 9 w 96"/>
                  <a:gd name="T5" fmla="*/ 2 h 96"/>
                  <a:gd name="T6" fmla="*/ 2 w 96"/>
                  <a:gd name="T7" fmla="*/ 9 h 96"/>
                  <a:gd name="T8" fmla="*/ 42 w 96"/>
                  <a:gd name="T9" fmla="*/ 58 h 96"/>
                  <a:gd name="T10" fmla="*/ 87 w 96"/>
                  <a:gd name="T11" fmla="*/ 94 h 96"/>
                  <a:gd name="T12" fmla="*/ 94 w 96"/>
                  <a:gd name="T13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96">
                    <a:moveTo>
                      <a:pt x="94" y="87"/>
                    </a:moveTo>
                    <a:cubicBezTo>
                      <a:pt x="87" y="69"/>
                      <a:pt x="71" y="55"/>
                      <a:pt x="58" y="42"/>
                    </a:cubicBezTo>
                    <a:cubicBezTo>
                      <a:pt x="43" y="27"/>
                      <a:pt x="28" y="13"/>
                      <a:pt x="9" y="2"/>
                    </a:cubicBezTo>
                    <a:cubicBezTo>
                      <a:pt x="5" y="0"/>
                      <a:pt x="0" y="5"/>
                      <a:pt x="2" y="9"/>
                    </a:cubicBezTo>
                    <a:cubicBezTo>
                      <a:pt x="13" y="28"/>
                      <a:pt x="27" y="43"/>
                      <a:pt x="42" y="58"/>
                    </a:cubicBezTo>
                    <a:cubicBezTo>
                      <a:pt x="55" y="71"/>
                      <a:pt x="69" y="87"/>
                      <a:pt x="87" y="94"/>
                    </a:cubicBezTo>
                    <a:cubicBezTo>
                      <a:pt x="91" y="96"/>
                      <a:pt x="96" y="91"/>
                      <a:pt x="94" y="87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"/>
              <p:cNvSpPr>
                <a:spLocks noEditPoints="1"/>
              </p:cNvSpPr>
              <p:nvPr/>
            </p:nvSpPr>
            <p:spPr bwMode="auto">
              <a:xfrm>
                <a:off x="3425826" y="-73025"/>
                <a:ext cx="1844675" cy="5408613"/>
              </a:xfrm>
              <a:custGeom>
                <a:avLst/>
                <a:gdLst>
                  <a:gd name="T0" fmla="*/ 373 w 681"/>
                  <a:gd name="T1" fmla="*/ 256 h 1996"/>
                  <a:gd name="T2" fmla="*/ 372 w 681"/>
                  <a:gd name="T3" fmla="*/ 642 h 1996"/>
                  <a:gd name="T4" fmla="*/ 406 w 681"/>
                  <a:gd name="T5" fmla="*/ 927 h 1996"/>
                  <a:gd name="T6" fmla="*/ 434 w 681"/>
                  <a:gd name="T7" fmla="*/ 1039 h 1996"/>
                  <a:gd name="T8" fmla="*/ 444 w 681"/>
                  <a:gd name="T9" fmla="*/ 1123 h 1996"/>
                  <a:gd name="T10" fmla="*/ 465 w 681"/>
                  <a:gd name="T11" fmla="*/ 1255 h 1996"/>
                  <a:gd name="T12" fmla="*/ 678 w 681"/>
                  <a:gd name="T13" fmla="*/ 1581 h 1996"/>
                  <a:gd name="T14" fmla="*/ 581 w 681"/>
                  <a:gd name="T15" fmla="*/ 1908 h 1996"/>
                  <a:gd name="T16" fmla="*/ 351 w 681"/>
                  <a:gd name="T17" fmla="*/ 1996 h 1996"/>
                  <a:gd name="T18" fmla="*/ 77 w 681"/>
                  <a:gd name="T19" fmla="*/ 1879 h 1996"/>
                  <a:gd name="T20" fmla="*/ 50 w 681"/>
                  <a:gd name="T21" fmla="*/ 1439 h 1996"/>
                  <a:gd name="T22" fmla="*/ 232 w 681"/>
                  <a:gd name="T23" fmla="*/ 1226 h 1996"/>
                  <a:gd name="T24" fmla="*/ 239 w 681"/>
                  <a:gd name="T25" fmla="*/ 1110 h 1996"/>
                  <a:gd name="T26" fmla="*/ 227 w 681"/>
                  <a:gd name="T27" fmla="*/ 1013 h 1996"/>
                  <a:gd name="T28" fmla="*/ 311 w 681"/>
                  <a:gd name="T29" fmla="*/ 904 h 1996"/>
                  <a:gd name="T30" fmla="*/ 310 w 681"/>
                  <a:gd name="T31" fmla="*/ 516 h 1996"/>
                  <a:gd name="T32" fmla="*/ 306 w 681"/>
                  <a:gd name="T33" fmla="*/ 175 h 1996"/>
                  <a:gd name="T34" fmla="*/ 319 w 681"/>
                  <a:gd name="T35" fmla="*/ 58 h 1996"/>
                  <a:gd name="T36" fmla="*/ 318 w 681"/>
                  <a:gd name="T37" fmla="*/ 91 h 1996"/>
                  <a:gd name="T38" fmla="*/ 334 w 681"/>
                  <a:gd name="T39" fmla="*/ 275 h 1996"/>
                  <a:gd name="T40" fmla="*/ 320 w 681"/>
                  <a:gd name="T41" fmla="*/ 676 h 1996"/>
                  <a:gd name="T42" fmla="*/ 360 w 681"/>
                  <a:gd name="T43" fmla="*/ 897 h 1996"/>
                  <a:gd name="T44" fmla="*/ 363 w 681"/>
                  <a:gd name="T45" fmla="*/ 430 h 1996"/>
                  <a:gd name="T46" fmla="*/ 363 w 681"/>
                  <a:gd name="T47" fmla="*/ 58 h 1996"/>
                  <a:gd name="T48" fmla="*/ 246 w 681"/>
                  <a:gd name="T49" fmla="*/ 1227 h 1996"/>
                  <a:gd name="T50" fmla="*/ 45 w 681"/>
                  <a:gd name="T51" fmla="*/ 1481 h 1996"/>
                  <a:gd name="T52" fmla="*/ 38 w 681"/>
                  <a:gd name="T53" fmla="*/ 1778 h 1996"/>
                  <a:gd name="T54" fmla="*/ 340 w 681"/>
                  <a:gd name="T55" fmla="*/ 1982 h 1996"/>
                  <a:gd name="T56" fmla="*/ 562 w 681"/>
                  <a:gd name="T57" fmla="*/ 1904 h 1996"/>
                  <a:gd name="T58" fmla="*/ 664 w 681"/>
                  <a:gd name="T59" fmla="*/ 1578 h 1996"/>
                  <a:gd name="T60" fmla="*/ 444 w 681"/>
                  <a:gd name="T61" fmla="*/ 1245 h 1996"/>
                  <a:gd name="T62" fmla="*/ 423 w 681"/>
                  <a:gd name="T63" fmla="*/ 1321 h 1996"/>
                  <a:gd name="T64" fmla="*/ 509 w 681"/>
                  <a:gd name="T65" fmla="*/ 1617 h 1996"/>
                  <a:gd name="T66" fmla="*/ 430 w 681"/>
                  <a:gd name="T67" fmla="*/ 1594 h 1996"/>
                  <a:gd name="T68" fmla="*/ 337 w 681"/>
                  <a:gd name="T69" fmla="*/ 1597 h 1996"/>
                  <a:gd name="T70" fmla="*/ 232 w 681"/>
                  <a:gd name="T71" fmla="*/ 1587 h 1996"/>
                  <a:gd name="T72" fmla="*/ 170 w 681"/>
                  <a:gd name="T73" fmla="*/ 1617 h 1996"/>
                  <a:gd name="T74" fmla="*/ 231 w 681"/>
                  <a:gd name="T75" fmla="*/ 1461 h 1996"/>
                  <a:gd name="T76" fmla="*/ 192 w 681"/>
                  <a:gd name="T77" fmla="*/ 1588 h 1996"/>
                  <a:gd name="T78" fmla="*/ 280 w 681"/>
                  <a:gd name="T79" fmla="*/ 1602 h 1996"/>
                  <a:gd name="T80" fmla="*/ 359 w 681"/>
                  <a:gd name="T81" fmla="*/ 1582 h 1996"/>
                  <a:gd name="T82" fmla="*/ 446 w 681"/>
                  <a:gd name="T83" fmla="*/ 1561 h 1996"/>
                  <a:gd name="T84" fmla="*/ 441 w 681"/>
                  <a:gd name="T85" fmla="*/ 1439 h 1996"/>
                  <a:gd name="T86" fmla="*/ 327 w 681"/>
                  <a:gd name="T87" fmla="*/ 1179 h 1996"/>
                  <a:gd name="T88" fmla="*/ 192 w 681"/>
                  <a:gd name="T89" fmla="*/ 1588 h 1996"/>
                  <a:gd name="T90" fmla="*/ 318 w 681"/>
                  <a:gd name="T91" fmla="*/ 917 h 1996"/>
                  <a:gd name="T92" fmla="*/ 364 w 681"/>
                  <a:gd name="T93" fmla="*/ 955 h 1996"/>
                  <a:gd name="T94" fmla="*/ 281 w 681"/>
                  <a:gd name="T95" fmla="*/ 966 h 1996"/>
                  <a:gd name="T96" fmla="*/ 304 w 681"/>
                  <a:gd name="T97" fmla="*/ 1029 h 1996"/>
                  <a:gd name="T98" fmla="*/ 291 w 681"/>
                  <a:gd name="T99" fmla="*/ 1039 h 1996"/>
                  <a:gd name="T100" fmla="*/ 264 w 681"/>
                  <a:gd name="T101" fmla="*/ 1113 h 1996"/>
                  <a:gd name="T102" fmla="*/ 294 w 681"/>
                  <a:gd name="T103" fmla="*/ 1116 h 1996"/>
                  <a:gd name="T104" fmla="*/ 267 w 681"/>
                  <a:gd name="T105" fmla="*/ 1175 h 1996"/>
                  <a:gd name="T106" fmla="*/ 436 w 681"/>
                  <a:gd name="T107" fmla="*/ 1176 h 1996"/>
                  <a:gd name="T108" fmla="*/ 389 w 681"/>
                  <a:gd name="T109" fmla="*/ 1113 h 1996"/>
                  <a:gd name="T110" fmla="*/ 444 w 681"/>
                  <a:gd name="T111" fmla="*/ 1092 h 1996"/>
                  <a:gd name="T112" fmla="*/ 416 w 681"/>
                  <a:gd name="T113" fmla="*/ 1038 h 1996"/>
                  <a:gd name="T114" fmla="*/ 397 w 681"/>
                  <a:gd name="T115" fmla="*/ 964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81" h="1996">
                    <a:moveTo>
                      <a:pt x="372" y="0"/>
                    </a:moveTo>
                    <a:cubicBezTo>
                      <a:pt x="372" y="31"/>
                      <a:pt x="372" y="62"/>
                      <a:pt x="372" y="93"/>
                    </a:cubicBezTo>
                    <a:cubicBezTo>
                      <a:pt x="373" y="118"/>
                      <a:pt x="374" y="143"/>
                      <a:pt x="376" y="168"/>
                    </a:cubicBezTo>
                    <a:cubicBezTo>
                      <a:pt x="378" y="187"/>
                      <a:pt x="378" y="205"/>
                      <a:pt x="377" y="224"/>
                    </a:cubicBezTo>
                    <a:cubicBezTo>
                      <a:pt x="376" y="235"/>
                      <a:pt x="374" y="245"/>
                      <a:pt x="373" y="256"/>
                    </a:cubicBezTo>
                    <a:cubicBezTo>
                      <a:pt x="372" y="262"/>
                      <a:pt x="372" y="269"/>
                      <a:pt x="372" y="275"/>
                    </a:cubicBezTo>
                    <a:cubicBezTo>
                      <a:pt x="372" y="329"/>
                      <a:pt x="371" y="382"/>
                      <a:pt x="372" y="436"/>
                    </a:cubicBezTo>
                    <a:cubicBezTo>
                      <a:pt x="372" y="455"/>
                      <a:pt x="373" y="473"/>
                      <a:pt x="373" y="492"/>
                    </a:cubicBezTo>
                    <a:cubicBezTo>
                      <a:pt x="373" y="515"/>
                      <a:pt x="372" y="539"/>
                      <a:pt x="372" y="562"/>
                    </a:cubicBezTo>
                    <a:cubicBezTo>
                      <a:pt x="372" y="589"/>
                      <a:pt x="372" y="615"/>
                      <a:pt x="372" y="642"/>
                    </a:cubicBezTo>
                    <a:cubicBezTo>
                      <a:pt x="372" y="685"/>
                      <a:pt x="372" y="728"/>
                      <a:pt x="372" y="770"/>
                    </a:cubicBezTo>
                    <a:cubicBezTo>
                      <a:pt x="372" y="813"/>
                      <a:pt x="372" y="856"/>
                      <a:pt x="372" y="899"/>
                    </a:cubicBezTo>
                    <a:cubicBezTo>
                      <a:pt x="371" y="905"/>
                      <a:pt x="371" y="908"/>
                      <a:pt x="378" y="909"/>
                    </a:cubicBezTo>
                    <a:cubicBezTo>
                      <a:pt x="379" y="909"/>
                      <a:pt x="380" y="909"/>
                      <a:pt x="381" y="910"/>
                    </a:cubicBezTo>
                    <a:cubicBezTo>
                      <a:pt x="389" y="916"/>
                      <a:pt x="398" y="921"/>
                      <a:pt x="406" y="927"/>
                    </a:cubicBezTo>
                    <a:cubicBezTo>
                      <a:pt x="420" y="939"/>
                      <a:pt x="435" y="951"/>
                      <a:pt x="448" y="963"/>
                    </a:cubicBezTo>
                    <a:cubicBezTo>
                      <a:pt x="453" y="967"/>
                      <a:pt x="456" y="972"/>
                      <a:pt x="459" y="977"/>
                    </a:cubicBezTo>
                    <a:cubicBezTo>
                      <a:pt x="468" y="995"/>
                      <a:pt x="465" y="1003"/>
                      <a:pt x="451" y="1018"/>
                    </a:cubicBezTo>
                    <a:cubicBezTo>
                      <a:pt x="447" y="1023"/>
                      <a:pt x="441" y="1026"/>
                      <a:pt x="436" y="1030"/>
                    </a:cubicBezTo>
                    <a:cubicBezTo>
                      <a:pt x="431" y="1032"/>
                      <a:pt x="431" y="1036"/>
                      <a:pt x="434" y="1039"/>
                    </a:cubicBezTo>
                    <a:cubicBezTo>
                      <a:pt x="439" y="1045"/>
                      <a:pt x="445" y="1050"/>
                      <a:pt x="450" y="1056"/>
                    </a:cubicBezTo>
                    <a:cubicBezTo>
                      <a:pt x="454" y="1061"/>
                      <a:pt x="458" y="1066"/>
                      <a:pt x="461" y="1072"/>
                    </a:cubicBezTo>
                    <a:cubicBezTo>
                      <a:pt x="466" y="1082"/>
                      <a:pt x="462" y="1091"/>
                      <a:pt x="456" y="1100"/>
                    </a:cubicBezTo>
                    <a:cubicBezTo>
                      <a:pt x="453" y="1103"/>
                      <a:pt x="449" y="1106"/>
                      <a:pt x="445" y="1109"/>
                    </a:cubicBezTo>
                    <a:cubicBezTo>
                      <a:pt x="439" y="1114"/>
                      <a:pt x="438" y="1118"/>
                      <a:pt x="444" y="1123"/>
                    </a:cubicBezTo>
                    <a:cubicBezTo>
                      <a:pt x="447" y="1126"/>
                      <a:pt x="449" y="1128"/>
                      <a:pt x="452" y="1130"/>
                    </a:cubicBezTo>
                    <a:cubicBezTo>
                      <a:pt x="466" y="1140"/>
                      <a:pt x="468" y="1165"/>
                      <a:pt x="458" y="1178"/>
                    </a:cubicBezTo>
                    <a:cubicBezTo>
                      <a:pt x="457" y="1178"/>
                      <a:pt x="457" y="1179"/>
                      <a:pt x="456" y="1179"/>
                    </a:cubicBezTo>
                    <a:cubicBezTo>
                      <a:pt x="448" y="1184"/>
                      <a:pt x="448" y="1191"/>
                      <a:pt x="447" y="1199"/>
                    </a:cubicBezTo>
                    <a:cubicBezTo>
                      <a:pt x="446" y="1220"/>
                      <a:pt x="455" y="1237"/>
                      <a:pt x="465" y="1255"/>
                    </a:cubicBezTo>
                    <a:cubicBezTo>
                      <a:pt x="478" y="1278"/>
                      <a:pt x="496" y="1296"/>
                      <a:pt x="518" y="1310"/>
                    </a:cubicBezTo>
                    <a:cubicBezTo>
                      <a:pt x="542" y="1325"/>
                      <a:pt x="560" y="1345"/>
                      <a:pt x="579" y="1364"/>
                    </a:cubicBezTo>
                    <a:cubicBezTo>
                      <a:pt x="600" y="1385"/>
                      <a:pt x="616" y="1409"/>
                      <a:pt x="629" y="1434"/>
                    </a:cubicBezTo>
                    <a:cubicBezTo>
                      <a:pt x="642" y="1458"/>
                      <a:pt x="652" y="1484"/>
                      <a:pt x="661" y="1510"/>
                    </a:cubicBezTo>
                    <a:cubicBezTo>
                      <a:pt x="669" y="1533"/>
                      <a:pt x="674" y="1557"/>
                      <a:pt x="678" y="1581"/>
                    </a:cubicBezTo>
                    <a:cubicBezTo>
                      <a:pt x="681" y="1601"/>
                      <a:pt x="680" y="1622"/>
                      <a:pt x="679" y="1643"/>
                    </a:cubicBezTo>
                    <a:cubicBezTo>
                      <a:pt x="678" y="1669"/>
                      <a:pt x="676" y="1694"/>
                      <a:pt x="673" y="1720"/>
                    </a:cubicBezTo>
                    <a:cubicBezTo>
                      <a:pt x="670" y="1743"/>
                      <a:pt x="667" y="1766"/>
                      <a:pt x="657" y="1787"/>
                    </a:cubicBezTo>
                    <a:cubicBezTo>
                      <a:pt x="646" y="1814"/>
                      <a:pt x="633" y="1840"/>
                      <a:pt x="615" y="1865"/>
                    </a:cubicBezTo>
                    <a:cubicBezTo>
                      <a:pt x="604" y="1879"/>
                      <a:pt x="595" y="1895"/>
                      <a:pt x="581" y="1908"/>
                    </a:cubicBezTo>
                    <a:cubicBezTo>
                      <a:pt x="567" y="1921"/>
                      <a:pt x="552" y="1932"/>
                      <a:pt x="536" y="1940"/>
                    </a:cubicBezTo>
                    <a:cubicBezTo>
                      <a:pt x="513" y="1951"/>
                      <a:pt x="491" y="1961"/>
                      <a:pt x="468" y="1969"/>
                    </a:cubicBezTo>
                    <a:cubicBezTo>
                      <a:pt x="446" y="1977"/>
                      <a:pt x="423" y="1982"/>
                      <a:pt x="400" y="1987"/>
                    </a:cubicBezTo>
                    <a:cubicBezTo>
                      <a:pt x="386" y="1990"/>
                      <a:pt x="372" y="1992"/>
                      <a:pt x="358" y="1994"/>
                    </a:cubicBezTo>
                    <a:cubicBezTo>
                      <a:pt x="355" y="1994"/>
                      <a:pt x="354" y="1996"/>
                      <a:pt x="351" y="1996"/>
                    </a:cubicBezTo>
                    <a:cubicBezTo>
                      <a:pt x="331" y="1996"/>
                      <a:pt x="331" y="1996"/>
                      <a:pt x="331" y="1996"/>
                    </a:cubicBezTo>
                    <a:cubicBezTo>
                      <a:pt x="325" y="1995"/>
                      <a:pt x="318" y="1992"/>
                      <a:pt x="312" y="1991"/>
                    </a:cubicBezTo>
                    <a:cubicBezTo>
                      <a:pt x="260" y="1985"/>
                      <a:pt x="210" y="1973"/>
                      <a:pt x="164" y="1948"/>
                    </a:cubicBezTo>
                    <a:cubicBezTo>
                      <a:pt x="149" y="1940"/>
                      <a:pt x="134" y="1932"/>
                      <a:pt x="120" y="1923"/>
                    </a:cubicBezTo>
                    <a:cubicBezTo>
                      <a:pt x="102" y="1912"/>
                      <a:pt x="88" y="1896"/>
                      <a:pt x="77" y="1879"/>
                    </a:cubicBezTo>
                    <a:cubicBezTo>
                      <a:pt x="62" y="1856"/>
                      <a:pt x="46" y="1833"/>
                      <a:pt x="34" y="1808"/>
                    </a:cubicBezTo>
                    <a:cubicBezTo>
                      <a:pt x="23" y="1784"/>
                      <a:pt x="15" y="1758"/>
                      <a:pt x="11" y="1731"/>
                    </a:cubicBezTo>
                    <a:cubicBezTo>
                      <a:pt x="4" y="1686"/>
                      <a:pt x="0" y="1640"/>
                      <a:pt x="3" y="1594"/>
                    </a:cubicBezTo>
                    <a:cubicBezTo>
                      <a:pt x="5" y="1575"/>
                      <a:pt x="10" y="1557"/>
                      <a:pt x="14" y="1538"/>
                    </a:cubicBezTo>
                    <a:cubicBezTo>
                      <a:pt x="21" y="1503"/>
                      <a:pt x="34" y="1470"/>
                      <a:pt x="50" y="1439"/>
                    </a:cubicBezTo>
                    <a:cubicBezTo>
                      <a:pt x="63" y="1414"/>
                      <a:pt x="78" y="1390"/>
                      <a:pt x="99" y="1370"/>
                    </a:cubicBezTo>
                    <a:cubicBezTo>
                      <a:pt x="114" y="1355"/>
                      <a:pt x="128" y="1339"/>
                      <a:pt x="144" y="1325"/>
                    </a:cubicBezTo>
                    <a:cubicBezTo>
                      <a:pt x="153" y="1316"/>
                      <a:pt x="165" y="1310"/>
                      <a:pt x="175" y="1303"/>
                    </a:cubicBezTo>
                    <a:cubicBezTo>
                      <a:pt x="193" y="1289"/>
                      <a:pt x="208" y="1273"/>
                      <a:pt x="218" y="1253"/>
                    </a:cubicBezTo>
                    <a:cubicBezTo>
                      <a:pt x="223" y="1244"/>
                      <a:pt x="228" y="1235"/>
                      <a:pt x="232" y="1226"/>
                    </a:cubicBezTo>
                    <a:cubicBezTo>
                      <a:pt x="237" y="1214"/>
                      <a:pt x="235" y="1201"/>
                      <a:pt x="235" y="1188"/>
                    </a:cubicBezTo>
                    <a:cubicBezTo>
                      <a:pt x="235" y="1186"/>
                      <a:pt x="232" y="1184"/>
                      <a:pt x="230" y="1182"/>
                    </a:cubicBezTo>
                    <a:cubicBezTo>
                      <a:pt x="214" y="1172"/>
                      <a:pt x="215" y="1141"/>
                      <a:pt x="230" y="1130"/>
                    </a:cubicBezTo>
                    <a:cubicBezTo>
                      <a:pt x="234" y="1127"/>
                      <a:pt x="237" y="1124"/>
                      <a:pt x="241" y="1120"/>
                    </a:cubicBezTo>
                    <a:cubicBezTo>
                      <a:pt x="244" y="1116"/>
                      <a:pt x="243" y="1113"/>
                      <a:pt x="239" y="1110"/>
                    </a:cubicBezTo>
                    <a:cubicBezTo>
                      <a:pt x="234" y="1107"/>
                      <a:pt x="230" y="1103"/>
                      <a:pt x="226" y="1099"/>
                    </a:cubicBezTo>
                    <a:cubicBezTo>
                      <a:pt x="216" y="1086"/>
                      <a:pt x="218" y="1070"/>
                      <a:pt x="230" y="1057"/>
                    </a:cubicBezTo>
                    <a:cubicBezTo>
                      <a:pt x="236" y="1052"/>
                      <a:pt x="242" y="1046"/>
                      <a:pt x="248" y="1040"/>
                    </a:cubicBezTo>
                    <a:cubicBezTo>
                      <a:pt x="252" y="1036"/>
                      <a:pt x="251" y="1032"/>
                      <a:pt x="246" y="1029"/>
                    </a:cubicBezTo>
                    <a:cubicBezTo>
                      <a:pt x="239" y="1024"/>
                      <a:pt x="233" y="1019"/>
                      <a:pt x="227" y="1013"/>
                    </a:cubicBezTo>
                    <a:cubicBezTo>
                      <a:pt x="214" y="998"/>
                      <a:pt x="216" y="986"/>
                      <a:pt x="227" y="971"/>
                    </a:cubicBezTo>
                    <a:cubicBezTo>
                      <a:pt x="237" y="959"/>
                      <a:pt x="251" y="949"/>
                      <a:pt x="263" y="938"/>
                    </a:cubicBezTo>
                    <a:cubicBezTo>
                      <a:pt x="275" y="929"/>
                      <a:pt x="287" y="921"/>
                      <a:pt x="299" y="912"/>
                    </a:cubicBezTo>
                    <a:cubicBezTo>
                      <a:pt x="302" y="910"/>
                      <a:pt x="305" y="909"/>
                      <a:pt x="308" y="908"/>
                    </a:cubicBezTo>
                    <a:cubicBezTo>
                      <a:pt x="309" y="907"/>
                      <a:pt x="311" y="905"/>
                      <a:pt x="311" y="904"/>
                    </a:cubicBezTo>
                    <a:cubicBezTo>
                      <a:pt x="311" y="890"/>
                      <a:pt x="311" y="877"/>
                      <a:pt x="311" y="864"/>
                    </a:cubicBezTo>
                    <a:cubicBezTo>
                      <a:pt x="310" y="840"/>
                      <a:pt x="309" y="815"/>
                      <a:pt x="309" y="791"/>
                    </a:cubicBezTo>
                    <a:cubicBezTo>
                      <a:pt x="310" y="747"/>
                      <a:pt x="310" y="702"/>
                      <a:pt x="311" y="658"/>
                    </a:cubicBezTo>
                    <a:cubicBezTo>
                      <a:pt x="311" y="637"/>
                      <a:pt x="311" y="617"/>
                      <a:pt x="311" y="597"/>
                    </a:cubicBezTo>
                    <a:cubicBezTo>
                      <a:pt x="311" y="570"/>
                      <a:pt x="311" y="543"/>
                      <a:pt x="310" y="516"/>
                    </a:cubicBezTo>
                    <a:cubicBezTo>
                      <a:pt x="310" y="503"/>
                      <a:pt x="310" y="489"/>
                      <a:pt x="310" y="476"/>
                    </a:cubicBezTo>
                    <a:cubicBezTo>
                      <a:pt x="310" y="439"/>
                      <a:pt x="311" y="401"/>
                      <a:pt x="311" y="364"/>
                    </a:cubicBezTo>
                    <a:cubicBezTo>
                      <a:pt x="311" y="330"/>
                      <a:pt x="311" y="296"/>
                      <a:pt x="310" y="262"/>
                    </a:cubicBezTo>
                    <a:cubicBezTo>
                      <a:pt x="310" y="252"/>
                      <a:pt x="307" y="243"/>
                      <a:pt x="307" y="233"/>
                    </a:cubicBezTo>
                    <a:cubicBezTo>
                      <a:pt x="306" y="214"/>
                      <a:pt x="305" y="194"/>
                      <a:pt x="306" y="175"/>
                    </a:cubicBezTo>
                    <a:cubicBezTo>
                      <a:pt x="306" y="160"/>
                      <a:pt x="307" y="144"/>
                      <a:pt x="308" y="129"/>
                    </a:cubicBezTo>
                    <a:cubicBezTo>
                      <a:pt x="309" y="95"/>
                      <a:pt x="310" y="62"/>
                      <a:pt x="311" y="28"/>
                    </a:cubicBezTo>
                    <a:cubicBezTo>
                      <a:pt x="311" y="19"/>
                      <a:pt x="311" y="9"/>
                      <a:pt x="310" y="0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18" y="19"/>
                      <a:pt x="319" y="38"/>
                      <a:pt x="319" y="58"/>
                    </a:cubicBezTo>
                    <a:cubicBezTo>
                      <a:pt x="319" y="58"/>
                      <a:pt x="320" y="58"/>
                      <a:pt x="321" y="58"/>
                    </a:cubicBezTo>
                    <a:cubicBezTo>
                      <a:pt x="323" y="55"/>
                      <a:pt x="325" y="51"/>
                      <a:pt x="328" y="49"/>
                    </a:cubicBezTo>
                    <a:cubicBezTo>
                      <a:pt x="331" y="46"/>
                      <a:pt x="332" y="41"/>
                      <a:pt x="339" y="43"/>
                    </a:cubicBezTo>
                    <a:cubicBezTo>
                      <a:pt x="331" y="51"/>
                      <a:pt x="331" y="62"/>
                      <a:pt x="319" y="67"/>
                    </a:cubicBezTo>
                    <a:cubicBezTo>
                      <a:pt x="319" y="74"/>
                      <a:pt x="318" y="83"/>
                      <a:pt x="318" y="91"/>
                    </a:cubicBezTo>
                    <a:cubicBezTo>
                      <a:pt x="318" y="126"/>
                      <a:pt x="318" y="161"/>
                      <a:pt x="318" y="196"/>
                    </a:cubicBezTo>
                    <a:cubicBezTo>
                      <a:pt x="318" y="221"/>
                      <a:pt x="320" y="246"/>
                      <a:pt x="321" y="270"/>
                    </a:cubicBezTo>
                    <a:cubicBezTo>
                      <a:pt x="321" y="274"/>
                      <a:pt x="321" y="278"/>
                      <a:pt x="321" y="282"/>
                    </a:cubicBezTo>
                    <a:cubicBezTo>
                      <a:pt x="325" y="279"/>
                      <a:pt x="329" y="276"/>
                      <a:pt x="332" y="273"/>
                    </a:cubicBezTo>
                    <a:cubicBezTo>
                      <a:pt x="333" y="274"/>
                      <a:pt x="333" y="275"/>
                      <a:pt x="334" y="275"/>
                    </a:cubicBezTo>
                    <a:cubicBezTo>
                      <a:pt x="331" y="280"/>
                      <a:pt x="328" y="285"/>
                      <a:pt x="324" y="290"/>
                    </a:cubicBezTo>
                    <a:cubicBezTo>
                      <a:pt x="324" y="291"/>
                      <a:pt x="323" y="292"/>
                      <a:pt x="323" y="294"/>
                    </a:cubicBezTo>
                    <a:cubicBezTo>
                      <a:pt x="322" y="320"/>
                      <a:pt x="321" y="346"/>
                      <a:pt x="321" y="372"/>
                    </a:cubicBezTo>
                    <a:cubicBezTo>
                      <a:pt x="320" y="414"/>
                      <a:pt x="318" y="455"/>
                      <a:pt x="318" y="497"/>
                    </a:cubicBezTo>
                    <a:cubicBezTo>
                      <a:pt x="318" y="557"/>
                      <a:pt x="319" y="616"/>
                      <a:pt x="320" y="676"/>
                    </a:cubicBezTo>
                    <a:cubicBezTo>
                      <a:pt x="320" y="710"/>
                      <a:pt x="319" y="743"/>
                      <a:pt x="320" y="777"/>
                    </a:cubicBezTo>
                    <a:cubicBezTo>
                      <a:pt x="320" y="807"/>
                      <a:pt x="321" y="838"/>
                      <a:pt x="322" y="869"/>
                    </a:cubicBezTo>
                    <a:cubicBezTo>
                      <a:pt x="322" y="881"/>
                      <a:pt x="322" y="894"/>
                      <a:pt x="322" y="906"/>
                    </a:cubicBezTo>
                    <a:cubicBezTo>
                      <a:pt x="360" y="906"/>
                      <a:pt x="360" y="906"/>
                      <a:pt x="360" y="906"/>
                    </a:cubicBezTo>
                    <a:cubicBezTo>
                      <a:pt x="360" y="903"/>
                      <a:pt x="360" y="900"/>
                      <a:pt x="360" y="897"/>
                    </a:cubicBezTo>
                    <a:cubicBezTo>
                      <a:pt x="361" y="872"/>
                      <a:pt x="363" y="847"/>
                      <a:pt x="363" y="822"/>
                    </a:cubicBezTo>
                    <a:cubicBezTo>
                      <a:pt x="363" y="795"/>
                      <a:pt x="362" y="769"/>
                      <a:pt x="362" y="743"/>
                    </a:cubicBezTo>
                    <a:cubicBezTo>
                      <a:pt x="362" y="714"/>
                      <a:pt x="362" y="686"/>
                      <a:pt x="362" y="657"/>
                    </a:cubicBezTo>
                    <a:cubicBezTo>
                      <a:pt x="363" y="632"/>
                      <a:pt x="364" y="607"/>
                      <a:pt x="364" y="582"/>
                    </a:cubicBezTo>
                    <a:cubicBezTo>
                      <a:pt x="364" y="531"/>
                      <a:pt x="364" y="481"/>
                      <a:pt x="363" y="430"/>
                    </a:cubicBezTo>
                    <a:cubicBezTo>
                      <a:pt x="363" y="404"/>
                      <a:pt x="361" y="378"/>
                      <a:pt x="361" y="351"/>
                    </a:cubicBezTo>
                    <a:cubicBezTo>
                      <a:pt x="360" y="331"/>
                      <a:pt x="360" y="310"/>
                      <a:pt x="361" y="290"/>
                    </a:cubicBezTo>
                    <a:cubicBezTo>
                      <a:pt x="361" y="276"/>
                      <a:pt x="364" y="263"/>
                      <a:pt x="364" y="249"/>
                    </a:cubicBezTo>
                    <a:cubicBezTo>
                      <a:pt x="365" y="193"/>
                      <a:pt x="364" y="137"/>
                      <a:pt x="364" y="80"/>
                    </a:cubicBezTo>
                    <a:cubicBezTo>
                      <a:pt x="364" y="73"/>
                      <a:pt x="363" y="66"/>
                      <a:pt x="363" y="58"/>
                    </a:cubicBezTo>
                    <a:cubicBezTo>
                      <a:pt x="363" y="39"/>
                      <a:pt x="364" y="19"/>
                      <a:pt x="364" y="0"/>
                    </a:cubicBezTo>
                    <a:lnTo>
                      <a:pt x="372" y="0"/>
                    </a:lnTo>
                    <a:close/>
                    <a:moveTo>
                      <a:pt x="246" y="1190"/>
                    </a:moveTo>
                    <a:cubicBezTo>
                      <a:pt x="246" y="1191"/>
                      <a:pt x="247" y="1194"/>
                      <a:pt x="247" y="1196"/>
                    </a:cubicBezTo>
                    <a:cubicBezTo>
                      <a:pt x="248" y="1207"/>
                      <a:pt x="250" y="1217"/>
                      <a:pt x="246" y="1227"/>
                    </a:cubicBezTo>
                    <a:cubicBezTo>
                      <a:pt x="240" y="1239"/>
                      <a:pt x="234" y="1252"/>
                      <a:pt x="228" y="1264"/>
                    </a:cubicBezTo>
                    <a:cubicBezTo>
                      <a:pt x="220" y="1281"/>
                      <a:pt x="207" y="1295"/>
                      <a:pt x="193" y="1306"/>
                    </a:cubicBezTo>
                    <a:cubicBezTo>
                      <a:pt x="177" y="1320"/>
                      <a:pt x="158" y="1331"/>
                      <a:pt x="142" y="1345"/>
                    </a:cubicBezTo>
                    <a:cubicBezTo>
                      <a:pt x="126" y="1358"/>
                      <a:pt x="111" y="1373"/>
                      <a:pt x="98" y="1388"/>
                    </a:cubicBezTo>
                    <a:cubicBezTo>
                      <a:pt x="75" y="1416"/>
                      <a:pt x="58" y="1447"/>
                      <a:pt x="45" y="1481"/>
                    </a:cubicBezTo>
                    <a:cubicBezTo>
                      <a:pt x="32" y="1516"/>
                      <a:pt x="22" y="1551"/>
                      <a:pt x="18" y="1588"/>
                    </a:cubicBezTo>
                    <a:cubicBezTo>
                      <a:pt x="15" y="1615"/>
                      <a:pt x="17" y="1641"/>
                      <a:pt x="17" y="1668"/>
                    </a:cubicBezTo>
                    <a:cubicBezTo>
                      <a:pt x="17" y="1673"/>
                      <a:pt x="18" y="1679"/>
                      <a:pt x="19" y="1684"/>
                    </a:cubicBezTo>
                    <a:cubicBezTo>
                      <a:pt x="21" y="1696"/>
                      <a:pt x="22" y="1709"/>
                      <a:pt x="25" y="1721"/>
                    </a:cubicBezTo>
                    <a:cubicBezTo>
                      <a:pt x="29" y="1740"/>
                      <a:pt x="31" y="1760"/>
                      <a:pt x="38" y="1778"/>
                    </a:cubicBezTo>
                    <a:cubicBezTo>
                      <a:pt x="48" y="1808"/>
                      <a:pt x="65" y="1835"/>
                      <a:pt x="83" y="1861"/>
                    </a:cubicBezTo>
                    <a:cubicBezTo>
                      <a:pt x="97" y="1881"/>
                      <a:pt x="111" y="1900"/>
                      <a:pt x="132" y="1913"/>
                    </a:cubicBezTo>
                    <a:cubicBezTo>
                      <a:pt x="146" y="1922"/>
                      <a:pt x="162" y="1929"/>
                      <a:pt x="178" y="1938"/>
                    </a:cubicBezTo>
                    <a:cubicBezTo>
                      <a:pt x="209" y="1955"/>
                      <a:pt x="243" y="1962"/>
                      <a:pt x="277" y="1969"/>
                    </a:cubicBezTo>
                    <a:cubicBezTo>
                      <a:pt x="298" y="1974"/>
                      <a:pt x="320" y="1974"/>
                      <a:pt x="340" y="1982"/>
                    </a:cubicBezTo>
                    <a:cubicBezTo>
                      <a:pt x="341" y="1982"/>
                      <a:pt x="342" y="1982"/>
                      <a:pt x="342" y="1982"/>
                    </a:cubicBezTo>
                    <a:cubicBezTo>
                      <a:pt x="359" y="1978"/>
                      <a:pt x="377" y="1975"/>
                      <a:pt x="394" y="1971"/>
                    </a:cubicBezTo>
                    <a:cubicBezTo>
                      <a:pt x="417" y="1966"/>
                      <a:pt x="441" y="1962"/>
                      <a:pt x="463" y="1954"/>
                    </a:cubicBezTo>
                    <a:cubicBezTo>
                      <a:pt x="486" y="1947"/>
                      <a:pt x="507" y="1937"/>
                      <a:pt x="528" y="1927"/>
                    </a:cubicBezTo>
                    <a:cubicBezTo>
                      <a:pt x="540" y="1921"/>
                      <a:pt x="551" y="1913"/>
                      <a:pt x="562" y="1904"/>
                    </a:cubicBezTo>
                    <a:cubicBezTo>
                      <a:pt x="577" y="1892"/>
                      <a:pt x="588" y="1877"/>
                      <a:pt x="599" y="1861"/>
                    </a:cubicBezTo>
                    <a:cubicBezTo>
                      <a:pt x="617" y="1836"/>
                      <a:pt x="632" y="1810"/>
                      <a:pt x="643" y="1783"/>
                    </a:cubicBezTo>
                    <a:cubicBezTo>
                      <a:pt x="655" y="1755"/>
                      <a:pt x="657" y="1726"/>
                      <a:pt x="661" y="1697"/>
                    </a:cubicBezTo>
                    <a:cubicBezTo>
                      <a:pt x="664" y="1682"/>
                      <a:pt x="664" y="1668"/>
                      <a:pt x="666" y="1653"/>
                    </a:cubicBezTo>
                    <a:cubicBezTo>
                      <a:pt x="668" y="1628"/>
                      <a:pt x="668" y="1602"/>
                      <a:pt x="664" y="1578"/>
                    </a:cubicBezTo>
                    <a:cubicBezTo>
                      <a:pt x="657" y="1543"/>
                      <a:pt x="648" y="1509"/>
                      <a:pt x="635" y="1475"/>
                    </a:cubicBezTo>
                    <a:cubicBezTo>
                      <a:pt x="621" y="1440"/>
                      <a:pt x="603" y="1408"/>
                      <a:pt x="578" y="1381"/>
                    </a:cubicBezTo>
                    <a:cubicBezTo>
                      <a:pt x="556" y="1357"/>
                      <a:pt x="533" y="1336"/>
                      <a:pt x="505" y="1319"/>
                    </a:cubicBezTo>
                    <a:cubicBezTo>
                      <a:pt x="497" y="1314"/>
                      <a:pt x="490" y="1307"/>
                      <a:pt x="483" y="1301"/>
                    </a:cubicBezTo>
                    <a:cubicBezTo>
                      <a:pt x="466" y="1285"/>
                      <a:pt x="454" y="1266"/>
                      <a:pt x="444" y="1245"/>
                    </a:cubicBezTo>
                    <a:cubicBezTo>
                      <a:pt x="437" y="1232"/>
                      <a:pt x="433" y="1219"/>
                      <a:pt x="435" y="1204"/>
                    </a:cubicBezTo>
                    <a:cubicBezTo>
                      <a:pt x="435" y="1199"/>
                      <a:pt x="436" y="1194"/>
                      <a:pt x="436" y="1189"/>
                    </a:cubicBezTo>
                    <a:cubicBezTo>
                      <a:pt x="417" y="1187"/>
                      <a:pt x="398" y="1184"/>
                      <a:pt x="379" y="1182"/>
                    </a:cubicBezTo>
                    <a:cubicBezTo>
                      <a:pt x="385" y="1201"/>
                      <a:pt x="391" y="1221"/>
                      <a:pt x="397" y="1240"/>
                    </a:cubicBezTo>
                    <a:cubicBezTo>
                      <a:pt x="406" y="1267"/>
                      <a:pt x="416" y="1293"/>
                      <a:pt x="423" y="1321"/>
                    </a:cubicBezTo>
                    <a:cubicBezTo>
                      <a:pt x="434" y="1360"/>
                      <a:pt x="442" y="1399"/>
                      <a:pt x="453" y="1438"/>
                    </a:cubicBezTo>
                    <a:cubicBezTo>
                      <a:pt x="460" y="1463"/>
                      <a:pt x="469" y="1488"/>
                      <a:pt x="477" y="1513"/>
                    </a:cubicBezTo>
                    <a:cubicBezTo>
                      <a:pt x="484" y="1532"/>
                      <a:pt x="491" y="1550"/>
                      <a:pt x="502" y="1567"/>
                    </a:cubicBezTo>
                    <a:cubicBezTo>
                      <a:pt x="509" y="1577"/>
                      <a:pt x="513" y="1590"/>
                      <a:pt x="517" y="1602"/>
                    </a:cubicBezTo>
                    <a:cubicBezTo>
                      <a:pt x="520" y="1608"/>
                      <a:pt x="515" y="1616"/>
                      <a:pt x="509" y="1617"/>
                    </a:cubicBezTo>
                    <a:cubicBezTo>
                      <a:pt x="501" y="1618"/>
                      <a:pt x="494" y="1613"/>
                      <a:pt x="495" y="1604"/>
                    </a:cubicBezTo>
                    <a:cubicBezTo>
                      <a:pt x="496" y="1595"/>
                      <a:pt x="492" y="1589"/>
                      <a:pt x="485" y="1584"/>
                    </a:cubicBezTo>
                    <a:cubicBezTo>
                      <a:pt x="481" y="1580"/>
                      <a:pt x="476" y="1576"/>
                      <a:pt x="472" y="1573"/>
                    </a:cubicBezTo>
                    <a:cubicBezTo>
                      <a:pt x="458" y="1563"/>
                      <a:pt x="443" y="1565"/>
                      <a:pt x="436" y="1581"/>
                    </a:cubicBezTo>
                    <a:cubicBezTo>
                      <a:pt x="435" y="1586"/>
                      <a:pt x="432" y="1590"/>
                      <a:pt x="430" y="1594"/>
                    </a:cubicBezTo>
                    <a:cubicBezTo>
                      <a:pt x="422" y="1607"/>
                      <a:pt x="412" y="1611"/>
                      <a:pt x="398" y="1603"/>
                    </a:cubicBezTo>
                    <a:cubicBezTo>
                      <a:pt x="391" y="1599"/>
                      <a:pt x="383" y="1594"/>
                      <a:pt x="376" y="1589"/>
                    </a:cubicBezTo>
                    <a:cubicBezTo>
                      <a:pt x="371" y="1586"/>
                      <a:pt x="368" y="1585"/>
                      <a:pt x="364" y="1589"/>
                    </a:cubicBezTo>
                    <a:cubicBezTo>
                      <a:pt x="362" y="1592"/>
                      <a:pt x="358" y="1594"/>
                      <a:pt x="354" y="1596"/>
                    </a:cubicBezTo>
                    <a:cubicBezTo>
                      <a:pt x="349" y="1600"/>
                      <a:pt x="343" y="1600"/>
                      <a:pt x="337" y="1597"/>
                    </a:cubicBezTo>
                    <a:cubicBezTo>
                      <a:pt x="332" y="1593"/>
                      <a:pt x="327" y="1590"/>
                      <a:pt x="322" y="1588"/>
                    </a:cubicBezTo>
                    <a:cubicBezTo>
                      <a:pt x="318" y="1586"/>
                      <a:pt x="315" y="1585"/>
                      <a:pt x="312" y="1589"/>
                    </a:cubicBezTo>
                    <a:cubicBezTo>
                      <a:pt x="305" y="1596"/>
                      <a:pt x="298" y="1603"/>
                      <a:pt x="291" y="1610"/>
                    </a:cubicBezTo>
                    <a:cubicBezTo>
                      <a:pt x="279" y="1623"/>
                      <a:pt x="267" y="1624"/>
                      <a:pt x="254" y="1611"/>
                    </a:cubicBezTo>
                    <a:cubicBezTo>
                      <a:pt x="247" y="1603"/>
                      <a:pt x="240" y="1595"/>
                      <a:pt x="232" y="1587"/>
                    </a:cubicBezTo>
                    <a:cubicBezTo>
                      <a:pt x="230" y="1585"/>
                      <a:pt x="228" y="1583"/>
                      <a:pt x="225" y="1583"/>
                    </a:cubicBezTo>
                    <a:cubicBezTo>
                      <a:pt x="218" y="1581"/>
                      <a:pt x="199" y="1592"/>
                      <a:pt x="196" y="1598"/>
                    </a:cubicBezTo>
                    <a:cubicBezTo>
                      <a:pt x="195" y="1599"/>
                      <a:pt x="195" y="1599"/>
                      <a:pt x="195" y="1600"/>
                    </a:cubicBezTo>
                    <a:cubicBezTo>
                      <a:pt x="195" y="1610"/>
                      <a:pt x="188" y="1615"/>
                      <a:pt x="181" y="1618"/>
                    </a:cubicBezTo>
                    <a:cubicBezTo>
                      <a:pt x="178" y="1620"/>
                      <a:pt x="172" y="1619"/>
                      <a:pt x="170" y="1617"/>
                    </a:cubicBezTo>
                    <a:cubicBezTo>
                      <a:pt x="168" y="1616"/>
                      <a:pt x="167" y="1610"/>
                      <a:pt x="168" y="1607"/>
                    </a:cubicBezTo>
                    <a:cubicBezTo>
                      <a:pt x="169" y="1603"/>
                      <a:pt x="170" y="1599"/>
                      <a:pt x="173" y="1596"/>
                    </a:cubicBezTo>
                    <a:cubicBezTo>
                      <a:pt x="175" y="1593"/>
                      <a:pt x="178" y="1591"/>
                      <a:pt x="181" y="1589"/>
                    </a:cubicBezTo>
                    <a:cubicBezTo>
                      <a:pt x="183" y="1587"/>
                      <a:pt x="186" y="1586"/>
                      <a:pt x="186" y="1584"/>
                    </a:cubicBezTo>
                    <a:cubicBezTo>
                      <a:pt x="201" y="1543"/>
                      <a:pt x="217" y="1502"/>
                      <a:pt x="231" y="1461"/>
                    </a:cubicBezTo>
                    <a:cubicBezTo>
                      <a:pt x="244" y="1421"/>
                      <a:pt x="257" y="1382"/>
                      <a:pt x="269" y="1342"/>
                    </a:cubicBezTo>
                    <a:cubicBezTo>
                      <a:pt x="279" y="1306"/>
                      <a:pt x="287" y="1269"/>
                      <a:pt x="296" y="1233"/>
                    </a:cubicBezTo>
                    <a:cubicBezTo>
                      <a:pt x="301" y="1216"/>
                      <a:pt x="307" y="1199"/>
                      <a:pt x="312" y="1180"/>
                    </a:cubicBezTo>
                    <a:cubicBezTo>
                      <a:pt x="290" y="1183"/>
                      <a:pt x="269" y="1186"/>
                      <a:pt x="246" y="1190"/>
                    </a:cubicBezTo>
                    <a:moveTo>
                      <a:pt x="192" y="1588"/>
                    </a:moveTo>
                    <a:cubicBezTo>
                      <a:pt x="192" y="1588"/>
                      <a:pt x="192" y="1588"/>
                      <a:pt x="193" y="1589"/>
                    </a:cubicBezTo>
                    <a:cubicBezTo>
                      <a:pt x="197" y="1586"/>
                      <a:pt x="200" y="1583"/>
                      <a:pt x="205" y="1580"/>
                    </a:cubicBezTo>
                    <a:cubicBezTo>
                      <a:pt x="215" y="1574"/>
                      <a:pt x="227" y="1571"/>
                      <a:pt x="239" y="1581"/>
                    </a:cubicBezTo>
                    <a:cubicBezTo>
                      <a:pt x="247" y="1588"/>
                      <a:pt x="255" y="1595"/>
                      <a:pt x="263" y="1603"/>
                    </a:cubicBezTo>
                    <a:cubicBezTo>
                      <a:pt x="270" y="1609"/>
                      <a:pt x="274" y="1609"/>
                      <a:pt x="280" y="1602"/>
                    </a:cubicBezTo>
                    <a:cubicBezTo>
                      <a:pt x="285" y="1597"/>
                      <a:pt x="290" y="1591"/>
                      <a:pt x="295" y="1586"/>
                    </a:cubicBezTo>
                    <a:cubicBezTo>
                      <a:pt x="306" y="1575"/>
                      <a:pt x="317" y="1574"/>
                      <a:pt x="330" y="1580"/>
                    </a:cubicBezTo>
                    <a:cubicBezTo>
                      <a:pt x="332" y="1581"/>
                      <a:pt x="335" y="1582"/>
                      <a:pt x="337" y="1584"/>
                    </a:cubicBezTo>
                    <a:cubicBezTo>
                      <a:pt x="344" y="1590"/>
                      <a:pt x="351" y="1589"/>
                      <a:pt x="358" y="1583"/>
                    </a:cubicBezTo>
                    <a:cubicBezTo>
                      <a:pt x="358" y="1582"/>
                      <a:pt x="359" y="1582"/>
                      <a:pt x="359" y="1582"/>
                    </a:cubicBezTo>
                    <a:cubicBezTo>
                      <a:pt x="367" y="1577"/>
                      <a:pt x="371" y="1577"/>
                      <a:pt x="379" y="1581"/>
                    </a:cubicBezTo>
                    <a:cubicBezTo>
                      <a:pt x="387" y="1586"/>
                      <a:pt x="394" y="1591"/>
                      <a:pt x="402" y="1595"/>
                    </a:cubicBezTo>
                    <a:cubicBezTo>
                      <a:pt x="410" y="1599"/>
                      <a:pt x="415" y="1597"/>
                      <a:pt x="420" y="1590"/>
                    </a:cubicBezTo>
                    <a:cubicBezTo>
                      <a:pt x="423" y="1585"/>
                      <a:pt x="427" y="1579"/>
                      <a:pt x="430" y="1573"/>
                    </a:cubicBezTo>
                    <a:cubicBezTo>
                      <a:pt x="434" y="1567"/>
                      <a:pt x="439" y="1563"/>
                      <a:pt x="446" y="1561"/>
                    </a:cubicBezTo>
                    <a:cubicBezTo>
                      <a:pt x="457" y="1558"/>
                      <a:pt x="467" y="1560"/>
                      <a:pt x="476" y="1567"/>
                    </a:cubicBezTo>
                    <a:cubicBezTo>
                      <a:pt x="483" y="1572"/>
                      <a:pt x="489" y="1577"/>
                      <a:pt x="496" y="1582"/>
                    </a:cubicBezTo>
                    <a:cubicBezTo>
                      <a:pt x="495" y="1579"/>
                      <a:pt x="494" y="1577"/>
                      <a:pt x="493" y="1574"/>
                    </a:cubicBezTo>
                    <a:cubicBezTo>
                      <a:pt x="483" y="1558"/>
                      <a:pt x="474" y="1542"/>
                      <a:pt x="469" y="1524"/>
                    </a:cubicBezTo>
                    <a:cubicBezTo>
                      <a:pt x="460" y="1496"/>
                      <a:pt x="449" y="1467"/>
                      <a:pt x="441" y="1439"/>
                    </a:cubicBezTo>
                    <a:cubicBezTo>
                      <a:pt x="435" y="1417"/>
                      <a:pt x="432" y="1395"/>
                      <a:pt x="426" y="1374"/>
                    </a:cubicBezTo>
                    <a:cubicBezTo>
                      <a:pt x="416" y="1337"/>
                      <a:pt x="404" y="1300"/>
                      <a:pt x="393" y="1262"/>
                    </a:cubicBezTo>
                    <a:cubicBezTo>
                      <a:pt x="386" y="1237"/>
                      <a:pt x="379" y="1211"/>
                      <a:pt x="372" y="1186"/>
                    </a:cubicBezTo>
                    <a:cubicBezTo>
                      <a:pt x="372" y="1184"/>
                      <a:pt x="370" y="1182"/>
                      <a:pt x="368" y="1182"/>
                    </a:cubicBezTo>
                    <a:cubicBezTo>
                      <a:pt x="355" y="1180"/>
                      <a:pt x="341" y="1180"/>
                      <a:pt x="327" y="1179"/>
                    </a:cubicBezTo>
                    <a:cubicBezTo>
                      <a:pt x="323" y="1179"/>
                      <a:pt x="321" y="1180"/>
                      <a:pt x="320" y="1184"/>
                    </a:cubicBezTo>
                    <a:cubicBezTo>
                      <a:pt x="312" y="1215"/>
                      <a:pt x="304" y="1246"/>
                      <a:pt x="296" y="1277"/>
                    </a:cubicBezTo>
                    <a:cubicBezTo>
                      <a:pt x="288" y="1310"/>
                      <a:pt x="281" y="1343"/>
                      <a:pt x="272" y="1376"/>
                    </a:cubicBezTo>
                    <a:cubicBezTo>
                      <a:pt x="255" y="1439"/>
                      <a:pt x="227" y="1498"/>
                      <a:pt x="204" y="1559"/>
                    </a:cubicBezTo>
                    <a:cubicBezTo>
                      <a:pt x="200" y="1569"/>
                      <a:pt x="196" y="1578"/>
                      <a:pt x="192" y="1588"/>
                    </a:cubicBezTo>
                    <a:moveTo>
                      <a:pt x="442" y="973"/>
                    </a:moveTo>
                    <a:cubicBezTo>
                      <a:pt x="426" y="959"/>
                      <a:pt x="414" y="943"/>
                      <a:pt x="395" y="933"/>
                    </a:cubicBezTo>
                    <a:cubicBezTo>
                      <a:pt x="388" y="929"/>
                      <a:pt x="382" y="923"/>
                      <a:pt x="375" y="919"/>
                    </a:cubicBezTo>
                    <a:cubicBezTo>
                      <a:pt x="372" y="917"/>
                      <a:pt x="368" y="917"/>
                      <a:pt x="365" y="917"/>
                    </a:cubicBezTo>
                    <a:cubicBezTo>
                      <a:pt x="349" y="917"/>
                      <a:pt x="333" y="917"/>
                      <a:pt x="318" y="917"/>
                    </a:cubicBezTo>
                    <a:cubicBezTo>
                      <a:pt x="314" y="917"/>
                      <a:pt x="311" y="917"/>
                      <a:pt x="308" y="918"/>
                    </a:cubicBezTo>
                    <a:cubicBezTo>
                      <a:pt x="296" y="926"/>
                      <a:pt x="283" y="934"/>
                      <a:pt x="272" y="943"/>
                    </a:cubicBezTo>
                    <a:cubicBezTo>
                      <a:pt x="261" y="952"/>
                      <a:pt x="251" y="963"/>
                      <a:pt x="241" y="972"/>
                    </a:cubicBezTo>
                    <a:cubicBezTo>
                      <a:pt x="260" y="968"/>
                      <a:pt x="278" y="963"/>
                      <a:pt x="297" y="959"/>
                    </a:cubicBezTo>
                    <a:cubicBezTo>
                      <a:pt x="319" y="954"/>
                      <a:pt x="341" y="955"/>
                      <a:pt x="364" y="955"/>
                    </a:cubicBezTo>
                    <a:cubicBezTo>
                      <a:pt x="369" y="955"/>
                      <a:pt x="374" y="957"/>
                      <a:pt x="379" y="958"/>
                    </a:cubicBezTo>
                    <a:cubicBezTo>
                      <a:pt x="379" y="959"/>
                      <a:pt x="379" y="960"/>
                      <a:pt x="379" y="960"/>
                    </a:cubicBezTo>
                    <a:cubicBezTo>
                      <a:pt x="377" y="961"/>
                      <a:pt x="375" y="961"/>
                      <a:pt x="373" y="961"/>
                    </a:cubicBezTo>
                    <a:cubicBezTo>
                      <a:pt x="352" y="962"/>
                      <a:pt x="332" y="962"/>
                      <a:pt x="311" y="963"/>
                    </a:cubicBezTo>
                    <a:cubicBezTo>
                      <a:pt x="301" y="963"/>
                      <a:pt x="290" y="964"/>
                      <a:pt x="281" y="966"/>
                    </a:cubicBezTo>
                    <a:cubicBezTo>
                      <a:pt x="267" y="971"/>
                      <a:pt x="254" y="977"/>
                      <a:pt x="241" y="983"/>
                    </a:cubicBezTo>
                    <a:cubicBezTo>
                      <a:pt x="232" y="987"/>
                      <a:pt x="230" y="994"/>
                      <a:pt x="237" y="1002"/>
                    </a:cubicBezTo>
                    <a:cubicBezTo>
                      <a:pt x="242" y="1008"/>
                      <a:pt x="249" y="1013"/>
                      <a:pt x="255" y="1018"/>
                    </a:cubicBezTo>
                    <a:cubicBezTo>
                      <a:pt x="262" y="1023"/>
                      <a:pt x="268" y="1028"/>
                      <a:pt x="267" y="1038"/>
                    </a:cubicBezTo>
                    <a:cubicBezTo>
                      <a:pt x="279" y="1032"/>
                      <a:pt x="291" y="1028"/>
                      <a:pt x="304" y="1029"/>
                    </a:cubicBezTo>
                    <a:cubicBezTo>
                      <a:pt x="311" y="1029"/>
                      <a:pt x="317" y="1028"/>
                      <a:pt x="323" y="1027"/>
                    </a:cubicBezTo>
                    <a:cubicBezTo>
                      <a:pt x="331" y="1027"/>
                      <a:pt x="340" y="1026"/>
                      <a:pt x="348" y="1026"/>
                    </a:cubicBezTo>
                    <a:cubicBezTo>
                      <a:pt x="348" y="1027"/>
                      <a:pt x="348" y="1028"/>
                      <a:pt x="348" y="1029"/>
                    </a:cubicBezTo>
                    <a:cubicBezTo>
                      <a:pt x="341" y="1030"/>
                      <a:pt x="334" y="1030"/>
                      <a:pt x="327" y="1032"/>
                    </a:cubicBezTo>
                    <a:cubicBezTo>
                      <a:pt x="315" y="1034"/>
                      <a:pt x="303" y="1035"/>
                      <a:pt x="291" y="1039"/>
                    </a:cubicBezTo>
                    <a:cubicBezTo>
                      <a:pt x="271" y="1046"/>
                      <a:pt x="253" y="1057"/>
                      <a:pt x="237" y="1072"/>
                    </a:cubicBezTo>
                    <a:cubicBezTo>
                      <a:pt x="232" y="1076"/>
                      <a:pt x="230" y="1081"/>
                      <a:pt x="234" y="1086"/>
                    </a:cubicBezTo>
                    <a:cubicBezTo>
                      <a:pt x="238" y="1091"/>
                      <a:pt x="244" y="1095"/>
                      <a:pt x="248" y="1099"/>
                    </a:cubicBezTo>
                    <a:cubicBezTo>
                      <a:pt x="252" y="1103"/>
                      <a:pt x="256" y="1107"/>
                      <a:pt x="259" y="1111"/>
                    </a:cubicBezTo>
                    <a:cubicBezTo>
                      <a:pt x="261" y="1112"/>
                      <a:pt x="262" y="1114"/>
                      <a:pt x="264" y="1113"/>
                    </a:cubicBezTo>
                    <a:cubicBezTo>
                      <a:pt x="272" y="1113"/>
                      <a:pt x="281" y="1113"/>
                      <a:pt x="290" y="1111"/>
                    </a:cubicBezTo>
                    <a:cubicBezTo>
                      <a:pt x="306" y="1108"/>
                      <a:pt x="323" y="1107"/>
                      <a:pt x="339" y="1107"/>
                    </a:cubicBezTo>
                    <a:cubicBezTo>
                      <a:pt x="344" y="1107"/>
                      <a:pt x="349" y="1109"/>
                      <a:pt x="354" y="1109"/>
                    </a:cubicBezTo>
                    <a:cubicBezTo>
                      <a:pt x="354" y="1110"/>
                      <a:pt x="354" y="1110"/>
                      <a:pt x="354" y="1111"/>
                    </a:cubicBezTo>
                    <a:cubicBezTo>
                      <a:pt x="334" y="1113"/>
                      <a:pt x="314" y="1114"/>
                      <a:pt x="294" y="1116"/>
                    </a:cubicBezTo>
                    <a:cubicBezTo>
                      <a:pt x="282" y="1117"/>
                      <a:pt x="270" y="1117"/>
                      <a:pt x="259" y="1125"/>
                    </a:cubicBezTo>
                    <a:cubicBezTo>
                      <a:pt x="255" y="1129"/>
                      <a:pt x="252" y="1133"/>
                      <a:pt x="248" y="1136"/>
                    </a:cubicBezTo>
                    <a:cubicBezTo>
                      <a:pt x="234" y="1145"/>
                      <a:pt x="230" y="1159"/>
                      <a:pt x="237" y="1174"/>
                    </a:cubicBezTo>
                    <a:cubicBezTo>
                      <a:pt x="237" y="1175"/>
                      <a:pt x="240" y="1176"/>
                      <a:pt x="241" y="1176"/>
                    </a:cubicBezTo>
                    <a:cubicBezTo>
                      <a:pt x="250" y="1176"/>
                      <a:pt x="258" y="1176"/>
                      <a:pt x="267" y="1175"/>
                    </a:cubicBezTo>
                    <a:cubicBezTo>
                      <a:pt x="277" y="1173"/>
                      <a:pt x="287" y="1171"/>
                      <a:pt x="297" y="1170"/>
                    </a:cubicBezTo>
                    <a:cubicBezTo>
                      <a:pt x="321" y="1169"/>
                      <a:pt x="346" y="1169"/>
                      <a:pt x="371" y="1169"/>
                    </a:cubicBezTo>
                    <a:cubicBezTo>
                      <a:pt x="373" y="1169"/>
                      <a:pt x="375" y="1169"/>
                      <a:pt x="376" y="1169"/>
                    </a:cubicBezTo>
                    <a:cubicBezTo>
                      <a:pt x="387" y="1171"/>
                      <a:pt x="398" y="1173"/>
                      <a:pt x="410" y="1174"/>
                    </a:cubicBezTo>
                    <a:cubicBezTo>
                      <a:pt x="418" y="1175"/>
                      <a:pt x="427" y="1175"/>
                      <a:pt x="436" y="1176"/>
                    </a:cubicBezTo>
                    <a:cubicBezTo>
                      <a:pt x="444" y="1177"/>
                      <a:pt x="445" y="1177"/>
                      <a:pt x="447" y="1169"/>
                    </a:cubicBezTo>
                    <a:cubicBezTo>
                      <a:pt x="451" y="1152"/>
                      <a:pt x="448" y="1145"/>
                      <a:pt x="434" y="1135"/>
                    </a:cubicBezTo>
                    <a:cubicBezTo>
                      <a:pt x="432" y="1134"/>
                      <a:pt x="430" y="1133"/>
                      <a:pt x="429" y="1132"/>
                    </a:cubicBezTo>
                    <a:cubicBezTo>
                      <a:pt x="423" y="1123"/>
                      <a:pt x="413" y="1120"/>
                      <a:pt x="403" y="1117"/>
                    </a:cubicBezTo>
                    <a:cubicBezTo>
                      <a:pt x="398" y="1116"/>
                      <a:pt x="394" y="1114"/>
                      <a:pt x="389" y="1113"/>
                    </a:cubicBezTo>
                    <a:cubicBezTo>
                      <a:pt x="389" y="1112"/>
                      <a:pt x="389" y="1111"/>
                      <a:pt x="389" y="1111"/>
                    </a:cubicBezTo>
                    <a:cubicBezTo>
                      <a:pt x="398" y="1111"/>
                      <a:pt x="407" y="1112"/>
                      <a:pt x="416" y="1113"/>
                    </a:cubicBezTo>
                    <a:cubicBezTo>
                      <a:pt x="419" y="1114"/>
                      <a:pt x="421" y="1114"/>
                      <a:pt x="423" y="1110"/>
                    </a:cubicBezTo>
                    <a:cubicBezTo>
                      <a:pt x="426" y="1106"/>
                      <a:pt x="430" y="1103"/>
                      <a:pt x="433" y="1100"/>
                    </a:cubicBezTo>
                    <a:cubicBezTo>
                      <a:pt x="437" y="1097"/>
                      <a:pt x="441" y="1095"/>
                      <a:pt x="444" y="1092"/>
                    </a:cubicBezTo>
                    <a:cubicBezTo>
                      <a:pt x="453" y="1084"/>
                      <a:pt x="452" y="1078"/>
                      <a:pt x="443" y="1069"/>
                    </a:cubicBezTo>
                    <a:cubicBezTo>
                      <a:pt x="423" y="1053"/>
                      <a:pt x="402" y="1041"/>
                      <a:pt x="377" y="1035"/>
                    </a:cubicBezTo>
                    <a:cubicBezTo>
                      <a:pt x="374" y="1034"/>
                      <a:pt x="370" y="1033"/>
                      <a:pt x="366" y="1032"/>
                    </a:cubicBezTo>
                    <a:cubicBezTo>
                      <a:pt x="366" y="1031"/>
                      <a:pt x="366" y="1030"/>
                      <a:pt x="366" y="1030"/>
                    </a:cubicBezTo>
                    <a:cubicBezTo>
                      <a:pt x="383" y="1027"/>
                      <a:pt x="400" y="1028"/>
                      <a:pt x="416" y="1038"/>
                    </a:cubicBezTo>
                    <a:cubicBezTo>
                      <a:pt x="415" y="1029"/>
                      <a:pt x="420" y="1023"/>
                      <a:pt x="427" y="1018"/>
                    </a:cubicBezTo>
                    <a:cubicBezTo>
                      <a:pt x="434" y="1013"/>
                      <a:pt x="440" y="1008"/>
                      <a:pt x="446" y="1001"/>
                    </a:cubicBezTo>
                    <a:cubicBezTo>
                      <a:pt x="452" y="995"/>
                      <a:pt x="450" y="987"/>
                      <a:pt x="442" y="983"/>
                    </a:cubicBezTo>
                    <a:cubicBezTo>
                      <a:pt x="430" y="978"/>
                      <a:pt x="417" y="973"/>
                      <a:pt x="405" y="967"/>
                    </a:cubicBezTo>
                    <a:cubicBezTo>
                      <a:pt x="403" y="966"/>
                      <a:pt x="400" y="965"/>
                      <a:pt x="397" y="964"/>
                    </a:cubicBezTo>
                    <a:cubicBezTo>
                      <a:pt x="398" y="963"/>
                      <a:pt x="398" y="962"/>
                      <a:pt x="398" y="961"/>
                    </a:cubicBezTo>
                    <a:cubicBezTo>
                      <a:pt x="413" y="965"/>
                      <a:pt x="427" y="969"/>
                      <a:pt x="442" y="97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94"/>
              <p:cNvSpPr/>
              <p:nvPr/>
            </p:nvSpPr>
            <p:spPr bwMode="auto">
              <a:xfrm>
                <a:off x="4297363" y="101600"/>
                <a:ext cx="38100" cy="46038"/>
              </a:xfrm>
              <a:custGeom>
                <a:avLst/>
                <a:gdLst>
                  <a:gd name="T0" fmla="*/ 14 w 14"/>
                  <a:gd name="T1" fmla="*/ 3 h 17"/>
                  <a:gd name="T2" fmla="*/ 8 w 14"/>
                  <a:gd name="T3" fmla="*/ 14 h 17"/>
                  <a:gd name="T4" fmla="*/ 4 w 14"/>
                  <a:gd name="T5" fmla="*/ 16 h 17"/>
                  <a:gd name="T6" fmla="*/ 0 w 14"/>
                  <a:gd name="T7" fmla="*/ 11 h 17"/>
                  <a:gd name="T8" fmla="*/ 8 w 14"/>
                  <a:gd name="T9" fmla="*/ 0 h 17"/>
                  <a:gd name="T10" fmla="*/ 14 w 14"/>
                  <a:gd name="T11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7">
                    <a:moveTo>
                      <a:pt x="14" y="3"/>
                    </a:moveTo>
                    <a:cubicBezTo>
                      <a:pt x="12" y="8"/>
                      <a:pt x="10" y="11"/>
                      <a:pt x="8" y="14"/>
                    </a:cubicBezTo>
                    <a:cubicBezTo>
                      <a:pt x="7" y="16"/>
                      <a:pt x="5" y="17"/>
                      <a:pt x="4" y="16"/>
                    </a:cubicBezTo>
                    <a:cubicBezTo>
                      <a:pt x="2" y="15"/>
                      <a:pt x="0" y="12"/>
                      <a:pt x="0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0"/>
                      <a:pt x="12" y="2"/>
                      <a:pt x="14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95"/>
              <p:cNvSpPr/>
              <p:nvPr/>
            </p:nvSpPr>
            <p:spPr bwMode="auto">
              <a:xfrm>
                <a:off x="4300538" y="1431925"/>
                <a:ext cx="41275" cy="42863"/>
              </a:xfrm>
              <a:custGeom>
                <a:avLst/>
                <a:gdLst>
                  <a:gd name="T0" fmla="*/ 15 w 15"/>
                  <a:gd name="T1" fmla="*/ 0 h 16"/>
                  <a:gd name="T2" fmla="*/ 4 w 15"/>
                  <a:gd name="T3" fmla="*/ 16 h 16"/>
                  <a:gd name="T4" fmla="*/ 15 w 15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5" y="7"/>
                      <a:pt x="11" y="14"/>
                      <a:pt x="4" y="16"/>
                    </a:cubicBezTo>
                    <a:cubicBezTo>
                      <a:pt x="0" y="11"/>
                      <a:pt x="6" y="1"/>
                      <a:pt x="1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96"/>
              <p:cNvSpPr/>
              <p:nvPr/>
            </p:nvSpPr>
            <p:spPr bwMode="auto">
              <a:xfrm>
                <a:off x="4305301" y="3175"/>
                <a:ext cx="30163" cy="42863"/>
              </a:xfrm>
              <a:custGeom>
                <a:avLst/>
                <a:gdLst>
                  <a:gd name="T0" fmla="*/ 11 w 11"/>
                  <a:gd name="T1" fmla="*/ 2 h 16"/>
                  <a:gd name="T2" fmla="*/ 6 w 11"/>
                  <a:gd name="T3" fmla="*/ 13 h 16"/>
                  <a:gd name="T4" fmla="*/ 2 w 11"/>
                  <a:gd name="T5" fmla="*/ 16 h 16"/>
                  <a:gd name="T6" fmla="*/ 1 w 11"/>
                  <a:gd name="T7" fmla="*/ 11 h 16"/>
                  <a:gd name="T8" fmla="*/ 8 w 11"/>
                  <a:gd name="T9" fmla="*/ 0 h 16"/>
                  <a:gd name="T10" fmla="*/ 11 w 11"/>
                  <a:gd name="T11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6">
                    <a:moveTo>
                      <a:pt x="11" y="2"/>
                    </a:moveTo>
                    <a:cubicBezTo>
                      <a:pt x="9" y="6"/>
                      <a:pt x="8" y="10"/>
                      <a:pt x="6" y="13"/>
                    </a:cubicBezTo>
                    <a:cubicBezTo>
                      <a:pt x="5" y="15"/>
                      <a:pt x="3" y="15"/>
                      <a:pt x="2" y="16"/>
                    </a:cubicBezTo>
                    <a:cubicBezTo>
                      <a:pt x="1" y="14"/>
                      <a:pt x="0" y="12"/>
                      <a:pt x="1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1"/>
                      <a:pt x="10" y="2"/>
                      <a:pt x="11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97"/>
              <p:cNvSpPr/>
              <p:nvPr/>
            </p:nvSpPr>
            <p:spPr bwMode="auto">
              <a:xfrm>
                <a:off x="4303713" y="1393825"/>
                <a:ext cx="26988" cy="39688"/>
              </a:xfrm>
              <a:custGeom>
                <a:avLst/>
                <a:gdLst>
                  <a:gd name="T0" fmla="*/ 10 w 10"/>
                  <a:gd name="T1" fmla="*/ 2 h 15"/>
                  <a:gd name="T2" fmla="*/ 5 w 10"/>
                  <a:gd name="T3" fmla="*/ 14 h 15"/>
                  <a:gd name="T4" fmla="*/ 2 w 10"/>
                  <a:gd name="T5" fmla="*/ 15 h 15"/>
                  <a:gd name="T6" fmla="*/ 0 w 10"/>
                  <a:gd name="T7" fmla="*/ 12 h 15"/>
                  <a:gd name="T8" fmla="*/ 7 w 10"/>
                  <a:gd name="T9" fmla="*/ 0 h 15"/>
                  <a:gd name="T10" fmla="*/ 10 w 10"/>
                  <a:gd name="T11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10" y="2"/>
                    </a:moveTo>
                    <a:cubicBezTo>
                      <a:pt x="8" y="6"/>
                      <a:pt x="7" y="10"/>
                      <a:pt x="5" y="14"/>
                    </a:cubicBezTo>
                    <a:cubicBezTo>
                      <a:pt x="4" y="14"/>
                      <a:pt x="2" y="15"/>
                      <a:pt x="2" y="15"/>
                    </a:cubicBezTo>
                    <a:cubicBezTo>
                      <a:pt x="1" y="14"/>
                      <a:pt x="0" y="12"/>
                      <a:pt x="0" y="12"/>
                    </a:cubicBezTo>
                    <a:cubicBezTo>
                      <a:pt x="2" y="8"/>
                      <a:pt x="4" y="4"/>
                      <a:pt x="7" y="0"/>
                    </a:cubicBezTo>
                    <a:cubicBezTo>
                      <a:pt x="8" y="1"/>
                      <a:pt x="9" y="1"/>
                      <a:pt x="10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98"/>
              <p:cNvSpPr/>
              <p:nvPr/>
            </p:nvSpPr>
            <p:spPr bwMode="auto">
              <a:xfrm>
                <a:off x="4300538" y="631825"/>
                <a:ext cx="19050" cy="33338"/>
              </a:xfrm>
              <a:custGeom>
                <a:avLst/>
                <a:gdLst>
                  <a:gd name="T0" fmla="*/ 7 w 7"/>
                  <a:gd name="T1" fmla="*/ 2 h 12"/>
                  <a:gd name="T2" fmla="*/ 3 w 7"/>
                  <a:gd name="T3" fmla="*/ 12 h 12"/>
                  <a:gd name="T4" fmla="*/ 0 w 7"/>
                  <a:gd name="T5" fmla="*/ 10 h 12"/>
                  <a:gd name="T6" fmla="*/ 5 w 7"/>
                  <a:gd name="T7" fmla="*/ 0 h 12"/>
                  <a:gd name="T8" fmla="*/ 7 w 7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7" y="2"/>
                    </a:moveTo>
                    <a:cubicBezTo>
                      <a:pt x="6" y="5"/>
                      <a:pt x="4" y="8"/>
                      <a:pt x="3" y="12"/>
                    </a:cubicBezTo>
                    <a:cubicBezTo>
                      <a:pt x="2" y="11"/>
                      <a:pt x="0" y="10"/>
                      <a:pt x="0" y="10"/>
                    </a:cubicBezTo>
                    <a:cubicBezTo>
                      <a:pt x="2" y="7"/>
                      <a:pt x="3" y="3"/>
                      <a:pt x="5" y="0"/>
                    </a:cubicBezTo>
                    <a:cubicBezTo>
                      <a:pt x="6" y="1"/>
                      <a:pt x="7" y="1"/>
                      <a:pt x="7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107"/>
              <p:cNvSpPr/>
              <p:nvPr/>
            </p:nvSpPr>
            <p:spPr bwMode="auto">
              <a:xfrm>
                <a:off x="4875213" y="3832225"/>
                <a:ext cx="246063" cy="514350"/>
              </a:xfrm>
              <a:custGeom>
                <a:avLst/>
                <a:gdLst>
                  <a:gd name="T0" fmla="*/ 50 w 91"/>
                  <a:gd name="T1" fmla="*/ 28 h 190"/>
                  <a:gd name="T2" fmla="*/ 48 w 91"/>
                  <a:gd name="T3" fmla="*/ 25 h 190"/>
                  <a:gd name="T4" fmla="*/ 15 w 91"/>
                  <a:gd name="T5" fmla="*/ 10 h 190"/>
                  <a:gd name="T6" fmla="*/ 7 w 91"/>
                  <a:gd name="T7" fmla="*/ 31 h 190"/>
                  <a:gd name="T8" fmla="*/ 21 w 91"/>
                  <a:gd name="T9" fmla="*/ 54 h 190"/>
                  <a:gd name="T10" fmla="*/ 41 w 91"/>
                  <a:gd name="T11" fmla="*/ 108 h 190"/>
                  <a:gd name="T12" fmla="*/ 39 w 91"/>
                  <a:gd name="T13" fmla="*/ 152 h 190"/>
                  <a:gd name="T14" fmla="*/ 39 w 91"/>
                  <a:gd name="T15" fmla="*/ 165 h 190"/>
                  <a:gd name="T16" fmla="*/ 57 w 91"/>
                  <a:gd name="T17" fmla="*/ 174 h 190"/>
                  <a:gd name="T18" fmla="*/ 79 w 91"/>
                  <a:gd name="T19" fmla="*/ 141 h 190"/>
                  <a:gd name="T20" fmla="*/ 73 w 91"/>
                  <a:gd name="T21" fmla="*/ 71 h 190"/>
                  <a:gd name="T22" fmla="*/ 62 w 91"/>
                  <a:gd name="T23" fmla="*/ 32 h 190"/>
                  <a:gd name="T24" fmla="*/ 61 w 91"/>
                  <a:gd name="T25" fmla="*/ 26 h 190"/>
                  <a:gd name="T26" fmla="*/ 64 w 91"/>
                  <a:gd name="T27" fmla="*/ 26 h 190"/>
                  <a:gd name="T28" fmla="*/ 70 w 91"/>
                  <a:gd name="T29" fmla="*/ 38 h 190"/>
                  <a:gd name="T30" fmla="*/ 87 w 91"/>
                  <a:gd name="T31" fmla="*/ 107 h 190"/>
                  <a:gd name="T32" fmla="*/ 77 w 91"/>
                  <a:gd name="T33" fmla="*/ 164 h 190"/>
                  <a:gd name="T34" fmla="*/ 61 w 91"/>
                  <a:gd name="T35" fmla="*/ 180 h 190"/>
                  <a:gd name="T36" fmla="*/ 29 w 91"/>
                  <a:gd name="T37" fmla="*/ 162 h 190"/>
                  <a:gd name="T38" fmla="*/ 31 w 91"/>
                  <a:gd name="T39" fmla="*/ 128 h 190"/>
                  <a:gd name="T40" fmla="*/ 26 w 91"/>
                  <a:gd name="T41" fmla="*/ 81 h 190"/>
                  <a:gd name="T42" fmla="*/ 12 w 91"/>
                  <a:gd name="T43" fmla="*/ 55 h 190"/>
                  <a:gd name="T44" fmla="*/ 0 w 91"/>
                  <a:gd name="T45" fmla="*/ 23 h 190"/>
                  <a:gd name="T46" fmla="*/ 8 w 91"/>
                  <a:gd name="T47" fmla="*/ 8 h 190"/>
                  <a:gd name="T48" fmla="*/ 46 w 91"/>
                  <a:gd name="T49" fmla="*/ 12 h 190"/>
                  <a:gd name="T50" fmla="*/ 50 w 91"/>
                  <a:gd name="T51" fmla="*/ 2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" h="190">
                    <a:moveTo>
                      <a:pt x="50" y="28"/>
                    </a:moveTo>
                    <a:cubicBezTo>
                      <a:pt x="49" y="27"/>
                      <a:pt x="49" y="26"/>
                      <a:pt x="48" y="25"/>
                    </a:cubicBezTo>
                    <a:cubicBezTo>
                      <a:pt x="43" y="11"/>
                      <a:pt x="29" y="5"/>
                      <a:pt x="15" y="10"/>
                    </a:cubicBezTo>
                    <a:cubicBezTo>
                      <a:pt x="7" y="14"/>
                      <a:pt x="3" y="21"/>
                      <a:pt x="7" y="31"/>
                    </a:cubicBezTo>
                    <a:cubicBezTo>
                      <a:pt x="11" y="40"/>
                      <a:pt x="15" y="48"/>
                      <a:pt x="21" y="54"/>
                    </a:cubicBezTo>
                    <a:cubicBezTo>
                      <a:pt x="35" y="70"/>
                      <a:pt x="40" y="89"/>
                      <a:pt x="41" y="108"/>
                    </a:cubicBezTo>
                    <a:cubicBezTo>
                      <a:pt x="41" y="123"/>
                      <a:pt x="40" y="137"/>
                      <a:pt x="39" y="152"/>
                    </a:cubicBezTo>
                    <a:cubicBezTo>
                      <a:pt x="39" y="156"/>
                      <a:pt x="39" y="161"/>
                      <a:pt x="39" y="165"/>
                    </a:cubicBezTo>
                    <a:cubicBezTo>
                      <a:pt x="41" y="174"/>
                      <a:pt x="48" y="179"/>
                      <a:pt x="57" y="174"/>
                    </a:cubicBezTo>
                    <a:cubicBezTo>
                      <a:pt x="70" y="167"/>
                      <a:pt x="76" y="155"/>
                      <a:pt x="79" y="141"/>
                    </a:cubicBezTo>
                    <a:cubicBezTo>
                      <a:pt x="85" y="117"/>
                      <a:pt x="79" y="94"/>
                      <a:pt x="73" y="71"/>
                    </a:cubicBezTo>
                    <a:cubicBezTo>
                      <a:pt x="69" y="58"/>
                      <a:pt x="66" y="45"/>
                      <a:pt x="62" y="32"/>
                    </a:cubicBezTo>
                    <a:cubicBezTo>
                      <a:pt x="61" y="30"/>
                      <a:pt x="62" y="28"/>
                      <a:pt x="61" y="26"/>
                    </a:cubicBezTo>
                    <a:cubicBezTo>
                      <a:pt x="62" y="26"/>
                      <a:pt x="63" y="26"/>
                      <a:pt x="64" y="26"/>
                    </a:cubicBezTo>
                    <a:cubicBezTo>
                      <a:pt x="66" y="30"/>
                      <a:pt x="69" y="34"/>
                      <a:pt x="70" y="38"/>
                    </a:cubicBezTo>
                    <a:cubicBezTo>
                      <a:pt x="76" y="61"/>
                      <a:pt x="83" y="84"/>
                      <a:pt x="87" y="107"/>
                    </a:cubicBezTo>
                    <a:cubicBezTo>
                      <a:pt x="91" y="127"/>
                      <a:pt x="89" y="147"/>
                      <a:pt x="77" y="164"/>
                    </a:cubicBezTo>
                    <a:cubicBezTo>
                      <a:pt x="73" y="170"/>
                      <a:pt x="67" y="176"/>
                      <a:pt x="61" y="180"/>
                    </a:cubicBezTo>
                    <a:cubicBezTo>
                      <a:pt x="45" y="190"/>
                      <a:pt x="30" y="179"/>
                      <a:pt x="29" y="162"/>
                    </a:cubicBezTo>
                    <a:cubicBezTo>
                      <a:pt x="29" y="151"/>
                      <a:pt x="30" y="139"/>
                      <a:pt x="31" y="128"/>
                    </a:cubicBezTo>
                    <a:cubicBezTo>
                      <a:pt x="32" y="112"/>
                      <a:pt x="31" y="96"/>
                      <a:pt x="26" y="81"/>
                    </a:cubicBezTo>
                    <a:cubicBezTo>
                      <a:pt x="23" y="72"/>
                      <a:pt x="17" y="63"/>
                      <a:pt x="12" y="55"/>
                    </a:cubicBezTo>
                    <a:cubicBezTo>
                      <a:pt x="6" y="45"/>
                      <a:pt x="0" y="35"/>
                      <a:pt x="0" y="23"/>
                    </a:cubicBezTo>
                    <a:cubicBezTo>
                      <a:pt x="0" y="16"/>
                      <a:pt x="2" y="11"/>
                      <a:pt x="8" y="8"/>
                    </a:cubicBezTo>
                    <a:cubicBezTo>
                      <a:pt x="17" y="2"/>
                      <a:pt x="36" y="0"/>
                      <a:pt x="46" y="12"/>
                    </a:cubicBezTo>
                    <a:cubicBezTo>
                      <a:pt x="50" y="16"/>
                      <a:pt x="51" y="21"/>
                      <a:pt x="50" y="2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108"/>
              <p:cNvSpPr>
                <a:spLocks noEditPoints="1"/>
              </p:cNvSpPr>
              <p:nvPr/>
            </p:nvSpPr>
            <p:spPr bwMode="auto">
              <a:xfrm>
                <a:off x="4791076" y="4602163"/>
                <a:ext cx="249238" cy="314325"/>
              </a:xfrm>
              <a:custGeom>
                <a:avLst/>
                <a:gdLst>
                  <a:gd name="T0" fmla="*/ 61 w 92"/>
                  <a:gd name="T1" fmla="*/ 0 h 116"/>
                  <a:gd name="T2" fmla="*/ 71 w 92"/>
                  <a:gd name="T3" fmla="*/ 5 h 116"/>
                  <a:gd name="T4" fmla="*/ 78 w 92"/>
                  <a:gd name="T5" fmla="*/ 80 h 116"/>
                  <a:gd name="T6" fmla="*/ 55 w 92"/>
                  <a:gd name="T7" fmla="*/ 107 h 116"/>
                  <a:gd name="T8" fmla="*/ 18 w 92"/>
                  <a:gd name="T9" fmla="*/ 114 h 116"/>
                  <a:gd name="T10" fmla="*/ 6 w 92"/>
                  <a:gd name="T11" fmla="*/ 88 h 116"/>
                  <a:gd name="T12" fmla="*/ 19 w 92"/>
                  <a:gd name="T13" fmla="*/ 68 h 116"/>
                  <a:gd name="T14" fmla="*/ 43 w 92"/>
                  <a:gd name="T15" fmla="*/ 18 h 116"/>
                  <a:gd name="T16" fmla="*/ 61 w 92"/>
                  <a:gd name="T17" fmla="*/ 0 h 116"/>
                  <a:gd name="T18" fmla="*/ 81 w 92"/>
                  <a:gd name="T19" fmla="*/ 47 h 116"/>
                  <a:gd name="T20" fmla="*/ 74 w 92"/>
                  <a:gd name="T21" fmla="*/ 18 h 116"/>
                  <a:gd name="T22" fmla="*/ 62 w 92"/>
                  <a:gd name="T23" fmla="*/ 3 h 116"/>
                  <a:gd name="T24" fmla="*/ 49 w 92"/>
                  <a:gd name="T25" fmla="*/ 17 h 116"/>
                  <a:gd name="T26" fmla="*/ 48 w 92"/>
                  <a:gd name="T27" fmla="*/ 19 h 116"/>
                  <a:gd name="T28" fmla="*/ 21 w 92"/>
                  <a:gd name="T29" fmla="*/ 74 h 116"/>
                  <a:gd name="T30" fmla="*/ 11 w 92"/>
                  <a:gd name="T31" fmla="*/ 89 h 116"/>
                  <a:gd name="T32" fmla="*/ 21 w 92"/>
                  <a:gd name="T33" fmla="*/ 110 h 116"/>
                  <a:gd name="T34" fmla="*/ 59 w 92"/>
                  <a:gd name="T35" fmla="*/ 97 h 116"/>
                  <a:gd name="T36" fmla="*/ 81 w 92"/>
                  <a:gd name="T37" fmla="*/ 4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116">
                    <a:moveTo>
                      <a:pt x="61" y="0"/>
                    </a:moveTo>
                    <a:cubicBezTo>
                      <a:pt x="64" y="2"/>
                      <a:pt x="68" y="3"/>
                      <a:pt x="71" y="5"/>
                    </a:cubicBezTo>
                    <a:cubicBezTo>
                      <a:pt x="89" y="28"/>
                      <a:pt x="92" y="54"/>
                      <a:pt x="78" y="80"/>
                    </a:cubicBezTo>
                    <a:cubicBezTo>
                      <a:pt x="72" y="91"/>
                      <a:pt x="66" y="101"/>
                      <a:pt x="55" y="107"/>
                    </a:cubicBezTo>
                    <a:cubicBezTo>
                      <a:pt x="44" y="114"/>
                      <a:pt x="31" y="116"/>
                      <a:pt x="18" y="114"/>
                    </a:cubicBezTo>
                    <a:cubicBezTo>
                      <a:pt x="5" y="111"/>
                      <a:pt x="0" y="100"/>
                      <a:pt x="6" y="88"/>
                    </a:cubicBezTo>
                    <a:cubicBezTo>
                      <a:pt x="9" y="81"/>
                      <a:pt x="15" y="75"/>
                      <a:pt x="19" y="68"/>
                    </a:cubicBezTo>
                    <a:cubicBezTo>
                      <a:pt x="31" y="54"/>
                      <a:pt x="38" y="37"/>
                      <a:pt x="43" y="18"/>
                    </a:cubicBezTo>
                    <a:cubicBezTo>
                      <a:pt x="45" y="6"/>
                      <a:pt x="51" y="1"/>
                      <a:pt x="61" y="0"/>
                    </a:cubicBezTo>
                    <a:moveTo>
                      <a:pt x="81" y="47"/>
                    </a:moveTo>
                    <a:cubicBezTo>
                      <a:pt x="79" y="38"/>
                      <a:pt x="76" y="28"/>
                      <a:pt x="74" y="18"/>
                    </a:cubicBezTo>
                    <a:cubicBezTo>
                      <a:pt x="73" y="10"/>
                      <a:pt x="67" y="4"/>
                      <a:pt x="62" y="3"/>
                    </a:cubicBezTo>
                    <a:cubicBezTo>
                      <a:pt x="56" y="3"/>
                      <a:pt x="51" y="8"/>
                      <a:pt x="49" y="17"/>
                    </a:cubicBezTo>
                    <a:cubicBezTo>
                      <a:pt x="48" y="18"/>
                      <a:pt x="48" y="19"/>
                      <a:pt x="48" y="19"/>
                    </a:cubicBezTo>
                    <a:cubicBezTo>
                      <a:pt x="44" y="40"/>
                      <a:pt x="35" y="58"/>
                      <a:pt x="21" y="74"/>
                    </a:cubicBezTo>
                    <a:cubicBezTo>
                      <a:pt x="18" y="79"/>
                      <a:pt x="14" y="83"/>
                      <a:pt x="11" y="89"/>
                    </a:cubicBezTo>
                    <a:cubicBezTo>
                      <a:pt x="5" y="99"/>
                      <a:pt x="9" y="108"/>
                      <a:pt x="21" y="110"/>
                    </a:cubicBezTo>
                    <a:cubicBezTo>
                      <a:pt x="35" y="111"/>
                      <a:pt x="49" y="108"/>
                      <a:pt x="59" y="97"/>
                    </a:cubicBezTo>
                    <a:cubicBezTo>
                      <a:pt x="72" y="84"/>
                      <a:pt x="80" y="67"/>
                      <a:pt x="81" y="4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109"/>
              <p:cNvSpPr/>
              <p:nvPr/>
            </p:nvSpPr>
            <p:spPr bwMode="auto">
              <a:xfrm>
                <a:off x="4641851" y="3517900"/>
                <a:ext cx="195263" cy="230188"/>
              </a:xfrm>
              <a:custGeom>
                <a:avLst/>
                <a:gdLst>
                  <a:gd name="T0" fmla="*/ 58 w 72"/>
                  <a:gd name="T1" fmla="*/ 39 h 85"/>
                  <a:gd name="T2" fmla="*/ 46 w 72"/>
                  <a:gd name="T3" fmla="*/ 24 h 85"/>
                  <a:gd name="T4" fmla="*/ 15 w 72"/>
                  <a:gd name="T5" fmla="*/ 8 h 85"/>
                  <a:gd name="T6" fmla="*/ 8 w 72"/>
                  <a:gd name="T7" fmla="*/ 16 h 85"/>
                  <a:gd name="T8" fmla="*/ 43 w 72"/>
                  <a:gd name="T9" fmla="*/ 72 h 85"/>
                  <a:gd name="T10" fmla="*/ 52 w 72"/>
                  <a:gd name="T11" fmla="*/ 76 h 85"/>
                  <a:gd name="T12" fmla="*/ 66 w 72"/>
                  <a:gd name="T13" fmla="*/ 65 h 85"/>
                  <a:gd name="T14" fmla="*/ 65 w 72"/>
                  <a:gd name="T15" fmla="*/ 56 h 85"/>
                  <a:gd name="T16" fmla="*/ 67 w 72"/>
                  <a:gd name="T17" fmla="*/ 47 h 85"/>
                  <a:gd name="T18" fmla="*/ 70 w 72"/>
                  <a:gd name="T19" fmla="*/ 53 h 85"/>
                  <a:gd name="T20" fmla="*/ 71 w 72"/>
                  <a:gd name="T21" fmla="*/ 71 h 85"/>
                  <a:gd name="T22" fmla="*/ 51 w 72"/>
                  <a:gd name="T23" fmla="*/ 81 h 85"/>
                  <a:gd name="T24" fmla="*/ 5 w 72"/>
                  <a:gd name="T25" fmla="*/ 31 h 85"/>
                  <a:gd name="T26" fmla="*/ 2 w 72"/>
                  <a:gd name="T27" fmla="*/ 16 h 85"/>
                  <a:gd name="T28" fmla="*/ 10 w 72"/>
                  <a:gd name="T29" fmla="*/ 3 h 85"/>
                  <a:gd name="T30" fmla="*/ 58 w 72"/>
                  <a:gd name="T31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85">
                    <a:moveTo>
                      <a:pt x="58" y="39"/>
                    </a:moveTo>
                    <a:cubicBezTo>
                      <a:pt x="54" y="34"/>
                      <a:pt x="50" y="29"/>
                      <a:pt x="46" y="24"/>
                    </a:cubicBezTo>
                    <a:cubicBezTo>
                      <a:pt x="38" y="15"/>
                      <a:pt x="29" y="8"/>
                      <a:pt x="15" y="8"/>
                    </a:cubicBezTo>
                    <a:cubicBezTo>
                      <a:pt x="9" y="8"/>
                      <a:pt x="7" y="10"/>
                      <a:pt x="8" y="16"/>
                    </a:cubicBezTo>
                    <a:cubicBezTo>
                      <a:pt x="12" y="40"/>
                      <a:pt x="21" y="60"/>
                      <a:pt x="43" y="72"/>
                    </a:cubicBezTo>
                    <a:cubicBezTo>
                      <a:pt x="46" y="73"/>
                      <a:pt x="49" y="75"/>
                      <a:pt x="52" y="76"/>
                    </a:cubicBezTo>
                    <a:cubicBezTo>
                      <a:pt x="62" y="78"/>
                      <a:pt x="66" y="75"/>
                      <a:pt x="66" y="65"/>
                    </a:cubicBezTo>
                    <a:cubicBezTo>
                      <a:pt x="67" y="62"/>
                      <a:pt x="66" y="59"/>
                      <a:pt x="65" y="56"/>
                    </a:cubicBezTo>
                    <a:cubicBezTo>
                      <a:pt x="65" y="53"/>
                      <a:pt x="65" y="50"/>
                      <a:pt x="67" y="47"/>
                    </a:cubicBezTo>
                    <a:cubicBezTo>
                      <a:pt x="68" y="49"/>
                      <a:pt x="70" y="51"/>
                      <a:pt x="70" y="53"/>
                    </a:cubicBezTo>
                    <a:cubicBezTo>
                      <a:pt x="71" y="59"/>
                      <a:pt x="72" y="66"/>
                      <a:pt x="71" y="71"/>
                    </a:cubicBezTo>
                    <a:cubicBezTo>
                      <a:pt x="70" y="81"/>
                      <a:pt x="62" y="85"/>
                      <a:pt x="51" y="81"/>
                    </a:cubicBezTo>
                    <a:cubicBezTo>
                      <a:pt x="26" y="73"/>
                      <a:pt x="12" y="56"/>
                      <a:pt x="5" y="31"/>
                    </a:cubicBezTo>
                    <a:cubicBezTo>
                      <a:pt x="4" y="26"/>
                      <a:pt x="3" y="21"/>
                      <a:pt x="2" y="16"/>
                    </a:cubicBezTo>
                    <a:cubicBezTo>
                      <a:pt x="0" y="10"/>
                      <a:pt x="4" y="4"/>
                      <a:pt x="10" y="3"/>
                    </a:cubicBezTo>
                    <a:cubicBezTo>
                      <a:pt x="31" y="0"/>
                      <a:pt x="57" y="20"/>
                      <a:pt x="58" y="3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110"/>
              <p:cNvSpPr/>
              <p:nvPr/>
            </p:nvSpPr>
            <p:spPr bwMode="auto">
              <a:xfrm>
                <a:off x="4603751" y="4962525"/>
                <a:ext cx="125413" cy="115888"/>
              </a:xfrm>
              <a:custGeom>
                <a:avLst/>
                <a:gdLst>
                  <a:gd name="T0" fmla="*/ 5 w 46"/>
                  <a:gd name="T1" fmla="*/ 14 h 43"/>
                  <a:gd name="T2" fmla="*/ 22 w 46"/>
                  <a:gd name="T3" fmla="*/ 36 h 43"/>
                  <a:gd name="T4" fmla="*/ 37 w 46"/>
                  <a:gd name="T5" fmla="*/ 17 h 43"/>
                  <a:gd name="T6" fmla="*/ 14 w 46"/>
                  <a:gd name="T7" fmla="*/ 6 h 43"/>
                  <a:gd name="T8" fmla="*/ 36 w 46"/>
                  <a:gd name="T9" fmla="*/ 4 h 43"/>
                  <a:gd name="T10" fmla="*/ 39 w 46"/>
                  <a:gd name="T11" fmla="*/ 31 h 43"/>
                  <a:gd name="T12" fmla="*/ 13 w 46"/>
                  <a:gd name="T13" fmla="*/ 38 h 43"/>
                  <a:gd name="T14" fmla="*/ 5 w 46"/>
                  <a:gd name="T15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3">
                    <a:moveTo>
                      <a:pt x="5" y="14"/>
                    </a:moveTo>
                    <a:cubicBezTo>
                      <a:pt x="5" y="27"/>
                      <a:pt x="13" y="36"/>
                      <a:pt x="22" y="36"/>
                    </a:cubicBezTo>
                    <a:cubicBezTo>
                      <a:pt x="29" y="36"/>
                      <a:pt x="37" y="26"/>
                      <a:pt x="37" y="17"/>
                    </a:cubicBezTo>
                    <a:cubicBezTo>
                      <a:pt x="37" y="9"/>
                      <a:pt x="32" y="7"/>
                      <a:pt x="14" y="6"/>
                    </a:cubicBezTo>
                    <a:cubicBezTo>
                      <a:pt x="18" y="0"/>
                      <a:pt x="29" y="0"/>
                      <a:pt x="36" y="4"/>
                    </a:cubicBezTo>
                    <a:cubicBezTo>
                      <a:pt x="44" y="9"/>
                      <a:pt x="46" y="20"/>
                      <a:pt x="39" y="31"/>
                    </a:cubicBezTo>
                    <a:cubicBezTo>
                      <a:pt x="34" y="41"/>
                      <a:pt x="24" y="43"/>
                      <a:pt x="13" y="38"/>
                    </a:cubicBezTo>
                    <a:cubicBezTo>
                      <a:pt x="3" y="33"/>
                      <a:pt x="0" y="25"/>
                      <a:pt x="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111"/>
              <p:cNvSpPr/>
              <p:nvPr/>
            </p:nvSpPr>
            <p:spPr bwMode="auto">
              <a:xfrm>
                <a:off x="3560763" y="4430713"/>
                <a:ext cx="53975" cy="106363"/>
              </a:xfrm>
              <a:custGeom>
                <a:avLst/>
                <a:gdLst>
                  <a:gd name="T0" fmla="*/ 0 w 20"/>
                  <a:gd name="T1" fmla="*/ 30 h 39"/>
                  <a:gd name="T2" fmla="*/ 12 w 20"/>
                  <a:gd name="T3" fmla="*/ 3 h 39"/>
                  <a:gd name="T4" fmla="*/ 17 w 20"/>
                  <a:gd name="T5" fmla="*/ 0 h 39"/>
                  <a:gd name="T6" fmla="*/ 20 w 20"/>
                  <a:gd name="T7" fmla="*/ 6 h 39"/>
                  <a:gd name="T8" fmla="*/ 10 w 20"/>
                  <a:gd name="T9" fmla="*/ 34 h 39"/>
                  <a:gd name="T10" fmla="*/ 4 w 20"/>
                  <a:gd name="T11" fmla="*/ 39 h 39"/>
                  <a:gd name="T12" fmla="*/ 0 w 20"/>
                  <a:gd name="T13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9">
                    <a:moveTo>
                      <a:pt x="0" y="30"/>
                    </a:moveTo>
                    <a:cubicBezTo>
                      <a:pt x="4" y="21"/>
                      <a:pt x="7" y="12"/>
                      <a:pt x="12" y="3"/>
                    </a:cubicBezTo>
                    <a:cubicBezTo>
                      <a:pt x="12" y="2"/>
                      <a:pt x="15" y="1"/>
                      <a:pt x="17" y="0"/>
                    </a:cubicBezTo>
                    <a:cubicBezTo>
                      <a:pt x="18" y="2"/>
                      <a:pt x="20" y="5"/>
                      <a:pt x="20" y="6"/>
                    </a:cubicBezTo>
                    <a:cubicBezTo>
                      <a:pt x="17" y="16"/>
                      <a:pt x="14" y="25"/>
                      <a:pt x="10" y="34"/>
                    </a:cubicBezTo>
                    <a:cubicBezTo>
                      <a:pt x="9" y="36"/>
                      <a:pt x="6" y="37"/>
                      <a:pt x="4" y="39"/>
                    </a:cubicBezTo>
                    <a:cubicBezTo>
                      <a:pt x="3" y="36"/>
                      <a:pt x="2" y="34"/>
                      <a:pt x="0" y="3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112"/>
              <p:cNvSpPr/>
              <p:nvPr/>
            </p:nvSpPr>
            <p:spPr bwMode="auto">
              <a:xfrm>
                <a:off x="3576638" y="4502150"/>
                <a:ext cx="60325" cy="93663"/>
              </a:xfrm>
              <a:custGeom>
                <a:avLst/>
                <a:gdLst>
                  <a:gd name="T0" fmla="*/ 22 w 22"/>
                  <a:gd name="T1" fmla="*/ 0 h 35"/>
                  <a:gd name="T2" fmla="*/ 19 w 22"/>
                  <a:gd name="T3" fmla="*/ 16 h 35"/>
                  <a:gd name="T4" fmla="*/ 12 w 22"/>
                  <a:gd name="T5" fmla="*/ 32 h 35"/>
                  <a:gd name="T6" fmla="*/ 6 w 22"/>
                  <a:gd name="T7" fmla="*/ 35 h 35"/>
                  <a:gd name="T8" fmla="*/ 2 w 22"/>
                  <a:gd name="T9" fmla="*/ 31 h 35"/>
                  <a:gd name="T10" fmla="*/ 22 w 2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5">
                    <a:moveTo>
                      <a:pt x="22" y="0"/>
                    </a:moveTo>
                    <a:cubicBezTo>
                      <a:pt x="21" y="6"/>
                      <a:pt x="20" y="11"/>
                      <a:pt x="19" y="16"/>
                    </a:cubicBezTo>
                    <a:cubicBezTo>
                      <a:pt x="17" y="21"/>
                      <a:pt x="15" y="27"/>
                      <a:pt x="12" y="32"/>
                    </a:cubicBezTo>
                    <a:cubicBezTo>
                      <a:pt x="11" y="34"/>
                      <a:pt x="8" y="35"/>
                      <a:pt x="6" y="35"/>
                    </a:cubicBezTo>
                    <a:cubicBezTo>
                      <a:pt x="5" y="35"/>
                      <a:pt x="2" y="32"/>
                      <a:pt x="2" y="31"/>
                    </a:cubicBezTo>
                    <a:cubicBezTo>
                      <a:pt x="0" y="22"/>
                      <a:pt x="11" y="4"/>
                      <a:pt x="2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113"/>
              <p:cNvSpPr/>
              <p:nvPr/>
            </p:nvSpPr>
            <p:spPr bwMode="auto">
              <a:xfrm>
                <a:off x="3814763" y="4886325"/>
                <a:ext cx="26988" cy="100013"/>
              </a:xfrm>
              <a:custGeom>
                <a:avLst/>
                <a:gdLst>
                  <a:gd name="T0" fmla="*/ 10 w 10"/>
                  <a:gd name="T1" fmla="*/ 10 h 37"/>
                  <a:gd name="T2" fmla="*/ 7 w 10"/>
                  <a:gd name="T3" fmla="*/ 32 h 37"/>
                  <a:gd name="T4" fmla="*/ 4 w 10"/>
                  <a:gd name="T5" fmla="*/ 37 h 37"/>
                  <a:gd name="T6" fmla="*/ 0 w 10"/>
                  <a:gd name="T7" fmla="*/ 33 h 37"/>
                  <a:gd name="T8" fmla="*/ 0 w 10"/>
                  <a:gd name="T9" fmla="*/ 20 h 37"/>
                  <a:gd name="T10" fmla="*/ 4 w 10"/>
                  <a:gd name="T11" fmla="*/ 5 h 37"/>
                  <a:gd name="T12" fmla="*/ 7 w 10"/>
                  <a:gd name="T13" fmla="*/ 0 h 37"/>
                  <a:gd name="T14" fmla="*/ 10 w 10"/>
                  <a:gd name="T15" fmla="*/ 6 h 37"/>
                  <a:gd name="T16" fmla="*/ 10 w 10"/>
                  <a:gd name="T1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7">
                    <a:moveTo>
                      <a:pt x="10" y="10"/>
                    </a:moveTo>
                    <a:cubicBezTo>
                      <a:pt x="9" y="17"/>
                      <a:pt x="9" y="25"/>
                      <a:pt x="7" y="32"/>
                    </a:cubicBezTo>
                    <a:cubicBezTo>
                      <a:pt x="7" y="34"/>
                      <a:pt x="5" y="35"/>
                      <a:pt x="4" y="37"/>
                    </a:cubicBezTo>
                    <a:cubicBezTo>
                      <a:pt x="3" y="36"/>
                      <a:pt x="0" y="34"/>
                      <a:pt x="0" y="33"/>
                    </a:cubicBezTo>
                    <a:cubicBezTo>
                      <a:pt x="0" y="29"/>
                      <a:pt x="0" y="24"/>
                      <a:pt x="0" y="20"/>
                    </a:cubicBezTo>
                    <a:cubicBezTo>
                      <a:pt x="1" y="15"/>
                      <a:pt x="2" y="10"/>
                      <a:pt x="4" y="5"/>
                    </a:cubicBezTo>
                    <a:cubicBezTo>
                      <a:pt x="4" y="3"/>
                      <a:pt x="6" y="2"/>
                      <a:pt x="7" y="0"/>
                    </a:cubicBezTo>
                    <a:cubicBezTo>
                      <a:pt x="8" y="2"/>
                      <a:pt x="9" y="4"/>
                      <a:pt x="10" y="6"/>
                    </a:cubicBezTo>
                    <a:cubicBezTo>
                      <a:pt x="10" y="7"/>
                      <a:pt x="10" y="8"/>
                      <a:pt x="1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114"/>
              <p:cNvSpPr/>
              <p:nvPr/>
            </p:nvSpPr>
            <p:spPr bwMode="auto">
              <a:xfrm>
                <a:off x="3595688" y="4572000"/>
                <a:ext cx="57150" cy="92075"/>
              </a:xfrm>
              <a:custGeom>
                <a:avLst/>
                <a:gdLst>
                  <a:gd name="T0" fmla="*/ 6 w 21"/>
                  <a:gd name="T1" fmla="*/ 34 h 34"/>
                  <a:gd name="T2" fmla="*/ 18 w 21"/>
                  <a:gd name="T3" fmla="*/ 0 h 34"/>
                  <a:gd name="T4" fmla="*/ 6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6" y="34"/>
                    </a:moveTo>
                    <a:cubicBezTo>
                      <a:pt x="0" y="26"/>
                      <a:pt x="7" y="7"/>
                      <a:pt x="18" y="0"/>
                    </a:cubicBezTo>
                    <a:cubicBezTo>
                      <a:pt x="21" y="7"/>
                      <a:pt x="14" y="28"/>
                      <a:pt x="6" y="3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115"/>
              <p:cNvSpPr/>
              <p:nvPr/>
            </p:nvSpPr>
            <p:spPr bwMode="auto">
              <a:xfrm>
                <a:off x="3848101" y="4908550"/>
                <a:ext cx="31750" cy="96838"/>
              </a:xfrm>
              <a:custGeom>
                <a:avLst/>
                <a:gdLst>
                  <a:gd name="T0" fmla="*/ 3 w 12"/>
                  <a:gd name="T1" fmla="*/ 36 h 36"/>
                  <a:gd name="T2" fmla="*/ 0 w 12"/>
                  <a:gd name="T3" fmla="*/ 25 h 36"/>
                  <a:gd name="T4" fmla="*/ 6 w 12"/>
                  <a:gd name="T5" fmla="*/ 3 h 36"/>
                  <a:gd name="T6" fmla="*/ 10 w 12"/>
                  <a:gd name="T7" fmla="*/ 0 h 36"/>
                  <a:gd name="T8" fmla="*/ 12 w 12"/>
                  <a:gd name="T9" fmla="*/ 4 h 36"/>
                  <a:gd name="T10" fmla="*/ 6 w 12"/>
                  <a:gd name="T11" fmla="*/ 35 h 36"/>
                  <a:gd name="T12" fmla="*/ 3 w 12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6">
                    <a:moveTo>
                      <a:pt x="3" y="36"/>
                    </a:moveTo>
                    <a:cubicBezTo>
                      <a:pt x="2" y="32"/>
                      <a:pt x="0" y="28"/>
                      <a:pt x="0" y="25"/>
                    </a:cubicBezTo>
                    <a:cubicBezTo>
                      <a:pt x="1" y="18"/>
                      <a:pt x="4" y="10"/>
                      <a:pt x="6" y="3"/>
                    </a:cubicBezTo>
                    <a:cubicBezTo>
                      <a:pt x="6" y="2"/>
                      <a:pt x="9" y="1"/>
                      <a:pt x="10" y="0"/>
                    </a:cubicBezTo>
                    <a:cubicBezTo>
                      <a:pt x="11" y="1"/>
                      <a:pt x="12" y="3"/>
                      <a:pt x="12" y="4"/>
                    </a:cubicBezTo>
                    <a:cubicBezTo>
                      <a:pt x="12" y="15"/>
                      <a:pt x="10" y="25"/>
                      <a:pt x="6" y="35"/>
                    </a:cubicBezTo>
                    <a:cubicBezTo>
                      <a:pt x="5" y="35"/>
                      <a:pt x="4" y="36"/>
                      <a:pt x="3" y="3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116"/>
              <p:cNvSpPr/>
              <p:nvPr/>
            </p:nvSpPr>
            <p:spPr bwMode="auto">
              <a:xfrm>
                <a:off x="4424363" y="5065713"/>
                <a:ext cx="68263" cy="69850"/>
              </a:xfrm>
              <a:custGeom>
                <a:avLst/>
                <a:gdLst>
                  <a:gd name="T0" fmla="*/ 0 w 25"/>
                  <a:gd name="T1" fmla="*/ 19 h 26"/>
                  <a:gd name="T2" fmla="*/ 14 w 25"/>
                  <a:gd name="T3" fmla="*/ 18 h 26"/>
                  <a:gd name="T4" fmla="*/ 20 w 25"/>
                  <a:gd name="T5" fmla="*/ 13 h 26"/>
                  <a:gd name="T6" fmla="*/ 12 w 25"/>
                  <a:gd name="T7" fmla="*/ 7 h 26"/>
                  <a:gd name="T8" fmla="*/ 5 w 25"/>
                  <a:gd name="T9" fmla="*/ 7 h 26"/>
                  <a:gd name="T10" fmla="*/ 15 w 25"/>
                  <a:gd name="T11" fmla="*/ 2 h 26"/>
                  <a:gd name="T12" fmla="*/ 25 w 25"/>
                  <a:gd name="T13" fmla="*/ 16 h 26"/>
                  <a:gd name="T14" fmla="*/ 11 w 25"/>
                  <a:gd name="T15" fmla="*/ 26 h 26"/>
                  <a:gd name="T16" fmla="*/ 0 w 25"/>
                  <a:gd name="T17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0" y="19"/>
                    </a:moveTo>
                    <a:cubicBezTo>
                      <a:pt x="5" y="19"/>
                      <a:pt x="10" y="19"/>
                      <a:pt x="14" y="18"/>
                    </a:cubicBezTo>
                    <a:cubicBezTo>
                      <a:pt x="16" y="18"/>
                      <a:pt x="18" y="15"/>
                      <a:pt x="20" y="13"/>
                    </a:cubicBezTo>
                    <a:cubicBezTo>
                      <a:pt x="17" y="11"/>
                      <a:pt x="15" y="9"/>
                      <a:pt x="12" y="7"/>
                    </a:cubicBezTo>
                    <a:cubicBezTo>
                      <a:pt x="11" y="6"/>
                      <a:pt x="8" y="7"/>
                      <a:pt x="5" y="7"/>
                    </a:cubicBezTo>
                    <a:cubicBezTo>
                      <a:pt x="8" y="2"/>
                      <a:pt x="11" y="0"/>
                      <a:pt x="15" y="2"/>
                    </a:cubicBezTo>
                    <a:cubicBezTo>
                      <a:pt x="21" y="3"/>
                      <a:pt x="25" y="10"/>
                      <a:pt x="25" y="16"/>
                    </a:cubicBezTo>
                    <a:cubicBezTo>
                      <a:pt x="24" y="21"/>
                      <a:pt x="18" y="25"/>
                      <a:pt x="11" y="26"/>
                    </a:cubicBezTo>
                    <a:cubicBezTo>
                      <a:pt x="6" y="26"/>
                      <a:pt x="1" y="25"/>
                      <a:pt x="0" y="1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117"/>
              <p:cNvSpPr/>
              <p:nvPr/>
            </p:nvSpPr>
            <p:spPr bwMode="auto">
              <a:xfrm>
                <a:off x="3897313" y="4959350"/>
                <a:ext cx="28575" cy="53975"/>
              </a:xfrm>
              <a:custGeom>
                <a:avLst/>
                <a:gdLst>
                  <a:gd name="T0" fmla="*/ 7 w 11"/>
                  <a:gd name="T1" fmla="*/ 0 h 20"/>
                  <a:gd name="T2" fmla="*/ 5 w 11"/>
                  <a:gd name="T3" fmla="*/ 20 h 20"/>
                  <a:gd name="T4" fmla="*/ 7 w 1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0">
                    <a:moveTo>
                      <a:pt x="7" y="0"/>
                    </a:moveTo>
                    <a:cubicBezTo>
                      <a:pt x="11" y="6"/>
                      <a:pt x="10" y="15"/>
                      <a:pt x="5" y="20"/>
                    </a:cubicBezTo>
                    <a:cubicBezTo>
                      <a:pt x="0" y="15"/>
                      <a:pt x="1" y="6"/>
                      <a:pt x="7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118"/>
              <p:cNvSpPr/>
              <p:nvPr/>
            </p:nvSpPr>
            <p:spPr bwMode="auto">
              <a:xfrm>
                <a:off x="3951288" y="5030788"/>
                <a:ext cx="23813" cy="23813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9 h 9"/>
                  <a:gd name="T4" fmla="*/ 0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cubicBezTo>
                      <a:pt x="7" y="0"/>
                      <a:pt x="9" y="2"/>
                      <a:pt x="8" y="9"/>
                    </a:cubicBezTo>
                    <a:cubicBezTo>
                      <a:pt x="3" y="9"/>
                      <a:pt x="3" y="8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119"/>
              <p:cNvSpPr/>
              <p:nvPr/>
            </p:nvSpPr>
            <p:spPr bwMode="auto">
              <a:xfrm>
                <a:off x="4376738" y="3640138"/>
                <a:ext cx="69850" cy="80963"/>
              </a:xfrm>
              <a:custGeom>
                <a:avLst/>
                <a:gdLst>
                  <a:gd name="T0" fmla="*/ 0 w 26"/>
                  <a:gd name="T1" fmla="*/ 13 h 30"/>
                  <a:gd name="T2" fmla="*/ 11 w 26"/>
                  <a:gd name="T3" fmla="*/ 24 h 30"/>
                  <a:gd name="T4" fmla="*/ 18 w 26"/>
                  <a:gd name="T5" fmla="*/ 18 h 30"/>
                  <a:gd name="T6" fmla="*/ 8 w 26"/>
                  <a:gd name="T7" fmla="*/ 3 h 30"/>
                  <a:gd name="T8" fmla="*/ 22 w 26"/>
                  <a:gd name="T9" fmla="*/ 5 h 30"/>
                  <a:gd name="T10" fmla="*/ 22 w 26"/>
                  <a:gd name="T11" fmla="*/ 22 h 30"/>
                  <a:gd name="T12" fmla="*/ 7 w 26"/>
                  <a:gd name="T13" fmla="*/ 28 h 30"/>
                  <a:gd name="T14" fmla="*/ 0 w 26"/>
                  <a:gd name="T15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0">
                    <a:moveTo>
                      <a:pt x="0" y="13"/>
                    </a:moveTo>
                    <a:cubicBezTo>
                      <a:pt x="3" y="20"/>
                      <a:pt x="5" y="26"/>
                      <a:pt x="11" y="24"/>
                    </a:cubicBezTo>
                    <a:cubicBezTo>
                      <a:pt x="14" y="23"/>
                      <a:pt x="17" y="20"/>
                      <a:pt x="18" y="18"/>
                    </a:cubicBezTo>
                    <a:cubicBezTo>
                      <a:pt x="20" y="12"/>
                      <a:pt x="18" y="10"/>
                      <a:pt x="8" y="3"/>
                    </a:cubicBezTo>
                    <a:cubicBezTo>
                      <a:pt x="13" y="0"/>
                      <a:pt x="18" y="1"/>
                      <a:pt x="22" y="5"/>
                    </a:cubicBezTo>
                    <a:cubicBezTo>
                      <a:pt x="26" y="9"/>
                      <a:pt x="26" y="16"/>
                      <a:pt x="22" y="22"/>
                    </a:cubicBezTo>
                    <a:cubicBezTo>
                      <a:pt x="19" y="27"/>
                      <a:pt x="13" y="30"/>
                      <a:pt x="7" y="28"/>
                    </a:cubicBezTo>
                    <a:cubicBezTo>
                      <a:pt x="1" y="26"/>
                      <a:pt x="0" y="21"/>
                      <a:pt x="0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120"/>
              <p:cNvSpPr/>
              <p:nvPr/>
            </p:nvSpPr>
            <p:spPr bwMode="auto">
              <a:xfrm>
                <a:off x="4387851" y="3490913"/>
                <a:ext cx="39688" cy="41275"/>
              </a:xfrm>
              <a:custGeom>
                <a:avLst/>
                <a:gdLst>
                  <a:gd name="T0" fmla="*/ 12 w 15"/>
                  <a:gd name="T1" fmla="*/ 0 h 15"/>
                  <a:gd name="T2" fmla="*/ 14 w 15"/>
                  <a:gd name="T3" fmla="*/ 4 h 15"/>
                  <a:gd name="T4" fmla="*/ 7 w 15"/>
                  <a:gd name="T5" fmla="*/ 13 h 15"/>
                  <a:gd name="T6" fmla="*/ 0 w 15"/>
                  <a:gd name="T7" fmla="*/ 14 h 15"/>
                  <a:gd name="T8" fmla="*/ 12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0"/>
                    </a:moveTo>
                    <a:cubicBezTo>
                      <a:pt x="12" y="1"/>
                      <a:pt x="15" y="3"/>
                      <a:pt x="14" y="4"/>
                    </a:cubicBezTo>
                    <a:cubicBezTo>
                      <a:pt x="12" y="8"/>
                      <a:pt x="10" y="11"/>
                      <a:pt x="7" y="13"/>
                    </a:cubicBezTo>
                    <a:cubicBezTo>
                      <a:pt x="6" y="15"/>
                      <a:pt x="3" y="14"/>
                      <a:pt x="0" y="14"/>
                    </a:cubicBezTo>
                    <a:cubicBezTo>
                      <a:pt x="5" y="9"/>
                      <a:pt x="8" y="5"/>
                      <a:pt x="1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121"/>
              <p:cNvSpPr/>
              <p:nvPr/>
            </p:nvSpPr>
            <p:spPr bwMode="auto">
              <a:xfrm>
                <a:off x="4121151" y="2838450"/>
                <a:ext cx="26988" cy="55563"/>
              </a:xfrm>
              <a:custGeom>
                <a:avLst/>
                <a:gdLst>
                  <a:gd name="T0" fmla="*/ 8 w 10"/>
                  <a:gd name="T1" fmla="*/ 21 h 21"/>
                  <a:gd name="T2" fmla="*/ 2 w 10"/>
                  <a:gd name="T3" fmla="*/ 15 h 21"/>
                  <a:gd name="T4" fmla="*/ 1 w 10"/>
                  <a:gd name="T5" fmla="*/ 3 h 21"/>
                  <a:gd name="T6" fmla="*/ 7 w 10"/>
                  <a:gd name="T7" fmla="*/ 5 h 21"/>
                  <a:gd name="T8" fmla="*/ 10 w 10"/>
                  <a:gd name="T9" fmla="*/ 20 h 21"/>
                  <a:gd name="T10" fmla="*/ 8 w 10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1">
                    <a:moveTo>
                      <a:pt x="8" y="21"/>
                    </a:moveTo>
                    <a:cubicBezTo>
                      <a:pt x="6" y="19"/>
                      <a:pt x="3" y="18"/>
                      <a:pt x="2" y="15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2" y="0"/>
                      <a:pt x="6" y="2"/>
                      <a:pt x="7" y="5"/>
                    </a:cubicBezTo>
                    <a:cubicBezTo>
                      <a:pt x="9" y="9"/>
                      <a:pt x="9" y="15"/>
                      <a:pt x="10" y="20"/>
                    </a:cubicBezTo>
                    <a:cubicBezTo>
                      <a:pt x="10" y="20"/>
                      <a:pt x="9" y="21"/>
                      <a:pt x="8" y="2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122"/>
              <p:cNvSpPr/>
              <p:nvPr/>
            </p:nvSpPr>
            <p:spPr bwMode="auto">
              <a:xfrm>
                <a:off x="4148138" y="2846388"/>
                <a:ext cx="30163" cy="39688"/>
              </a:xfrm>
              <a:custGeom>
                <a:avLst/>
                <a:gdLst>
                  <a:gd name="T0" fmla="*/ 9 w 11"/>
                  <a:gd name="T1" fmla="*/ 15 h 15"/>
                  <a:gd name="T2" fmla="*/ 3 w 11"/>
                  <a:gd name="T3" fmla="*/ 0 h 15"/>
                  <a:gd name="T4" fmla="*/ 9 w 1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9" y="15"/>
                    </a:moveTo>
                    <a:cubicBezTo>
                      <a:pt x="2" y="15"/>
                      <a:pt x="0" y="10"/>
                      <a:pt x="3" y="0"/>
                    </a:cubicBezTo>
                    <a:cubicBezTo>
                      <a:pt x="9" y="1"/>
                      <a:pt x="11" y="5"/>
                      <a:pt x="9" y="15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123"/>
              <p:cNvSpPr/>
              <p:nvPr/>
            </p:nvSpPr>
            <p:spPr bwMode="auto">
              <a:xfrm>
                <a:off x="4102101" y="3027363"/>
                <a:ext cx="33338" cy="49213"/>
              </a:xfrm>
              <a:custGeom>
                <a:avLst/>
                <a:gdLst>
                  <a:gd name="T0" fmla="*/ 5 w 12"/>
                  <a:gd name="T1" fmla="*/ 0 h 18"/>
                  <a:gd name="T2" fmla="*/ 12 w 12"/>
                  <a:gd name="T3" fmla="*/ 18 h 18"/>
                  <a:gd name="T4" fmla="*/ 5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5" y="0"/>
                    </a:moveTo>
                    <a:cubicBezTo>
                      <a:pt x="7" y="7"/>
                      <a:pt x="9" y="12"/>
                      <a:pt x="12" y="18"/>
                    </a:cubicBezTo>
                    <a:cubicBezTo>
                      <a:pt x="4" y="17"/>
                      <a:pt x="0" y="8"/>
                      <a:pt x="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124"/>
              <p:cNvSpPr/>
              <p:nvPr/>
            </p:nvSpPr>
            <p:spPr bwMode="auto">
              <a:xfrm>
                <a:off x="4132263" y="2608263"/>
                <a:ext cx="22225" cy="50800"/>
              </a:xfrm>
              <a:custGeom>
                <a:avLst/>
                <a:gdLst>
                  <a:gd name="T0" fmla="*/ 3 w 8"/>
                  <a:gd name="T1" fmla="*/ 0 h 19"/>
                  <a:gd name="T2" fmla="*/ 8 w 8"/>
                  <a:gd name="T3" fmla="*/ 16 h 19"/>
                  <a:gd name="T4" fmla="*/ 7 w 8"/>
                  <a:gd name="T5" fmla="*/ 19 h 19"/>
                  <a:gd name="T6" fmla="*/ 4 w 8"/>
                  <a:gd name="T7" fmla="*/ 17 h 19"/>
                  <a:gd name="T8" fmla="*/ 0 w 8"/>
                  <a:gd name="T9" fmla="*/ 1 h 19"/>
                  <a:gd name="T10" fmla="*/ 3 w 8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9">
                    <a:moveTo>
                      <a:pt x="3" y="0"/>
                    </a:moveTo>
                    <a:cubicBezTo>
                      <a:pt x="5" y="6"/>
                      <a:pt x="7" y="11"/>
                      <a:pt x="8" y="16"/>
                    </a:cubicBezTo>
                    <a:cubicBezTo>
                      <a:pt x="8" y="16"/>
                      <a:pt x="7" y="18"/>
                      <a:pt x="7" y="19"/>
                    </a:cubicBezTo>
                    <a:cubicBezTo>
                      <a:pt x="6" y="18"/>
                      <a:pt x="4" y="18"/>
                      <a:pt x="4" y="17"/>
                    </a:cubicBezTo>
                    <a:cubicBezTo>
                      <a:pt x="2" y="12"/>
                      <a:pt x="1" y="6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125"/>
              <p:cNvSpPr/>
              <p:nvPr/>
            </p:nvSpPr>
            <p:spPr bwMode="auto">
              <a:xfrm>
                <a:off x="4546601" y="2608263"/>
                <a:ext cx="19050" cy="50800"/>
              </a:xfrm>
              <a:custGeom>
                <a:avLst/>
                <a:gdLst>
                  <a:gd name="T0" fmla="*/ 7 w 7"/>
                  <a:gd name="T1" fmla="*/ 1 h 19"/>
                  <a:gd name="T2" fmla="*/ 4 w 7"/>
                  <a:gd name="T3" fmla="*/ 16 h 19"/>
                  <a:gd name="T4" fmla="*/ 1 w 7"/>
                  <a:gd name="T5" fmla="*/ 19 h 19"/>
                  <a:gd name="T6" fmla="*/ 0 w 7"/>
                  <a:gd name="T7" fmla="*/ 15 h 19"/>
                  <a:gd name="T8" fmla="*/ 5 w 7"/>
                  <a:gd name="T9" fmla="*/ 0 h 19"/>
                  <a:gd name="T10" fmla="*/ 7 w 7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cubicBezTo>
                      <a:pt x="6" y="6"/>
                      <a:pt x="5" y="11"/>
                      <a:pt x="4" y="16"/>
                    </a:cubicBezTo>
                    <a:cubicBezTo>
                      <a:pt x="4" y="17"/>
                      <a:pt x="2" y="18"/>
                      <a:pt x="1" y="19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1" y="10"/>
                      <a:pt x="3" y="5"/>
                      <a:pt x="5" y="0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126"/>
              <p:cNvSpPr/>
              <p:nvPr/>
            </p:nvSpPr>
            <p:spPr bwMode="auto">
              <a:xfrm>
                <a:off x="4181476" y="2851150"/>
                <a:ext cx="19050" cy="34925"/>
              </a:xfrm>
              <a:custGeom>
                <a:avLst/>
                <a:gdLst>
                  <a:gd name="T0" fmla="*/ 7 w 7"/>
                  <a:gd name="T1" fmla="*/ 13 h 13"/>
                  <a:gd name="T2" fmla="*/ 0 w 7"/>
                  <a:gd name="T3" fmla="*/ 3 h 13"/>
                  <a:gd name="T4" fmla="*/ 2 w 7"/>
                  <a:gd name="T5" fmla="*/ 0 h 13"/>
                  <a:gd name="T6" fmla="*/ 6 w 7"/>
                  <a:gd name="T7" fmla="*/ 3 h 13"/>
                  <a:gd name="T8" fmla="*/ 7 w 7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7" y="13"/>
                    </a:moveTo>
                    <a:cubicBezTo>
                      <a:pt x="1" y="12"/>
                      <a:pt x="0" y="8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6" y="2"/>
                      <a:pt x="6" y="3"/>
                    </a:cubicBezTo>
                    <a:cubicBezTo>
                      <a:pt x="7" y="6"/>
                      <a:pt x="7" y="9"/>
                      <a:pt x="7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127"/>
              <p:cNvSpPr/>
              <p:nvPr/>
            </p:nvSpPr>
            <p:spPr bwMode="auto">
              <a:xfrm>
                <a:off x="4465638" y="2590800"/>
                <a:ext cx="23813" cy="38100"/>
              </a:xfrm>
              <a:custGeom>
                <a:avLst/>
                <a:gdLst>
                  <a:gd name="T0" fmla="*/ 6 w 9"/>
                  <a:gd name="T1" fmla="*/ 1 h 14"/>
                  <a:gd name="T2" fmla="*/ 0 w 9"/>
                  <a:gd name="T3" fmla="*/ 14 h 14"/>
                  <a:gd name="T4" fmla="*/ 4 w 9"/>
                  <a:gd name="T5" fmla="*/ 0 h 14"/>
                  <a:gd name="T6" fmla="*/ 6 w 9"/>
                  <a:gd name="T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4">
                    <a:moveTo>
                      <a:pt x="6" y="1"/>
                    </a:moveTo>
                    <a:cubicBezTo>
                      <a:pt x="9" y="8"/>
                      <a:pt x="7" y="12"/>
                      <a:pt x="0" y="14"/>
                    </a:cubicBezTo>
                    <a:cubicBezTo>
                      <a:pt x="2" y="9"/>
                      <a:pt x="3" y="5"/>
                      <a:pt x="4" y="0"/>
                    </a:cubicBezTo>
                    <a:cubicBezTo>
                      <a:pt x="4" y="1"/>
                      <a:pt x="5" y="1"/>
                      <a:pt x="6" y="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128"/>
              <p:cNvSpPr/>
              <p:nvPr/>
            </p:nvSpPr>
            <p:spPr bwMode="auto">
              <a:xfrm>
                <a:off x="4211638" y="2590800"/>
                <a:ext cx="20638" cy="38100"/>
              </a:xfrm>
              <a:custGeom>
                <a:avLst/>
                <a:gdLst>
                  <a:gd name="T0" fmla="*/ 8 w 8"/>
                  <a:gd name="T1" fmla="*/ 14 h 14"/>
                  <a:gd name="T2" fmla="*/ 5 w 8"/>
                  <a:gd name="T3" fmla="*/ 0 h 14"/>
                  <a:gd name="T4" fmla="*/ 8 w 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8" y="14"/>
                    </a:moveTo>
                    <a:cubicBezTo>
                      <a:pt x="1" y="12"/>
                      <a:pt x="0" y="7"/>
                      <a:pt x="5" y="0"/>
                    </a:cubicBezTo>
                    <a:cubicBezTo>
                      <a:pt x="6" y="5"/>
                      <a:pt x="7" y="9"/>
                      <a:pt x="8" y="1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129"/>
              <p:cNvSpPr/>
              <p:nvPr/>
            </p:nvSpPr>
            <p:spPr bwMode="auto">
              <a:xfrm>
                <a:off x="4138613" y="3027363"/>
                <a:ext cx="15875" cy="30163"/>
              </a:xfrm>
              <a:custGeom>
                <a:avLst/>
                <a:gdLst>
                  <a:gd name="T0" fmla="*/ 2 w 6"/>
                  <a:gd name="T1" fmla="*/ 11 h 11"/>
                  <a:gd name="T2" fmla="*/ 0 w 6"/>
                  <a:gd name="T3" fmla="*/ 1 h 11"/>
                  <a:gd name="T4" fmla="*/ 4 w 6"/>
                  <a:gd name="T5" fmla="*/ 0 h 11"/>
                  <a:gd name="T6" fmla="*/ 6 w 6"/>
                  <a:gd name="T7" fmla="*/ 10 h 11"/>
                  <a:gd name="T8" fmla="*/ 2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2" y="1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3" y="1"/>
                      <a:pt x="4" y="0"/>
                    </a:cubicBezTo>
                    <a:cubicBezTo>
                      <a:pt x="5" y="4"/>
                      <a:pt x="5" y="7"/>
                      <a:pt x="6" y="10"/>
                    </a:cubicBezTo>
                    <a:cubicBezTo>
                      <a:pt x="5" y="11"/>
                      <a:pt x="3" y="11"/>
                      <a:pt x="2" y="1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130"/>
              <p:cNvSpPr/>
              <p:nvPr/>
            </p:nvSpPr>
            <p:spPr bwMode="auto">
              <a:xfrm>
                <a:off x="4511676" y="2605088"/>
                <a:ext cx="19050" cy="34925"/>
              </a:xfrm>
              <a:custGeom>
                <a:avLst/>
                <a:gdLst>
                  <a:gd name="T0" fmla="*/ 0 w 7"/>
                  <a:gd name="T1" fmla="*/ 12 h 13"/>
                  <a:gd name="T2" fmla="*/ 5 w 7"/>
                  <a:gd name="T3" fmla="*/ 0 h 13"/>
                  <a:gd name="T4" fmla="*/ 7 w 7"/>
                  <a:gd name="T5" fmla="*/ 1 h 13"/>
                  <a:gd name="T6" fmla="*/ 3 w 7"/>
                  <a:gd name="T7" fmla="*/ 13 h 13"/>
                  <a:gd name="T8" fmla="*/ 0 w 7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0" y="12"/>
                    </a:moveTo>
                    <a:cubicBezTo>
                      <a:pt x="1" y="8"/>
                      <a:pt x="3" y="4"/>
                      <a:pt x="5" y="0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6" y="5"/>
                      <a:pt x="4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131"/>
              <p:cNvSpPr/>
              <p:nvPr/>
            </p:nvSpPr>
            <p:spPr bwMode="auto">
              <a:xfrm>
                <a:off x="4167188" y="2605088"/>
                <a:ext cx="22225" cy="34925"/>
              </a:xfrm>
              <a:custGeom>
                <a:avLst/>
                <a:gdLst>
                  <a:gd name="T0" fmla="*/ 5 w 8"/>
                  <a:gd name="T1" fmla="*/ 13 h 13"/>
                  <a:gd name="T2" fmla="*/ 0 w 8"/>
                  <a:gd name="T3" fmla="*/ 1 h 13"/>
                  <a:gd name="T4" fmla="*/ 2 w 8"/>
                  <a:gd name="T5" fmla="*/ 0 h 13"/>
                  <a:gd name="T6" fmla="*/ 8 w 8"/>
                  <a:gd name="T7" fmla="*/ 12 h 13"/>
                  <a:gd name="T8" fmla="*/ 5 w 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5" y="13"/>
                    </a:moveTo>
                    <a:cubicBezTo>
                      <a:pt x="3" y="9"/>
                      <a:pt x="1" y="5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4" y="4"/>
                      <a:pt x="6" y="8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132"/>
              <p:cNvSpPr/>
              <p:nvPr/>
            </p:nvSpPr>
            <p:spPr bwMode="auto">
              <a:xfrm>
                <a:off x="4175126" y="3038475"/>
                <a:ext cx="14288" cy="26988"/>
              </a:xfrm>
              <a:custGeom>
                <a:avLst/>
                <a:gdLst>
                  <a:gd name="T0" fmla="*/ 2 w 5"/>
                  <a:gd name="T1" fmla="*/ 10 h 10"/>
                  <a:gd name="T2" fmla="*/ 0 w 5"/>
                  <a:gd name="T3" fmla="*/ 1 h 10"/>
                  <a:gd name="T4" fmla="*/ 1 w 5"/>
                  <a:gd name="T5" fmla="*/ 0 h 10"/>
                  <a:gd name="T6" fmla="*/ 5 w 5"/>
                  <a:gd name="T7" fmla="*/ 2 h 10"/>
                  <a:gd name="T8" fmla="*/ 5 w 5"/>
                  <a:gd name="T9" fmla="*/ 10 h 10"/>
                  <a:gd name="T10" fmla="*/ 2 w 5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cubicBezTo>
                      <a:pt x="1" y="7"/>
                      <a:pt x="0" y="4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" y="1"/>
                      <a:pt x="5" y="1"/>
                      <a:pt x="5" y="2"/>
                    </a:cubicBezTo>
                    <a:cubicBezTo>
                      <a:pt x="5" y="5"/>
                      <a:pt x="5" y="7"/>
                      <a:pt x="5" y="10"/>
                    </a:cubicBezTo>
                    <a:cubicBezTo>
                      <a:pt x="4" y="10"/>
                      <a:pt x="3" y="10"/>
                      <a:pt x="2" y="1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133"/>
              <p:cNvSpPr/>
              <p:nvPr/>
            </p:nvSpPr>
            <p:spPr bwMode="auto">
              <a:xfrm>
                <a:off x="4573588" y="2628900"/>
                <a:ext cx="22225" cy="34925"/>
              </a:xfrm>
              <a:custGeom>
                <a:avLst/>
                <a:gdLst>
                  <a:gd name="T0" fmla="*/ 0 w 8"/>
                  <a:gd name="T1" fmla="*/ 12 h 13"/>
                  <a:gd name="T2" fmla="*/ 6 w 8"/>
                  <a:gd name="T3" fmla="*/ 0 h 13"/>
                  <a:gd name="T4" fmla="*/ 8 w 8"/>
                  <a:gd name="T5" fmla="*/ 1 h 13"/>
                  <a:gd name="T6" fmla="*/ 3 w 8"/>
                  <a:gd name="T7" fmla="*/ 13 h 13"/>
                  <a:gd name="T8" fmla="*/ 0 w 8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12"/>
                    </a:moveTo>
                    <a:cubicBezTo>
                      <a:pt x="2" y="8"/>
                      <a:pt x="4" y="4"/>
                      <a:pt x="6" y="0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6" y="5"/>
                      <a:pt x="5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134"/>
              <p:cNvSpPr/>
              <p:nvPr/>
            </p:nvSpPr>
            <p:spPr bwMode="auto">
              <a:xfrm>
                <a:off x="4108451" y="2628900"/>
                <a:ext cx="19050" cy="33338"/>
              </a:xfrm>
              <a:custGeom>
                <a:avLst/>
                <a:gdLst>
                  <a:gd name="T0" fmla="*/ 0 w 7"/>
                  <a:gd name="T1" fmla="*/ 0 h 12"/>
                  <a:gd name="T2" fmla="*/ 7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2" y="4"/>
                      <a:pt x="4" y="8"/>
                      <a:pt x="7" y="12"/>
                    </a:cubicBezTo>
                    <a:cubicBezTo>
                      <a:pt x="1" y="11"/>
                      <a:pt x="1" y="1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984115" y="1035685"/>
            <a:ext cx="6278245" cy="4606290"/>
            <a:chOff x="7522624" y="1711467"/>
            <a:chExt cx="2698523" cy="1980244"/>
          </a:xfrm>
        </p:grpSpPr>
        <p:grpSp>
          <p:nvGrpSpPr>
            <p:cNvPr id="5" name="组合 4"/>
            <p:cNvGrpSpPr/>
            <p:nvPr/>
          </p:nvGrpSpPr>
          <p:grpSpPr>
            <a:xfrm flipH="1">
              <a:off x="7522624" y="1711467"/>
              <a:ext cx="2698523" cy="1980244"/>
              <a:chOff x="3246438" y="1068388"/>
              <a:chExt cx="5711825" cy="4678363"/>
            </a:xfrm>
            <a:solidFill>
              <a:schemeClr val="tx1"/>
            </a:solidFill>
          </p:grpSpPr>
          <p:sp>
            <p:nvSpPr>
              <p:cNvPr id="7" name="Freeform 5"/>
              <p:cNvSpPr/>
              <p:nvPr/>
            </p:nvSpPr>
            <p:spPr bwMode="auto">
              <a:xfrm>
                <a:off x="3251201" y="3335338"/>
                <a:ext cx="1773238" cy="1609725"/>
              </a:xfrm>
              <a:custGeom>
                <a:avLst/>
                <a:gdLst>
                  <a:gd name="T0" fmla="*/ 1697 w 1708"/>
                  <a:gd name="T1" fmla="*/ 1365 h 1551"/>
                  <a:gd name="T2" fmla="*/ 1422 w 1708"/>
                  <a:gd name="T3" fmla="*/ 1470 h 1551"/>
                  <a:gd name="T4" fmla="*/ 1072 w 1708"/>
                  <a:gd name="T5" fmla="*/ 1471 h 1551"/>
                  <a:gd name="T6" fmla="*/ 478 w 1708"/>
                  <a:gd name="T7" fmla="*/ 1262 h 1551"/>
                  <a:gd name="T8" fmla="*/ 166 w 1708"/>
                  <a:gd name="T9" fmla="*/ 672 h 1551"/>
                  <a:gd name="T10" fmla="*/ 422 w 1708"/>
                  <a:gd name="T11" fmla="*/ 54 h 1551"/>
                  <a:gd name="T12" fmla="*/ 393 w 1708"/>
                  <a:gd name="T13" fmla="*/ 16 h 1551"/>
                  <a:gd name="T14" fmla="*/ 349 w 1708"/>
                  <a:gd name="T15" fmla="*/ 1214 h 1551"/>
                  <a:gd name="T16" fmla="*/ 906 w 1708"/>
                  <a:gd name="T17" fmla="*/ 1500 h 1551"/>
                  <a:gd name="T18" fmla="*/ 1579 w 1708"/>
                  <a:gd name="T19" fmla="*/ 1467 h 1551"/>
                  <a:gd name="T20" fmla="*/ 1704 w 1708"/>
                  <a:gd name="T21" fmla="*/ 1373 h 1551"/>
                  <a:gd name="T22" fmla="*/ 1697 w 1708"/>
                  <a:gd name="T23" fmla="*/ 1365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08" h="1551">
                    <a:moveTo>
                      <a:pt x="1697" y="1365"/>
                    </a:moveTo>
                    <a:cubicBezTo>
                      <a:pt x="1630" y="1437"/>
                      <a:pt x="1515" y="1458"/>
                      <a:pt x="1422" y="1470"/>
                    </a:cubicBezTo>
                    <a:cubicBezTo>
                      <a:pt x="1307" y="1486"/>
                      <a:pt x="1188" y="1481"/>
                      <a:pt x="1072" y="1471"/>
                    </a:cubicBezTo>
                    <a:cubicBezTo>
                      <a:pt x="854" y="1452"/>
                      <a:pt x="649" y="1407"/>
                      <a:pt x="478" y="1262"/>
                    </a:cubicBezTo>
                    <a:cubicBezTo>
                      <a:pt x="305" y="1115"/>
                      <a:pt x="190" y="898"/>
                      <a:pt x="166" y="672"/>
                    </a:cubicBezTo>
                    <a:cubicBezTo>
                      <a:pt x="142" y="434"/>
                      <a:pt x="242" y="210"/>
                      <a:pt x="422" y="54"/>
                    </a:cubicBezTo>
                    <a:cubicBezTo>
                      <a:pt x="442" y="36"/>
                      <a:pt x="414" y="0"/>
                      <a:pt x="393" y="16"/>
                    </a:cubicBezTo>
                    <a:cubicBezTo>
                      <a:pt x="0" y="317"/>
                      <a:pt x="41" y="866"/>
                      <a:pt x="349" y="1214"/>
                    </a:cubicBezTo>
                    <a:cubicBezTo>
                      <a:pt x="495" y="1380"/>
                      <a:pt x="690" y="1468"/>
                      <a:pt x="906" y="1500"/>
                    </a:cubicBezTo>
                    <a:cubicBezTo>
                      <a:pt x="1121" y="1532"/>
                      <a:pt x="1372" y="1551"/>
                      <a:pt x="1579" y="1467"/>
                    </a:cubicBezTo>
                    <a:cubicBezTo>
                      <a:pt x="1629" y="1447"/>
                      <a:pt x="1671" y="1415"/>
                      <a:pt x="1704" y="1373"/>
                    </a:cubicBezTo>
                    <a:cubicBezTo>
                      <a:pt x="1708" y="1368"/>
                      <a:pt x="1702" y="1361"/>
                      <a:pt x="1697" y="1365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" name="Freeform 6"/>
              <p:cNvSpPr/>
              <p:nvPr/>
            </p:nvSpPr>
            <p:spPr bwMode="auto">
              <a:xfrm>
                <a:off x="3246438" y="1457326"/>
                <a:ext cx="2112963" cy="1933575"/>
              </a:xfrm>
              <a:custGeom>
                <a:avLst/>
                <a:gdLst>
                  <a:gd name="T0" fmla="*/ 394 w 2035"/>
                  <a:gd name="T1" fmla="*/ 1839 h 1862"/>
                  <a:gd name="T2" fmla="*/ 299 w 2035"/>
                  <a:gd name="T3" fmla="*/ 1656 h 1862"/>
                  <a:gd name="T4" fmla="*/ 221 w 2035"/>
                  <a:gd name="T5" fmla="*/ 1452 h 1862"/>
                  <a:gd name="T6" fmla="*/ 241 w 2035"/>
                  <a:gd name="T7" fmla="*/ 997 h 1862"/>
                  <a:gd name="T8" fmla="*/ 650 w 2035"/>
                  <a:gd name="T9" fmla="*/ 365 h 1862"/>
                  <a:gd name="T10" fmla="*/ 1301 w 2035"/>
                  <a:gd name="T11" fmla="*/ 65 h 1862"/>
                  <a:gd name="T12" fmla="*/ 1991 w 2035"/>
                  <a:gd name="T13" fmla="*/ 323 h 1862"/>
                  <a:gd name="T14" fmla="*/ 2019 w 2035"/>
                  <a:gd name="T15" fmla="*/ 295 h 1862"/>
                  <a:gd name="T16" fmla="*/ 1371 w 2035"/>
                  <a:gd name="T17" fmla="*/ 0 h 1862"/>
                  <a:gd name="T18" fmla="*/ 709 w 2035"/>
                  <a:gd name="T19" fmla="*/ 241 h 1862"/>
                  <a:gd name="T20" fmla="*/ 226 w 2035"/>
                  <a:gd name="T21" fmla="*/ 1619 h 1862"/>
                  <a:gd name="T22" fmla="*/ 375 w 2035"/>
                  <a:gd name="T23" fmla="*/ 1851 h 1862"/>
                  <a:gd name="T24" fmla="*/ 394 w 2035"/>
                  <a:gd name="T25" fmla="*/ 1839 h 1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35" h="1862">
                    <a:moveTo>
                      <a:pt x="394" y="1839"/>
                    </a:moveTo>
                    <a:cubicBezTo>
                      <a:pt x="360" y="1781"/>
                      <a:pt x="330" y="1716"/>
                      <a:pt x="299" y="1656"/>
                    </a:cubicBezTo>
                    <a:cubicBezTo>
                      <a:pt x="266" y="1591"/>
                      <a:pt x="240" y="1523"/>
                      <a:pt x="221" y="1452"/>
                    </a:cubicBezTo>
                    <a:cubicBezTo>
                      <a:pt x="181" y="1301"/>
                      <a:pt x="199" y="1146"/>
                      <a:pt x="241" y="997"/>
                    </a:cubicBezTo>
                    <a:cubicBezTo>
                      <a:pt x="310" y="752"/>
                      <a:pt x="461" y="533"/>
                      <a:pt x="650" y="365"/>
                    </a:cubicBezTo>
                    <a:cubicBezTo>
                      <a:pt x="830" y="204"/>
                      <a:pt x="1059" y="88"/>
                      <a:pt x="1301" y="65"/>
                    </a:cubicBezTo>
                    <a:cubicBezTo>
                      <a:pt x="1565" y="40"/>
                      <a:pt x="1795" y="154"/>
                      <a:pt x="1991" y="323"/>
                    </a:cubicBezTo>
                    <a:cubicBezTo>
                      <a:pt x="2010" y="340"/>
                      <a:pt x="2035" y="315"/>
                      <a:pt x="2019" y="295"/>
                    </a:cubicBezTo>
                    <a:cubicBezTo>
                      <a:pt x="1859" y="102"/>
                      <a:pt x="1621" y="0"/>
                      <a:pt x="1371" y="0"/>
                    </a:cubicBezTo>
                    <a:cubicBezTo>
                      <a:pt x="1131" y="0"/>
                      <a:pt x="899" y="101"/>
                      <a:pt x="709" y="241"/>
                    </a:cubicBezTo>
                    <a:cubicBezTo>
                      <a:pt x="298" y="545"/>
                      <a:pt x="0" y="1121"/>
                      <a:pt x="226" y="1619"/>
                    </a:cubicBezTo>
                    <a:cubicBezTo>
                      <a:pt x="266" y="1706"/>
                      <a:pt x="320" y="1775"/>
                      <a:pt x="375" y="1851"/>
                    </a:cubicBezTo>
                    <a:cubicBezTo>
                      <a:pt x="384" y="1862"/>
                      <a:pt x="402" y="1852"/>
                      <a:pt x="394" y="1839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" name="Freeform 7"/>
              <p:cNvSpPr/>
              <p:nvPr/>
            </p:nvSpPr>
            <p:spPr bwMode="auto">
              <a:xfrm>
                <a:off x="5292726" y="1068388"/>
                <a:ext cx="2541588" cy="1016000"/>
              </a:xfrm>
              <a:custGeom>
                <a:avLst/>
                <a:gdLst>
                  <a:gd name="T0" fmla="*/ 38 w 2447"/>
                  <a:gd name="T1" fmla="*/ 664 h 979"/>
                  <a:gd name="T2" fmla="*/ 1375 w 2447"/>
                  <a:gd name="T3" fmla="*/ 104 h 979"/>
                  <a:gd name="T4" fmla="*/ 2005 w 2447"/>
                  <a:gd name="T5" fmla="*/ 373 h 979"/>
                  <a:gd name="T6" fmla="*/ 2402 w 2447"/>
                  <a:gd name="T7" fmla="*/ 953 h 979"/>
                  <a:gd name="T8" fmla="*/ 2442 w 2447"/>
                  <a:gd name="T9" fmla="*/ 943 h 979"/>
                  <a:gd name="T10" fmla="*/ 1377 w 2447"/>
                  <a:gd name="T11" fmla="*/ 41 h 979"/>
                  <a:gd name="T12" fmla="*/ 622 w 2447"/>
                  <a:gd name="T13" fmla="*/ 99 h 979"/>
                  <a:gd name="T14" fmla="*/ 15 w 2447"/>
                  <a:gd name="T15" fmla="*/ 622 h 979"/>
                  <a:gd name="T16" fmla="*/ 6 w 2447"/>
                  <a:gd name="T17" fmla="*/ 656 h 979"/>
                  <a:gd name="T18" fmla="*/ 38 w 2447"/>
                  <a:gd name="T19" fmla="*/ 664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47" h="979">
                    <a:moveTo>
                      <a:pt x="38" y="664"/>
                    </a:moveTo>
                    <a:cubicBezTo>
                      <a:pt x="235" y="159"/>
                      <a:pt x="897" y="25"/>
                      <a:pt x="1375" y="104"/>
                    </a:cubicBezTo>
                    <a:cubicBezTo>
                      <a:pt x="1602" y="141"/>
                      <a:pt x="1823" y="231"/>
                      <a:pt x="2005" y="373"/>
                    </a:cubicBezTo>
                    <a:cubicBezTo>
                      <a:pt x="2195" y="521"/>
                      <a:pt x="2325" y="727"/>
                      <a:pt x="2402" y="953"/>
                    </a:cubicBezTo>
                    <a:cubicBezTo>
                      <a:pt x="2411" y="979"/>
                      <a:pt x="2447" y="968"/>
                      <a:pt x="2442" y="943"/>
                    </a:cubicBezTo>
                    <a:cubicBezTo>
                      <a:pt x="2340" y="436"/>
                      <a:pt x="1862" y="118"/>
                      <a:pt x="1377" y="41"/>
                    </a:cubicBezTo>
                    <a:cubicBezTo>
                      <a:pt x="1125" y="0"/>
                      <a:pt x="864" y="21"/>
                      <a:pt x="622" y="99"/>
                    </a:cubicBezTo>
                    <a:cubicBezTo>
                      <a:pt x="370" y="180"/>
                      <a:pt x="103" y="360"/>
                      <a:pt x="15" y="622"/>
                    </a:cubicBezTo>
                    <a:cubicBezTo>
                      <a:pt x="13" y="633"/>
                      <a:pt x="10" y="645"/>
                      <a:pt x="6" y="656"/>
                    </a:cubicBezTo>
                    <a:cubicBezTo>
                      <a:pt x="0" y="676"/>
                      <a:pt x="30" y="683"/>
                      <a:pt x="38" y="664"/>
                    </a:cubicBezTo>
                    <a:close/>
                  </a:path>
                </a:pathLst>
              </a:custGeom>
              <a:solidFill>
                <a:srgbClr val="C30F0F"/>
              </a:solidFill>
              <a:ln w="9525">
                <a:solidFill>
                  <a:srgbClr val="C30F0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>
                <a:off x="7777163" y="1998663"/>
                <a:ext cx="1181100" cy="2060575"/>
              </a:xfrm>
              <a:custGeom>
                <a:avLst/>
                <a:gdLst>
                  <a:gd name="T0" fmla="*/ 20 w 1137"/>
                  <a:gd name="T1" fmla="*/ 63 h 1984"/>
                  <a:gd name="T2" fmla="*/ 215 w 1137"/>
                  <a:gd name="T3" fmla="*/ 53 h 1984"/>
                  <a:gd name="T4" fmla="*/ 400 w 1137"/>
                  <a:gd name="T5" fmla="*/ 98 h 1984"/>
                  <a:gd name="T6" fmla="*/ 735 w 1137"/>
                  <a:gd name="T7" fmla="*/ 336 h 1984"/>
                  <a:gd name="T8" fmla="*/ 1044 w 1137"/>
                  <a:gd name="T9" fmla="*/ 988 h 1984"/>
                  <a:gd name="T10" fmla="*/ 897 w 1137"/>
                  <a:gd name="T11" fmla="*/ 1554 h 1984"/>
                  <a:gd name="T12" fmla="*/ 343 w 1137"/>
                  <a:gd name="T13" fmla="*/ 1942 h 1984"/>
                  <a:gd name="T14" fmla="*/ 358 w 1137"/>
                  <a:gd name="T15" fmla="*/ 1980 h 1984"/>
                  <a:gd name="T16" fmla="*/ 953 w 1137"/>
                  <a:gd name="T17" fmla="*/ 1587 h 1984"/>
                  <a:gd name="T18" fmla="*/ 1107 w 1137"/>
                  <a:gd name="T19" fmla="*/ 964 h 1984"/>
                  <a:gd name="T20" fmla="*/ 752 w 1137"/>
                  <a:gd name="T21" fmla="*/ 266 h 1984"/>
                  <a:gd name="T22" fmla="*/ 415 w 1137"/>
                  <a:gd name="T23" fmla="*/ 44 h 1984"/>
                  <a:gd name="T24" fmla="*/ 215 w 1137"/>
                  <a:gd name="T25" fmla="*/ 2 h 1984"/>
                  <a:gd name="T26" fmla="*/ 119 w 1137"/>
                  <a:gd name="T27" fmla="*/ 7 h 1984"/>
                  <a:gd name="T28" fmla="*/ 14 w 1137"/>
                  <a:gd name="T29" fmla="*/ 41 h 1984"/>
                  <a:gd name="T30" fmla="*/ 20 w 1137"/>
                  <a:gd name="T31" fmla="*/ 63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37" h="1984">
                    <a:moveTo>
                      <a:pt x="20" y="63"/>
                    </a:moveTo>
                    <a:cubicBezTo>
                      <a:pt x="80" y="48"/>
                      <a:pt x="154" y="49"/>
                      <a:pt x="215" y="53"/>
                    </a:cubicBezTo>
                    <a:cubicBezTo>
                      <a:pt x="278" y="57"/>
                      <a:pt x="341" y="76"/>
                      <a:pt x="400" y="98"/>
                    </a:cubicBezTo>
                    <a:cubicBezTo>
                      <a:pt x="528" y="148"/>
                      <a:pt x="641" y="238"/>
                      <a:pt x="735" y="336"/>
                    </a:cubicBezTo>
                    <a:cubicBezTo>
                      <a:pt x="900" y="510"/>
                      <a:pt x="1016" y="750"/>
                      <a:pt x="1044" y="988"/>
                    </a:cubicBezTo>
                    <a:cubicBezTo>
                      <a:pt x="1069" y="1190"/>
                      <a:pt x="1016" y="1389"/>
                      <a:pt x="897" y="1554"/>
                    </a:cubicBezTo>
                    <a:cubicBezTo>
                      <a:pt x="757" y="1747"/>
                      <a:pt x="548" y="1839"/>
                      <a:pt x="343" y="1942"/>
                    </a:cubicBezTo>
                    <a:cubicBezTo>
                      <a:pt x="321" y="1953"/>
                      <a:pt x="337" y="1984"/>
                      <a:pt x="358" y="1980"/>
                    </a:cubicBezTo>
                    <a:cubicBezTo>
                      <a:pt x="592" y="1933"/>
                      <a:pt x="812" y="1776"/>
                      <a:pt x="953" y="1587"/>
                    </a:cubicBezTo>
                    <a:cubicBezTo>
                      <a:pt x="1086" y="1410"/>
                      <a:pt x="1137" y="1182"/>
                      <a:pt x="1107" y="964"/>
                    </a:cubicBezTo>
                    <a:cubicBezTo>
                      <a:pt x="1071" y="703"/>
                      <a:pt x="938" y="452"/>
                      <a:pt x="752" y="266"/>
                    </a:cubicBezTo>
                    <a:cubicBezTo>
                      <a:pt x="656" y="170"/>
                      <a:pt x="542" y="93"/>
                      <a:pt x="415" y="44"/>
                    </a:cubicBezTo>
                    <a:cubicBezTo>
                      <a:pt x="351" y="19"/>
                      <a:pt x="283" y="6"/>
                      <a:pt x="215" y="2"/>
                    </a:cubicBezTo>
                    <a:cubicBezTo>
                      <a:pt x="183" y="0"/>
                      <a:pt x="150" y="2"/>
                      <a:pt x="119" y="7"/>
                    </a:cubicBezTo>
                    <a:cubicBezTo>
                      <a:pt x="78" y="13"/>
                      <a:pt x="52" y="27"/>
                      <a:pt x="14" y="41"/>
                    </a:cubicBezTo>
                    <a:cubicBezTo>
                      <a:pt x="0" y="46"/>
                      <a:pt x="6" y="66"/>
                      <a:pt x="20" y="63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" name="Freeform 9"/>
              <p:cNvSpPr/>
              <p:nvPr/>
            </p:nvSpPr>
            <p:spPr bwMode="auto">
              <a:xfrm>
                <a:off x="7016751" y="4010026"/>
                <a:ext cx="1208088" cy="1095375"/>
              </a:xfrm>
              <a:custGeom>
                <a:avLst/>
                <a:gdLst>
                  <a:gd name="T0" fmla="*/ 1056 w 1164"/>
                  <a:gd name="T1" fmla="*/ 16 h 1055"/>
                  <a:gd name="T2" fmla="*/ 1085 w 1164"/>
                  <a:gd name="T3" fmla="*/ 64 h 1055"/>
                  <a:gd name="T4" fmla="*/ 1110 w 1164"/>
                  <a:gd name="T5" fmla="*/ 176 h 1055"/>
                  <a:gd name="T6" fmla="*/ 1081 w 1164"/>
                  <a:gd name="T7" fmla="*/ 362 h 1055"/>
                  <a:gd name="T8" fmla="*/ 828 w 1164"/>
                  <a:gd name="T9" fmla="*/ 714 h 1055"/>
                  <a:gd name="T10" fmla="*/ 30 w 1164"/>
                  <a:gd name="T11" fmla="*/ 996 h 1055"/>
                  <a:gd name="T12" fmla="*/ 30 w 1164"/>
                  <a:gd name="T13" fmla="*/ 1042 h 1055"/>
                  <a:gd name="T14" fmla="*/ 893 w 1164"/>
                  <a:gd name="T15" fmla="*/ 736 h 1055"/>
                  <a:gd name="T16" fmla="*/ 1143 w 1164"/>
                  <a:gd name="T17" fmla="*/ 346 h 1055"/>
                  <a:gd name="T18" fmla="*/ 1154 w 1164"/>
                  <a:gd name="T19" fmla="*/ 140 h 1055"/>
                  <a:gd name="T20" fmla="*/ 1121 w 1164"/>
                  <a:gd name="T21" fmla="*/ 43 h 1055"/>
                  <a:gd name="T22" fmla="*/ 1066 w 1164"/>
                  <a:gd name="T23" fmla="*/ 4 h 1055"/>
                  <a:gd name="T24" fmla="*/ 1056 w 1164"/>
                  <a:gd name="T25" fmla="*/ 16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4" h="1055">
                    <a:moveTo>
                      <a:pt x="1056" y="16"/>
                    </a:moveTo>
                    <a:cubicBezTo>
                      <a:pt x="1068" y="25"/>
                      <a:pt x="1078" y="52"/>
                      <a:pt x="1085" y="64"/>
                    </a:cubicBezTo>
                    <a:cubicBezTo>
                      <a:pt x="1104" y="97"/>
                      <a:pt x="1108" y="139"/>
                      <a:pt x="1110" y="176"/>
                    </a:cubicBezTo>
                    <a:cubicBezTo>
                      <a:pt x="1115" y="240"/>
                      <a:pt x="1103" y="302"/>
                      <a:pt x="1081" y="362"/>
                    </a:cubicBezTo>
                    <a:cubicBezTo>
                      <a:pt x="1032" y="501"/>
                      <a:pt x="939" y="620"/>
                      <a:pt x="828" y="714"/>
                    </a:cubicBezTo>
                    <a:cubicBezTo>
                      <a:pt x="609" y="901"/>
                      <a:pt x="312" y="981"/>
                      <a:pt x="30" y="996"/>
                    </a:cubicBezTo>
                    <a:cubicBezTo>
                      <a:pt x="0" y="998"/>
                      <a:pt x="0" y="1041"/>
                      <a:pt x="30" y="1042"/>
                    </a:cubicBezTo>
                    <a:cubicBezTo>
                      <a:pt x="339" y="1055"/>
                      <a:pt x="661" y="941"/>
                      <a:pt x="893" y="736"/>
                    </a:cubicBezTo>
                    <a:cubicBezTo>
                      <a:pt x="1011" y="632"/>
                      <a:pt x="1097" y="496"/>
                      <a:pt x="1143" y="346"/>
                    </a:cubicBezTo>
                    <a:cubicBezTo>
                      <a:pt x="1163" y="279"/>
                      <a:pt x="1164" y="208"/>
                      <a:pt x="1154" y="140"/>
                    </a:cubicBezTo>
                    <a:cubicBezTo>
                      <a:pt x="1150" y="106"/>
                      <a:pt x="1138" y="73"/>
                      <a:pt x="1121" y="43"/>
                    </a:cubicBezTo>
                    <a:cubicBezTo>
                      <a:pt x="1105" y="16"/>
                      <a:pt x="1089" y="17"/>
                      <a:pt x="1066" y="4"/>
                    </a:cubicBezTo>
                    <a:cubicBezTo>
                      <a:pt x="1058" y="0"/>
                      <a:pt x="1049" y="11"/>
                      <a:pt x="1056" y="16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>
                <a:off x="4975226" y="4775201"/>
                <a:ext cx="1274763" cy="733425"/>
              </a:xfrm>
              <a:custGeom>
                <a:avLst/>
                <a:gdLst>
                  <a:gd name="T0" fmla="*/ 28 w 1229"/>
                  <a:gd name="T1" fmla="*/ 8 h 706"/>
                  <a:gd name="T2" fmla="*/ 139 w 1229"/>
                  <a:gd name="T3" fmla="*/ 371 h 706"/>
                  <a:gd name="T4" fmla="*/ 420 w 1229"/>
                  <a:gd name="T5" fmla="*/ 595 h 706"/>
                  <a:gd name="T6" fmla="*/ 1199 w 1229"/>
                  <a:gd name="T7" fmla="*/ 617 h 706"/>
                  <a:gd name="T8" fmla="*/ 1186 w 1229"/>
                  <a:gd name="T9" fmla="*/ 571 h 706"/>
                  <a:gd name="T10" fmla="*/ 469 w 1229"/>
                  <a:gd name="T11" fmla="*/ 549 h 706"/>
                  <a:gd name="T12" fmla="*/ 191 w 1229"/>
                  <a:gd name="T13" fmla="*/ 341 h 706"/>
                  <a:gd name="T14" fmla="*/ 105 w 1229"/>
                  <a:gd name="T15" fmla="*/ 187 h 706"/>
                  <a:gd name="T16" fmla="*/ 43 w 1229"/>
                  <a:gd name="T17" fmla="*/ 7 h 706"/>
                  <a:gd name="T18" fmla="*/ 28 w 1229"/>
                  <a:gd name="T19" fmla="*/ 8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9" h="706">
                    <a:moveTo>
                      <a:pt x="28" y="8"/>
                    </a:moveTo>
                    <a:cubicBezTo>
                      <a:pt x="0" y="129"/>
                      <a:pt x="72" y="275"/>
                      <a:pt x="139" y="371"/>
                    </a:cubicBezTo>
                    <a:cubicBezTo>
                      <a:pt x="210" y="470"/>
                      <a:pt x="310" y="545"/>
                      <a:pt x="420" y="595"/>
                    </a:cubicBezTo>
                    <a:cubicBezTo>
                      <a:pt x="664" y="706"/>
                      <a:pt x="948" y="698"/>
                      <a:pt x="1199" y="617"/>
                    </a:cubicBezTo>
                    <a:cubicBezTo>
                      <a:pt x="1229" y="608"/>
                      <a:pt x="1217" y="563"/>
                      <a:pt x="1186" y="571"/>
                    </a:cubicBezTo>
                    <a:cubicBezTo>
                      <a:pt x="954" y="630"/>
                      <a:pt x="695" y="637"/>
                      <a:pt x="469" y="549"/>
                    </a:cubicBezTo>
                    <a:cubicBezTo>
                      <a:pt x="360" y="506"/>
                      <a:pt x="262" y="433"/>
                      <a:pt x="191" y="341"/>
                    </a:cubicBezTo>
                    <a:cubicBezTo>
                      <a:pt x="155" y="294"/>
                      <a:pt x="127" y="241"/>
                      <a:pt x="105" y="187"/>
                    </a:cubicBezTo>
                    <a:cubicBezTo>
                      <a:pt x="81" y="128"/>
                      <a:pt x="72" y="63"/>
                      <a:pt x="43" y="7"/>
                    </a:cubicBezTo>
                    <a:cubicBezTo>
                      <a:pt x="40" y="0"/>
                      <a:pt x="30" y="2"/>
                      <a:pt x="28" y="8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" name="Freeform 11"/>
              <p:cNvSpPr/>
              <p:nvPr/>
            </p:nvSpPr>
            <p:spPr bwMode="auto">
              <a:xfrm>
                <a:off x="6203951" y="5040313"/>
                <a:ext cx="1285875" cy="706438"/>
              </a:xfrm>
              <a:custGeom>
                <a:avLst/>
                <a:gdLst>
                  <a:gd name="T0" fmla="*/ 9 w 1238"/>
                  <a:gd name="T1" fmla="*/ 343 h 681"/>
                  <a:gd name="T2" fmla="*/ 575 w 1238"/>
                  <a:gd name="T3" fmla="*/ 605 h 681"/>
                  <a:gd name="T4" fmla="*/ 1222 w 1238"/>
                  <a:gd name="T5" fmla="*/ 529 h 681"/>
                  <a:gd name="T6" fmla="*/ 1222 w 1238"/>
                  <a:gd name="T7" fmla="*/ 485 h 681"/>
                  <a:gd name="T8" fmla="*/ 968 w 1238"/>
                  <a:gd name="T9" fmla="*/ 314 h 681"/>
                  <a:gd name="T10" fmla="*/ 825 w 1238"/>
                  <a:gd name="T11" fmla="*/ 32 h 681"/>
                  <a:gd name="T12" fmla="*/ 776 w 1238"/>
                  <a:gd name="T13" fmla="*/ 46 h 681"/>
                  <a:gd name="T14" fmla="*/ 921 w 1238"/>
                  <a:gd name="T15" fmla="*/ 340 h 681"/>
                  <a:gd name="T16" fmla="*/ 1196 w 1238"/>
                  <a:gd name="T17" fmla="*/ 529 h 681"/>
                  <a:gd name="T18" fmla="*/ 1196 w 1238"/>
                  <a:gd name="T19" fmla="*/ 485 h 681"/>
                  <a:gd name="T20" fmla="*/ 23 w 1238"/>
                  <a:gd name="T21" fmla="*/ 324 h 681"/>
                  <a:gd name="T22" fmla="*/ 9 w 1238"/>
                  <a:gd name="T23" fmla="*/ 343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8" h="681">
                    <a:moveTo>
                      <a:pt x="9" y="343"/>
                    </a:moveTo>
                    <a:cubicBezTo>
                      <a:pt x="152" y="493"/>
                      <a:pt x="376" y="569"/>
                      <a:pt x="575" y="605"/>
                    </a:cubicBezTo>
                    <a:cubicBezTo>
                      <a:pt x="792" y="644"/>
                      <a:pt x="1024" y="631"/>
                      <a:pt x="1222" y="529"/>
                    </a:cubicBezTo>
                    <a:cubicBezTo>
                      <a:pt x="1238" y="520"/>
                      <a:pt x="1238" y="494"/>
                      <a:pt x="1222" y="485"/>
                    </a:cubicBezTo>
                    <a:cubicBezTo>
                      <a:pt x="1131" y="437"/>
                      <a:pt x="1041" y="387"/>
                      <a:pt x="968" y="314"/>
                    </a:cubicBezTo>
                    <a:cubicBezTo>
                      <a:pt x="889" y="238"/>
                      <a:pt x="847" y="138"/>
                      <a:pt x="825" y="32"/>
                    </a:cubicBezTo>
                    <a:cubicBezTo>
                      <a:pt x="819" y="0"/>
                      <a:pt x="770" y="14"/>
                      <a:pt x="776" y="46"/>
                    </a:cubicBezTo>
                    <a:cubicBezTo>
                      <a:pt x="799" y="157"/>
                      <a:pt x="844" y="256"/>
                      <a:pt x="921" y="340"/>
                    </a:cubicBezTo>
                    <a:cubicBezTo>
                      <a:pt x="997" y="422"/>
                      <a:pt x="1098" y="479"/>
                      <a:pt x="1196" y="529"/>
                    </a:cubicBezTo>
                    <a:cubicBezTo>
                      <a:pt x="1196" y="514"/>
                      <a:pt x="1196" y="500"/>
                      <a:pt x="1196" y="485"/>
                    </a:cubicBezTo>
                    <a:cubicBezTo>
                      <a:pt x="821" y="681"/>
                      <a:pt x="352" y="551"/>
                      <a:pt x="23" y="324"/>
                    </a:cubicBezTo>
                    <a:cubicBezTo>
                      <a:pt x="12" y="316"/>
                      <a:pt x="0" y="333"/>
                      <a:pt x="9" y="343"/>
                    </a:cubicBezTo>
                    <a:close/>
                  </a:path>
                </a:pathLst>
              </a:custGeom>
              <a:solidFill>
                <a:srgbClr val="C30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3517901" y="1225551"/>
                <a:ext cx="5260975" cy="4090987"/>
                <a:chOff x="3517901" y="1225551"/>
                <a:chExt cx="5260975" cy="4090987"/>
              </a:xfrm>
              <a:grpFill/>
            </p:grpSpPr>
            <p:sp>
              <p:nvSpPr>
                <p:cNvPr id="16" name="Freeform 12"/>
                <p:cNvSpPr/>
                <p:nvPr/>
              </p:nvSpPr>
              <p:spPr bwMode="auto">
                <a:xfrm>
                  <a:off x="7805738" y="2135188"/>
                  <a:ext cx="109538" cy="38100"/>
                </a:xfrm>
                <a:custGeom>
                  <a:avLst/>
                  <a:gdLst>
                    <a:gd name="T0" fmla="*/ 6 w 106"/>
                    <a:gd name="T1" fmla="*/ 35 h 37"/>
                    <a:gd name="T2" fmla="*/ 45 w 106"/>
                    <a:gd name="T3" fmla="*/ 33 h 37"/>
                    <a:gd name="T4" fmla="*/ 97 w 106"/>
                    <a:gd name="T5" fmla="*/ 22 h 37"/>
                    <a:gd name="T6" fmla="*/ 97 w 106"/>
                    <a:gd name="T7" fmla="*/ 6 h 37"/>
                    <a:gd name="T8" fmla="*/ 52 w 106"/>
                    <a:gd name="T9" fmla="*/ 6 h 37"/>
                    <a:gd name="T10" fmla="*/ 4 w 106"/>
                    <a:gd name="T11" fmla="*/ 24 h 37"/>
                    <a:gd name="T12" fmla="*/ 6 w 106"/>
                    <a:gd name="T13" fmla="*/ 3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6" h="37">
                      <a:moveTo>
                        <a:pt x="6" y="35"/>
                      </a:moveTo>
                      <a:cubicBezTo>
                        <a:pt x="20" y="37"/>
                        <a:pt x="32" y="35"/>
                        <a:pt x="45" y="33"/>
                      </a:cubicBezTo>
                      <a:cubicBezTo>
                        <a:pt x="63" y="30"/>
                        <a:pt x="80" y="29"/>
                        <a:pt x="97" y="22"/>
                      </a:cubicBezTo>
                      <a:cubicBezTo>
                        <a:pt x="105" y="19"/>
                        <a:pt x="106" y="9"/>
                        <a:pt x="97" y="6"/>
                      </a:cubicBezTo>
                      <a:cubicBezTo>
                        <a:pt x="81" y="0"/>
                        <a:pt x="68" y="2"/>
                        <a:pt x="52" y="6"/>
                      </a:cubicBezTo>
                      <a:cubicBezTo>
                        <a:pt x="34" y="9"/>
                        <a:pt x="17" y="13"/>
                        <a:pt x="4" y="24"/>
                      </a:cubicBezTo>
                      <a:cubicBezTo>
                        <a:pt x="0" y="27"/>
                        <a:pt x="2" y="34"/>
                        <a:pt x="6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17" name="Freeform 13"/>
                <p:cNvSpPr/>
                <p:nvPr/>
              </p:nvSpPr>
              <p:spPr bwMode="auto">
                <a:xfrm>
                  <a:off x="8018463" y="2144713"/>
                  <a:ext cx="92075" cy="34925"/>
                </a:xfrm>
                <a:custGeom>
                  <a:avLst/>
                  <a:gdLst>
                    <a:gd name="T0" fmla="*/ 4 w 89"/>
                    <a:gd name="T1" fmla="*/ 9 h 35"/>
                    <a:gd name="T2" fmla="*/ 79 w 89"/>
                    <a:gd name="T3" fmla="*/ 34 h 35"/>
                    <a:gd name="T4" fmla="*/ 83 w 89"/>
                    <a:gd name="T5" fmla="*/ 20 h 35"/>
                    <a:gd name="T6" fmla="*/ 7 w 89"/>
                    <a:gd name="T7" fmla="*/ 0 h 35"/>
                    <a:gd name="T8" fmla="*/ 4 w 89"/>
                    <a:gd name="T9" fmla="*/ 9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35">
                      <a:moveTo>
                        <a:pt x="4" y="9"/>
                      </a:moveTo>
                      <a:cubicBezTo>
                        <a:pt x="28" y="23"/>
                        <a:pt x="52" y="31"/>
                        <a:pt x="79" y="34"/>
                      </a:cubicBezTo>
                      <a:cubicBezTo>
                        <a:pt x="87" y="35"/>
                        <a:pt x="89" y="24"/>
                        <a:pt x="83" y="20"/>
                      </a:cubicBezTo>
                      <a:cubicBezTo>
                        <a:pt x="59" y="6"/>
                        <a:pt x="34" y="3"/>
                        <a:pt x="7" y="0"/>
                      </a:cubicBezTo>
                      <a:cubicBezTo>
                        <a:pt x="2" y="0"/>
                        <a:pt x="0" y="7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18" name="Freeform 14"/>
                <p:cNvSpPr/>
                <p:nvPr/>
              </p:nvSpPr>
              <p:spPr bwMode="auto">
                <a:xfrm>
                  <a:off x="8228013" y="2225676"/>
                  <a:ext cx="107950" cy="61913"/>
                </a:xfrm>
                <a:custGeom>
                  <a:avLst/>
                  <a:gdLst>
                    <a:gd name="T0" fmla="*/ 6 w 105"/>
                    <a:gd name="T1" fmla="*/ 10 h 59"/>
                    <a:gd name="T2" fmla="*/ 91 w 105"/>
                    <a:gd name="T3" fmla="*/ 55 h 59"/>
                    <a:gd name="T4" fmla="*/ 99 w 105"/>
                    <a:gd name="T5" fmla="*/ 44 h 59"/>
                    <a:gd name="T6" fmla="*/ 9 w 105"/>
                    <a:gd name="T7" fmla="*/ 1 h 59"/>
                    <a:gd name="T8" fmla="*/ 6 w 105"/>
                    <a:gd name="T9" fmla="*/ 1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59">
                      <a:moveTo>
                        <a:pt x="6" y="10"/>
                      </a:moveTo>
                      <a:cubicBezTo>
                        <a:pt x="35" y="21"/>
                        <a:pt x="64" y="39"/>
                        <a:pt x="91" y="55"/>
                      </a:cubicBezTo>
                      <a:cubicBezTo>
                        <a:pt x="97" y="59"/>
                        <a:pt x="105" y="49"/>
                        <a:pt x="99" y="44"/>
                      </a:cubicBezTo>
                      <a:cubicBezTo>
                        <a:pt x="72" y="20"/>
                        <a:pt x="44" y="7"/>
                        <a:pt x="9" y="1"/>
                      </a:cubicBezTo>
                      <a:cubicBezTo>
                        <a:pt x="3" y="0"/>
                        <a:pt x="0" y="8"/>
                        <a:pt x="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19" name="Freeform 15"/>
                <p:cNvSpPr/>
                <p:nvPr/>
              </p:nvSpPr>
              <p:spPr bwMode="auto">
                <a:xfrm>
                  <a:off x="8421688" y="2389188"/>
                  <a:ext cx="77788" cy="84138"/>
                </a:xfrm>
                <a:custGeom>
                  <a:avLst/>
                  <a:gdLst>
                    <a:gd name="T0" fmla="*/ 1 w 75"/>
                    <a:gd name="T1" fmla="*/ 1 h 81"/>
                    <a:gd name="T2" fmla="*/ 14 w 75"/>
                    <a:gd name="T3" fmla="*/ 20 h 81"/>
                    <a:gd name="T4" fmla="*/ 31 w 75"/>
                    <a:gd name="T5" fmla="*/ 42 h 81"/>
                    <a:gd name="T6" fmla="*/ 62 w 75"/>
                    <a:gd name="T7" fmla="*/ 77 h 81"/>
                    <a:gd name="T8" fmla="*/ 72 w 75"/>
                    <a:gd name="T9" fmla="*/ 71 h 81"/>
                    <a:gd name="T10" fmla="*/ 45 w 75"/>
                    <a:gd name="T11" fmla="*/ 35 h 81"/>
                    <a:gd name="T12" fmla="*/ 24 w 75"/>
                    <a:gd name="T13" fmla="*/ 16 h 81"/>
                    <a:gd name="T14" fmla="*/ 2 w 75"/>
                    <a:gd name="T15" fmla="*/ 0 h 81"/>
                    <a:gd name="T16" fmla="*/ 1 w 75"/>
                    <a:gd name="T17" fmla="*/ 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81">
                      <a:moveTo>
                        <a:pt x="1" y="1"/>
                      </a:moveTo>
                      <a:cubicBezTo>
                        <a:pt x="6" y="6"/>
                        <a:pt x="9" y="14"/>
                        <a:pt x="14" y="20"/>
                      </a:cubicBezTo>
                      <a:cubicBezTo>
                        <a:pt x="19" y="27"/>
                        <a:pt x="25" y="35"/>
                        <a:pt x="31" y="42"/>
                      </a:cubicBezTo>
                      <a:cubicBezTo>
                        <a:pt x="41" y="54"/>
                        <a:pt x="51" y="66"/>
                        <a:pt x="62" y="77"/>
                      </a:cubicBezTo>
                      <a:cubicBezTo>
                        <a:pt x="66" y="81"/>
                        <a:pt x="75" y="77"/>
                        <a:pt x="72" y="71"/>
                      </a:cubicBezTo>
                      <a:cubicBezTo>
                        <a:pt x="66" y="57"/>
                        <a:pt x="57" y="46"/>
                        <a:pt x="45" y="35"/>
                      </a:cubicBezTo>
                      <a:cubicBezTo>
                        <a:pt x="38" y="28"/>
                        <a:pt x="31" y="22"/>
                        <a:pt x="24" y="16"/>
                      </a:cubicBezTo>
                      <a:cubicBezTo>
                        <a:pt x="17" y="10"/>
                        <a:pt x="8" y="6"/>
                        <a:pt x="2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0" name="Freeform 16"/>
                <p:cNvSpPr/>
                <p:nvPr/>
              </p:nvSpPr>
              <p:spPr bwMode="auto">
                <a:xfrm>
                  <a:off x="8572501" y="2570163"/>
                  <a:ext cx="60325" cy="90488"/>
                </a:xfrm>
                <a:custGeom>
                  <a:avLst/>
                  <a:gdLst>
                    <a:gd name="T0" fmla="*/ 3 w 57"/>
                    <a:gd name="T1" fmla="*/ 10 h 88"/>
                    <a:gd name="T2" fmla="*/ 47 w 57"/>
                    <a:gd name="T3" fmla="*/ 83 h 88"/>
                    <a:gd name="T4" fmla="*/ 55 w 57"/>
                    <a:gd name="T5" fmla="*/ 77 h 88"/>
                    <a:gd name="T6" fmla="*/ 11 w 57"/>
                    <a:gd name="T7" fmla="*/ 5 h 88"/>
                    <a:gd name="T8" fmla="*/ 3 w 57"/>
                    <a:gd name="T9" fmla="*/ 1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88">
                      <a:moveTo>
                        <a:pt x="3" y="10"/>
                      </a:moveTo>
                      <a:cubicBezTo>
                        <a:pt x="17" y="35"/>
                        <a:pt x="27" y="63"/>
                        <a:pt x="47" y="83"/>
                      </a:cubicBezTo>
                      <a:cubicBezTo>
                        <a:pt x="51" y="88"/>
                        <a:pt x="57" y="82"/>
                        <a:pt x="55" y="77"/>
                      </a:cubicBezTo>
                      <a:cubicBezTo>
                        <a:pt x="44" y="51"/>
                        <a:pt x="28" y="27"/>
                        <a:pt x="11" y="5"/>
                      </a:cubicBezTo>
                      <a:cubicBezTo>
                        <a:pt x="8" y="0"/>
                        <a:pt x="0" y="4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1" name="Freeform 17"/>
                <p:cNvSpPr/>
                <p:nvPr/>
              </p:nvSpPr>
              <p:spPr bwMode="auto">
                <a:xfrm>
                  <a:off x="8664576" y="2767013"/>
                  <a:ext cx="42863" cy="88900"/>
                </a:xfrm>
                <a:custGeom>
                  <a:avLst/>
                  <a:gdLst>
                    <a:gd name="T0" fmla="*/ 3 w 41"/>
                    <a:gd name="T1" fmla="*/ 7 h 86"/>
                    <a:gd name="T2" fmla="*/ 30 w 41"/>
                    <a:gd name="T3" fmla="*/ 79 h 86"/>
                    <a:gd name="T4" fmla="*/ 40 w 41"/>
                    <a:gd name="T5" fmla="*/ 76 h 86"/>
                    <a:gd name="T6" fmla="*/ 9 w 41"/>
                    <a:gd name="T7" fmla="*/ 4 h 86"/>
                    <a:gd name="T8" fmla="*/ 3 w 41"/>
                    <a:gd name="T9" fmla="*/ 7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86">
                      <a:moveTo>
                        <a:pt x="3" y="7"/>
                      </a:moveTo>
                      <a:cubicBezTo>
                        <a:pt x="16" y="29"/>
                        <a:pt x="21" y="56"/>
                        <a:pt x="30" y="79"/>
                      </a:cubicBezTo>
                      <a:cubicBezTo>
                        <a:pt x="32" y="86"/>
                        <a:pt x="41" y="83"/>
                        <a:pt x="40" y="76"/>
                      </a:cubicBezTo>
                      <a:cubicBezTo>
                        <a:pt x="36" y="48"/>
                        <a:pt x="25" y="27"/>
                        <a:pt x="9" y="4"/>
                      </a:cubicBezTo>
                      <a:cubicBezTo>
                        <a:pt x="7" y="0"/>
                        <a:pt x="0" y="3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2" name="Freeform 18"/>
                <p:cNvSpPr/>
                <p:nvPr/>
              </p:nvSpPr>
              <p:spPr bwMode="auto">
                <a:xfrm>
                  <a:off x="8740776" y="2992438"/>
                  <a:ext cx="26988" cy="107950"/>
                </a:xfrm>
                <a:custGeom>
                  <a:avLst/>
                  <a:gdLst>
                    <a:gd name="T0" fmla="*/ 2 w 27"/>
                    <a:gd name="T1" fmla="*/ 7 h 104"/>
                    <a:gd name="T2" fmla="*/ 17 w 27"/>
                    <a:gd name="T3" fmla="*/ 100 h 104"/>
                    <a:gd name="T4" fmla="*/ 23 w 27"/>
                    <a:gd name="T5" fmla="*/ 100 h 104"/>
                    <a:gd name="T6" fmla="*/ 9 w 27"/>
                    <a:gd name="T7" fmla="*/ 4 h 104"/>
                    <a:gd name="T8" fmla="*/ 2 w 27"/>
                    <a:gd name="T9" fmla="*/ 7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104">
                      <a:moveTo>
                        <a:pt x="2" y="7"/>
                      </a:moveTo>
                      <a:cubicBezTo>
                        <a:pt x="14" y="36"/>
                        <a:pt x="13" y="68"/>
                        <a:pt x="17" y="100"/>
                      </a:cubicBezTo>
                      <a:cubicBezTo>
                        <a:pt x="17" y="104"/>
                        <a:pt x="23" y="104"/>
                        <a:pt x="23" y="100"/>
                      </a:cubicBezTo>
                      <a:cubicBezTo>
                        <a:pt x="27" y="67"/>
                        <a:pt x="24" y="33"/>
                        <a:pt x="9" y="4"/>
                      </a:cubicBezTo>
                      <a:cubicBezTo>
                        <a:pt x="7" y="0"/>
                        <a:pt x="0" y="3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3" name="Freeform 19"/>
                <p:cNvSpPr/>
                <p:nvPr/>
              </p:nvSpPr>
              <p:spPr bwMode="auto">
                <a:xfrm>
                  <a:off x="8753476" y="3206751"/>
                  <a:ext cx="25400" cy="80963"/>
                </a:xfrm>
                <a:custGeom>
                  <a:avLst/>
                  <a:gdLst>
                    <a:gd name="T0" fmla="*/ 13 w 24"/>
                    <a:gd name="T1" fmla="*/ 2 h 78"/>
                    <a:gd name="T2" fmla="*/ 4 w 24"/>
                    <a:gd name="T3" fmla="*/ 32 h 78"/>
                    <a:gd name="T4" fmla="*/ 2 w 24"/>
                    <a:gd name="T5" fmla="*/ 46 h 78"/>
                    <a:gd name="T6" fmla="*/ 0 w 24"/>
                    <a:gd name="T7" fmla="*/ 66 h 78"/>
                    <a:gd name="T8" fmla="*/ 13 w 24"/>
                    <a:gd name="T9" fmla="*/ 71 h 78"/>
                    <a:gd name="T10" fmla="*/ 23 w 24"/>
                    <a:gd name="T11" fmla="*/ 39 h 78"/>
                    <a:gd name="T12" fmla="*/ 15 w 24"/>
                    <a:gd name="T13" fmla="*/ 2 h 78"/>
                    <a:gd name="T14" fmla="*/ 13 w 24"/>
                    <a:gd name="T15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" h="78">
                      <a:moveTo>
                        <a:pt x="13" y="2"/>
                      </a:moveTo>
                      <a:cubicBezTo>
                        <a:pt x="9" y="12"/>
                        <a:pt x="6" y="21"/>
                        <a:pt x="4" y="32"/>
                      </a:cubicBezTo>
                      <a:cubicBezTo>
                        <a:pt x="3" y="37"/>
                        <a:pt x="2" y="41"/>
                        <a:pt x="2" y="46"/>
                      </a:cubicBezTo>
                      <a:cubicBezTo>
                        <a:pt x="1" y="53"/>
                        <a:pt x="1" y="59"/>
                        <a:pt x="0" y="66"/>
                      </a:cubicBezTo>
                      <a:cubicBezTo>
                        <a:pt x="0" y="72"/>
                        <a:pt x="9" y="78"/>
                        <a:pt x="13" y="71"/>
                      </a:cubicBezTo>
                      <a:cubicBezTo>
                        <a:pt x="18" y="60"/>
                        <a:pt x="21" y="52"/>
                        <a:pt x="23" y="39"/>
                      </a:cubicBezTo>
                      <a:cubicBezTo>
                        <a:pt x="24" y="25"/>
                        <a:pt x="20" y="15"/>
                        <a:pt x="15" y="2"/>
                      </a:cubicBezTo>
                      <a:cubicBezTo>
                        <a:pt x="15" y="0"/>
                        <a:pt x="13" y="1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4" name="Freeform 20"/>
                <p:cNvSpPr/>
                <p:nvPr/>
              </p:nvSpPr>
              <p:spPr bwMode="auto">
                <a:xfrm>
                  <a:off x="8672513" y="3368676"/>
                  <a:ext cx="61913" cy="100013"/>
                </a:xfrm>
                <a:custGeom>
                  <a:avLst/>
                  <a:gdLst>
                    <a:gd name="T0" fmla="*/ 46 w 61"/>
                    <a:gd name="T1" fmla="*/ 3 h 97"/>
                    <a:gd name="T2" fmla="*/ 6 w 61"/>
                    <a:gd name="T3" fmla="*/ 81 h 97"/>
                    <a:gd name="T4" fmla="*/ 20 w 61"/>
                    <a:gd name="T5" fmla="*/ 91 h 97"/>
                    <a:gd name="T6" fmla="*/ 52 w 61"/>
                    <a:gd name="T7" fmla="*/ 51 h 97"/>
                    <a:gd name="T8" fmla="*/ 53 w 61"/>
                    <a:gd name="T9" fmla="*/ 3 h 97"/>
                    <a:gd name="T10" fmla="*/ 46 w 61"/>
                    <a:gd name="T11" fmla="*/ 3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97">
                      <a:moveTo>
                        <a:pt x="46" y="3"/>
                      </a:moveTo>
                      <a:cubicBezTo>
                        <a:pt x="33" y="29"/>
                        <a:pt x="23" y="57"/>
                        <a:pt x="6" y="81"/>
                      </a:cubicBezTo>
                      <a:cubicBezTo>
                        <a:pt x="0" y="89"/>
                        <a:pt x="13" y="97"/>
                        <a:pt x="20" y="91"/>
                      </a:cubicBezTo>
                      <a:cubicBezTo>
                        <a:pt x="34" y="80"/>
                        <a:pt x="45" y="69"/>
                        <a:pt x="52" y="51"/>
                      </a:cubicBezTo>
                      <a:cubicBezTo>
                        <a:pt x="58" y="35"/>
                        <a:pt x="61" y="20"/>
                        <a:pt x="53" y="3"/>
                      </a:cubicBezTo>
                      <a:cubicBezTo>
                        <a:pt x="52" y="0"/>
                        <a:pt x="47" y="1"/>
                        <a:pt x="4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5" name="Freeform 21"/>
                <p:cNvSpPr/>
                <p:nvPr/>
              </p:nvSpPr>
              <p:spPr bwMode="auto">
                <a:xfrm>
                  <a:off x="8559801" y="3544888"/>
                  <a:ext cx="68263" cy="84138"/>
                </a:xfrm>
                <a:custGeom>
                  <a:avLst/>
                  <a:gdLst>
                    <a:gd name="T0" fmla="*/ 51 w 66"/>
                    <a:gd name="T1" fmla="*/ 4 h 81"/>
                    <a:gd name="T2" fmla="*/ 24 w 66"/>
                    <a:gd name="T3" fmla="*/ 33 h 81"/>
                    <a:gd name="T4" fmla="*/ 14 w 66"/>
                    <a:gd name="T5" fmla="*/ 46 h 81"/>
                    <a:gd name="T6" fmla="*/ 5 w 66"/>
                    <a:gd name="T7" fmla="*/ 62 h 81"/>
                    <a:gd name="T8" fmla="*/ 18 w 66"/>
                    <a:gd name="T9" fmla="*/ 75 h 81"/>
                    <a:gd name="T10" fmla="*/ 32 w 66"/>
                    <a:gd name="T11" fmla="*/ 65 h 81"/>
                    <a:gd name="T12" fmla="*/ 45 w 66"/>
                    <a:gd name="T13" fmla="*/ 49 h 81"/>
                    <a:gd name="T14" fmla="*/ 63 w 66"/>
                    <a:gd name="T15" fmla="*/ 11 h 81"/>
                    <a:gd name="T16" fmla="*/ 51 w 66"/>
                    <a:gd name="T17" fmla="*/ 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81">
                      <a:moveTo>
                        <a:pt x="51" y="4"/>
                      </a:moveTo>
                      <a:cubicBezTo>
                        <a:pt x="41" y="13"/>
                        <a:pt x="32" y="22"/>
                        <a:pt x="24" y="33"/>
                      </a:cubicBezTo>
                      <a:cubicBezTo>
                        <a:pt x="21" y="37"/>
                        <a:pt x="17" y="41"/>
                        <a:pt x="14" y="46"/>
                      </a:cubicBezTo>
                      <a:cubicBezTo>
                        <a:pt x="10" y="51"/>
                        <a:pt x="9" y="57"/>
                        <a:pt x="5" y="62"/>
                      </a:cubicBezTo>
                      <a:cubicBezTo>
                        <a:pt x="0" y="70"/>
                        <a:pt x="10" y="81"/>
                        <a:pt x="18" y="75"/>
                      </a:cubicBezTo>
                      <a:cubicBezTo>
                        <a:pt x="22" y="72"/>
                        <a:pt x="29" y="69"/>
                        <a:pt x="32" y="65"/>
                      </a:cubicBezTo>
                      <a:cubicBezTo>
                        <a:pt x="37" y="60"/>
                        <a:pt x="41" y="55"/>
                        <a:pt x="45" y="49"/>
                      </a:cubicBezTo>
                      <a:cubicBezTo>
                        <a:pt x="53" y="37"/>
                        <a:pt x="59" y="25"/>
                        <a:pt x="63" y="11"/>
                      </a:cubicBezTo>
                      <a:cubicBezTo>
                        <a:pt x="66" y="4"/>
                        <a:pt x="56" y="0"/>
                        <a:pt x="5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6" name="Freeform 22"/>
                <p:cNvSpPr/>
                <p:nvPr/>
              </p:nvSpPr>
              <p:spPr bwMode="auto">
                <a:xfrm>
                  <a:off x="8374063" y="3732213"/>
                  <a:ext cx="80963" cy="65088"/>
                </a:xfrm>
                <a:custGeom>
                  <a:avLst/>
                  <a:gdLst>
                    <a:gd name="T0" fmla="*/ 66 w 79"/>
                    <a:gd name="T1" fmla="*/ 3 h 62"/>
                    <a:gd name="T2" fmla="*/ 35 w 79"/>
                    <a:gd name="T3" fmla="*/ 23 h 62"/>
                    <a:gd name="T4" fmla="*/ 6 w 79"/>
                    <a:gd name="T5" fmla="*/ 48 h 62"/>
                    <a:gd name="T6" fmla="*/ 14 w 79"/>
                    <a:gd name="T7" fmla="*/ 58 h 62"/>
                    <a:gd name="T8" fmla="*/ 45 w 79"/>
                    <a:gd name="T9" fmla="*/ 38 h 62"/>
                    <a:gd name="T10" fmla="*/ 73 w 79"/>
                    <a:gd name="T11" fmla="*/ 13 h 62"/>
                    <a:gd name="T12" fmla="*/ 66 w 79"/>
                    <a:gd name="T13" fmla="*/ 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62">
                      <a:moveTo>
                        <a:pt x="66" y="3"/>
                      </a:moveTo>
                      <a:cubicBezTo>
                        <a:pt x="55" y="9"/>
                        <a:pt x="45" y="15"/>
                        <a:pt x="35" y="23"/>
                      </a:cubicBezTo>
                      <a:cubicBezTo>
                        <a:pt x="25" y="31"/>
                        <a:pt x="16" y="39"/>
                        <a:pt x="6" y="48"/>
                      </a:cubicBezTo>
                      <a:cubicBezTo>
                        <a:pt x="0" y="53"/>
                        <a:pt x="8" y="62"/>
                        <a:pt x="14" y="58"/>
                      </a:cubicBezTo>
                      <a:cubicBezTo>
                        <a:pt x="25" y="52"/>
                        <a:pt x="35" y="46"/>
                        <a:pt x="45" y="38"/>
                      </a:cubicBezTo>
                      <a:cubicBezTo>
                        <a:pt x="55" y="30"/>
                        <a:pt x="64" y="21"/>
                        <a:pt x="73" y="13"/>
                      </a:cubicBezTo>
                      <a:cubicBezTo>
                        <a:pt x="79" y="9"/>
                        <a:pt x="72" y="0"/>
                        <a:pt x="6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7" name="Freeform 23"/>
                <p:cNvSpPr/>
                <p:nvPr/>
              </p:nvSpPr>
              <p:spPr bwMode="auto">
                <a:xfrm>
                  <a:off x="7953376" y="3932238"/>
                  <a:ext cx="93663" cy="30163"/>
                </a:xfrm>
                <a:custGeom>
                  <a:avLst/>
                  <a:gdLst>
                    <a:gd name="T0" fmla="*/ 82 w 91"/>
                    <a:gd name="T1" fmla="*/ 1 h 30"/>
                    <a:gd name="T2" fmla="*/ 42 w 91"/>
                    <a:gd name="T3" fmla="*/ 5 h 30"/>
                    <a:gd name="T4" fmla="*/ 9 w 91"/>
                    <a:gd name="T5" fmla="*/ 11 h 30"/>
                    <a:gd name="T6" fmla="*/ 9 w 91"/>
                    <a:gd name="T7" fmla="*/ 28 h 30"/>
                    <a:gd name="T8" fmla="*/ 45 w 91"/>
                    <a:gd name="T9" fmla="*/ 27 h 30"/>
                    <a:gd name="T10" fmla="*/ 86 w 91"/>
                    <a:gd name="T11" fmla="*/ 9 h 30"/>
                    <a:gd name="T12" fmla="*/ 82 w 91"/>
                    <a:gd name="T13" fmla="*/ 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30">
                      <a:moveTo>
                        <a:pt x="82" y="1"/>
                      </a:moveTo>
                      <a:cubicBezTo>
                        <a:pt x="69" y="3"/>
                        <a:pt x="55" y="3"/>
                        <a:pt x="42" y="5"/>
                      </a:cubicBezTo>
                      <a:cubicBezTo>
                        <a:pt x="31" y="6"/>
                        <a:pt x="20" y="9"/>
                        <a:pt x="9" y="11"/>
                      </a:cubicBezTo>
                      <a:cubicBezTo>
                        <a:pt x="0" y="13"/>
                        <a:pt x="0" y="27"/>
                        <a:pt x="9" y="28"/>
                      </a:cubicBezTo>
                      <a:cubicBezTo>
                        <a:pt x="22" y="30"/>
                        <a:pt x="32" y="30"/>
                        <a:pt x="45" y="27"/>
                      </a:cubicBezTo>
                      <a:cubicBezTo>
                        <a:pt x="60" y="23"/>
                        <a:pt x="72" y="15"/>
                        <a:pt x="86" y="9"/>
                      </a:cubicBezTo>
                      <a:cubicBezTo>
                        <a:pt x="91" y="7"/>
                        <a:pt x="87" y="0"/>
                        <a:pt x="8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8" name="Freeform 24"/>
                <p:cNvSpPr/>
                <p:nvPr/>
              </p:nvSpPr>
              <p:spPr bwMode="auto">
                <a:xfrm>
                  <a:off x="7991476" y="3992563"/>
                  <a:ext cx="65088" cy="77788"/>
                </a:xfrm>
                <a:custGeom>
                  <a:avLst/>
                  <a:gdLst>
                    <a:gd name="T0" fmla="*/ 2 w 63"/>
                    <a:gd name="T1" fmla="*/ 6 h 74"/>
                    <a:gd name="T2" fmla="*/ 12 w 63"/>
                    <a:gd name="T3" fmla="*/ 18 h 74"/>
                    <a:gd name="T4" fmla="*/ 24 w 63"/>
                    <a:gd name="T5" fmla="*/ 34 h 74"/>
                    <a:gd name="T6" fmla="*/ 36 w 63"/>
                    <a:gd name="T7" fmla="*/ 51 h 74"/>
                    <a:gd name="T8" fmla="*/ 47 w 63"/>
                    <a:gd name="T9" fmla="*/ 66 h 74"/>
                    <a:gd name="T10" fmla="*/ 61 w 63"/>
                    <a:gd name="T11" fmla="*/ 60 h 74"/>
                    <a:gd name="T12" fmla="*/ 37 w 63"/>
                    <a:gd name="T13" fmla="*/ 16 h 74"/>
                    <a:gd name="T14" fmla="*/ 18 w 63"/>
                    <a:gd name="T15" fmla="*/ 3 h 74"/>
                    <a:gd name="T16" fmla="*/ 3 w 63"/>
                    <a:gd name="T17" fmla="*/ 2 h 74"/>
                    <a:gd name="T18" fmla="*/ 2 w 63"/>
                    <a:gd name="T19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74">
                      <a:moveTo>
                        <a:pt x="2" y="6"/>
                      </a:moveTo>
                      <a:cubicBezTo>
                        <a:pt x="6" y="7"/>
                        <a:pt x="10" y="15"/>
                        <a:pt x="12" y="18"/>
                      </a:cubicBezTo>
                      <a:cubicBezTo>
                        <a:pt x="15" y="24"/>
                        <a:pt x="20" y="29"/>
                        <a:pt x="24" y="34"/>
                      </a:cubicBezTo>
                      <a:cubicBezTo>
                        <a:pt x="29" y="39"/>
                        <a:pt x="32" y="45"/>
                        <a:pt x="36" y="51"/>
                      </a:cubicBezTo>
                      <a:cubicBezTo>
                        <a:pt x="39" y="56"/>
                        <a:pt x="44" y="60"/>
                        <a:pt x="47" y="66"/>
                      </a:cubicBezTo>
                      <a:cubicBezTo>
                        <a:pt x="51" y="74"/>
                        <a:pt x="63" y="68"/>
                        <a:pt x="61" y="60"/>
                      </a:cubicBezTo>
                      <a:cubicBezTo>
                        <a:pt x="57" y="43"/>
                        <a:pt x="50" y="29"/>
                        <a:pt x="37" y="16"/>
                      </a:cubicBezTo>
                      <a:cubicBezTo>
                        <a:pt x="32" y="10"/>
                        <a:pt x="26" y="6"/>
                        <a:pt x="18" y="3"/>
                      </a:cubicBezTo>
                      <a:cubicBezTo>
                        <a:pt x="13" y="0"/>
                        <a:pt x="8" y="1"/>
                        <a:pt x="3" y="2"/>
                      </a:cubicBezTo>
                      <a:cubicBezTo>
                        <a:pt x="0" y="2"/>
                        <a:pt x="0" y="6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" name="Freeform 25"/>
                <p:cNvSpPr/>
                <p:nvPr/>
              </p:nvSpPr>
              <p:spPr bwMode="auto">
                <a:xfrm>
                  <a:off x="8085138" y="4160838"/>
                  <a:ext cx="26988" cy="95250"/>
                </a:xfrm>
                <a:custGeom>
                  <a:avLst/>
                  <a:gdLst>
                    <a:gd name="T0" fmla="*/ 0 w 26"/>
                    <a:gd name="T1" fmla="*/ 8 h 91"/>
                    <a:gd name="T2" fmla="*/ 6 w 26"/>
                    <a:gd name="T3" fmla="*/ 83 h 91"/>
                    <a:gd name="T4" fmla="*/ 22 w 26"/>
                    <a:gd name="T5" fmla="*/ 83 h 91"/>
                    <a:gd name="T6" fmla="*/ 13 w 26"/>
                    <a:gd name="T7" fmla="*/ 5 h 91"/>
                    <a:gd name="T8" fmla="*/ 0 w 26"/>
                    <a:gd name="T9" fmla="*/ 8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91">
                      <a:moveTo>
                        <a:pt x="0" y="8"/>
                      </a:moveTo>
                      <a:cubicBezTo>
                        <a:pt x="1" y="33"/>
                        <a:pt x="2" y="59"/>
                        <a:pt x="6" y="83"/>
                      </a:cubicBezTo>
                      <a:cubicBezTo>
                        <a:pt x="8" y="91"/>
                        <a:pt x="20" y="91"/>
                        <a:pt x="22" y="83"/>
                      </a:cubicBezTo>
                      <a:cubicBezTo>
                        <a:pt x="26" y="58"/>
                        <a:pt x="26" y="27"/>
                        <a:pt x="13" y="5"/>
                      </a:cubicBezTo>
                      <a:cubicBezTo>
                        <a:pt x="9" y="0"/>
                        <a:pt x="0" y="2"/>
                        <a:pt x="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" name="Freeform 26"/>
                <p:cNvSpPr/>
                <p:nvPr/>
              </p:nvSpPr>
              <p:spPr bwMode="auto">
                <a:xfrm>
                  <a:off x="8034338" y="4348163"/>
                  <a:ext cx="44450" cy="106363"/>
                </a:xfrm>
                <a:custGeom>
                  <a:avLst/>
                  <a:gdLst>
                    <a:gd name="T0" fmla="*/ 8 w 43"/>
                    <a:gd name="T1" fmla="*/ 99 h 102"/>
                    <a:gd name="T2" fmla="*/ 32 w 43"/>
                    <a:gd name="T3" fmla="*/ 61 h 102"/>
                    <a:gd name="T4" fmla="*/ 42 w 43"/>
                    <a:gd name="T5" fmla="*/ 9 h 102"/>
                    <a:gd name="T6" fmla="*/ 27 w 43"/>
                    <a:gd name="T7" fmla="*/ 7 h 102"/>
                    <a:gd name="T8" fmla="*/ 13 w 43"/>
                    <a:gd name="T9" fmla="*/ 50 h 102"/>
                    <a:gd name="T10" fmla="*/ 1 w 43"/>
                    <a:gd name="T11" fmla="*/ 95 h 102"/>
                    <a:gd name="T12" fmla="*/ 8 w 43"/>
                    <a:gd name="T13" fmla="*/ 99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02">
                      <a:moveTo>
                        <a:pt x="8" y="99"/>
                      </a:moveTo>
                      <a:cubicBezTo>
                        <a:pt x="19" y="87"/>
                        <a:pt x="26" y="76"/>
                        <a:pt x="32" y="61"/>
                      </a:cubicBezTo>
                      <a:cubicBezTo>
                        <a:pt x="38" y="44"/>
                        <a:pt x="40" y="27"/>
                        <a:pt x="42" y="9"/>
                      </a:cubicBezTo>
                      <a:cubicBezTo>
                        <a:pt x="43" y="0"/>
                        <a:pt x="30" y="0"/>
                        <a:pt x="27" y="7"/>
                      </a:cubicBezTo>
                      <a:cubicBezTo>
                        <a:pt x="21" y="22"/>
                        <a:pt x="16" y="35"/>
                        <a:pt x="13" y="50"/>
                      </a:cubicBezTo>
                      <a:cubicBezTo>
                        <a:pt x="9" y="64"/>
                        <a:pt x="7" y="81"/>
                        <a:pt x="1" y="95"/>
                      </a:cubicBezTo>
                      <a:cubicBezTo>
                        <a:pt x="0" y="99"/>
                        <a:pt x="6" y="102"/>
                        <a:pt x="8" y="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" name="Freeform 27"/>
                <p:cNvSpPr/>
                <p:nvPr/>
              </p:nvSpPr>
              <p:spPr bwMode="auto">
                <a:xfrm>
                  <a:off x="7883526" y="4581526"/>
                  <a:ext cx="80963" cy="74613"/>
                </a:xfrm>
                <a:custGeom>
                  <a:avLst/>
                  <a:gdLst>
                    <a:gd name="T0" fmla="*/ 7 w 78"/>
                    <a:gd name="T1" fmla="*/ 69 h 72"/>
                    <a:gd name="T2" fmla="*/ 45 w 78"/>
                    <a:gd name="T3" fmla="*/ 47 h 72"/>
                    <a:gd name="T4" fmla="*/ 75 w 78"/>
                    <a:gd name="T5" fmla="*/ 11 h 72"/>
                    <a:gd name="T6" fmla="*/ 67 w 78"/>
                    <a:gd name="T7" fmla="*/ 5 h 72"/>
                    <a:gd name="T8" fmla="*/ 37 w 78"/>
                    <a:gd name="T9" fmla="*/ 33 h 72"/>
                    <a:gd name="T10" fmla="*/ 4 w 78"/>
                    <a:gd name="T11" fmla="*/ 63 h 72"/>
                    <a:gd name="T12" fmla="*/ 7 w 78"/>
                    <a:gd name="T13" fmla="*/ 6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8" h="72">
                      <a:moveTo>
                        <a:pt x="7" y="69"/>
                      </a:moveTo>
                      <a:cubicBezTo>
                        <a:pt x="20" y="62"/>
                        <a:pt x="33" y="56"/>
                        <a:pt x="45" y="47"/>
                      </a:cubicBezTo>
                      <a:cubicBezTo>
                        <a:pt x="57" y="37"/>
                        <a:pt x="68" y="26"/>
                        <a:pt x="75" y="11"/>
                      </a:cubicBezTo>
                      <a:cubicBezTo>
                        <a:pt x="78" y="6"/>
                        <a:pt x="71" y="0"/>
                        <a:pt x="67" y="5"/>
                      </a:cubicBezTo>
                      <a:cubicBezTo>
                        <a:pt x="57" y="15"/>
                        <a:pt x="47" y="24"/>
                        <a:pt x="37" y="33"/>
                      </a:cubicBezTo>
                      <a:cubicBezTo>
                        <a:pt x="26" y="43"/>
                        <a:pt x="15" y="55"/>
                        <a:pt x="4" y="63"/>
                      </a:cubicBezTo>
                      <a:cubicBezTo>
                        <a:pt x="0" y="66"/>
                        <a:pt x="3" y="72"/>
                        <a:pt x="7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2" name="Freeform 28"/>
                <p:cNvSpPr/>
                <p:nvPr/>
              </p:nvSpPr>
              <p:spPr bwMode="auto">
                <a:xfrm>
                  <a:off x="7666038" y="4762501"/>
                  <a:ext cx="120650" cy="58738"/>
                </a:xfrm>
                <a:custGeom>
                  <a:avLst/>
                  <a:gdLst>
                    <a:gd name="T0" fmla="*/ 6 w 117"/>
                    <a:gd name="T1" fmla="*/ 56 h 56"/>
                    <a:gd name="T2" fmla="*/ 111 w 117"/>
                    <a:gd name="T3" fmla="*/ 13 h 56"/>
                    <a:gd name="T4" fmla="*/ 105 w 117"/>
                    <a:gd name="T5" fmla="*/ 2 h 56"/>
                    <a:gd name="T6" fmla="*/ 5 w 117"/>
                    <a:gd name="T7" fmla="*/ 48 h 56"/>
                    <a:gd name="T8" fmla="*/ 6 w 117"/>
                    <a:gd name="T9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56">
                      <a:moveTo>
                        <a:pt x="6" y="56"/>
                      </a:moveTo>
                      <a:cubicBezTo>
                        <a:pt x="44" y="51"/>
                        <a:pt x="81" y="37"/>
                        <a:pt x="111" y="13"/>
                      </a:cubicBezTo>
                      <a:cubicBezTo>
                        <a:pt x="117" y="9"/>
                        <a:pt x="111" y="0"/>
                        <a:pt x="105" y="2"/>
                      </a:cubicBezTo>
                      <a:cubicBezTo>
                        <a:pt x="70" y="12"/>
                        <a:pt x="40" y="36"/>
                        <a:pt x="5" y="48"/>
                      </a:cubicBezTo>
                      <a:cubicBezTo>
                        <a:pt x="0" y="49"/>
                        <a:pt x="1" y="56"/>
                        <a:pt x="6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3" name="Freeform 29"/>
                <p:cNvSpPr/>
                <p:nvPr/>
              </p:nvSpPr>
              <p:spPr bwMode="auto">
                <a:xfrm>
                  <a:off x="7434263" y="4868863"/>
                  <a:ext cx="123825" cy="47625"/>
                </a:xfrm>
                <a:custGeom>
                  <a:avLst/>
                  <a:gdLst>
                    <a:gd name="T0" fmla="*/ 4 w 120"/>
                    <a:gd name="T1" fmla="*/ 46 h 46"/>
                    <a:gd name="T2" fmla="*/ 117 w 120"/>
                    <a:gd name="T3" fmla="*/ 10 h 46"/>
                    <a:gd name="T4" fmla="*/ 112 w 120"/>
                    <a:gd name="T5" fmla="*/ 2 h 46"/>
                    <a:gd name="T6" fmla="*/ 3 w 120"/>
                    <a:gd name="T7" fmla="*/ 39 h 46"/>
                    <a:gd name="T8" fmla="*/ 4 w 120"/>
                    <a:gd name="T9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46">
                      <a:moveTo>
                        <a:pt x="4" y="46"/>
                      </a:moveTo>
                      <a:cubicBezTo>
                        <a:pt x="43" y="44"/>
                        <a:pt x="86" y="36"/>
                        <a:pt x="117" y="10"/>
                      </a:cubicBezTo>
                      <a:cubicBezTo>
                        <a:pt x="120" y="7"/>
                        <a:pt x="116" y="0"/>
                        <a:pt x="112" y="2"/>
                      </a:cubicBezTo>
                      <a:cubicBezTo>
                        <a:pt x="75" y="14"/>
                        <a:pt x="40" y="27"/>
                        <a:pt x="3" y="39"/>
                      </a:cubicBezTo>
                      <a:cubicBezTo>
                        <a:pt x="0" y="40"/>
                        <a:pt x="0" y="46"/>
                        <a:pt x="4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4" name="Freeform 30"/>
                <p:cNvSpPr/>
                <p:nvPr/>
              </p:nvSpPr>
              <p:spPr bwMode="auto">
                <a:xfrm>
                  <a:off x="7192963" y="4932363"/>
                  <a:ext cx="153988" cy="38100"/>
                </a:xfrm>
                <a:custGeom>
                  <a:avLst/>
                  <a:gdLst>
                    <a:gd name="T0" fmla="*/ 6 w 148"/>
                    <a:gd name="T1" fmla="*/ 36 h 37"/>
                    <a:gd name="T2" fmla="*/ 137 w 148"/>
                    <a:gd name="T3" fmla="*/ 20 h 37"/>
                    <a:gd name="T4" fmla="*/ 133 w 148"/>
                    <a:gd name="T5" fmla="*/ 3 h 37"/>
                    <a:gd name="T6" fmla="*/ 3 w 148"/>
                    <a:gd name="T7" fmla="*/ 31 h 37"/>
                    <a:gd name="T8" fmla="*/ 6 w 148"/>
                    <a:gd name="T9" fmla="*/ 36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37">
                      <a:moveTo>
                        <a:pt x="6" y="36"/>
                      </a:moveTo>
                      <a:cubicBezTo>
                        <a:pt x="51" y="28"/>
                        <a:pt x="94" y="36"/>
                        <a:pt x="137" y="20"/>
                      </a:cubicBezTo>
                      <a:cubicBezTo>
                        <a:pt x="148" y="16"/>
                        <a:pt x="144" y="0"/>
                        <a:pt x="133" y="3"/>
                      </a:cubicBezTo>
                      <a:cubicBezTo>
                        <a:pt x="88" y="13"/>
                        <a:pt x="46" y="13"/>
                        <a:pt x="3" y="31"/>
                      </a:cubicBezTo>
                      <a:cubicBezTo>
                        <a:pt x="0" y="32"/>
                        <a:pt x="2" y="37"/>
                        <a:pt x="6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5" name="Freeform 31"/>
                <p:cNvSpPr/>
                <p:nvPr/>
              </p:nvSpPr>
              <p:spPr bwMode="auto">
                <a:xfrm>
                  <a:off x="6989763" y="4945063"/>
                  <a:ext cx="88900" cy="22225"/>
                </a:xfrm>
                <a:custGeom>
                  <a:avLst/>
                  <a:gdLst>
                    <a:gd name="T0" fmla="*/ 4 w 86"/>
                    <a:gd name="T1" fmla="*/ 18 h 22"/>
                    <a:gd name="T2" fmla="*/ 80 w 86"/>
                    <a:gd name="T3" fmla="*/ 10 h 22"/>
                    <a:gd name="T4" fmla="*/ 77 w 86"/>
                    <a:gd name="T5" fmla="*/ 1 h 22"/>
                    <a:gd name="T6" fmla="*/ 4 w 86"/>
                    <a:gd name="T7" fmla="*/ 8 h 22"/>
                    <a:gd name="T8" fmla="*/ 4 w 86"/>
                    <a:gd name="T9" fmla="*/ 1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22">
                      <a:moveTo>
                        <a:pt x="4" y="18"/>
                      </a:moveTo>
                      <a:cubicBezTo>
                        <a:pt x="30" y="22"/>
                        <a:pt x="56" y="21"/>
                        <a:pt x="80" y="10"/>
                      </a:cubicBezTo>
                      <a:cubicBezTo>
                        <a:pt x="86" y="8"/>
                        <a:pt x="82" y="0"/>
                        <a:pt x="77" y="1"/>
                      </a:cubicBezTo>
                      <a:cubicBezTo>
                        <a:pt x="53" y="5"/>
                        <a:pt x="28" y="5"/>
                        <a:pt x="4" y="8"/>
                      </a:cubicBezTo>
                      <a:cubicBezTo>
                        <a:pt x="0" y="9"/>
                        <a:pt x="0" y="17"/>
                        <a:pt x="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6" name="Freeform 32"/>
                <p:cNvSpPr/>
                <p:nvPr/>
              </p:nvSpPr>
              <p:spPr bwMode="auto">
                <a:xfrm>
                  <a:off x="6748463" y="4924426"/>
                  <a:ext cx="80963" cy="31750"/>
                </a:xfrm>
                <a:custGeom>
                  <a:avLst/>
                  <a:gdLst>
                    <a:gd name="T0" fmla="*/ 6 w 79"/>
                    <a:gd name="T1" fmla="*/ 17 h 31"/>
                    <a:gd name="T2" fmla="*/ 37 w 79"/>
                    <a:gd name="T3" fmla="*/ 24 h 31"/>
                    <a:gd name="T4" fmla="*/ 72 w 79"/>
                    <a:gd name="T5" fmla="*/ 31 h 31"/>
                    <a:gd name="T6" fmla="*/ 75 w 79"/>
                    <a:gd name="T7" fmla="*/ 21 h 31"/>
                    <a:gd name="T8" fmla="*/ 6 w 79"/>
                    <a:gd name="T9" fmla="*/ 6 h 31"/>
                    <a:gd name="T10" fmla="*/ 6 w 79"/>
                    <a:gd name="T11" fmla="*/ 1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" h="31">
                      <a:moveTo>
                        <a:pt x="6" y="17"/>
                      </a:moveTo>
                      <a:cubicBezTo>
                        <a:pt x="16" y="20"/>
                        <a:pt x="27" y="22"/>
                        <a:pt x="37" y="24"/>
                      </a:cubicBezTo>
                      <a:cubicBezTo>
                        <a:pt x="49" y="27"/>
                        <a:pt x="60" y="31"/>
                        <a:pt x="72" y="31"/>
                      </a:cubicBezTo>
                      <a:cubicBezTo>
                        <a:pt x="78" y="31"/>
                        <a:pt x="79" y="24"/>
                        <a:pt x="75" y="21"/>
                      </a:cubicBezTo>
                      <a:cubicBezTo>
                        <a:pt x="56" y="8"/>
                        <a:pt x="28" y="0"/>
                        <a:pt x="6" y="6"/>
                      </a:cubicBezTo>
                      <a:cubicBezTo>
                        <a:pt x="0" y="8"/>
                        <a:pt x="1" y="15"/>
                        <a:pt x="6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7" name="Freeform 33"/>
                <p:cNvSpPr/>
                <p:nvPr/>
              </p:nvSpPr>
              <p:spPr bwMode="auto">
                <a:xfrm>
                  <a:off x="6559551" y="4949826"/>
                  <a:ext cx="68263" cy="61913"/>
                </a:xfrm>
                <a:custGeom>
                  <a:avLst/>
                  <a:gdLst>
                    <a:gd name="T0" fmla="*/ 11 w 67"/>
                    <a:gd name="T1" fmla="*/ 56 h 59"/>
                    <a:gd name="T2" fmla="*/ 39 w 67"/>
                    <a:gd name="T3" fmla="*/ 37 h 59"/>
                    <a:gd name="T4" fmla="*/ 63 w 67"/>
                    <a:gd name="T5" fmla="*/ 12 h 59"/>
                    <a:gd name="T6" fmla="*/ 55 w 67"/>
                    <a:gd name="T7" fmla="*/ 4 h 59"/>
                    <a:gd name="T8" fmla="*/ 31 w 67"/>
                    <a:gd name="T9" fmla="*/ 25 h 59"/>
                    <a:gd name="T10" fmla="*/ 4 w 67"/>
                    <a:gd name="T11" fmla="*/ 48 h 59"/>
                    <a:gd name="T12" fmla="*/ 11 w 67"/>
                    <a:gd name="T13" fmla="*/ 56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59">
                      <a:moveTo>
                        <a:pt x="11" y="56"/>
                      </a:moveTo>
                      <a:cubicBezTo>
                        <a:pt x="21" y="50"/>
                        <a:pt x="30" y="44"/>
                        <a:pt x="39" y="37"/>
                      </a:cubicBezTo>
                      <a:cubicBezTo>
                        <a:pt x="48" y="29"/>
                        <a:pt x="55" y="21"/>
                        <a:pt x="63" y="12"/>
                      </a:cubicBezTo>
                      <a:cubicBezTo>
                        <a:pt x="67" y="7"/>
                        <a:pt x="60" y="0"/>
                        <a:pt x="55" y="4"/>
                      </a:cubicBezTo>
                      <a:cubicBezTo>
                        <a:pt x="47" y="11"/>
                        <a:pt x="39" y="17"/>
                        <a:pt x="31" y="25"/>
                      </a:cubicBezTo>
                      <a:cubicBezTo>
                        <a:pt x="22" y="33"/>
                        <a:pt x="14" y="41"/>
                        <a:pt x="4" y="48"/>
                      </a:cubicBezTo>
                      <a:cubicBezTo>
                        <a:pt x="0" y="52"/>
                        <a:pt x="6" y="59"/>
                        <a:pt x="11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8" name="Freeform 34"/>
                <p:cNvSpPr/>
                <p:nvPr/>
              </p:nvSpPr>
              <p:spPr bwMode="auto">
                <a:xfrm>
                  <a:off x="6375401" y="5078413"/>
                  <a:ext cx="80963" cy="49213"/>
                </a:xfrm>
                <a:custGeom>
                  <a:avLst/>
                  <a:gdLst>
                    <a:gd name="T0" fmla="*/ 5 w 78"/>
                    <a:gd name="T1" fmla="*/ 46 h 46"/>
                    <a:gd name="T2" fmla="*/ 41 w 78"/>
                    <a:gd name="T3" fmla="*/ 34 h 46"/>
                    <a:gd name="T4" fmla="*/ 73 w 78"/>
                    <a:gd name="T5" fmla="*/ 11 h 46"/>
                    <a:gd name="T6" fmla="*/ 67 w 78"/>
                    <a:gd name="T7" fmla="*/ 2 h 46"/>
                    <a:gd name="T8" fmla="*/ 33 w 78"/>
                    <a:gd name="T9" fmla="*/ 21 h 46"/>
                    <a:gd name="T10" fmla="*/ 3 w 78"/>
                    <a:gd name="T11" fmla="*/ 41 h 46"/>
                    <a:gd name="T12" fmla="*/ 5 w 78"/>
                    <a:gd name="T13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8" h="46">
                      <a:moveTo>
                        <a:pt x="5" y="46"/>
                      </a:moveTo>
                      <a:cubicBezTo>
                        <a:pt x="17" y="42"/>
                        <a:pt x="29" y="41"/>
                        <a:pt x="41" y="34"/>
                      </a:cubicBezTo>
                      <a:cubicBezTo>
                        <a:pt x="53" y="28"/>
                        <a:pt x="63" y="20"/>
                        <a:pt x="73" y="11"/>
                      </a:cubicBezTo>
                      <a:cubicBezTo>
                        <a:pt x="78" y="6"/>
                        <a:pt x="72" y="0"/>
                        <a:pt x="67" y="2"/>
                      </a:cubicBezTo>
                      <a:cubicBezTo>
                        <a:pt x="55" y="8"/>
                        <a:pt x="44" y="14"/>
                        <a:pt x="33" y="21"/>
                      </a:cubicBezTo>
                      <a:cubicBezTo>
                        <a:pt x="23" y="28"/>
                        <a:pt x="14" y="37"/>
                        <a:pt x="3" y="41"/>
                      </a:cubicBezTo>
                      <a:cubicBezTo>
                        <a:pt x="0" y="42"/>
                        <a:pt x="2" y="46"/>
                        <a:pt x="5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9" name="Freeform 35"/>
                <p:cNvSpPr/>
                <p:nvPr/>
              </p:nvSpPr>
              <p:spPr bwMode="auto">
                <a:xfrm>
                  <a:off x="6167438" y="5192713"/>
                  <a:ext cx="114300" cy="50800"/>
                </a:xfrm>
                <a:custGeom>
                  <a:avLst/>
                  <a:gdLst>
                    <a:gd name="T0" fmla="*/ 10 w 110"/>
                    <a:gd name="T1" fmla="*/ 48 h 50"/>
                    <a:gd name="T2" fmla="*/ 105 w 110"/>
                    <a:gd name="T3" fmla="*/ 11 h 50"/>
                    <a:gd name="T4" fmla="*/ 102 w 110"/>
                    <a:gd name="T5" fmla="*/ 2 h 50"/>
                    <a:gd name="T6" fmla="*/ 7 w 110"/>
                    <a:gd name="T7" fmla="*/ 37 h 50"/>
                    <a:gd name="T8" fmla="*/ 10 w 110"/>
                    <a:gd name="T9" fmla="*/ 4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50">
                      <a:moveTo>
                        <a:pt x="10" y="48"/>
                      </a:moveTo>
                      <a:cubicBezTo>
                        <a:pt x="45" y="42"/>
                        <a:pt x="75" y="29"/>
                        <a:pt x="105" y="11"/>
                      </a:cubicBezTo>
                      <a:cubicBezTo>
                        <a:pt x="110" y="8"/>
                        <a:pt x="107" y="0"/>
                        <a:pt x="102" y="2"/>
                      </a:cubicBezTo>
                      <a:cubicBezTo>
                        <a:pt x="71" y="15"/>
                        <a:pt x="40" y="30"/>
                        <a:pt x="7" y="37"/>
                      </a:cubicBezTo>
                      <a:cubicBezTo>
                        <a:pt x="0" y="39"/>
                        <a:pt x="3" y="50"/>
                        <a:pt x="10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0" name="Freeform 36"/>
                <p:cNvSpPr/>
                <p:nvPr/>
              </p:nvSpPr>
              <p:spPr bwMode="auto">
                <a:xfrm>
                  <a:off x="5929313" y="5272088"/>
                  <a:ext cx="131763" cy="36513"/>
                </a:xfrm>
                <a:custGeom>
                  <a:avLst/>
                  <a:gdLst>
                    <a:gd name="T0" fmla="*/ 7 w 128"/>
                    <a:gd name="T1" fmla="*/ 30 h 35"/>
                    <a:gd name="T2" fmla="*/ 120 w 128"/>
                    <a:gd name="T3" fmla="*/ 16 h 35"/>
                    <a:gd name="T4" fmla="*/ 114 w 128"/>
                    <a:gd name="T5" fmla="*/ 2 h 35"/>
                    <a:gd name="T6" fmla="*/ 7 w 128"/>
                    <a:gd name="T7" fmla="*/ 18 h 35"/>
                    <a:gd name="T8" fmla="*/ 7 w 128"/>
                    <a:gd name="T9" fmla="*/ 3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35">
                      <a:moveTo>
                        <a:pt x="7" y="30"/>
                      </a:moveTo>
                      <a:cubicBezTo>
                        <a:pt x="47" y="33"/>
                        <a:pt x="84" y="35"/>
                        <a:pt x="120" y="16"/>
                      </a:cubicBezTo>
                      <a:cubicBezTo>
                        <a:pt x="128" y="11"/>
                        <a:pt x="122" y="0"/>
                        <a:pt x="114" y="2"/>
                      </a:cubicBezTo>
                      <a:cubicBezTo>
                        <a:pt x="79" y="10"/>
                        <a:pt x="43" y="15"/>
                        <a:pt x="7" y="18"/>
                      </a:cubicBezTo>
                      <a:cubicBezTo>
                        <a:pt x="0" y="18"/>
                        <a:pt x="0" y="29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1" name="Freeform 37"/>
                <p:cNvSpPr/>
                <p:nvPr/>
              </p:nvSpPr>
              <p:spPr bwMode="auto">
                <a:xfrm>
                  <a:off x="5719763" y="5281613"/>
                  <a:ext cx="104775" cy="34925"/>
                </a:xfrm>
                <a:custGeom>
                  <a:avLst/>
                  <a:gdLst>
                    <a:gd name="T0" fmla="*/ 3 w 101"/>
                    <a:gd name="T1" fmla="*/ 11 h 33"/>
                    <a:gd name="T2" fmla="*/ 94 w 101"/>
                    <a:gd name="T3" fmla="*/ 29 h 33"/>
                    <a:gd name="T4" fmla="*/ 94 w 101"/>
                    <a:gd name="T5" fmla="*/ 15 h 33"/>
                    <a:gd name="T6" fmla="*/ 6 w 101"/>
                    <a:gd name="T7" fmla="*/ 3 h 33"/>
                    <a:gd name="T8" fmla="*/ 3 w 101"/>
                    <a:gd name="T9" fmla="*/ 1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33">
                      <a:moveTo>
                        <a:pt x="3" y="11"/>
                      </a:moveTo>
                      <a:cubicBezTo>
                        <a:pt x="29" y="28"/>
                        <a:pt x="65" y="33"/>
                        <a:pt x="94" y="29"/>
                      </a:cubicBezTo>
                      <a:cubicBezTo>
                        <a:pt x="101" y="28"/>
                        <a:pt x="101" y="16"/>
                        <a:pt x="94" y="15"/>
                      </a:cubicBezTo>
                      <a:cubicBezTo>
                        <a:pt x="66" y="10"/>
                        <a:pt x="34" y="0"/>
                        <a:pt x="6" y="3"/>
                      </a:cubicBezTo>
                      <a:cubicBezTo>
                        <a:pt x="1" y="3"/>
                        <a:pt x="0" y="9"/>
                        <a:pt x="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2" name="Freeform 38"/>
                <p:cNvSpPr/>
                <p:nvPr/>
              </p:nvSpPr>
              <p:spPr bwMode="auto">
                <a:xfrm>
                  <a:off x="5516563" y="5238751"/>
                  <a:ext cx="103188" cy="33338"/>
                </a:xfrm>
                <a:custGeom>
                  <a:avLst/>
                  <a:gdLst>
                    <a:gd name="T0" fmla="*/ 5 w 100"/>
                    <a:gd name="T1" fmla="*/ 9 h 32"/>
                    <a:gd name="T2" fmla="*/ 92 w 100"/>
                    <a:gd name="T3" fmla="*/ 31 h 32"/>
                    <a:gd name="T4" fmla="*/ 94 w 100"/>
                    <a:gd name="T5" fmla="*/ 22 h 32"/>
                    <a:gd name="T6" fmla="*/ 7 w 100"/>
                    <a:gd name="T7" fmla="*/ 1 h 32"/>
                    <a:gd name="T8" fmla="*/ 5 w 100"/>
                    <a:gd name="T9" fmla="*/ 9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" h="32">
                      <a:moveTo>
                        <a:pt x="5" y="9"/>
                      </a:moveTo>
                      <a:cubicBezTo>
                        <a:pt x="34" y="18"/>
                        <a:pt x="62" y="26"/>
                        <a:pt x="92" y="31"/>
                      </a:cubicBezTo>
                      <a:cubicBezTo>
                        <a:pt x="98" y="32"/>
                        <a:pt x="100" y="24"/>
                        <a:pt x="94" y="22"/>
                      </a:cubicBezTo>
                      <a:cubicBezTo>
                        <a:pt x="66" y="13"/>
                        <a:pt x="37" y="6"/>
                        <a:pt x="7" y="1"/>
                      </a:cubicBezTo>
                      <a:cubicBezTo>
                        <a:pt x="2" y="0"/>
                        <a:pt x="0" y="7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3" name="Freeform 39"/>
                <p:cNvSpPr/>
                <p:nvPr/>
              </p:nvSpPr>
              <p:spPr bwMode="auto">
                <a:xfrm>
                  <a:off x="5327651" y="5132388"/>
                  <a:ext cx="85725" cy="60325"/>
                </a:xfrm>
                <a:custGeom>
                  <a:avLst/>
                  <a:gdLst>
                    <a:gd name="T0" fmla="*/ 2 w 82"/>
                    <a:gd name="T1" fmla="*/ 8 h 58"/>
                    <a:gd name="T2" fmla="*/ 71 w 82"/>
                    <a:gd name="T3" fmla="*/ 57 h 58"/>
                    <a:gd name="T4" fmla="*/ 74 w 82"/>
                    <a:gd name="T5" fmla="*/ 44 h 58"/>
                    <a:gd name="T6" fmla="*/ 11 w 82"/>
                    <a:gd name="T7" fmla="*/ 3 h 58"/>
                    <a:gd name="T8" fmla="*/ 2 w 82"/>
                    <a:gd name="T9" fmla="*/ 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8">
                      <a:moveTo>
                        <a:pt x="2" y="8"/>
                      </a:moveTo>
                      <a:cubicBezTo>
                        <a:pt x="14" y="38"/>
                        <a:pt x="41" y="52"/>
                        <a:pt x="71" y="57"/>
                      </a:cubicBezTo>
                      <a:cubicBezTo>
                        <a:pt x="79" y="58"/>
                        <a:pt x="82" y="47"/>
                        <a:pt x="74" y="44"/>
                      </a:cubicBezTo>
                      <a:cubicBezTo>
                        <a:pt x="51" y="35"/>
                        <a:pt x="30" y="19"/>
                        <a:pt x="11" y="3"/>
                      </a:cubicBezTo>
                      <a:cubicBezTo>
                        <a:pt x="8" y="0"/>
                        <a:pt x="0" y="3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4" name="Freeform 40"/>
                <p:cNvSpPr/>
                <p:nvPr/>
              </p:nvSpPr>
              <p:spPr bwMode="auto">
                <a:xfrm>
                  <a:off x="5167313" y="4940301"/>
                  <a:ext cx="87313" cy="103188"/>
                </a:xfrm>
                <a:custGeom>
                  <a:avLst/>
                  <a:gdLst>
                    <a:gd name="T0" fmla="*/ 4 w 83"/>
                    <a:gd name="T1" fmla="*/ 13 h 98"/>
                    <a:gd name="T2" fmla="*/ 72 w 83"/>
                    <a:gd name="T3" fmla="*/ 94 h 98"/>
                    <a:gd name="T4" fmla="*/ 80 w 83"/>
                    <a:gd name="T5" fmla="*/ 87 h 98"/>
                    <a:gd name="T6" fmla="*/ 13 w 83"/>
                    <a:gd name="T7" fmla="*/ 4 h 98"/>
                    <a:gd name="T8" fmla="*/ 4 w 83"/>
                    <a:gd name="T9" fmla="*/ 1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98">
                      <a:moveTo>
                        <a:pt x="4" y="13"/>
                      </a:moveTo>
                      <a:cubicBezTo>
                        <a:pt x="23" y="41"/>
                        <a:pt x="44" y="74"/>
                        <a:pt x="72" y="94"/>
                      </a:cubicBezTo>
                      <a:cubicBezTo>
                        <a:pt x="76" y="98"/>
                        <a:pt x="83" y="91"/>
                        <a:pt x="80" y="87"/>
                      </a:cubicBezTo>
                      <a:cubicBezTo>
                        <a:pt x="61" y="58"/>
                        <a:pt x="41" y="25"/>
                        <a:pt x="13" y="4"/>
                      </a:cubicBezTo>
                      <a:cubicBezTo>
                        <a:pt x="8" y="0"/>
                        <a:pt x="0" y="8"/>
                        <a:pt x="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5" name="Freeform 41"/>
                <p:cNvSpPr/>
                <p:nvPr/>
              </p:nvSpPr>
              <p:spPr bwMode="auto">
                <a:xfrm>
                  <a:off x="5113338" y="4803776"/>
                  <a:ext cx="50800" cy="74613"/>
                </a:xfrm>
                <a:custGeom>
                  <a:avLst/>
                  <a:gdLst>
                    <a:gd name="T0" fmla="*/ 2 w 49"/>
                    <a:gd name="T1" fmla="*/ 6 h 71"/>
                    <a:gd name="T2" fmla="*/ 15 w 49"/>
                    <a:gd name="T3" fmla="*/ 35 h 71"/>
                    <a:gd name="T4" fmla="*/ 35 w 49"/>
                    <a:gd name="T5" fmla="*/ 65 h 71"/>
                    <a:gd name="T6" fmla="*/ 45 w 49"/>
                    <a:gd name="T7" fmla="*/ 59 h 71"/>
                    <a:gd name="T8" fmla="*/ 26 w 49"/>
                    <a:gd name="T9" fmla="*/ 28 h 71"/>
                    <a:gd name="T10" fmla="*/ 5 w 49"/>
                    <a:gd name="T11" fmla="*/ 3 h 71"/>
                    <a:gd name="T12" fmla="*/ 2 w 49"/>
                    <a:gd name="T13" fmla="*/ 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71">
                      <a:moveTo>
                        <a:pt x="2" y="6"/>
                      </a:moveTo>
                      <a:cubicBezTo>
                        <a:pt x="6" y="15"/>
                        <a:pt x="10" y="25"/>
                        <a:pt x="15" y="35"/>
                      </a:cubicBezTo>
                      <a:cubicBezTo>
                        <a:pt x="21" y="46"/>
                        <a:pt x="27" y="55"/>
                        <a:pt x="35" y="65"/>
                      </a:cubicBezTo>
                      <a:cubicBezTo>
                        <a:pt x="39" y="71"/>
                        <a:pt x="49" y="66"/>
                        <a:pt x="45" y="59"/>
                      </a:cubicBezTo>
                      <a:cubicBezTo>
                        <a:pt x="39" y="49"/>
                        <a:pt x="33" y="38"/>
                        <a:pt x="26" y="28"/>
                      </a:cubicBezTo>
                      <a:cubicBezTo>
                        <a:pt x="20" y="19"/>
                        <a:pt x="13" y="11"/>
                        <a:pt x="5" y="3"/>
                      </a:cubicBezTo>
                      <a:cubicBezTo>
                        <a:pt x="4" y="0"/>
                        <a:pt x="0" y="3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6" name="Freeform 42"/>
                <p:cNvSpPr/>
                <p:nvPr/>
              </p:nvSpPr>
              <p:spPr bwMode="auto">
                <a:xfrm>
                  <a:off x="5035551" y="4613276"/>
                  <a:ext cx="60325" cy="101600"/>
                </a:xfrm>
                <a:custGeom>
                  <a:avLst/>
                  <a:gdLst>
                    <a:gd name="T0" fmla="*/ 2 w 58"/>
                    <a:gd name="T1" fmla="*/ 8 h 97"/>
                    <a:gd name="T2" fmla="*/ 45 w 58"/>
                    <a:gd name="T3" fmla="*/ 91 h 97"/>
                    <a:gd name="T4" fmla="*/ 56 w 58"/>
                    <a:gd name="T5" fmla="*/ 84 h 97"/>
                    <a:gd name="T6" fmla="*/ 11 w 58"/>
                    <a:gd name="T7" fmla="*/ 4 h 97"/>
                    <a:gd name="T8" fmla="*/ 2 w 58"/>
                    <a:gd name="T9" fmla="*/ 8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97">
                      <a:moveTo>
                        <a:pt x="2" y="8"/>
                      </a:moveTo>
                      <a:cubicBezTo>
                        <a:pt x="10" y="37"/>
                        <a:pt x="25" y="67"/>
                        <a:pt x="45" y="91"/>
                      </a:cubicBezTo>
                      <a:cubicBezTo>
                        <a:pt x="50" y="97"/>
                        <a:pt x="58" y="91"/>
                        <a:pt x="56" y="84"/>
                      </a:cubicBezTo>
                      <a:cubicBezTo>
                        <a:pt x="49" y="54"/>
                        <a:pt x="29" y="28"/>
                        <a:pt x="11" y="4"/>
                      </a:cubicBezTo>
                      <a:cubicBezTo>
                        <a:pt x="7" y="0"/>
                        <a:pt x="0" y="2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7" name="Freeform 43"/>
                <p:cNvSpPr/>
                <p:nvPr/>
              </p:nvSpPr>
              <p:spPr bwMode="auto">
                <a:xfrm>
                  <a:off x="4221163" y="4760913"/>
                  <a:ext cx="82550" cy="20638"/>
                </a:xfrm>
                <a:custGeom>
                  <a:avLst/>
                  <a:gdLst>
                    <a:gd name="T0" fmla="*/ 2 w 79"/>
                    <a:gd name="T1" fmla="*/ 4 h 19"/>
                    <a:gd name="T2" fmla="*/ 74 w 79"/>
                    <a:gd name="T3" fmla="*/ 19 h 19"/>
                    <a:gd name="T4" fmla="*/ 76 w 79"/>
                    <a:gd name="T5" fmla="*/ 14 h 19"/>
                    <a:gd name="T6" fmla="*/ 3 w 79"/>
                    <a:gd name="T7" fmla="*/ 0 h 19"/>
                    <a:gd name="T8" fmla="*/ 2 w 79"/>
                    <a:gd name="T9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9">
                      <a:moveTo>
                        <a:pt x="2" y="4"/>
                      </a:moveTo>
                      <a:cubicBezTo>
                        <a:pt x="26" y="11"/>
                        <a:pt x="50" y="14"/>
                        <a:pt x="74" y="19"/>
                      </a:cubicBezTo>
                      <a:cubicBezTo>
                        <a:pt x="77" y="19"/>
                        <a:pt x="79" y="15"/>
                        <a:pt x="76" y="14"/>
                      </a:cubicBezTo>
                      <a:cubicBezTo>
                        <a:pt x="52" y="8"/>
                        <a:pt x="27" y="7"/>
                        <a:pt x="3" y="0"/>
                      </a:cubicBezTo>
                      <a:cubicBezTo>
                        <a:pt x="1" y="0"/>
                        <a:pt x="0" y="3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8" name="Freeform 44"/>
                <p:cNvSpPr/>
                <p:nvPr/>
              </p:nvSpPr>
              <p:spPr bwMode="auto">
                <a:xfrm>
                  <a:off x="4384676" y="4772026"/>
                  <a:ext cx="106363" cy="17463"/>
                </a:xfrm>
                <a:custGeom>
                  <a:avLst/>
                  <a:gdLst>
                    <a:gd name="T0" fmla="*/ 5 w 102"/>
                    <a:gd name="T1" fmla="*/ 16 h 17"/>
                    <a:gd name="T2" fmla="*/ 98 w 102"/>
                    <a:gd name="T3" fmla="*/ 10 h 17"/>
                    <a:gd name="T4" fmla="*/ 98 w 102"/>
                    <a:gd name="T5" fmla="*/ 3 h 17"/>
                    <a:gd name="T6" fmla="*/ 3 w 102"/>
                    <a:gd name="T7" fmla="*/ 11 h 17"/>
                    <a:gd name="T8" fmla="*/ 5 w 102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" h="17">
                      <a:moveTo>
                        <a:pt x="5" y="16"/>
                      </a:moveTo>
                      <a:cubicBezTo>
                        <a:pt x="35" y="11"/>
                        <a:pt x="67" y="13"/>
                        <a:pt x="98" y="10"/>
                      </a:cubicBezTo>
                      <a:cubicBezTo>
                        <a:pt x="102" y="10"/>
                        <a:pt x="102" y="3"/>
                        <a:pt x="98" y="3"/>
                      </a:cubicBezTo>
                      <a:cubicBezTo>
                        <a:pt x="66" y="0"/>
                        <a:pt x="34" y="2"/>
                        <a:pt x="3" y="11"/>
                      </a:cubicBezTo>
                      <a:cubicBezTo>
                        <a:pt x="0" y="12"/>
                        <a:pt x="1" y="17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49" name="Freeform 45"/>
                <p:cNvSpPr/>
                <p:nvPr/>
              </p:nvSpPr>
              <p:spPr bwMode="auto">
                <a:xfrm>
                  <a:off x="4584701" y="4762501"/>
                  <a:ext cx="90488" cy="34925"/>
                </a:xfrm>
                <a:custGeom>
                  <a:avLst/>
                  <a:gdLst>
                    <a:gd name="T0" fmla="*/ 4 w 87"/>
                    <a:gd name="T1" fmla="*/ 20 h 33"/>
                    <a:gd name="T2" fmla="*/ 83 w 87"/>
                    <a:gd name="T3" fmla="*/ 12 h 33"/>
                    <a:gd name="T4" fmla="*/ 77 w 87"/>
                    <a:gd name="T5" fmla="*/ 2 h 33"/>
                    <a:gd name="T6" fmla="*/ 6 w 87"/>
                    <a:gd name="T7" fmla="*/ 10 h 33"/>
                    <a:gd name="T8" fmla="*/ 4 w 87"/>
                    <a:gd name="T9" fmla="*/ 2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33">
                      <a:moveTo>
                        <a:pt x="4" y="20"/>
                      </a:moveTo>
                      <a:cubicBezTo>
                        <a:pt x="29" y="33"/>
                        <a:pt x="61" y="33"/>
                        <a:pt x="83" y="12"/>
                      </a:cubicBezTo>
                      <a:cubicBezTo>
                        <a:pt x="87" y="9"/>
                        <a:pt x="83" y="0"/>
                        <a:pt x="77" y="2"/>
                      </a:cubicBezTo>
                      <a:cubicBezTo>
                        <a:pt x="55" y="11"/>
                        <a:pt x="30" y="13"/>
                        <a:pt x="6" y="10"/>
                      </a:cubicBezTo>
                      <a:cubicBezTo>
                        <a:pt x="1" y="10"/>
                        <a:pt x="0" y="17"/>
                        <a:pt x="4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0" name="Freeform 46"/>
                <p:cNvSpPr/>
                <p:nvPr/>
              </p:nvSpPr>
              <p:spPr bwMode="auto">
                <a:xfrm>
                  <a:off x="4751388" y="4727576"/>
                  <a:ext cx="88900" cy="25400"/>
                </a:xfrm>
                <a:custGeom>
                  <a:avLst/>
                  <a:gdLst>
                    <a:gd name="T0" fmla="*/ 5 w 86"/>
                    <a:gd name="T1" fmla="*/ 24 h 25"/>
                    <a:gd name="T2" fmla="*/ 79 w 86"/>
                    <a:gd name="T3" fmla="*/ 11 h 25"/>
                    <a:gd name="T4" fmla="*/ 76 w 86"/>
                    <a:gd name="T5" fmla="*/ 1 h 25"/>
                    <a:gd name="T6" fmla="*/ 41 w 86"/>
                    <a:gd name="T7" fmla="*/ 8 h 25"/>
                    <a:gd name="T8" fmla="*/ 5 w 86"/>
                    <a:gd name="T9" fmla="*/ 17 h 25"/>
                    <a:gd name="T10" fmla="*/ 5 w 86"/>
                    <a:gd name="T1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6" h="25">
                      <a:moveTo>
                        <a:pt x="5" y="24"/>
                      </a:moveTo>
                      <a:cubicBezTo>
                        <a:pt x="32" y="25"/>
                        <a:pt x="54" y="20"/>
                        <a:pt x="79" y="11"/>
                      </a:cubicBezTo>
                      <a:cubicBezTo>
                        <a:pt x="86" y="9"/>
                        <a:pt x="83" y="0"/>
                        <a:pt x="76" y="1"/>
                      </a:cubicBezTo>
                      <a:cubicBezTo>
                        <a:pt x="64" y="3"/>
                        <a:pt x="53" y="5"/>
                        <a:pt x="41" y="8"/>
                      </a:cubicBezTo>
                      <a:cubicBezTo>
                        <a:pt x="30" y="11"/>
                        <a:pt x="17" y="16"/>
                        <a:pt x="5" y="17"/>
                      </a:cubicBezTo>
                      <a:cubicBezTo>
                        <a:pt x="0" y="17"/>
                        <a:pt x="0" y="24"/>
                        <a:pt x="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1" name="Freeform 47"/>
                <p:cNvSpPr/>
                <p:nvPr/>
              </p:nvSpPr>
              <p:spPr bwMode="auto">
                <a:xfrm>
                  <a:off x="4892676" y="4657726"/>
                  <a:ext cx="92075" cy="52388"/>
                </a:xfrm>
                <a:custGeom>
                  <a:avLst/>
                  <a:gdLst>
                    <a:gd name="T0" fmla="*/ 9 w 89"/>
                    <a:gd name="T1" fmla="*/ 48 h 50"/>
                    <a:gd name="T2" fmla="*/ 43 w 89"/>
                    <a:gd name="T3" fmla="*/ 32 h 50"/>
                    <a:gd name="T4" fmla="*/ 81 w 89"/>
                    <a:gd name="T5" fmla="*/ 15 h 50"/>
                    <a:gd name="T6" fmla="*/ 77 w 89"/>
                    <a:gd name="T7" fmla="*/ 1 h 50"/>
                    <a:gd name="T8" fmla="*/ 38 w 89"/>
                    <a:gd name="T9" fmla="*/ 14 h 50"/>
                    <a:gd name="T10" fmla="*/ 4 w 89"/>
                    <a:gd name="T11" fmla="*/ 41 h 50"/>
                    <a:gd name="T12" fmla="*/ 9 w 89"/>
                    <a:gd name="T13" fmla="*/ 4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9" h="50">
                      <a:moveTo>
                        <a:pt x="9" y="48"/>
                      </a:moveTo>
                      <a:cubicBezTo>
                        <a:pt x="20" y="42"/>
                        <a:pt x="32" y="37"/>
                        <a:pt x="43" y="32"/>
                      </a:cubicBezTo>
                      <a:cubicBezTo>
                        <a:pt x="55" y="26"/>
                        <a:pt x="68" y="20"/>
                        <a:pt x="81" y="15"/>
                      </a:cubicBezTo>
                      <a:cubicBezTo>
                        <a:pt x="89" y="11"/>
                        <a:pt x="86" y="0"/>
                        <a:pt x="77" y="1"/>
                      </a:cubicBezTo>
                      <a:cubicBezTo>
                        <a:pt x="62" y="4"/>
                        <a:pt x="51" y="7"/>
                        <a:pt x="38" y="14"/>
                      </a:cubicBezTo>
                      <a:cubicBezTo>
                        <a:pt x="25" y="22"/>
                        <a:pt x="15" y="32"/>
                        <a:pt x="4" y="41"/>
                      </a:cubicBezTo>
                      <a:cubicBezTo>
                        <a:pt x="0" y="44"/>
                        <a:pt x="5" y="50"/>
                        <a:pt x="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2" name="Freeform 48"/>
                <p:cNvSpPr/>
                <p:nvPr/>
              </p:nvSpPr>
              <p:spPr bwMode="auto">
                <a:xfrm>
                  <a:off x="4024313" y="4714876"/>
                  <a:ext cx="93663" cy="31750"/>
                </a:xfrm>
                <a:custGeom>
                  <a:avLst/>
                  <a:gdLst>
                    <a:gd name="T0" fmla="*/ 3 w 91"/>
                    <a:gd name="T1" fmla="*/ 6 h 31"/>
                    <a:gd name="T2" fmla="*/ 83 w 91"/>
                    <a:gd name="T3" fmla="*/ 30 h 31"/>
                    <a:gd name="T4" fmla="*/ 85 w 91"/>
                    <a:gd name="T5" fmla="*/ 21 h 31"/>
                    <a:gd name="T6" fmla="*/ 5 w 91"/>
                    <a:gd name="T7" fmla="*/ 1 h 31"/>
                    <a:gd name="T8" fmla="*/ 3 w 91"/>
                    <a:gd name="T9" fmla="*/ 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31">
                      <a:moveTo>
                        <a:pt x="3" y="6"/>
                      </a:moveTo>
                      <a:cubicBezTo>
                        <a:pt x="29" y="18"/>
                        <a:pt x="55" y="25"/>
                        <a:pt x="83" y="30"/>
                      </a:cubicBezTo>
                      <a:cubicBezTo>
                        <a:pt x="89" y="31"/>
                        <a:pt x="91" y="23"/>
                        <a:pt x="85" y="21"/>
                      </a:cubicBezTo>
                      <a:cubicBezTo>
                        <a:pt x="59" y="12"/>
                        <a:pt x="33" y="6"/>
                        <a:pt x="5" y="1"/>
                      </a:cubicBezTo>
                      <a:cubicBezTo>
                        <a:pt x="2" y="0"/>
                        <a:pt x="0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3" name="Freeform 49"/>
                <p:cNvSpPr/>
                <p:nvPr/>
              </p:nvSpPr>
              <p:spPr bwMode="auto">
                <a:xfrm>
                  <a:off x="3851276" y="4625976"/>
                  <a:ext cx="98425" cy="63500"/>
                </a:xfrm>
                <a:custGeom>
                  <a:avLst/>
                  <a:gdLst>
                    <a:gd name="T0" fmla="*/ 2 w 94"/>
                    <a:gd name="T1" fmla="*/ 4 h 61"/>
                    <a:gd name="T2" fmla="*/ 82 w 94"/>
                    <a:gd name="T3" fmla="*/ 60 h 61"/>
                    <a:gd name="T4" fmla="*/ 88 w 94"/>
                    <a:gd name="T5" fmla="*/ 49 h 61"/>
                    <a:gd name="T6" fmla="*/ 5 w 94"/>
                    <a:gd name="T7" fmla="*/ 1 h 61"/>
                    <a:gd name="T8" fmla="*/ 2 w 94"/>
                    <a:gd name="T9" fmla="*/ 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61">
                      <a:moveTo>
                        <a:pt x="2" y="4"/>
                      </a:moveTo>
                      <a:cubicBezTo>
                        <a:pt x="26" y="27"/>
                        <a:pt x="50" y="51"/>
                        <a:pt x="82" y="60"/>
                      </a:cubicBezTo>
                      <a:cubicBezTo>
                        <a:pt x="88" y="61"/>
                        <a:pt x="94" y="53"/>
                        <a:pt x="88" y="49"/>
                      </a:cubicBezTo>
                      <a:cubicBezTo>
                        <a:pt x="64" y="28"/>
                        <a:pt x="35" y="13"/>
                        <a:pt x="5" y="1"/>
                      </a:cubicBezTo>
                      <a:cubicBezTo>
                        <a:pt x="3" y="0"/>
                        <a:pt x="0" y="2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4" name="Freeform 50"/>
                <p:cNvSpPr/>
                <p:nvPr/>
              </p:nvSpPr>
              <p:spPr bwMode="auto">
                <a:xfrm>
                  <a:off x="3706813" y="4486276"/>
                  <a:ext cx="82550" cy="73025"/>
                </a:xfrm>
                <a:custGeom>
                  <a:avLst/>
                  <a:gdLst>
                    <a:gd name="T0" fmla="*/ 2 w 79"/>
                    <a:gd name="T1" fmla="*/ 9 h 71"/>
                    <a:gd name="T2" fmla="*/ 68 w 79"/>
                    <a:gd name="T3" fmla="*/ 69 h 71"/>
                    <a:gd name="T4" fmla="*/ 75 w 79"/>
                    <a:gd name="T5" fmla="*/ 61 h 71"/>
                    <a:gd name="T6" fmla="*/ 9 w 79"/>
                    <a:gd name="T7" fmla="*/ 4 h 71"/>
                    <a:gd name="T8" fmla="*/ 2 w 79"/>
                    <a:gd name="T9" fmla="*/ 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71">
                      <a:moveTo>
                        <a:pt x="2" y="9"/>
                      </a:moveTo>
                      <a:cubicBezTo>
                        <a:pt x="15" y="34"/>
                        <a:pt x="42" y="57"/>
                        <a:pt x="68" y="69"/>
                      </a:cubicBezTo>
                      <a:cubicBezTo>
                        <a:pt x="73" y="71"/>
                        <a:pt x="79" y="65"/>
                        <a:pt x="75" y="61"/>
                      </a:cubicBezTo>
                      <a:cubicBezTo>
                        <a:pt x="53" y="40"/>
                        <a:pt x="28" y="25"/>
                        <a:pt x="9" y="4"/>
                      </a:cubicBezTo>
                      <a:cubicBezTo>
                        <a:pt x="5" y="0"/>
                        <a:pt x="0" y="5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5" name="Freeform 51"/>
                <p:cNvSpPr/>
                <p:nvPr/>
              </p:nvSpPr>
              <p:spPr bwMode="auto">
                <a:xfrm>
                  <a:off x="3595688" y="4313238"/>
                  <a:ext cx="57150" cy="82550"/>
                </a:xfrm>
                <a:custGeom>
                  <a:avLst/>
                  <a:gdLst>
                    <a:gd name="T0" fmla="*/ 1 w 56"/>
                    <a:gd name="T1" fmla="*/ 6 h 79"/>
                    <a:gd name="T2" fmla="*/ 45 w 56"/>
                    <a:gd name="T3" fmla="*/ 75 h 79"/>
                    <a:gd name="T4" fmla="*/ 52 w 56"/>
                    <a:gd name="T5" fmla="*/ 68 h 79"/>
                    <a:gd name="T6" fmla="*/ 9 w 56"/>
                    <a:gd name="T7" fmla="*/ 4 h 79"/>
                    <a:gd name="T8" fmla="*/ 1 w 56"/>
                    <a:gd name="T9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79">
                      <a:moveTo>
                        <a:pt x="1" y="6"/>
                      </a:moveTo>
                      <a:cubicBezTo>
                        <a:pt x="5" y="35"/>
                        <a:pt x="24" y="56"/>
                        <a:pt x="45" y="75"/>
                      </a:cubicBezTo>
                      <a:cubicBezTo>
                        <a:pt x="50" y="79"/>
                        <a:pt x="56" y="73"/>
                        <a:pt x="52" y="68"/>
                      </a:cubicBezTo>
                      <a:cubicBezTo>
                        <a:pt x="35" y="48"/>
                        <a:pt x="22" y="26"/>
                        <a:pt x="9" y="4"/>
                      </a:cubicBezTo>
                      <a:cubicBezTo>
                        <a:pt x="7" y="0"/>
                        <a:pt x="0" y="2"/>
                        <a:pt x="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6" name="Freeform 52"/>
                <p:cNvSpPr/>
                <p:nvPr/>
              </p:nvSpPr>
              <p:spPr bwMode="auto">
                <a:xfrm>
                  <a:off x="3533776" y="4113213"/>
                  <a:ext cx="42863" cy="101600"/>
                </a:xfrm>
                <a:custGeom>
                  <a:avLst/>
                  <a:gdLst>
                    <a:gd name="T0" fmla="*/ 2 w 42"/>
                    <a:gd name="T1" fmla="*/ 5 h 99"/>
                    <a:gd name="T2" fmla="*/ 31 w 42"/>
                    <a:gd name="T3" fmla="*/ 94 h 99"/>
                    <a:gd name="T4" fmla="*/ 39 w 42"/>
                    <a:gd name="T5" fmla="*/ 89 h 99"/>
                    <a:gd name="T6" fmla="*/ 10 w 42"/>
                    <a:gd name="T7" fmla="*/ 5 h 99"/>
                    <a:gd name="T8" fmla="*/ 2 w 42"/>
                    <a:gd name="T9" fmla="*/ 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99">
                      <a:moveTo>
                        <a:pt x="2" y="5"/>
                      </a:moveTo>
                      <a:cubicBezTo>
                        <a:pt x="0" y="37"/>
                        <a:pt x="13" y="68"/>
                        <a:pt x="31" y="94"/>
                      </a:cubicBezTo>
                      <a:cubicBezTo>
                        <a:pt x="35" y="99"/>
                        <a:pt x="42" y="94"/>
                        <a:pt x="39" y="89"/>
                      </a:cubicBezTo>
                      <a:cubicBezTo>
                        <a:pt x="24" y="64"/>
                        <a:pt x="14" y="34"/>
                        <a:pt x="10" y="5"/>
                      </a:cubicBezTo>
                      <a:cubicBezTo>
                        <a:pt x="9" y="0"/>
                        <a:pt x="3" y="0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7" name="Freeform 53"/>
                <p:cNvSpPr/>
                <p:nvPr/>
              </p:nvSpPr>
              <p:spPr bwMode="auto">
                <a:xfrm>
                  <a:off x="3517901" y="3932238"/>
                  <a:ext cx="20638" cy="79375"/>
                </a:xfrm>
                <a:custGeom>
                  <a:avLst/>
                  <a:gdLst>
                    <a:gd name="T0" fmla="*/ 4 w 19"/>
                    <a:gd name="T1" fmla="*/ 4 h 76"/>
                    <a:gd name="T2" fmla="*/ 10 w 19"/>
                    <a:gd name="T3" fmla="*/ 71 h 76"/>
                    <a:gd name="T4" fmla="*/ 18 w 19"/>
                    <a:gd name="T5" fmla="*/ 68 h 76"/>
                    <a:gd name="T6" fmla="*/ 10 w 19"/>
                    <a:gd name="T7" fmla="*/ 4 h 76"/>
                    <a:gd name="T8" fmla="*/ 4 w 19"/>
                    <a:gd name="T9" fmla="*/ 4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6">
                      <a:moveTo>
                        <a:pt x="4" y="4"/>
                      </a:moveTo>
                      <a:cubicBezTo>
                        <a:pt x="2" y="27"/>
                        <a:pt x="0" y="50"/>
                        <a:pt x="10" y="71"/>
                      </a:cubicBezTo>
                      <a:cubicBezTo>
                        <a:pt x="13" y="76"/>
                        <a:pt x="19" y="72"/>
                        <a:pt x="18" y="68"/>
                      </a:cubicBezTo>
                      <a:cubicBezTo>
                        <a:pt x="15" y="47"/>
                        <a:pt x="12" y="25"/>
                        <a:pt x="10" y="4"/>
                      </a:cubicBezTo>
                      <a:cubicBezTo>
                        <a:pt x="10" y="0"/>
                        <a:pt x="4" y="0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8" name="Freeform 54"/>
                <p:cNvSpPr/>
                <p:nvPr/>
              </p:nvSpPr>
              <p:spPr bwMode="auto">
                <a:xfrm>
                  <a:off x="3522663" y="3695701"/>
                  <a:ext cx="47625" cy="131763"/>
                </a:xfrm>
                <a:custGeom>
                  <a:avLst/>
                  <a:gdLst>
                    <a:gd name="T0" fmla="*/ 4 w 46"/>
                    <a:gd name="T1" fmla="*/ 125 h 127"/>
                    <a:gd name="T2" fmla="*/ 43 w 46"/>
                    <a:gd name="T3" fmla="*/ 12 h 127"/>
                    <a:gd name="T4" fmla="*/ 33 w 46"/>
                    <a:gd name="T5" fmla="*/ 6 h 127"/>
                    <a:gd name="T6" fmla="*/ 0 w 46"/>
                    <a:gd name="T7" fmla="*/ 124 h 127"/>
                    <a:gd name="T8" fmla="*/ 4 w 46"/>
                    <a:gd name="T9" fmla="*/ 125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127">
                      <a:moveTo>
                        <a:pt x="4" y="125"/>
                      </a:moveTo>
                      <a:cubicBezTo>
                        <a:pt x="17" y="88"/>
                        <a:pt x="25" y="47"/>
                        <a:pt x="43" y="12"/>
                      </a:cubicBezTo>
                      <a:cubicBezTo>
                        <a:pt x="46" y="5"/>
                        <a:pt x="37" y="0"/>
                        <a:pt x="33" y="6"/>
                      </a:cubicBezTo>
                      <a:cubicBezTo>
                        <a:pt x="10" y="43"/>
                        <a:pt x="6" y="82"/>
                        <a:pt x="0" y="124"/>
                      </a:cubicBezTo>
                      <a:cubicBezTo>
                        <a:pt x="0" y="126"/>
                        <a:pt x="3" y="127"/>
                        <a:pt x="4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59" name="Freeform 55"/>
                <p:cNvSpPr/>
                <p:nvPr/>
              </p:nvSpPr>
              <p:spPr bwMode="auto">
                <a:xfrm>
                  <a:off x="3586163" y="3575051"/>
                  <a:ext cx="50800" cy="66675"/>
                </a:xfrm>
                <a:custGeom>
                  <a:avLst/>
                  <a:gdLst>
                    <a:gd name="T0" fmla="*/ 9 w 48"/>
                    <a:gd name="T1" fmla="*/ 61 h 64"/>
                    <a:gd name="T2" fmla="*/ 21 w 48"/>
                    <a:gd name="T3" fmla="*/ 53 h 64"/>
                    <a:gd name="T4" fmla="*/ 31 w 48"/>
                    <a:gd name="T5" fmla="*/ 40 h 64"/>
                    <a:gd name="T6" fmla="*/ 47 w 48"/>
                    <a:gd name="T7" fmla="*/ 9 h 64"/>
                    <a:gd name="T8" fmla="*/ 39 w 48"/>
                    <a:gd name="T9" fmla="*/ 3 h 64"/>
                    <a:gd name="T10" fmla="*/ 18 w 48"/>
                    <a:gd name="T11" fmla="*/ 29 h 64"/>
                    <a:gd name="T12" fmla="*/ 11 w 48"/>
                    <a:gd name="T13" fmla="*/ 41 h 64"/>
                    <a:gd name="T14" fmla="*/ 3 w 48"/>
                    <a:gd name="T15" fmla="*/ 57 h 64"/>
                    <a:gd name="T16" fmla="*/ 9 w 48"/>
                    <a:gd name="T17" fmla="*/ 6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8" h="64">
                      <a:moveTo>
                        <a:pt x="9" y="61"/>
                      </a:moveTo>
                      <a:cubicBezTo>
                        <a:pt x="13" y="58"/>
                        <a:pt x="17" y="56"/>
                        <a:pt x="21" y="53"/>
                      </a:cubicBezTo>
                      <a:cubicBezTo>
                        <a:pt x="25" y="49"/>
                        <a:pt x="28" y="45"/>
                        <a:pt x="31" y="40"/>
                      </a:cubicBezTo>
                      <a:cubicBezTo>
                        <a:pt x="39" y="31"/>
                        <a:pt x="44" y="21"/>
                        <a:pt x="47" y="9"/>
                      </a:cubicBezTo>
                      <a:cubicBezTo>
                        <a:pt x="48" y="5"/>
                        <a:pt x="43" y="0"/>
                        <a:pt x="39" y="3"/>
                      </a:cubicBezTo>
                      <a:cubicBezTo>
                        <a:pt x="30" y="11"/>
                        <a:pt x="24" y="19"/>
                        <a:pt x="18" y="29"/>
                      </a:cubicBezTo>
                      <a:cubicBezTo>
                        <a:pt x="15" y="33"/>
                        <a:pt x="13" y="37"/>
                        <a:pt x="11" y="41"/>
                      </a:cubicBezTo>
                      <a:cubicBezTo>
                        <a:pt x="8" y="46"/>
                        <a:pt x="6" y="52"/>
                        <a:pt x="3" y="57"/>
                      </a:cubicBezTo>
                      <a:cubicBezTo>
                        <a:pt x="0" y="60"/>
                        <a:pt x="5" y="64"/>
                        <a:pt x="9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0" name="Freeform 56"/>
                <p:cNvSpPr/>
                <p:nvPr/>
              </p:nvSpPr>
              <p:spPr bwMode="auto">
                <a:xfrm>
                  <a:off x="3698876" y="3435351"/>
                  <a:ext cx="66675" cy="74613"/>
                </a:xfrm>
                <a:custGeom>
                  <a:avLst/>
                  <a:gdLst>
                    <a:gd name="T0" fmla="*/ 11 w 64"/>
                    <a:gd name="T1" fmla="*/ 66 h 71"/>
                    <a:gd name="T2" fmla="*/ 60 w 64"/>
                    <a:gd name="T3" fmla="*/ 9 h 71"/>
                    <a:gd name="T4" fmla="*/ 56 w 64"/>
                    <a:gd name="T5" fmla="*/ 1 h 71"/>
                    <a:gd name="T6" fmla="*/ 2 w 64"/>
                    <a:gd name="T7" fmla="*/ 62 h 71"/>
                    <a:gd name="T8" fmla="*/ 11 w 64"/>
                    <a:gd name="T9" fmla="*/ 6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71">
                      <a:moveTo>
                        <a:pt x="11" y="66"/>
                      </a:moveTo>
                      <a:cubicBezTo>
                        <a:pt x="22" y="42"/>
                        <a:pt x="41" y="26"/>
                        <a:pt x="60" y="9"/>
                      </a:cubicBezTo>
                      <a:cubicBezTo>
                        <a:pt x="64" y="6"/>
                        <a:pt x="60" y="0"/>
                        <a:pt x="56" y="1"/>
                      </a:cubicBezTo>
                      <a:cubicBezTo>
                        <a:pt x="26" y="8"/>
                        <a:pt x="8" y="34"/>
                        <a:pt x="2" y="62"/>
                      </a:cubicBezTo>
                      <a:cubicBezTo>
                        <a:pt x="0" y="67"/>
                        <a:pt x="8" y="71"/>
                        <a:pt x="11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1" name="Freeform 57"/>
                <p:cNvSpPr/>
                <p:nvPr/>
              </p:nvSpPr>
              <p:spPr bwMode="auto">
                <a:xfrm>
                  <a:off x="3798888" y="3357563"/>
                  <a:ext cx="57150" cy="34925"/>
                </a:xfrm>
                <a:custGeom>
                  <a:avLst/>
                  <a:gdLst>
                    <a:gd name="T0" fmla="*/ 5 w 56"/>
                    <a:gd name="T1" fmla="*/ 33 h 34"/>
                    <a:gd name="T2" fmla="*/ 16 w 56"/>
                    <a:gd name="T3" fmla="*/ 32 h 34"/>
                    <a:gd name="T4" fmla="*/ 29 w 56"/>
                    <a:gd name="T5" fmla="*/ 28 h 34"/>
                    <a:gd name="T6" fmla="*/ 51 w 56"/>
                    <a:gd name="T7" fmla="*/ 13 h 34"/>
                    <a:gd name="T8" fmla="*/ 46 w 56"/>
                    <a:gd name="T9" fmla="*/ 2 h 34"/>
                    <a:gd name="T10" fmla="*/ 22 w 56"/>
                    <a:gd name="T11" fmla="*/ 11 h 34"/>
                    <a:gd name="T12" fmla="*/ 10 w 56"/>
                    <a:gd name="T13" fmla="*/ 19 h 34"/>
                    <a:gd name="T14" fmla="*/ 3 w 56"/>
                    <a:gd name="T15" fmla="*/ 27 h 34"/>
                    <a:gd name="T16" fmla="*/ 5 w 56"/>
                    <a:gd name="T17" fmla="*/ 3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34">
                      <a:moveTo>
                        <a:pt x="5" y="33"/>
                      </a:moveTo>
                      <a:cubicBezTo>
                        <a:pt x="9" y="32"/>
                        <a:pt x="12" y="33"/>
                        <a:pt x="16" y="32"/>
                      </a:cubicBezTo>
                      <a:cubicBezTo>
                        <a:pt x="20" y="31"/>
                        <a:pt x="24" y="29"/>
                        <a:pt x="29" y="28"/>
                      </a:cubicBezTo>
                      <a:cubicBezTo>
                        <a:pt x="38" y="24"/>
                        <a:pt x="43" y="19"/>
                        <a:pt x="51" y="13"/>
                      </a:cubicBezTo>
                      <a:cubicBezTo>
                        <a:pt x="56" y="10"/>
                        <a:pt x="53" y="0"/>
                        <a:pt x="46" y="2"/>
                      </a:cubicBezTo>
                      <a:cubicBezTo>
                        <a:pt x="37" y="5"/>
                        <a:pt x="30" y="7"/>
                        <a:pt x="22" y="11"/>
                      </a:cubicBezTo>
                      <a:cubicBezTo>
                        <a:pt x="18" y="14"/>
                        <a:pt x="14" y="16"/>
                        <a:pt x="10" y="19"/>
                      </a:cubicBezTo>
                      <a:cubicBezTo>
                        <a:pt x="7" y="21"/>
                        <a:pt x="5" y="25"/>
                        <a:pt x="3" y="27"/>
                      </a:cubicBezTo>
                      <a:cubicBezTo>
                        <a:pt x="0" y="29"/>
                        <a:pt x="1" y="34"/>
                        <a:pt x="5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2" name="Freeform 58"/>
                <p:cNvSpPr/>
                <p:nvPr/>
              </p:nvSpPr>
              <p:spPr bwMode="auto">
                <a:xfrm>
                  <a:off x="3725863" y="3227388"/>
                  <a:ext cx="76200" cy="69850"/>
                </a:xfrm>
                <a:custGeom>
                  <a:avLst/>
                  <a:gdLst>
                    <a:gd name="T0" fmla="*/ 69 w 74"/>
                    <a:gd name="T1" fmla="*/ 58 h 68"/>
                    <a:gd name="T2" fmla="*/ 42 w 74"/>
                    <a:gd name="T3" fmla="*/ 36 h 68"/>
                    <a:gd name="T4" fmla="*/ 14 w 74"/>
                    <a:gd name="T5" fmla="*/ 6 h 68"/>
                    <a:gd name="T6" fmla="*/ 3 w 74"/>
                    <a:gd name="T7" fmla="*/ 15 h 68"/>
                    <a:gd name="T8" fmla="*/ 66 w 74"/>
                    <a:gd name="T9" fmla="*/ 66 h 68"/>
                    <a:gd name="T10" fmla="*/ 69 w 74"/>
                    <a:gd name="T11" fmla="*/ 5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8">
                      <a:moveTo>
                        <a:pt x="69" y="58"/>
                      </a:moveTo>
                      <a:cubicBezTo>
                        <a:pt x="59" y="53"/>
                        <a:pt x="50" y="44"/>
                        <a:pt x="42" y="36"/>
                      </a:cubicBezTo>
                      <a:cubicBezTo>
                        <a:pt x="32" y="26"/>
                        <a:pt x="23" y="16"/>
                        <a:pt x="14" y="6"/>
                      </a:cubicBezTo>
                      <a:cubicBezTo>
                        <a:pt x="9" y="0"/>
                        <a:pt x="0" y="8"/>
                        <a:pt x="3" y="15"/>
                      </a:cubicBezTo>
                      <a:cubicBezTo>
                        <a:pt x="17" y="41"/>
                        <a:pt x="38" y="58"/>
                        <a:pt x="66" y="66"/>
                      </a:cubicBezTo>
                      <a:cubicBezTo>
                        <a:pt x="71" y="68"/>
                        <a:pt x="74" y="60"/>
                        <a:pt x="69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3" name="Freeform 59"/>
                <p:cNvSpPr/>
                <p:nvPr/>
              </p:nvSpPr>
              <p:spPr bwMode="auto">
                <a:xfrm>
                  <a:off x="3622676" y="3065463"/>
                  <a:ext cx="60325" cy="96838"/>
                </a:xfrm>
                <a:custGeom>
                  <a:avLst/>
                  <a:gdLst>
                    <a:gd name="T0" fmla="*/ 54 w 58"/>
                    <a:gd name="T1" fmla="*/ 85 h 94"/>
                    <a:gd name="T2" fmla="*/ 12 w 58"/>
                    <a:gd name="T3" fmla="*/ 6 h 94"/>
                    <a:gd name="T4" fmla="*/ 2 w 58"/>
                    <a:gd name="T5" fmla="*/ 9 h 94"/>
                    <a:gd name="T6" fmla="*/ 47 w 58"/>
                    <a:gd name="T7" fmla="*/ 91 h 94"/>
                    <a:gd name="T8" fmla="*/ 54 w 58"/>
                    <a:gd name="T9" fmla="*/ 85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94">
                      <a:moveTo>
                        <a:pt x="54" y="85"/>
                      </a:moveTo>
                      <a:cubicBezTo>
                        <a:pt x="37" y="61"/>
                        <a:pt x="23" y="35"/>
                        <a:pt x="12" y="6"/>
                      </a:cubicBezTo>
                      <a:cubicBezTo>
                        <a:pt x="10" y="0"/>
                        <a:pt x="0" y="2"/>
                        <a:pt x="2" y="9"/>
                      </a:cubicBezTo>
                      <a:cubicBezTo>
                        <a:pt x="7" y="41"/>
                        <a:pt x="22" y="71"/>
                        <a:pt x="47" y="91"/>
                      </a:cubicBezTo>
                      <a:cubicBezTo>
                        <a:pt x="51" y="94"/>
                        <a:pt x="58" y="90"/>
                        <a:pt x="54" y="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4" name="Freeform 60"/>
                <p:cNvSpPr/>
                <p:nvPr/>
              </p:nvSpPr>
              <p:spPr bwMode="auto">
                <a:xfrm>
                  <a:off x="3565526" y="2909888"/>
                  <a:ext cx="22225" cy="68263"/>
                </a:xfrm>
                <a:custGeom>
                  <a:avLst/>
                  <a:gdLst>
                    <a:gd name="T0" fmla="*/ 22 w 22"/>
                    <a:gd name="T1" fmla="*/ 62 h 66"/>
                    <a:gd name="T2" fmla="*/ 9 w 22"/>
                    <a:gd name="T3" fmla="*/ 4 h 66"/>
                    <a:gd name="T4" fmla="*/ 1 w 22"/>
                    <a:gd name="T5" fmla="*/ 6 h 66"/>
                    <a:gd name="T6" fmla="*/ 18 w 22"/>
                    <a:gd name="T7" fmla="*/ 64 h 66"/>
                    <a:gd name="T8" fmla="*/ 22 w 22"/>
                    <a:gd name="T9" fmla="*/ 6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66">
                      <a:moveTo>
                        <a:pt x="22" y="62"/>
                      </a:moveTo>
                      <a:cubicBezTo>
                        <a:pt x="17" y="43"/>
                        <a:pt x="16" y="23"/>
                        <a:pt x="9" y="4"/>
                      </a:cubicBezTo>
                      <a:cubicBezTo>
                        <a:pt x="7" y="0"/>
                        <a:pt x="0" y="1"/>
                        <a:pt x="1" y="6"/>
                      </a:cubicBezTo>
                      <a:cubicBezTo>
                        <a:pt x="6" y="25"/>
                        <a:pt x="6" y="47"/>
                        <a:pt x="18" y="64"/>
                      </a:cubicBezTo>
                      <a:cubicBezTo>
                        <a:pt x="19" y="66"/>
                        <a:pt x="22" y="65"/>
                        <a:pt x="22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5" name="Freeform 61"/>
                <p:cNvSpPr/>
                <p:nvPr/>
              </p:nvSpPr>
              <p:spPr bwMode="auto">
                <a:xfrm>
                  <a:off x="3538538" y="2741613"/>
                  <a:ext cx="28575" cy="100013"/>
                </a:xfrm>
                <a:custGeom>
                  <a:avLst/>
                  <a:gdLst>
                    <a:gd name="T0" fmla="*/ 22 w 27"/>
                    <a:gd name="T1" fmla="*/ 89 h 96"/>
                    <a:gd name="T2" fmla="*/ 15 w 27"/>
                    <a:gd name="T3" fmla="*/ 8 h 96"/>
                    <a:gd name="T4" fmla="*/ 2 w 27"/>
                    <a:gd name="T5" fmla="*/ 8 h 96"/>
                    <a:gd name="T6" fmla="*/ 9 w 27"/>
                    <a:gd name="T7" fmla="*/ 89 h 96"/>
                    <a:gd name="T8" fmla="*/ 22 w 27"/>
                    <a:gd name="T9" fmla="*/ 8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96">
                      <a:moveTo>
                        <a:pt x="22" y="89"/>
                      </a:moveTo>
                      <a:cubicBezTo>
                        <a:pt x="27" y="62"/>
                        <a:pt x="18" y="35"/>
                        <a:pt x="15" y="8"/>
                      </a:cubicBezTo>
                      <a:cubicBezTo>
                        <a:pt x="14" y="0"/>
                        <a:pt x="3" y="0"/>
                        <a:pt x="2" y="8"/>
                      </a:cubicBezTo>
                      <a:cubicBezTo>
                        <a:pt x="0" y="35"/>
                        <a:pt x="4" y="62"/>
                        <a:pt x="9" y="89"/>
                      </a:cubicBezTo>
                      <a:cubicBezTo>
                        <a:pt x="10" y="96"/>
                        <a:pt x="21" y="96"/>
                        <a:pt x="22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66" name="Freeform 62"/>
                <p:cNvSpPr/>
                <p:nvPr/>
              </p:nvSpPr>
              <p:spPr bwMode="auto">
                <a:xfrm>
                  <a:off x="3546476" y="2592388"/>
                  <a:ext cx="22225" cy="73025"/>
                </a:xfrm>
                <a:custGeom>
                  <a:avLst/>
                  <a:gdLst>
                    <a:gd name="T0" fmla="*/ 13 w 22"/>
                    <a:gd name="T1" fmla="*/ 66 h 70"/>
                    <a:gd name="T2" fmla="*/ 21 w 22"/>
                    <a:gd name="T3" fmla="*/ 8 h 70"/>
                    <a:gd name="T4" fmla="*/ 11 w 22"/>
                    <a:gd name="T5" fmla="*/ 6 h 70"/>
                    <a:gd name="T6" fmla="*/ 5 w 22"/>
                    <a:gd name="T7" fmla="*/ 66 h 70"/>
                    <a:gd name="T8" fmla="*/ 13 w 22"/>
                    <a:gd name="T9" fmla="*/ 6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70">
                      <a:moveTo>
                        <a:pt x="13" y="66"/>
                      </a:moveTo>
                      <a:cubicBezTo>
                        <a:pt x="17" y="47"/>
                        <a:pt x="16" y="27"/>
                        <a:pt x="21" y="8"/>
                      </a:cubicBezTo>
                      <a:cubicBezTo>
                        <a:pt x="22" y="2"/>
                        <a:pt x="13" y="0"/>
                        <a:pt x="11" y="6"/>
                      </a:cubicBezTo>
                      <a:cubicBezTo>
                        <a:pt x="4" y="26"/>
                        <a:pt x="0" y="45"/>
                        <a:pt x="5" y="66"/>
                      </a:cubicBezTo>
                      <a:cubicBezTo>
                        <a:pt x="6" y="70"/>
                        <a:pt x="12" y="70"/>
                        <a:pt x="13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86" name="Freeform 63"/>
                <p:cNvSpPr/>
                <p:nvPr/>
              </p:nvSpPr>
              <p:spPr bwMode="auto">
                <a:xfrm>
                  <a:off x="3595688" y="2397126"/>
                  <a:ext cx="49213" cy="103188"/>
                </a:xfrm>
                <a:custGeom>
                  <a:avLst/>
                  <a:gdLst>
                    <a:gd name="T0" fmla="*/ 7 w 47"/>
                    <a:gd name="T1" fmla="*/ 96 h 99"/>
                    <a:gd name="T2" fmla="*/ 45 w 47"/>
                    <a:gd name="T3" fmla="*/ 8 h 99"/>
                    <a:gd name="T4" fmla="*/ 36 w 47"/>
                    <a:gd name="T5" fmla="*/ 5 h 99"/>
                    <a:gd name="T6" fmla="*/ 0 w 47"/>
                    <a:gd name="T7" fmla="*/ 94 h 99"/>
                    <a:gd name="T8" fmla="*/ 7 w 47"/>
                    <a:gd name="T9" fmla="*/ 96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99">
                      <a:moveTo>
                        <a:pt x="7" y="96"/>
                      </a:moveTo>
                      <a:cubicBezTo>
                        <a:pt x="20" y="67"/>
                        <a:pt x="33" y="38"/>
                        <a:pt x="45" y="8"/>
                      </a:cubicBezTo>
                      <a:cubicBezTo>
                        <a:pt x="47" y="3"/>
                        <a:pt x="39" y="0"/>
                        <a:pt x="36" y="5"/>
                      </a:cubicBezTo>
                      <a:cubicBezTo>
                        <a:pt x="19" y="33"/>
                        <a:pt x="4" y="61"/>
                        <a:pt x="0" y="94"/>
                      </a:cubicBezTo>
                      <a:cubicBezTo>
                        <a:pt x="0" y="97"/>
                        <a:pt x="6" y="99"/>
                        <a:pt x="7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87" name="Freeform 64"/>
                <p:cNvSpPr/>
                <p:nvPr/>
              </p:nvSpPr>
              <p:spPr bwMode="auto">
                <a:xfrm>
                  <a:off x="3670301" y="2254251"/>
                  <a:ext cx="57150" cy="80963"/>
                </a:xfrm>
                <a:custGeom>
                  <a:avLst/>
                  <a:gdLst>
                    <a:gd name="T0" fmla="*/ 8 w 55"/>
                    <a:gd name="T1" fmla="*/ 74 h 78"/>
                    <a:gd name="T2" fmla="*/ 27 w 55"/>
                    <a:gd name="T3" fmla="*/ 44 h 78"/>
                    <a:gd name="T4" fmla="*/ 52 w 55"/>
                    <a:gd name="T5" fmla="*/ 10 h 78"/>
                    <a:gd name="T6" fmla="*/ 45 w 55"/>
                    <a:gd name="T7" fmla="*/ 3 h 78"/>
                    <a:gd name="T8" fmla="*/ 16 w 55"/>
                    <a:gd name="T9" fmla="*/ 33 h 78"/>
                    <a:gd name="T10" fmla="*/ 1 w 55"/>
                    <a:gd name="T11" fmla="*/ 72 h 78"/>
                    <a:gd name="T12" fmla="*/ 8 w 55"/>
                    <a:gd name="T13" fmla="*/ 7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78">
                      <a:moveTo>
                        <a:pt x="8" y="74"/>
                      </a:moveTo>
                      <a:cubicBezTo>
                        <a:pt x="12" y="63"/>
                        <a:pt x="21" y="53"/>
                        <a:pt x="27" y="44"/>
                      </a:cubicBezTo>
                      <a:cubicBezTo>
                        <a:pt x="35" y="32"/>
                        <a:pt x="45" y="22"/>
                        <a:pt x="52" y="10"/>
                      </a:cubicBezTo>
                      <a:cubicBezTo>
                        <a:pt x="55" y="6"/>
                        <a:pt x="50" y="0"/>
                        <a:pt x="45" y="3"/>
                      </a:cubicBezTo>
                      <a:cubicBezTo>
                        <a:pt x="34" y="11"/>
                        <a:pt x="25" y="21"/>
                        <a:pt x="16" y="33"/>
                      </a:cubicBezTo>
                      <a:cubicBezTo>
                        <a:pt x="7" y="45"/>
                        <a:pt x="5" y="57"/>
                        <a:pt x="1" y="72"/>
                      </a:cubicBezTo>
                      <a:cubicBezTo>
                        <a:pt x="0" y="76"/>
                        <a:pt x="6" y="78"/>
                        <a:pt x="8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88" name="Freeform 65"/>
                <p:cNvSpPr/>
                <p:nvPr/>
              </p:nvSpPr>
              <p:spPr bwMode="auto">
                <a:xfrm>
                  <a:off x="3754438" y="2087563"/>
                  <a:ext cx="73025" cy="87313"/>
                </a:xfrm>
                <a:custGeom>
                  <a:avLst/>
                  <a:gdLst>
                    <a:gd name="T0" fmla="*/ 6 w 71"/>
                    <a:gd name="T1" fmla="*/ 84 h 85"/>
                    <a:gd name="T2" fmla="*/ 66 w 71"/>
                    <a:gd name="T3" fmla="*/ 14 h 85"/>
                    <a:gd name="T4" fmla="*/ 58 w 71"/>
                    <a:gd name="T5" fmla="*/ 5 h 85"/>
                    <a:gd name="T6" fmla="*/ 1 w 71"/>
                    <a:gd name="T7" fmla="*/ 81 h 85"/>
                    <a:gd name="T8" fmla="*/ 6 w 71"/>
                    <a:gd name="T9" fmla="*/ 84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85">
                      <a:moveTo>
                        <a:pt x="6" y="84"/>
                      </a:moveTo>
                      <a:cubicBezTo>
                        <a:pt x="31" y="64"/>
                        <a:pt x="46" y="37"/>
                        <a:pt x="66" y="14"/>
                      </a:cubicBezTo>
                      <a:cubicBezTo>
                        <a:pt x="71" y="8"/>
                        <a:pt x="64" y="0"/>
                        <a:pt x="58" y="5"/>
                      </a:cubicBezTo>
                      <a:cubicBezTo>
                        <a:pt x="33" y="26"/>
                        <a:pt x="11" y="49"/>
                        <a:pt x="1" y="81"/>
                      </a:cubicBezTo>
                      <a:cubicBezTo>
                        <a:pt x="0" y="84"/>
                        <a:pt x="4" y="85"/>
                        <a:pt x="6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89" name="Freeform 66"/>
                <p:cNvSpPr/>
                <p:nvPr/>
              </p:nvSpPr>
              <p:spPr bwMode="auto">
                <a:xfrm>
                  <a:off x="3865563" y="1936751"/>
                  <a:ext cx="80963" cy="104775"/>
                </a:xfrm>
                <a:custGeom>
                  <a:avLst/>
                  <a:gdLst>
                    <a:gd name="T0" fmla="*/ 8 w 79"/>
                    <a:gd name="T1" fmla="*/ 98 h 101"/>
                    <a:gd name="T2" fmla="*/ 74 w 79"/>
                    <a:gd name="T3" fmla="*/ 12 h 101"/>
                    <a:gd name="T4" fmla="*/ 67 w 79"/>
                    <a:gd name="T5" fmla="*/ 5 h 101"/>
                    <a:gd name="T6" fmla="*/ 31 w 79"/>
                    <a:gd name="T7" fmla="*/ 43 h 101"/>
                    <a:gd name="T8" fmla="*/ 2 w 79"/>
                    <a:gd name="T9" fmla="*/ 94 h 101"/>
                    <a:gd name="T10" fmla="*/ 8 w 79"/>
                    <a:gd name="T11" fmla="*/ 9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" h="101">
                      <a:moveTo>
                        <a:pt x="8" y="98"/>
                      </a:moveTo>
                      <a:cubicBezTo>
                        <a:pt x="34" y="72"/>
                        <a:pt x="51" y="41"/>
                        <a:pt x="74" y="12"/>
                      </a:cubicBezTo>
                      <a:cubicBezTo>
                        <a:pt x="79" y="7"/>
                        <a:pt x="72" y="0"/>
                        <a:pt x="67" y="5"/>
                      </a:cubicBezTo>
                      <a:cubicBezTo>
                        <a:pt x="53" y="17"/>
                        <a:pt x="41" y="28"/>
                        <a:pt x="31" y="43"/>
                      </a:cubicBezTo>
                      <a:cubicBezTo>
                        <a:pt x="20" y="59"/>
                        <a:pt x="12" y="76"/>
                        <a:pt x="2" y="94"/>
                      </a:cubicBezTo>
                      <a:cubicBezTo>
                        <a:pt x="0" y="97"/>
                        <a:pt x="5" y="101"/>
                        <a:pt x="8" y="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0" name="Freeform 67"/>
                <p:cNvSpPr/>
                <p:nvPr/>
              </p:nvSpPr>
              <p:spPr bwMode="auto">
                <a:xfrm>
                  <a:off x="3984626" y="1827213"/>
                  <a:ext cx="87313" cy="65088"/>
                </a:xfrm>
                <a:custGeom>
                  <a:avLst/>
                  <a:gdLst>
                    <a:gd name="T0" fmla="*/ 8 w 85"/>
                    <a:gd name="T1" fmla="*/ 61 h 63"/>
                    <a:gd name="T2" fmla="*/ 23 w 85"/>
                    <a:gd name="T3" fmla="*/ 57 h 63"/>
                    <a:gd name="T4" fmla="*/ 40 w 85"/>
                    <a:gd name="T5" fmla="*/ 47 h 63"/>
                    <a:gd name="T6" fmla="*/ 76 w 85"/>
                    <a:gd name="T7" fmla="*/ 21 h 63"/>
                    <a:gd name="T8" fmla="*/ 67 w 85"/>
                    <a:gd name="T9" fmla="*/ 6 h 63"/>
                    <a:gd name="T10" fmla="*/ 34 w 85"/>
                    <a:gd name="T11" fmla="*/ 26 h 63"/>
                    <a:gd name="T12" fmla="*/ 18 w 85"/>
                    <a:gd name="T13" fmla="*/ 38 h 63"/>
                    <a:gd name="T14" fmla="*/ 3 w 85"/>
                    <a:gd name="T15" fmla="*/ 53 h 63"/>
                    <a:gd name="T16" fmla="*/ 8 w 85"/>
                    <a:gd name="T17" fmla="*/ 6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63">
                      <a:moveTo>
                        <a:pt x="8" y="61"/>
                      </a:moveTo>
                      <a:cubicBezTo>
                        <a:pt x="13" y="59"/>
                        <a:pt x="18" y="59"/>
                        <a:pt x="23" y="57"/>
                      </a:cubicBezTo>
                      <a:cubicBezTo>
                        <a:pt x="29" y="54"/>
                        <a:pt x="35" y="50"/>
                        <a:pt x="40" y="47"/>
                      </a:cubicBezTo>
                      <a:cubicBezTo>
                        <a:pt x="53" y="39"/>
                        <a:pt x="64" y="30"/>
                        <a:pt x="76" y="21"/>
                      </a:cubicBezTo>
                      <a:cubicBezTo>
                        <a:pt x="85" y="14"/>
                        <a:pt x="77" y="0"/>
                        <a:pt x="67" y="6"/>
                      </a:cubicBezTo>
                      <a:cubicBezTo>
                        <a:pt x="56" y="12"/>
                        <a:pt x="44" y="18"/>
                        <a:pt x="34" y="26"/>
                      </a:cubicBezTo>
                      <a:cubicBezTo>
                        <a:pt x="28" y="30"/>
                        <a:pt x="23" y="34"/>
                        <a:pt x="18" y="38"/>
                      </a:cubicBezTo>
                      <a:cubicBezTo>
                        <a:pt x="11" y="42"/>
                        <a:pt x="8" y="48"/>
                        <a:pt x="3" y="53"/>
                      </a:cubicBezTo>
                      <a:cubicBezTo>
                        <a:pt x="0" y="57"/>
                        <a:pt x="3" y="63"/>
                        <a:pt x="8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1" name="Freeform 68"/>
                <p:cNvSpPr/>
                <p:nvPr/>
              </p:nvSpPr>
              <p:spPr bwMode="auto">
                <a:xfrm>
                  <a:off x="4127501" y="1725613"/>
                  <a:ext cx="109538" cy="76200"/>
                </a:xfrm>
                <a:custGeom>
                  <a:avLst/>
                  <a:gdLst>
                    <a:gd name="T0" fmla="*/ 9 w 105"/>
                    <a:gd name="T1" fmla="*/ 71 h 74"/>
                    <a:gd name="T2" fmla="*/ 96 w 105"/>
                    <a:gd name="T3" fmla="*/ 16 h 74"/>
                    <a:gd name="T4" fmla="*/ 89 w 105"/>
                    <a:gd name="T5" fmla="*/ 4 h 74"/>
                    <a:gd name="T6" fmla="*/ 2 w 105"/>
                    <a:gd name="T7" fmla="*/ 66 h 74"/>
                    <a:gd name="T8" fmla="*/ 9 w 105"/>
                    <a:gd name="T9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74">
                      <a:moveTo>
                        <a:pt x="9" y="71"/>
                      </a:moveTo>
                      <a:cubicBezTo>
                        <a:pt x="33" y="47"/>
                        <a:pt x="67" y="33"/>
                        <a:pt x="96" y="16"/>
                      </a:cubicBezTo>
                      <a:cubicBezTo>
                        <a:pt x="105" y="12"/>
                        <a:pt x="97" y="0"/>
                        <a:pt x="89" y="4"/>
                      </a:cubicBezTo>
                      <a:cubicBezTo>
                        <a:pt x="55" y="19"/>
                        <a:pt x="22" y="32"/>
                        <a:pt x="2" y="66"/>
                      </a:cubicBezTo>
                      <a:cubicBezTo>
                        <a:pt x="0" y="70"/>
                        <a:pt x="5" y="74"/>
                        <a:pt x="9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2" name="Freeform 69"/>
                <p:cNvSpPr/>
                <p:nvPr/>
              </p:nvSpPr>
              <p:spPr bwMode="auto">
                <a:xfrm>
                  <a:off x="4300538" y="1655763"/>
                  <a:ext cx="87313" cy="47625"/>
                </a:xfrm>
                <a:custGeom>
                  <a:avLst/>
                  <a:gdLst>
                    <a:gd name="T0" fmla="*/ 7 w 84"/>
                    <a:gd name="T1" fmla="*/ 46 h 47"/>
                    <a:gd name="T2" fmla="*/ 80 w 84"/>
                    <a:gd name="T3" fmla="*/ 9 h 47"/>
                    <a:gd name="T4" fmla="*/ 77 w 84"/>
                    <a:gd name="T5" fmla="*/ 3 h 47"/>
                    <a:gd name="T6" fmla="*/ 5 w 84"/>
                    <a:gd name="T7" fmla="*/ 38 h 47"/>
                    <a:gd name="T8" fmla="*/ 7 w 84"/>
                    <a:gd name="T9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47">
                      <a:moveTo>
                        <a:pt x="7" y="46"/>
                      </a:moveTo>
                      <a:cubicBezTo>
                        <a:pt x="36" y="41"/>
                        <a:pt x="58" y="26"/>
                        <a:pt x="80" y="9"/>
                      </a:cubicBezTo>
                      <a:cubicBezTo>
                        <a:pt x="84" y="6"/>
                        <a:pt x="81" y="0"/>
                        <a:pt x="77" y="3"/>
                      </a:cubicBezTo>
                      <a:cubicBezTo>
                        <a:pt x="54" y="16"/>
                        <a:pt x="30" y="29"/>
                        <a:pt x="5" y="38"/>
                      </a:cubicBezTo>
                      <a:cubicBezTo>
                        <a:pt x="0" y="40"/>
                        <a:pt x="2" y="47"/>
                        <a:pt x="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3" name="Freeform 70"/>
                <p:cNvSpPr/>
                <p:nvPr/>
              </p:nvSpPr>
              <p:spPr bwMode="auto">
                <a:xfrm>
                  <a:off x="4451351" y="1609726"/>
                  <a:ext cx="103188" cy="31750"/>
                </a:xfrm>
                <a:custGeom>
                  <a:avLst/>
                  <a:gdLst>
                    <a:gd name="T0" fmla="*/ 4 w 100"/>
                    <a:gd name="T1" fmla="*/ 25 h 31"/>
                    <a:gd name="T2" fmla="*/ 95 w 100"/>
                    <a:gd name="T3" fmla="*/ 11 h 31"/>
                    <a:gd name="T4" fmla="*/ 92 w 100"/>
                    <a:gd name="T5" fmla="*/ 1 h 31"/>
                    <a:gd name="T6" fmla="*/ 4 w 100"/>
                    <a:gd name="T7" fmla="*/ 17 h 31"/>
                    <a:gd name="T8" fmla="*/ 4 w 100"/>
                    <a:gd name="T9" fmla="*/ 2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" h="31">
                      <a:moveTo>
                        <a:pt x="4" y="25"/>
                      </a:moveTo>
                      <a:cubicBezTo>
                        <a:pt x="34" y="31"/>
                        <a:pt x="67" y="23"/>
                        <a:pt x="95" y="11"/>
                      </a:cubicBezTo>
                      <a:cubicBezTo>
                        <a:pt x="100" y="9"/>
                        <a:pt x="97" y="0"/>
                        <a:pt x="92" y="1"/>
                      </a:cubicBezTo>
                      <a:cubicBezTo>
                        <a:pt x="63" y="3"/>
                        <a:pt x="32" y="9"/>
                        <a:pt x="4" y="17"/>
                      </a:cubicBezTo>
                      <a:cubicBezTo>
                        <a:pt x="0" y="18"/>
                        <a:pt x="0" y="24"/>
                        <a:pt x="4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4" name="Freeform 71"/>
                <p:cNvSpPr/>
                <p:nvPr/>
              </p:nvSpPr>
              <p:spPr bwMode="auto">
                <a:xfrm>
                  <a:off x="4638676" y="1628776"/>
                  <a:ext cx="109538" cy="19050"/>
                </a:xfrm>
                <a:custGeom>
                  <a:avLst/>
                  <a:gdLst>
                    <a:gd name="T0" fmla="*/ 4 w 105"/>
                    <a:gd name="T1" fmla="*/ 13 h 18"/>
                    <a:gd name="T2" fmla="*/ 99 w 105"/>
                    <a:gd name="T3" fmla="*/ 14 h 18"/>
                    <a:gd name="T4" fmla="*/ 99 w 105"/>
                    <a:gd name="T5" fmla="*/ 4 h 18"/>
                    <a:gd name="T6" fmla="*/ 4 w 105"/>
                    <a:gd name="T7" fmla="*/ 5 h 18"/>
                    <a:gd name="T8" fmla="*/ 4 w 105"/>
                    <a:gd name="T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8">
                      <a:moveTo>
                        <a:pt x="4" y="13"/>
                      </a:moveTo>
                      <a:cubicBezTo>
                        <a:pt x="35" y="18"/>
                        <a:pt x="67" y="17"/>
                        <a:pt x="99" y="14"/>
                      </a:cubicBezTo>
                      <a:cubicBezTo>
                        <a:pt x="105" y="13"/>
                        <a:pt x="105" y="5"/>
                        <a:pt x="99" y="4"/>
                      </a:cubicBezTo>
                      <a:cubicBezTo>
                        <a:pt x="67" y="1"/>
                        <a:pt x="35" y="0"/>
                        <a:pt x="4" y="5"/>
                      </a:cubicBezTo>
                      <a:cubicBezTo>
                        <a:pt x="0" y="6"/>
                        <a:pt x="0" y="12"/>
                        <a:pt x="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5" name="Freeform 72"/>
                <p:cNvSpPr/>
                <p:nvPr/>
              </p:nvSpPr>
              <p:spPr bwMode="auto">
                <a:xfrm>
                  <a:off x="4851401" y="1643063"/>
                  <a:ext cx="68263" cy="30163"/>
                </a:xfrm>
                <a:custGeom>
                  <a:avLst/>
                  <a:gdLst>
                    <a:gd name="T0" fmla="*/ 2 w 65"/>
                    <a:gd name="T1" fmla="*/ 4 h 28"/>
                    <a:gd name="T2" fmla="*/ 59 w 65"/>
                    <a:gd name="T3" fmla="*/ 27 h 28"/>
                    <a:gd name="T4" fmla="*/ 62 w 65"/>
                    <a:gd name="T5" fmla="*/ 21 h 28"/>
                    <a:gd name="T6" fmla="*/ 3 w 65"/>
                    <a:gd name="T7" fmla="*/ 1 h 28"/>
                    <a:gd name="T8" fmla="*/ 2 w 65"/>
                    <a:gd name="T9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28">
                      <a:moveTo>
                        <a:pt x="2" y="4"/>
                      </a:moveTo>
                      <a:cubicBezTo>
                        <a:pt x="19" y="15"/>
                        <a:pt x="40" y="22"/>
                        <a:pt x="59" y="27"/>
                      </a:cubicBezTo>
                      <a:cubicBezTo>
                        <a:pt x="63" y="28"/>
                        <a:pt x="65" y="23"/>
                        <a:pt x="62" y="21"/>
                      </a:cubicBezTo>
                      <a:cubicBezTo>
                        <a:pt x="43" y="13"/>
                        <a:pt x="23" y="7"/>
                        <a:pt x="3" y="1"/>
                      </a:cubicBezTo>
                      <a:cubicBezTo>
                        <a:pt x="1" y="0"/>
                        <a:pt x="0" y="3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6" name="Freeform 73"/>
                <p:cNvSpPr/>
                <p:nvPr/>
              </p:nvSpPr>
              <p:spPr bwMode="auto">
                <a:xfrm>
                  <a:off x="5008563" y="1714501"/>
                  <a:ext cx="71438" cy="33338"/>
                </a:xfrm>
                <a:custGeom>
                  <a:avLst/>
                  <a:gdLst>
                    <a:gd name="T0" fmla="*/ 3 w 68"/>
                    <a:gd name="T1" fmla="*/ 10 h 33"/>
                    <a:gd name="T2" fmla="*/ 59 w 68"/>
                    <a:gd name="T3" fmla="*/ 32 h 33"/>
                    <a:gd name="T4" fmla="*/ 64 w 68"/>
                    <a:gd name="T5" fmla="*/ 26 h 33"/>
                    <a:gd name="T6" fmla="*/ 3 w 68"/>
                    <a:gd name="T7" fmla="*/ 4 h 33"/>
                    <a:gd name="T8" fmla="*/ 3 w 68"/>
                    <a:gd name="T9" fmla="*/ 1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3">
                      <a:moveTo>
                        <a:pt x="3" y="10"/>
                      </a:moveTo>
                      <a:cubicBezTo>
                        <a:pt x="23" y="14"/>
                        <a:pt x="40" y="23"/>
                        <a:pt x="59" y="32"/>
                      </a:cubicBezTo>
                      <a:cubicBezTo>
                        <a:pt x="63" y="33"/>
                        <a:pt x="68" y="29"/>
                        <a:pt x="64" y="26"/>
                      </a:cubicBezTo>
                      <a:cubicBezTo>
                        <a:pt x="46" y="10"/>
                        <a:pt x="26" y="0"/>
                        <a:pt x="3" y="4"/>
                      </a:cubicBezTo>
                      <a:cubicBezTo>
                        <a:pt x="0" y="4"/>
                        <a:pt x="0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7" name="Freeform 74"/>
                <p:cNvSpPr/>
                <p:nvPr/>
              </p:nvSpPr>
              <p:spPr bwMode="auto">
                <a:xfrm>
                  <a:off x="5149851" y="1784351"/>
                  <a:ext cx="85725" cy="47625"/>
                </a:xfrm>
                <a:custGeom>
                  <a:avLst/>
                  <a:gdLst>
                    <a:gd name="T0" fmla="*/ 3 w 83"/>
                    <a:gd name="T1" fmla="*/ 6 h 46"/>
                    <a:gd name="T2" fmla="*/ 75 w 83"/>
                    <a:gd name="T3" fmla="*/ 43 h 46"/>
                    <a:gd name="T4" fmla="*/ 79 w 83"/>
                    <a:gd name="T5" fmla="*/ 37 h 46"/>
                    <a:gd name="T6" fmla="*/ 6 w 83"/>
                    <a:gd name="T7" fmla="*/ 1 h 46"/>
                    <a:gd name="T8" fmla="*/ 3 w 83"/>
                    <a:gd name="T9" fmla="*/ 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46">
                      <a:moveTo>
                        <a:pt x="3" y="6"/>
                      </a:moveTo>
                      <a:cubicBezTo>
                        <a:pt x="28" y="18"/>
                        <a:pt x="52" y="30"/>
                        <a:pt x="75" y="43"/>
                      </a:cubicBezTo>
                      <a:cubicBezTo>
                        <a:pt x="80" y="46"/>
                        <a:pt x="83" y="39"/>
                        <a:pt x="79" y="37"/>
                      </a:cubicBezTo>
                      <a:cubicBezTo>
                        <a:pt x="57" y="20"/>
                        <a:pt x="33" y="7"/>
                        <a:pt x="6" y="1"/>
                      </a:cubicBezTo>
                      <a:cubicBezTo>
                        <a:pt x="2" y="0"/>
                        <a:pt x="0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8" name="Freeform 75"/>
                <p:cNvSpPr/>
                <p:nvPr/>
              </p:nvSpPr>
              <p:spPr bwMode="auto">
                <a:xfrm>
                  <a:off x="5305426" y="1847851"/>
                  <a:ext cx="66675" cy="61913"/>
                </a:xfrm>
                <a:custGeom>
                  <a:avLst/>
                  <a:gdLst>
                    <a:gd name="T0" fmla="*/ 5 w 65"/>
                    <a:gd name="T1" fmla="*/ 12 h 59"/>
                    <a:gd name="T2" fmla="*/ 55 w 65"/>
                    <a:gd name="T3" fmla="*/ 55 h 59"/>
                    <a:gd name="T4" fmla="*/ 62 w 65"/>
                    <a:gd name="T5" fmla="*/ 49 h 59"/>
                    <a:gd name="T6" fmla="*/ 42 w 65"/>
                    <a:gd name="T7" fmla="*/ 23 h 59"/>
                    <a:gd name="T8" fmla="*/ 10 w 65"/>
                    <a:gd name="T9" fmla="*/ 4 h 59"/>
                    <a:gd name="T10" fmla="*/ 5 w 65"/>
                    <a:gd name="T11" fmla="*/ 1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59">
                      <a:moveTo>
                        <a:pt x="5" y="12"/>
                      </a:moveTo>
                      <a:cubicBezTo>
                        <a:pt x="23" y="25"/>
                        <a:pt x="42" y="37"/>
                        <a:pt x="55" y="55"/>
                      </a:cubicBezTo>
                      <a:cubicBezTo>
                        <a:pt x="58" y="59"/>
                        <a:pt x="65" y="53"/>
                        <a:pt x="62" y="49"/>
                      </a:cubicBezTo>
                      <a:cubicBezTo>
                        <a:pt x="57" y="39"/>
                        <a:pt x="50" y="31"/>
                        <a:pt x="42" y="23"/>
                      </a:cubicBezTo>
                      <a:cubicBezTo>
                        <a:pt x="33" y="15"/>
                        <a:pt x="21" y="9"/>
                        <a:pt x="10" y="4"/>
                      </a:cubicBezTo>
                      <a:cubicBezTo>
                        <a:pt x="5" y="0"/>
                        <a:pt x="0" y="8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299" name="Freeform 76"/>
                <p:cNvSpPr/>
                <p:nvPr/>
              </p:nvSpPr>
              <p:spPr bwMode="auto">
                <a:xfrm>
                  <a:off x="5380038" y="1765301"/>
                  <a:ext cx="30163" cy="87313"/>
                </a:xfrm>
                <a:custGeom>
                  <a:avLst/>
                  <a:gdLst>
                    <a:gd name="T0" fmla="*/ 10 w 28"/>
                    <a:gd name="T1" fmla="*/ 81 h 84"/>
                    <a:gd name="T2" fmla="*/ 27 w 28"/>
                    <a:gd name="T3" fmla="*/ 10 h 84"/>
                    <a:gd name="T4" fmla="*/ 17 w 28"/>
                    <a:gd name="T5" fmla="*/ 6 h 84"/>
                    <a:gd name="T6" fmla="*/ 4 w 28"/>
                    <a:gd name="T7" fmla="*/ 81 h 84"/>
                    <a:gd name="T8" fmla="*/ 10 w 28"/>
                    <a:gd name="T9" fmla="*/ 8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84">
                      <a:moveTo>
                        <a:pt x="10" y="81"/>
                      </a:moveTo>
                      <a:cubicBezTo>
                        <a:pt x="15" y="57"/>
                        <a:pt x="22" y="34"/>
                        <a:pt x="27" y="10"/>
                      </a:cubicBezTo>
                      <a:cubicBezTo>
                        <a:pt x="28" y="4"/>
                        <a:pt x="20" y="0"/>
                        <a:pt x="17" y="6"/>
                      </a:cubicBezTo>
                      <a:cubicBezTo>
                        <a:pt x="6" y="29"/>
                        <a:pt x="0" y="55"/>
                        <a:pt x="4" y="81"/>
                      </a:cubicBezTo>
                      <a:cubicBezTo>
                        <a:pt x="5" y="84"/>
                        <a:pt x="10" y="84"/>
                        <a:pt x="10" y="8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0" name="Freeform 77"/>
                <p:cNvSpPr/>
                <p:nvPr/>
              </p:nvSpPr>
              <p:spPr bwMode="auto">
                <a:xfrm>
                  <a:off x="5451476" y="1625601"/>
                  <a:ext cx="39688" cy="63500"/>
                </a:xfrm>
                <a:custGeom>
                  <a:avLst/>
                  <a:gdLst>
                    <a:gd name="T0" fmla="*/ 7 w 39"/>
                    <a:gd name="T1" fmla="*/ 58 h 62"/>
                    <a:gd name="T2" fmla="*/ 38 w 39"/>
                    <a:gd name="T3" fmla="*/ 7 h 62"/>
                    <a:gd name="T4" fmla="*/ 29 w 39"/>
                    <a:gd name="T5" fmla="*/ 3 h 62"/>
                    <a:gd name="T6" fmla="*/ 13 w 39"/>
                    <a:gd name="T7" fmla="*/ 25 h 62"/>
                    <a:gd name="T8" fmla="*/ 1 w 39"/>
                    <a:gd name="T9" fmla="*/ 56 h 62"/>
                    <a:gd name="T10" fmla="*/ 7 w 39"/>
                    <a:gd name="T11" fmla="*/ 5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62">
                      <a:moveTo>
                        <a:pt x="7" y="58"/>
                      </a:moveTo>
                      <a:cubicBezTo>
                        <a:pt x="16" y="40"/>
                        <a:pt x="30" y="26"/>
                        <a:pt x="38" y="7"/>
                      </a:cubicBezTo>
                      <a:cubicBezTo>
                        <a:pt x="39" y="2"/>
                        <a:pt x="32" y="0"/>
                        <a:pt x="29" y="3"/>
                      </a:cubicBezTo>
                      <a:cubicBezTo>
                        <a:pt x="24" y="11"/>
                        <a:pt x="18" y="18"/>
                        <a:pt x="13" y="25"/>
                      </a:cubicBezTo>
                      <a:cubicBezTo>
                        <a:pt x="7" y="34"/>
                        <a:pt x="4" y="45"/>
                        <a:pt x="1" y="56"/>
                      </a:cubicBezTo>
                      <a:cubicBezTo>
                        <a:pt x="0" y="59"/>
                        <a:pt x="5" y="62"/>
                        <a:pt x="7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1" name="Freeform 78"/>
                <p:cNvSpPr/>
                <p:nvPr/>
              </p:nvSpPr>
              <p:spPr bwMode="auto">
                <a:xfrm>
                  <a:off x="5540376" y="1449388"/>
                  <a:ext cx="88900" cy="112713"/>
                </a:xfrm>
                <a:custGeom>
                  <a:avLst/>
                  <a:gdLst>
                    <a:gd name="T0" fmla="*/ 8 w 86"/>
                    <a:gd name="T1" fmla="*/ 105 h 108"/>
                    <a:gd name="T2" fmla="*/ 81 w 86"/>
                    <a:gd name="T3" fmla="*/ 12 h 108"/>
                    <a:gd name="T4" fmla="*/ 75 w 86"/>
                    <a:gd name="T5" fmla="*/ 4 h 108"/>
                    <a:gd name="T6" fmla="*/ 1 w 86"/>
                    <a:gd name="T7" fmla="*/ 101 h 108"/>
                    <a:gd name="T8" fmla="*/ 8 w 86"/>
                    <a:gd name="T9" fmla="*/ 105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108">
                      <a:moveTo>
                        <a:pt x="8" y="105"/>
                      </a:moveTo>
                      <a:cubicBezTo>
                        <a:pt x="34" y="75"/>
                        <a:pt x="53" y="41"/>
                        <a:pt x="81" y="12"/>
                      </a:cubicBezTo>
                      <a:cubicBezTo>
                        <a:pt x="86" y="8"/>
                        <a:pt x="80" y="0"/>
                        <a:pt x="75" y="4"/>
                      </a:cubicBezTo>
                      <a:cubicBezTo>
                        <a:pt x="39" y="25"/>
                        <a:pt x="16" y="63"/>
                        <a:pt x="1" y="101"/>
                      </a:cubicBezTo>
                      <a:cubicBezTo>
                        <a:pt x="0" y="105"/>
                        <a:pt x="5" y="108"/>
                        <a:pt x="8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2" name="Freeform 79"/>
                <p:cNvSpPr/>
                <p:nvPr/>
              </p:nvSpPr>
              <p:spPr bwMode="auto">
                <a:xfrm>
                  <a:off x="5675313" y="1382713"/>
                  <a:ext cx="88900" cy="57150"/>
                </a:xfrm>
                <a:custGeom>
                  <a:avLst/>
                  <a:gdLst>
                    <a:gd name="T0" fmla="*/ 7 w 86"/>
                    <a:gd name="T1" fmla="*/ 53 h 55"/>
                    <a:gd name="T2" fmla="*/ 79 w 86"/>
                    <a:gd name="T3" fmla="*/ 13 h 55"/>
                    <a:gd name="T4" fmla="*/ 76 w 86"/>
                    <a:gd name="T5" fmla="*/ 2 h 55"/>
                    <a:gd name="T6" fmla="*/ 3 w 86"/>
                    <a:gd name="T7" fmla="*/ 48 h 55"/>
                    <a:gd name="T8" fmla="*/ 7 w 86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55">
                      <a:moveTo>
                        <a:pt x="7" y="53"/>
                      </a:moveTo>
                      <a:cubicBezTo>
                        <a:pt x="32" y="43"/>
                        <a:pt x="53" y="22"/>
                        <a:pt x="79" y="13"/>
                      </a:cubicBezTo>
                      <a:cubicBezTo>
                        <a:pt x="86" y="10"/>
                        <a:pt x="83" y="0"/>
                        <a:pt x="76" y="2"/>
                      </a:cubicBezTo>
                      <a:cubicBezTo>
                        <a:pt x="46" y="8"/>
                        <a:pt x="24" y="27"/>
                        <a:pt x="3" y="48"/>
                      </a:cubicBezTo>
                      <a:cubicBezTo>
                        <a:pt x="0" y="51"/>
                        <a:pt x="4" y="55"/>
                        <a:pt x="7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3" name="Freeform 80"/>
                <p:cNvSpPr/>
                <p:nvPr/>
              </p:nvSpPr>
              <p:spPr bwMode="auto">
                <a:xfrm>
                  <a:off x="5895976" y="1304926"/>
                  <a:ext cx="57150" cy="28575"/>
                </a:xfrm>
                <a:custGeom>
                  <a:avLst/>
                  <a:gdLst>
                    <a:gd name="T0" fmla="*/ 4 w 56"/>
                    <a:gd name="T1" fmla="*/ 26 h 27"/>
                    <a:gd name="T2" fmla="*/ 55 w 56"/>
                    <a:gd name="T3" fmla="*/ 4 h 27"/>
                    <a:gd name="T4" fmla="*/ 53 w 56"/>
                    <a:gd name="T5" fmla="*/ 2 h 27"/>
                    <a:gd name="T6" fmla="*/ 2 w 56"/>
                    <a:gd name="T7" fmla="*/ 23 h 27"/>
                    <a:gd name="T8" fmla="*/ 4 w 56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27">
                      <a:moveTo>
                        <a:pt x="4" y="26"/>
                      </a:moveTo>
                      <a:cubicBezTo>
                        <a:pt x="21" y="18"/>
                        <a:pt x="41" y="18"/>
                        <a:pt x="55" y="4"/>
                      </a:cubicBezTo>
                      <a:cubicBezTo>
                        <a:pt x="56" y="2"/>
                        <a:pt x="54" y="0"/>
                        <a:pt x="53" y="2"/>
                      </a:cubicBezTo>
                      <a:cubicBezTo>
                        <a:pt x="38" y="14"/>
                        <a:pt x="19" y="15"/>
                        <a:pt x="2" y="23"/>
                      </a:cubicBezTo>
                      <a:cubicBezTo>
                        <a:pt x="0" y="24"/>
                        <a:pt x="2" y="27"/>
                        <a:pt x="4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4" name="Freeform 81"/>
                <p:cNvSpPr/>
                <p:nvPr/>
              </p:nvSpPr>
              <p:spPr bwMode="auto">
                <a:xfrm>
                  <a:off x="6059488" y="1247776"/>
                  <a:ext cx="125413" cy="41275"/>
                </a:xfrm>
                <a:custGeom>
                  <a:avLst/>
                  <a:gdLst>
                    <a:gd name="T0" fmla="*/ 6 w 121"/>
                    <a:gd name="T1" fmla="*/ 38 h 40"/>
                    <a:gd name="T2" fmla="*/ 115 w 121"/>
                    <a:gd name="T3" fmla="*/ 13 h 40"/>
                    <a:gd name="T4" fmla="*/ 113 w 121"/>
                    <a:gd name="T5" fmla="*/ 0 h 40"/>
                    <a:gd name="T6" fmla="*/ 3 w 121"/>
                    <a:gd name="T7" fmla="*/ 34 h 40"/>
                    <a:gd name="T8" fmla="*/ 6 w 121"/>
                    <a:gd name="T9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40">
                      <a:moveTo>
                        <a:pt x="6" y="38"/>
                      </a:moveTo>
                      <a:cubicBezTo>
                        <a:pt x="40" y="23"/>
                        <a:pt x="79" y="25"/>
                        <a:pt x="115" y="13"/>
                      </a:cubicBezTo>
                      <a:cubicBezTo>
                        <a:pt x="121" y="11"/>
                        <a:pt x="121" y="0"/>
                        <a:pt x="113" y="0"/>
                      </a:cubicBezTo>
                      <a:cubicBezTo>
                        <a:pt x="72" y="3"/>
                        <a:pt x="37" y="11"/>
                        <a:pt x="3" y="34"/>
                      </a:cubicBezTo>
                      <a:cubicBezTo>
                        <a:pt x="0" y="36"/>
                        <a:pt x="3" y="40"/>
                        <a:pt x="6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5" name="Freeform 82"/>
                <p:cNvSpPr/>
                <p:nvPr/>
              </p:nvSpPr>
              <p:spPr bwMode="auto">
                <a:xfrm>
                  <a:off x="6319838" y="1225551"/>
                  <a:ext cx="120650" cy="30163"/>
                </a:xfrm>
                <a:custGeom>
                  <a:avLst/>
                  <a:gdLst>
                    <a:gd name="T0" fmla="*/ 8 w 116"/>
                    <a:gd name="T1" fmla="*/ 25 h 28"/>
                    <a:gd name="T2" fmla="*/ 108 w 116"/>
                    <a:gd name="T3" fmla="*/ 27 h 28"/>
                    <a:gd name="T4" fmla="*/ 110 w 116"/>
                    <a:gd name="T5" fmla="*/ 15 h 28"/>
                    <a:gd name="T6" fmla="*/ 4 w 116"/>
                    <a:gd name="T7" fmla="*/ 17 h 28"/>
                    <a:gd name="T8" fmla="*/ 8 w 116"/>
                    <a:gd name="T9" fmla="*/ 2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6" h="28">
                      <a:moveTo>
                        <a:pt x="8" y="25"/>
                      </a:moveTo>
                      <a:cubicBezTo>
                        <a:pt x="41" y="16"/>
                        <a:pt x="74" y="23"/>
                        <a:pt x="108" y="27"/>
                      </a:cubicBezTo>
                      <a:cubicBezTo>
                        <a:pt x="115" y="28"/>
                        <a:pt x="116" y="17"/>
                        <a:pt x="110" y="15"/>
                      </a:cubicBezTo>
                      <a:cubicBezTo>
                        <a:pt x="72" y="4"/>
                        <a:pt x="40" y="0"/>
                        <a:pt x="4" y="17"/>
                      </a:cubicBezTo>
                      <a:cubicBezTo>
                        <a:pt x="0" y="19"/>
                        <a:pt x="3" y="26"/>
                        <a:pt x="8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6" name="Freeform 83"/>
                <p:cNvSpPr/>
                <p:nvPr/>
              </p:nvSpPr>
              <p:spPr bwMode="auto">
                <a:xfrm>
                  <a:off x="6584951" y="1241426"/>
                  <a:ext cx="109538" cy="19050"/>
                </a:xfrm>
                <a:custGeom>
                  <a:avLst/>
                  <a:gdLst>
                    <a:gd name="T0" fmla="*/ 5 w 106"/>
                    <a:gd name="T1" fmla="*/ 9 h 18"/>
                    <a:gd name="T2" fmla="*/ 98 w 106"/>
                    <a:gd name="T3" fmla="*/ 17 h 18"/>
                    <a:gd name="T4" fmla="*/ 100 w 106"/>
                    <a:gd name="T5" fmla="*/ 9 h 18"/>
                    <a:gd name="T6" fmla="*/ 5 w 106"/>
                    <a:gd name="T7" fmla="*/ 2 h 18"/>
                    <a:gd name="T8" fmla="*/ 5 w 106"/>
                    <a:gd name="T9" fmla="*/ 9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" h="18">
                      <a:moveTo>
                        <a:pt x="5" y="9"/>
                      </a:moveTo>
                      <a:cubicBezTo>
                        <a:pt x="35" y="11"/>
                        <a:pt x="68" y="12"/>
                        <a:pt x="98" y="17"/>
                      </a:cubicBezTo>
                      <a:cubicBezTo>
                        <a:pt x="103" y="18"/>
                        <a:pt x="106" y="10"/>
                        <a:pt x="100" y="9"/>
                      </a:cubicBezTo>
                      <a:cubicBezTo>
                        <a:pt x="68" y="0"/>
                        <a:pt x="38" y="1"/>
                        <a:pt x="5" y="2"/>
                      </a:cubicBezTo>
                      <a:cubicBezTo>
                        <a:pt x="0" y="2"/>
                        <a:pt x="0" y="9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7" name="Freeform 84"/>
                <p:cNvSpPr/>
                <p:nvPr/>
              </p:nvSpPr>
              <p:spPr bwMode="auto">
                <a:xfrm>
                  <a:off x="6799263" y="1285876"/>
                  <a:ext cx="117475" cy="47625"/>
                </a:xfrm>
                <a:custGeom>
                  <a:avLst/>
                  <a:gdLst>
                    <a:gd name="T0" fmla="*/ 5 w 112"/>
                    <a:gd name="T1" fmla="*/ 11 h 45"/>
                    <a:gd name="T2" fmla="*/ 100 w 112"/>
                    <a:gd name="T3" fmla="*/ 42 h 45"/>
                    <a:gd name="T4" fmla="*/ 105 w 112"/>
                    <a:gd name="T5" fmla="*/ 29 h 45"/>
                    <a:gd name="T6" fmla="*/ 8 w 112"/>
                    <a:gd name="T7" fmla="*/ 1 h 45"/>
                    <a:gd name="T8" fmla="*/ 5 w 112"/>
                    <a:gd name="T9" fmla="*/ 11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5">
                      <a:moveTo>
                        <a:pt x="5" y="11"/>
                      </a:moveTo>
                      <a:cubicBezTo>
                        <a:pt x="35" y="25"/>
                        <a:pt x="69" y="29"/>
                        <a:pt x="100" y="42"/>
                      </a:cubicBezTo>
                      <a:cubicBezTo>
                        <a:pt x="107" y="45"/>
                        <a:pt x="112" y="33"/>
                        <a:pt x="105" y="29"/>
                      </a:cubicBezTo>
                      <a:cubicBezTo>
                        <a:pt x="76" y="13"/>
                        <a:pt x="41" y="2"/>
                        <a:pt x="8" y="1"/>
                      </a:cubicBezTo>
                      <a:cubicBezTo>
                        <a:pt x="2" y="0"/>
                        <a:pt x="0" y="9"/>
                        <a:pt x="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8" name="Freeform 85"/>
                <p:cNvSpPr/>
                <p:nvPr/>
              </p:nvSpPr>
              <p:spPr bwMode="auto">
                <a:xfrm>
                  <a:off x="6962776" y="1343026"/>
                  <a:ext cx="122238" cy="44450"/>
                </a:xfrm>
                <a:custGeom>
                  <a:avLst/>
                  <a:gdLst>
                    <a:gd name="T0" fmla="*/ 3 w 117"/>
                    <a:gd name="T1" fmla="*/ 4 h 43"/>
                    <a:gd name="T2" fmla="*/ 109 w 117"/>
                    <a:gd name="T3" fmla="*/ 41 h 43"/>
                    <a:gd name="T4" fmla="*/ 113 w 117"/>
                    <a:gd name="T5" fmla="*/ 35 h 43"/>
                    <a:gd name="T6" fmla="*/ 3 w 117"/>
                    <a:gd name="T7" fmla="*/ 0 h 43"/>
                    <a:gd name="T8" fmla="*/ 3 w 117"/>
                    <a:gd name="T9" fmla="*/ 4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3">
                      <a:moveTo>
                        <a:pt x="3" y="4"/>
                      </a:moveTo>
                      <a:cubicBezTo>
                        <a:pt x="41" y="6"/>
                        <a:pt x="76" y="23"/>
                        <a:pt x="109" y="41"/>
                      </a:cubicBezTo>
                      <a:cubicBezTo>
                        <a:pt x="113" y="43"/>
                        <a:pt x="117" y="37"/>
                        <a:pt x="113" y="35"/>
                      </a:cubicBezTo>
                      <a:cubicBezTo>
                        <a:pt x="79" y="13"/>
                        <a:pt x="43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09" name="Freeform 86"/>
                <p:cNvSpPr/>
                <p:nvPr/>
              </p:nvSpPr>
              <p:spPr bwMode="auto">
                <a:xfrm>
                  <a:off x="7148513" y="1409701"/>
                  <a:ext cx="104775" cy="49213"/>
                </a:xfrm>
                <a:custGeom>
                  <a:avLst/>
                  <a:gdLst>
                    <a:gd name="T0" fmla="*/ 3 w 101"/>
                    <a:gd name="T1" fmla="*/ 6 h 47"/>
                    <a:gd name="T2" fmla="*/ 90 w 101"/>
                    <a:gd name="T3" fmla="*/ 45 h 47"/>
                    <a:gd name="T4" fmla="*/ 96 w 101"/>
                    <a:gd name="T5" fmla="*/ 35 h 47"/>
                    <a:gd name="T6" fmla="*/ 4 w 101"/>
                    <a:gd name="T7" fmla="*/ 0 h 47"/>
                    <a:gd name="T8" fmla="*/ 3 w 101"/>
                    <a:gd name="T9" fmla="*/ 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47">
                      <a:moveTo>
                        <a:pt x="3" y="6"/>
                      </a:moveTo>
                      <a:cubicBezTo>
                        <a:pt x="31" y="18"/>
                        <a:pt x="59" y="37"/>
                        <a:pt x="90" y="45"/>
                      </a:cubicBezTo>
                      <a:cubicBezTo>
                        <a:pt x="95" y="47"/>
                        <a:pt x="101" y="39"/>
                        <a:pt x="96" y="35"/>
                      </a:cubicBezTo>
                      <a:cubicBezTo>
                        <a:pt x="70" y="15"/>
                        <a:pt x="36" y="3"/>
                        <a:pt x="4" y="0"/>
                      </a:cubicBezTo>
                      <a:cubicBezTo>
                        <a:pt x="1" y="0"/>
                        <a:pt x="0" y="4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0" name="Freeform 87"/>
                <p:cNvSpPr/>
                <p:nvPr/>
              </p:nvSpPr>
              <p:spPr bwMode="auto">
                <a:xfrm>
                  <a:off x="7273926" y="1504951"/>
                  <a:ext cx="114300" cy="74613"/>
                </a:xfrm>
                <a:custGeom>
                  <a:avLst/>
                  <a:gdLst>
                    <a:gd name="T0" fmla="*/ 6 w 110"/>
                    <a:gd name="T1" fmla="*/ 10 h 71"/>
                    <a:gd name="T2" fmla="*/ 55 w 110"/>
                    <a:gd name="T3" fmla="*/ 40 h 71"/>
                    <a:gd name="T4" fmla="*/ 99 w 110"/>
                    <a:gd name="T5" fmla="*/ 67 h 71"/>
                    <a:gd name="T6" fmla="*/ 104 w 110"/>
                    <a:gd name="T7" fmla="*/ 58 h 71"/>
                    <a:gd name="T8" fmla="*/ 9 w 110"/>
                    <a:gd name="T9" fmla="*/ 0 h 71"/>
                    <a:gd name="T10" fmla="*/ 6 w 110"/>
                    <a:gd name="T11" fmla="*/ 1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0" h="71">
                      <a:moveTo>
                        <a:pt x="6" y="10"/>
                      </a:moveTo>
                      <a:cubicBezTo>
                        <a:pt x="24" y="16"/>
                        <a:pt x="41" y="28"/>
                        <a:pt x="55" y="40"/>
                      </a:cubicBezTo>
                      <a:cubicBezTo>
                        <a:pt x="69" y="51"/>
                        <a:pt x="83" y="59"/>
                        <a:pt x="99" y="67"/>
                      </a:cubicBezTo>
                      <a:cubicBezTo>
                        <a:pt x="105" y="71"/>
                        <a:pt x="110" y="62"/>
                        <a:pt x="104" y="58"/>
                      </a:cubicBezTo>
                      <a:cubicBezTo>
                        <a:pt x="73" y="35"/>
                        <a:pt x="49" y="6"/>
                        <a:pt x="9" y="0"/>
                      </a:cubicBezTo>
                      <a:cubicBezTo>
                        <a:pt x="3" y="0"/>
                        <a:pt x="0" y="8"/>
                        <a:pt x="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1" name="Freeform 88"/>
                <p:cNvSpPr/>
                <p:nvPr/>
              </p:nvSpPr>
              <p:spPr bwMode="auto">
                <a:xfrm>
                  <a:off x="7424738" y="1631951"/>
                  <a:ext cx="88900" cy="96838"/>
                </a:xfrm>
                <a:custGeom>
                  <a:avLst/>
                  <a:gdLst>
                    <a:gd name="T0" fmla="*/ 3 w 85"/>
                    <a:gd name="T1" fmla="*/ 9 h 93"/>
                    <a:gd name="T2" fmla="*/ 75 w 85"/>
                    <a:gd name="T3" fmla="*/ 89 h 93"/>
                    <a:gd name="T4" fmla="*/ 83 w 85"/>
                    <a:gd name="T5" fmla="*/ 83 h 93"/>
                    <a:gd name="T6" fmla="*/ 8 w 85"/>
                    <a:gd name="T7" fmla="*/ 2 h 93"/>
                    <a:gd name="T8" fmla="*/ 3 w 85"/>
                    <a:gd name="T9" fmla="*/ 9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3">
                      <a:moveTo>
                        <a:pt x="3" y="9"/>
                      </a:moveTo>
                      <a:cubicBezTo>
                        <a:pt x="28" y="35"/>
                        <a:pt x="50" y="63"/>
                        <a:pt x="75" y="89"/>
                      </a:cubicBezTo>
                      <a:cubicBezTo>
                        <a:pt x="79" y="93"/>
                        <a:pt x="85" y="88"/>
                        <a:pt x="83" y="83"/>
                      </a:cubicBezTo>
                      <a:cubicBezTo>
                        <a:pt x="64" y="52"/>
                        <a:pt x="41" y="20"/>
                        <a:pt x="8" y="2"/>
                      </a:cubicBezTo>
                      <a:cubicBezTo>
                        <a:pt x="4" y="0"/>
                        <a:pt x="0" y="5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2" name="Freeform 89"/>
                <p:cNvSpPr/>
                <p:nvPr/>
              </p:nvSpPr>
              <p:spPr bwMode="auto">
                <a:xfrm>
                  <a:off x="7540626" y="1792288"/>
                  <a:ext cx="53975" cy="84138"/>
                </a:xfrm>
                <a:custGeom>
                  <a:avLst/>
                  <a:gdLst>
                    <a:gd name="T0" fmla="*/ 2 w 52"/>
                    <a:gd name="T1" fmla="*/ 4 h 81"/>
                    <a:gd name="T2" fmla="*/ 22 w 52"/>
                    <a:gd name="T3" fmla="*/ 44 h 81"/>
                    <a:gd name="T4" fmla="*/ 45 w 52"/>
                    <a:gd name="T5" fmla="*/ 78 h 81"/>
                    <a:gd name="T6" fmla="*/ 50 w 52"/>
                    <a:gd name="T7" fmla="*/ 74 h 81"/>
                    <a:gd name="T8" fmla="*/ 32 w 52"/>
                    <a:gd name="T9" fmla="*/ 39 h 81"/>
                    <a:gd name="T10" fmla="*/ 6 w 52"/>
                    <a:gd name="T11" fmla="*/ 2 h 81"/>
                    <a:gd name="T12" fmla="*/ 2 w 52"/>
                    <a:gd name="T13" fmla="*/ 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81">
                      <a:moveTo>
                        <a:pt x="2" y="4"/>
                      </a:moveTo>
                      <a:cubicBezTo>
                        <a:pt x="9" y="17"/>
                        <a:pt x="15" y="31"/>
                        <a:pt x="22" y="44"/>
                      </a:cubicBezTo>
                      <a:cubicBezTo>
                        <a:pt x="29" y="56"/>
                        <a:pt x="36" y="67"/>
                        <a:pt x="45" y="78"/>
                      </a:cubicBezTo>
                      <a:cubicBezTo>
                        <a:pt x="47" y="81"/>
                        <a:pt x="52" y="77"/>
                        <a:pt x="50" y="74"/>
                      </a:cubicBezTo>
                      <a:cubicBezTo>
                        <a:pt x="44" y="62"/>
                        <a:pt x="38" y="50"/>
                        <a:pt x="32" y="39"/>
                      </a:cubicBezTo>
                      <a:cubicBezTo>
                        <a:pt x="24" y="25"/>
                        <a:pt x="14" y="14"/>
                        <a:pt x="6" y="2"/>
                      </a:cubicBezTo>
                      <a:cubicBezTo>
                        <a:pt x="4" y="0"/>
                        <a:pt x="0" y="2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3" name="Freeform 90"/>
                <p:cNvSpPr/>
                <p:nvPr/>
              </p:nvSpPr>
              <p:spPr bwMode="auto">
                <a:xfrm>
                  <a:off x="7627938" y="1963738"/>
                  <a:ext cx="57150" cy="109538"/>
                </a:xfrm>
                <a:custGeom>
                  <a:avLst/>
                  <a:gdLst>
                    <a:gd name="T0" fmla="*/ 2 w 55"/>
                    <a:gd name="T1" fmla="*/ 6 h 106"/>
                    <a:gd name="T2" fmla="*/ 45 w 55"/>
                    <a:gd name="T3" fmla="*/ 102 h 106"/>
                    <a:gd name="T4" fmla="*/ 53 w 55"/>
                    <a:gd name="T5" fmla="*/ 98 h 106"/>
                    <a:gd name="T6" fmla="*/ 9 w 55"/>
                    <a:gd name="T7" fmla="*/ 3 h 106"/>
                    <a:gd name="T8" fmla="*/ 2 w 55"/>
                    <a:gd name="T9" fmla="*/ 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106">
                      <a:moveTo>
                        <a:pt x="2" y="6"/>
                      </a:moveTo>
                      <a:cubicBezTo>
                        <a:pt x="14" y="39"/>
                        <a:pt x="30" y="70"/>
                        <a:pt x="45" y="102"/>
                      </a:cubicBezTo>
                      <a:cubicBezTo>
                        <a:pt x="47" y="106"/>
                        <a:pt x="55" y="103"/>
                        <a:pt x="53" y="98"/>
                      </a:cubicBezTo>
                      <a:cubicBezTo>
                        <a:pt x="42" y="65"/>
                        <a:pt x="28" y="33"/>
                        <a:pt x="9" y="3"/>
                      </a:cubicBezTo>
                      <a:cubicBezTo>
                        <a:pt x="7" y="0"/>
                        <a:pt x="0" y="2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4" name="Freeform 91"/>
                <p:cNvSpPr/>
                <p:nvPr/>
              </p:nvSpPr>
              <p:spPr bwMode="auto">
                <a:xfrm>
                  <a:off x="7700963" y="2119313"/>
                  <a:ext cx="49213" cy="73025"/>
                </a:xfrm>
                <a:custGeom>
                  <a:avLst/>
                  <a:gdLst>
                    <a:gd name="T0" fmla="*/ 2 w 47"/>
                    <a:gd name="T1" fmla="*/ 9 h 70"/>
                    <a:gd name="T2" fmla="*/ 32 w 47"/>
                    <a:gd name="T3" fmla="*/ 63 h 70"/>
                    <a:gd name="T4" fmla="*/ 43 w 47"/>
                    <a:gd name="T5" fmla="*/ 54 h 70"/>
                    <a:gd name="T6" fmla="*/ 13 w 47"/>
                    <a:gd name="T7" fmla="*/ 4 h 70"/>
                    <a:gd name="T8" fmla="*/ 2 w 47"/>
                    <a:gd name="T9" fmla="*/ 9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70">
                      <a:moveTo>
                        <a:pt x="2" y="9"/>
                      </a:moveTo>
                      <a:cubicBezTo>
                        <a:pt x="9" y="29"/>
                        <a:pt x="18" y="47"/>
                        <a:pt x="32" y="63"/>
                      </a:cubicBezTo>
                      <a:cubicBezTo>
                        <a:pt x="37" y="70"/>
                        <a:pt x="47" y="61"/>
                        <a:pt x="43" y="54"/>
                      </a:cubicBezTo>
                      <a:cubicBezTo>
                        <a:pt x="34" y="37"/>
                        <a:pt x="24" y="20"/>
                        <a:pt x="13" y="4"/>
                      </a:cubicBezTo>
                      <a:cubicBezTo>
                        <a:pt x="9" y="0"/>
                        <a:pt x="0" y="2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  <p:sp>
              <p:nvSpPr>
                <p:cNvPr id="315" name="Freeform 92"/>
                <p:cNvSpPr/>
                <p:nvPr/>
              </p:nvSpPr>
              <p:spPr bwMode="auto">
                <a:xfrm>
                  <a:off x="8164513" y="3827463"/>
                  <a:ext cx="123825" cy="60325"/>
                </a:xfrm>
                <a:custGeom>
                  <a:avLst/>
                  <a:gdLst>
                    <a:gd name="T0" fmla="*/ 1 w 118"/>
                    <a:gd name="T1" fmla="*/ 59 h 59"/>
                    <a:gd name="T2" fmla="*/ 115 w 118"/>
                    <a:gd name="T3" fmla="*/ 6 h 59"/>
                    <a:gd name="T4" fmla="*/ 112 w 118"/>
                    <a:gd name="T5" fmla="*/ 0 h 59"/>
                    <a:gd name="T6" fmla="*/ 0 w 118"/>
                    <a:gd name="T7" fmla="*/ 58 h 59"/>
                    <a:gd name="T8" fmla="*/ 1 w 118"/>
                    <a:gd name="T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59">
                      <a:moveTo>
                        <a:pt x="1" y="59"/>
                      </a:moveTo>
                      <a:cubicBezTo>
                        <a:pt x="41" y="56"/>
                        <a:pt x="81" y="26"/>
                        <a:pt x="115" y="6"/>
                      </a:cubicBezTo>
                      <a:cubicBezTo>
                        <a:pt x="118" y="4"/>
                        <a:pt x="116" y="0"/>
                        <a:pt x="112" y="0"/>
                      </a:cubicBezTo>
                      <a:cubicBezTo>
                        <a:pt x="73" y="9"/>
                        <a:pt x="33" y="35"/>
                        <a:pt x="0" y="58"/>
                      </a:cubicBezTo>
                      <a:cubicBezTo>
                        <a:pt x="0" y="58"/>
                        <a:pt x="0" y="59"/>
                        <a:pt x="1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2400">
                    <a:latin typeface="方正静蕾简体" panose="02000000000000000000" pitchFamily="2" charset="-122"/>
                    <a:ea typeface="方正静蕾简体" panose="02000000000000000000" pitchFamily="2" charset="-122"/>
                  </a:endParaRPr>
                </a:p>
              </p:txBody>
            </p:sp>
          </p:grpSp>
        </p:grpSp>
        <p:sp>
          <p:nvSpPr>
            <p:cNvPr id="407" name="文本框 49"/>
            <p:cNvSpPr txBox="1">
              <a:spLocks noChangeArrowheads="1"/>
            </p:cNvSpPr>
            <p:nvPr/>
          </p:nvSpPr>
          <p:spPr bwMode="auto">
            <a:xfrm>
              <a:off x="7897729" y="2254473"/>
              <a:ext cx="2092692" cy="7537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indent="0" algn="ctr" fontAlgn="auto">
                <a:lnSpc>
                  <a:spcPts val="6480"/>
                </a:lnSpc>
                <a:buNone/>
              </a:pPr>
              <a:r>
                <a:rPr lang="zh-CN" altLang="en-US" sz="5400">
                  <a:latin typeface="微软雅黑" panose="020B0503020204020204" charset="-122"/>
                  <a:ea typeface="微软雅黑" panose="020B0503020204020204" charset="-122"/>
                </a:rPr>
                <a:t>好的开始是成功的一半</a:t>
              </a:r>
            </a:p>
          </p:txBody>
        </p: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792980" y="774065"/>
            <a:ext cx="2607310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关于刻苦和坚持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724685" y="1937061"/>
            <a:ext cx="5547320" cy="3525276"/>
            <a:chOff x="1353335" y="1937061"/>
            <a:chExt cx="5547320" cy="3525276"/>
          </a:xfrm>
        </p:grpSpPr>
        <p:sp>
          <p:nvSpPr>
            <p:cNvPr id="75" name="矩形 74"/>
            <p:cNvSpPr/>
            <p:nvPr/>
          </p:nvSpPr>
          <p:spPr>
            <a:xfrm>
              <a:off x="1662091" y="2305451"/>
              <a:ext cx="3848906" cy="2400300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 b="-1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Freeform 56"/>
            <p:cNvSpPr/>
            <p:nvPr/>
          </p:nvSpPr>
          <p:spPr bwMode="auto">
            <a:xfrm>
              <a:off x="1353335" y="1937061"/>
              <a:ext cx="4398962" cy="3111500"/>
            </a:xfrm>
            <a:custGeom>
              <a:avLst/>
              <a:gdLst>
                <a:gd name="T0" fmla="*/ 145 w 153"/>
                <a:gd name="T1" fmla="*/ 2 h 52"/>
                <a:gd name="T2" fmla="*/ 143 w 153"/>
                <a:gd name="T3" fmla="*/ 4 h 52"/>
                <a:gd name="T4" fmla="*/ 121 w 153"/>
                <a:gd name="T5" fmla="*/ 3 h 52"/>
                <a:gd name="T6" fmla="*/ 84 w 153"/>
                <a:gd name="T7" fmla="*/ 4 h 52"/>
                <a:gd name="T8" fmla="*/ 29 w 153"/>
                <a:gd name="T9" fmla="*/ 3 h 52"/>
                <a:gd name="T10" fmla="*/ 23 w 153"/>
                <a:gd name="T11" fmla="*/ 4 h 52"/>
                <a:gd name="T12" fmla="*/ 7 w 153"/>
                <a:gd name="T13" fmla="*/ 4 h 52"/>
                <a:gd name="T14" fmla="*/ 4 w 153"/>
                <a:gd name="T15" fmla="*/ 33 h 52"/>
                <a:gd name="T16" fmla="*/ 5 w 153"/>
                <a:gd name="T17" fmla="*/ 45 h 52"/>
                <a:gd name="T18" fmla="*/ 17 w 153"/>
                <a:gd name="T19" fmla="*/ 49 h 52"/>
                <a:gd name="T20" fmla="*/ 27 w 153"/>
                <a:gd name="T21" fmla="*/ 49 h 52"/>
                <a:gd name="T22" fmla="*/ 38 w 153"/>
                <a:gd name="T23" fmla="*/ 48 h 52"/>
                <a:gd name="T24" fmla="*/ 41 w 153"/>
                <a:gd name="T25" fmla="*/ 49 h 52"/>
                <a:gd name="T26" fmla="*/ 57 w 153"/>
                <a:gd name="T27" fmla="*/ 48 h 52"/>
                <a:gd name="T28" fmla="*/ 61 w 153"/>
                <a:gd name="T29" fmla="*/ 49 h 52"/>
                <a:gd name="T30" fmla="*/ 68 w 153"/>
                <a:gd name="T31" fmla="*/ 49 h 52"/>
                <a:gd name="T32" fmla="*/ 102 w 153"/>
                <a:gd name="T33" fmla="*/ 49 h 52"/>
                <a:gd name="T34" fmla="*/ 149 w 153"/>
                <a:gd name="T35" fmla="*/ 49 h 52"/>
                <a:gd name="T36" fmla="*/ 150 w 153"/>
                <a:gd name="T37" fmla="*/ 24 h 52"/>
                <a:gd name="T38" fmla="*/ 150 w 153"/>
                <a:gd name="T39" fmla="*/ 3 h 52"/>
                <a:gd name="T40" fmla="*/ 151 w 153"/>
                <a:gd name="T41" fmla="*/ 1 h 52"/>
                <a:gd name="T42" fmla="*/ 153 w 153"/>
                <a:gd name="T43" fmla="*/ 3 h 52"/>
                <a:gd name="T44" fmla="*/ 152 w 153"/>
                <a:gd name="T45" fmla="*/ 5 h 52"/>
                <a:gd name="T46" fmla="*/ 152 w 153"/>
                <a:gd name="T47" fmla="*/ 24 h 52"/>
                <a:gd name="T48" fmla="*/ 151 w 153"/>
                <a:gd name="T49" fmla="*/ 27 h 52"/>
                <a:gd name="T50" fmla="*/ 152 w 153"/>
                <a:gd name="T51" fmla="*/ 36 h 52"/>
                <a:gd name="T52" fmla="*/ 153 w 153"/>
                <a:gd name="T53" fmla="*/ 49 h 52"/>
                <a:gd name="T54" fmla="*/ 152 w 153"/>
                <a:gd name="T55" fmla="*/ 52 h 52"/>
                <a:gd name="T56" fmla="*/ 135 w 153"/>
                <a:gd name="T57" fmla="*/ 49 h 52"/>
                <a:gd name="T58" fmla="*/ 109 w 153"/>
                <a:gd name="T59" fmla="*/ 50 h 52"/>
                <a:gd name="T60" fmla="*/ 100 w 153"/>
                <a:gd name="T61" fmla="*/ 51 h 52"/>
                <a:gd name="T62" fmla="*/ 72 w 153"/>
                <a:gd name="T63" fmla="*/ 52 h 52"/>
                <a:gd name="T64" fmla="*/ 57 w 153"/>
                <a:gd name="T65" fmla="*/ 50 h 52"/>
                <a:gd name="T66" fmla="*/ 17 w 153"/>
                <a:gd name="T67" fmla="*/ 51 h 52"/>
                <a:gd name="T68" fmla="*/ 3 w 153"/>
                <a:gd name="T69" fmla="*/ 52 h 52"/>
                <a:gd name="T70" fmla="*/ 3 w 153"/>
                <a:gd name="T71" fmla="*/ 46 h 52"/>
                <a:gd name="T72" fmla="*/ 2 w 153"/>
                <a:gd name="T73" fmla="*/ 43 h 52"/>
                <a:gd name="T74" fmla="*/ 4 w 153"/>
                <a:gd name="T75" fmla="*/ 4 h 52"/>
                <a:gd name="T76" fmla="*/ 0 w 153"/>
                <a:gd name="T77" fmla="*/ 3 h 52"/>
                <a:gd name="T78" fmla="*/ 3 w 153"/>
                <a:gd name="T79" fmla="*/ 2 h 52"/>
                <a:gd name="T80" fmla="*/ 19 w 153"/>
                <a:gd name="T81" fmla="*/ 2 h 52"/>
                <a:gd name="T82" fmla="*/ 27 w 153"/>
                <a:gd name="T83" fmla="*/ 1 h 52"/>
                <a:gd name="T84" fmla="*/ 35 w 153"/>
                <a:gd name="T85" fmla="*/ 2 h 52"/>
                <a:gd name="T86" fmla="*/ 44 w 153"/>
                <a:gd name="T87" fmla="*/ 1 h 52"/>
                <a:gd name="T88" fmla="*/ 83 w 153"/>
                <a:gd name="T89" fmla="*/ 2 h 52"/>
                <a:gd name="T90" fmla="*/ 92 w 153"/>
                <a:gd name="T91" fmla="*/ 2 h 52"/>
                <a:gd name="T92" fmla="*/ 123 w 153"/>
                <a:gd name="T93" fmla="*/ 1 h 52"/>
                <a:gd name="T94" fmla="*/ 135 w 153"/>
                <a:gd name="T95" fmla="*/ 1 h 52"/>
                <a:gd name="T96" fmla="*/ 145 w 153"/>
                <a:gd name="T97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" h="52">
                  <a:moveTo>
                    <a:pt x="145" y="2"/>
                  </a:moveTo>
                  <a:cubicBezTo>
                    <a:pt x="145" y="4"/>
                    <a:pt x="142" y="3"/>
                    <a:pt x="143" y="4"/>
                  </a:cubicBezTo>
                  <a:cubicBezTo>
                    <a:pt x="135" y="4"/>
                    <a:pt x="129" y="2"/>
                    <a:pt x="121" y="3"/>
                  </a:cubicBezTo>
                  <a:cubicBezTo>
                    <a:pt x="110" y="3"/>
                    <a:pt x="98" y="4"/>
                    <a:pt x="84" y="4"/>
                  </a:cubicBezTo>
                  <a:cubicBezTo>
                    <a:pt x="66" y="4"/>
                    <a:pt x="47" y="3"/>
                    <a:pt x="29" y="3"/>
                  </a:cubicBezTo>
                  <a:cubicBezTo>
                    <a:pt x="27" y="3"/>
                    <a:pt x="25" y="4"/>
                    <a:pt x="23" y="4"/>
                  </a:cubicBezTo>
                  <a:cubicBezTo>
                    <a:pt x="18" y="4"/>
                    <a:pt x="12" y="3"/>
                    <a:pt x="7" y="4"/>
                  </a:cubicBezTo>
                  <a:cubicBezTo>
                    <a:pt x="4" y="13"/>
                    <a:pt x="4" y="23"/>
                    <a:pt x="4" y="33"/>
                  </a:cubicBezTo>
                  <a:cubicBezTo>
                    <a:pt x="4" y="37"/>
                    <a:pt x="4" y="41"/>
                    <a:pt x="5" y="45"/>
                  </a:cubicBezTo>
                  <a:cubicBezTo>
                    <a:pt x="3" y="51"/>
                    <a:pt x="12" y="49"/>
                    <a:pt x="17" y="49"/>
                  </a:cubicBezTo>
                  <a:cubicBezTo>
                    <a:pt x="20" y="49"/>
                    <a:pt x="24" y="49"/>
                    <a:pt x="27" y="49"/>
                  </a:cubicBezTo>
                  <a:cubicBezTo>
                    <a:pt x="31" y="49"/>
                    <a:pt x="33" y="48"/>
                    <a:pt x="38" y="48"/>
                  </a:cubicBezTo>
                  <a:cubicBezTo>
                    <a:pt x="39" y="48"/>
                    <a:pt x="40" y="49"/>
                    <a:pt x="41" y="49"/>
                  </a:cubicBezTo>
                  <a:cubicBezTo>
                    <a:pt x="47" y="49"/>
                    <a:pt x="51" y="48"/>
                    <a:pt x="57" y="48"/>
                  </a:cubicBezTo>
                  <a:cubicBezTo>
                    <a:pt x="59" y="48"/>
                    <a:pt x="60" y="49"/>
                    <a:pt x="61" y="49"/>
                  </a:cubicBezTo>
                  <a:cubicBezTo>
                    <a:pt x="63" y="50"/>
                    <a:pt x="66" y="49"/>
                    <a:pt x="68" y="49"/>
                  </a:cubicBezTo>
                  <a:cubicBezTo>
                    <a:pt x="79" y="50"/>
                    <a:pt x="91" y="50"/>
                    <a:pt x="102" y="49"/>
                  </a:cubicBezTo>
                  <a:cubicBezTo>
                    <a:pt x="118" y="48"/>
                    <a:pt x="132" y="47"/>
                    <a:pt x="149" y="49"/>
                  </a:cubicBezTo>
                  <a:cubicBezTo>
                    <a:pt x="149" y="40"/>
                    <a:pt x="150" y="33"/>
                    <a:pt x="150" y="24"/>
                  </a:cubicBezTo>
                  <a:cubicBezTo>
                    <a:pt x="150" y="16"/>
                    <a:pt x="149" y="11"/>
                    <a:pt x="150" y="3"/>
                  </a:cubicBezTo>
                  <a:cubicBezTo>
                    <a:pt x="151" y="3"/>
                    <a:pt x="151" y="2"/>
                    <a:pt x="151" y="1"/>
                  </a:cubicBezTo>
                  <a:cubicBezTo>
                    <a:pt x="152" y="1"/>
                    <a:pt x="153" y="3"/>
                    <a:pt x="153" y="3"/>
                  </a:cubicBezTo>
                  <a:cubicBezTo>
                    <a:pt x="153" y="4"/>
                    <a:pt x="152" y="4"/>
                    <a:pt x="152" y="5"/>
                  </a:cubicBezTo>
                  <a:cubicBezTo>
                    <a:pt x="151" y="12"/>
                    <a:pt x="152" y="18"/>
                    <a:pt x="152" y="24"/>
                  </a:cubicBezTo>
                  <a:cubicBezTo>
                    <a:pt x="152" y="25"/>
                    <a:pt x="151" y="26"/>
                    <a:pt x="151" y="27"/>
                  </a:cubicBezTo>
                  <a:cubicBezTo>
                    <a:pt x="151" y="30"/>
                    <a:pt x="152" y="33"/>
                    <a:pt x="152" y="36"/>
                  </a:cubicBezTo>
                  <a:cubicBezTo>
                    <a:pt x="151" y="41"/>
                    <a:pt x="149" y="47"/>
                    <a:pt x="153" y="49"/>
                  </a:cubicBezTo>
                  <a:cubicBezTo>
                    <a:pt x="152" y="50"/>
                    <a:pt x="152" y="51"/>
                    <a:pt x="152" y="52"/>
                  </a:cubicBezTo>
                  <a:cubicBezTo>
                    <a:pt x="147" y="49"/>
                    <a:pt x="140" y="51"/>
                    <a:pt x="135" y="49"/>
                  </a:cubicBezTo>
                  <a:cubicBezTo>
                    <a:pt x="128" y="49"/>
                    <a:pt x="116" y="50"/>
                    <a:pt x="109" y="50"/>
                  </a:cubicBezTo>
                  <a:cubicBezTo>
                    <a:pt x="107" y="51"/>
                    <a:pt x="103" y="51"/>
                    <a:pt x="100" y="51"/>
                  </a:cubicBezTo>
                  <a:cubicBezTo>
                    <a:pt x="91" y="51"/>
                    <a:pt x="81" y="52"/>
                    <a:pt x="72" y="52"/>
                  </a:cubicBezTo>
                  <a:cubicBezTo>
                    <a:pt x="67" y="52"/>
                    <a:pt x="61" y="52"/>
                    <a:pt x="57" y="50"/>
                  </a:cubicBezTo>
                  <a:cubicBezTo>
                    <a:pt x="44" y="50"/>
                    <a:pt x="30" y="51"/>
                    <a:pt x="17" y="51"/>
                  </a:cubicBezTo>
                  <a:cubicBezTo>
                    <a:pt x="13" y="52"/>
                    <a:pt x="7" y="52"/>
                    <a:pt x="3" y="52"/>
                  </a:cubicBezTo>
                  <a:cubicBezTo>
                    <a:pt x="2" y="50"/>
                    <a:pt x="3" y="48"/>
                    <a:pt x="3" y="46"/>
                  </a:cubicBezTo>
                  <a:cubicBezTo>
                    <a:pt x="3" y="45"/>
                    <a:pt x="2" y="44"/>
                    <a:pt x="2" y="43"/>
                  </a:cubicBezTo>
                  <a:cubicBezTo>
                    <a:pt x="1" y="30"/>
                    <a:pt x="3" y="19"/>
                    <a:pt x="4" y="4"/>
                  </a:cubicBezTo>
                  <a:cubicBezTo>
                    <a:pt x="4" y="3"/>
                    <a:pt x="1" y="4"/>
                    <a:pt x="0" y="3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8" y="1"/>
                    <a:pt x="14" y="2"/>
                    <a:pt x="19" y="2"/>
                  </a:cubicBezTo>
                  <a:cubicBezTo>
                    <a:pt x="22" y="2"/>
                    <a:pt x="25" y="1"/>
                    <a:pt x="27" y="1"/>
                  </a:cubicBezTo>
                  <a:cubicBezTo>
                    <a:pt x="30" y="1"/>
                    <a:pt x="32" y="2"/>
                    <a:pt x="35" y="2"/>
                  </a:cubicBezTo>
                  <a:cubicBezTo>
                    <a:pt x="38" y="2"/>
                    <a:pt x="41" y="2"/>
                    <a:pt x="44" y="1"/>
                  </a:cubicBezTo>
                  <a:cubicBezTo>
                    <a:pt x="56" y="1"/>
                    <a:pt x="70" y="2"/>
                    <a:pt x="83" y="2"/>
                  </a:cubicBezTo>
                  <a:cubicBezTo>
                    <a:pt x="86" y="2"/>
                    <a:pt x="89" y="2"/>
                    <a:pt x="92" y="2"/>
                  </a:cubicBezTo>
                  <a:cubicBezTo>
                    <a:pt x="101" y="2"/>
                    <a:pt x="113" y="1"/>
                    <a:pt x="123" y="1"/>
                  </a:cubicBezTo>
                  <a:cubicBezTo>
                    <a:pt x="127" y="1"/>
                    <a:pt x="131" y="1"/>
                    <a:pt x="135" y="1"/>
                  </a:cubicBezTo>
                  <a:cubicBezTo>
                    <a:pt x="138" y="2"/>
                    <a:pt x="142" y="0"/>
                    <a:pt x="145" y="2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任意多边形 147"/>
            <p:cNvSpPr/>
            <p:nvPr/>
          </p:nvSpPr>
          <p:spPr>
            <a:xfrm rot="3257185">
              <a:off x="5391340" y="2018535"/>
              <a:ext cx="1175488" cy="1843143"/>
            </a:xfrm>
            <a:custGeom>
              <a:avLst/>
              <a:gdLst>
                <a:gd name="connsiteX0" fmla="*/ 0 w 257175"/>
                <a:gd name="connsiteY0" fmla="*/ 647700 h 647700"/>
                <a:gd name="connsiteX1" fmla="*/ 257175 w 257175"/>
                <a:gd name="connsiteY1" fmla="*/ 0 h 647700"/>
                <a:gd name="connsiteX0-1" fmla="*/ 0 w 257175"/>
                <a:gd name="connsiteY0-2" fmla="*/ 647700 h 647700"/>
                <a:gd name="connsiteX1-3" fmla="*/ 257175 w 257175"/>
                <a:gd name="connsiteY1-4" fmla="*/ 0 h 647700"/>
                <a:gd name="connsiteX0-5" fmla="*/ 0 w 257175"/>
                <a:gd name="connsiteY0-6" fmla="*/ 647700 h 647700"/>
                <a:gd name="connsiteX1-7" fmla="*/ 257175 w 257175"/>
                <a:gd name="connsiteY1-8" fmla="*/ 0 h 647700"/>
                <a:gd name="connsiteX0-9" fmla="*/ 0 w 219075"/>
                <a:gd name="connsiteY0-10" fmla="*/ 638175 h 638175"/>
                <a:gd name="connsiteX1-11" fmla="*/ 219075 w 219075"/>
                <a:gd name="connsiteY1-12" fmla="*/ 0 h 638175"/>
                <a:gd name="connsiteX0-13" fmla="*/ 6366 w 225441"/>
                <a:gd name="connsiteY0-14" fmla="*/ 638175 h 638175"/>
                <a:gd name="connsiteX1-15" fmla="*/ 225441 w 225441"/>
                <a:gd name="connsiteY1-16" fmla="*/ 0 h 638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</a:cxnLst>
              <a:rect l="l" t="t" r="r" b="b"/>
              <a:pathLst>
                <a:path w="225441" h="638175">
                  <a:moveTo>
                    <a:pt x="6366" y="638175"/>
                  </a:moveTo>
                  <a:cubicBezTo>
                    <a:pt x="-22209" y="346075"/>
                    <a:pt x="44466" y="225425"/>
                    <a:pt x="225441" y="0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round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8" name="任意多边形 148"/>
            <p:cNvSpPr/>
            <p:nvPr/>
          </p:nvSpPr>
          <p:spPr>
            <a:xfrm rot="3257185">
              <a:off x="3747772" y="2921350"/>
              <a:ext cx="2645495" cy="2436479"/>
            </a:xfrm>
            <a:custGeom>
              <a:avLst/>
              <a:gdLst>
                <a:gd name="connsiteX0" fmla="*/ 0 w 257175"/>
                <a:gd name="connsiteY0" fmla="*/ 647700 h 647700"/>
                <a:gd name="connsiteX1" fmla="*/ 257175 w 257175"/>
                <a:gd name="connsiteY1" fmla="*/ 0 h 647700"/>
                <a:gd name="connsiteX0-1" fmla="*/ 0 w 257175"/>
                <a:gd name="connsiteY0-2" fmla="*/ 647700 h 647700"/>
                <a:gd name="connsiteX1-3" fmla="*/ 257175 w 257175"/>
                <a:gd name="connsiteY1-4" fmla="*/ 0 h 647700"/>
                <a:gd name="connsiteX0-5" fmla="*/ 0 w 257175"/>
                <a:gd name="connsiteY0-6" fmla="*/ 647700 h 647700"/>
                <a:gd name="connsiteX1-7" fmla="*/ 257175 w 257175"/>
                <a:gd name="connsiteY1-8" fmla="*/ 0 h 647700"/>
                <a:gd name="connsiteX0-9" fmla="*/ 0 w 219075"/>
                <a:gd name="connsiteY0-10" fmla="*/ 638175 h 638175"/>
                <a:gd name="connsiteX1-11" fmla="*/ 219075 w 219075"/>
                <a:gd name="connsiteY1-12" fmla="*/ 0 h 638175"/>
                <a:gd name="connsiteX0-13" fmla="*/ 6366 w 225441"/>
                <a:gd name="connsiteY0-14" fmla="*/ 638175 h 638175"/>
                <a:gd name="connsiteX1-15" fmla="*/ 225441 w 225441"/>
                <a:gd name="connsiteY1-16" fmla="*/ 0 h 638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</a:cxnLst>
              <a:rect l="l" t="t" r="r" b="b"/>
              <a:pathLst>
                <a:path w="225441" h="638175">
                  <a:moveTo>
                    <a:pt x="6366" y="638175"/>
                  </a:moveTo>
                  <a:cubicBezTo>
                    <a:pt x="-22209" y="346075"/>
                    <a:pt x="44466" y="225425"/>
                    <a:pt x="225441" y="0"/>
                  </a:cubicBezTo>
                </a:path>
              </a:pathLst>
            </a:custGeom>
            <a:noFill/>
            <a:ln w="25400" cap="rnd">
              <a:solidFill>
                <a:srgbClr val="1E5AA4"/>
              </a:solidFill>
              <a:round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Freeform 86"/>
            <p:cNvSpPr>
              <a:spLocks noEditPoints="1"/>
            </p:cNvSpPr>
            <p:nvPr/>
          </p:nvSpPr>
          <p:spPr bwMode="auto">
            <a:xfrm>
              <a:off x="4364406" y="2572061"/>
              <a:ext cx="727987" cy="736090"/>
            </a:xfrm>
            <a:custGeom>
              <a:avLst/>
              <a:gdLst/>
              <a:ahLst/>
              <a:cxnLst>
                <a:cxn ang="0">
                  <a:pos x="303" y="104"/>
                </a:cxn>
                <a:cxn ang="0">
                  <a:pos x="288" y="65"/>
                </a:cxn>
                <a:cxn ang="0">
                  <a:pos x="259" y="35"/>
                </a:cxn>
                <a:cxn ang="0">
                  <a:pos x="223" y="13"/>
                </a:cxn>
                <a:cxn ang="0">
                  <a:pos x="182" y="2"/>
                </a:cxn>
                <a:cxn ang="0">
                  <a:pos x="141" y="2"/>
                </a:cxn>
                <a:cxn ang="0">
                  <a:pos x="113" y="9"/>
                </a:cxn>
                <a:cxn ang="0">
                  <a:pos x="72" y="29"/>
                </a:cxn>
                <a:cxn ang="0">
                  <a:pos x="36" y="61"/>
                </a:cxn>
                <a:cxn ang="0">
                  <a:pos x="11" y="98"/>
                </a:cxn>
                <a:cxn ang="0">
                  <a:pos x="0" y="141"/>
                </a:cxn>
                <a:cxn ang="0">
                  <a:pos x="4" y="171"/>
                </a:cxn>
                <a:cxn ang="0">
                  <a:pos x="28" y="208"/>
                </a:cxn>
                <a:cxn ang="0">
                  <a:pos x="65" y="237"/>
                </a:cxn>
                <a:cxn ang="0">
                  <a:pos x="93" y="250"/>
                </a:cxn>
                <a:cxn ang="0">
                  <a:pos x="141" y="256"/>
                </a:cxn>
                <a:cxn ang="0">
                  <a:pos x="167" y="261"/>
                </a:cxn>
                <a:cxn ang="0">
                  <a:pos x="168" y="262"/>
                </a:cxn>
                <a:cxn ang="0">
                  <a:pos x="190" y="265"/>
                </a:cxn>
                <a:cxn ang="0">
                  <a:pos x="225" y="252"/>
                </a:cxn>
                <a:cxn ang="0">
                  <a:pos x="255" y="233"/>
                </a:cxn>
                <a:cxn ang="0">
                  <a:pos x="285" y="196"/>
                </a:cxn>
                <a:cxn ang="0">
                  <a:pos x="303" y="150"/>
                </a:cxn>
                <a:cxn ang="0">
                  <a:pos x="306" y="119"/>
                </a:cxn>
                <a:cxn ang="0">
                  <a:pos x="266" y="212"/>
                </a:cxn>
                <a:cxn ang="0">
                  <a:pos x="240" y="237"/>
                </a:cxn>
                <a:cxn ang="0">
                  <a:pos x="207" y="254"/>
                </a:cxn>
                <a:cxn ang="0">
                  <a:pos x="203" y="254"/>
                </a:cxn>
                <a:cxn ang="0">
                  <a:pos x="211" y="248"/>
                </a:cxn>
                <a:cxn ang="0">
                  <a:pos x="208" y="245"/>
                </a:cxn>
                <a:cxn ang="0">
                  <a:pos x="196" y="251"/>
                </a:cxn>
                <a:cxn ang="0">
                  <a:pos x="150" y="250"/>
                </a:cxn>
                <a:cxn ang="0">
                  <a:pos x="128" y="247"/>
                </a:cxn>
                <a:cxn ang="0">
                  <a:pos x="97" y="241"/>
                </a:cxn>
                <a:cxn ang="0">
                  <a:pos x="65" y="226"/>
                </a:cxn>
                <a:cxn ang="0">
                  <a:pos x="29" y="197"/>
                </a:cxn>
                <a:cxn ang="0">
                  <a:pos x="13" y="174"/>
                </a:cxn>
                <a:cxn ang="0">
                  <a:pos x="7" y="149"/>
                </a:cxn>
                <a:cxn ang="0">
                  <a:pos x="13" y="115"/>
                </a:cxn>
                <a:cxn ang="0">
                  <a:pos x="39" y="69"/>
                </a:cxn>
                <a:cxn ang="0">
                  <a:pos x="59" y="47"/>
                </a:cxn>
                <a:cxn ang="0">
                  <a:pos x="97" y="22"/>
                </a:cxn>
                <a:cxn ang="0">
                  <a:pos x="139" y="9"/>
                </a:cxn>
                <a:cxn ang="0">
                  <a:pos x="161" y="7"/>
                </a:cxn>
                <a:cxn ang="0">
                  <a:pos x="193" y="11"/>
                </a:cxn>
                <a:cxn ang="0">
                  <a:pos x="244" y="35"/>
                </a:cxn>
                <a:cxn ang="0">
                  <a:pos x="269" y="55"/>
                </a:cxn>
                <a:cxn ang="0">
                  <a:pos x="287" y="83"/>
                </a:cxn>
                <a:cxn ang="0">
                  <a:pos x="296" y="115"/>
                </a:cxn>
                <a:cxn ang="0">
                  <a:pos x="292" y="160"/>
                </a:cxn>
                <a:cxn ang="0">
                  <a:pos x="273" y="204"/>
                </a:cxn>
              </a:cxnLst>
              <a:rect l="0" t="0" r="r" b="b"/>
              <a:pathLst>
                <a:path w="306" h="265">
                  <a:moveTo>
                    <a:pt x="306" y="119"/>
                  </a:moveTo>
                  <a:lnTo>
                    <a:pt x="306" y="119"/>
                  </a:lnTo>
                  <a:lnTo>
                    <a:pt x="303" y="104"/>
                  </a:lnTo>
                  <a:lnTo>
                    <a:pt x="299" y="90"/>
                  </a:lnTo>
                  <a:lnTo>
                    <a:pt x="295" y="78"/>
                  </a:lnTo>
                  <a:lnTo>
                    <a:pt x="288" y="65"/>
                  </a:lnTo>
                  <a:lnTo>
                    <a:pt x="280" y="54"/>
                  </a:lnTo>
                  <a:lnTo>
                    <a:pt x="270" y="44"/>
                  </a:lnTo>
                  <a:lnTo>
                    <a:pt x="259" y="35"/>
                  </a:lnTo>
                  <a:lnTo>
                    <a:pt x="248" y="27"/>
                  </a:lnTo>
                  <a:lnTo>
                    <a:pt x="236" y="20"/>
                  </a:lnTo>
                  <a:lnTo>
                    <a:pt x="223" y="13"/>
                  </a:lnTo>
                  <a:lnTo>
                    <a:pt x="209" y="9"/>
                  </a:lnTo>
                  <a:lnTo>
                    <a:pt x="196" y="5"/>
                  </a:lnTo>
                  <a:lnTo>
                    <a:pt x="182" y="2"/>
                  </a:lnTo>
                  <a:lnTo>
                    <a:pt x="168" y="0"/>
                  </a:lnTo>
                  <a:lnTo>
                    <a:pt x="154" y="0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27" y="5"/>
                  </a:lnTo>
                  <a:lnTo>
                    <a:pt x="113" y="9"/>
                  </a:lnTo>
                  <a:lnTo>
                    <a:pt x="99" y="14"/>
                  </a:lnTo>
                  <a:lnTo>
                    <a:pt x="86" y="21"/>
                  </a:lnTo>
                  <a:lnTo>
                    <a:pt x="72" y="29"/>
                  </a:lnTo>
                  <a:lnTo>
                    <a:pt x="59" y="39"/>
                  </a:lnTo>
                  <a:lnTo>
                    <a:pt x="47" y="49"/>
                  </a:lnTo>
                  <a:lnTo>
                    <a:pt x="36" y="61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1" y="98"/>
                  </a:lnTo>
                  <a:lnTo>
                    <a:pt x="6" y="113"/>
                  </a:lnTo>
                  <a:lnTo>
                    <a:pt x="2" y="127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10" y="184"/>
                  </a:lnTo>
                  <a:lnTo>
                    <a:pt x="17" y="196"/>
                  </a:lnTo>
                  <a:lnTo>
                    <a:pt x="28" y="208"/>
                  </a:lnTo>
                  <a:lnTo>
                    <a:pt x="39" y="219"/>
                  </a:lnTo>
                  <a:lnTo>
                    <a:pt x="51" y="229"/>
                  </a:lnTo>
                  <a:lnTo>
                    <a:pt x="65" y="237"/>
                  </a:lnTo>
                  <a:lnTo>
                    <a:pt x="79" y="244"/>
                  </a:lnTo>
                  <a:lnTo>
                    <a:pt x="93" y="250"/>
                  </a:lnTo>
                  <a:lnTo>
                    <a:pt x="93" y="250"/>
                  </a:lnTo>
                  <a:lnTo>
                    <a:pt x="108" y="252"/>
                  </a:lnTo>
                  <a:lnTo>
                    <a:pt x="124" y="255"/>
                  </a:lnTo>
                  <a:lnTo>
                    <a:pt x="141" y="256"/>
                  </a:lnTo>
                  <a:lnTo>
                    <a:pt x="156" y="259"/>
                  </a:lnTo>
                  <a:lnTo>
                    <a:pt x="156" y="259"/>
                  </a:lnTo>
                  <a:lnTo>
                    <a:pt x="167" y="261"/>
                  </a:lnTo>
                  <a:lnTo>
                    <a:pt x="167" y="261"/>
                  </a:lnTo>
                  <a:lnTo>
                    <a:pt x="167" y="262"/>
                  </a:lnTo>
                  <a:lnTo>
                    <a:pt x="168" y="262"/>
                  </a:lnTo>
                  <a:lnTo>
                    <a:pt x="168" y="262"/>
                  </a:lnTo>
                  <a:lnTo>
                    <a:pt x="179" y="265"/>
                  </a:lnTo>
                  <a:lnTo>
                    <a:pt x="190" y="265"/>
                  </a:lnTo>
                  <a:lnTo>
                    <a:pt x="203" y="262"/>
                  </a:lnTo>
                  <a:lnTo>
                    <a:pt x="214" y="258"/>
                  </a:lnTo>
                  <a:lnTo>
                    <a:pt x="225" y="252"/>
                  </a:lnTo>
                  <a:lnTo>
                    <a:pt x="236" y="247"/>
                  </a:lnTo>
                  <a:lnTo>
                    <a:pt x="255" y="233"/>
                  </a:lnTo>
                  <a:lnTo>
                    <a:pt x="255" y="233"/>
                  </a:lnTo>
                  <a:lnTo>
                    <a:pt x="266" y="222"/>
                  </a:lnTo>
                  <a:lnTo>
                    <a:pt x="277" y="210"/>
                  </a:lnTo>
                  <a:lnTo>
                    <a:pt x="285" y="196"/>
                  </a:lnTo>
                  <a:lnTo>
                    <a:pt x="293" y="182"/>
                  </a:lnTo>
                  <a:lnTo>
                    <a:pt x="299" y="166"/>
                  </a:lnTo>
                  <a:lnTo>
                    <a:pt x="303" y="150"/>
                  </a:lnTo>
                  <a:lnTo>
                    <a:pt x="306" y="134"/>
                  </a:lnTo>
                  <a:lnTo>
                    <a:pt x="306" y="119"/>
                  </a:lnTo>
                  <a:lnTo>
                    <a:pt x="306" y="119"/>
                  </a:lnTo>
                  <a:close/>
                  <a:moveTo>
                    <a:pt x="273" y="204"/>
                  </a:moveTo>
                  <a:lnTo>
                    <a:pt x="273" y="204"/>
                  </a:lnTo>
                  <a:lnTo>
                    <a:pt x="266" y="212"/>
                  </a:lnTo>
                  <a:lnTo>
                    <a:pt x="259" y="221"/>
                  </a:lnTo>
                  <a:lnTo>
                    <a:pt x="249" y="229"/>
                  </a:lnTo>
                  <a:lnTo>
                    <a:pt x="240" y="237"/>
                  </a:lnTo>
                  <a:lnTo>
                    <a:pt x="229" y="244"/>
                  </a:lnTo>
                  <a:lnTo>
                    <a:pt x="218" y="250"/>
                  </a:lnTo>
                  <a:lnTo>
                    <a:pt x="207" y="254"/>
                  </a:lnTo>
                  <a:lnTo>
                    <a:pt x="196" y="256"/>
                  </a:lnTo>
                  <a:lnTo>
                    <a:pt x="196" y="256"/>
                  </a:lnTo>
                  <a:lnTo>
                    <a:pt x="203" y="254"/>
                  </a:lnTo>
                  <a:lnTo>
                    <a:pt x="209" y="250"/>
                  </a:lnTo>
                  <a:lnTo>
                    <a:pt x="209" y="250"/>
                  </a:lnTo>
                  <a:lnTo>
                    <a:pt x="211" y="248"/>
                  </a:lnTo>
                  <a:lnTo>
                    <a:pt x="211" y="247"/>
                  </a:lnTo>
                  <a:lnTo>
                    <a:pt x="209" y="245"/>
                  </a:lnTo>
                  <a:lnTo>
                    <a:pt x="208" y="245"/>
                  </a:lnTo>
                  <a:lnTo>
                    <a:pt x="208" y="245"/>
                  </a:lnTo>
                  <a:lnTo>
                    <a:pt x="203" y="248"/>
                  </a:lnTo>
                  <a:lnTo>
                    <a:pt x="196" y="251"/>
                  </a:lnTo>
                  <a:lnTo>
                    <a:pt x="179" y="252"/>
                  </a:lnTo>
                  <a:lnTo>
                    <a:pt x="163" y="252"/>
                  </a:lnTo>
                  <a:lnTo>
                    <a:pt x="150" y="250"/>
                  </a:lnTo>
                  <a:lnTo>
                    <a:pt x="150" y="250"/>
                  </a:lnTo>
                  <a:lnTo>
                    <a:pt x="139" y="248"/>
                  </a:lnTo>
                  <a:lnTo>
                    <a:pt x="128" y="247"/>
                  </a:lnTo>
                  <a:lnTo>
                    <a:pt x="108" y="244"/>
                  </a:lnTo>
                  <a:lnTo>
                    <a:pt x="108" y="244"/>
                  </a:lnTo>
                  <a:lnTo>
                    <a:pt x="97" y="241"/>
                  </a:lnTo>
                  <a:lnTo>
                    <a:pt x="86" y="239"/>
                  </a:lnTo>
                  <a:lnTo>
                    <a:pt x="75" y="233"/>
                  </a:lnTo>
                  <a:lnTo>
                    <a:pt x="65" y="226"/>
                  </a:lnTo>
                  <a:lnTo>
                    <a:pt x="47" y="212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22" y="190"/>
                  </a:lnTo>
                  <a:lnTo>
                    <a:pt x="17" y="182"/>
                  </a:lnTo>
                  <a:lnTo>
                    <a:pt x="13" y="174"/>
                  </a:lnTo>
                  <a:lnTo>
                    <a:pt x="10" y="167"/>
                  </a:lnTo>
                  <a:lnTo>
                    <a:pt x="7" y="159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9" y="133"/>
                  </a:lnTo>
                  <a:lnTo>
                    <a:pt x="13" y="115"/>
                  </a:lnTo>
                  <a:lnTo>
                    <a:pt x="20" y="98"/>
                  </a:lnTo>
                  <a:lnTo>
                    <a:pt x="29" y="83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48" y="58"/>
                  </a:lnTo>
                  <a:lnTo>
                    <a:pt x="59" y="47"/>
                  </a:lnTo>
                  <a:lnTo>
                    <a:pt x="72" y="39"/>
                  </a:lnTo>
                  <a:lnTo>
                    <a:pt x="84" y="31"/>
                  </a:lnTo>
                  <a:lnTo>
                    <a:pt x="97" y="22"/>
                  </a:lnTo>
                  <a:lnTo>
                    <a:pt x="110" y="17"/>
                  </a:lnTo>
                  <a:lnTo>
                    <a:pt x="124" y="13"/>
                  </a:lnTo>
                  <a:lnTo>
                    <a:pt x="139" y="9"/>
                  </a:lnTo>
                  <a:lnTo>
                    <a:pt x="139" y="9"/>
                  </a:lnTo>
                  <a:lnTo>
                    <a:pt x="150" y="7"/>
                  </a:lnTo>
                  <a:lnTo>
                    <a:pt x="161" y="7"/>
                  </a:lnTo>
                  <a:lnTo>
                    <a:pt x="172" y="7"/>
                  </a:lnTo>
                  <a:lnTo>
                    <a:pt x="183" y="9"/>
                  </a:lnTo>
                  <a:lnTo>
                    <a:pt x="193" y="11"/>
                  </a:lnTo>
                  <a:lnTo>
                    <a:pt x="204" y="14"/>
                  </a:lnTo>
                  <a:lnTo>
                    <a:pt x="225" y="22"/>
                  </a:lnTo>
                  <a:lnTo>
                    <a:pt x="244" y="35"/>
                  </a:lnTo>
                  <a:lnTo>
                    <a:pt x="252" y="40"/>
                  </a:lnTo>
                  <a:lnTo>
                    <a:pt x="260" y="49"/>
                  </a:lnTo>
                  <a:lnTo>
                    <a:pt x="269" y="55"/>
                  </a:lnTo>
                  <a:lnTo>
                    <a:pt x="276" y="65"/>
                  </a:lnTo>
                  <a:lnTo>
                    <a:pt x="281" y="73"/>
                  </a:lnTo>
                  <a:lnTo>
                    <a:pt x="287" y="83"/>
                  </a:lnTo>
                  <a:lnTo>
                    <a:pt x="287" y="83"/>
                  </a:lnTo>
                  <a:lnTo>
                    <a:pt x="293" y="98"/>
                  </a:lnTo>
                  <a:lnTo>
                    <a:pt x="296" y="115"/>
                  </a:lnTo>
                  <a:lnTo>
                    <a:pt x="298" y="130"/>
                  </a:lnTo>
                  <a:lnTo>
                    <a:pt x="296" y="145"/>
                  </a:lnTo>
                  <a:lnTo>
                    <a:pt x="292" y="160"/>
                  </a:lnTo>
                  <a:lnTo>
                    <a:pt x="288" y="175"/>
                  </a:lnTo>
                  <a:lnTo>
                    <a:pt x="281" y="189"/>
                  </a:lnTo>
                  <a:lnTo>
                    <a:pt x="273" y="204"/>
                  </a:lnTo>
                  <a:lnTo>
                    <a:pt x="273" y="204"/>
                  </a:lnTo>
                  <a:close/>
                </a:path>
              </a:pathLst>
            </a:custGeom>
            <a:solidFill>
              <a:srgbClr val="C30F0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rgbClr val="605448"/>
                </a:solidFill>
              </a:endParaRPr>
            </a:p>
          </p:txBody>
        </p:sp>
        <p:sp>
          <p:nvSpPr>
            <p:cNvPr id="80" name="Freeform 86"/>
            <p:cNvSpPr>
              <a:spLocks noEditPoints="1"/>
            </p:cNvSpPr>
            <p:nvPr/>
          </p:nvSpPr>
          <p:spPr bwMode="auto">
            <a:xfrm>
              <a:off x="2789826" y="3308151"/>
              <a:ext cx="762990" cy="831438"/>
            </a:xfrm>
            <a:custGeom>
              <a:avLst/>
              <a:gdLst/>
              <a:ahLst/>
              <a:cxnLst>
                <a:cxn ang="0">
                  <a:pos x="303" y="104"/>
                </a:cxn>
                <a:cxn ang="0">
                  <a:pos x="288" y="65"/>
                </a:cxn>
                <a:cxn ang="0">
                  <a:pos x="259" y="35"/>
                </a:cxn>
                <a:cxn ang="0">
                  <a:pos x="223" y="13"/>
                </a:cxn>
                <a:cxn ang="0">
                  <a:pos x="182" y="2"/>
                </a:cxn>
                <a:cxn ang="0">
                  <a:pos x="141" y="2"/>
                </a:cxn>
                <a:cxn ang="0">
                  <a:pos x="113" y="9"/>
                </a:cxn>
                <a:cxn ang="0">
                  <a:pos x="72" y="29"/>
                </a:cxn>
                <a:cxn ang="0">
                  <a:pos x="36" y="61"/>
                </a:cxn>
                <a:cxn ang="0">
                  <a:pos x="11" y="98"/>
                </a:cxn>
                <a:cxn ang="0">
                  <a:pos x="0" y="141"/>
                </a:cxn>
                <a:cxn ang="0">
                  <a:pos x="4" y="171"/>
                </a:cxn>
                <a:cxn ang="0">
                  <a:pos x="28" y="208"/>
                </a:cxn>
                <a:cxn ang="0">
                  <a:pos x="65" y="237"/>
                </a:cxn>
                <a:cxn ang="0">
                  <a:pos x="93" y="250"/>
                </a:cxn>
                <a:cxn ang="0">
                  <a:pos x="141" y="256"/>
                </a:cxn>
                <a:cxn ang="0">
                  <a:pos x="167" y="261"/>
                </a:cxn>
                <a:cxn ang="0">
                  <a:pos x="168" y="262"/>
                </a:cxn>
                <a:cxn ang="0">
                  <a:pos x="190" y="265"/>
                </a:cxn>
                <a:cxn ang="0">
                  <a:pos x="225" y="252"/>
                </a:cxn>
                <a:cxn ang="0">
                  <a:pos x="255" y="233"/>
                </a:cxn>
                <a:cxn ang="0">
                  <a:pos x="285" y="196"/>
                </a:cxn>
                <a:cxn ang="0">
                  <a:pos x="303" y="150"/>
                </a:cxn>
                <a:cxn ang="0">
                  <a:pos x="306" y="119"/>
                </a:cxn>
                <a:cxn ang="0">
                  <a:pos x="266" y="212"/>
                </a:cxn>
                <a:cxn ang="0">
                  <a:pos x="240" y="237"/>
                </a:cxn>
                <a:cxn ang="0">
                  <a:pos x="207" y="254"/>
                </a:cxn>
                <a:cxn ang="0">
                  <a:pos x="203" y="254"/>
                </a:cxn>
                <a:cxn ang="0">
                  <a:pos x="211" y="248"/>
                </a:cxn>
                <a:cxn ang="0">
                  <a:pos x="208" y="245"/>
                </a:cxn>
                <a:cxn ang="0">
                  <a:pos x="196" y="251"/>
                </a:cxn>
                <a:cxn ang="0">
                  <a:pos x="150" y="250"/>
                </a:cxn>
                <a:cxn ang="0">
                  <a:pos x="128" y="247"/>
                </a:cxn>
                <a:cxn ang="0">
                  <a:pos x="97" y="241"/>
                </a:cxn>
                <a:cxn ang="0">
                  <a:pos x="65" y="226"/>
                </a:cxn>
                <a:cxn ang="0">
                  <a:pos x="29" y="197"/>
                </a:cxn>
                <a:cxn ang="0">
                  <a:pos x="13" y="174"/>
                </a:cxn>
                <a:cxn ang="0">
                  <a:pos x="7" y="149"/>
                </a:cxn>
                <a:cxn ang="0">
                  <a:pos x="13" y="115"/>
                </a:cxn>
                <a:cxn ang="0">
                  <a:pos x="39" y="69"/>
                </a:cxn>
                <a:cxn ang="0">
                  <a:pos x="59" y="47"/>
                </a:cxn>
                <a:cxn ang="0">
                  <a:pos x="97" y="22"/>
                </a:cxn>
                <a:cxn ang="0">
                  <a:pos x="139" y="9"/>
                </a:cxn>
                <a:cxn ang="0">
                  <a:pos x="161" y="7"/>
                </a:cxn>
                <a:cxn ang="0">
                  <a:pos x="193" y="11"/>
                </a:cxn>
                <a:cxn ang="0">
                  <a:pos x="244" y="35"/>
                </a:cxn>
                <a:cxn ang="0">
                  <a:pos x="269" y="55"/>
                </a:cxn>
                <a:cxn ang="0">
                  <a:pos x="287" y="83"/>
                </a:cxn>
                <a:cxn ang="0">
                  <a:pos x="296" y="115"/>
                </a:cxn>
                <a:cxn ang="0">
                  <a:pos x="292" y="160"/>
                </a:cxn>
                <a:cxn ang="0">
                  <a:pos x="273" y="204"/>
                </a:cxn>
              </a:cxnLst>
              <a:rect l="0" t="0" r="r" b="b"/>
              <a:pathLst>
                <a:path w="306" h="265">
                  <a:moveTo>
                    <a:pt x="306" y="119"/>
                  </a:moveTo>
                  <a:lnTo>
                    <a:pt x="306" y="119"/>
                  </a:lnTo>
                  <a:lnTo>
                    <a:pt x="303" y="104"/>
                  </a:lnTo>
                  <a:lnTo>
                    <a:pt x="299" y="90"/>
                  </a:lnTo>
                  <a:lnTo>
                    <a:pt x="295" y="78"/>
                  </a:lnTo>
                  <a:lnTo>
                    <a:pt x="288" y="65"/>
                  </a:lnTo>
                  <a:lnTo>
                    <a:pt x="280" y="54"/>
                  </a:lnTo>
                  <a:lnTo>
                    <a:pt x="270" y="44"/>
                  </a:lnTo>
                  <a:lnTo>
                    <a:pt x="259" y="35"/>
                  </a:lnTo>
                  <a:lnTo>
                    <a:pt x="248" y="27"/>
                  </a:lnTo>
                  <a:lnTo>
                    <a:pt x="236" y="20"/>
                  </a:lnTo>
                  <a:lnTo>
                    <a:pt x="223" y="13"/>
                  </a:lnTo>
                  <a:lnTo>
                    <a:pt x="209" y="9"/>
                  </a:lnTo>
                  <a:lnTo>
                    <a:pt x="196" y="5"/>
                  </a:lnTo>
                  <a:lnTo>
                    <a:pt x="182" y="2"/>
                  </a:lnTo>
                  <a:lnTo>
                    <a:pt x="168" y="0"/>
                  </a:lnTo>
                  <a:lnTo>
                    <a:pt x="154" y="0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27" y="5"/>
                  </a:lnTo>
                  <a:lnTo>
                    <a:pt x="113" y="9"/>
                  </a:lnTo>
                  <a:lnTo>
                    <a:pt x="99" y="14"/>
                  </a:lnTo>
                  <a:lnTo>
                    <a:pt x="86" y="21"/>
                  </a:lnTo>
                  <a:lnTo>
                    <a:pt x="72" y="29"/>
                  </a:lnTo>
                  <a:lnTo>
                    <a:pt x="59" y="39"/>
                  </a:lnTo>
                  <a:lnTo>
                    <a:pt x="47" y="49"/>
                  </a:lnTo>
                  <a:lnTo>
                    <a:pt x="36" y="61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1" y="98"/>
                  </a:lnTo>
                  <a:lnTo>
                    <a:pt x="6" y="113"/>
                  </a:lnTo>
                  <a:lnTo>
                    <a:pt x="2" y="127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10" y="184"/>
                  </a:lnTo>
                  <a:lnTo>
                    <a:pt x="17" y="196"/>
                  </a:lnTo>
                  <a:lnTo>
                    <a:pt x="28" y="208"/>
                  </a:lnTo>
                  <a:lnTo>
                    <a:pt x="39" y="219"/>
                  </a:lnTo>
                  <a:lnTo>
                    <a:pt x="51" y="229"/>
                  </a:lnTo>
                  <a:lnTo>
                    <a:pt x="65" y="237"/>
                  </a:lnTo>
                  <a:lnTo>
                    <a:pt x="79" y="244"/>
                  </a:lnTo>
                  <a:lnTo>
                    <a:pt x="93" y="250"/>
                  </a:lnTo>
                  <a:lnTo>
                    <a:pt x="93" y="250"/>
                  </a:lnTo>
                  <a:lnTo>
                    <a:pt x="108" y="252"/>
                  </a:lnTo>
                  <a:lnTo>
                    <a:pt x="124" y="255"/>
                  </a:lnTo>
                  <a:lnTo>
                    <a:pt x="141" y="256"/>
                  </a:lnTo>
                  <a:lnTo>
                    <a:pt x="156" y="259"/>
                  </a:lnTo>
                  <a:lnTo>
                    <a:pt x="156" y="259"/>
                  </a:lnTo>
                  <a:lnTo>
                    <a:pt x="167" y="261"/>
                  </a:lnTo>
                  <a:lnTo>
                    <a:pt x="167" y="261"/>
                  </a:lnTo>
                  <a:lnTo>
                    <a:pt x="167" y="262"/>
                  </a:lnTo>
                  <a:lnTo>
                    <a:pt x="168" y="262"/>
                  </a:lnTo>
                  <a:lnTo>
                    <a:pt x="168" y="262"/>
                  </a:lnTo>
                  <a:lnTo>
                    <a:pt x="179" y="265"/>
                  </a:lnTo>
                  <a:lnTo>
                    <a:pt x="190" y="265"/>
                  </a:lnTo>
                  <a:lnTo>
                    <a:pt x="203" y="262"/>
                  </a:lnTo>
                  <a:lnTo>
                    <a:pt x="214" y="258"/>
                  </a:lnTo>
                  <a:lnTo>
                    <a:pt x="225" y="252"/>
                  </a:lnTo>
                  <a:lnTo>
                    <a:pt x="236" y="247"/>
                  </a:lnTo>
                  <a:lnTo>
                    <a:pt x="255" y="233"/>
                  </a:lnTo>
                  <a:lnTo>
                    <a:pt x="255" y="233"/>
                  </a:lnTo>
                  <a:lnTo>
                    <a:pt x="266" y="222"/>
                  </a:lnTo>
                  <a:lnTo>
                    <a:pt x="277" y="210"/>
                  </a:lnTo>
                  <a:lnTo>
                    <a:pt x="285" y="196"/>
                  </a:lnTo>
                  <a:lnTo>
                    <a:pt x="293" y="182"/>
                  </a:lnTo>
                  <a:lnTo>
                    <a:pt x="299" y="166"/>
                  </a:lnTo>
                  <a:lnTo>
                    <a:pt x="303" y="150"/>
                  </a:lnTo>
                  <a:lnTo>
                    <a:pt x="306" y="134"/>
                  </a:lnTo>
                  <a:lnTo>
                    <a:pt x="306" y="119"/>
                  </a:lnTo>
                  <a:lnTo>
                    <a:pt x="306" y="119"/>
                  </a:lnTo>
                  <a:close/>
                  <a:moveTo>
                    <a:pt x="273" y="204"/>
                  </a:moveTo>
                  <a:lnTo>
                    <a:pt x="273" y="204"/>
                  </a:lnTo>
                  <a:lnTo>
                    <a:pt x="266" y="212"/>
                  </a:lnTo>
                  <a:lnTo>
                    <a:pt x="259" y="221"/>
                  </a:lnTo>
                  <a:lnTo>
                    <a:pt x="249" y="229"/>
                  </a:lnTo>
                  <a:lnTo>
                    <a:pt x="240" y="237"/>
                  </a:lnTo>
                  <a:lnTo>
                    <a:pt x="229" y="244"/>
                  </a:lnTo>
                  <a:lnTo>
                    <a:pt x="218" y="250"/>
                  </a:lnTo>
                  <a:lnTo>
                    <a:pt x="207" y="254"/>
                  </a:lnTo>
                  <a:lnTo>
                    <a:pt x="196" y="256"/>
                  </a:lnTo>
                  <a:lnTo>
                    <a:pt x="196" y="256"/>
                  </a:lnTo>
                  <a:lnTo>
                    <a:pt x="203" y="254"/>
                  </a:lnTo>
                  <a:lnTo>
                    <a:pt x="209" y="250"/>
                  </a:lnTo>
                  <a:lnTo>
                    <a:pt x="209" y="250"/>
                  </a:lnTo>
                  <a:lnTo>
                    <a:pt x="211" y="248"/>
                  </a:lnTo>
                  <a:lnTo>
                    <a:pt x="211" y="247"/>
                  </a:lnTo>
                  <a:lnTo>
                    <a:pt x="209" y="245"/>
                  </a:lnTo>
                  <a:lnTo>
                    <a:pt x="208" y="245"/>
                  </a:lnTo>
                  <a:lnTo>
                    <a:pt x="208" y="245"/>
                  </a:lnTo>
                  <a:lnTo>
                    <a:pt x="203" y="248"/>
                  </a:lnTo>
                  <a:lnTo>
                    <a:pt x="196" y="251"/>
                  </a:lnTo>
                  <a:lnTo>
                    <a:pt x="179" y="252"/>
                  </a:lnTo>
                  <a:lnTo>
                    <a:pt x="163" y="252"/>
                  </a:lnTo>
                  <a:lnTo>
                    <a:pt x="150" y="250"/>
                  </a:lnTo>
                  <a:lnTo>
                    <a:pt x="150" y="250"/>
                  </a:lnTo>
                  <a:lnTo>
                    <a:pt x="139" y="248"/>
                  </a:lnTo>
                  <a:lnTo>
                    <a:pt x="128" y="247"/>
                  </a:lnTo>
                  <a:lnTo>
                    <a:pt x="108" y="244"/>
                  </a:lnTo>
                  <a:lnTo>
                    <a:pt x="108" y="244"/>
                  </a:lnTo>
                  <a:lnTo>
                    <a:pt x="97" y="241"/>
                  </a:lnTo>
                  <a:lnTo>
                    <a:pt x="86" y="239"/>
                  </a:lnTo>
                  <a:lnTo>
                    <a:pt x="75" y="233"/>
                  </a:lnTo>
                  <a:lnTo>
                    <a:pt x="65" y="226"/>
                  </a:lnTo>
                  <a:lnTo>
                    <a:pt x="47" y="212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22" y="190"/>
                  </a:lnTo>
                  <a:lnTo>
                    <a:pt x="17" y="182"/>
                  </a:lnTo>
                  <a:lnTo>
                    <a:pt x="13" y="174"/>
                  </a:lnTo>
                  <a:lnTo>
                    <a:pt x="10" y="167"/>
                  </a:lnTo>
                  <a:lnTo>
                    <a:pt x="7" y="159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9" y="133"/>
                  </a:lnTo>
                  <a:lnTo>
                    <a:pt x="13" y="115"/>
                  </a:lnTo>
                  <a:lnTo>
                    <a:pt x="20" y="98"/>
                  </a:lnTo>
                  <a:lnTo>
                    <a:pt x="29" y="83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48" y="58"/>
                  </a:lnTo>
                  <a:lnTo>
                    <a:pt x="59" y="47"/>
                  </a:lnTo>
                  <a:lnTo>
                    <a:pt x="72" y="39"/>
                  </a:lnTo>
                  <a:lnTo>
                    <a:pt x="84" y="31"/>
                  </a:lnTo>
                  <a:lnTo>
                    <a:pt x="97" y="22"/>
                  </a:lnTo>
                  <a:lnTo>
                    <a:pt x="110" y="17"/>
                  </a:lnTo>
                  <a:lnTo>
                    <a:pt x="124" y="13"/>
                  </a:lnTo>
                  <a:lnTo>
                    <a:pt x="139" y="9"/>
                  </a:lnTo>
                  <a:lnTo>
                    <a:pt x="139" y="9"/>
                  </a:lnTo>
                  <a:lnTo>
                    <a:pt x="150" y="7"/>
                  </a:lnTo>
                  <a:lnTo>
                    <a:pt x="161" y="7"/>
                  </a:lnTo>
                  <a:lnTo>
                    <a:pt x="172" y="7"/>
                  </a:lnTo>
                  <a:lnTo>
                    <a:pt x="183" y="9"/>
                  </a:lnTo>
                  <a:lnTo>
                    <a:pt x="193" y="11"/>
                  </a:lnTo>
                  <a:lnTo>
                    <a:pt x="204" y="14"/>
                  </a:lnTo>
                  <a:lnTo>
                    <a:pt x="225" y="22"/>
                  </a:lnTo>
                  <a:lnTo>
                    <a:pt x="244" y="35"/>
                  </a:lnTo>
                  <a:lnTo>
                    <a:pt x="252" y="40"/>
                  </a:lnTo>
                  <a:lnTo>
                    <a:pt x="260" y="49"/>
                  </a:lnTo>
                  <a:lnTo>
                    <a:pt x="269" y="55"/>
                  </a:lnTo>
                  <a:lnTo>
                    <a:pt x="276" y="65"/>
                  </a:lnTo>
                  <a:lnTo>
                    <a:pt x="281" y="73"/>
                  </a:lnTo>
                  <a:lnTo>
                    <a:pt x="287" y="83"/>
                  </a:lnTo>
                  <a:lnTo>
                    <a:pt x="287" y="83"/>
                  </a:lnTo>
                  <a:lnTo>
                    <a:pt x="293" y="98"/>
                  </a:lnTo>
                  <a:lnTo>
                    <a:pt x="296" y="115"/>
                  </a:lnTo>
                  <a:lnTo>
                    <a:pt x="298" y="130"/>
                  </a:lnTo>
                  <a:lnTo>
                    <a:pt x="296" y="145"/>
                  </a:lnTo>
                  <a:lnTo>
                    <a:pt x="292" y="160"/>
                  </a:lnTo>
                  <a:lnTo>
                    <a:pt x="288" y="175"/>
                  </a:lnTo>
                  <a:lnTo>
                    <a:pt x="281" y="189"/>
                  </a:lnTo>
                  <a:lnTo>
                    <a:pt x="273" y="204"/>
                  </a:lnTo>
                  <a:lnTo>
                    <a:pt x="273" y="204"/>
                  </a:lnTo>
                  <a:close/>
                </a:path>
              </a:pathLst>
            </a:custGeom>
            <a:solidFill>
              <a:srgbClr val="1E5AA4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srgbClr val="605448"/>
                </a:solidFill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6637655" y="1763395"/>
            <a:ext cx="4944745" cy="3692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开学第一天，古希腊大哲学家苏格拉底对学生们说：“今天我们只学一件最简单也是最容易做的事儿。每人把胳膊尽量往前甩，然后再尽量往后甩。”说完，苏格拉底示范了一遍。“从今天开始，每天做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300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下。大家能做到吗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?”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学生们都笑了。这么简单的事，有什么做不到的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?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过了一个月，苏格拉底问学生们：“每天甩手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300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下，哪些同学坚持了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?”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90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％的同学骄傲地举起了手。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又过了一个月，苏格拉底又问，这回，坚持下来的学生只剩下八成。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一年过后，苏格拉底再一次问大家：“请告诉我，最简单的甩手运动，还有哪几位同学坚持了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?”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这时，整个教室里，只有一人举起了手。这个学生就是后来成为古希腊另一位大哲学家的柏拉图。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正如古人所说：锲而不舍、金石可镂；锲而舍之，朽木不折。只要我们对自己严格要求，坚持不懈，成功就会属于我们！       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animBg="1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424045" y="774065"/>
            <a:ext cx="3291205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怎样有一个好的开端呢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Group 3"/>
          <p:cNvGrpSpPr/>
          <p:nvPr/>
        </p:nvGrpSpPr>
        <p:grpSpPr>
          <a:xfrm rot="2686389">
            <a:off x="4239929" y="2031906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/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607997" y="3311793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614107" y="2076676"/>
            <a:ext cx="2416350" cy="921721"/>
            <a:chOff x="1753214" y="2542622"/>
            <a:chExt cx="2321808" cy="874024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542622"/>
              <a:ext cx="761473" cy="5064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第一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36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树立一个信心：我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能行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614107" y="4642137"/>
            <a:ext cx="2636520" cy="878205"/>
            <a:chOff x="1753214" y="2513483"/>
            <a:chExt cx="2533364" cy="832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513483"/>
              <a:ext cx="761473" cy="5064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第三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142"/>
              <a:ext cx="2533364" cy="36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培养一个习惯：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自觉自愿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022818" y="4641871"/>
            <a:ext cx="2349427" cy="1316156"/>
            <a:chOff x="1753214" y="2519043"/>
            <a:chExt cx="2321808" cy="1248048"/>
          </a:xfrm>
        </p:grpSpPr>
        <p:sp>
          <p:nvSpPr>
            <p:cNvPr id="47" name="TextBox 46"/>
            <p:cNvSpPr txBox="1"/>
            <p:nvPr/>
          </p:nvSpPr>
          <p:spPr>
            <a:xfrm>
              <a:off x="1753214" y="2519043"/>
              <a:ext cx="1496671" cy="50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第四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786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创设一个环境：整洁、文明、有序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022818" y="2019523"/>
            <a:ext cx="2349427" cy="1348443"/>
            <a:chOff x="1753214" y="2488427"/>
            <a:chExt cx="2321808" cy="1278664"/>
          </a:xfrm>
        </p:grpSpPr>
        <p:sp>
          <p:nvSpPr>
            <p:cNvPr id="50" name="TextBox 49"/>
            <p:cNvSpPr txBox="1"/>
            <p:nvPr/>
          </p:nvSpPr>
          <p:spPr>
            <a:xfrm>
              <a:off x="1825381" y="2488427"/>
              <a:ext cx="1352338" cy="50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第二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786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创立一种学风：认真，勤奋，刻苦，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求实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3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" y="-297"/>
            <a:ext cx="12193057" cy="68585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3638550" y="4912995"/>
            <a:ext cx="5242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 smtClean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成功的基础在于好的习惯</a:t>
            </a:r>
            <a:endParaRPr lang="zh-CN" altLang="en-US" sz="3600" dirty="0">
              <a:solidFill>
                <a:srgbClr val="AE7F4F"/>
              </a:solidFill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 flipH="1">
            <a:off x="1217259" y="2387940"/>
            <a:ext cx="585223" cy="379444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rgbClr val="1E5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55165" y="5055235"/>
            <a:ext cx="7778115" cy="572770"/>
            <a:chOff x="2453503" y="5381090"/>
            <a:chExt cx="6965448" cy="503056"/>
          </a:xfrm>
        </p:grpSpPr>
        <p:sp>
          <p:nvSpPr>
            <p:cNvPr id="98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53" y="connsiteY0-154"/>
                </a:cxn>
                <a:cxn ang="0">
                  <a:pos x="connsiteX1-155" y="connsiteY1-156"/>
                </a:cxn>
                <a:cxn ang="0">
                  <a:pos x="connsiteX2-157" y="connsiteY2-158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2453503" y="5467647"/>
              <a:ext cx="988875" cy="416499"/>
            </a:xfrm>
            <a:custGeom>
              <a:avLst/>
              <a:gdLst>
                <a:gd name="connsiteX0" fmla="*/ 755361 w 755361"/>
                <a:gd name="connsiteY0" fmla="*/ 383586 h 416878"/>
                <a:gd name="connsiteX1" fmla="*/ 1599 w 755361"/>
                <a:gd name="connsiteY1" fmla="*/ 383586 h 416878"/>
                <a:gd name="connsiteX2" fmla="*/ 557653 w 755361"/>
                <a:gd name="connsiteY2" fmla="*/ 37597 h 416878"/>
                <a:gd name="connsiteX3" fmla="*/ 619437 w 755361"/>
                <a:gd name="connsiteY3" fmla="*/ 25240 h 416878"/>
                <a:gd name="connsiteX0-1" fmla="*/ 754492 w 754492"/>
                <a:gd name="connsiteY0-2" fmla="*/ 358346 h 392510"/>
                <a:gd name="connsiteX1-3" fmla="*/ 730 w 754492"/>
                <a:gd name="connsiteY1-4" fmla="*/ 358346 h 392510"/>
                <a:gd name="connsiteX2-5" fmla="*/ 618568 w 754492"/>
                <a:gd name="connsiteY2-6" fmla="*/ 0 h 392510"/>
                <a:gd name="connsiteX0-7" fmla="*/ 1458409 w 1458409"/>
                <a:gd name="connsiteY0-8" fmla="*/ 358346 h 379568"/>
                <a:gd name="connsiteX1-9" fmla="*/ 312 w 1458409"/>
                <a:gd name="connsiteY1-10" fmla="*/ 333633 h 379568"/>
                <a:gd name="connsiteX2-11" fmla="*/ 1322485 w 1458409"/>
                <a:gd name="connsiteY2-12" fmla="*/ 0 h 379568"/>
                <a:gd name="connsiteX0-13" fmla="*/ 1483885 w 1483885"/>
                <a:gd name="connsiteY0-14" fmla="*/ 457200 h 484234"/>
                <a:gd name="connsiteX1-15" fmla="*/ 25788 w 1483885"/>
                <a:gd name="connsiteY1-16" fmla="*/ 432487 h 484234"/>
                <a:gd name="connsiteX2-17" fmla="*/ 569485 w 1483885"/>
                <a:gd name="connsiteY2-18" fmla="*/ 0 h 484234"/>
                <a:gd name="connsiteX0-19" fmla="*/ 1475175 w 1475175"/>
                <a:gd name="connsiteY0-20" fmla="*/ 469557 h 497359"/>
                <a:gd name="connsiteX1-21" fmla="*/ 17078 w 1475175"/>
                <a:gd name="connsiteY1-22" fmla="*/ 444844 h 497359"/>
                <a:gd name="connsiteX2-23" fmla="*/ 684342 w 1475175"/>
                <a:gd name="connsiteY2-24" fmla="*/ 0 h 497359"/>
                <a:gd name="connsiteX0-25" fmla="*/ 1482176 w 1482176"/>
                <a:gd name="connsiteY0-26" fmla="*/ 469557 h 497359"/>
                <a:gd name="connsiteX1-27" fmla="*/ 24079 w 1482176"/>
                <a:gd name="connsiteY1-28" fmla="*/ 444844 h 497359"/>
                <a:gd name="connsiteX2-29" fmla="*/ 691343 w 1482176"/>
                <a:gd name="connsiteY2-30" fmla="*/ 0 h 497359"/>
                <a:gd name="connsiteX0-31" fmla="*/ 1496003 w 1496003"/>
                <a:gd name="connsiteY0-32" fmla="*/ 383060 h 405670"/>
                <a:gd name="connsiteX1-33" fmla="*/ 37906 w 1496003"/>
                <a:gd name="connsiteY1-34" fmla="*/ 358347 h 405670"/>
                <a:gd name="connsiteX2-35" fmla="*/ 581603 w 1496003"/>
                <a:gd name="connsiteY2-36" fmla="*/ 0 h 405670"/>
                <a:gd name="connsiteX0-37" fmla="*/ 1498863 w 1498863"/>
                <a:gd name="connsiteY0-38" fmla="*/ 383060 h 405670"/>
                <a:gd name="connsiteX1-39" fmla="*/ 40766 w 1498863"/>
                <a:gd name="connsiteY1-40" fmla="*/ 358347 h 405670"/>
                <a:gd name="connsiteX2-41" fmla="*/ 584463 w 1498863"/>
                <a:gd name="connsiteY2-42" fmla="*/ 0 h 405670"/>
                <a:gd name="connsiteX0-43" fmla="*/ 1473706 w 1473706"/>
                <a:gd name="connsiteY0-44" fmla="*/ 383060 h 440354"/>
                <a:gd name="connsiteX1-45" fmla="*/ 15609 w 1473706"/>
                <a:gd name="connsiteY1-46" fmla="*/ 358347 h 440354"/>
                <a:gd name="connsiteX2-47" fmla="*/ 559306 w 1473706"/>
                <a:gd name="connsiteY2-48" fmla="*/ 0 h 440354"/>
                <a:gd name="connsiteX0-49" fmla="*/ 1682620 w 1682620"/>
                <a:gd name="connsiteY0-50" fmla="*/ 383060 h 405670"/>
                <a:gd name="connsiteX1-51" fmla="*/ 51528 w 1682620"/>
                <a:gd name="connsiteY1-52" fmla="*/ 358347 h 405670"/>
                <a:gd name="connsiteX2-53" fmla="*/ 595225 w 1682620"/>
                <a:gd name="connsiteY2-54" fmla="*/ 0 h 405670"/>
                <a:gd name="connsiteX0-55" fmla="*/ 1653020 w 1653020"/>
                <a:gd name="connsiteY0-56" fmla="*/ 320540 h 339742"/>
                <a:gd name="connsiteX1-57" fmla="*/ 21928 w 1653020"/>
                <a:gd name="connsiteY1-58" fmla="*/ 295827 h 339742"/>
                <a:gd name="connsiteX2-59" fmla="*/ 825980 w 1653020"/>
                <a:gd name="connsiteY2-60" fmla="*/ 0 h 339742"/>
                <a:gd name="connsiteX0-61" fmla="*/ 1717144 w 1717144"/>
                <a:gd name="connsiteY0-62" fmla="*/ 381397 h 403200"/>
                <a:gd name="connsiteX1-63" fmla="*/ 86052 w 1717144"/>
                <a:gd name="connsiteY1-64" fmla="*/ 356684 h 403200"/>
                <a:gd name="connsiteX2-65" fmla="*/ 296123 w 1717144"/>
                <a:gd name="connsiteY2-66" fmla="*/ 12588 h 403200"/>
                <a:gd name="connsiteX3-67" fmla="*/ 890104 w 1717144"/>
                <a:gd name="connsiteY3-68" fmla="*/ 60857 h 403200"/>
                <a:gd name="connsiteX0-69" fmla="*/ 1717144 w 1717144"/>
                <a:gd name="connsiteY0-70" fmla="*/ 376649 h 398452"/>
                <a:gd name="connsiteX1-71" fmla="*/ 86052 w 1717144"/>
                <a:gd name="connsiteY1-72" fmla="*/ 351936 h 398452"/>
                <a:gd name="connsiteX2-73" fmla="*/ 296123 w 1717144"/>
                <a:gd name="connsiteY2-74" fmla="*/ 7840 h 398452"/>
                <a:gd name="connsiteX3-75" fmla="*/ 651445 w 1717144"/>
                <a:gd name="connsiteY3-76" fmla="*/ 143636 h 398452"/>
                <a:gd name="connsiteX0-77" fmla="*/ 1717144 w 1717144"/>
                <a:gd name="connsiteY0-78" fmla="*/ 384043 h 405846"/>
                <a:gd name="connsiteX1-79" fmla="*/ 86052 w 1717144"/>
                <a:gd name="connsiteY1-80" fmla="*/ 359330 h 405846"/>
                <a:gd name="connsiteX2-81" fmla="*/ 296123 w 1717144"/>
                <a:gd name="connsiteY2-82" fmla="*/ 15234 h 405846"/>
                <a:gd name="connsiteX3-83" fmla="*/ 1237241 w 1717144"/>
                <a:gd name="connsiteY3-84" fmla="*/ 38495 h 405846"/>
                <a:gd name="connsiteX0-85" fmla="*/ 1717144 w 1717144"/>
                <a:gd name="connsiteY0-86" fmla="*/ 377444 h 399247"/>
                <a:gd name="connsiteX1-87" fmla="*/ 86052 w 1717144"/>
                <a:gd name="connsiteY1-88" fmla="*/ 352731 h 399247"/>
                <a:gd name="connsiteX2-89" fmla="*/ 296123 w 1717144"/>
                <a:gd name="connsiteY2-90" fmla="*/ 8635 h 399247"/>
                <a:gd name="connsiteX3-91" fmla="*/ 1237241 w 1717144"/>
                <a:gd name="connsiteY3-92" fmla="*/ 31896 h 399247"/>
                <a:gd name="connsiteX0-93" fmla="*/ 1717144 w 1717144"/>
                <a:gd name="connsiteY0-94" fmla="*/ 416694 h 438497"/>
                <a:gd name="connsiteX1-95" fmla="*/ 86052 w 1717144"/>
                <a:gd name="connsiteY1-96" fmla="*/ 391981 h 438497"/>
                <a:gd name="connsiteX2-97" fmla="*/ 296123 w 1717144"/>
                <a:gd name="connsiteY2-98" fmla="*/ 47885 h 438497"/>
                <a:gd name="connsiteX3-99" fmla="*/ 1237241 w 1717144"/>
                <a:gd name="connsiteY3-100" fmla="*/ 71146 h 438497"/>
                <a:gd name="connsiteX0-101" fmla="*/ 1717144 w 1717144"/>
                <a:gd name="connsiteY0-102" fmla="*/ 385519 h 407322"/>
                <a:gd name="connsiteX1-103" fmla="*/ 86052 w 1717144"/>
                <a:gd name="connsiteY1-104" fmla="*/ 360806 h 407322"/>
                <a:gd name="connsiteX2-105" fmla="*/ 296123 w 1717144"/>
                <a:gd name="connsiteY2-106" fmla="*/ 16710 h 407322"/>
                <a:gd name="connsiteX3-107" fmla="*/ 751724 w 1717144"/>
                <a:gd name="connsiteY3-108" fmla="*/ 141722 h 407322"/>
                <a:gd name="connsiteX0-109" fmla="*/ 1717144 w 1717144"/>
                <a:gd name="connsiteY0-110" fmla="*/ 385132 h 406935"/>
                <a:gd name="connsiteX1-111" fmla="*/ 86052 w 1717144"/>
                <a:gd name="connsiteY1-112" fmla="*/ 360419 h 406935"/>
                <a:gd name="connsiteX2-113" fmla="*/ 296123 w 1717144"/>
                <a:gd name="connsiteY2-114" fmla="*/ 16323 h 406935"/>
                <a:gd name="connsiteX3-115" fmla="*/ 751724 w 1717144"/>
                <a:gd name="connsiteY3-116" fmla="*/ 141335 h 406935"/>
                <a:gd name="connsiteX0-117" fmla="*/ 1717144 w 1717144"/>
                <a:gd name="connsiteY0-118" fmla="*/ 402465 h 424268"/>
                <a:gd name="connsiteX1-119" fmla="*/ 86052 w 1717144"/>
                <a:gd name="connsiteY1-120" fmla="*/ 377752 h 424268"/>
                <a:gd name="connsiteX2-121" fmla="*/ 296123 w 1717144"/>
                <a:gd name="connsiteY2-122" fmla="*/ 33656 h 424268"/>
                <a:gd name="connsiteX3-123" fmla="*/ 751724 w 1717144"/>
                <a:gd name="connsiteY3-124" fmla="*/ 158668 h 424268"/>
                <a:gd name="connsiteX0-125" fmla="*/ 1703068 w 1703068"/>
                <a:gd name="connsiteY0-126" fmla="*/ 402465 h 433569"/>
                <a:gd name="connsiteX1-127" fmla="*/ 71976 w 1703068"/>
                <a:gd name="connsiteY1-128" fmla="*/ 377752 h 433569"/>
                <a:gd name="connsiteX2-129" fmla="*/ 282047 w 1703068"/>
                <a:gd name="connsiteY2-130" fmla="*/ 33656 h 433569"/>
                <a:gd name="connsiteX3-131" fmla="*/ 737648 w 1703068"/>
                <a:gd name="connsiteY3-132" fmla="*/ 158668 h 433569"/>
                <a:gd name="connsiteX0-133" fmla="*/ 1703068 w 1703068"/>
                <a:gd name="connsiteY0-134" fmla="*/ 402465 h 433569"/>
                <a:gd name="connsiteX1-135" fmla="*/ 71976 w 1703068"/>
                <a:gd name="connsiteY1-136" fmla="*/ 377752 h 433569"/>
                <a:gd name="connsiteX2-137" fmla="*/ 282047 w 1703068"/>
                <a:gd name="connsiteY2-138" fmla="*/ 33656 h 433569"/>
                <a:gd name="connsiteX3-139" fmla="*/ 737648 w 1703068"/>
                <a:gd name="connsiteY3-140" fmla="*/ 158668 h 433569"/>
                <a:gd name="connsiteX0-141" fmla="*/ 1736283 w 1736283"/>
                <a:gd name="connsiteY0-142" fmla="*/ 399831 h 421458"/>
                <a:gd name="connsiteX1-143" fmla="*/ 105191 w 1736283"/>
                <a:gd name="connsiteY1-144" fmla="*/ 375118 h 421458"/>
                <a:gd name="connsiteX2-145" fmla="*/ 243539 w 1736283"/>
                <a:gd name="connsiteY2-146" fmla="*/ 34201 h 421458"/>
                <a:gd name="connsiteX3-147" fmla="*/ 770863 w 1736283"/>
                <a:gd name="connsiteY3-148" fmla="*/ 156034 h 421458"/>
              </a:gdLst>
              <a:ahLst/>
              <a:cxnLst>
                <a:cxn ang="0">
                  <a:pos x="connsiteX0-141" y="connsiteY0-142"/>
                </a:cxn>
                <a:cxn ang="0">
                  <a:pos x="connsiteX1-143" y="connsiteY1-144"/>
                </a:cxn>
                <a:cxn ang="0">
                  <a:pos x="connsiteX2-145" y="connsiteY2-146"/>
                </a:cxn>
                <a:cxn ang="0">
                  <a:pos x="connsiteX3-147" y="connsiteY3-148"/>
                </a:cxn>
              </a:cxnLst>
              <a:rect l="l" t="t" r="r" b="b"/>
              <a:pathLst>
                <a:path w="1736283" h="421458">
                  <a:moveTo>
                    <a:pt x="1736283" y="399831"/>
                  </a:moveTo>
                  <a:cubicBezTo>
                    <a:pt x="1375877" y="428663"/>
                    <a:pt x="353982" y="436056"/>
                    <a:pt x="105191" y="375118"/>
                  </a:cubicBezTo>
                  <a:cubicBezTo>
                    <a:pt x="-143600" y="314180"/>
                    <a:pt x="109530" y="83505"/>
                    <a:pt x="243539" y="34201"/>
                  </a:cubicBezTo>
                  <a:cubicBezTo>
                    <a:pt x="438239" y="-56438"/>
                    <a:pt x="1137030" y="50085"/>
                    <a:pt x="770863" y="156034"/>
                  </a:cubicBezTo>
                </a:path>
              </a:pathLst>
            </a:custGeom>
            <a:noFill/>
            <a:ln w="25400" cap="rnd">
              <a:solidFill>
                <a:srgbClr val="C30F0F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2045516" y="2636816"/>
            <a:ext cx="466974" cy="800526"/>
          </a:xfrm>
          <a:custGeom>
            <a:avLst/>
            <a:gdLst>
              <a:gd name="connsiteX0" fmla="*/ 0 w 786063"/>
              <a:gd name="connsiteY0" fmla="*/ 0 h 1347536"/>
              <a:gd name="connsiteX1" fmla="*/ 513347 w 786063"/>
              <a:gd name="connsiteY1" fmla="*/ 401052 h 1347536"/>
              <a:gd name="connsiteX2" fmla="*/ 336884 w 786063"/>
              <a:gd name="connsiteY2" fmla="*/ 1155031 h 1347536"/>
              <a:gd name="connsiteX3" fmla="*/ 786063 w 786063"/>
              <a:gd name="connsiteY3" fmla="*/ 1347536 h 134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063" h="1347536">
                <a:moveTo>
                  <a:pt x="0" y="0"/>
                </a:moveTo>
                <a:cubicBezTo>
                  <a:pt x="228600" y="104273"/>
                  <a:pt x="457200" y="208547"/>
                  <a:pt x="513347" y="401052"/>
                </a:cubicBezTo>
                <a:cubicBezTo>
                  <a:pt x="569494" y="593557"/>
                  <a:pt x="291431" y="997284"/>
                  <a:pt x="336884" y="1155031"/>
                </a:cubicBezTo>
                <a:cubicBezTo>
                  <a:pt x="382337" y="1312778"/>
                  <a:pt x="584200" y="1330157"/>
                  <a:pt x="786063" y="1347536"/>
                </a:cubicBezTo>
              </a:path>
            </a:pathLst>
          </a:custGeom>
          <a:noFill/>
          <a:ln w="25400" cap="rnd">
            <a:solidFill>
              <a:srgbClr val="1E5AA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214916" y="484097"/>
            <a:ext cx="3658804" cy="3917098"/>
            <a:chOff x="4427538" y="954088"/>
            <a:chExt cx="3333750" cy="3729038"/>
          </a:xfrm>
        </p:grpSpPr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"/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"/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"/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C30F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1E5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1"/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2"/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4"/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5"/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6"/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 flipH="1">
            <a:off x="4910531" y="1189556"/>
            <a:ext cx="226479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70" y="4330066"/>
            <a:ext cx="2883159" cy="25285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23189" y="532844"/>
            <a:ext cx="1183107" cy="12135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5424" y="854098"/>
            <a:ext cx="1417375" cy="94839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8835" y="963041"/>
            <a:ext cx="1174422" cy="78333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553460" y="5558155"/>
            <a:ext cx="5117465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rgbClr val="1E5AA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The foundation of success lies in good habits</a:t>
            </a:r>
            <a:endParaRPr lang="zh-CN" altLang="en-US"/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5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75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2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25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55" grpId="0"/>
      <p:bldP spid="43" grpId="0" bldLvl="0" animBg="1"/>
      <p:bldP spid="5" grpId="0" bldLvl="0" animBg="1"/>
      <p:bldP spid="95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40" y="4445"/>
            <a:ext cx="12195175" cy="68541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286" y="290324"/>
            <a:ext cx="11611428" cy="6277353"/>
          </a:xfrm>
          <a:prstGeom prst="rect">
            <a:avLst/>
          </a:prstGeom>
          <a:noFill/>
          <a:ln w="28575">
            <a:solidFill>
              <a:srgbClr val="C3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886" y="163286"/>
            <a:ext cx="11916229" cy="6531428"/>
          </a:xfrm>
          <a:prstGeom prst="rect">
            <a:avLst/>
          </a:prstGeom>
          <a:noFill/>
          <a:ln w="28575">
            <a:solidFill>
              <a:srgbClr val="1E5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4424045" y="774065"/>
            <a:ext cx="3291205" cy="43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温馨提示</a:t>
            </a:r>
          </a:p>
        </p:txBody>
      </p:sp>
      <p:sp>
        <p:nvSpPr>
          <p:cNvPr id="67" name="等腰三角形 66"/>
          <p:cNvSpPr/>
          <p:nvPr/>
        </p:nvSpPr>
        <p:spPr bwMode="auto">
          <a:xfrm flipV="1">
            <a:off x="5759700" y="290195"/>
            <a:ext cx="673870" cy="375468"/>
          </a:xfrm>
          <a:prstGeom prst="triangle">
            <a:avLst>
              <a:gd name="adj" fmla="val 49494"/>
            </a:avLst>
          </a:prstGeom>
          <a:solidFill>
            <a:srgbClr val="1E5AA4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5218">
            <a:off x="3616830" y="2316472"/>
            <a:ext cx="3571114" cy="29650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527" y="2452943"/>
            <a:ext cx="3048000" cy="304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20420" y="3692525"/>
            <a:ext cx="395986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习惯是一个人的资本，</a:t>
            </a:r>
            <a:b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你有了好习惯，你一辈子</a:t>
            </a:r>
            <a:b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都有用不完的利息，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15250" y="1982470"/>
            <a:ext cx="37160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你有了坏习惯，你一辈子有</a:t>
            </a:r>
            <a:b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偿还不了的债务。</a:t>
            </a:r>
          </a:p>
        </p:txBody>
      </p:sp>
    </p:spTree>
  </p:cSld>
  <p:clrMapOvr>
    <a:masterClrMapping/>
  </p:clrMapOvr>
  <p:transition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6" grpId="0"/>
      <p:bldP spid="67" grpId="0" bldLvl="0" animBg="1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1731</Words>
  <Application>Microsoft Office PowerPoint</Application>
  <PresentationFormat>宽屏</PresentationFormat>
  <Paragraphs>281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Meiryo</vt:lpstr>
      <vt:lpstr>方正静蕾简体</vt:lpstr>
      <vt:lpstr>汉仪小麦体简</vt:lpstr>
      <vt:lpstr>华文隶书</vt:lpstr>
      <vt:lpstr>萝莉体 第二版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16</cp:revision>
  <dcterms:created xsi:type="dcterms:W3CDTF">2018-08-13T08:34:00Z</dcterms:created>
  <dcterms:modified xsi:type="dcterms:W3CDTF">2020-08-26T18:23:36Z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