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0" r:id="rId2"/>
  </p:sldMasterIdLst>
  <p:notesMasterIdLst>
    <p:notesMasterId r:id="rId28"/>
  </p:notesMasterIdLst>
  <p:sldIdLst>
    <p:sldId id="836" r:id="rId3"/>
    <p:sldId id="1100" r:id="rId4"/>
    <p:sldId id="963" r:id="rId5"/>
    <p:sldId id="1109" r:id="rId6"/>
    <p:sldId id="1110" r:id="rId7"/>
    <p:sldId id="1106" r:id="rId8"/>
    <p:sldId id="1111" r:id="rId9"/>
    <p:sldId id="1112" r:id="rId10"/>
    <p:sldId id="1101" r:id="rId11"/>
    <p:sldId id="1122" r:id="rId12"/>
    <p:sldId id="1113" r:id="rId13"/>
    <p:sldId id="1115" r:id="rId14"/>
    <p:sldId id="1117" r:id="rId15"/>
    <p:sldId id="1102" r:id="rId16"/>
    <p:sldId id="1114" r:id="rId17"/>
    <p:sldId id="1116" r:id="rId18"/>
    <p:sldId id="1118" r:id="rId19"/>
    <p:sldId id="1107" r:id="rId20"/>
    <p:sldId id="1103" r:id="rId21"/>
    <p:sldId id="1119" r:id="rId22"/>
    <p:sldId id="1121" r:id="rId23"/>
    <p:sldId id="1120" r:id="rId24"/>
    <p:sldId id="1105" r:id="rId25"/>
    <p:sldId id="1104" r:id="rId26"/>
    <p:sldId id="1123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6314" autoAdjust="0"/>
  </p:normalViewPr>
  <p:slideViewPr>
    <p:cSldViewPr>
      <p:cViewPr varScale="1">
        <p:scale>
          <a:sx n="143" d="100"/>
          <a:sy n="143" d="100"/>
        </p:scale>
        <p:origin x="72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264" y="4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409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849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E0A07-2C1C-45C5-985B-D6CD99FDD0F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2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3391A-63AD-4DA7-AEDD-A703A8E6702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36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8706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31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69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139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176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68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CEDA688F-47F3-434D-A3A7-906655BCDF8A}" type="slidenum">
              <a:rPr lang="zh-CN" altLang="en-US" sz="1200">
                <a:latin typeface="Calibri" pitchFamily="34" charset="0"/>
              </a:rPr>
              <a:pPr algn="r">
                <a:buFont typeface="Arial" charset="0"/>
                <a:buNone/>
              </a:pPr>
              <a:t>18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579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04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0678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58678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870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8178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1423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0123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4500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818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A4F2E-6A34-4E3A-96F7-EC0C0931D7F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01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47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9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670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336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225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项目介绍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3318679B-AFB3-4693-825D-77E3D70567DB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D09DAFDA-EFBA-4DB9-9359-8E3BB104AE1B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5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85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7092280" y="478919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精美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工作总结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www.1ppt.com/xiazai/zongjie/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工作计划：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www.1ppt.com/xiazai/jihua/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商务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www.1ppt.com/moban/shangwu/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个人简历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www.1ppt.com/xiazai/jianli/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毕业答辩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www.1ppt.com/xiazai/dabian/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工作汇报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www.1ppt.com/xiazai/huibao/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331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06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982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24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201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6640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607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04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产品运行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46ACA54C-0954-4BAD-8932-83F457CB8AB5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0E9C5A0-9342-4577-A3CA-7C5CC1E63CD8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5970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62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2605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448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06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市场分析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BA31462-C9AD-451F-A96D-817B6F6E28EC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4489965-C2DB-4E01-85D6-2DDD37D6439F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1263742" y="387664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投资回报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A6D353AB-2CC2-4D90-92D6-711024852E9D}"/>
              </a:ext>
            </a:extLst>
          </p:cNvPr>
          <p:cNvCxnSpPr/>
          <p:nvPr userDrawn="1"/>
        </p:nvCxnSpPr>
        <p:spPr>
          <a:xfrm>
            <a:off x="755576" y="699542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C631EE3E-01BE-4E1A-985E-140601449CFB}"/>
              </a:ext>
            </a:extLst>
          </p:cNvPr>
          <p:cNvSpPr/>
          <p:nvPr userDrawn="1"/>
        </p:nvSpPr>
        <p:spPr>
          <a:xfrm>
            <a:off x="971600" y="411510"/>
            <a:ext cx="216024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28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14162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05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2836069" y="0"/>
            <a:ext cx="2064544" cy="250388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7108032" y="1132284"/>
            <a:ext cx="2035969" cy="281106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698896" y="1132284"/>
            <a:ext cx="2065734" cy="281106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4972051" y="1132284"/>
            <a:ext cx="2065734" cy="13716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4972051" y="2571749"/>
            <a:ext cx="2065734" cy="13716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2834877" y="2571749"/>
            <a:ext cx="2065734" cy="13716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7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请替换文字内容</a:t>
            </a: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196896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0" r:id="rId2"/>
    <p:sldLayoutId id="2147483671" r:id="rId3"/>
    <p:sldLayoutId id="2147483672" r:id="rId4"/>
    <p:sldLayoutId id="2147483665" r:id="rId5"/>
    <p:sldLayoutId id="2147483668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2020/8/24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9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notesSlide" Target="../notesSlides/notesSlide12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006206" y="3698617"/>
            <a:ext cx="33674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优品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  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时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2020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年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12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006205" y="2893111"/>
            <a:ext cx="4352484" cy="47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BUSINESS FINANCING PPT</a:t>
            </a:r>
          </a:p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工作计划 工作报告 销售培训 年终总结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006204" y="2172221"/>
            <a:ext cx="5365996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400" dirty="0" smtClean="0">
                <a:solidFill>
                  <a:schemeClr val="accent1"/>
                </a:solidFill>
                <a:cs typeface="Arial" panose="020B0604020202020204" pitchFamily="34" charset="0"/>
              </a:rPr>
              <a:t>简</a:t>
            </a:r>
            <a:r>
              <a:rPr lang="zh-CN" altLang="en-US" sz="4400" dirty="0" smtClean="0">
                <a:solidFill>
                  <a:schemeClr val="accent1"/>
                </a:solidFill>
                <a:cs typeface="Arial" panose="020B0604020202020204" pitchFamily="34" charset="0"/>
              </a:rPr>
              <a:t>约线条通用</a:t>
            </a:r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模板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1008112" y="1189075"/>
            <a:ext cx="26642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dirty="0" smtClean="0">
                <a:solidFill>
                  <a:schemeClr val="accent1"/>
                </a:solidFill>
                <a:cs typeface="Arial" panose="020B0604020202020204" pitchFamily="34" charset="0"/>
              </a:rPr>
              <a:t>2020</a:t>
            </a:r>
            <a:endParaRPr lang="en-US" altLang="zh-CN" sz="6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3CF66B7C-0DB4-4C8D-97E8-0A24101A9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505" y="0"/>
            <a:ext cx="519949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4575158" y="2288288"/>
            <a:ext cx="0" cy="866660"/>
          </a:xfrm>
          <a:prstGeom prst="line">
            <a:avLst/>
          </a:prstGeom>
          <a:noFill/>
          <a:ln w="1905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4466371" y="3148251"/>
            <a:ext cx="213628" cy="21365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6230019" y="3148251"/>
            <a:ext cx="215633" cy="2136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7995779" y="3148251"/>
            <a:ext cx="212626" cy="213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3" name="Oval 11"/>
          <p:cNvSpPr>
            <a:spLocks noChangeArrowheads="1"/>
          </p:cNvSpPr>
          <p:nvPr/>
        </p:nvSpPr>
        <p:spPr bwMode="auto">
          <a:xfrm>
            <a:off x="2700931" y="3148251"/>
            <a:ext cx="213628" cy="21365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935489" y="3148251"/>
            <a:ext cx="213628" cy="213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5" name="Freeform 13"/>
          <p:cNvSpPr>
            <a:spLocks/>
          </p:cNvSpPr>
          <p:nvPr/>
        </p:nvSpPr>
        <p:spPr bwMode="auto">
          <a:xfrm>
            <a:off x="1041909" y="2492717"/>
            <a:ext cx="3533249" cy="662228"/>
          </a:xfrm>
          <a:custGeom>
            <a:avLst/>
            <a:gdLst>
              <a:gd name="T0" fmla="*/ 0 w 1895"/>
              <a:gd name="T1" fmla="*/ 355 h 355"/>
              <a:gd name="T2" fmla="*/ 0 w 1895"/>
              <a:gd name="T3" fmla="*/ 119 h 355"/>
              <a:gd name="T4" fmla="*/ 67 w 1895"/>
              <a:gd name="T5" fmla="*/ 54 h 355"/>
              <a:gd name="T6" fmla="*/ 1826 w 1895"/>
              <a:gd name="T7" fmla="*/ 54 h 355"/>
              <a:gd name="T8" fmla="*/ 1895 w 1895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5" h="355">
                <a:moveTo>
                  <a:pt x="0" y="355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7" y="54"/>
                </a:cubicBezTo>
                <a:cubicBezTo>
                  <a:pt x="1826" y="54"/>
                  <a:pt x="1826" y="54"/>
                  <a:pt x="1826" y="54"/>
                </a:cubicBezTo>
                <a:cubicBezTo>
                  <a:pt x="1856" y="54"/>
                  <a:pt x="1884" y="26"/>
                  <a:pt x="1895" y="0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6" name="Freeform 14"/>
          <p:cNvSpPr>
            <a:spLocks/>
          </p:cNvSpPr>
          <p:nvPr/>
        </p:nvSpPr>
        <p:spPr bwMode="auto">
          <a:xfrm>
            <a:off x="2807350" y="2712933"/>
            <a:ext cx="1767808" cy="442012"/>
          </a:xfrm>
          <a:custGeom>
            <a:avLst/>
            <a:gdLst>
              <a:gd name="T0" fmla="*/ 0 w 948"/>
              <a:gd name="T1" fmla="*/ 237 h 237"/>
              <a:gd name="T2" fmla="*/ 0 w 948"/>
              <a:gd name="T3" fmla="*/ 119 h 237"/>
              <a:gd name="T4" fmla="*/ 66 w 948"/>
              <a:gd name="T5" fmla="*/ 54 h 237"/>
              <a:gd name="T6" fmla="*/ 877 w 948"/>
              <a:gd name="T7" fmla="*/ 54 h 237"/>
              <a:gd name="T8" fmla="*/ 948 w 948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8" h="237">
                <a:moveTo>
                  <a:pt x="0" y="237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6" y="54"/>
                </a:cubicBezTo>
                <a:cubicBezTo>
                  <a:pt x="877" y="54"/>
                  <a:pt x="877" y="54"/>
                  <a:pt x="877" y="54"/>
                </a:cubicBezTo>
                <a:cubicBezTo>
                  <a:pt x="909" y="54"/>
                  <a:pt x="937" y="28"/>
                  <a:pt x="948" y="0"/>
                </a:cubicBezTo>
              </a:path>
            </a:pathLst>
          </a:custGeom>
          <a:noFill/>
          <a:ln w="1905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7" name="Freeform 15"/>
          <p:cNvSpPr>
            <a:spLocks/>
          </p:cNvSpPr>
          <p:nvPr/>
        </p:nvSpPr>
        <p:spPr bwMode="auto">
          <a:xfrm>
            <a:off x="4575159" y="2492717"/>
            <a:ext cx="3530881" cy="662228"/>
          </a:xfrm>
          <a:custGeom>
            <a:avLst/>
            <a:gdLst>
              <a:gd name="T0" fmla="*/ 1894 w 1894"/>
              <a:gd name="T1" fmla="*/ 355 h 355"/>
              <a:gd name="T2" fmla="*/ 1894 w 1894"/>
              <a:gd name="T3" fmla="*/ 119 h 355"/>
              <a:gd name="T4" fmla="*/ 1828 w 1894"/>
              <a:gd name="T5" fmla="*/ 54 h 355"/>
              <a:gd name="T6" fmla="*/ 68 w 1894"/>
              <a:gd name="T7" fmla="*/ 54 h 355"/>
              <a:gd name="T8" fmla="*/ 0 w 1894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4" h="355">
                <a:moveTo>
                  <a:pt x="1894" y="355"/>
                </a:moveTo>
                <a:cubicBezTo>
                  <a:pt x="1894" y="119"/>
                  <a:pt x="1894" y="119"/>
                  <a:pt x="1894" y="119"/>
                </a:cubicBezTo>
                <a:cubicBezTo>
                  <a:pt x="1894" y="119"/>
                  <a:pt x="1893" y="55"/>
                  <a:pt x="1828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38" y="54"/>
                  <a:pt x="10" y="26"/>
                  <a:pt x="0" y="0"/>
                </a:cubicBezTo>
              </a:path>
            </a:pathLst>
          </a:custGeom>
          <a:noFill/>
          <a:ln w="1905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28" name="Freeform 16"/>
          <p:cNvSpPr>
            <a:spLocks/>
          </p:cNvSpPr>
          <p:nvPr/>
        </p:nvSpPr>
        <p:spPr bwMode="auto">
          <a:xfrm>
            <a:off x="4575158" y="2712933"/>
            <a:ext cx="1765441" cy="442012"/>
          </a:xfrm>
          <a:custGeom>
            <a:avLst/>
            <a:gdLst>
              <a:gd name="T0" fmla="*/ 947 w 947"/>
              <a:gd name="T1" fmla="*/ 237 h 237"/>
              <a:gd name="T2" fmla="*/ 947 w 947"/>
              <a:gd name="T3" fmla="*/ 119 h 237"/>
              <a:gd name="T4" fmla="*/ 881 w 947"/>
              <a:gd name="T5" fmla="*/ 54 h 237"/>
              <a:gd name="T6" fmla="*/ 70 w 947"/>
              <a:gd name="T7" fmla="*/ 54 h 237"/>
              <a:gd name="T8" fmla="*/ 0 w 947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7" h="237">
                <a:moveTo>
                  <a:pt x="947" y="237"/>
                </a:moveTo>
                <a:cubicBezTo>
                  <a:pt x="947" y="119"/>
                  <a:pt x="947" y="119"/>
                  <a:pt x="947" y="119"/>
                </a:cubicBezTo>
                <a:cubicBezTo>
                  <a:pt x="947" y="119"/>
                  <a:pt x="946" y="55"/>
                  <a:pt x="881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38" y="54"/>
                  <a:pt x="11" y="28"/>
                  <a:pt x="0" y="0"/>
                </a:cubicBezTo>
              </a:path>
            </a:pathLst>
          </a:custGeom>
          <a:noFill/>
          <a:ln w="1905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73" tIns="34286" rIns="68573" bIns="34286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079002" y="1101808"/>
            <a:ext cx="985997" cy="1253918"/>
          </a:xfrm>
          <a:custGeom>
            <a:avLst/>
            <a:gdLst>
              <a:gd name="T0" fmla="*/ 214 w 427"/>
              <a:gd name="T1" fmla="*/ 0 h 543"/>
              <a:gd name="T2" fmla="*/ 427 w 427"/>
              <a:gd name="T3" fmla="*/ 213 h 543"/>
              <a:gd name="T4" fmla="*/ 326 w 427"/>
              <a:gd name="T5" fmla="*/ 394 h 543"/>
              <a:gd name="T6" fmla="*/ 268 w 427"/>
              <a:gd name="T7" fmla="*/ 444 h 543"/>
              <a:gd name="T8" fmla="*/ 214 w 427"/>
              <a:gd name="T9" fmla="*/ 543 h 543"/>
              <a:gd name="T10" fmla="*/ 159 w 427"/>
              <a:gd name="T11" fmla="*/ 444 h 543"/>
              <a:gd name="T12" fmla="*/ 100 w 427"/>
              <a:gd name="T13" fmla="*/ 393 h 543"/>
              <a:gd name="T14" fmla="*/ 88 w 427"/>
              <a:gd name="T15" fmla="*/ 385 h 543"/>
              <a:gd name="T16" fmla="*/ 88 w 427"/>
              <a:gd name="T17" fmla="*/ 385 h 543"/>
              <a:gd name="T18" fmla="*/ 88 w 427"/>
              <a:gd name="T19" fmla="*/ 385 h 543"/>
              <a:gd name="T20" fmla="*/ 0 w 427"/>
              <a:gd name="T21" fmla="*/ 213 h 543"/>
              <a:gd name="T22" fmla="*/ 214 w 427"/>
              <a:gd name="T23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543">
                <a:moveTo>
                  <a:pt x="214" y="0"/>
                </a:moveTo>
                <a:cubicBezTo>
                  <a:pt x="331" y="0"/>
                  <a:pt x="427" y="95"/>
                  <a:pt x="427" y="213"/>
                </a:cubicBezTo>
                <a:cubicBezTo>
                  <a:pt x="427" y="290"/>
                  <a:pt x="386" y="357"/>
                  <a:pt x="326" y="394"/>
                </a:cubicBezTo>
                <a:cubicBezTo>
                  <a:pt x="312" y="404"/>
                  <a:pt x="289" y="422"/>
                  <a:pt x="268" y="444"/>
                </a:cubicBezTo>
                <a:cubicBezTo>
                  <a:pt x="234" y="479"/>
                  <a:pt x="214" y="543"/>
                  <a:pt x="214" y="543"/>
                </a:cubicBezTo>
                <a:cubicBezTo>
                  <a:pt x="214" y="543"/>
                  <a:pt x="193" y="479"/>
                  <a:pt x="159" y="444"/>
                </a:cubicBezTo>
                <a:cubicBezTo>
                  <a:pt x="137" y="421"/>
                  <a:pt x="114" y="403"/>
                  <a:pt x="100" y="393"/>
                </a:cubicBezTo>
                <a:cubicBezTo>
                  <a:pt x="96" y="391"/>
                  <a:pt x="92" y="388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35" y="346"/>
                  <a:pt x="0" y="284"/>
                  <a:pt x="0" y="213"/>
                </a:cubicBezTo>
                <a:cubicBezTo>
                  <a:pt x="0" y="95"/>
                  <a:pt x="96" y="0"/>
                  <a:pt x="214" y="0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73" tIns="215976" rIns="68573" bIns="34286" numCol="1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zh-CN" altLang="en-US" sz="1799" kern="0" dirty="0">
                <a:solidFill>
                  <a:prstClr val="white"/>
                </a:solidFill>
                <a:latin typeface="AvantGarde Md BT" pitchFamily="34" charset="0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463942" y="3479780"/>
            <a:ext cx="1226976" cy="369236"/>
          </a:xfrm>
          <a:prstGeom prst="rect">
            <a:avLst/>
          </a:prstGeom>
        </p:spPr>
        <p:txBody>
          <a:bodyPr wrap="square" lIns="91430" tIns="45715" rIns="91430" bIns="45715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3940" y="3852003"/>
            <a:ext cx="1226977" cy="46154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93862" y="3479780"/>
            <a:ext cx="1226976" cy="369236"/>
          </a:xfrm>
          <a:prstGeom prst="rect">
            <a:avLst/>
          </a:prstGeom>
        </p:spPr>
        <p:txBody>
          <a:bodyPr wrap="square" lIns="91430" tIns="45715" rIns="91430" bIns="45715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193859" y="3852003"/>
            <a:ext cx="1226977" cy="46154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58513" y="3479780"/>
            <a:ext cx="1226976" cy="369236"/>
          </a:xfrm>
          <a:prstGeom prst="rect">
            <a:avLst/>
          </a:prstGeom>
        </p:spPr>
        <p:txBody>
          <a:bodyPr wrap="square" lIns="91430" tIns="45715" rIns="91430" bIns="45715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958512" y="3852003"/>
            <a:ext cx="1226977" cy="46154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24348" y="3479780"/>
            <a:ext cx="1226976" cy="369236"/>
          </a:xfrm>
          <a:prstGeom prst="rect">
            <a:avLst/>
          </a:prstGeom>
        </p:spPr>
        <p:txBody>
          <a:bodyPr wrap="square" lIns="91430" tIns="45715" rIns="91430" bIns="45715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24347" y="3852003"/>
            <a:ext cx="1226977" cy="46154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488605" y="3479780"/>
            <a:ext cx="1226976" cy="369236"/>
          </a:xfrm>
          <a:prstGeom prst="rect">
            <a:avLst/>
          </a:prstGeom>
        </p:spPr>
        <p:txBody>
          <a:bodyPr wrap="square" lIns="91430" tIns="45715" rIns="91430" bIns="45715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88604" y="3852003"/>
            <a:ext cx="1226977" cy="461541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802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9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9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4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4" grpId="0" animBg="1"/>
      <p:bldP spid="32" grpId="0"/>
      <p:bldP spid="3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标题 4"/>
          <p:cNvSpPr txBox="1"/>
          <p:nvPr/>
        </p:nvSpPr>
        <p:spPr>
          <a:xfrm>
            <a:off x="37290" y="1207388"/>
            <a:ext cx="1295632" cy="249622"/>
          </a:xfrm>
          <a:prstGeom prst="rect">
            <a:avLst/>
          </a:prstGeom>
        </p:spPr>
        <p:txBody>
          <a:bodyPr vert="horz" lIns="68555" tIns="34277" rIns="68555" bIns="34277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标题 4"/>
          <p:cNvSpPr txBox="1"/>
          <p:nvPr/>
        </p:nvSpPr>
        <p:spPr>
          <a:xfrm>
            <a:off x="8836788" y="962465"/>
            <a:ext cx="485861" cy="403245"/>
          </a:xfrm>
          <a:prstGeom prst="rect">
            <a:avLst/>
          </a:prstGeom>
        </p:spPr>
        <p:txBody>
          <a:bodyPr vert="horz" lIns="68555" tIns="34277" rIns="68555" bIns="34277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129"/>
          <p:cNvGrpSpPr/>
          <p:nvPr/>
        </p:nvGrpSpPr>
        <p:grpSpPr>
          <a:xfrm>
            <a:off x="3950151" y="956350"/>
            <a:ext cx="841950" cy="976796"/>
            <a:chOff x="5301679" y="1577352"/>
            <a:chExt cx="1123045" cy="1302732"/>
          </a:xfrm>
        </p:grpSpPr>
        <p:sp>
          <p:nvSpPr>
            <p:cNvPr id="131" name="六边形 13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KSO_Shape"/>
            <p:cNvSpPr/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32"/>
          <p:cNvGrpSpPr/>
          <p:nvPr/>
        </p:nvGrpSpPr>
        <p:grpSpPr>
          <a:xfrm>
            <a:off x="4400285" y="1760765"/>
            <a:ext cx="841950" cy="976796"/>
            <a:chOff x="5902096" y="2650185"/>
            <a:chExt cx="1123045" cy="1302732"/>
          </a:xfrm>
        </p:grpSpPr>
        <p:sp>
          <p:nvSpPr>
            <p:cNvPr id="134" name="六边形 13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5"/>
          <p:cNvGrpSpPr/>
          <p:nvPr/>
        </p:nvGrpSpPr>
        <p:grpSpPr>
          <a:xfrm>
            <a:off x="3950151" y="2565928"/>
            <a:ext cx="841950" cy="976796"/>
            <a:chOff x="5301679" y="3724016"/>
            <a:chExt cx="1123045" cy="1302732"/>
          </a:xfrm>
        </p:grpSpPr>
        <p:sp>
          <p:nvSpPr>
            <p:cNvPr id="137" name="六边形 13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KSO_Shape"/>
            <p:cNvSpPr/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139"/>
          <p:cNvGrpSpPr/>
          <p:nvPr/>
        </p:nvGrpSpPr>
        <p:grpSpPr>
          <a:xfrm>
            <a:off x="4898851" y="1118326"/>
            <a:ext cx="3074183" cy="855225"/>
            <a:chOff x="6567113" y="1793376"/>
            <a:chExt cx="4100531" cy="1140595"/>
          </a:xfrm>
        </p:grpSpPr>
        <p:sp>
          <p:nvSpPr>
            <p:cNvPr id="141" name="文本框 69"/>
            <p:cNvSpPr txBox="1"/>
            <p:nvPr/>
          </p:nvSpPr>
          <p:spPr>
            <a:xfrm>
              <a:off x="6567113" y="1810920"/>
              <a:ext cx="916058" cy="697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schemeClr val="bg1">
                      <a:lumMod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799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141"/>
            <p:cNvGrpSpPr/>
            <p:nvPr/>
          </p:nvGrpSpPr>
          <p:grpSpPr>
            <a:xfrm>
              <a:off x="7395055" y="1793376"/>
              <a:ext cx="3272589" cy="1140595"/>
              <a:chOff x="6968290" y="1689104"/>
              <a:chExt cx="3272589" cy="1140595"/>
            </a:xfrm>
          </p:grpSpPr>
          <p:sp>
            <p:nvSpPr>
              <p:cNvPr id="143" name="文本框 9"/>
              <p:cNvSpPr txBox="1"/>
              <p:nvPr/>
            </p:nvSpPr>
            <p:spPr>
              <a:xfrm>
                <a:off x="6968290" y="1689104"/>
                <a:ext cx="2329313" cy="369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144" name="文本框 11"/>
              <p:cNvSpPr txBox="1"/>
              <p:nvPr/>
            </p:nvSpPr>
            <p:spPr>
              <a:xfrm>
                <a:off x="6968290" y="2029520"/>
                <a:ext cx="3272589" cy="8001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145"/>
          <p:cNvGrpSpPr/>
          <p:nvPr/>
        </p:nvGrpSpPr>
        <p:grpSpPr>
          <a:xfrm>
            <a:off x="1118280" y="1890325"/>
            <a:ext cx="3140243" cy="737479"/>
            <a:chOff x="1524357" y="2822972"/>
            <a:chExt cx="4188647" cy="983561"/>
          </a:xfrm>
        </p:grpSpPr>
        <p:sp>
          <p:nvSpPr>
            <p:cNvPr id="147" name="文本框 75"/>
            <p:cNvSpPr txBox="1"/>
            <p:nvPr/>
          </p:nvSpPr>
          <p:spPr>
            <a:xfrm>
              <a:off x="4796946" y="2868141"/>
              <a:ext cx="916058" cy="69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schemeClr val="bg1">
                      <a:lumMod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799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147"/>
            <p:cNvGrpSpPr/>
            <p:nvPr/>
          </p:nvGrpSpPr>
          <p:grpSpPr>
            <a:xfrm>
              <a:off x="1524357" y="2822972"/>
              <a:ext cx="3272589" cy="983561"/>
              <a:chOff x="6968290" y="1661479"/>
              <a:chExt cx="3272589" cy="983561"/>
            </a:xfrm>
          </p:grpSpPr>
          <p:sp>
            <p:nvSpPr>
              <p:cNvPr id="149" name="文本框 77"/>
              <p:cNvSpPr txBox="1"/>
              <p:nvPr/>
            </p:nvSpPr>
            <p:spPr>
              <a:xfrm>
                <a:off x="7911567" y="1661479"/>
                <a:ext cx="2329312" cy="369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150" name="文本框 80"/>
              <p:cNvSpPr txBox="1"/>
              <p:nvPr/>
            </p:nvSpPr>
            <p:spPr>
              <a:xfrm>
                <a:off x="6968290" y="2029517"/>
                <a:ext cx="3272589" cy="615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10" name="组合 151"/>
          <p:cNvGrpSpPr/>
          <p:nvPr/>
        </p:nvGrpSpPr>
        <p:grpSpPr>
          <a:xfrm>
            <a:off x="4898851" y="2708040"/>
            <a:ext cx="3074183" cy="885853"/>
            <a:chOff x="6567113" y="3913544"/>
            <a:chExt cx="4100531" cy="1181443"/>
          </a:xfrm>
        </p:grpSpPr>
        <p:sp>
          <p:nvSpPr>
            <p:cNvPr id="153" name="文本框 101"/>
            <p:cNvSpPr txBox="1"/>
            <p:nvPr/>
          </p:nvSpPr>
          <p:spPr>
            <a:xfrm>
              <a:off x="6567113" y="3971938"/>
              <a:ext cx="916058" cy="69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schemeClr val="bg1">
                      <a:lumMod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799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53"/>
            <p:cNvGrpSpPr/>
            <p:nvPr/>
          </p:nvGrpSpPr>
          <p:grpSpPr>
            <a:xfrm>
              <a:off x="7395055" y="3913544"/>
              <a:ext cx="3272589" cy="1181443"/>
              <a:chOff x="6968290" y="1648255"/>
              <a:chExt cx="3272589" cy="1181443"/>
            </a:xfrm>
          </p:grpSpPr>
          <p:sp>
            <p:nvSpPr>
              <p:cNvPr id="155" name="文本框 103"/>
              <p:cNvSpPr txBox="1"/>
              <p:nvPr/>
            </p:nvSpPr>
            <p:spPr>
              <a:xfrm>
                <a:off x="6968290" y="1648255"/>
                <a:ext cx="2329313" cy="369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156" name="文本框 104"/>
              <p:cNvSpPr txBox="1"/>
              <p:nvPr/>
            </p:nvSpPr>
            <p:spPr>
              <a:xfrm>
                <a:off x="6968290" y="2029518"/>
                <a:ext cx="3272589" cy="8001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组合 157"/>
          <p:cNvGrpSpPr/>
          <p:nvPr/>
        </p:nvGrpSpPr>
        <p:grpSpPr>
          <a:xfrm>
            <a:off x="1127782" y="3601954"/>
            <a:ext cx="3140243" cy="728431"/>
            <a:chOff x="1524357" y="2835045"/>
            <a:chExt cx="4188647" cy="971495"/>
          </a:xfrm>
        </p:grpSpPr>
        <p:sp>
          <p:nvSpPr>
            <p:cNvPr id="159" name="文本框 75"/>
            <p:cNvSpPr txBox="1"/>
            <p:nvPr/>
          </p:nvSpPr>
          <p:spPr>
            <a:xfrm>
              <a:off x="4796946" y="2868143"/>
              <a:ext cx="916058" cy="697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schemeClr val="bg1">
                      <a:lumMod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799" dirty="0">
                <a:solidFill>
                  <a:schemeClr val="bg1">
                    <a:lumMod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59"/>
            <p:cNvGrpSpPr/>
            <p:nvPr/>
          </p:nvGrpSpPr>
          <p:grpSpPr>
            <a:xfrm>
              <a:off x="1524357" y="2835045"/>
              <a:ext cx="3272589" cy="971495"/>
              <a:chOff x="6968290" y="1673552"/>
              <a:chExt cx="3272589" cy="971495"/>
            </a:xfrm>
          </p:grpSpPr>
          <p:sp>
            <p:nvSpPr>
              <p:cNvPr id="161" name="文本框 77"/>
              <p:cNvSpPr txBox="1"/>
              <p:nvPr/>
            </p:nvSpPr>
            <p:spPr>
              <a:xfrm>
                <a:off x="7911567" y="1673552"/>
                <a:ext cx="2329312" cy="369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162" name="文本框 80"/>
              <p:cNvSpPr txBox="1"/>
              <p:nvPr/>
            </p:nvSpPr>
            <p:spPr>
              <a:xfrm>
                <a:off x="6968290" y="2029523"/>
                <a:ext cx="3272589" cy="615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14" name="组合 162"/>
          <p:cNvGrpSpPr/>
          <p:nvPr/>
        </p:nvGrpSpPr>
        <p:grpSpPr>
          <a:xfrm>
            <a:off x="4388665" y="3370809"/>
            <a:ext cx="841950" cy="976796"/>
            <a:chOff x="5550606" y="4704901"/>
            <a:chExt cx="1123045" cy="1302732"/>
          </a:xfrm>
        </p:grpSpPr>
        <p:sp>
          <p:nvSpPr>
            <p:cNvPr id="164" name="六边形 163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64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166" name="Freeform 108"/>
              <p:cNvSpPr/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41" tIns="34270" rIns="68541" bIns="3427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65728">
                  <a:defRPr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7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41" tIns="34270" rIns="68541" bIns="3427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65728">
                  <a:defRPr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8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41" tIns="34270" rIns="68541" bIns="3427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65728">
                  <a:defRPr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69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41" tIns="34270" rIns="68541" bIns="3427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565728">
                  <a:defRPr/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9958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2"/>
            </p:custDataLst>
          </p:nvPr>
        </p:nvSpPr>
        <p:spPr>
          <a:xfrm>
            <a:off x="3209443" y="2376341"/>
            <a:ext cx="1130147" cy="955785"/>
          </a:xfrm>
          <a:prstGeom prst="pie">
            <a:avLst>
              <a:gd name="adj1" fmla="val 5364922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539941" bIns="457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799" dirty="0">
                <a:solidFill>
                  <a:srgbClr val="FFFFFF"/>
                </a:solidFill>
                <a:latin typeface="Impact" pitchFamily="34" charset="0"/>
                <a:ea typeface="幼圆" panose="02010509060101010101" pitchFamily="49" charset="-122"/>
              </a:rPr>
              <a:t>A</a:t>
            </a:r>
            <a:endParaRPr lang="zh-CN" altLang="en-US" sz="2799" dirty="0">
              <a:solidFill>
                <a:srgbClr val="FFFFFF"/>
              </a:solidFill>
              <a:latin typeface="Impact" pitchFamily="34" charset="0"/>
              <a:ea typeface="幼圆" panose="02010509060101010101" pitchFamily="49" charset="-122"/>
            </a:endParaRPr>
          </a:p>
        </p:txBody>
      </p:sp>
      <p:sp>
        <p:nvSpPr>
          <p:cNvPr id="4" name="MH_Other_2"/>
          <p:cNvSpPr/>
          <p:nvPr>
            <p:custDataLst>
              <p:tags r:id="rId3"/>
            </p:custDataLst>
          </p:nvPr>
        </p:nvSpPr>
        <p:spPr>
          <a:xfrm>
            <a:off x="3810695" y="2376341"/>
            <a:ext cx="673009" cy="9557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96" tIns="0" rIns="0" bIns="457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799" dirty="0">
                <a:solidFill>
                  <a:srgbClr val="FFFFFF"/>
                </a:solidFill>
                <a:latin typeface="Impact" pitchFamily="34" charset="0"/>
                <a:ea typeface="幼圆" panose="02010509060101010101" pitchFamily="49" charset="-122"/>
              </a:rPr>
              <a:t>B</a:t>
            </a:r>
            <a:endParaRPr lang="zh-CN" altLang="en-US" sz="2799" dirty="0">
              <a:solidFill>
                <a:srgbClr val="FFFFFF"/>
              </a:solidFill>
              <a:latin typeface="Impact" pitchFamily="34" charset="0"/>
              <a:ea typeface="幼圆" panose="02010509060101010101" pitchFamily="49" charset="-122"/>
            </a:endParaRPr>
          </a:p>
        </p:txBody>
      </p:sp>
      <p:sp>
        <p:nvSpPr>
          <p:cNvPr id="5" name="MH_Other_3"/>
          <p:cNvSpPr/>
          <p:nvPr>
            <p:custDataLst>
              <p:tags r:id="rId4"/>
            </p:custDataLst>
          </p:nvPr>
        </p:nvSpPr>
        <p:spPr>
          <a:xfrm>
            <a:off x="4524163" y="2376341"/>
            <a:ext cx="673009" cy="9557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996" tIns="0" rIns="0" bIns="457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799" dirty="0">
                <a:solidFill>
                  <a:srgbClr val="FFFFFF"/>
                </a:solidFill>
                <a:latin typeface="Impact" pitchFamily="34" charset="0"/>
                <a:ea typeface="幼圆" panose="02010509060101010101" pitchFamily="49" charset="-122"/>
              </a:rPr>
              <a:t>C</a:t>
            </a:r>
            <a:endParaRPr lang="zh-CN" altLang="en-US" sz="2799" dirty="0">
              <a:solidFill>
                <a:srgbClr val="FFFFFF"/>
              </a:solidFill>
              <a:latin typeface="Impact" pitchFamily="34" charset="0"/>
              <a:ea typeface="幼圆" panose="02010509060101010101" pitchFamily="49" charset="-122"/>
            </a:endParaRPr>
          </a:p>
        </p:txBody>
      </p:sp>
      <p:sp>
        <p:nvSpPr>
          <p:cNvPr id="6" name="MH_Other_4"/>
          <p:cNvSpPr/>
          <p:nvPr>
            <p:custDataLst>
              <p:tags r:id="rId5"/>
            </p:custDataLst>
          </p:nvPr>
        </p:nvSpPr>
        <p:spPr>
          <a:xfrm flipH="1">
            <a:off x="4665579" y="2376341"/>
            <a:ext cx="1130147" cy="955785"/>
          </a:xfrm>
          <a:prstGeom prst="pie">
            <a:avLst>
              <a:gd name="adj1" fmla="val 5364922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39941" tIns="0" rIns="0" bIns="4571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799" dirty="0">
                <a:solidFill>
                  <a:srgbClr val="FFFFFF"/>
                </a:solidFill>
                <a:latin typeface="Impact" pitchFamily="34" charset="0"/>
                <a:ea typeface="幼圆" panose="02010509060101010101" pitchFamily="49" charset="-122"/>
              </a:rPr>
              <a:t>D</a:t>
            </a:r>
            <a:endParaRPr lang="zh-CN" altLang="en-US" sz="2799" dirty="0">
              <a:solidFill>
                <a:srgbClr val="FFFFFF"/>
              </a:solidFill>
              <a:latin typeface="Impact" pitchFamily="34" charset="0"/>
              <a:ea typeface="幼圆" panose="02010509060101010101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5370413" y="2113588"/>
            <a:ext cx="2844182" cy="478540"/>
            <a:chOff x="5370520" y="1897564"/>
            <a:chExt cx="2844566" cy="478540"/>
          </a:xfrm>
        </p:grpSpPr>
        <p:cxnSp>
          <p:nvCxnSpPr>
            <p:cNvPr id="8" name="MH_Other_5"/>
            <p:cNvCxnSpPr/>
            <p:nvPr>
              <p:custDataLst>
                <p:tags r:id="rId20"/>
              </p:custDataLst>
            </p:nvPr>
          </p:nvCxnSpPr>
          <p:spPr>
            <a:xfrm flipV="1">
              <a:off x="5370520" y="1910754"/>
              <a:ext cx="254220" cy="46535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MH_Other_6"/>
            <p:cNvCxnSpPr/>
            <p:nvPr>
              <p:custDataLst>
                <p:tags r:id="rId21"/>
              </p:custDataLst>
            </p:nvPr>
          </p:nvCxnSpPr>
          <p:spPr>
            <a:xfrm>
              <a:off x="5632360" y="1897564"/>
              <a:ext cx="2582726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11"/>
          <p:cNvGrpSpPr/>
          <p:nvPr/>
        </p:nvGrpSpPr>
        <p:grpSpPr>
          <a:xfrm>
            <a:off x="4860667" y="3206385"/>
            <a:ext cx="3353933" cy="465358"/>
            <a:chOff x="4860706" y="2990361"/>
            <a:chExt cx="3354385" cy="465358"/>
          </a:xfrm>
        </p:grpSpPr>
        <p:cxnSp>
          <p:nvCxnSpPr>
            <p:cNvPr id="35" name="MH_Other_7"/>
            <p:cNvCxnSpPr/>
            <p:nvPr>
              <p:custDataLst>
                <p:tags r:id="rId18"/>
              </p:custDataLst>
            </p:nvPr>
          </p:nvCxnSpPr>
          <p:spPr>
            <a:xfrm>
              <a:off x="4860706" y="2990361"/>
              <a:ext cx="254220" cy="46535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MH_Other_8"/>
            <p:cNvCxnSpPr/>
            <p:nvPr>
              <p:custDataLst>
                <p:tags r:id="rId19"/>
              </p:custDataLst>
            </p:nvPr>
          </p:nvCxnSpPr>
          <p:spPr>
            <a:xfrm flipV="1">
              <a:off x="5140976" y="3455710"/>
              <a:ext cx="3074115" cy="9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MH_SubTitle_4"/>
          <p:cNvSpPr txBox="1"/>
          <p:nvPr>
            <p:custDataLst>
              <p:tags r:id="rId6"/>
            </p:custDataLst>
          </p:nvPr>
        </p:nvSpPr>
        <p:spPr>
          <a:xfrm>
            <a:off x="5723773" y="3168651"/>
            <a:ext cx="2195703" cy="503081"/>
          </a:xfrm>
          <a:prstGeom prst="rect">
            <a:avLst/>
          </a:prstGeom>
          <a:noFill/>
        </p:spPr>
        <p:txBody>
          <a:bodyPr wrap="square" lIns="91430" tIns="45715" rIns="91430" bIns="45715" rtlCol="0" anchor="b" anchorCtr="0">
            <a:norm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58256" y="2113588"/>
            <a:ext cx="2504972" cy="478540"/>
            <a:chOff x="1057781" y="1897564"/>
            <a:chExt cx="2505310" cy="478540"/>
          </a:xfrm>
        </p:grpSpPr>
        <p:cxnSp>
          <p:nvCxnSpPr>
            <p:cNvPr id="41" name="MH_Other_9"/>
            <p:cNvCxnSpPr/>
            <p:nvPr>
              <p:custDataLst>
                <p:tags r:id="rId16"/>
              </p:custDataLst>
            </p:nvPr>
          </p:nvCxnSpPr>
          <p:spPr>
            <a:xfrm flipH="1" flipV="1">
              <a:off x="3308871" y="1910754"/>
              <a:ext cx="254220" cy="46535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MH_Other_10"/>
            <p:cNvCxnSpPr/>
            <p:nvPr>
              <p:custDataLst>
                <p:tags r:id="rId17"/>
              </p:custDataLst>
            </p:nvPr>
          </p:nvCxnSpPr>
          <p:spPr>
            <a:xfrm flipH="1">
              <a:off x="1057781" y="1897564"/>
              <a:ext cx="2243470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MH_SubTitle_1"/>
          <p:cNvSpPr txBox="1"/>
          <p:nvPr>
            <p:custDataLst>
              <p:tags r:id="rId7"/>
            </p:custDataLst>
          </p:nvPr>
        </p:nvSpPr>
        <p:spPr>
          <a:xfrm flipH="1">
            <a:off x="1404626" y="1610499"/>
            <a:ext cx="2195703" cy="503081"/>
          </a:xfrm>
          <a:prstGeom prst="rect">
            <a:avLst/>
          </a:prstGeom>
          <a:noFill/>
        </p:spPr>
        <p:txBody>
          <a:bodyPr wrap="square" lIns="91430" tIns="45715" rIns="91430" bIns="45715" rtlCol="0" anchor="b" anchorCtr="0">
            <a:norm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grpSp>
        <p:nvGrpSpPr>
          <p:cNvPr id="11" name="组合 12"/>
          <p:cNvGrpSpPr/>
          <p:nvPr/>
        </p:nvGrpSpPr>
        <p:grpSpPr>
          <a:xfrm>
            <a:off x="1094085" y="3206386"/>
            <a:ext cx="3049034" cy="465355"/>
            <a:chOff x="1093615" y="2990361"/>
            <a:chExt cx="3049445" cy="465355"/>
          </a:xfrm>
        </p:grpSpPr>
        <p:cxnSp>
          <p:nvCxnSpPr>
            <p:cNvPr id="47" name="MH_Other_11"/>
            <p:cNvCxnSpPr/>
            <p:nvPr>
              <p:custDataLst>
                <p:tags r:id="rId14"/>
              </p:custDataLst>
            </p:nvPr>
          </p:nvCxnSpPr>
          <p:spPr>
            <a:xfrm flipH="1">
              <a:off x="3888840" y="2990361"/>
              <a:ext cx="254220" cy="46535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MH_Other_12"/>
            <p:cNvCxnSpPr/>
            <p:nvPr>
              <p:custDataLst>
                <p:tags r:id="rId15"/>
              </p:custDataLst>
            </p:nvPr>
          </p:nvCxnSpPr>
          <p:spPr>
            <a:xfrm flipH="1">
              <a:off x="1093615" y="3455716"/>
              <a:ext cx="2769180" cy="0"/>
            </a:xfrm>
            <a:prstGeom prst="line">
              <a:avLst/>
            </a:prstGeom>
            <a:ln>
              <a:solidFill>
                <a:srgbClr val="BEBEBE"/>
              </a:solidFill>
              <a:prstDash val="dash"/>
              <a:headEnd type="none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MH_SubTitle_2"/>
          <p:cNvSpPr txBox="1"/>
          <p:nvPr>
            <p:custDataLst>
              <p:tags r:id="rId8"/>
            </p:custDataLst>
          </p:nvPr>
        </p:nvSpPr>
        <p:spPr>
          <a:xfrm flipH="1">
            <a:off x="1404626" y="3168651"/>
            <a:ext cx="2195703" cy="503081"/>
          </a:xfrm>
          <a:prstGeom prst="rect">
            <a:avLst/>
          </a:prstGeom>
          <a:noFill/>
        </p:spPr>
        <p:txBody>
          <a:bodyPr wrap="square" lIns="91430" tIns="45715" rIns="91430" bIns="45715" rtlCol="0" anchor="b" anchorCtr="0">
            <a:norm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23" name="MH_SubTitle_3"/>
          <p:cNvSpPr txBox="1"/>
          <p:nvPr>
            <p:custDataLst>
              <p:tags r:id="rId9"/>
            </p:custDataLst>
          </p:nvPr>
        </p:nvSpPr>
        <p:spPr>
          <a:xfrm>
            <a:off x="5723773" y="1610366"/>
            <a:ext cx="2195703" cy="503081"/>
          </a:xfrm>
          <a:prstGeom prst="rect">
            <a:avLst/>
          </a:prstGeom>
          <a:noFill/>
        </p:spPr>
        <p:txBody>
          <a:bodyPr wrap="square" lIns="91430" tIns="45715" rIns="91430" bIns="45715" rtlCol="0" anchor="b" anchorCtr="0">
            <a:norm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24" name="MH_Text_3"/>
          <p:cNvSpPr txBox="1"/>
          <p:nvPr>
            <p:custDataLst>
              <p:tags r:id="rId10"/>
            </p:custDataLst>
          </p:nvPr>
        </p:nvSpPr>
        <p:spPr>
          <a:xfrm>
            <a:off x="6372188" y="2127698"/>
            <a:ext cx="2087719" cy="974134"/>
          </a:xfrm>
          <a:prstGeom prst="rect">
            <a:avLst/>
          </a:prstGeom>
          <a:noFill/>
        </p:spPr>
        <p:txBody>
          <a:bodyPr wrap="square" lIns="91430" tIns="45715" rIns="91430" bIns="45715" rtlCol="0">
            <a:normAutofit/>
          </a:bodyPr>
          <a:lstStyle/>
          <a:p>
            <a:pPr algn="ctr" defTabSz="685428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点击增加文字内容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428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点击增加文字内容</a:t>
            </a:r>
          </a:p>
        </p:txBody>
      </p:sp>
      <p:sp>
        <p:nvSpPr>
          <p:cNvPr id="25" name="MH_Text_4"/>
          <p:cNvSpPr txBox="1"/>
          <p:nvPr>
            <p:custDataLst>
              <p:tags r:id="rId11"/>
            </p:custDataLst>
          </p:nvPr>
        </p:nvSpPr>
        <p:spPr>
          <a:xfrm>
            <a:off x="6372189" y="3685846"/>
            <a:ext cx="2087719" cy="974134"/>
          </a:xfrm>
          <a:prstGeom prst="rect">
            <a:avLst/>
          </a:prstGeom>
          <a:noFill/>
        </p:spPr>
        <p:txBody>
          <a:bodyPr wrap="square" lIns="91430" tIns="45715" rIns="91430" bIns="45715" rtlCol="0">
            <a:normAutofit/>
          </a:bodyPr>
          <a:lstStyle/>
          <a:p>
            <a:pPr algn="ctr" defTabSz="685428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点击增加文字内容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428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点击增加文字内容</a:t>
            </a:r>
          </a:p>
        </p:txBody>
      </p:sp>
      <p:sp>
        <p:nvSpPr>
          <p:cNvPr id="26" name="MH_Text_1"/>
          <p:cNvSpPr txBox="1"/>
          <p:nvPr>
            <p:custDataLst>
              <p:tags r:id="rId12"/>
            </p:custDataLst>
          </p:nvPr>
        </p:nvSpPr>
        <p:spPr>
          <a:xfrm flipH="1">
            <a:off x="828090" y="2127694"/>
            <a:ext cx="2087719" cy="974134"/>
          </a:xfrm>
          <a:prstGeom prst="rect">
            <a:avLst/>
          </a:prstGeom>
          <a:noFill/>
        </p:spPr>
        <p:txBody>
          <a:bodyPr wrap="square" lIns="91430" tIns="45715" rIns="91430" bIns="45715" rtlCol="0">
            <a:normAutofit/>
          </a:bodyPr>
          <a:lstStyle/>
          <a:p>
            <a:pPr algn="ctr" defTabSz="685428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点击增加文字内容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428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点击增加文字内容</a:t>
            </a:r>
          </a:p>
        </p:txBody>
      </p:sp>
      <p:sp>
        <p:nvSpPr>
          <p:cNvPr id="27" name="MH_Text_2"/>
          <p:cNvSpPr txBox="1"/>
          <p:nvPr>
            <p:custDataLst>
              <p:tags r:id="rId13"/>
            </p:custDataLst>
          </p:nvPr>
        </p:nvSpPr>
        <p:spPr>
          <a:xfrm flipH="1">
            <a:off x="828094" y="3685849"/>
            <a:ext cx="2087719" cy="974134"/>
          </a:xfrm>
          <a:prstGeom prst="rect">
            <a:avLst/>
          </a:prstGeom>
          <a:noFill/>
        </p:spPr>
        <p:txBody>
          <a:bodyPr wrap="square" lIns="91430" tIns="45715" rIns="91430" bIns="45715" rtlCol="0">
            <a:normAutofit/>
          </a:bodyPr>
          <a:lstStyle/>
          <a:p>
            <a:pPr algn="ctr" defTabSz="685428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点击增加文字内容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428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点击增加文字内容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489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33" grpId="0"/>
      <p:bldP spid="39" grpId="0"/>
      <p:bldP spid="45" grpId="0"/>
      <p:bldP spid="23" grpId="0"/>
      <p:bldP spid="24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/>
          <p:nvPr/>
        </p:nvGrpSpPr>
        <p:grpSpPr bwMode="auto">
          <a:xfrm>
            <a:off x="396205" y="951946"/>
            <a:ext cx="4452916" cy="3745706"/>
            <a:chOff x="720" y="839"/>
            <a:chExt cx="3740" cy="3146"/>
          </a:xfrm>
          <a:solidFill>
            <a:srgbClr val="E8E8E6"/>
          </a:solidFill>
        </p:grpSpPr>
        <p:sp>
          <p:nvSpPr>
            <p:cNvPr id="28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29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0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1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2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3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4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5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6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7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8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39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0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1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2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3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4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5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6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7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8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49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0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1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2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3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4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5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6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7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8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59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0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1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2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3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4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5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6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7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8" name="Freeform 107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69" name="Freeform 108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0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1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2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3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4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5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6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7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8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79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0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1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2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3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4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5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6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7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8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  <p:sp>
          <p:nvSpPr>
            <p:cNvPr id="89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799"/>
            </a:p>
          </p:txBody>
        </p:sp>
      </p:grpSp>
      <p:sp>
        <p:nvSpPr>
          <p:cNvPr id="90" name="Freeform 78"/>
          <p:cNvSpPr/>
          <p:nvPr/>
        </p:nvSpPr>
        <p:spPr bwMode="gray">
          <a:xfrm>
            <a:off x="3334653" y="3904694"/>
            <a:ext cx="67151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68565" tIns="34282" rIns="68565" bIns="34282"/>
          <a:lstStyle/>
          <a:p>
            <a:endParaRPr lang="zh-CN" altLang="en-US" sz="1799"/>
          </a:p>
        </p:txBody>
      </p:sp>
      <p:sp>
        <p:nvSpPr>
          <p:cNvPr id="91" name="Freeform 92"/>
          <p:cNvSpPr/>
          <p:nvPr/>
        </p:nvSpPr>
        <p:spPr bwMode="gray">
          <a:xfrm>
            <a:off x="3647787" y="2580720"/>
            <a:ext cx="586976" cy="394096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68565" tIns="34282" rIns="68565" bIns="34282"/>
          <a:lstStyle/>
          <a:p>
            <a:endParaRPr lang="zh-CN" altLang="en-US" sz="1799"/>
          </a:p>
        </p:txBody>
      </p:sp>
      <p:sp>
        <p:nvSpPr>
          <p:cNvPr id="92" name="Freeform 100"/>
          <p:cNvSpPr/>
          <p:nvPr/>
        </p:nvSpPr>
        <p:spPr bwMode="gray">
          <a:xfrm>
            <a:off x="3876386" y="1975883"/>
            <a:ext cx="511966" cy="510778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68565" tIns="34282" rIns="68565" bIns="34282"/>
          <a:lstStyle/>
          <a:p>
            <a:endParaRPr lang="zh-CN" altLang="en-US" sz="1799"/>
          </a:p>
        </p:txBody>
      </p:sp>
      <p:sp>
        <p:nvSpPr>
          <p:cNvPr id="93" name="Freeform 82"/>
          <p:cNvSpPr/>
          <p:nvPr/>
        </p:nvSpPr>
        <p:spPr bwMode="gray">
          <a:xfrm>
            <a:off x="4001495" y="3259375"/>
            <a:ext cx="336945" cy="378619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68565" tIns="34282" rIns="68565" bIns="34282"/>
          <a:lstStyle/>
          <a:p>
            <a:endParaRPr lang="zh-CN" altLang="en-US" sz="1799"/>
          </a:p>
        </p:txBody>
      </p:sp>
      <p:cxnSp>
        <p:nvCxnSpPr>
          <p:cNvPr id="94" name="直接连接符 93"/>
          <p:cNvCxnSpPr/>
          <p:nvPr/>
        </p:nvCxnSpPr>
        <p:spPr>
          <a:xfrm>
            <a:off x="4326693" y="2296757"/>
            <a:ext cx="189309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516002" y="2483089"/>
            <a:ext cx="16887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166602" y="2678886"/>
            <a:ext cx="189309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4355912" y="2865217"/>
            <a:ext cx="18488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4278815" y="3362961"/>
            <a:ext cx="237186" cy="1535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516002" y="3362961"/>
            <a:ext cx="16887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784708" y="4226760"/>
            <a:ext cx="189309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3974016" y="4413092"/>
            <a:ext cx="214577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5027492" y="2122746"/>
            <a:ext cx="1061513" cy="253844"/>
          </a:xfrm>
          <a:prstGeom prst="rect">
            <a:avLst/>
          </a:prstGeom>
        </p:spPr>
        <p:txBody>
          <a:bodyPr wrap="none" lIns="68565" tIns="34282" rIns="68565" bIns="34282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027492" y="2554527"/>
            <a:ext cx="1061513" cy="253844"/>
          </a:xfrm>
          <a:prstGeom prst="rect">
            <a:avLst/>
          </a:prstGeom>
        </p:spPr>
        <p:txBody>
          <a:bodyPr wrap="none" lIns="68565" tIns="34282" rIns="68565" bIns="34282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027492" y="3053607"/>
            <a:ext cx="1061513" cy="253844"/>
          </a:xfrm>
          <a:prstGeom prst="rect">
            <a:avLst/>
          </a:prstGeom>
        </p:spPr>
        <p:txBody>
          <a:bodyPr wrap="none" lIns="68565" tIns="34282" rIns="68565" bIns="34282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993545" y="4051084"/>
            <a:ext cx="1061513" cy="253844"/>
          </a:xfrm>
          <a:prstGeom prst="rect">
            <a:avLst/>
          </a:prstGeom>
        </p:spPr>
        <p:txBody>
          <a:bodyPr wrap="none" lIns="68565" tIns="34282" rIns="68565" bIns="34282">
            <a:spAutoFit/>
          </a:bodyPr>
          <a:lstStyle/>
          <a:p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标注 105"/>
          <p:cNvSpPr/>
          <p:nvPr/>
        </p:nvSpPr>
        <p:spPr>
          <a:xfrm>
            <a:off x="6606866" y="1688943"/>
            <a:ext cx="2174842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5" tIns="34282" rIns="68565" bIns="34282" rtlCol="0" anchor="ctr"/>
          <a:lstStyle/>
          <a:p>
            <a:pPr algn="ctr"/>
            <a:endParaRPr lang="zh-CN" altLang="en-US" sz="1799"/>
          </a:p>
        </p:txBody>
      </p:sp>
      <p:sp>
        <p:nvSpPr>
          <p:cNvPr id="107" name="TextBox 106"/>
          <p:cNvSpPr txBox="1"/>
          <p:nvPr/>
        </p:nvSpPr>
        <p:spPr>
          <a:xfrm>
            <a:off x="6714878" y="2427778"/>
            <a:ext cx="2066830" cy="1349190"/>
          </a:xfrm>
          <a:prstGeom prst="rect">
            <a:avLst/>
          </a:prstGeom>
          <a:noFill/>
        </p:spPr>
        <p:txBody>
          <a:bodyPr wrap="square" lIns="68565" tIns="34282" rIns="68565" bIns="3428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136324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8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3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3" grpId="0" animBg="1"/>
      <p:bldP spid="102" grpId="0"/>
      <p:bldP spid="103" grpId="0"/>
      <p:bldP spid="104" grpId="0"/>
      <p:bldP spid="105" grpId="0"/>
      <p:bldP spid="106" grpId="0" animBg="1"/>
      <p:bldP spid="107" grpId="0"/>
      <p:bldP spid="10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2267A6B1-8B59-4C7D-850C-31925BB33F98}"/>
              </a:ext>
            </a:extLst>
          </p:cNvPr>
          <p:cNvSpPr/>
          <p:nvPr/>
        </p:nvSpPr>
        <p:spPr>
          <a:xfrm>
            <a:off x="2483768" y="1580929"/>
            <a:ext cx="1037768" cy="10377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TextBox 48"/>
          <p:cNvSpPr txBox="1"/>
          <p:nvPr/>
        </p:nvSpPr>
        <p:spPr>
          <a:xfrm>
            <a:off x="2240541" y="2723263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市场分析</a:t>
            </a:r>
            <a:endParaRPr lang="en-GB" altLang="zh-CN" sz="3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1619672" y="3302863"/>
            <a:ext cx="2979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2248131" y="1724945"/>
            <a:ext cx="1561914" cy="74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400" b="1" cap="all" spc="213" dirty="0">
                <a:solidFill>
                  <a:schemeClr val="bg1"/>
                </a:solidFill>
                <a:cs typeface="Arial" panose="020B0604020202020204" pitchFamily="34" charset="0"/>
              </a:rPr>
              <a:t>03</a:t>
            </a:r>
            <a:endParaRPr lang="zh-CN" altLang="en-US" sz="4400" b="1" cap="all" spc="213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2FDD8598-5F7E-4505-A331-D0618C1EB3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505" y="0"/>
            <a:ext cx="519949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35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3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44"/>
          <p:cNvGrpSpPr/>
          <p:nvPr/>
        </p:nvGrpSpPr>
        <p:grpSpPr>
          <a:xfrm>
            <a:off x="536738" y="2247714"/>
            <a:ext cx="7883811" cy="1246497"/>
            <a:chOff x="-1223381" y="3166398"/>
            <a:chExt cx="14258915" cy="2254150"/>
          </a:xfrm>
          <a:solidFill>
            <a:schemeClr val="bg1">
              <a:lumMod val="65000"/>
            </a:schemeClr>
          </a:solidFill>
        </p:grpSpPr>
        <p:sp>
          <p:nvSpPr>
            <p:cNvPr id="1035" name="Oval 90"/>
            <p:cNvSpPr>
              <a:spLocks noChangeArrowheads="1"/>
            </p:cNvSpPr>
            <p:nvPr/>
          </p:nvSpPr>
          <p:spPr bwMode="auto">
            <a:xfrm>
              <a:off x="3838370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59" tIns="34279" rIns="68559" bIns="34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  <p:sp>
          <p:nvSpPr>
            <p:cNvPr id="1036" name="Oval 91"/>
            <p:cNvSpPr>
              <a:spLocks noChangeArrowheads="1"/>
            </p:cNvSpPr>
            <p:nvPr/>
          </p:nvSpPr>
          <p:spPr bwMode="auto">
            <a:xfrm>
              <a:off x="6046295" y="4166217"/>
              <a:ext cx="132112" cy="1321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59" tIns="34279" rIns="68559" bIns="34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  <p:grpSp>
          <p:nvGrpSpPr>
            <p:cNvPr id="3" name="组合 1043"/>
            <p:cNvGrpSpPr/>
            <p:nvPr/>
          </p:nvGrpSpPr>
          <p:grpSpPr>
            <a:xfrm>
              <a:off x="-1223381" y="3166398"/>
              <a:ext cx="14258915" cy="2254150"/>
              <a:chOff x="-1223381" y="3166398"/>
              <a:chExt cx="14258915" cy="2254150"/>
            </a:xfrm>
            <a:grpFill/>
          </p:grpSpPr>
          <p:sp>
            <p:nvSpPr>
              <p:cNvPr id="1031" name="Freeform 86"/>
              <p:cNvSpPr>
                <a:spLocks noEditPoints="1"/>
              </p:cNvSpPr>
              <p:nvPr/>
            </p:nvSpPr>
            <p:spPr bwMode="auto">
              <a:xfrm>
                <a:off x="1712982" y="3166398"/>
                <a:ext cx="8801914" cy="2254150"/>
              </a:xfrm>
              <a:custGeom>
                <a:avLst/>
                <a:gdLst>
                  <a:gd name="T0" fmla="*/ 533 w 533"/>
                  <a:gd name="T1" fmla="*/ 71 h 136"/>
                  <a:gd name="T2" fmla="*/ 529 w 533"/>
                  <a:gd name="T3" fmla="*/ 71 h 136"/>
                  <a:gd name="T4" fmla="*/ 465 w 533"/>
                  <a:gd name="T5" fmla="*/ 132 h 136"/>
                  <a:gd name="T6" fmla="*/ 401 w 533"/>
                  <a:gd name="T7" fmla="*/ 74 h 136"/>
                  <a:gd name="T8" fmla="*/ 397 w 533"/>
                  <a:gd name="T9" fmla="*/ 74 h 136"/>
                  <a:gd name="T10" fmla="*/ 465 w 533"/>
                  <a:gd name="T11" fmla="*/ 136 h 136"/>
                  <a:gd name="T12" fmla="*/ 533 w 533"/>
                  <a:gd name="T13" fmla="*/ 71 h 136"/>
                  <a:gd name="T14" fmla="*/ 399 w 533"/>
                  <a:gd name="T15" fmla="*/ 55 h 136"/>
                  <a:gd name="T16" fmla="*/ 332 w 533"/>
                  <a:gd name="T17" fmla="*/ 0 h 136"/>
                  <a:gd name="T18" fmla="*/ 266 w 533"/>
                  <a:gd name="T19" fmla="*/ 55 h 136"/>
                  <a:gd name="T20" fmla="*/ 269 w 533"/>
                  <a:gd name="T21" fmla="*/ 55 h 136"/>
                  <a:gd name="T22" fmla="*/ 332 w 533"/>
                  <a:gd name="T23" fmla="*/ 4 h 136"/>
                  <a:gd name="T24" fmla="*/ 396 w 533"/>
                  <a:gd name="T25" fmla="*/ 55 h 136"/>
                  <a:gd name="T26" fmla="*/ 399 w 533"/>
                  <a:gd name="T27" fmla="*/ 55 h 136"/>
                  <a:gd name="T28" fmla="*/ 264 w 533"/>
                  <a:gd name="T29" fmla="*/ 74 h 136"/>
                  <a:gd name="T30" fmla="*/ 200 w 533"/>
                  <a:gd name="T31" fmla="*/ 132 h 136"/>
                  <a:gd name="T32" fmla="*/ 136 w 533"/>
                  <a:gd name="T33" fmla="*/ 74 h 136"/>
                  <a:gd name="T34" fmla="*/ 132 w 533"/>
                  <a:gd name="T35" fmla="*/ 74 h 136"/>
                  <a:gd name="T36" fmla="*/ 200 w 533"/>
                  <a:gd name="T37" fmla="*/ 136 h 136"/>
                  <a:gd name="T38" fmla="*/ 268 w 533"/>
                  <a:gd name="T39" fmla="*/ 74 h 136"/>
                  <a:gd name="T40" fmla="*/ 264 w 533"/>
                  <a:gd name="T41" fmla="*/ 74 h 136"/>
                  <a:gd name="T42" fmla="*/ 134 w 533"/>
                  <a:gd name="T43" fmla="*/ 55 h 136"/>
                  <a:gd name="T44" fmla="*/ 68 w 533"/>
                  <a:gd name="T45" fmla="*/ 0 h 136"/>
                  <a:gd name="T46" fmla="*/ 0 w 533"/>
                  <a:gd name="T47" fmla="*/ 65 h 136"/>
                  <a:gd name="T48" fmla="*/ 3 w 533"/>
                  <a:gd name="T49" fmla="*/ 65 h 136"/>
                  <a:gd name="T50" fmla="*/ 68 w 533"/>
                  <a:gd name="T51" fmla="*/ 4 h 136"/>
                  <a:gd name="T52" fmla="*/ 131 w 533"/>
                  <a:gd name="T53" fmla="*/ 55 h 136"/>
                  <a:gd name="T54" fmla="*/ 134 w 533"/>
                  <a:gd name="T55" fmla="*/ 5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3" h="136">
                    <a:moveTo>
                      <a:pt x="533" y="71"/>
                    </a:moveTo>
                    <a:cubicBezTo>
                      <a:pt x="529" y="71"/>
                      <a:pt x="529" y="71"/>
                      <a:pt x="529" y="71"/>
                    </a:cubicBezTo>
                    <a:cubicBezTo>
                      <a:pt x="528" y="105"/>
                      <a:pt x="499" y="132"/>
                      <a:pt x="465" y="132"/>
                    </a:cubicBezTo>
                    <a:cubicBezTo>
                      <a:pt x="431" y="132"/>
                      <a:pt x="404" y="107"/>
                      <a:pt x="401" y="74"/>
                    </a:cubicBezTo>
                    <a:cubicBezTo>
                      <a:pt x="397" y="74"/>
                      <a:pt x="397" y="74"/>
                      <a:pt x="397" y="74"/>
                    </a:cubicBezTo>
                    <a:cubicBezTo>
                      <a:pt x="400" y="109"/>
                      <a:pt x="429" y="136"/>
                      <a:pt x="465" y="136"/>
                    </a:cubicBezTo>
                    <a:cubicBezTo>
                      <a:pt x="501" y="136"/>
                      <a:pt x="531" y="107"/>
                      <a:pt x="533" y="71"/>
                    </a:cubicBezTo>
                    <a:close/>
                    <a:moveTo>
                      <a:pt x="399" y="55"/>
                    </a:moveTo>
                    <a:cubicBezTo>
                      <a:pt x="393" y="24"/>
                      <a:pt x="366" y="0"/>
                      <a:pt x="332" y="0"/>
                    </a:cubicBezTo>
                    <a:cubicBezTo>
                      <a:pt x="299" y="0"/>
                      <a:pt x="272" y="24"/>
                      <a:pt x="266" y="55"/>
                    </a:cubicBezTo>
                    <a:cubicBezTo>
                      <a:pt x="269" y="55"/>
                      <a:pt x="269" y="55"/>
                      <a:pt x="269" y="55"/>
                    </a:cubicBezTo>
                    <a:cubicBezTo>
                      <a:pt x="275" y="26"/>
                      <a:pt x="301" y="4"/>
                      <a:pt x="332" y="4"/>
                    </a:cubicBezTo>
                    <a:cubicBezTo>
                      <a:pt x="364" y="4"/>
                      <a:pt x="390" y="26"/>
                      <a:pt x="396" y="55"/>
                    </a:cubicBezTo>
                    <a:lnTo>
                      <a:pt x="399" y="55"/>
                    </a:lnTo>
                    <a:close/>
                    <a:moveTo>
                      <a:pt x="264" y="74"/>
                    </a:moveTo>
                    <a:cubicBezTo>
                      <a:pt x="261" y="107"/>
                      <a:pt x="233" y="132"/>
                      <a:pt x="200" y="132"/>
                    </a:cubicBezTo>
                    <a:cubicBezTo>
                      <a:pt x="167" y="132"/>
                      <a:pt x="139" y="107"/>
                      <a:pt x="13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6" y="109"/>
                      <a:pt x="165" y="136"/>
                      <a:pt x="200" y="136"/>
                    </a:cubicBezTo>
                    <a:cubicBezTo>
                      <a:pt x="235" y="136"/>
                      <a:pt x="264" y="109"/>
                      <a:pt x="268" y="74"/>
                    </a:cubicBezTo>
                    <a:lnTo>
                      <a:pt x="264" y="74"/>
                    </a:lnTo>
                    <a:close/>
                    <a:moveTo>
                      <a:pt x="134" y="55"/>
                    </a:moveTo>
                    <a:cubicBezTo>
                      <a:pt x="128" y="24"/>
                      <a:pt x="101" y="0"/>
                      <a:pt x="68" y="0"/>
                    </a:cubicBezTo>
                    <a:cubicBezTo>
                      <a:pt x="31" y="0"/>
                      <a:pt x="1" y="29"/>
                      <a:pt x="0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5" y="31"/>
                      <a:pt x="33" y="4"/>
                      <a:pt x="68" y="4"/>
                    </a:cubicBezTo>
                    <a:cubicBezTo>
                      <a:pt x="99" y="4"/>
                      <a:pt x="125" y="26"/>
                      <a:pt x="131" y="55"/>
                    </a:cubicBezTo>
                    <a:lnTo>
                      <a:pt x="134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59" tIns="34279" rIns="68559" bIns="34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/>
              </a:p>
            </p:txBody>
          </p:sp>
          <p:sp>
            <p:nvSpPr>
              <p:cNvPr id="1037" name="Oval 92"/>
              <p:cNvSpPr>
                <a:spLocks noChangeArrowheads="1"/>
              </p:cNvSpPr>
              <p:nvPr/>
            </p:nvSpPr>
            <p:spPr bwMode="auto">
              <a:xfrm>
                <a:off x="8207502" y="4166217"/>
                <a:ext cx="132112" cy="1321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59" tIns="34279" rIns="68559" bIns="34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/>
              </a:p>
            </p:txBody>
          </p:sp>
          <p:sp>
            <p:nvSpPr>
              <p:cNvPr id="1040" name="Rectangle 95"/>
              <p:cNvSpPr>
                <a:spLocks noChangeArrowheads="1"/>
              </p:cNvSpPr>
              <p:nvPr/>
            </p:nvSpPr>
            <p:spPr bwMode="auto">
              <a:xfrm>
                <a:off x="-1223381" y="4188392"/>
                <a:ext cx="2950502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9" tIns="34279" rIns="68559" bIns="34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/>
              </a:p>
            </p:txBody>
          </p:sp>
          <p:sp>
            <p:nvSpPr>
              <p:cNvPr id="1041" name="Rectangle 96"/>
              <p:cNvSpPr>
                <a:spLocks noChangeArrowheads="1"/>
              </p:cNvSpPr>
              <p:nvPr/>
            </p:nvSpPr>
            <p:spPr bwMode="auto">
              <a:xfrm>
                <a:off x="10453555" y="4299599"/>
                <a:ext cx="2581979" cy="534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9" tIns="34279" rIns="68559" bIns="3427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99"/>
              </a:p>
            </p:txBody>
          </p:sp>
        </p:grpSp>
      </p:grpSp>
      <p:sp>
        <p:nvSpPr>
          <p:cNvPr id="116" name="TextBox 115"/>
          <p:cNvSpPr txBox="1"/>
          <p:nvPr/>
        </p:nvSpPr>
        <p:spPr>
          <a:xfrm>
            <a:off x="1940704" y="3996167"/>
            <a:ext cx="1443645" cy="389223"/>
          </a:xfrm>
          <a:prstGeom prst="rect">
            <a:avLst/>
          </a:prstGeom>
          <a:noFill/>
        </p:spPr>
        <p:txBody>
          <a:bodyPr wrap="square" lIns="68566" tIns="34282" rIns="68566" bIns="3428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284279" y="1857360"/>
            <a:ext cx="1443645" cy="389223"/>
          </a:xfrm>
          <a:prstGeom prst="rect">
            <a:avLst/>
          </a:prstGeom>
          <a:noFill/>
        </p:spPr>
        <p:txBody>
          <a:bodyPr wrap="square" lIns="68566" tIns="34282" rIns="68566" bIns="3428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788932" y="1857360"/>
            <a:ext cx="1443645" cy="389223"/>
          </a:xfrm>
          <a:prstGeom prst="rect">
            <a:avLst/>
          </a:prstGeom>
          <a:noFill/>
        </p:spPr>
        <p:txBody>
          <a:bodyPr wrap="square" lIns="68566" tIns="34282" rIns="68566" bIns="3428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4" name="组合 2"/>
          <p:cNvGrpSpPr/>
          <p:nvPr/>
        </p:nvGrpSpPr>
        <p:grpSpPr>
          <a:xfrm>
            <a:off x="3515274" y="2386380"/>
            <a:ext cx="967845" cy="967976"/>
            <a:chOff x="4686046" y="3181838"/>
            <a:chExt cx="1290635" cy="1290635"/>
          </a:xfrm>
        </p:grpSpPr>
        <p:sp>
          <p:nvSpPr>
            <p:cNvPr id="1032" name="Oval 87"/>
            <p:cNvSpPr>
              <a:spLocks noChangeArrowheads="1"/>
            </p:cNvSpPr>
            <p:nvPr/>
          </p:nvSpPr>
          <p:spPr bwMode="auto">
            <a:xfrm>
              <a:off x="4686046" y="3181838"/>
              <a:ext cx="1290635" cy="1290635"/>
            </a:xfrm>
            <a:prstGeom prst="ellipse">
              <a:avLst/>
            </a:prstGeom>
            <a:solidFill>
              <a:schemeClr val="accent3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59" tIns="34279" rIns="68559" bIns="34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  <p:sp>
          <p:nvSpPr>
            <p:cNvPr id="112" name="Freeform 44"/>
            <p:cNvSpPr>
              <a:spLocks noEditPoints="1"/>
            </p:cNvSpPr>
            <p:nvPr/>
          </p:nvSpPr>
          <p:spPr bwMode="auto">
            <a:xfrm>
              <a:off x="4943211" y="3521659"/>
              <a:ext cx="744244" cy="648096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42" tIns="30371" rIns="60742" bIns="3037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</p:grpSp>
      <p:grpSp>
        <p:nvGrpSpPr>
          <p:cNvPr id="5" name="组合 3"/>
          <p:cNvGrpSpPr/>
          <p:nvPr/>
        </p:nvGrpSpPr>
        <p:grpSpPr>
          <a:xfrm>
            <a:off x="4715208" y="2386380"/>
            <a:ext cx="967845" cy="967976"/>
            <a:chOff x="6286175" y="3181838"/>
            <a:chExt cx="1290635" cy="1290635"/>
          </a:xfrm>
        </p:grpSpPr>
        <p:sp>
          <p:nvSpPr>
            <p:cNvPr id="1033" name="Oval 88"/>
            <p:cNvSpPr>
              <a:spLocks noChangeArrowheads="1"/>
            </p:cNvSpPr>
            <p:nvPr/>
          </p:nvSpPr>
          <p:spPr bwMode="auto">
            <a:xfrm>
              <a:off x="6286175" y="3181838"/>
              <a:ext cx="1290635" cy="1290635"/>
            </a:xfrm>
            <a:prstGeom prst="ellipse">
              <a:avLst/>
            </a:prstGeom>
            <a:solidFill>
              <a:schemeClr val="accent2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59" tIns="34279" rIns="68559" bIns="34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6513658" y="3467308"/>
              <a:ext cx="848984" cy="533412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8559" tIns="34279" rIns="68559" bIns="34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39867" y="2386380"/>
            <a:ext cx="967845" cy="967976"/>
            <a:chOff x="7919273" y="3181838"/>
            <a:chExt cx="1290635" cy="1290635"/>
          </a:xfrm>
        </p:grpSpPr>
        <p:sp>
          <p:nvSpPr>
            <p:cNvPr id="1034" name="Oval 89"/>
            <p:cNvSpPr>
              <a:spLocks noChangeArrowheads="1"/>
            </p:cNvSpPr>
            <p:nvPr/>
          </p:nvSpPr>
          <p:spPr bwMode="auto">
            <a:xfrm>
              <a:off x="7919273" y="3181838"/>
              <a:ext cx="1290635" cy="1290635"/>
            </a:xfrm>
            <a:prstGeom prst="ellipse">
              <a:avLst/>
            </a:prstGeom>
            <a:solidFill>
              <a:schemeClr val="accent4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59" tIns="34279" rIns="68559" bIns="34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  <p:sp>
          <p:nvSpPr>
            <p:cNvPr id="114" name="Freeform 45"/>
            <p:cNvSpPr>
              <a:spLocks noEditPoints="1"/>
            </p:cNvSpPr>
            <p:nvPr/>
          </p:nvSpPr>
          <p:spPr bwMode="auto">
            <a:xfrm>
              <a:off x="8295761" y="3462502"/>
              <a:ext cx="621462" cy="690549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42" tIns="30371" rIns="60742" bIns="3037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</p:grpSp>
      <p:grpSp>
        <p:nvGrpSpPr>
          <p:cNvPr id="7" name="组合 1"/>
          <p:cNvGrpSpPr/>
          <p:nvPr/>
        </p:nvGrpSpPr>
        <p:grpSpPr>
          <a:xfrm>
            <a:off x="2286920" y="2386380"/>
            <a:ext cx="976977" cy="967974"/>
            <a:chOff x="3048020" y="3181839"/>
            <a:chExt cx="1302812" cy="1290632"/>
          </a:xfrm>
        </p:grpSpPr>
        <p:sp>
          <p:nvSpPr>
            <p:cNvPr id="1039" name="Oval 94"/>
            <p:cNvSpPr>
              <a:spLocks noChangeArrowheads="1"/>
            </p:cNvSpPr>
            <p:nvPr/>
          </p:nvSpPr>
          <p:spPr bwMode="auto">
            <a:xfrm>
              <a:off x="3048020" y="3181839"/>
              <a:ext cx="1302812" cy="1290632"/>
            </a:xfrm>
            <a:prstGeom prst="ellipse">
              <a:avLst/>
            </a:prstGeom>
            <a:solidFill>
              <a:schemeClr val="accent1"/>
            </a:solidFill>
            <a:ln w="2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59" tIns="34279" rIns="68559" bIns="3427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  <p:sp>
          <p:nvSpPr>
            <p:cNvPr id="115" name="Freeform 39"/>
            <p:cNvSpPr>
              <a:spLocks noEditPoints="1"/>
            </p:cNvSpPr>
            <p:nvPr/>
          </p:nvSpPr>
          <p:spPr bwMode="auto">
            <a:xfrm>
              <a:off x="3368516" y="3483160"/>
              <a:ext cx="686595" cy="686595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60742" tIns="30371" rIns="60742" bIns="3037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/>
            </a:p>
          </p:txBody>
        </p:sp>
      </p:grpSp>
      <p:grpSp>
        <p:nvGrpSpPr>
          <p:cNvPr id="8" name="组合 6"/>
          <p:cNvGrpSpPr/>
          <p:nvPr/>
        </p:nvGrpSpPr>
        <p:grpSpPr>
          <a:xfrm>
            <a:off x="3438831" y="1420083"/>
            <a:ext cx="1019577" cy="416142"/>
            <a:chOff x="4584108" y="1893445"/>
            <a:chExt cx="1359620" cy="554856"/>
          </a:xfrm>
          <a:solidFill>
            <a:schemeClr val="accent3"/>
          </a:solidFill>
        </p:grpSpPr>
        <p:grpSp>
          <p:nvGrpSpPr>
            <p:cNvPr id="9" name="组合 4"/>
            <p:cNvGrpSpPr/>
            <p:nvPr/>
          </p:nvGrpSpPr>
          <p:grpSpPr>
            <a:xfrm>
              <a:off x="4584108" y="1893445"/>
              <a:ext cx="1359620" cy="554856"/>
              <a:chOff x="4714476" y="2172780"/>
              <a:chExt cx="1359620" cy="554856"/>
            </a:xfrm>
            <a:grpFill/>
          </p:grpSpPr>
          <p:sp>
            <p:nvSpPr>
              <p:cNvPr id="75" name="等腰三角形 74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4714476" y="2172780"/>
                <a:ext cx="1359620" cy="492442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sz="1799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126" name="TextBox 125"/>
            <p:cNvSpPr txBox="1"/>
            <p:nvPr/>
          </p:nvSpPr>
          <p:spPr>
            <a:xfrm>
              <a:off x="4661201" y="1916832"/>
              <a:ext cx="1257939" cy="369218"/>
            </a:xfrm>
            <a:prstGeom prst="rect">
              <a:avLst/>
            </a:prstGeom>
            <a:grpFill/>
          </p:spPr>
          <p:txBody>
            <a:bodyPr wrap="square" lIns="68552" tIns="0" rIns="68552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0" name="组合 7"/>
          <p:cNvGrpSpPr/>
          <p:nvPr/>
        </p:nvGrpSpPr>
        <p:grpSpPr>
          <a:xfrm>
            <a:off x="6080151" y="1420083"/>
            <a:ext cx="1019577" cy="416142"/>
            <a:chOff x="8106345" y="1893445"/>
            <a:chExt cx="1359620" cy="554856"/>
          </a:xfrm>
          <a:solidFill>
            <a:schemeClr val="accent4"/>
          </a:solidFill>
        </p:grpSpPr>
        <p:grpSp>
          <p:nvGrpSpPr>
            <p:cNvPr id="11" name="组合 76"/>
            <p:cNvGrpSpPr/>
            <p:nvPr/>
          </p:nvGrpSpPr>
          <p:grpSpPr>
            <a:xfrm>
              <a:off x="8106345" y="1893445"/>
              <a:ext cx="1359620" cy="554856"/>
              <a:chOff x="4714476" y="2172780"/>
              <a:chExt cx="1359620" cy="554856"/>
            </a:xfrm>
            <a:grpFill/>
          </p:grpSpPr>
          <p:sp>
            <p:nvSpPr>
              <p:cNvPr id="78" name="等腰三角形 77"/>
              <p:cNvSpPr/>
              <p:nvPr/>
            </p:nvSpPr>
            <p:spPr>
              <a:xfrm rot="10800000">
                <a:off x="5813900" y="2570625"/>
                <a:ext cx="224131" cy="1570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/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4714476" y="2172780"/>
                <a:ext cx="1359620" cy="492442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sz="1799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8183438" y="1916832"/>
              <a:ext cx="1257939" cy="369218"/>
            </a:xfrm>
            <a:prstGeom prst="rect">
              <a:avLst/>
            </a:prstGeom>
            <a:grpFill/>
          </p:spPr>
          <p:txBody>
            <a:bodyPr wrap="square" lIns="68552" tIns="0" rIns="68552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2" name="组合 9"/>
          <p:cNvGrpSpPr/>
          <p:nvPr/>
        </p:nvGrpSpPr>
        <p:grpSpPr>
          <a:xfrm>
            <a:off x="2176968" y="3495220"/>
            <a:ext cx="1019577" cy="443065"/>
            <a:chOff x="2901398" y="4660291"/>
            <a:chExt cx="1359620" cy="590753"/>
          </a:xfrm>
        </p:grpSpPr>
        <p:grpSp>
          <p:nvGrpSpPr>
            <p:cNvPr id="13" name="组合 80"/>
            <p:cNvGrpSpPr/>
            <p:nvPr/>
          </p:nvGrpSpPr>
          <p:grpSpPr>
            <a:xfrm rot="10800000" flipH="1">
              <a:off x="2901398" y="4660291"/>
              <a:ext cx="1359620" cy="590753"/>
              <a:chOff x="4714476" y="2172779"/>
              <a:chExt cx="1359620" cy="590753"/>
            </a:xfrm>
            <a:solidFill>
              <a:srgbClr val="008986"/>
            </a:solidFill>
          </p:grpSpPr>
          <p:sp>
            <p:nvSpPr>
              <p:cNvPr id="82" name="等腰三角形 81"/>
              <p:cNvSpPr/>
              <p:nvPr/>
            </p:nvSpPr>
            <p:spPr>
              <a:xfrm rot="10800000">
                <a:off x="5799124" y="2606521"/>
                <a:ext cx="224131" cy="15701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4714476" y="2172779"/>
                <a:ext cx="1359620" cy="492442"/>
              </a:xfrm>
              <a:prstGeom prst="rect">
                <a:avLst/>
              </a:prstGeom>
              <a:solidFill>
                <a:schemeClr val="accent1"/>
              </a:solidFill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sz="1799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4" name="TextBox 83"/>
            <p:cNvSpPr txBox="1"/>
            <p:nvPr/>
          </p:nvSpPr>
          <p:spPr>
            <a:xfrm>
              <a:off x="2952239" y="4751597"/>
              <a:ext cx="1257939" cy="369218"/>
            </a:xfrm>
            <a:prstGeom prst="rect">
              <a:avLst/>
            </a:prstGeom>
            <a:noFill/>
          </p:spPr>
          <p:txBody>
            <a:bodyPr wrap="square" lIns="68552" tIns="0" rIns="68552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4440818" y="3995785"/>
            <a:ext cx="1443645" cy="389223"/>
          </a:xfrm>
          <a:prstGeom prst="rect">
            <a:avLst/>
          </a:prstGeom>
          <a:noFill/>
        </p:spPr>
        <p:txBody>
          <a:bodyPr wrap="square" lIns="68566" tIns="34282" rIns="68566" bIns="34282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</a:p>
        </p:txBody>
      </p:sp>
      <p:grpSp>
        <p:nvGrpSpPr>
          <p:cNvPr id="14" name="组合 8"/>
          <p:cNvGrpSpPr/>
          <p:nvPr/>
        </p:nvGrpSpPr>
        <p:grpSpPr>
          <a:xfrm>
            <a:off x="4677084" y="3512236"/>
            <a:ext cx="1028890" cy="425668"/>
            <a:chOff x="6235335" y="4682979"/>
            <a:chExt cx="1372039" cy="567557"/>
          </a:xfrm>
          <a:solidFill>
            <a:schemeClr val="accent2"/>
          </a:solidFill>
        </p:grpSpPr>
        <p:grpSp>
          <p:nvGrpSpPr>
            <p:cNvPr id="15" name="组合 85"/>
            <p:cNvGrpSpPr/>
            <p:nvPr/>
          </p:nvGrpSpPr>
          <p:grpSpPr>
            <a:xfrm rot="10800000" flipH="1">
              <a:off x="6235335" y="4682979"/>
              <a:ext cx="1359620" cy="567557"/>
              <a:chOff x="4714476" y="2172779"/>
              <a:chExt cx="1359620" cy="567557"/>
            </a:xfrm>
            <a:grpFill/>
          </p:grpSpPr>
          <p:sp>
            <p:nvSpPr>
              <p:cNvPr id="87" name="等腰三角形 86"/>
              <p:cNvSpPr/>
              <p:nvPr/>
            </p:nvSpPr>
            <p:spPr>
              <a:xfrm rot="10800000">
                <a:off x="5813900" y="2583325"/>
                <a:ext cx="224131" cy="15701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/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4714476" y="2172779"/>
                <a:ext cx="1359620" cy="492442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just"/>
                <a:endParaRPr lang="zh-CN" altLang="en-US" sz="1799" dirty="0">
                  <a:solidFill>
                    <a:srgbClr val="001B36"/>
                  </a:solidFill>
                </a:endParaRPr>
              </a:p>
            </p:txBody>
          </p:sp>
        </p:grpSp>
        <p:sp>
          <p:nvSpPr>
            <p:cNvPr id="89" name="TextBox 88"/>
            <p:cNvSpPr txBox="1"/>
            <p:nvPr/>
          </p:nvSpPr>
          <p:spPr>
            <a:xfrm>
              <a:off x="6349435" y="4729582"/>
              <a:ext cx="1257939" cy="369218"/>
            </a:xfrm>
            <a:prstGeom prst="rect">
              <a:avLst/>
            </a:prstGeom>
            <a:noFill/>
          </p:spPr>
          <p:txBody>
            <a:bodyPr wrap="square" lIns="68552" tIns="0" rIns="68552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344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00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25" grpId="0"/>
      <p:bldP spid="128" grpId="0"/>
      <p:bldP spid="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618" y="1924051"/>
            <a:ext cx="4482495" cy="732235"/>
            <a:chOff x="1" y="1924050"/>
            <a:chExt cx="4483099" cy="732235"/>
          </a:xfrm>
          <a:solidFill>
            <a:schemeClr val="accent1"/>
          </a:solidFill>
        </p:grpSpPr>
        <p:sp>
          <p:nvSpPr>
            <p:cNvPr id="4" name="五边形 3"/>
            <p:cNvSpPr/>
            <p:nvPr/>
          </p:nvSpPr>
          <p:spPr>
            <a:xfrm>
              <a:off x="1343025" y="2016919"/>
              <a:ext cx="3140075" cy="55126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点击增加文字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" y="1924050"/>
              <a:ext cx="900113" cy="7322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999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1999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882651" y="1924050"/>
              <a:ext cx="461963" cy="732235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6"/>
          <p:cNvGrpSpPr/>
          <p:nvPr/>
        </p:nvGrpSpPr>
        <p:grpSpPr>
          <a:xfrm>
            <a:off x="618" y="3225406"/>
            <a:ext cx="4482495" cy="733425"/>
            <a:chOff x="1" y="3225404"/>
            <a:chExt cx="4483099" cy="733425"/>
          </a:xfrm>
          <a:solidFill>
            <a:schemeClr val="accent3"/>
          </a:solidFill>
        </p:grpSpPr>
        <p:sp>
          <p:nvSpPr>
            <p:cNvPr id="8" name="五边形 7"/>
            <p:cNvSpPr/>
            <p:nvPr/>
          </p:nvSpPr>
          <p:spPr>
            <a:xfrm>
              <a:off x="1343025" y="3318272"/>
              <a:ext cx="3140075" cy="55245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点击增加文字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" y="3226594"/>
              <a:ext cx="900113" cy="7322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999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999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82651" y="3225404"/>
              <a:ext cx="461963" cy="733425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shade val="30000"/>
                    <a:satMod val="115000"/>
                  </a:schemeClr>
                </a:gs>
                <a:gs pos="50000">
                  <a:schemeClr val="accent3">
                    <a:shade val="67500"/>
                    <a:satMod val="115000"/>
                  </a:schemeClr>
                </a:gs>
                <a:gs pos="100000">
                  <a:schemeClr val="accent3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0"/>
          <p:cNvGrpSpPr/>
          <p:nvPr/>
        </p:nvGrpSpPr>
        <p:grpSpPr>
          <a:xfrm>
            <a:off x="618" y="2574132"/>
            <a:ext cx="4482495" cy="733425"/>
            <a:chOff x="1" y="2574131"/>
            <a:chExt cx="4483099" cy="733425"/>
          </a:xfrm>
          <a:solidFill>
            <a:schemeClr val="accent2"/>
          </a:solidFill>
        </p:grpSpPr>
        <p:sp>
          <p:nvSpPr>
            <p:cNvPr id="12" name="五边形 11"/>
            <p:cNvSpPr/>
            <p:nvPr/>
          </p:nvSpPr>
          <p:spPr>
            <a:xfrm>
              <a:off x="1343025" y="2667000"/>
              <a:ext cx="3140075" cy="55245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点击增加文字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" y="2575322"/>
              <a:ext cx="900113" cy="7322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999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999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82651" y="2574131"/>
              <a:ext cx="461963" cy="733425"/>
            </a:xfrm>
            <a:custGeom>
              <a:avLst/>
              <a:gdLst>
                <a:gd name="connsiteX0" fmla="*/ 2382 w 461963"/>
                <a:gd name="connsiteY0" fmla="*/ 0 h 1081088"/>
                <a:gd name="connsiteX1" fmla="*/ 461963 w 461963"/>
                <a:gd name="connsiteY1" fmla="*/ 138113 h 1081088"/>
                <a:gd name="connsiteX2" fmla="*/ 461963 w 461963"/>
                <a:gd name="connsiteY2" fmla="*/ 950119 h 1081088"/>
                <a:gd name="connsiteX3" fmla="*/ 0 w 461963"/>
                <a:gd name="connsiteY3" fmla="*/ 1081088 h 1081088"/>
                <a:gd name="connsiteX4" fmla="*/ 2382 w 461963"/>
                <a:gd name="connsiteY4" fmla="*/ 0 h 108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1963" h="1081088">
                  <a:moveTo>
                    <a:pt x="2382" y="0"/>
                  </a:moveTo>
                  <a:lnTo>
                    <a:pt x="461963" y="138113"/>
                  </a:lnTo>
                  <a:lnTo>
                    <a:pt x="461963" y="950119"/>
                  </a:lnTo>
                  <a:lnTo>
                    <a:pt x="0" y="1081088"/>
                  </a:lnTo>
                  <a:lnTo>
                    <a:pt x="23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2">
                    <a:shade val="67500"/>
                    <a:satMod val="115000"/>
                  </a:schemeClr>
                </a:gs>
                <a:gs pos="100000">
                  <a:schemeClr val="accent2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799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4957714" y="2645198"/>
            <a:ext cx="3455520" cy="662295"/>
          </a:xfrm>
          <a:custGeom>
            <a:avLst/>
            <a:gdLst>
              <a:gd name="connsiteX0" fmla="*/ 0 w 3456384"/>
              <a:gd name="connsiteY0" fmla="*/ 3836610 h 3882329"/>
              <a:gd name="connsiteX1" fmla="*/ 3456384 w 3456384"/>
              <a:gd name="connsiteY1" fmla="*/ 3836610 h 3882329"/>
              <a:gd name="connsiteX2" fmla="*/ 3456384 w 3456384"/>
              <a:gd name="connsiteY2" fmla="*/ 3882329 h 3882329"/>
              <a:gd name="connsiteX3" fmla="*/ 0 w 3456384"/>
              <a:gd name="connsiteY3" fmla="*/ 3882329 h 3882329"/>
              <a:gd name="connsiteX4" fmla="*/ 0 w 3456384"/>
              <a:gd name="connsiteY4" fmla="*/ 0 h 3882329"/>
              <a:gd name="connsiteX5" fmla="*/ 3456384 w 3456384"/>
              <a:gd name="connsiteY5" fmla="*/ 0 h 3882329"/>
              <a:gd name="connsiteX6" fmla="*/ 3456384 w 3456384"/>
              <a:gd name="connsiteY6" fmla="*/ 45719 h 3882329"/>
              <a:gd name="connsiteX7" fmla="*/ 0 w 3456384"/>
              <a:gd name="connsiteY7" fmla="*/ 45719 h 3882329"/>
              <a:gd name="connsiteX0" fmla="*/ 0 w 3456384"/>
              <a:gd name="connsiteY0" fmla="*/ 3836610 h 3882329"/>
              <a:gd name="connsiteX1" fmla="*/ 3456384 w 3456384"/>
              <a:gd name="connsiteY1" fmla="*/ 3836610 h 3882329"/>
              <a:gd name="connsiteX2" fmla="*/ 3456384 w 3456384"/>
              <a:gd name="connsiteY2" fmla="*/ 3882329 h 3882329"/>
              <a:gd name="connsiteX3" fmla="*/ 0 w 3456384"/>
              <a:gd name="connsiteY3" fmla="*/ 3882329 h 3882329"/>
              <a:gd name="connsiteX4" fmla="*/ 0 w 3456384"/>
              <a:gd name="connsiteY4" fmla="*/ 3836610 h 3882329"/>
              <a:gd name="connsiteX5" fmla="*/ 0 w 3456384"/>
              <a:gd name="connsiteY5" fmla="*/ 0 h 3882329"/>
              <a:gd name="connsiteX6" fmla="*/ 3456384 w 3456384"/>
              <a:gd name="connsiteY6" fmla="*/ 0 h 3882329"/>
              <a:gd name="connsiteX7" fmla="*/ 3456384 w 3456384"/>
              <a:gd name="connsiteY7" fmla="*/ 45719 h 3882329"/>
              <a:gd name="connsiteX8" fmla="*/ 0 w 3456384"/>
              <a:gd name="connsiteY8" fmla="*/ 0 h 3882329"/>
              <a:gd name="connsiteX0" fmla="*/ 0 w 3456384"/>
              <a:gd name="connsiteY0" fmla="*/ 3836610 h 3882329"/>
              <a:gd name="connsiteX1" fmla="*/ 3456384 w 3456384"/>
              <a:gd name="connsiteY1" fmla="*/ 3836610 h 3882329"/>
              <a:gd name="connsiteX2" fmla="*/ 3456384 w 3456384"/>
              <a:gd name="connsiteY2" fmla="*/ 3882329 h 3882329"/>
              <a:gd name="connsiteX3" fmla="*/ 0 w 3456384"/>
              <a:gd name="connsiteY3" fmla="*/ 3882329 h 3882329"/>
              <a:gd name="connsiteX4" fmla="*/ 0 w 3456384"/>
              <a:gd name="connsiteY4" fmla="*/ 3836610 h 3882329"/>
              <a:gd name="connsiteX5" fmla="*/ 0 w 3456384"/>
              <a:gd name="connsiteY5" fmla="*/ 0 h 3882329"/>
              <a:gd name="connsiteX6" fmla="*/ 3456384 w 3456384"/>
              <a:gd name="connsiteY6" fmla="*/ 0 h 3882329"/>
              <a:gd name="connsiteX7" fmla="*/ 0 w 3456384"/>
              <a:gd name="connsiteY7" fmla="*/ 0 h 3882329"/>
              <a:gd name="connsiteX0" fmla="*/ 0 w 3456384"/>
              <a:gd name="connsiteY0" fmla="*/ 3836610 h 3882329"/>
              <a:gd name="connsiteX1" fmla="*/ 3456384 w 3456384"/>
              <a:gd name="connsiteY1" fmla="*/ 3836610 h 3882329"/>
              <a:gd name="connsiteX2" fmla="*/ 3456384 w 3456384"/>
              <a:gd name="connsiteY2" fmla="*/ 3882329 h 3882329"/>
              <a:gd name="connsiteX3" fmla="*/ 0 w 3456384"/>
              <a:gd name="connsiteY3" fmla="*/ 3882329 h 3882329"/>
              <a:gd name="connsiteX4" fmla="*/ 0 w 3456384"/>
              <a:gd name="connsiteY4" fmla="*/ 3836610 h 3882329"/>
              <a:gd name="connsiteX5" fmla="*/ 0 w 3456384"/>
              <a:gd name="connsiteY5" fmla="*/ 0 h 3882329"/>
              <a:gd name="connsiteX6" fmla="*/ 3456384 w 3456384"/>
              <a:gd name="connsiteY6" fmla="*/ 0 h 3882329"/>
              <a:gd name="connsiteX7" fmla="*/ 0 w 3456384"/>
              <a:gd name="connsiteY7" fmla="*/ 0 h 3882329"/>
              <a:gd name="connsiteX0" fmla="*/ 0 w 3456384"/>
              <a:gd name="connsiteY0" fmla="*/ 3836610 h 3882329"/>
              <a:gd name="connsiteX1" fmla="*/ 3456384 w 3456384"/>
              <a:gd name="connsiteY1" fmla="*/ 3836610 h 3882329"/>
              <a:gd name="connsiteX2" fmla="*/ 3456384 w 3456384"/>
              <a:gd name="connsiteY2" fmla="*/ 3882329 h 3882329"/>
              <a:gd name="connsiteX3" fmla="*/ 0 w 3456384"/>
              <a:gd name="connsiteY3" fmla="*/ 3882329 h 3882329"/>
              <a:gd name="connsiteX4" fmla="*/ 0 w 3456384"/>
              <a:gd name="connsiteY4" fmla="*/ 3836610 h 3882329"/>
              <a:gd name="connsiteX5" fmla="*/ 0 w 3456384"/>
              <a:gd name="connsiteY5" fmla="*/ 0 h 3882329"/>
              <a:gd name="connsiteX6" fmla="*/ 3456384 w 3456384"/>
              <a:gd name="connsiteY6" fmla="*/ 0 h 3882329"/>
              <a:gd name="connsiteX7" fmla="*/ 0 w 3456384"/>
              <a:gd name="connsiteY7" fmla="*/ 0 h 3882329"/>
              <a:gd name="connsiteX0" fmla="*/ 0 w 3456384"/>
              <a:gd name="connsiteY0" fmla="*/ 3882329 h 3882329"/>
              <a:gd name="connsiteX1" fmla="*/ 3456384 w 3456384"/>
              <a:gd name="connsiteY1" fmla="*/ 3836610 h 3882329"/>
              <a:gd name="connsiteX2" fmla="*/ 3456384 w 3456384"/>
              <a:gd name="connsiteY2" fmla="*/ 3882329 h 3882329"/>
              <a:gd name="connsiteX3" fmla="*/ 0 w 3456384"/>
              <a:gd name="connsiteY3" fmla="*/ 3882329 h 3882329"/>
              <a:gd name="connsiteX4" fmla="*/ 0 w 3456384"/>
              <a:gd name="connsiteY4" fmla="*/ 0 h 3882329"/>
              <a:gd name="connsiteX5" fmla="*/ 3456384 w 3456384"/>
              <a:gd name="connsiteY5" fmla="*/ 0 h 3882329"/>
              <a:gd name="connsiteX6" fmla="*/ 0 w 3456384"/>
              <a:gd name="connsiteY6" fmla="*/ 0 h 3882329"/>
              <a:gd name="connsiteX0" fmla="*/ 0 w 3456384"/>
              <a:gd name="connsiteY0" fmla="*/ 3882329 h 3882329"/>
              <a:gd name="connsiteX1" fmla="*/ 3456384 w 3456384"/>
              <a:gd name="connsiteY1" fmla="*/ 3882329 h 3882329"/>
              <a:gd name="connsiteX2" fmla="*/ 0 w 3456384"/>
              <a:gd name="connsiteY2" fmla="*/ 3882329 h 3882329"/>
              <a:gd name="connsiteX3" fmla="*/ 0 w 3456384"/>
              <a:gd name="connsiteY3" fmla="*/ 0 h 3882329"/>
              <a:gd name="connsiteX4" fmla="*/ 3456384 w 3456384"/>
              <a:gd name="connsiteY4" fmla="*/ 0 h 3882329"/>
              <a:gd name="connsiteX5" fmla="*/ 0 w 3456384"/>
              <a:gd name="connsiteY5" fmla="*/ 0 h 3882329"/>
              <a:gd name="connsiteX0" fmla="*/ 0 w 3456384"/>
              <a:gd name="connsiteY0" fmla="*/ 3882329 h 3882329"/>
              <a:gd name="connsiteX1" fmla="*/ 3456384 w 3456384"/>
              <a:gd name="connsiteY1" fmla="*/ 3882329 h 3882329"/>
              <a:gd name="connsiteX2" fmla="*/ 0 w 3456384"/>
              <a:gd name="connsiteY2" fmla="*/ 3882329 h 3882329"/>
              <a:gd name="connsiteX3" fmla="*/ 0 w 3456384"/>
              <a:gd name="connsiteY3" fmla="*/ 0 h 3882329"/>
              <a:gd name="connsiteX4" fmla="*/ 3456384 w 3456384"/>
              <a:gd name="connsiteY4" fmla="*/ 0 h 3882329"/>
              <a:gd name="connsiteX5" fmla="*/ 0 w 3456384"/>
              <a:gd name="connsiteY5" fmla="*/ 0 h 3882329"/>
              <a:gd name="connsiteX0" fmla="*/ 0 w 3456384"/>
              <a:gd name="connsiteY0" fmla="*/ 3882329 h 3882329"/>
              <a:gd name="connsiteX1" fmla="*/ 3456384 w 3456384"/>
              <a:gd name="connsiteY1" fmla="*/ 3882329 h 3882329"/>
              <a:gd name="connsiteX2" fmla="*/ 0 w 3456384"/>
              <a:gd name="connsiteY2" fmla="*/ 3882329 h 3882329"/>
              <a:gd name="connsiteX3" fmla="*/ 0 w 3456384"/>
              <a:gd name="connsiteY3" fmla="*/ 0 h 3882329"/>
              <a:gd name="connsiteX4" fmla="*/ 3456384 w 3456384"/>
              <a:gd name="connsiteY4" fmla="*/ 0 h 3882329"/>
              <a:gd name="connsiteX5" fmla="*/ 0 w 3456384"/>
              <a:gd name="connsiteY5" fmla="*/ 0 h 388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56384" h="3882329">
                <a:moveTo>
                  <a:pt x="0" y="3882329"/>
                </a:moveTo>
                <a:lnTo>
                  <a:pt x="3456384" y="3882329"/>
                </a:lnTo>
                <a:lnTo>
                  <a:pt x="0" y="3882329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B2B2B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1992" rIns="0" bIns="71992" anchor="ctr">
            <a:spAutoFit/>
          </a:bodyPr>
          <a:lstStyle/>
          <a:p>
            <a:pPr algn="just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，请在此处输入您的文本或者复制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3249565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8"/>
          <p:cNvSpPr>
            <a:spLocks noChangeArrowheads="1"/>
          </p:cNvSpPr>
          <p:nvPr/>
        </p:nvSpPr>
        <p:spPr bwMode="auto">
          <a:xfrm rot="7717980">
            <a:off x="2673313" y="2543829"/>
            <a:ext cx="308134" cy="316663"/>
          </a:xfrm>
          <a:prstGeom prst="triangle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68568" tIns="34284" rIns="68568" bIns="34284" anchor="ctr"/>
          <a:lstStyle/>
          <a:p>
            <a:pPr algn="ctr"/>
            <a:endParaRPr lang="zh-CN" altLang="zh-CN" sz="1799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等腰三角形 9"/>
          <p:cNvSpPr>
            <a:spLocks noChangeArrowheads="1"/>
          </p:cNvSpPr>
          <p:nvPr/>
        </p:nvSpPr>
        <p:spPr bwMode="auto">
          <a:xfrm rot="7717980">
            <a:off x="6392325" y="2541447"/>
            <a:ext cx="291465" cy="299997"/>
          </a:xfrm>
          <a:prstGeom prst="triangle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68568" tIns="34284" rIns="68568" bIns="34284" anchor="ctr"/>
          <a:lstStyle/>
          <a:p>
            <a:pPr algn="ctr"/>
            <a:endParaRPr lang="zh-CN" altLang="zh-CN" sz="1799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" name="等腰三角形 10"/>
          <p:cNvSpPr>
            <a:spLocks noChangeArrowheads="1"/>
          </p:cNvSpPr>
          <p:nvPr/>
        </p:nvSpPr>
        <p:spPr bwMode="auto">
          <a:xfrm rot="2750931">
            <a:off x="4513770" y="2493823"/>
            <a:ext cx="323850" cy="334283"/>
          </a:xfrm>
          <a:prstGeom prst="triangle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68568" tIns="34284" rIns="68568" bIns="34284" anchor="ctr"/>
          <a:lstStyle/>
          <a:p>
            <a:pPr algn="ctr"/>
            <a:endParaRPr lang="zh-CN" altLang="zh-CN" sz="1799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1116683" y="1083625"/>
            <a:ext cx="1576175" cy="1576387"/>
            <a:chOff x="0" y="0"/>
            <a:chExt cx="2101515" cy="2101515"/>
          </a:xfrm>
        </p:grpSpPr>
        <p:sp>
          <p:nvSpPr>
            <p:cNvPr id="15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anchor="ctr"/>
            <a:lstStyle/>
            <a:p>
              <a:pPr algn="ctr"/>
              <a:endParaRPr lang="zh-CN" altLang="zh-CN" sz="1799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799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300014" y="1553683"/>
            <a:ext cx="1209512" cy="43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4" rIns="68568" bIns="34284">
            <a:spAutoFit/>
          </a:bodyPr>
          <a:lstStyle/>
          <a:p>
            <a:pPr algn="ctr"/>
            <a:r>
              <a:rPr lang="zh-CN" altLang="en-US" sz="8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800" dirty="0">
              <a:solidFill>
                <a:srgbClr val="F8F8F8"/>
              </a:solidFill>
              <a:sym typeface="宋体" pitchFamily="2" charset="-122"/>
            </a:endParaRPr>
          </a:p>
        </p:txBody>
      </p:sp>
      <p:grpSp>
        <p:nvGrpSpPr>
          <p:cNvPr id="4" name="Group 8"/>
          <p:cNvGrpSpPr/>
          <p:nvPr/>
        </p:nvGrpSpPr>
        <p:grpSpPr bwMode="auto">
          <a:xfrm>
            <a:off x="2964283" y="2493324"/>
            <a:ext cx="1576175" cy="1576387"/>
            <a:chOff x="0" y="0"/>
            <a:chExt cx="2101515" cy="2101515"/>
          </a:xfrm>
        </p:grpSpPr>
        <p:sp>
          <p:nvSpPr>
            <p:cNvPr id="35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799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6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799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147615" y="2963384"/>
            <a:ext cx="1209512" cy="43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4" rIns="68568" bIns="34284">
            <a:spAutoFit/>
          </a:bodyPr>
          <a:lstStyle/>
          <a:p>
            <a:pPr algn="ctr"/>
            <a:r>
              <a:rPr lang="zh-CN" altLang="en-US" sz="8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800" dirty="0">
              <a:solidFill>
                <a:srgbClr val="F8F8F8"/>
              </a:solidFill>
              <a:sym typeface="宋体" pitchFamily="2" charset="-122"/>
            </a:endParaRPr>
          </a:p>
        </p:txBody>
      </p:sp>
      <p:grpSp>
        <p:nvGrpSpPr>
          <p:cNvPr id="7" name="Group 8"/>
          <p:cNvGrpSpPr/>
          <p:nvPr/>
        </p:nvGrpSpPr>
        <p:grpSpPr bwMode="auto">
          <a:xfrm>
            <a:off x="4811884" y="1274125"/>
            <a:ext cx="1576175" cy="1576387"/>
            <a:chOff x="0" y="0"/>
            <a:chExt cx="2101515" cy="2101515"/>
          </a:xfrm>
        </p:grpSpPr>
        <p:sp>
          <p:nvSpPr>
            <p:cNvPr id="39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799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3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799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995216" y="1744184"/>
            <a:ext cx="1209512" cy="49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4" rIns="68568" bIns="34284">
            <a:spAutoFit/>
          </a:bodyPr>
          <a:lstStyle/>
          <a:p>
            <a:pPr algn="ctr"/>
            <a:r>
              <a:rPr lang="zh-CN" altLang="en-US" sz="8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</a:t>
            </a:r>
            <a:r>
              <a:rPr lang="zh-CN" altLang="en-US" sz="12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200" dirty="0">
              <a:solidFill>
                <a:srgbClr val="F8F8F8"/>
              </a:solidFill>
              <a:sym typeface="宋体" pitchFamily="2" charset="-122"/>
            </a:endParaRPr>
          </a:p>
        </p:txBody>
      </p:sp>
      <p:grpSp>
        <p:nvGrpSpPr>
          <p:cNvPr id="8" name="Group 8"/>
          <p:cNvGrpSpPr/>
          <p:nvPr/>
        </p:nvGrpSpPr>
        <p:grpSpPr bwMode="auto">
          <a:xfrm>
            <a:off x="6611867" y="2579050"/>
            <a:ext cx="1576175" cy="1576387"/>
            <a:chOff x="0" y="0"/>
            <a:chExt cx="2101515" cy="2101515"/>
          </a:xfrm>
        </p:grpSpPr>
        <p:sp>
          <p:nvSpPr>
            <p:cNvPr id="46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799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7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799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6795198" y="3049109"/>
            <a:ext cx="1209512" cy="43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8" tIns="34284" rIns="68568" bIns="34284">
            <a:spAutoFit/>
          </a:bodyPr>
          <a:lstStyle/>
          <a:p>
            <a:pPr algn="ctr"/>
            <a:r>
              <a:rPr lang="zh-CN" altLang="en-US" sz="800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单击添加内容文字单击添加段落文字单击添加段落文字。</a:t>
            </a:r>
            <a:endParaRPr lang="zh-CN" altLang="en-US" sz="800" dirty="0">
              <a:solidFill>
                <a:srgbClr val="F8F8F8"/>
              </a:solidFill>
              <a:sym typeface="宋体" pitchFamily="2" charset="-122"/>
            </a:endParaRPr>
          </a:p>
        </p:txBody>
      </p:sp>
      <p:sp>
        <p:nvSpPr>
          <p:cNvPr id="49" name="椭圆 48"/>
          <p:cNvSpPr/>
          <p:nvPr/>
        </p:nvSpPr>
        <p:spPr bwMode="auto">
          <a:xfrm>
            <a:off x="1238111" y="1144109"/>
            <a:ext cx="387615" cy="387667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8" tIns="34284" rIns="68568" bIns="34284" numCol="1" rtlCol="0" anchor="t" anchorCtr="0" compatLnSpc="1"/>
          <a:lstStyle/>
          <a:p>
            <a:pPr defTabSz="685685"/>
            <a:endParaRPr lang="zh-CN" altLang="en-US" sz="1400" dirty="0">
              <a:latin typeface="Arial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305252" y="1164588"/>
            <a:ext cx="253856" cy="346152"/>
          </a:xfrm>
          <a:prstGeom prst="rect">
            <a:avLst/>
          </a:prstGeom>
          <a:noFill/>
        </p:spPr>
        <p:txBody>
          <a:bodyPr wrap="none" lIns="68568" tIns="34284" rIns="68568" bIns="34284" rtlCol="0">
            <a:spAutoFit/>
          </a:bodyPr>
          <a:lstStyle/>
          <a:p>
            <a:r>
              <a:rPr lang="en-US" altLang="zh-CN" sz="1799" dirty="0">
                <a:solidFill>
                  <a:srgbClr val="F8F8F8"/>
                </a:solidFill>
                <a:latin typeface="+mn-ea"/>
              </a:rPr>
              <a:t>1</a:t>
            </a:r>
            <a:endParaRPr lang="zh-CN" altLang="en-US" sz="1799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 bwMode="auto">
          <a:xfrm>
            <a:off x="3229043" y="2485705"/>
            <a:ext cx="387615" cy="387667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8" tIns="34284" rIns="68568" bIns="34284" numCol="1" rtlCol="0" anchor="t" anchorCtr="0" compatLnSpc="1"/>
          <a:lstStyle/>
          <a:p>
            <a:pPr defTabSz="685685"/>
            <a:endParaRPr lang="zh-CN" altLang="en-US" sz="1400" dirty="0">
              <a:latin typeface="Arial" pitchFamily="34" charset="0"/>
            </a:endParaRPr>
          </a:p>
        </p:txBody>
      </p:sp>
      <p:sp>
        <p:nvSpPr>
          <p:cNvPr id="52" name="TextBox 26"/>
          <p:cNvSpPr txBox="1"/>
          <p:nvPr/>
        </p:nvSpPr>
        <p:spPr>
          <a:xfrm>
            <a:off x="3296660" y="2516662"/>
            <a:ext cx="253856" cy="346152"/>
          </a:xfrm>
          <a:prstGeom prst="rect">
            <a:avLst/>
          </a:prstGeom>
          <a:noFill/>
        </p:spPr>
        <p:txBody>
          <a:bodyPr wrap="none" lIns="68568" tIns="34284" rIns="68568" bIns="34284" rtlCol="0">
            <a:spAutoFit/>
          </a:bodyPr>
          <a:lstStyle/>
          <a:p>
            <a:r>
              <a:rPr lang="en-US" altLang="zh-CN" sz="1799" dirty="0">
                <a:solidFill>
                  <a:srgbClr val="F8F8F8"/>
                </a:solidFill>
                <a:latin typeface="+mn-ea"/>
              </a:rPr>
              <a:t>2</a:t>
            </a:r>
            <a:endParaRPr lang="zh-CN" altLang="en-US" sz="1799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53" name="椭圆 52"/>
          <p:cNvSpPr/>
          <p:nvPr/>
        </p:nvSpPr>
        <p:spPr bwMode="auto">
          <a:xfrm>
            <a:off x="4966645" y="1325084"/>
            <a:ext cx="387615" cy="387667"/>
          </a:xfrm>
          <a:prstGeom prst="ellipse">
            <a:avLst/>
          </a:prstGeom>
          <a:solidFill>
            <a:schemeClr val="accent3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8" tIns="34284" rIns="68568" bIns="34284" numCol="1" rtlCol="0" anchor="t" anchorCtr="0" compatLnSpc="1"/>
          <a:lstStyle/>
          <a:p>
            <a:pPr defTabSz="685685"/>
            <a:endParaRPr lang="zh-CN" altLang="en-US" sz="1400" dirty="0">
              <a:latin typeface="Arial" pitchFamily="34" charset="0"/>
            </a:endParaRPr>
          </a:p>
        </p:txBody>
      </p:sp>
      <p:sp>
        <p:nvSpPr>
          <p:cNvPr id="54" name="TextBox 28"/>
          <p:cNvSpPr txBox="1"/>
          <p:nvPr/>
        </p:nvSpPr>
        <p:spPr>
          <a:xfrm>
            <a:off x="5034262" y="1345563"/>
            <a:ext cx="253856" cy="346152"/>
          </a:xfrm>
          <a:prstGeom prst="rect">
            <a:avLst/>
          </a:prstGeom>
          <a:noFill/>
        </p:spPr>
        <p:txBody>
          <a:bodyPr wrap="none" lIns="68568" tIns="34284" rIns="68568" bIns="34284" rtlCol="0">
            <a:spAutoFit/>
          </a:bodyPr>
          <a:lstStyle/>
          <a:p>
            <a:r>
              <a:rPr lang="en-US" altLang="zh-CN" sz="1799" dirty="0">
                <a:solidFill>
                  <a:srgbClr val="F8F8F8"/>
                </a:solidFill>
                <a:latin typeface="+mn-ea"/>
              </a:rPr>
              <a:t>3</a:t>
            </a:r>
            <a:endParaRPr lang="zh-CN" altLang="en-US" sz="1799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 bwMode="auto">
          <a:xfrm>
            <a:off x="6805674" y="2656203"/>
            <a:ext cx="387615" cy="387667"/>
          </a:xfrm>
          <a:prstGeom prst="ellipse">
            <a:avLst/>
          </a:prstGeom>
          <a:solidFill>
            <a:schemeClr val="accent4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8" tIns="34284" rIns="68568" bIns="34284" numCol="1" rtlCol="0" anchor="t" anchorCtr="0" compatLnSpc="1"/>
          <a:lstStyle/>
          <a:p>
            <a:pPr defTabSz="685685"/>
            <a:endParaRPr lang="zh-CN" altLang="en-US" sz="1400" dirty="0">
              <a:latin typeface="Arial" pitchFamily="34" charset="0"/>
            </a:endParaRPr>
          </a:p>
        </p:txBody>
      </p:sp>
      <p:sp>
        <p:nvSpPr>
          <p:cNvPr id="56" name="TextBox 30"/>
          <p:cNvSpPr txBox="1"/>
          <p:nvPr/>
        </p:nvSpPr>
        <p:spPr>
          <a:xfrm>
            <a:off x="6873292" y="2677158"/>
            <a:ext cx="253856" cy="346152"/>
          </a:xfrm>
          <a:prstGeom prst="rect">
            <a:avLst/>
          </a:prstGeom>
          <a:noFill/>
        </p:spPr>
        <p:txBody>
          <a:bodyPr wrap="none" lIns="68568" tIns="34284" rIns="68568" bIns="34284" rtlCol="0">
            <a:spAutoFit/>
          </a:bodyPr>
          <a:lstStyle/>
          <a:p>
            <a:r>
              <a:rPr lang="en-US" altLang="zh-CN" sz="1799" dirty="0">
                <a:solidFill>
                  <a:srgbClr val="F8F8F8"/>
                </a:solidFill>
                <a:latin typeface="+mn-ea"/>
              </a:rPr>
              <a:t>4</a:t>
            </a:r>
            <a:endParaRPr lang="zh-CN" altLang="en-US" sz="1799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58" name="椭圆 57"/>
          <p:cNvSpPr/>
          <p:nvPr/>
        </p:nvSpPr>
        <p:spPr bwMode="auto">
          <a:xfrm>
            <a:off x="2885237" y="1229358"/>
            <a:ext cx="867134" cy="867251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8" tIns="34284" rIns="68568" bIns="34284" numCol="1" rtlCol="0" anchor="t" anchorCtr="0" compatLnSpc="1"/>
          <a:lstStyle/>
          <a:p>
            <a:pPr defTabSz="685685"/>
            <a:endParaRPr lang="zh-CN" altLang="en-US" sz="1400" dirty="0">
              <a:latin typeface="Arial" pitchFamily="34" charset="0"/>
            </a:endParaRPr>
          </a:p>
        </p:txBody>
      </p:sp>
      <p:sp>
        <p:nvSpPr>
          <p:cNvPr id="59" name="椭圆 58"/>
          <p:cNvSpPr/>
          <p:nvPr/>
        </p:nvSpPr>
        <p:spPr bwMode="auto">
          <a:xfrm>
            <a:off x="3941894" y="1803239"/>
            <a:ext cx="308092" cy="308134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68" tIns="34284" rIns="68568" bIns="34284" numCol="1" rtlCol="0" anchor="t" anchorCtr="0" compatLnSpc="1"/>
          <a:lstStyle/>
          <a:p>
            <a:pPr defTabSz="685685"/>
            <a:endParaRPr lang="zh-CN" altLang="en-US" sz="14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215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任意多边形 12"/>
          <p:cNvSpPr>
            <a:spLocks/>
          </p:cNvSpPr>
          <p:nvPr/>
        </p:nvSpPr>
        <p:spPr bwMode="auto">
          <a:xfrm>
            <a:off x="3771682" y="141"/>
            <a:ext cx="5372318" cy="5143218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mpd="sng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 sz="1280" dirty="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6637" y="2465427"/>
            <a:ext cx="3547186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64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64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991" y="2352594"/>
            <a:ext cx="3379575" cy="588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8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0599" y="2067694"/>
            <a:ext cx="1202750" cy="267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38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957072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nimBg="1"/>
      <p:bldP spid="5" grpId="0"/>
      <p:bldP spid="6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2267A6B1-8B59-4C7D-850C-31925BB33F98}"/>
              </a:ext>
            </a:extLst>
          </p:cNvPr>
          <p:cNvSpPr/>
          <p:nvPr/>
        </p:nvSpPr>
        <p:spPr>
          <a:xfrm>
            <a:off x="2483768" y="1580929"/>
            <a:ext cx="1037768" cy="10377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TextBox 48"/>
          <p:cNvSpPr txBox="1"/>
          <p:nvPr/>
        </p:nvSpPr>
        <p:spPr>
          <a:xfrm>
            <a:off x="2240541" y="2723263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投资回报</a:t>
            </a:r>
            <a:endParaRPr lang="en-GB" altLang="zh-CN" sz="3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1619672" y="3302863"/>
            <a:ext cx="2979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2248131" y="1724945"/>
            <a:ext cx="1561914" cy="74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400" b="1" cap="all" spc="213" dirty="0">
                <a:solidFill>
                  <a:schemeClr val="bg1"/>
                </a:solidFill>
                <a:cs typeface="Arial" panose="020B0604020202020204" pitchFamily="34" charset="0"/>
              </a:rPr>
              <a:t>04</a:t>
            </a:r>
            <a:endParaRPr lang="zh-CN" altLang="en-US" sz="4400" b="1" cap="all" spc="213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7E934B02-23AA-4691-87C6-3B54A6A14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505" y="0"/>
            <a:ext cx="519949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2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3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02" y="283"/>
            <a:ext cx="3649847" cy="51429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         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02471" y="1840439"/>
            <a:ext cx="1445910" cy="7616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494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36" name="矩形 35"/>
          <p:cNvSpPr/>
          <p:nvPr/>
        </p:nvSpPr>
        <p:spPr>
          <a:xfrm>
            <a:off x="1124110" y="2624783"/>
            <a:ext cx="1402628" cy="3063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99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CONTENTS</a:t>
            </a:r>
          </a:p>
        </p:txBody>
      </p:sp>
      <p:sp>
        <p:nvSpPr>
          <p:cNvPr id="13" name="圆角矩形 16">
            <a:extLst>
              <a:ext uri="{FF2B5EF4-FFF2-40B4-BE49-F238E27FC236}">
                <a16:creationId xmlns="" xmlns:a16="http://schemas.microsoft.com/office/drawing/2014/main" id="{96DEF3FD-62C4-4F8B-89A4-4E693B3B2DEB}"/>
              </a:ext>
            </a:extLst>
          </p:cNvPr>
          <p:cNvSpPr/>
          <p:nvPr/>
        </p:nvSpPr>
        <p:spPr>
          <a:xfrm>
            <a:off x="4731476" y="1529311"/>
            <a:ext cx="776951" cy="4514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95">
            <a:extLst>
              <a:ext uri="{FF2B5EF4-FFF2-40B4-BE49-F238E27FC236}">
                <a16:creationId xmlns="" xmlns:a16="http://schemas.microsoft.com/office/drawing/2014/main" id="{50CF8E12-E217-4B92-B1D9-48E3934A78E1}"/>
              </a:ext>
            </a:extLst>
          </p:cNvPr>
          <p:cNvSpPr/>
          <p:nvPr/>
        </p:nvSpPr>
        <p:spPr>
          <a:xfrm>
            <a:off x="4731476" y="2143493"/>
            <a:ext cx="776951" cy="45141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100" b="1" dirty="0"/>
          </a:p>
        </p:txBody>
      </p:sp>
      <p:sp>
        <p:nvSpPr>
          <p:cNvPr id="15" name="圆角矩形 100">
            <a:extLst>
              <a:ext uri="{FF2B5EF4-FFF2-40B4-BE49-F238E27FC236}">
                <a16:creationId xmlns="" xmlns:a16="http://schemas.microsoft.com/office/drawing/2014/main" id="{C416AE0C-D4DF-4FA5-A941-FCE37020CDFD}"/>
              </a:ext>
            </a:extLst>
          </p:cNvPr>
          <p:cNvSpPr/>
          <p:nvPr/>
        </p:nvSpPr>
        <p:spPr>
          <a:xfrm>
            <a:off x="4731476" y="2757674"/>
            <a:ext cx="776951" cy="4514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01">
            <a:extLst>
              <a:ext uri="{FF2B5EF4-FFF2-40B4-BE49-F238E27FC236}">
                <a16:creationId xmlns="" xmlns:a16="http://schemas.microsoft.com/office/drawing/2014/main" id="{609BF22D-353A-4856-9DA2-6EBC920287A2}"/>
              </a:ext>
            </a:extLst>
          </p:cNvPr>
          <p:cNvSpPr/>
          <p:nvPr/>
        </p:nvSpPr>
        <p:spPr>
          <a:xfrm>
            <a:off x="4731476" y="3371856"/>
            <a:ext cx="776951" cy="451412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80">
            <a:extLst>
              <a:ext uri="{FF2B5EF4-FFF2-40B4-BE49-F238E27FC236}">
                <a16:creationId xmlns="" xmlns:a16="http://schemas.microsoft.com/office/drawing/2014/main" id="{95B30D26-66FD-4459-B94F-E59B12AD4630}"/>
              </a:ext>
            </a:extLst>
          </p:cNvPr>
          <p:cNvSpPr/>
          <p:nvPr/>
        </p:nvSpPr>
        <p:spPr bwMode="auto">
          <a:xfrm>
            <a:off x="4716016" y="1491630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80">
            <a:extLst>
              <a:ext uri="{FF2B5EF4-FFF2-40B4-BE49-F238E27FC236}">
                <a16:creationId xmlns="" xmlns:a16="http://schemas.microsoft.com/office/drawing/2014/main" id="{FB5B9D88-3522-434E-BBAA-173632DB05C2}"/>
              </a:ext>
            </a:extLst>
          </p:cNvPr>
          <p:cNvSpPr/>
          <p:nvPr/>
        </p:nvSpPr>
        <p:spPr bwMode="auto">
          <a:xfrm>
            <a:off x="4716016" y="2109190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80">
            <a:extLst>
              <a:ext uri="{FF2B5EF4-FFF2-40B4-BE49-F238E27FC236}">
                <a16:creationId xmlns="" xmlns:a16="http://schemas.microsoft.com/office/drawing/2014/main" id="{407FA14F-8547-4916-B577-917BBEA866B2}"/>
              </a:ext>
            </a:extLst>
          </p:cNvPr>
          <p:cNvSpPr/>
          <p:nvPr/>
        </p:nvSpPr>
        <p:spPr bwMode="auto">
          <a:xfrm>
            <a:off x="4716016" y="2723372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80">
            <a:extLst>
              <a:ext uri="{FF2B5EF4-FFF2-40B4-BE49-F238E27FC236}">
                <a16:creationId xmlns="" xmlns:a16="http://schemas.microsoft.com/office/drawing/2014/main" id="{617FDD97-7218-45A9-8594-AEF23BFAEC13}"/>
              </a:ext>
            </a:extLst>
          </p:cNvPr>
          <p:cNvSpPr/>
          <p:nvPr/>
        </p:nvSpPr>
        <p:spPr bwMode="auto">
          <a:xfrm>
            <a:off x="4716016" y="3351240"/>
            <a:ext cx="709935" cy="52001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51435" tIns="25718" rIns="51435" bIns="2571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1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39">
            <a:extLst>
              <a:ext uri="{FF2B5EF4-FFF2-40B4-BE49-F238E27FC236}">
                <a16:creationId xmlns="" xmlns:a16="http://schemas.microsoft.com/office/drawing/2014/main" id="{14638FB2-C47A-4BF7-ADF9-D7E8501E0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5788" y="1499690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项目介绍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26" name="矩形 39">
            <a:extLst>
              <a:ext uri="{FF2B5EF4-FFF2-40B4-BE49-F238E27FC236}">
                <a16:creationId xmlns="" xmlns:a16="http://schemas.microsoft.com/office/drawing/2014/main" id="{0C4375D2-4627-46B0-B814-57CE35788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5788" y="2122848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产品运行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27" name="矩形 39">
            <a:extLst>
              <a:ext uri="{FF2B5EF4-FFF2-40B4-BE49-F238E27FC236}">
                <a16:creationId xmlns="" xmlns:a16="http://schemas.microsoft.com/office/drawing/2014/main" id="{EFE9CC7C-AEA3-4262-B40F-2D96E9966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5788" y="2737826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市场分析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  <p:sp>
        <p:nvSpPr>
          <p:cNvPr id="28" name="矩形 39">
            <a:extLst>
              <a:ext uri="{FF2B5EF4-FFF2-40B4-BE49-F238E27FC236}">
                <a16:creationId xmlns="" xmlns:a16="http://schemas.microsoft.com/office/drawing/2014/main" id="{85337CBA-A865-47D8-91B1-CC0155C81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5788" y="3357889"/>
            <a:ext cx="25946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563"/>
              </a:spcBef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【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投资回报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】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4875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6" grpId="0"/>
      <p:bldP spid="13" grpId="0" animBg="1"/>
      <p:bldP spid="14" grpId="0" animBg="1"/>
      <p:bldP spid="15" grpId="0" animBg="1"/>
      <p:bldP spid="16" grpId="0" animBg="1"/>
      <p:bldP spid="17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Freeform 13"/>
          <p:cNvSpPr>
            <a:spLocks noEditPoints="1"/>
          </p:cNvSpPr>
          <p:nvPr/>
        </p:nvSpPr>
        <p:spPr bwMode="auto">
          <a:xfrm rot="16200000">
            <a:off x="7589624" y="2431612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32" name="Freeform 11"/>
          <p:cNvSpPr>
            <a:spLocks noEditPoints="1"/>
          </p:cNvSpPr>
          <p:nvPr/>
        </p:nvSpPr>
        <p:spPr bwMode="auto">
          <a:xfrm rot="16200000">
            <a:off x="446712" y="2431157"/>
            <a:ext cx="1142646" cy="814422"/>
          </a:xfrm>
          <a:custGeom>
            <a:avLst/>
            <a:gdLst>
              <a:gd name="T0" fmla="*/ 2333 w 2333"/>
              <a:gd name="T1" fmla="*/ 0 h 1775"/>
              <a:gd name="T2" fmla="*/ 2333 w 2333"/>
              <a:gd name="T3" fmla="*/ 1331 h 1775"/>
              <a:gd name="T4" fmla="*/ 1166 w 2333"/>
              <a:gd name="T5" fmla="*/ 1775 h 1775"/>
              <a:gd name="T6" fmla="*/ 0 w 2333"/>
              <a:gd name="T7" fmla="*/ 1331 h 1775"/>
              <a:gd name="T8" fmla="*/ 0 w 2333"/>
              <a:gd name="T9" fmla="*/ 0 h 1775"/>
              <a:gd name="T10" fmla="*/ 1166 w 2333"/>
              <a:gd name="T11" fmla="*/ 444 h 1775"/>
              <a:gd name="T12" fmla="*/ 2333 w 2333"/>
              <a:gd name="T13" fmla="*/ 0 h 1775"/>
              <a:gd name="T14" fmla="*/ 1750 w 2333"/>
              <a:gd name="T15" fmla="*/ 222 h 1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5">
                <a:moveTo>
                  <a:pt x="2333" y="0"/>
                </a:moveTo>
                <a:lnTo>
                  <a:pt x="2333" y="1331"/>
                </a:lnTo>
                <a:lnTo>
                  <a:pt x="1166" y="1775"/>
                </a:lnTo>
                <a:lnTo>
                  <a:pt x="0" y="1331"/>
                </a:lnTo>
                <a:lnTo>
                  <a:pt x="0" y="0"/>
                </a:lnTo>
                <a:lnTo>
                  <a:pt x="1166" y="444"/>
                </a:lnTo>
                <a:lnTo>
                  <a:pt x="2333" y="0"/>
                </a:lnTo>
                <a:close/>
                <a:moveTo>
                  <a:pt x="1750" y="222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33" name="Freeform 12"/>
          <p:cNvSpPr>
            <a:spLocks noEditPoints="1"/>
          </p:cNvSpPr>
          <p:nvPr/>
        </p:nvSpPr>
        <p:spPr bwMode="auto">
          <a:xfrm rot="16200000">
            <a:off x="1158306" y="2431157"/>
            <a:ext cx="1142646" cy="814422"/>
          </a:xfrm>
          <a:custGeom>
            <a:avLst/>
            <a:gdLst>
              <a:gd name="T0" fmla="*/ 2333 w 2333"/>
              <a:gd name="T1" fmla="*/ 0 h 1775"/>
              <a:gd name="T2" fmla="*/ 2333 w 2333"/>
              <a:gd name="T3" fmla="*/ 1331 h 1775"/>
              <a:gd name="T4" fmla="*/ 1166 w 2333"/>
              <a:gd name="T5" fmla="*/ 1775 h 1775"/>
              <a:gd name="T6" fmla="*/ 0 w 2333"/>
              <a:gd name="T7" fmla="*/ 1331 h 1775"/>
              <a:gd name="T8" fmla="*/ 0 w 2333"/>
              <a:gd name="T9" fmla="*/ 0 h 1775"/>
              <a:gd name="T10" fmla="*/ 1166 w 2333"/>
              <a:gd name="T11" fmla="*/ 444 h 1775"/>
              <a:gd name="T12" fmla="*/ 2333 w 2333"/>
              <a:gd name="T13" fmla="*/ 0 h 1775"/>
              <a:gd name="T14" fmla="*/ 1750 w 2333"/>
              <a:gd name="T15" fmla="*/ 222 h 1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5">
                <a:moveTo>
                  <a:pt x="2333" y="0"/>
                </a:moveTo>
                <a:lnTo>
                  <a:pt x="2333" y="1331"/>
                </a:lnTo>
                <a:lnTo>
                  <a:pt x="1166" y="1775"/>
                </a:lnTo>
                <a:lnTo>
                  <a:pt x="0" y="1331"/>
                </a:lnTo>
                <a:lnTo>
                  <a:pt x="0" y="0"/>
                </a:lnTo>
                <a:lnTo>
                  <a:pt x="1166" y="444"/>
                </a:lnTo>
                <a:lnTo>
                  <a:pt x="2333" y="0"/>
                </a:lnTo>
                <a:close/>
                <a:moveTo>
                  <a:pt x="1750" y="222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34" name="Freeform 13"/>
          <p:cNvSpPr>
            <a:spLocks noEditPoints="1"/>
          </p:cNvSpPr>
          <p:nvPr/>
        </p:nvSpPr>
        <p:spPr bwMode="auto">
          <a:xfrm rot="16200000">
            <a:off x="1860346" y="2431611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35" name="Freeform 13"/>
          <p:cNvSpPr>
            <a:spLocks noEditPoints="1"/>
          </p:cNvSpPr>
          <p:nvPr/>
        </p:nvSpPr>
        <p:spPr bwMode="auto">
          <a:xfrm rot="16200000">
            <a:off x="2555615" y="2431611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36" name="Freeform 13"/>
          <p:cNvSpPr>
            <a:spLocks noEditPoints="1"/>
          </p:cNvSpPr>
          <p:nvPr/>
        </p:nvSpPr>
        <p:spPr bwMode="auto">
          <a:xfrm rot="16200000">
            <a:off x="3249252" y="2431612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37" name="Freeform 13"/>
          <p:cNvSpPr>
            <a:spLocks noEditPoints="1"/>
          </p:cNvSpPr>
          <p:nvPr/>
        </p:nvSpPr>
        <p:spPr bwMode="auto">
          <a:xfrm rot="16200000">
            <a:off x="3980483" y="2431612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38" name="Freeform 13"/>
          <p:cNvSpPr>
            <a:spLocks noEditPoints="1"/>
          </p:cNvSpPr>
          <p:nvPr/>
        </p:nvSpPr>
        <p:spPr bwMode="auto">
          <a:xfrm rot="16200000">
            <a:off x="4687739" y="2431612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39" name="Freeform 13"/>
          <p:cNvSpPr>
            <a:spLocks noEditPoints="1"/>
          </p:cNvSpPr>
          <p:nvPr/>
        </p:nvSpPr>
        <p:spPr bwMode="auto">
          <a:xfrm rot="16200000">
            <a:off x="5394996" y="2431612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40" name="Freeform 13"/>
          <p:cNvSpPr>
            <a:spLocks noEditPoints="1"/>
          </p:cNvSpPr>
          <p:nvPr/>
        </p:nvSpPr>
        <p:spPr bwMode="auto">
          <a:xfrm rot="16200000">
            <a:off x="6103882" y="2431612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41" name="Freeform 13"/>
          <p:cNvSpPr>
            <a:spLocks noEditPoints="1"/>
          </p:cNvSpPr>
          <p:nvPr/>
        </p:nvSpPr>
        <p:spPr bwMode="auto">
          <a:xfrm rot="16200000">
            <a:off x="6835113" y="2431612"/>
            <a:ext cx="1142646" cy="813511"/>
          </a:xfrm>
          <a:custGeom>
            <a:avLst/>
            <a:gdLst>
              <a:gd name="T0" fmla="*/ 2333 w 2333"/>
              <a:gd name="T1" fmla="*/ 0 h 1774"/>
              <a:gd name="T2" fmla="*/ 2333 w 2333"/>
              <a:gd name="T3" fmla="*/ 1331 h 1774"/>
              <a:gd name="T4" fmla="*/ 1166 w 2333"/>
              <a:gd name="T5" fmla="*/ 1774 h 1774"/>
              <a:gd name="T6" fmla="*/ 0 w 2333"/>
              <a:gd name="T7" fmla="*/ 1331 h 1774"/>
              <a:gd name="T8" fmla="*/ 0 w 2333"/>
              <a:gd name="T9" fmla="*/ 0 h 1774"/>
              <a:gd name="T10" fmla="*/ 1166 w 2333"/>
              <a:gd name="T11" fmla="*/ 443 h 1774"/>
              <a:gd name="T12" fmla="*/ 2333 w 2333"/>
              <a:gd name="T13" fmla="*/ 0 h 1774"/>
              <a:gd name="T14" fmla="*/ 1750 w 2333"/>
              <a:gd name="T15" fmla="*/ 221 h 1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50" tIns="34274" rIns="68550" bIns="34274" numCol="1" anchor="t" anchorCtr="0" compatLnSpc="1">
            <a:prstTxWarp prst="textNoShape">
              <a:avLst/>
            </a:prstTxWarp>
          </a:bodyPr>
          <a:lstStyle/>
          <a:p>
            <a:pPr defTabSz="914126">
              <a:defRPr/>
            </a:pPr>
            <a:endParaRPr lang="zh-CN" altLang="en-US" sz="1799" kern="0">
              <a:solidFill>
                <a:sysClr val="windowText" lastClr="000000"/>
              </a:solidFill>
            </a:endParaRPr>
          </a:p>
        </p:txBody>
      </p:sp>
      <p:sp>
        <p:nvSpPr>
          <p:cNvPr id="242" name="TextBox 241"/>
          <p:cNvSpPr txBox="1"/>
          <p:nvPr/>
        </p:nvSpPr>
        <p:spPr>
          <a:xfrm>
            <a:off x="804954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1566719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44" name="TextBox 243"/>
          <p:cNvSpPr txBox="1"/>
          <p:nvPr/>
        </p:nvSpPr>
        <p:spPr>
          <a:xfrm>
            <a:off x="2252307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45" name="TextBox 244"/>
          <p:cNvSpPr txBox="1"/>
          <p:nvPr/>
        </p:nvSpPr>
        <p:spPr>
          <a:xfrm>
            <a:off x="2937896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46" name="TextBox 245"/>
          <p:cNvSpPr txBox="1"/>
          <p:nvPr/>
        </p:nvSpPr>
        <p:spPr>
          <a:xfrm>
            <a:off x="3623484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47" name="TextBox 246"/>
          <p:cNvSpPr txBox="1"/>
          <p:nvPr/>
        </p:nvSpPr>
        <p:spPr>
          <a:xfrm>
            <a:off x="4385249" y="2458107"/>
            <a:ext cx="408137" cy="807654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48" name="TextBox 247"/>
          <p:cNvSpPr txBox="1"/>
          <p:nvPr/>
        </p:nvSpPr>
        <p:spPr>
          <a:xfrm>
            <a:off x="5070838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5756426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6518191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7252701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sp>
        <p:nvSpPr>
          <p:cNvPr id="254" name="TextBox 253"/>
          <p:cNvSpPr txBox="1"/>
          <p:nvPr/>
        </p:nvSpPr>
        <p:spPr>
          <a:xfrm>
            <a:off x="8036230" y="2458107"/>
            <a:ext cx="408137" cy="715349"/>
          </a:xfrm>
          <a:prstGeom prst="rect">
            <a:avLst/>
          </a:prstGeom>
          <a:noFill/>
        </p:spPr>
        <p:txBody>
          <a:bodyPr wrap="square" lIns="68550" tIns="34274" rIns="68550" bIns="34274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</a:p>
        </p:txBody>
      </p:sp>
      <p:cxnSp>
        <p:nvCxnSpPr>
          <p:cNvPr id="280" name="直接连接符 279"/>
          <p:cNvCxnSpPr/>
          <p:nvPr/>
        </p:nvCxnSpPr>
        <p:spPr>
          <a:xfrm>
            <a:off x="991705" y="3400533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/>
          <p:cNvCxnSpPr/>
          <p:nvPr/>
        </p:nvCxnSpPr>
        <p:spPr>
          <a:xfrm>
            <a:off x="1677293" y="1657634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/>
          <p:nvPr/>
        </p:nvCxnSpPr>
        <p:spPr>
          <a:xfrm>
            <a:off x="2350186" y="3400533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接连接符 282"/>
          <p:cNvCxnSpPr/>
          <p:nvPr/>
        </p:nvCxnSpPr>
        <p:spPr>
          <a:xfrm>
            <a:off x="3099255" y="1657634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/>
          <p:cNvCxnSpPr/>
          <p:nvPr/>
        </p:nvCxnSpPr>
        <p:spPr>
          <a:xfrm>
            <a:off x="3749929" y="3400533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直接连接符 284"/>
          <p:cNvCxnSpPr/>
          <p:nvPr/>
        </p:nvCxnSpPr>
        <p:spPr>
          <a:xfrm>
            <a:off x="4470431" y="1657634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接连接符 285"/>
          <p:cNvCxnSpPr/>
          <p:nvPr/>
        </p:nvCxnSpPr>
        <p:spPr>
          <a:xfrm>
            <a:off x="5184586" y="3400533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直接连接符 286"/>
          <p:cNvCxnSpPr/>
          <p:nvPr/>
        </p:nvCxnSpPr>
        <p:spPr>
          <a:xfrm>
            <a:off x="5828912" y="1657634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直接连接符 287"/>
          <p:cNvCxnSpPr/>
          <p:nvPr/>
        </p:nvCxnSpPr>
        <p:spPr>
          <a:xfrm>
            <a:off x="6619243" y="3400533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/>
          <p:cNvCxnSpPr/>
          <p:nvPr/>
        </p:nvCxnSpPr>
        <p:spPr>
          <a:xfrm>
            <a:off x="7301658" y="1657634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>
            <a:off x="8117381" y="3400533"/>
            <a:ext cx="0" cy="60941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Rectangle 28"/>
          <p:cNvSpPr>
            <a:spLocks noChangeArrowheads="1"/>
          </p:cNvSpPr>
          <p:nvPr/>
        </p:nvSpPr>
        <p:spPr bwMode="auto">
          <a:xfrm>
            <a:off x="375693" y="3942928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292" name="Rectangle 28"/>
          <p:cNvSpPr>
            <a:spLocks noChangeArrowheads="1"/>
          </p:cNvSpPr>
          <p:nvPr/>
        </p:nvSpPr>
        <p:spPr bwMode="auto">
          <a:xfrm>
            <a:off x="1030965" y="1200574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293" name="Rectangle 28"/>
          <p:cNvSpPr>
            <a:spLocks noChangeArrowheads="1"/>
          </p:cNvSpPr>
          <p:nvPr/>
        </p:nvSpPr>
        <p:spPr bwMode="auto">
          <a:xfrm>
            <a:off x="1677294" y="3942928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294" name="Rectangle 28"/>
          <p:cNvSpPr>
            <a:spLocks noChangeArrowheads="1"/>
          </p:cNvSpPr>
          <p:nvPr/>
        </p:nvSpPr>
        <p:spPr bwMode="auto">
          <a:xfrm>
            <a:off x="2439059" y="1200574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295" name="Rectangle 28"/>
          <p:cNvSpPr>
            <a:spLocks noChangeArrowheads="1"/>
          </p:cNvSpPr>
          <p:nvPr/>
        </p:nvSpPr>
        <p:spPr bwMode="auto">
          <a:xfrm>
            <a:off x="3067515" y="3942928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296" name="Rectangle 28"/>
          <p:cNvSpPr>
            <a:spLocks noChangeArrowheads="1"/>
          </p:cNvSpPr>
          <p:nvPr/>
        </p:nvSpPr>
        <p:spPr bwMode="auto">
          <a:xfrm>
            <a:off x="3772147" y="1200574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297" name="Rectangle 28"/>
          <p:cNvSpPr>
            <a:spLocks noChangeArrowheads="1"/>
          </p:cNvSpPr>
          <p:nvPr/>
        </p:nvSpPr>
        <p:spPr bwMode="auto">
          <a:xfrm>
            <a:off x="4476780" y="3942928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298" name="Rectangle 28"/>
          <p:cNvSpPr>
            <a:spLocks noChangeArrowheads="1"/>
          </p:cNvSpPr>
          <p:nvPr/>
        </p:nvSpPr>
        <p:spPr bwMode="auto">
          <a:xfrm>
            <a:off x="5122476" y="1200574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299" name="Rectangle 28"/>
          <p:cNvSpPr>
            <a:spLocks noChangeArrowheads="1"/>
          </p:cNvSpPr>
          <p:nvPr/>
        </p:nvSpPr>
        <p:spPr bwMode="auto">
          <a:xfrm>
            <a:off x="5884241" y="3942928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300" name="Rectangle 28"/>
          <p:cNvSpPr>
            <a:spLocks noChangeArrowheads="1"/>
          </p:cNvSpPr>
          <p:nvPr/>
        </p:nvSpPr>
        <p:spPr bwMode="auto">
          <a:xfrm>
            <a:off x="6569829" y="1200574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301" name="Rectangle 28"/>
          <p:cNvSpPr>
            <a:spLocks noChangeArrowheads="1"/>
          </p:cNvSpPr>
          <p:nvPr/>
        </p:nvSpPr>
        <p:spPr bwMode="auto">
          <a:xfrm>
            <a:off x="7407770" y="3942928"/>
            <a:ext cx="1353937" cy="36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8" tIns="34284" rIns="68568" bIns="34284">
            <a:spAutoFit/>
          </a:bodyPr>
          <a:lstStyle/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algn="ctr" defTabSz="914126">
              <a:lnSpc>
                <a:spcPct val="120000"/>
              </a:lnSpc>
              <a:defRPr/>
            </a:pPr>
            <a:r>
              <a:rPr lang="zh-CN" altLang="en-US" sz="8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128849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1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600"/>
                            </p:stCondLst>
                            <p:childTnLst>
                              <p:par>
                                <p:cTn id="14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2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5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8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1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4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7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0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6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9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2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/>
      <p:bldP spid="243" grpId="0"/>
      <p:bldP spid="244" grpId="0"/>
      <p:bldP spid="245" grpId="0"/>
      <p:bldP spid="246" grpId="0"/>
      <p:bldP spid="247" grpId="0"/>
      <p:bldP spid="248" grpId="0"/>
      <p:bldP spid="249" grpId="0"/>
      <p:bldP spid="250" grpId="0"/>
      <p:bldP spid="251" grpId="0"/>
      <p:bldP spid="254" grpId="0"/>
      <p:bldP spid="291" grpId="0"/>
      <p:bldP spid="292" grpId="0"/>
      <p:bldP spid="293" grpId="0"/>
      <p:bldP spid="294" grpId="0"/>
      <p:bldP spid="295" grpId="0"/>
      <p:bldP spid="296" grpId="0"/>
      <p:bldP spid="297" grpId="0"/>
      <p:bldP spid="298" grpId="0"/>
      <p:bldP spid="299" grpId="0"/>
      <p:bldP spid="300" grpId="0"/>
      <p:bldP spid="3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V="1">
            <a:off x="9616" y="2675745"/>
            <a:ext cx="9124769" cy="46435"/>
          </a:xfrm>
          <a:prstGeom prst="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144" tIns="38572" rIns="77144" bIns="38572" anchor="ctr"/>
          <a:lstStyle/>
          <a:p>
            <a:pPr algn="ctr">
              <a:defRPr/>
            </a:pPr>
            <a:endParaRPr lang="zh-CN" altLang="en-US" sz="1000" dirty="0"/>
          </a:p>
        </p:txBody>
      </p:sp>
      <p:sp>
        <p:nvSpPr>
          <p:cNvPr id="7" name="椭圆 6"/>
          <p:cNvSpPr/>
          <p:nvPr/>
        </p:nvSpPr>
        <p:spPr>
          <a:xfrm>
            <a:off x="2448565" y="2416188"/>
            <a:ext cx="519043" cy="519113"/>
          </a:xfrm>
          <a:prstGeom prst="ellipse">
            <a:avLst/>
          </a:prstGeom>
          <a:solidFill>
            <a:srgbClr val="FFFFFF">
              <a:alpha val="60000"/>
            </a:srgbClr>
          </a:solidFill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554506" y="2416188"/>
            <a:ext cx="519043" cy="519113"/>
          </a:xfrm>
          <a:prstGeom prst="ellipse">
            <a:avLst/>
          </a:prstGeom>
          <a:solidFill>
            <a:srgbClr val="FFFFFF">
              <a:alpha val="60000"/>
            </a:srgb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9257" y="2416188"/>
            <a:ext cx="519043" cy="519113"/>
          </a:xfrm>
          <a:prstGeom prst="ellipse">
            <a:avLst/>
          </a:prstGeom>
          <a:solidFill>
            <a:srgbClr val="FFFFFF">
              <a:alpha val="60000"/>
            </a:srgbClr>
          </a:solidFill>
          <a:ln w="63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64007" y="2416188"/>
            <a:ext cx="520233" cy="519113"/>
          </a:xfrm>
          <a:prstGeom prst="ellipse">
            <a:avLst/>
          </a:prstGeom>
          <a:solidFill>
            <a:srgbClr val="FFFFFF">
              <a:alpha val="60000"/>
            </a:srgb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69950" y="2416188"/>
            <a:ext cx="519043" cy="519113"/>
          </a:xfrm>
          <a:prstGeom prst="ellipse">
            <a:avLst/>
          </a:prstGeom>
          <a:solidFill>
            <a:srgbClr val="FFFFFF">
              <a:alpha val="60000"/>
            </a:srgbClr>
          </a:solidFill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505707" y="2473337"/>
            <a:ext cx="404758" cy="404813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en-US" altLang="zh-CN" sz="1000" dirty="0">
                <a:latin typeface="AvantGarde Md BT" pitchFamily="34" charset="0"/>
              </a:rPr>
              <a:t>2</a:t>
            </a: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611649" y="2473337"/>
            <a:ext cx="404758" cy="404813"/>
          </a:xfrm>
          <a:prstGeom prst="ellipse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en-US" altLang="zh-CN" sz="1000" dirty="0">
                <a:latin typeface="AvantGarde Md BT" pitchFamily="34" charset="0"/>
              </a:rPr>
              <a:t>3</a:t>
            </a: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15209" y="2473337"/>
            <a:ext cx="404758" cy="404813"/>
          </a:xfrm>
          <a:prstGeom prst="ellipse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en-US" altLang="zh-CN" sz="1000" dirty="0">
                <a:latin typeface="AvantGarde Md BT" pitchFamily="34" charset="0"/>
              </a:rPr>
              <a:t>4</a:t>
            </a: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819959" y="2473337"/>
            <a:ext cx="404758" cy="404813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en-US" altLang="zh-CN" sz="1000" dirty="0">
                <a:latin typeface="AvantGarde Md BT" pitchFamily="34" charset="0"/>
              </a:rPr>
              <a:t>5</a:t>
            </a: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925901" y="2473337"/>
            <a:ext cx="404758" cy="404813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en-US" altLang="zh-CN" sz="1000" dirty="0">
                <a:latin typeface="AvantGarde Md BT" pitchFamily="34" charset="0"/>
              </a:rPr>
              <a:t>6</a:t>
            </a: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21" name="任意多边形 20"/>
          <p:cNvSpPr/>
          <p:nvPr/>
        </p:nvSpPr>
        <p:spPr>
          <a:xfrm flipH="1" flipV="1">
            <a:off x="2924750" y="2887676"/>
            <a:ext cx="251188" cy="1088231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/>
          </a:p>
        </p:txBody>
      </p:sp>
      <p:sp>
        <p:nvSpPr>
          <p:cNvPr id="22" name="矩形 24"/>
          <p:cNvSpPr>
            <a:spLocks noChangeArrowheads="1"/>
          </p:cNvSpPr>
          <p:nvPr/>
        </p:nvSpPr>
        <p:spPr bwMode="auto">
          <a:xfrm>
            <a:off x="1332078" y="3309157"/>
            <a:ext cx="1851004" cy="57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任意多边形 22"/>
          <p:cNvSpPr/>
          <p:nvPr/>
        </p:nvSpPr>
        <p:spPr>
          <a:xfrm flipH="1" flipV="1">
            <a:off x="5100921" y="2887676"/>
            <a:ext cx="249997" cy="1088231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63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/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7361610" y="2887676"/>
            <a:ext cx="251188" cy="1088231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/>
          </a:p>
        </p:txBody>
      </p:sp>
      <p:sp>
        <p:nvSpPr>
          <p:cNvPr id="25" name="任意多边形 24"/>
          <p:cNvSpPr/>
          <p:nvPr/>
        </p:nvSpPr>
        <p:spPr>
          <a:xfrm>
            <a:off x="3461651" y="1299383"/>
            <a:ext cx="249997" cy="1088231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solidFill>
                <a:srgbClr val="262626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639010" y="1299383"/>
            <a:ext cx="249997" cy="1088231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solidFill>
                <a:srgbClr val="262626"/>
              </a:solidFill>
            </a:endParaRPr>
          </a:p>
        </p:txBody>
      </p:sp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3483077" y="1300571"/>
            <a:ext cx="2024981" cy="7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8" name="矩形 31"/>
          <p:cNvSpPr>
            <a:spLocks noChangeArrowheads="1"/>
          </p:cNvSpPr>
          <p:nvPr/>
        </p:nvSpPr>
        <p:spPr bwMode="auto">
          <a:xfrm>
            <a:off x="3461649" y="3309157"/>
            <a:ext cx="1815459" cy="57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矩形 32"/>
          <p:cNvSpPr>
            <a:spLocks noChangeArrowheads="1"/>
          </p:cNvSpPr>
          <p:nvPr/>
        </p:nvSpPr>
        <p:spPr bwMode="auto">
          <a:xfrm>
            <a:off x="5717581" y="1300571"/>
            <a:ext cx="2085693" cy="7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0" name="矩形 33"/>
          <p:cNvSpPr>
            <a:spLocks noChangeArrowheads="1"/>
          </p:cNvSpPr>
          <p:nvPr/>
        </p:nvSpPr>
        <p:spPr bwMode="auto">
          <a:xfrm>
            <a:off x="5639009" y="3309157"/>
            <a:ext cx="1926172" cy="57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椭圆 37"/>
          <p:cNvSpPr/>
          <p:nvPr/>
        </p:nvSpPr>
        <p:spPr>
          <a:xfrm>
            <a:off x="1424935" y="2416188"/>
            <a:ext cx="519043" cy="519113"/>
          </a:xfrm>
          <a:prstGeom prst="ellipse">
            <a:avLst/>
          </a:prstGeom>
          <a:solidFill>
            <a:srgbClr val="FFFFFF">
              <a:alpha val="60000"/>
            </a:srgb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482077" y="2473337"/>
            <a:ext cx="404758" cy="404813"/>
          </a:xfrm>
          <a:prstGeom prst="ellipse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en-US" altLang="zh-CN" sz="1000" dirty="0">
                <a:latin typeface="AvantGarde Md BT" pitchFamily="34" charset="0"/>
              </a:rPr>
              <a:t>1</a:t>
            </a:r>
            <a:endParaRPr lang="zh-CN" altLang="en-US" sz="1000" dirty="0">
              <a:latin typeface="AvantGarde Md BT" pitchFamily="34" charset="0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1332079" y="1299383"/>
            <a:ext cx="249997" cy="1088231"/>
          </a:xfrm>
          <a:custGeom>
            <a:avLst/>
            <a:gdLst>
              <a:gd name="connsiteX0" fmla="*/ 0 w 333829"/>
              <a:gd name="connsiteY0" fmla="*/ 0 h 1451429"/>
              <a:gd name="connsiteX1" fmla="*/ 0 w 333829"/>
              <a:gd name="connsiteY1" fmla="*/ 1117600 h 1451429"/>
              <a:gd name="connsiteX2" fmla="*/ 333829 w 333829"/>
              <a:gd name="connsiteY2" fmla="*/ 1451429 h 145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829" h="1451429">
                <a:moveTo>
                  <a:pt x="0" y="0"/>
                </a:moveTo>
                <a:lnTo>
                  <a:pt x="0" y="1117600"/>
                </a:lnTo>
                <a:lnTo>
                  <a:pt x="333829" y="1451429"/>
                </a:lnTo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1000" dirty="0">
              <a:solidFill>
                <a:srgbClr val="262626"/>
              </a:solidFill>
            </a:endParaRPr>
          </a:p>
        </p:txBody>
      </p:sp>
      <p:sp>
        <p:nvSpPr>
          <p:cNvPr id="41" name="矩形 30"/>
          <p:cNvSpPr>
            <a:spLocks noChangeArrowheads="1"/>
          </p:cNvSpPr>
          <p:nvPr/>
        </p:nvSpPr>
        <p:spPr bwMode="auto">
          <a:xfrm>
            <a:off x="1353505" y="1300571"/>
            <a:ext cx="2024981" cy="7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  <p:extLst>
      <p:ext uri="{BB962C8B-B14F-4D97-AF65-F5344CB8AC3E}">
        <p14:creationId xmlns:p14="http://schemas.microsoft.com/office/powerpoint/2010/main" val="1216497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1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8" grpId="0" animBg="1"/>
      <p:bldP spid="39" grpId="0" animBg="1"/>
      <p:bldP spid="40" grpId="0" animBg="1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344"/>
          <p:cNvSpPr/>
          <p:nvPr/>
        </p:nvSpPr>
        <p:spPr>
          <a:xfrm flipH="1">
            <a:off x="5195134" y="1801845"/>
            <a:ext cx="1018372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Shape 14345"/>
          <p:cNvSpPr/>
          <p:nvPr/>
        </p:nvSpPr>
        <p:spPr>
          <a:xfrm>
            <a:off x="6251628" y="1638548"/>
            <a:ext cx="2565675" cy="307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4" tIns="45714" rIns="45714" bIns="45714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添加标题</a:t>
            </a:r>
            <a:endParaRPr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6" name="Shape 14346"/>
          <p:cNvSpPr/>
          <p:nvPr/>
        </p:nvSpPr>
        <p:spPr>
          <a:xfrm>
            <a:off x="6251627" y="1854497"/>
            <a:ext cx="1905764" cy="53538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4" tIns="45714" rIns="45714" bIns="45714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单击此处添加标题</a:t>
            </a:r>
            <a:endParaRPr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7" name="Shape 14348"/>
          <p:cNvSpPr/>
          <p:nvPr/>
        </p:nvSpPr>
        <p:spPr>
          <a:xfrm>
            <a:off x="6664073" y="2897927"/>
            <a:ext cx="2235768" cy="307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4" tIns="45714" rIns="45714" bIns="45714" numCol="1" anchor="t">
            <a:spAutoFit/>
          </a:bodyPr>
          <a:lstStyle>
            <a:lvl1pPr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添加标题</a:t>
            </a:r>
            <a:endParaRPr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8" name="Shape 14349"/>
          <p:cNvSpPr/>
          <p:nvPr/>
        </p:nvSpPr>
        <p:spPr>
          <a:xfrm>
            <a:off x="6664074" y="3113876"/>
            <a:ext cx="1493318" cy="6830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4" tIns="45714" rIns="45714" bIns="45714" numCol="1" anchor="t">
            <a:spAutoFit/>
          </a:bodyPr>
          <a:lstStyle>
            <a:lvl1pPr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单击此处添加标题</a:t>
            </a:r>
            <a:endParaRPr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9" name="Shape 14351"/>
          <p:cNvSpPr/>
          <p:nvPr/>
        </p:nvSpPr>
        <p:spPr>
          <a:xfrm flipH="1">
            <a:off x="6136380" y="3058452"/>
            <a:ext cx="484396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Shape 14352"/>
          <p:cNvSpPr/>
          <p:nvPr/>
        </p:nvSpPr>
        <p:spPr>
          <a:xfrm>
            <a:off x="2335199" y="3720626"/>
            <a:ext cx="2235767" cy="30769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4" tIns="45714" rIns="45714" bIns="45714" numCol="1" anchor="t">
            <a:spAutoFit/>
          </a:bodyPr>
          <a:lstStyle>
            <a:lvl1pPr algn="r">
              <a:spcBef>
                <a:spcPts val="200"/>
              </a:spcBef>
              <a:defRPr sz="1200">
                <a:solidFill>
                  <a:srgbClr val="3A5063"/>
                </a:solidFill>
                <a:uFill>
                  <a:solidFill>
                    <a:srgbClr val="3A5063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添加标题</a:t>
            </a:r>
            <a:endParaRPr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" name="Shape 14353"/>
          <p:cNvSpPr/>
          <p:nvPr/>
        </p:nvSpPr>
        <p:spPr>
          <a:xfrm>
            <a:off x="2901516" y="3936575"/>
            <a:ext cx="1669449" cy="6830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4" tIns="45714" rIns="45714" bIns="45714" numCol="1" anchor="t">
            <a:spAutoFit/>
          </a:bodyPr>
          <a:lstStyle>
            <a:lvl1pPr algn="r">
              <a:lnSpc>
                <a:spcPct val="120000"/>
              </a:lnSpc>
              <a:spcBef>
                <a:spcPts val="100"/>
              </a:spcBef>
              <a:defRPr sz="700">
                <a:solidFill>
                  <a:srgbClr val="808080"/>
                </a:solidFill>
                <a:uFill>
                  <a:solidFill>
                    <a:srgbClr val="808080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单击此处添加标题</a:t>
            </a:r>
            <a:endParaRPr sz="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2" name="Shape 14355"/>
          <p:cNvSpPr/>
          <p:nvPr/>
        </p:nvSpPr>
        <p:spPr>
          <a:xfrm>
            <a:off x="3735649" y="3585818"/>
            <a:ext cx="484396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round/>
            <a:headEnd type="oval"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9411" y="1823514"/>
            <a:ext cx="1722093" cy="2646598"/>
            <a:chOff x="719417" y="924194"/>
            <a:chExt cx="2177519" cy="3346065"/>
          </a:xfrm>
        </p:grpSpPr>
        <p:grpSp>
          <p:nvGrpSpPr>
            <p:cNvPr id="3" name="Group 14"/>
            <p:cNvGrpSpPr/>
            <p:nvPr/>
          </p:nvGrpSpPr>
          <p:grpSpPr bwMode="auto">
            <a:xfrm flipH="1">
              <a:off x="719417" y="1320154"/>
              <a:ext cx="1517119" cy="2950105"/>
              <a:chOff x="6476" y="614"/>
              <a:chExt cx="559" cy="1087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5" name="Freeform 10"/>
              <p:cNvSpPr/>
              <p:nvPr/>
            </p:nvSpPr>
            <p:spPr bwMode="auto">
              <a:xfrm flipV="1">
                <a:off x="6727" y="614"/>
                <a:ext cx="272" cy="265"/>
              </a:xfrm>
              <a:custGeom>
                <a:avLst/>
                <a:gdLst>
                  <a:gd name="T0" fmla="*/ 546 w 1187"/>
                  <a:gd name="T1" fmla="*/ 1128 h 1165"/>
                  <a:gd name="T2" fmla="*/ 1159 w 1187"/>
                  <a:gd name="T3" fmla="*/ 626 h 1165"/>
                  <a:gd name="T4" fmla="*/ 767 w 1187"/>
                  <a:gd name="T5" fmla="*/ 43 h 1165"/>
                  <a:gd name="T6" fmla="*/ 308 w 1187"/>
                  <a:gd name="T7" fmla="*/ 105 h 1165"/>
                  <a:gd name="T8" fmla="*/ 68 w 1187"/>
                  <a:gd name="T9" fmla="*/ 715 h 1165"/>
                  <a:gd name="T10" fmla="*/ 546 w 1187"/>
                  <a:gd name="T11" fmla="*/ 1128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7" h="1165">
                    <a:moveTo>
                      <a:pt x="546" y="1128"/>
                    </a:moveTo>
                    <a:cubicBezTo>
                      <a:pt x="843" y="1165"/>
                      <a:pt x="1137" y="923"/>
                      <a:pt x="1159" y="626"/>
                    </a:cubicBezTo>
                    <a:cubicBezTo>
                      <a:pt x="1187" y="371"/>
                      <a:pt x="1012" y="114"/>
                      <a:pt x="767" y="43"/>
                    </a:cubicBezTo>
                    <a:cubicBezTo>
                      <a:pt x="615" y="0"/>
                      <a:pt x="443" y="20"/>
                      <a:pt x="308" y="105"/>
                    </a:cubicBezTo>
                    <a:cubicBezTo>
                      <a:pt x="111" y="230"/>
                      <a:pt x="0" y="487"/>
                      <a:pt x="68" y="715"/>
                    </a:cubicBezTo>
                    <a:cubicBezTo>
                      <a:pt x="121" y="936"/>
                      <a:pt x="323" y="1102"/>
                      <a:pt x="546" y="1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zh-CN" altLang="en-US" sz="1999" dirty="0">
                  <a:cs typeface="+mn-ea"/>
                  <a:sym typeface="+mn-lt"/>
                </a:endParaRPr>
              </a:p>
            </p:txBody>
          </p:sp>
          <p:sp>
            <p:nvSpPr>
              <p:cNvPr id="26" name="Freeform 12"/>
              <p:cNvSpPr/>
              <p:nvPr/>
            </p:nvSpPr>
            <p:spPr bwMode="auto">
              <a:xfrm flipV="1">
                <a:off x="6476" y="903"/>
                <a:ext cx="485" cy="798"/>
              </a:xfrm>
              <a:custGeom>
                <a:avLst/>
                <a:gdLst>
                  <a:gd name="T0" fmla="*/ 1539 w 2208"/>
                  <a:gd name="T1" fmla="*/ 3515 h 3515"/>
                  <a:gd name="T2" fmla="*/ 2070 w 2208"/>
                  <a:gd name="T3" fmla="*/ 3487 h 3515"/>
                  <a:gd name="T4" fmla="*/ 2131 w 2208"/>
                  <a:gd name="T5" fmla="*/ 2626 h 3515"/>
                  <a:gd name="T6" fmla="*/ 2123 w 2208"/>
                  <a:gd name="T7" fmla="*/ 1758 h 3515"/>
                  <a:gd name="T8" fmla="*/ 1927 w 2208"/>
                  <a:gd name="T9" fmla="*/ 1030 h 3515"/>
                  <a:gd name="T10" fmla="*/ 2056 w 2208"/>
                  <a:gd name="T11" fmla="*/ 837 h 3515"/>
                  <a:gd name="T12" fmla="*/ 1679 w 2208"/>
                  <a:gd name="T13" fmla="*/ 525 h 3515"/>
                  <a:gd name="T14" fmla="*/ 1545 w 2208"/>
                  <a:gd name="T15" fmla="*/ 821 h 3515"/>
                  <a:gd name="T16" fmla="*/ 1487 w 2208"/>
                  <a:gd name="T17" fmla="*/ 1610 h 3515"/>
                  <a:gd name="T18" fmla="*/ 1072 w 2208"/>
                  <a:gd name="T19" fmla="*/ 976 h 3515"/>
                  <a:gd name="T20" fmla="*/ 1216 w 2208"/>
                  <a:gd name="T21" fmla="*/ 73 h 3515"/>
                  <a:gd name="T22" fmla="*/ 789 w 2208"/>
                  <a:gd name="T23" fmla="*/ 49 h 3515"/>
                  <a:gd name="T24" fmla="*/ 616 w 2208"/>
                  <a:gd name="T25" fmla="*/ 1012 h 3515"/>
                  <a:gd name="T26" fmla="*/ 1152 w 2208"/>
                  <a:gd name="T27" fmla="*/ 1926 h 3515"/>
                  <a:gd name="T28" fmla="*/ 1211 w 2208"/>
                  <a:gd name="T29" fmla="*/ 2413 h 3515"/>
                  <a:gd name="T30" fmla="*/ 842 w 2208"/>
                  <a:gd name="T31" fmla="*/ 2303 h 3515"/>
                  <a:gd name="T32" fmla="*/ 56 w 2208"/>
                  <a:gd name="T33" fmla="*/ 2338 h 3515"/>
                  <a:gd name="T34" fmla="*/ 63 w 2208"/>
                  <a:gd name="T35" fmla="*/ 2756 h 3515"/>
                  <a:gd name="T36" fmla="*/ 680 w 2208"/>
                  <a:gd name="T37" fmla="*/ 2748 h 3515"/>
                  <a:gd name="T38" fmla="*/ 694 w 2208"/>
                  <a:gd name="T39" fmla="*/ 2700 h 3515"/>
                  <a:gd name="T40" fmla="*/ 391 w 2208"/>
                  <a:gd name="T41" fmla="*/ 2370 h 3515"/>
                  <a:gd name="T42" fmla="*/ 789 w 2208"/>
                  <a:gd name="T43" fmla="*/ 2742 h 3515"/>
                  <a:gd name="T44" fmla="*/ 1006 w 2208"/>
                  <a:gd name="T45" fmla="*/ 2733 h 3515"/>
                  <a:gd name="T46" fmla="*/ 1539 w 2208"/>
                  <a:gd name="T47" fmla="*/ 3515 h 3515"/>
                  <a:gd name="connsiteX0" fmla="*/ 6896 w 9724"/>
                  <a:gd name="connsiteY0" fmla="*/ 9952 h 9952"/>
                  <a:gd name="connsiteX1" fmla="*/ 9301 w 9724"/>
                  <a:gd name="connsiteY1" fmla="*/ 9872 h 9952"/>
                  <a:gd name="connsiteX2" fmla="*/ 9577 w 9724"/>
                  <a:gd name="connsiteY2" fmla="*/ 7423 h 9952"/>
                  <a:gd name="connsiteX3" fmla="*/ 9541 w 9724"/>
                  <a:gd name="connsiteY3" fmla="*/ 4953 h 9952"/>
                  <a:gd name="connsiteX4" fmla="*/ 8653 w 9724"/>
                  <a:gd name="connsiteY4" fmla="*/ 2882 h 9952"/>
                  <a:gd name="connsiteX5" fmla="*/ 9238 w 9724"/>
                  <a:gd name="connsiteY5" fmla="*/ 2333 h 9952"/>
                  <a:gd name="connsiteX6" fmla="*/ 7530 w 9724"/>
                  <a:gd name="connsiteY6" fmla="*/ 1446 h 9952"/>
                  <a:gd name="connsiteX7" fmla="*/ 6923 w 9724"/>
                  <a:gd name="connsiteY7" fmla="*/ 2288 h 9952"/>
                  <a:gd name="connsiteX8" fmla="*/ 6661 w 9724"/>
                  <a:gd name="connsiteY8" fmla="*/ 4532 h 9952"/>
                  <a:gd name="connsiteX9" fmla="*/ 4781 w 9724"/>
                  <a:gd name="connsiteY9" fmla="*/ 2729 h 9952"/>
                  <a:gd name="connsiteX10" fmla="*/ 5433 w 9724"/>
                  <a:gd name="connsiteY10" fmla="*/ 160 h 9952"/>
                  <a:gd name="connsiteX11" fmla="*/ 3499 w 9724"/>
                  <a:gd name="connsiteY11" fmla="*/ 91 h 9952"/>
                  <a:gd name="connsiteX12" fmla="*/ 2716 w 9724"/>
                  <a:gd name="connsiteY12" fmla="*/ 2831 h 9952"/>
                  <a:gd name="connsiteX13" fmla="*/ 5143 w 9724"/>
                  <a:gd name="connsiteY13" fmla="*/ 5431 h 9952"/>
                  <a:gd name="connsiteX14" fmla="*/ 5411 w 9724"/>
                  <a:gd name="connsiteY14" fmla="*/ 6817 h 9952"/>
                  <a:gd name="connsiteX15" fmla="*/ 3739 w 9724"/>
                  <a:gd name="connsiteY15" fmla="*/ 6504 h 9952"/>
                  <a:gd name="connsiteX16" fmla="*/ 180 w 9724"/>
                  <a:gd name="connsiteY16" fmla="*/ 6603 h 9952"/>
                  <a:gd name="connsiteX17" fmla="*/ 211 w 9724"/>
                  <a:gd name="connsiteY17" fmla="*/ 7793 h 9952"/>
                  <a:gd name="connsiteX18" fmla="*/ 3006 w 9724"/>
                  <a:gd name="connsiteY18" fmla="*/ 7770 h 9952"/>
                  <a:gd name="connsiteX19" fmla="*/ 3069 w 9724"/>
                  <a:gd name="connsiteY19" fmla="*/ 7633 h 9952"/>
                  <a:gd name="connsiteX20" fmla="*/ 3499 w 9724"/>
                  <a:gd name="connsiteY20" fmla="*/ 7753 h 9952"/>
                  <a:gd name="connsiteX21" fmla="*/ 4482 w 9724"/>
                  <a:gd name="connsiteY21" fmla="*/ 7727 h 9952"/>
                  <a:gd name="connsiteX22" fmla="*/ 6896 w 9724"/>
                  <a:gd name="connsiteY22" fmla="*/ 9952 h 9952"/>
                  <a:gd name="connsiteX0-1" fmla="*/ 7092 w 10000"/>
                  <a:gd name="connsiteY0-2" fmla="*/ 10000 h 10000"/>
                  <a:gd name="connsiteX1-3" fmla="*/ 9565 w 10000"/>
                  <a:gd name="connsiteY1-4" fmla="*/ 9920 h 10000"/>
                  <a:gd name="connsiteX2-5" fmla="*/ 9849 w 10000"/>
                  <a:gd name="connsiteY2-6" fmla="*/ 7459 h 10000"/>
                  <a:gd name="connsiteX3-7" fmla="*/ 9812 w 10000"/>
                  <a:gd name="connsiteY3-8" fmla="*/ 4977 h 10000"/>
                  <a:gd name="connsiteX4-9" fmla="*/ 8899 w 10000"/>
                  <a:gd name="connsiteY4-10" fmla="*/ 2896 h 10000"/>
                  <a:gd name="connsiteX5-11" fmla="*/ 9500 w 10000"/>
                  <a:gd name="connsiteY5-12" fmla="*/ 2344 h 10000"/>
                  <a:gd name="connsiteX6-13" fmla="*/ 7744 w 10000"/>
                  <a:gd name="connsiteY6-14" fmla="*/ 1453 h 10000"/>
                  <a:gd name="connsiteX7-15" fmla="*/ 7119 w 10000"/>
                  <a:gd name="connsiteY7-16" fmla="*/ 2299 h 10000"/>
                  <a:gd name="connsiteX8-17" fmla="*/ 6850 w 10000"/>
                  <a:gd name="connsiteY8-18" fmla="*/ 4554 h 10000"/>
                  <a:gd name="connsiteX9-19" fmla="*/ 4917 w 10000"/>
                  <a:gd name="connsiteY9-20" fmla="*/ 2742 h 10000"/>
                  <a:gd name="connsiteX10-21" fmla="*/ 5587 w 10000"/>
                  <a:gd name="connsiteY10-22" fmla="*/ 161 h 10000"/>
                  <a:gd name="connsiteX11-23" fmla="*/ 3598 w 10000"/>
                  <a:gd name="connsiteY11-24" fmla="*/ 91 h 10000"/>
                  <a:gd name="connsiteX12-25" fmla="*/ 2793 w 10000"/>
                  <a:gd name="connsiteY12-26" fmla="*/ 2845 h 10000"/>
                  <a:gd name="connsiteX13-27" fmla="*/ 5289 w 10000"/>
                  <a:gd name="connsiteY13-28" fmla="*/ 5457 h 10000"/>
                  <a:gd name="connsiteX14-29" fmla="*/ 5565 w 10000"/>
                  <a:gd name="connsiteY14-30" fmla="*/ 6850 h 10000"/>
                  <a:gd name="connsiteX15-31" fmla="*/ 3845 w 10000"/>
                  <a:gd name="connsiteY15-32" fmla="*/ 6535 h 10000"/>
                  <a:gd name="connsiteX16-33" fmla="*/ 185 w 10000"/>
                  <a:gd name="connsiteY16-34" fmla="*/ 6635 h 10000"/>
                  <a:gd name="connsiteX17-35" fmla="*/ 217 w 10000"/>
                  <a:gd name="connsiteY17-36" fmla="*/ 7831 h 10000"/>
                  <a:gd name="connsiteX18-37" fmla="*/ 3091 w 10000"/>
                  <a:gd name="connsiteY18-38" fmla="*/ 7807 h 10000"/>
                  <a:gd name="connsiteX19-39" fmla="*/ 3598 w 10000"/>
                  <a:gd name="connsiteY19-40" fmla="*/ 7790 h 10000"/>
                  <a:gd name="connsiteX20-41" fmla="*/ 4609 w 10000"/>
                  <a:gd name="connsiteY20-42" fmla="*/ 7764 h 10000"/>
                  <a:gd name="connsiteX21-43" fmla="*/ 7092 w 10000"/>
                  <a:gd name="connsiteY21-44" fmla="*/ 10000 h 10000"/>
                  <a:gd name="connsiteX0-45" fmla="*/ 7092 w 10000"/>
                  <a:gd name="connsiteY0-46" fmla="*/ 10000 h 10000"/>
                  <a:gd name="connsiteX1-47" fmla="*/ 9565 w 10000"/>
                  <a:gd name="connsiteY1-48" fmla="*/ 9920 h 10000"/>
                  <a:gd name="connsiteX2-49" fmla="*/ 9849 w 10000"/>
                  <a:gd name="connsiteY2-50" fmla="*/ 7459 h 10000"/>
                  <a:gd name="connsiteX3-51" fmla="*/ 9812 w 10000"/>
                  <a:gd name="connsiteY3-52" fmla="*/ 4977 h 10000"/>
                  <a:gd name="connsiteX4-53" fmla="*/ 8899 w 10000"/>
                  <a:gd name="connsiteY4-54" fmla="*/ 2896 h 10000"/>
                  <a:gd name="connsiteX5-55" fmla="*/ 9500 w 10000"/>
                  <a:gd name="connsiteY5-56" fmla="*/ 2344 h 10000"/>
                  <a:gd name="connsiteX6-57" fmla="*/ 7744 w 10000"/>
                  <a:gd name="connsiteY6-58" fmla="*/ 1453 h 10000"/>
                  <a:gd name="connsiteX7-59" fmla="*/ 7119 w 10000"/>
                  <a:gd name="connsiteY7-60" fmla="*/ 2299 h 10000"/>
                  <a:gd name="connsiteX8-61" fmla="*/ 6850 w 10000"/>
                  <a:gd name="connsiteY8-62" fmla="*/ 4554 h 10000"/>
                  <a:gd name="connsiteX9-63" fmla="*/ 4917 w 10000"/>
                  <a:gd name="connsiteY9-64" fmla="*/ 2742 h 10000"/>
                  <a:gd name="connsiteX10-65" fmla="*/ 5587 w 10000"/>
                  <a:gd name="connsiteY10-66" fmla="*/ 161 h 10000"/>
                  <a:gd name="connsiteX11-67" fmla="*/ 3598 w 10000"/>
                  <a:gd name="connsiteY11-68" fmla="*/ 91 h 10000"/>
                  <a:gd name="connsiteX12-69" fmla="*/ 2793 w 10000"/>
                  <a:gd name="connsiteY12-70" fmla="*/ 2845 h 10000"/>
                  <a:gd name="connsiteX13-71" fmla="*/ 5289 w 10000"/>
                  <a:gd name="connsiteY13-72" fmla="*/ 5457 h 10000"/>
                  <a:gd name="connsiteX14-73" fmla="*/ 5565 w 10000"/>
                  <a:gd name="connsiteY14-74" fmla="*/ 6850 h 10000"/>
                  <a:gd name="connsiteX15-75" fmla="*/ 3845 w 10000"/>
                  <a:gd name="connsiteY15-76" fmla="*/ 6535 h 10000"/>
                  <a:gd name="connsiteX16-77" fmla="*/ 185 w 10000"/>
                  <a:gd name="connsiteY16-78" fmla="*/ 6635 h 10000"/>
                  <a:gd name="connsiteX17-79" fmla="*/ 217 w 10000"/>
                  <a:gd name="connsiteY17-80" fmla="*/ 7831 h 10000"/>
                  <a:gd name="connsiteX18-81" fmla="*/ 3598 w 10000"/>
                  <a:gd name="connsiteY18-82" fmla="*/ 7790 h 10000"/>
                  <a:gd name="connsiteX19-83" fmla="*/ 4609 w 10000"/>
                  <a:gd name="connsiteY19-84" fmla="*/ 7764 h 10000"/>
                  <a:gd name="connsiteX20-85" fmla="*/ 7092 w 10000"/>
                  <a:gd name="connsiteY20-86" fmla="*/ 10000 h 10000"/>
                  <a:gd name="connsiteX0-87" fmla="*/ 6965 w 9873"/>
                  <a:gd name="connsiteY0-88" fmla="*/ 10000 h 10000"/>
                  <a:gd name="connsiteX1-89" fmla="*/ 9438 w 9873"/>
                  <a:gd name="connsiteY1-90" fmla="*/ 9920 h 10000"/>
                  <a:gd name="connsiteX2-91" fmla="*/ 9722 w 9873"/>
                  <a:gd name="connsiteY2-92" fmla="*/ 7459 h 10000"/>
                  <a:gd name="connsiteX3-93" fmla="*/ 9685 w 9873"/>
                  <a:gd name="connsiteY3-94" fmla="*/ 4977 h 10000"/>
                  <a:gd name="connsiteX4-95" fmla="*/ 8772 w 9873"/>
                  <a:gd name="connsiteY4-96" fmla="*/ 2896 h 10000"/>
                  <a:gd name="connsiteX5-97" fmla="*/ 9373 w 9873"/>
                  <a:gd name="connsiteY5-98" fmla="*/ 2344 h 10000"/>
                  <a:gd name="connsiteX6-99" fmla="*/ 7617 w 9873"/>
                  <a:gd name="connsiteY6-100" fmla="*/ 1453 h 10000"/>
                  <a:gd name="connsiteX7-101" fmla="*/ 6992 w 9873"/>
                  <a:gd name="connsiteY7-102" fmla="*/ 2299 h 10000"/>
                  <a:gd name="connsiteX8-103" fmla="*/ 6723 w 9873"/>
                  <a:gd name="connsiteY8-104" fmla="*/ 4554 h 10000"/>
                  <a:gd name="connsiteX9-105" fmla="*/ 4790 w 9873"/>
                  <a:gd name="connsiteY9-106" fmla="*/ 2742 h 10000"/>
                  <a:gd name="connsiteX10-107" fmla="*/ 5460 w 9873"/>
                  <a:gd name="connsiteY10-108" fmla="*/ 161 h 10000"/>
                  <a:gd name="connsiteX11-109" fmla="*/ 3471 w 9873"/>
                  <a:gd name="connsiteY11-110" fmla="*/ 91 h 10000"/>
                  <a:gd name="connsiteX12-111" fmla="*/ 2666 w 9873"/>
                  <a:gd name="connsiteY12-112" fmla="*/ 2845 h 10000"/>
                  <a:gd name="connsiteX13-113" fmla="*/ 5162 w 9873"/>
                  <a:gd name="connsiteY13-114" fmla="*/ 5457 h 10000"/>
                  <a:gd name="connsiteX14-115" fmla="*/ 5438 w 9873"/>
                  <a:gd name="connsiteY14-116" fmla="*/ 6850 h 10000"/>
                  <a:gd name="connsiteX15-117" fmla="*/ 3718 w 9873"/>
                  <a:gd name="connsiteY15-118" fmla="*/ 6535 h 10000"/>
                  <a:gd name="connsiteX16-119" fmla="*/ 58 w 9873"/>
                  <a:gd name="connsiteY16-120" fmla="*/ 6635 h 10000"/>
                  <a:gd name="connsiteX17-121" fmla="*/ 692 w 9873"/>
                  <a:gd name="connsiteY17-122" fmla="*/ 7831 h 10000"/>
                  <a:gd name="connsiteX18-123" fmla="*/ 3471 w 9873"/>
                  <a:gd name="connsiteY18-124" fmla="*/ 7790 h 10000"/>
                  <a:gd name="connsiteX19-125" fmla="*/ 4482 w 9873"/>
                  <a:gd name="connsiteY19-126" fmla="*/ 7764 h 10000"/>
                  <a:gd name="connsiteX20-127" fmla="*/ 6965 w 9873"/>
                  <a:gd name="connsiteY20-128" fmla="*/ 10000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</a:cxnLst>
                <a:rect l="l" t="t" r="r" b="b"/>
                <a:pathLst>
                  <a:path w="9873" h="10000">
                    <a:moveTo>
                      <a:pt x="6965" y="10000"/>
                    </a:moveTo>
                    <a:cubicBezTo>
                      <a:pt x="7789" y="9963"/>
                      <a:pt x="8613" y="9940"/>
                      <a:pt x="9438" y="9920"/>
                    </a:cubicBezTo>
                    <a:cubicBezTo>
                      <a:pt x="9563" y="9100"/>
                      <a:pt x="9582" y="8276"/>
                      <a:pt x="9722" y="7459"/>
                    </a:cubicBezTo>
                    <a:cubicBezTo>
                      <a:pt x="9731" y="6633"/>
                      <a:pt x="10081" y="5787"/>
                      <a:pt x="9685" y="4977"/>
                    </a:cubicBezTo>
                    <a:cubicBezTo>
                      <a:pt x="9377" y="4286"/>
                      <a:pt x="8869" y="3619"/>
                      <a:pt x="8772" y="2896"/>
                    </a:cubicBezTo>
                    <a:cubicBezTo>
                      <a:pt x="8884" y="2685"/>
                      <a:pt x="9168" y="2524"/>
                      <a:pt x="9373" y="2344"/>
                    </a:cubicBezTo>
                    <a:cubicBezTo>
                      <a:pt x="8744" y="2076"/>
                      <a:pt x="8436" y="1532"/>
                      <a:pt x="7617" y="1453"/>
                    </a:cubicBezTo>
                    <a:cubicBezTo>
                      <a:pt x="7543" y="1767"/>
                      <a:pt x="6946" y="1955"/>
                      <a:pt x="6992" y="2299"/>
                    </a:cubicBezTo>
                    <a:cubicBezTo>
                      <a:pt x="6941" y="3054"/>
                      <a:pt x="6788" y="3799"/>
                      <a:pt x="6723" y="4554"/>
                    </a:cubicBezTo>
                    <a:cubicBezTo>
                      <a:pt x="6052" y="3960"/>
                      <a:pt x="5438" y="3342"/>
                      <a:pt x="4790" y="2742"/>
                    </a:cubicBezTo>
                    <a:cubicBezTo>
                      <a:pt x="5051" y="1884"/>
                      <a:pt x="5200" y="1015"/>
                      <a:pt x="5460" y="161"/>
                    </a:cubicBezTo>
                    <a:cubicBezTo>
                      <a:pt x="4841" y="-28"/>
                      <a:pt x="4123" y="-48"/>
                      <a:pt x="3471" y="91"/>
                    </a:cubicBezTo>
                    <a:cubicBezTo>
                      <a:pt x="3183" y="1007"/>
                      <a:pt x="2950" y="1927"/>
                      <a:pt x="2666" y="2845"/>
                    </a:cubicBezTo>
                    <a:cubicBezTo>
                      <a:pt x="3519" y="3708"/>
                      <a:pt x="4320" y="4591"/>
                      <a:pt x="5162" y="5457"/>
                    </a:cubicBezTo>
                    <a:cubicBezTo>
                      <a:pt x="5661" y="5858"/>
                      <a:pt x="5372" y="6387"/>
                      <a:pt x="5438" y="6850"/>
                    </a:cubicBezTo>
                    <a:cubicBezTo>
                      <a:pt x="4878" y="6727"/>
                      <a:pt x="4342" y="6469"/>
                      <a:pt x="3718" y="6535"/>
                    </a:cubicBezTo>
                    <a:cubicBezTo>
                      <a:pt x="2503" y="6604"/>
                      <a:pt x="1278" y="6618"/>
                      <a:pt x="58" y="6635"/>
                    </a:cubicBezTo>
                    <a:cubicBezTo>
                      <a:pt x="-185" y="7022"/>
                      <a:pt x="399" y="7453"/>
                      <a:pt x="692" y="7831"/>
                    </a:cubicBezTo>
                    <a:cubicBezTo>
                      <a:pt x="1261" y="8023"/>
                      <a:pt x="2739" y="7801"/>
                      <a:pt x="3471" y="7790"/>
                    </a:cubicBezTo>
                    <a:lnTo>
                      <a:pt x="4482" y="7764"/>
                    </a:lnTo>
                    <a:cubicBezTo>
                      <a:pt x="5320" y="8505"/>
                      <a:pt x="6099" y="9272"/>
                      <a:pt x="6965" y="1000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zh-CN" altLang="en-US" sz="1999" dirty="0">
                  <a:cs typeface="+mn-ea"/>
                  <a:sym typeface="+mn-lt"/>
                </a:endParaRPr>
              </a:p>
            </p:txBody>
          </p:sp>
          <p:sp>
            <p:nvSpPr>
              <p:cNvPr id="27" name="Freeform 13"/>
              <p:cNvSpPr/>
              <p:nvPr/>
            </p:nvSpPr>
            <p:spPr bwMode="auto">
              <a:xfrm flipV="1">
                <a:off x="6854" y="1507"/>
                <a:ext cx="181" cy="193"/>
              </a:xfrm>
              <a:custGeom>
                <a:avLst/>
                <a:gdLst>
                  <a:gd name="T0" fmla="*/ 0 w 774"/>
                  <a:gd name="T1" fmla="*/ 458 h 861"/>
                  <a:gd name="T2" fmla="*/ 327 w 774"/>
                  <a:gd name="T3" fmla="*/ 861 h 861"/>
                  <a:gd name="T4" fmla="*/ 774 w 774"/>
                  <a:gd name="T5" fmla="*/ 229 h 861"/>
                  <a:gd name="T6" fmla="*/ 362 w 774"/>
                  <a:gd name="T7" fmla="*/ 15 h 861"/>
                  <a:gd name="T8" fmla="*/ 30 w 774"/>
                  <a:gd name="T9" fmla="*/ 475 h 861"/>
                  <a:gd name="T10" fmla="*/ 0 w 774"/>
                  <a:gd name="T11" fmla="*/ 458 h 861"/>
                  <a:gd name="connsiteX0" fmla="*/ 0 w 10000"/>
                  <a:gd name="connsiteY0" fmla="*/ 5167 h 9848"/>
                  <a:gd name="connsiteX1" fmla="*/ 4225 w 10000"/>
                  <a:gd name="connsiteY1" fmla="*/ 9848 h 9848"/>
                  <a:gd name="connsiteX2" fmla="*/ 10000 w 10000"/>
                  <a:gd name="connsiteY2" fmla="*/ 2508 h 9848"/>
                  <a:gd name="connsiteX3" fmla="*/ 4677 w 10000"/>
                  <a:gd name="connsiteY3" fmla="*/ 22 h 9848"/>
                  <a:gd name="connsiteX4" fmla="*/ 388 w 10000"/>
                  <a:gd name="connsiteY4" fmla="*/ 5365 h 9848"/>
                  <a:gd name="connsiteX0-1" fmla="*/ 0 w 10000"/>
                  <a:gd name="connsiteY0-2" fmla="*/ 5247 h 10000"/>
                  <a:gd name="connsiteX1-3" fmla="*/ 4225 w 10000"/>
                  <a:gd name="connsiteY1-4" fmla="*/ 10000 h 10000"/>
                  <a:gd name="connsiteX2-5" fmla="*/ 10000 w 10000"/>
                  <a:gd name="connsiteY2-6" fmla="*/ 2547 h 10000"/>
                  <a:gd name="connsiteX3-7" fmla="*/ 4677 w 10000"/>
                  <a:gd name="connsiteY3-8" fmla="*/ 22 h 10000"/>
                  <a:gd name="connsiteX0-9" fmla="*/ 0 w 10226"/>
                  <a:gd name="connsiteY0-10" fmla="*/ 5972 h 10000"/>
                  <a:gd name="connsiteX1-11" fmla="*/ 4451 w 10226"/>
                  <a:gd name="connsiteY1-12" fmla="*/ 10000 h 10000"/>
                  <a:gd name="connsiteX2-13" fmla="*/ 10226 w 10226"/>
                  <a:gd name="connsiteY2-14" fmla="*/ 2547 h 10000"/>
                  <a:gd name="connsiteX3-15" fmla="*/ 4903 w 10226"/>
                  <a:gd name="connsiteY3-16" fmla="*/ 22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226" h="10000">
                    <a:moveTo>
                      <a:pt x="0" y="5972"/>
                    </a:moveTo>
                    <a:cubicBezTo>
                      <a:pt x="233" y="8189"/>
                      <a:pt x="2952" y="8514"/>
                      <a:pt x="4451" y="10000"/>
                    </a:cubicBezTo>
                    <a:cubicBezTo>
                      <a:pt x="6234" y="7429"/>
                      <a:pt x="8288" y="5023"/>
                      <a:pt x="10226" y="2547"/>
                    </a:cubicBezTo>
                    <a:cubicBezTo>
                      <a:pt x="9192" y="766"/>
                      <a:pt x="7074" y="-154"/>
                      <a:pt x="4903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2" tIns="45706" rIns="91412" bIns="45706" numCol="1" anchor="t" anchorCtr="0" compatLnSpc="1"/>
              <a:lstStyle/>
              <a:p>
                <a:endParaRPr lang="zh-CN" altLang="en-US" sz="1999" dirty="0">
                  <a:cs typeface="+mn-ea"/>
                  <a:sym typeface="+mn-lt"/>
                </a:endParaRPr>
              </a:p>
            </p:txBody>
          </p:sp>
        </p:grpSp>
        <p:sp>
          <p:nvSpPr>
            <p:cNvPr id="28" name="圆角矩形 27"/>
            <p:cNvSpPr/>
            <p:nvPr/>
          </p:nvSpPr>
          <p:spPr>
            <a:xfrm>
              <a:off x="1690656" y="1579434"/>
              <a:ext cx="1206280" cy="971055"/>
            </a:xfrm>
            <a:prstGeom prst="roundRect">
              <a:avLst>
                <a:gd name="adj" fmla="val 1107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99" dirty="0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046250">
              <a:off x="1934125" y="995115"/>
              <a:ext cx="783207" cy="630482"/>
            </a:xfrm>
            <a:prstGeom prst="roundRect">
              <a:avLst>
                <a:gd name="adj" fmla="val 11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99" dirty="0">
                <a:cs typeface="+mn-ea"/>
                <a:sym typeface="+mn-lt"/>
              </a:endParaRPr>
            </a:p>
          </p:txBody>
        </p:sp>
        <p:sp>
          <p:nvSpPr>
            <p:cNvPr id="30" name="文本框 24"/>
            <p:cNvSpPr txBox="1"/>
            <p:nvPr/>
          </p:nvSpPr>
          <p:spPr>
            <a:xfrm rot="908242">
              <a:off x="2059063" y="924194"/>
              <a:ext cx="533324" cy="7390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9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A</a:t>
              </a:r>
              <a:endParaRPr lang="zh-CN" altLang="en-US" sz="3199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5" name="文本框 25"/>
            <p:cNvSpPr txBox="1"/>
            <p:nvPr/>
          </p:nvSpPr>
          <p:spPr>
            <a:xfrm>
              <a:off x="1920332" y="1577693"/>
              <a:ext cx="810793" cy="1167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398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B</a:t>
              </a:r>
              <a:endParaRPr lang="zh-CN" altLang="en-US" sz="5398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20277632">
              <a:off x="1549765" y="1206059"/>
              <a:ext cx="618564" cy="497944"/>
            </a:xfrm>
            <a:prstGeom prst="roundRect">
              <a:avLst>
                <a:gd name="adj" fmla="val 110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99" dirty="0">
                <a:cs typeface="+mn-ea"/>
                <a:sym typeface="+mn-lt"/>
              </a:endParaRPr>
            </a:p>
          </p:txBody>
        </p:sp>
        <p:sp>
          <p:nvSpPr>
            <p:cNvPr id="37" name="文本框 24"/>
            <p:cNvSpPr txBox="1"/>
            <p:nvPr/>
          </p:nvSpPr>
          <p:spPr>
            <a:xfrm rot="20139624">
              <a:off x="1682233" y="1208313"/>
              <a:ext cx="405668" cy="505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999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C</a:t>
              </a:r>
              <a:endParaRPr lang="zh-CN" altLang="en-US" sz="1999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3087736" y="2082452"/>
            <a:ext cx="1247018" cy="1247186"/>
            <a:chOff x="3087535" y="2200113"/>
            <a:chExt cx="1247186" cy="1247186"/>
          </a:xfrm>
          <a:solidFill>
            <a:schemeClr val="accent1"/>
          </a:solidFill>
        </p:grpSpPr>
        <p:sp>
          <p:nvSpPr>
            <p:cNvPr id="12" name="Shape 14341"/>
            <p:cNvSpPr/>
            <p:nvPr/>
          </p:nvSpPr>
          <p:spPr>
            <a:xfrm rot="18900000">
              <a:off x="3087535" y="2200113"/>
              <a:ext cx="1247186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590"/>
                  </a:moveTo>
                  <a:cubicBezTo>
                    <a:pt x="21600" y="14730"/>
                    <a:pt x="20700" y="15660"/>
                    <a:pt x="19560" y="15660"/>
                  </a:cubicBezTo>
                  <a:cubicBezTo>
                    <a:pt x="19560" y="15660"/>
                    <a:pt x="19560" y="15660"/>
                    <a:pt x="19560" y="15660"/>
                  </a:cubicBezTo>
                  <a:cubicBezTo>
                    <a:pt x="19500" y="15660"/>
                    <a:pt x="19350" y="15660"/>
                    <a:pt x="19170" y="15600"/>
                  </a:cubicBezTo>
                  <a:cubicBezTo>
                    <a:pt x="18990" y="15540"/>
                    <a:pt x="18750" y="15420"/>
                    <a:pt x="18510" y="15210"/>
                  </a:cubicBezTo>
                  <a:cubicBezTo>
                    <a:pt x="18450" y="15150"/>
                    <a:pt x="18360" y="15090"/>
                    <a:pt x="18300" y="15030"/>
                  </a:cubicBezTo>
                  <a:cubicBezTo>
                    <a:pt x="18000" y="14760"/>
                    <a:pt x="17700" y="14460"/>
                    <a:pt x="17340" y="14460"/>
                  </a:cubicBezTo>
                  <a:cubicBezTo>
                    <a:pt x="16710" y="14460"/>
                    <a:pt x="16470" y="15270"/>
                    <a:pt x="16290" y="15960"/>
                  </a:cubicBezTo>
                  <a:cubicBezTo>
                    <a:pt x="16260" y="16080"/>
                    <a:pt x="16260" y="16170"/>
                    <a:pt x="16260" y="1629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6260" y="21600"/>
                    <a:pt x="16260" y="21600"/>
                    <a:pt x="16260" y="21600"/>
                  </a:cubicBezTo>
                  <a:cubicBezTo>
                    <a:pt x="10950" y="21600"/>
                    <a:pt x="10950" y="21600"/>
                    <a:pt x="10950" y="21600"/>
                  </a:cubicBezTo>
                  <a:cubicBezTo>
                    <a:pt x="10860" y="21600"/>
                    <a:pt x="10800" y="21600"/>
                    <a:pt x="10740" y="21570"/>
                  </a:cubicBezTo>
                  <a:cubicBezTo>
                    <a:pt x="9780" y="21360"/>
                    <a:pt x="9660" y="21120"/>
                    <a:pt x="9630" y="21060"/>
                  </a:cubicBezTo>
                  <a:cubicBezTo>
                    <a:pt x="9570" y="20910"/>
                    <a:pt x="9840" y="20610"/>
                    <a:pt x="10050" y="20400"/>
                  </a:cubicBezTo>
                  <a:cubicBezTo>
                    <a:pt x="10110" y="20340"/>
                    <a:pt x="10200" y="20250"/>
                    <a:pt x="10260" y="20190"/>
                  </a:cubicBezTo>
                  <a:cubicBezTo>
                    <a:pt x="10800" y="19560"/>
                    <a:pt x="10800" y="18900"/>
                    <a:pt x="10800" y="18810"/>
                  </a:cubicBezTo>
                  <a:cubicBezTo>
                    <a:pt x="10800" y="17400"/>
                    <a:pt x="9660" y="16260"/>
                    <a:pt x="8250" y="16260"/>
                  </a:cubicBezTo>
                  <a:cubicBezTo>
                    <a:pt x="6840" y="16260"/>
                    <a:pt x="5700" y="17400"/>
                    <a:pt x="5700" y="18810"/>
                  </a:cubicBezTo>
                  <a:cubicBezTo>
                    <a:pt x="5700" y="18900"/>
                    <a:pt x="5700" y="19560"/>
                    <a:pt x="6240" y="20190"/>
                  </a:cubicBezTo>
                  <a:cubicBezTo>
                    <a:pt x="6300" y="20250"/>
                    <a:pt x="6390" y="20340"/>
                    <a:pt x="6450" y="20400"/>
                  </a:cubicBezTo>
                  <a:cubicBezTo>
                    <a:pt x="6660" y="20610"/>
                    <a:pt x="6930" y="20910"/>
                    <a:pt x="6870" y="21060"/>
                  </a:cubicBezTo>
                  <a:cubicBezTo>
                    <a:pt x="6870" y="21120"/>
                    <a:pt x="6720" y="21360"/>
                    <a:pt x="5760" y="21570"/>
                  </a:cubicBezTo>
                  <a:cubicBezTo>
                    <a:pt x="5700" y="21600"/>
                    <a:pt x="5640" y="21600"/>
                    <a:pt x="555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16290"/>
                    <a:pt x="0" y="16290"/>
                    <a:pt x="0" y="16290"/>
                  </a:cubicBezTo>
                  <a:cubicBezTo>
                    <a:pt x="0" y="16200"/>
                    <a:pt x="0" y="16110"/>
                    <a:pt x="30" y="16020"/>
                  </a:cubicBezTo>
                  <a:cubicBezTo>
                    <a:pt x="270" y="15030"/>
                    <a:pt x="540" y="14730"/>
                    <a:pt x="840" y="14730"/>
                  </a:cubicBezTo>
                  <a:cubicBezTo>
                    <a:pt x="1170" y="14730"/>
                    <a:pt x="1530" y="15150"/>
                    <a:pt x="1830" y="15420"/>
                  </a:cubicBezTo>
                  <a:cubicBezTo>
                    <a:pt x="2370" y="15870"/>
                    <a:pt x="2910" y="15900"/>
                    <a:pt x="3030" y="15900"/>
                  </a:cubicBezTo>
                  <a:cubicBezTo>
                    <a:pt x="3030" y="15900"/>
                    <a:pt x="3060" y="15900"/>
                    <a:pt x="3060" y="15900"/>
                  </a:cubicBezTo>
                  <a:cubicBezTo>
                    <a:pt x="4320" y="15900"/>
                    <a:pt x="5340" y="14880"/>
                    <a:pt x="5340" y="13590"/>
                  </a:cubicBezTo>
                  <a:cubicBezTo>
                    <a:pt x="5340" y="12330"/>
                    <a:pt x="4320" y="11310"/>
                    <a:pt x="3060" y="11310"/>
                  </a:cubicBezTo>
                  <a:cubicBezTo>
                    <a:pt x="3060" y="11310"/>
                    <a:pt x="3030" y="11310"/>
                    <a:pt x="3030" y="11310"/>
                  </a:cubicBezTo>
                  <a:cubicBezTo>
                    <a:pt x="2910" y="11310"/>
                    <a:pt x="2370" y="11340"/>
                    <a:pt x="1830" y="11790"/>
                  </a:cubicBezTo>
                  <a:cubicBezTo>
                    <a:pt x="1530" y="12060"/>
                    <a:pt x="1170" y="12480"/>
                    <a:pt x="840" y="12480"/>
                  </a:cubicBezTo>
                  <a:cubicBezTo>
                    <a:pt x="540" y="12480"/>
                    <a:pt x="270" y="12180"/>
                    <a:pt x="30" y="11190"/>
                  </a:cubicBezTo>
                  <a:cubicBezTo>
                    <a:pt x="0" y="11100"/>
                    <a:pt x="0" y="11010"/>
                    <a:pt x="0" y="10920"/>
                  </a:cubicBezTo>
                  <a:cubicBezTo>
                    <a:pt x="0" y="5340"/>
                    <a:pt x="0" y="5340"/>
                    <a:pt x="0" y="5340"/>
                  </a:cubicBezTo>
                  <a:cubicBezTo>
                    <a:pt x="5550" y="5340"/>
                    <a:pt x="5550" y="5340"/>
                    <a:pt x="5550" y="5340"/>
                  </a:cubicBezTo>
                  <a:cubicBezTo>
                    <a:pt x="5640" y="5340"/>
                    <a:pt x="5730" y="5340"/>
                    <a:pt x="5820" y="5310"/>
                  </a:cubicBezTo>
                  <a:cubicBezTo>
                    <a:pt x="7980" y="4830"/>
                    <a:pt x="6960" y="4110"/>
                    <a:pt x="6450" y="3510"/>
                  </a:cubicBezTo>
                  <a:cubicBezTo>
                    <a:pt x="5910" y="2910"/>
                    <a:pt x="5940" y="2310"/>
                    <a:pt x="5940" y="2310"/>
                  </a:cubicBezTo>
                  <a:cubicBezTo>
                    <a:pt x="5940" y="1020"/>
                    <a:pt x="6990" y="0"/>
                    <a:pt x="8250" y="0"/>
                  </a:cubicBezTo>
                  <a:cubicBezTo>
                    <a:pt x="9510" y="0"/>
                    <a:pt x="10560" y="1020"/>
                    <a:pt x="10560" y="2310"/>
                  </a:cubicBezTo>
                  <a:cubicBezTo>
                    <a:pt x="10560" y="2310"/>
                    <a:pt x="10590" y="2910"/>
                    <a:pt x="10050" y="3510"/>
                  </a:cubicBezTo>
                  <a:cubicBezTo>
                    <a:pt x="9540" y="4110"/>
                    <a:pt x="8550" y="4830"/>
                    <a:pt x="10680" y="5310"/>
                  </a:cubicBezTo>
                  <a:cubicBezTo>
                    <a:pt x="10770" y="5340"/>
                    <a:pt x="10860" y="5340"/>
                    <a:pt x="10950" y="5340"/>
                  </a:cubicBezTo>
                  <a:cubicBezTo>
                    <a:pt x="16260" y="5340"/>
                    <a:pt x="16260" y="5340"/>
                    <a:pt x="16260" y="5340"/>
                  </a:cubicBezTo>
                  <a:cubicBezTo>
                    <a:pt x="16260" y="10920"/>
                    <a:pt x="16260" y="10920"/>
                    <a:pt x="16260" y="10920"/>
                  </a:cubicBezTo>
                  <a:cubicBezTo>
                    <a:pt x="16260" y="11010"/>
                    <a:pt x="16260" y="11130"/>
                    <a:pt x="16290" y="11220"/>
                  </a:cubicBezTo>
                  <a:cubicBezTo>
                    <a:pt x="16470" y="11940"/>
                    <a:pt x="16710" y="12720"/>
                    <a:pt x="17340" y="12720"/>
                  </a:cubicBezTo>
                  <a:cubicBezTo>
                    <a:pt x="17700" y="12720"/>
                    <a:pt x="18000" y="12450"/>
                    <a:pt x="18300" y="12180"/>
                  </a:cubicBezTo>
                  <a:cubicBezTo>
                    <a:pt x="18360" y="12090"/>
                    <a:pt x="18450" y="12030"/>
                    <a:pt x="18510" y="11970"/>
                  </a:cubicBezTo>
                  <a:cubicBezTo>
                    <a:pt x="18990" y="11580"/>
                    <a:pt x="19440" y="11550"/>
                    <a:pt x="19530" y="11550"/>
                  </a:cubicBezTo>
                  <a:cubicBezTo>
                    <a:pt x="19560" y="11550"/>
                    <a:pt x="19560" y="11550"/>
                    <a:pt x="19560" y="11550"/>
                  </a:cubicBezTo>
                  <a:cubicBezTo>
                    <a:pt x="20700" y="11550"/>
                    <a:pt x="21600" y="12480"/>
                    <a:pt x="21600" y="1359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sz="1799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24"/>
            <p:cNvSpPr txBox="1"/>
            <p:nvPr/>
          </p:nvSpPr>
          <p:spPr>
            <a:xfrm rot="908242">
              <a:off x="3490397" y="2566022"/>
              <a:ext cx="421837" cy="584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9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A</a:t>
              </a:r>
              <a:endParaRPr lang="zh-CN" altLang="en-US" sz="3199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3"/>
          <p:cNvGrpSpPr/>
          <p:nvPr/>
        </p:nvGrpSpPr>
        <p:grpSpPr>
          <a:xfrm>
            <a:off x="4294141" y="1347992"/>
            <a:ext cx="1247018" cy="1247186"/>
            <a:chOff x="4294103" y="1465653"/>
            <a:chExt cx="1247186" cy="1247186"/>
          </a:xfrm>
          <a:solidFill>
            <a:schemeClr val="accent2"/>
          </a:solidFill>
        </p:grpSpPr>
        <p:sp>
          <p:nvSpPr>
            <p:cNvPr id="6" name="Shape 14331"/>
            <p:cNvSpPr/>
            <p:nvPr/>
          </p:nvSpPr>
          <p:spPr>
            <a:xfrm rot="18900000">
              <a:off x="4294103" y="1465653"/>
              <a:ext cx="1247186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50"/>
                  </a:moveTo>
                  <a:cubicBezTo>
                    <a:pt x="21600" y="9540"/>
                    <a:pt x="20580" y="10560"/>
                    <a:pt x="19290" y="10560"/>
                  </a:cubicBezTo>
                  <a:cubicBezTo>
                    <a:pt x="19290" y="10560"/>
                    <a:pt x="19290" y="10560"/>
                    <a:pt x="19290" y="10560"/>
                  </a:cubicBezTo>
                  <a:cubicBezTo>
                    <a:pt x="19170" y="10560"/>
                    <a:pt x="18630" y="10530"/>
                    <a:pt x="18090" y="10080"/>
                  </a:cubicBezTo>
                  <a:cubicBezTo>
                    <a:pt x="17760" y="9810"/>
                    <a:pt x="17400" y="9390"/>
                    <a:pt x="17070" y="9390"/>
                  </a:cubicBezTo>
                  <a:cubicBezTo>
                    <a:pt x="16770" y="9390"/>
                    <a:pt x="16500" y="9690"/>
                    <a:pt x="16290" y="10680"/>
                  </a:cubicBezTo>
                  <a:cubicBezTo>
                    <a:pt x="16260" y="10770"/>
                    <a:pt x="16260" y="10860"/>
                    <a:pt x="16260" y="10950"/>
                  </a:cubicBezTo>
                  <a:cubicBezTo>
                    <a:pt x="16260" y="16260"/>
                    <a:pt x="16260" y="16260"/>
                    <a:pt x="16260" y="16260"/>
                  </a:cubicBezTo>
                  <a:cubicBezTo>
                    <a:pt x="16260" y="16260"/>
                    <a:pt x="16260" y="16260"/>
                    <a:pt x="16260" y="16260"/>
                  </a:cubicBezTo>
                  <a:cubicBezTo>
                    <a:pt x="10680" y="16260"/>
                    <a:pt x="10680" y="16260"/>
                    <a:pt x="10680" y="16260"/>
                  </a:cubicBezTo>
                  <a:cubicBezTo>
                    <a:pt x="10560" y="16260"/>
                    <a:pt x="10470" y="16290"/>
                    <a:pt x="10350" y="16290"/>
                  </a:cubicBezTo>
                  <a:cubicBezTo>
                    <a:pt x="9450" y="16500"/>
                    <a:pt x="9000" y="16770"/>
                    <a:pt x="8880" y="17160"/>
                  </a:cubicBezTo>
                  <a:cubicBezTo>
                    <a:pt x="8760" y="17580"/>
                    <a:pt x="9120" y="17970"/>
                    <a:pt x="9420" y="18300"/>
                  </a:cubicBezTo>
                  <a:cubicBezTo>
                    <a:pt x="9480" y="18390"/>
                    <a:pt x="9540" y="18450"/>
                    <a:pt x="9600" y="18510"/>
                  </a:cubicBezTo>
                  <a:cubicBezTo>
                    <a:pt x="10050" y="19020"/>
                    <a:pt x="10050" y="19530"/>
                    <a:pt x="10050" y="19560"/>
                  </a:cubicBezTo>
                  <a:cubicBezTo>
                    <a:pt x="10050" y="20700"/>
                    <a:pt x="9120" y="21600"/>
                    <a:pt x="7980" y="21600"/>
                  </a:cubicBezTo>
                  <a:cubicBezTo>
                    <a:pt x="6870" y="21600"/>
                    <a:pt x="5940" y="20700"/>
                    <a:pt x="5940" y="19560"/>
                  </a:cubicBezTo>
                  <a:cubicBezTo>
                    <a:pt x="5940" y="19560"/>
                    <a:pt x="5940" y="19560"/>
                    <a:pt x="5940" y="19560"/>
                  </a:cubicBezTo>
                  <a:cubicBezTo>
                    <a:pt x="5940" y="19530"/>
                    <a:pt x="5910" y="19020"/>
                    <a:pt x="6360" y="18510"/>
                  </a:cubicBezTo>
                  <a:cubicBezTo>
                    <a:pt x="6420" y="18450"/>
                    <a:pt x="6480" y="18390"/>
                    <a:pt x="6570" y="18300"/>
                  </a:cubicBezTo>
                  <a:cubicBezTo>
                    <a:pt x="6870" y="17970"/>
                    <a:pt x="7230" y="17580"/>
                    <a:pt x="7110" y="17160"/>
                  </a:cubicBezTo>
                  <a:cubicBezTo>
                    <a:pt x="6990" y="16770"/>
                    <a:pt x="6510" y="16500"/>
                    <a:pt x="5610" y="16290"/>
                  </a:cubicBezTo>
                  <a:cubicBezTo>
                    <a:pt x="5520" y="16290"/>
                    <a:pt x="5400" y="16260"/>
                    <a:pt x="5310" y="16260"/>
                  </a:cubicBezTo>
                  <a:cubicBezTo>
                    <a:pt x="0" y="16260"/>
                    <a:pt x="0" y="16260"/>
                    <a:pt x="0" y="16260"/>
                  </a:cubicBezTo>
                  <a:cubicBezTo>
                    <a:pt x="0" y="10950"/>
                    <a:pt x="0" y="10950"/>
                    <a:pt x="0" y="10950"/>
                  </a:cubicBezTo>
                  <a:cubicBezTo>
                    <a:pt x="0" y="10890"/>
                    <a:pt x="0" y="10800"/>
                    <a:pt x="30" y="10740"/>
                  </a:cubicBezTo>
                  <a:cubicBezTo>
                    <a:pt x="240" y="9720"/>
                    <a:pt x="510" y="9630"/>
                    <a:pt x="570" y="9630"/>
                  </a:cubicBezTo>
                  <a:cubicBezTo>
                    <a:pt x="720" y="9630"/>
                    <a:pt x="990" y="9870"/>
                    <a:pt x="1200" y="10050"/>
                  </a:cubicBezTo>
                  <a:cubicBezTo>
                    <a:pt x="1260" y="10140"/>
                    <a:pt x="1350" y="10200"/>
                    <a:pt x="1410" y="10260"/>
                  </a:cubicBezTo>
                  <a:cubicBezTo>
                    <a:pt x="2010" y="10770"/>
                    <a:pt x="2610" y="10800"/>
                    <a:pt x="2760" y="10800"/>
                  </a:cubicBezTo>
                  <a:cubicBezTo>
                    <a:pt x="2790" y="10800"/>
                    <a:pt x="2790" y="10800"/>
                    <a:pt x="2790" y="10800"/>
                  </a:cubicBezTo>
                  <a:cubicBezTo>
                    <a:pt x="4200" y="10800"/>
                    <a:pt x="5340" y="9660"/>
                    <a:pt x="5340" y="8250"/>
                  </a:cubicBezTo>
                  <a:cubicBezTo>
                    <a:pt x="5340" y="6870"/>
                    <a:pt x="4200" y="5700"/>
                    <a:pt x="2790" y="5700"/>
                  </a:cubicBezTo>
                  <a:cubicBezTo>
                    <a:pt x="2760" y="5700"/>
                    <a:pt x="2760" y="5700"/>
                    <a:pt x="2760" y="5700"/>
                  </a:cubicBezTo>
                  <a:cubicBezTo>
                    <a:pt x="2610" y="5700"/>
                    <a:pt x="2010" y="5760"/>
                    <a:pt x="1410" y="6270"/>
                  </a:cubicBezTo>
                  <a:cubicBezTo>
                    <a:pt x="1350" y="6330"/>
                    <a:pt x="1260" y="6390"/>
                    <a:pt x="1200" y="6450"/>
                  </a:cubicBezTo>
                  <a:cubicBezTo>
                    <a:pt x="990" y="6660"/>
                    <a:pt x="720" y="6900"/>
                    <a:pt x="570" y="6900"/>
                  </a:cubicBezTo>
                  <a:cubicBezTo>
                    <a:pt x="510" y="6900"/>
                    <a:pt x="240" y="6810"/>
                    <a:pt x="30" y="5790"/>
                  </a:cubicBezTo>
                  <a:cubicBezTo>
                    <a:pt x="0" y="5700"/>
                    <a:pt x="0" y="5640"/>
                    <a:pt x="0" y="55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10" y="0"/>
                    <a:pt x="5310" y="0"/>
                    <a:pt x="5310" y="0"/>
                  </a:cubicBezTo>
                  <a:cubicBezTo>
                    <a:pt x="5400" y="0"/>
                    <a:pt x="5490" y="30"/>
                    <a:pt x="5580" y="30"/>
                  </a:cubicBezTo>
                  <a:cubicBezTo>
                    <a:pt x="7710" y="540"/>
                    <a:pt x="6690" y="1260"/>
                    <a:pt x="6180" y="1830"/>
                  </a:cubicBezTo>
                  <a:cubicBezTo>
                    <a:pt x="5670" y="2460"/>
                    <a:pt x="5700" y="3060"/>
                    <a:pt x="5700" y="3060"/>
                  </a:cubicBezTo>
                  <a:cubicBezTo>
                    <a:pt x="5700" y="4320"/>
                    <a:pt x="6720" y="5370"/>
                    <a:pt x="7980" y="5370"/>
                  </a:cubicBezTo>
                  <a:cubicBezTo>
                    <a:pt x="9270" y="5370"/>
                    <a:pt x="10290" y="4320"/>
                    <a:pt x="10290" y="3060"/>
                  </a:cubicBezTo>
                  <a:cubicBezTo>
                    <a:pt x="10290" y="3060"/>
                    <a:pt x="10320" y="2460"/>
                    <a:pt x="9810" y="1830"/>
                  </a:cubicBezTo>
                  <a:cubicBezTo>
                    <a:pt x="9300" y="1260"/>
                    <a:pt x="8280" y="540"/>
                    <a:pt x="10410" y="30"/>
                  </a:cubicBezTo>
                  <a:cubicBezTo>
                    <a:pt x="10500" y="30"/>
                    <a:pt x="10590" y="0"/>
                    <a:pt x="10680" y="0"/>
                  </a:cubicBezTo>
                  <a:cubicBezTo>
                    <a:pt x="16260" y="0"/>
                    <a:pt x="16260" y="0"/>
                    <a:pt x="16260" y="0"/>
                  </a:cubicBezTo>
                  <a:cubicBezTo>
                    <a:pt x="16260" y="5580"/>
                    <a:pt x="16260" y="5580"/>
                    <a:pt x="16260" y="5580"/>
                  </a:cubicBezTo>
                  <a:cubicBezTo>
                    <a:pt x="16260" y="5670"/>
                    <a:pt x="16260" y="5760"/>
                    <a:pt x="16290" y="5820"/>
                  </a:cubicBezTo>
                  <a:cubicBezTo>
                    <a:pt x="16500" y="6840"/>
                    <a:pt x="16770" y="7140"/>
                    <a:pt x="17070" y="7140"/>
                  </a:cubicBezTo>
                  <a:cubicBezTo>
                    <a:pt x="17400" y="7140"/>
                    <a:pt x="17760" y="6720"/>
                    <a:pt x="18090" y="6450"/>
                  </a:cubicBezTo>
                  <a:cubicBezTo>
                    <a:pt x="18600" y="6000"/>
                    <a:pt x="19140" y="5970"/>
                    <a:pt x="19260" y="5970"/>
                  </a:cubicBezTo>
                  <a:cubicBezTo>
                    <a:pt x="19290" y="5970"/>
                    <a:pt x="19290" y="5970"/>
                    <a:pt x="19290" y="5970"/>
                  </a:cubicBezTo>
                  <a:cubicBezTo>
                    <a:pt x="20580" y="5970"/>
                    <a:pt x="21600" y="6990"/>
                    <a:pt x="21600" y="825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sz="1799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24"/>
            <p:cNvSpPr txBox="1"/>
            <p:nvPr/>
          </p:nvSpPr>
          <p:spPr>
            <a:xfrm rot="908242">
              <a:off x="4637700" y="1738009"/>
              <a:ext cx="407413" cy="584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9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B</a:t>
              </a:r>
              <a:endParaRPr lang="zh-CN" altLang="en-US" sz="3199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5074355" y="2568601"/>
            <a:ext cx="1249240" cy="1247186"/>
            <a:chOff x="5074422" y="2686262"/>
            <a:chExt cx="1249409" cy="1247186"/>
          </a:xfrm>
          <a:solidFill>
            <a:schemeClr val="accent3"/>
          </a:solidFill>
        </p:grpSpPr>
        <p:sp>
          <p:nvSpPr>
            <p:cNvPr id="9" name="Shape 14336"/>
            <p:cNvSpPr/>
            <p:nvPr/>
          </p:nvSpPr>
          <p:spPr>
            <a:xfrm rot="18900000">
              <a:off x="5074422" y="2686262"/>
              <a:ext cx="1249409" cy="1247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70" y="10680"/>
                  </a:moveTo>
                  <a:cubicBezTo>
                    <a:pt x="21600" y="16260"/>
                    <a:pt x="21600" y="16260"/>
                    <a:pt x="21600" y="16260"/>
                  </a:cubicBezTo>
                  <a:cubicBezTo>
                    <a:pt x="16028" y="16260"/>
                    <a:pt x="16028" y="16260"/>
                    <a:pt x="16028" y="16260"/>
                  </a:cubicBezTo>
                  <a:cubicBezTo>
                    <a:pt x="15938" y="16260"/>
                    <a:pt x="15848" y="16260"/>
                    <a:pt x="15758" y="16290"/>
                  </a:cubicBezTo>
                  <a:cubicBezTo>
                    <a:pt x="13631" y="16770"/>
                    <a:pt x="14650" y="17490"/>
                    <a:pt x="15159" y="18090"/>
                  </a:cubicBezTo>
                  <a:cubicBezTo>
                    <a:pt x="15668" y="18690"/>
                    <a:pt x="15638" y="19290"/>
                    <a:pt x="15638" y="19290"/>
                  </a:cubicBezTo>
                  <a:cubicBezTo>
                    <a:pt x="15638" y="20580"/>
                    <a:pt x="14620" y="21600"/>
                    <a:pt x="13331" y="21600"/>
                  </a:cubicBezTo>
                  <a:cubicBezTo>
                    <a:pt x="12073" y="21600"/>
                    <a:pt x="11055" y="20580"/>
                    <a:pt x="11055" y="19290"/>
                  </a:cubicBezTo>
                  <a:cubicBezTo>
                    <a:pt x="11055" y="19290"/>
                    <a:pt x="11025" y="18690"/>
                    <a:pt x="11534" y="18090"/>
                  </a:cubicBezTo>
                  <a:cubicBezTo>
                    <a:pt x="12043" y="17490"/>
                    <a:pt x="13062" y="16770"/>
                    <a:pt x="10935" y="16290"/>
                  </a:cubicBezTo>
                  <a:cubicBezTo>
                    <a:pt x="10845" y="16260"/>
                    <a:pt x="10755" y="16260"/>
                    <a:pt x="10665" y="16260"/>
                  </a:cubicBezTo>
                  <a:cubicBezTo>
                    <a:pt x="5363" y="16260"/>
                    <a:pt x="5363" y="16260"/>
                    <a:pt x="5363" y="16260"/>
                  </a:cubicBezTo>
                  <a:cubicBezTo>
                    <a:pt x="5363" y="10680"/>
                    <a:pt x="5363" y="10680"/>
                    <a:pt x="5363" y="10680"/>
                  </a:cubicBezTo>
                  <a:cubicBezTo>
                    <a:pt x="5363" y="10590"/>
                    <a:pt x="5333" y="10470"/>
                    <a:pt x="5303" y="10380"/>
                  </a:cubicBezTo>
                  <a:cubicBezTo>
                    <a:pt x="5153" y="9660"/>
                    <a:pt x="4883" y="8880"/>
                    <a:pt x="4284" y="8880"/>
                  </a:cubicBezTo>
                  <a:cubicBezTo>
                    <a:pt x="3925" y="8880"/>
                    <a:pt x="3595" y="9150"/>
                    <a:pt x="3295" y="9420"/>
                  </a:cubicBezTo>
                  <a:cubicBezTo>
                    <a:pt x="3236" y="9510"/>
                    <a:pt x="3176" y="9570"/>
                    <a:pt x="3116" y="9630"/>
                  </a:cubicBezTo>
                  <a:cubicBezTo>
                    <a:pt x="2636" y="10020"/>
                    <a:pt x="2157" y="10050"/>
                    <a:pt x="2067" y="10050"/>
                  </a:cubicBezTo>
                  <a:cubicBezTo>
                    <a:pt x="2037" y="10050"/>
                    <a:pt x="2037" y="10050"/>
                    <a:pt x="2037" y="10050"/>
                  </a:cubicBezTo>
                  <a:cubicBezTo>
                    <a:pt x="929" y="10050"/>
                    <a:pt x="0" y="9120"/>
                    <a:pt x="0" y="8010"/>
                  </a:cubicBezTo>
                  <a:cubicBezTo>
                    <a:pt x="0" y="6870"/>
                    <a:pt x="929" y="5940"/>
                    <a:pt x="2037" y="5940"/>
                  </a:cubicBezTo>
                  <a:cubicBezTo>
                    <a:pt x="2067" y="5940"/>
                    <a:pt x="2067" y="5940"/>
                    <a:pt x="2067" y="5940"/>
                  </a:cubicBezTo>
                  <a:cubicBezTo>
                    <a:pt x="2127" y="5940"/>
                    <a:pt x="2247" y="5970"/>
                    <a:pt x="2457" y="6000"/>
                  </a:cubicBezTo>
                  <a:cubicBezTo>
                    <a:pt x="2636" y="6060"/>
                    <a:pt x="2876" y="6180"/>
                    <a:pt x="3116" y="6390"/>
                  </a:cubicBezTo>
                  <a:cubicBezTo>
                    <a:pt x="3176" y="6450"/>
                    <a:pt x="3236" y="6510"/>
                    <a:pt x="3295" y="6570"/>
                  </a:cubicBezTo>
                  <a:cubicBezTo>
                    <a:pt x="3595" y="6840"/>
                    <a:pt x="3925" y="7140"/>
                    <a:pt x="4284" y="7140"/>
                  </a:cubicBezTo>
                  <a:cubicBezTo>
                    <a:pt x="4883" y="7140"/>
                    <a:pt x="5153" y="6330"/>
                    <a:pt x="5303" y="5640"/>
                  </a:cubicBezTo>
                  <a:cubicBezTo>
                    <a:pt x="5333" y="5520"/>
                    <a:pt x="5363" y="5430"/>
                    <a:pt x="5363" y="531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5363" y="0"/>
                    <a:pt x="5363" y="0"/>
                    <a:pt x="5363" y="0"/>
                  </a:cubicBezTo>
                  <a:cubicBezTo>
                    <a:pt x="10665" y="0"/>
                    <a:pt x="10665" y="0"/>
                    <a:pt x="10665" y="0"/>
                  </a:cubicBezTo>
                  <a:cubicBezTo>
                    <a:pt x="10725" y="0"/>
                    <a:pt x="10785" y="0"/>
                    <a:pt x="10875" y="30"/>
                  </a:cubicBezTo>
                  <a:cubicBezTo>
                    <a:pt x="11804" y="240"/>
                    <a:pt x="11953" y="480"/>
                    <a:pt x="11983" y="540"/>
                  </a:cubicBezTo>
                  <a:cubicBezTo>
                    <a:pt x="12013" y="690"/>
                    <a:pt x="11744" y="990"/>
                    <a:pt x="11564" y="1200"/>
                  </a:cubicBezTo>
                  <a:cubicBezTo>
                    <a:pt x="11474" y="1260"/>
                    <a:pt x="11414" y="1350"/>
                    <a:pt x="11354" y="1410"/>
                  </a:cubicBezTo>
                  <a:cubicBezTo>
                    <a:pt x="10785" y="2070"/>
                    <a:pt x="10785" y="2700"/>
                    <a:pt x="10785" y="2790"/>
                  </a:cubicBezTo>
                  <a:cubicBezTo>
                    <a:pt x="10785" y="4200"/>
                    <a:pt x="11953" y="5340"/>
                    <a:pt x="13331" y="5340"/>
                  </a:cubicBezTo>
                  <a:cubicBezTo>
                    <a:pt x="14740" y="5340"/>
                    <a:pt x="15878" y="4200"/>
                    <a:pt x="15878" y="2790"/>
                  </a:cubicBezTo>
                  <a:cubicBezTo>
                    <a:pt x="15878" y="2700"/>
                    <a:pt x="15908" y="2040"/>
                    <a:pt x="15339" y="1410"/>
                  </a:cubicBezTo>
                  <a:cubicBezTo>
                    <a:pt x="15279" y="1350"/>
                    <a:pt x="15219" y="1260"/>
                    <a:pt x="15129" y="1200"/>
                  </a:cubicBezTo>
                  <a:cubicBezTo>
                    <a:pt x="14949" y="990"/>
                    <a:pt x="14680" y="690"/>
                    <a:pt x="14710" y="540"/>
                  </a:cubicBezTo>
                  <a:cubicBezTo>
                    <a:pt x="14740" y="480"/>
                    <a:pt x="14889" y="240"/>
                    <a:pt x="15818" y="30"/>
                  </a:cubicBezTo>
                  <a:cubicBezTo>
                    <a:pt x="15878" y="0"/>
                    <a:pt x="15968" y="0"/>
                    <a:pt x="16028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570" y="5310"/>
                    <a:pt x="21570" y="5310"/>
                    <a:pt x="21570" y="5310"/>
                  </a:cubicBezTo>
                  <a:cubicBezTo>
                    <a:pt x="21570" y="5400"/>
                    <a:pt x="21570" y="5490"/>
                    <a:pt x="21540" y="5580"/>
                  </a:cubicBezTo>
                  <a:cubicBezTo>
                    <a:pt x="21330" y="6570"/>
                    <a:pt x="21061" y="6870"/>
                    <a:pt x="20761" y="6870"/>
                  </a:cubicBezTo>
                  <a:cubicBezTo>
                    <a:pt x="20432" y="6870"/>
                    <a:pt x="20072" y="6450"/>
                    <a:pt x="19743" y="6180"/>
                  </a:cubicBezTo>
                  <a:cubicBezTo>
                    <a:pt x="19233" y="5730"/>
                    <a:pt x="18694" y="5700"/>
                    <a:pt x="18574" y="5700"/>
                  </a:cubicBezTo>
                  <a:cubicBezTo>
                    <a:pt x="18544" y="5700"/>
                    <a:pt x="18544" y="5700"/>
                    <a:pt x="18544" y="5700"/>
                  </a:cubicBezTo>
                  <a:cubicBezTo>
                    <a:pt x="17256" y="5700"/>
                    <a:pt x="16237" y="6720"/>
                    <a:pt x="16237" y="8010"/>
                  </a:cubicBezTo>
                  <a:cubicBezTo>
                    <a:pt x="16237" y="9270"/>
                    <a:pt x="17256" y="10290"/>
                    <a:pt x="18544" y="10290"/>
                  </a:cubicBezTo>
                  <a:cubicBezTo>
                    <a:pt x="18544" y="10290"/>
                    <a:pt x="18544" y="10290"/>
                    <a:pt x="18574" y="10290"/>
                  </a:cubicBezTo>
                  <a:cubicBezTo>
                    <a:pt x="18664" y="10290"/>
                    <a:pt x="19203" y="10260"/>
                    <a:pt x="19743" y="9810"/>
                  </a:cubicBezTo>
                  <a:cubicBezTo>
                    <a:pt x="20072" y="9540"/>
                    <a:pt x="20432" y="9120"/>
                    <a:pt x="20761" y="9120"/>
                  </a:cubicBezTo>
                  <a:cubicBezTo>
                    <a:pt x="21061" y="9120"/>
                    <a:pt x="21330" y="9420"/>
                    <a:pt x="21540" y="10440"/>
                  </a:cubicBezTo>
                  <a:cubicBezTo>
                    <a:pt x="21570" y="10500"/>
                    <a:pt x="21570" y="10590"/>
                    <a:pt x="21570" y="106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sz="1799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24"/>
            <p:cNvSpPr txBox="1"/>
            <p:nvPr/>
          </p:nvSpPr>
          <p:spPr>
            <a:xfrm rot="908242">
              <a:off x="5497024" y="2942085"/>
              <a:ext cx="404208" cy="5845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199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C</a:t>
              </a:r>
              <a:endParaRPr lang="zh-CN" altLang="en-US" sz="3199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52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/>
      <p:bldP spid="18" grpId="0"/>
      <p:bldP spid="19" grpId="0" animBg="1"/>
      <p:bldP spid="21" grpId="0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9"/>
          <p:cNvSpPr/>
          <p:nvPr/>
        </p:nvSpPr>
        <p:spPr>
          <a:xfrm>
            <a:off x="1696" y="956"/>
            <a:ext cx="9144545" cy="257079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 dirty="0"/>
          </a:p>
        </p:txBody>
      </p:sp>
      <p:sp>
        <p:nvSpPr>
          <p:cNvPr id="20" name="Rectangle 19"/>
          <p:cNvSpPr/>
          <p:nvPr/>
        </p:nvSpPr>
        <p:spPr>
          <a:xfrm>
            <a:off x="1696" y="956"/>
            <a:ext cx="3392720" cy="257079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/>
          </a:p>
        </p:txBody>
      </p:sp>
      <p:sp>
        <p:nvSpPr>
          <p:cNvPr id="25" name="Rectangle 24"/>
          <p:cNvSpPr/>
          <p:nvPr/>
        </p:nvSpPr>
        <p:spPr>
          <a:xfrm>
            <a:off x="2512708" y="3763485"/>
            <a:ext cx="1753722" cy="137906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0"/>
          </a:p>
        </p:txBody>
      </p:sp>
      <p:sp>
        <p:nvSpPr>
          <p:cNvPr id="29" name="Rectangle 28"/>
          <p:cNvSpPr/>
          <p:nvPr/>
        </p:nvSpPr>
        <p:spPr>
          <a:xfrm>
            <a:off x="4266430" y="3253312"/>
            <a:ext cx="1753722" cy="1889236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46" tIns="34273" rIns="68546" bIns="342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020152" y="3253312"/>
            <a:ext cx="1754997" cy="1889236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46" tIns="34273" rIns="68546" bIns="3427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2687769" y="3763480"/>
            <a:ext cx="1402650" cy="935605"/>
            <a:chOff x="3779016" y="5292615"/>
            <a:chExt cx="1972964" cy="1316021"/>
          </a:xfrm>
        </p:grpSpPr>
        <p:sp>
          <p:nvSpPr>
            <p:cNvPr id="31" name="Rectangle 30"/>
            <p:cNvSpPr/>
            <p:nvPr/>
          </p:nvSpPr>
          <p:spPr>
            <a:xfrm>
              <a:off x="3873926" y="5292615"/>
              <a:ext cx="526993" cy="5269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80" dirty="0">
                  <a:solidFill>
                    <a:schemeClr val="bg1"/>
                  </a:solidFill>
                  <a:latin typeface="+mj-lt"/>
                </a:rPr>
                <a:t>01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16" y="5775822"/>
              <a:ext cx="1883192" cy="4532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779017" y="6109157"/>
              <a:ext cx="1972963" cy="499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569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3" name="组合 4"/>
          <p:cNvGrpSpPr/>
          <p:nvPr/>
        </p:nvGrpSpPr>
        <p:grpSpPr>
          <a:xfrm>
            <a:off x="4528677" y="3704531"/>
            <a:ext cx="1420128" cy="1375655"/>
            <a:chOff x="6368433" y="5209687"/>
            <a:chExt cx="1997549" cy="1934993"/>
          </a:xfrm>
        </p:grpSpPr>
        <p:sp>
          <p:nvSpPr>
            <p:cNvPr id="40" name="Rectangle 39"/>
            <p:cNvSpPr/>
            <p:nvPr/>
          </p:nvSpPr>
          <p:spPr>
            <a:xfrm>
              <a:off x="6368433" y="5209687"/>
              <a:ext cx="1883193" cy="4532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92558" y="5579415"/>
              <a:ext cx="1973424" cy="684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569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003927" y="6430366"/>
              <a:ext cx="751295" cy="714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6196163" y="3709645"/>
            <a:ext cx="1402977" cy="1370537"/>
            <a:chOff x="8713914" y="5216885"/>
            <a:chExt cx="1973425" cy="1927796"/>
          </a:xfrm>
        </p:grpSpPr>
        <p:sp>
          <p:nvSpPr>
            <p:cNvPr id="44" name="Rectangle 43"/>
            <p:cNvSpPr/>
            <p:nvPr/>
          </p:nvSpPr>
          <p:spPr>
            <a:xfrm>
              <a:off x="8723143" y="5216885"/>
              <a:ext cx="1883193" cy="4532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713914" y="5579416"/>
              <a:ext cx="1973425" cy="4994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6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altLang="zh-CN" sz="569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325283" y="6430367"/>
              <a:ext cx="751295" cy="714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700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745698" y="1017980"/>
            <a:ext cx="1767008" cy="839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id-ID" altLang="zh-CN" sz="74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7374" y="749872"/>
            <a:ext cx="1338828" cy="322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9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741697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5" grpId="0" animBg="1"/>
      <p:bldP spid="29" grpId="0" animBg="1"/>
      <p:bldP spid="30" grpId="0" animBg="1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006204" y="2172221"/>
            <a:ext cx="529398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演讲完毕，谢谢观看！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3CF66B7C-0DB4-4C8D-97E8-0A24101A9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505" y="0"/>
            <a:ext cx="5199495" cy="5143500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008112" y="3147814"/>
            <a:ext cx="33674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优品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   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时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间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2020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年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12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008112" y="1189075"/>
            <a:ext cx="266429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dirty="0" smtClean="0">
                <a:solidFill>
                  <a:schemeClr val="accent1"/>
                </a:solidFill>
                <a:cs typeface="Arial" panose="020B0604020202020204" pitchFamily="34" charset="0"/>
              </a:rPr>
              <a:t>2020</a:t>
            </a:r>
            <a:endParaRPr lang="en-US" altLang="zh-CN" sz="6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63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7" grpId="0"/>
      <p:bldP spid="7" grpId="1"/>
      <p:bldP spid="9" grpId="0"/>
      <p:bldP spid="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350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2267A6B1-8B59-4C7D-850C-31925BB33F98}"/>
              </a:ext>
            </a:extLst>
          </p:cNvPr>
          <p:cNvSpPr/>
          <p:nvPr/>
        </p:nvSpPr>
        <p:spPr>
          <a:xfrm>
            <a:off x="2483768" y="1580929"/>
            <a:ext cx="1037768" cy="10377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TextBox 48"/>
          <p:cNvSpPr txBox="1"/>
          <p:nvPr/>
        </p:nvSpPr>
        <p:spPr>
          <a:xfrm>
            <a:off x="2240541" y="2723263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项目介绍</a:t>
            </a:r>
            <a:endParaRPr lang="en-GB" altLang="zh-CN" sz="3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1619672" y="3302863"/>
            <a:ext cx="2979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2248131" y="1724945"/>
            <a:ext cx="1561914" cy="74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400" b="1" cap="all" spc="213" dirty="0">
                <a:solidFill>
                  <a:schemeClr val="bg1"/>
                </a:solidFill>
                <a:cs typeface="Arial" panose="020B0604020202020204" pitchFamily="34" charset="0"/>
              </a:rPr>
              <a:t>01</a:t>
            </a:r>
            <a:endParaRPr lang="zh-CN" altLang="en-US" sz="4400" b="1" cap="all" spc="213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F6561705-05CF-4529-9666-6614680599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505" y="0"/>
            <a:ext cx="519949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3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弧形箭头 1"/>
          <p:cNvSpPr/>
          <p:nvPr/>
        </p:nvSpPr>
        <p:spPr>
          <a:xfrm>
            <a:off x="973138" y="1406578"/>
            <a:ext cx="2513012" cy="1511218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>
              <a:defRPr/>
            </a:pPr>
            <a:endParaRPr lang="zh-CN" altLang="en-US" sz="128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上弧形箭头 2"/>
          <p:cNvSpPr/>
          <p:nvPr/>
        </p:nvSpPr>
        <p:spPr>
          <a:xfrm flipH="1" flipV="1">
            <a:off x="848990" y="2953091"/>
            <a:ext cx="2261444" cy="1359694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>
              <a:defRPr/>
            </a:pPr>
            <a:endParaRPr lang="zh-CN" altLang="en-US" sz="128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0343" y="1357370"/>
            <a:ext cx="5400675" cy="587342"/>
            <a:chOff x="2700342" y="1357303"/>
            <a:chExt cx="5400675" cy="587374"/>
          </a:xfrm>
        </p:grpSpPr>
        <p:cxnSp>
          <p:nvCxnSpPr>
            <p:cNvPr id="5" name="直接连接符​​ 14"/>
            <p:cNvCxnSpPr/>
            <p:nvPr/>
          </p:nvCxnSpPr>
          <p:spPr>
            <a:xfrm>
              <a:off x="2700342" y="1944677"/>
              <a:ext cx="540067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112060" y="1357303"/>
              <a:ext cx="2428870" cy="376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833" indent="-342833">
                <a:buFont typeface="Arial" panose="020B0604020202020204" pitchFamily="34" charset="0"/>
                <a:buChar char="•"/>
                <a:defRPr/>
              </a:pPr>
              <a:r>
                <a:rPr lang="zh-CN" altLang="en-US" sz="92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点击此处输入文字点击此处输入文字</a:t>
              </a:r>
              <a:endParaRPr lang="en-US" altLang="zh-CN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833" indent="-342833">
                <a:buFont typeface="Arial" panose="020B0604020202020204" pitchFamily="34" charset="0"/>
                <a:buChar char="•"/>
                <a:defRPr/>
              </a:pPr>
              <a:r>
                <a:rPr lang="zh-CN" altLang="en-US" sz="92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点击此处输入文字点击此处输入文字</a:t>
              </a:r>
              <a:endParaRPr lang="en-US" altLang="zh-CN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00343" y="3402117"/>
            <a:ext cx="5400675" cy="558609"/>
            <a:chOff x="2700342" y="3402162"/>
            <a:chExt cx="5400675" cy="558640"/>
          </a:xfrm>
        </p:grpSpPr>
        <p:cxnSp>
          <p:nvCxnSpPr>
            <p:cNvPr id="8" name="直接连接符​​ 15"/>
            <p:cNvCxnSpPr/>
            <p:nvPr/>
          </p:nvCxnSpPr>
          <p:spPr>
            <a:xfrm>
              <a:off x="2700342" y="3960802"/>
              <a:ext cx="5400675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112060" y="3402162"/>
              <a:ext cx="2428870" cy="3767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833" indent="-342833">
                <a:buFont typeface="Arial" panose="020B0604020202020204" pitchFamily="34" charset="0"/>
                <a:buChar char="•"/>
                <a:defRPr/>
              </a:pPr>
              <a:r>
                <a:rPr lang="zh-CN" altLang="en-US" sz="92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点击此处输入文字点击此处输入文字</a:t>
              </a:r>
              <a:endParaRPr lang="en-US" altLang="zh-CN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833" indent="-342833">
                <a:buFont typeface="Arial" panose="020B0604020202020204" pitchFamily="34" charset="0"/>
                <a:buChar char="•"/>
                <a:defRPr/>
              </a:pPr>
              <a:r>
                <a:rPr lang="zh-CN" altLang="en-US" sz="924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点击此处输入文字点击此处输入文字</a:t>
              </a:r>
              <a:endParaRPr lang="en-US" altLang="zh-CN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616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513166" y="2684249"/>
            <a:ext cx="719906" cy="71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52265" y="3435532"/>
            <a:ext cx="719906" cy="71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43672" y="1939697"/>
            <a:ext cx="719906" cy="71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88513" y="2756816"/>
            <a:ext cx="719906" cy="71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5"/>
          <p:cNvSpPr/>
          <p:nvPr/>
        </p:nvSpPr>
        <p:spPr>
          <a:xfrm>
            <a:off x="1144978" y="2344549"/>
            <a:ext cx="1769671" cy="332138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椭圆 5"/>
          <p:cNvSpPr/>
          <p:nvPr/>
        </p:nvSpPr>
        <p:spPr>
          <a:xfrm>
            <a:off x="2914648" y="2698751"/>
            <a:ext cx="1769671" cy="332138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椭圆 5"/>
          <p:cNvSpPr/>
          <p:nvPr/>
        </p:nvSpPr>
        <p:spPr>
          <a:xfrm>
            <a:off x="4711150" y="3050012"/>
            <a:ext cx="1769671" cy="332138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6" name="椭圆 5"/>
          <p:cNvSpPr/>
          <p:nvPr/>
        </p:nvSpPr>
        <p:spPr>
          <a:xfrm>
            <a:off x="6480821" y="3462264"/>
            <a:ext cx="1769671" cy="332138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8" rIns="91415" bIns="45708" rtlCol="0" anchor="ctr"/>
          <a:lstStyle/>
          <a:p>
            <a:pPr algn="ctr"/>
            <a:endParaRPr lang="zh-CN" altLang="en-US" sz="128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2415" y="1898697"/>
            <a:ext cx="1370838" cy="376746"/>
          </a:xfrm>
          <a:prstGeom prst="rect">
            <a:avLst/>
          </a:prstGeom>
          <a:noFill/>
          <a:ln>
            <a:noFill/>
          </a:ln>
        </p:spPr>
        <p:txBody>
          <a:bodyPr wrap="none" lIns="91415" tIns="45708" rIns="91415" bIns="45708" rtlCol="0">
            <a:spAutoFit/>
          </a:bodyPr>
          <a:lstStyle/>
          <a:p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点击添加文字内容，内</a:t>
            </a:r>
            <a:endParaRPr lang="en-US" altLang="zh-CN" sz="924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容简要详尽。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842086" y="3030889"/>
            <a:ext cx="1370838" cy="376746"/>
          </a:xfrm>
          <a:prstGeom prst="rect">
            <a:avLst/>
          </a:prstGeom>
          <a:noFill/>
          <a:ln>
            <a:noFill/>
          </a:ln>
        </p:spPr>
        <p:txBody>
          <a:bodyPr wrap="none" lIns="91415" tIns="45708" rIns="91415" bIns="45708" rtlCol="0">
            <a:spAutoFit/>
          </a:bodyPr>
          <a:lstStyle/>
          <a:p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点击添加文字内容，内</a:t>
            </a:r>
            <a:endParaRPr lang="en-US" altLang="zh-CN" sz="924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容简要详尽。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626269" y="2609307"/>
            <a:ext cx="1370838" cy="376746"/>
          </a:xfrm>
          <a:prstGeom prst="rect">
            <a:avLst/>
          </a:prstGeom>
          <a:noFill/>
          <a:ln>
            <a:noFill/>
          </a:ln>
        </p:spPr>
        <p:txBody>
          <a:bodyPr wrap="none" lIns="91415" tIns="45708" rIns="91415" bIns="45708" rtlCol="0">
            <a:spAutoFit/>
          </a:bodyPr>
          <a:lstStyle/>
          <a:p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点击添加文字内容，内</a:t>
            </a:r>
            <a:endParaRPr lang="en-US" altLang="zh-CN" sz="924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容简要详尽。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393035" y="3775718"/>
            <a:ext cx="1370838" cy="376746"/>
          </a:xfrm>
          <a:prstGeom prst="rect">
            <a:avLst/>
          </a:prstGeom>
          <a:noFill/>
          <a:ln>
            <a:noFill/>
          </a:ln>
        </p:spPr>
        <p:txBody>
          <a:bodyPr wrap="none" lIns="91415" tIns="45708" rIns="91415" bIns="45708" rtlCol="0">
            <a:spAutoFit/>
          </a:bodyPr>
          <a:lstStyle/>
          <a:p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点击添加文字内容，内</a:t>
            </a:r>
            <a:endParaRPr lang="en-US" altLang="zh-CN" sz="924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r>
              <a:rPr lang="zh-CN" altLang="en-US" sz="924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容简要详尽。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606162" y="6204131"/>
            <a:ext cx="1646554" cy="529993"/>
          </a:xfrm>
          <a:prstGeom prst="rect">
            <a:avLst/>
          </a:prstGeom>
          <a:noFill/>
        </p:spPr>
        <p:txBody>
          <a:bodyPr wrap="none" lIns="91415" tIns="45708" rIns="91415" bIns="45708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422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422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22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422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422" dirty="0">
              <a:solidFill>
                <a:schemeClr val="bg1"/>
              </a:solidFill>
              <a:latin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55110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6" grpId="0" animBg="1"/>
      <p:bldP spid="47" grpId="0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838405" y="2032796"/>
            <a:ext cx="2209679" cy="2590658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108057" cy="646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65%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3543356" y="1866117"/>
            <a:ext cx="2209678" cy="2757337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247929" y="2064097"/>
              <a:ext cx="1108057" cy="646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85%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32232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6248307" y="2032796"/>
            <a:ext cx="2209678" cy="2590658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660929" y="2152997"/>
              <a:ext cx="1108057" cy="646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445232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sz="128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866378" y="1003391"/>
            <a:ext cx="2181705" cy="62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3546156" y="1003391"/>
            <a:ext cx="2181705" cy="62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6262295" y="1003391"/>
            <a:ext cx="2181705" cy="62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252040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2628185" y="2106661"/>
            <a:ext cx="1261199" cy="1267483"/>
          </a:xfrm>
          <a:custGeom>
            <a:avLst/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3504988" y="2106661"/>
            <a:ext cx="1267553" cy="1267483"/>
          </a:xfrm>
          <a:custGeom>
            <a:avLst/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4381790" y="2106661"/>
            <a:ext cx="1267553" cy="1267483"/>
          </a:xfrm>
          <a:custGeom>
            <a:avLst/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7" name="Freeform 9"/>
          <p:cNvSpPr/>
          <p:nvPr/>
        </p:nvSpPr>
        <p:spPr bwMode="auto">
          <a:xfrm>
            <a:off x="5261768" y="2106661"/>
            <a:ext cx="1267553" cy="1267483"/>
          </a:xfrm>
          <a:custGeom>
            <a:avLst/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8" name="Freeform 10"/>
          <p:cNvSpPr/>
          <p:nvPr/>
        </p:nvSpPr>
        <p:spPr bwMode="auto">
          <a:xfrm>
            <a:off x="2618654" y="1684168"/>
            <a:ext cx="638542" cy="279546"/>
          </a:xfrm>
          <a:custGeom>
            <a:avLst/>
            <a:gdLst>
              <a:gd name="T0" fmla="*/ 201 w 201"/>
              <a:gd name="T1" fmla="*/ 88 h 88"/>
              <a:gd name="T2" fmla="*/ 201 w 201"/>
              <a:gd name="T3" fmla="*/ 0 h 88"/>
              <a:gd name="T4" fmla="*/ 0 w 201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88">
                <a:moveTo>
                  <a:pt x="201" y="88"/>
                </a:moveTo>
                <a:lnTo>
                  <a:pt x="201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9" name="Freeform 11"/>
          <p:cNvSpPr/>
          <p:nvPr/>
        </p:nvSpPr>
        <p:spPr bwMode="auto">
          <a:xfrm>
            <a:off x="2154839" y="1528511"/>
            <a:ext cx="336743" cy="298606"/>
          </a:xfrm>
          <a:custGeom>
            <a:avLst/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68567" tIns="34284" rIns="68567" bIns="34284" numCol="1" anchor="ctr" anchorCtr="0" compatLnSpc="1"/>
          <a:lstStyle/>
          <a:p>
            <a:pPr algn="ctr"/>
            <a:r>
              <a:rPr lang="en-US" altLang="zh-CN" sz="1280" dirty="0">
                <a:solidFill>
                  <a:schemeClr val="bg1"/>
                </a:solidFill>
                <a:latin typeface="Bebas" pitchFamily="2" charset="0"/>
              </a:rPr>
              <a:t>01</a:t>
            </a:r>
            <a:endParaRPr lang="zh-CN" altLang="en-US" sz="12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5884425" y="1684168"/>
            <a:ext cx="635364" cy="279546"/>
          </a:xfrm>
          <a:custGeom>
            <a:avLst/>
            <a:gdLst>
              <a:gd name="T0" fmla="*/ 0 w 200"/>
              <a:gd name="T1" fmla="*/ 88 h 88"/>
              <a:gd name="T2" fmla="*/ 0 w 200"/>
              <a:gd name="T3" fmla="*/ 0 h 88"/>
              <a:gd name="T4" fmla="*/ 200 w 20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" h="88">
                <a:moveTo>
                  <a:pt x="0" y="88"/>
                </a:moveTo>
                <a:lnTo>
                  <a:pt x="0" y="0"/>
                </a:lnTo>
                <a:lnTo>
                  <a:pt x="20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11" name="Freeform 13"/>
          <p:cNvSpPr/>
          <p:nvPr/>
        </p:nvSpPr>
        <p:spPr bwMode="auto">
          <a:xfrm>
            <a:off x="6640510" y="1528511"/>
            <a:ext cx="346274" cy="298606"/>
          </a:xfrm>
          <a:custGeom>
            <a:avLst/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68567" tIns="34284" rIns="68567" bIns="34284" numCol="1" anchor="ctr" anchorCtr="0" compatLnSpc="1"/>
          <a:lstStyle/>
          <a:p>
            <a:pPr algn="ctr"/>
            <a:r>
              <a:rPr lang="en-US" altLang="zh-CN" sz="1280" dirty="0">
                <a:solidFill>
                  <a:schemeClr val="bg1"/>
                </a:solidFill>
                <a:latin typeface="Bebas" pitchFamily="2" charset="0"/>
              </a:rPr>
              <a:t>04</a:t>
            </a:r>
            <a:endParaRPr lang="zh-CN" altLang="en-US" sz="12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2" name="Freeform 14"/>
          <p:cNvSpPr/>
          <p:nvPr/>
        </p:nvSpPr>
        <p:spPr bwMode="auto">
          <a:xfrm>
            <a:off x="3511341" y="3469443"/>
            <a:ext cx="638542" cy="285899"/>
          </a:xfrm>
          <a:custGeom>
            <a:avLst/>
            <a:gdLst>
              <a:gd name="T0" fmla="*/ 201 w 201"/>
              <a:gd name="T1" fmla="*/ 0 h 90"/>
              <a:gd name="T2" fmla="*/ 201 w 201"/>
              <a:gd name="T3" fmla="*/ 90 h 90"/>
              <a:gd name="T4" fmla="*/ 0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201" y="0"/>
                </a:moveTo>
                <a:lnTo>
                  <a:pt x="201" y="90"/>
                </a:lnTo>
                <a:lnTo>
                  <a:pt x="0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13" name="Freeform 15"/>
          <p:cNvSpPr/>
          <p:nvPr/>
        </p:nvSpPr>
        <p:spPr bwMode="auto">
          <a:xfrm>
            <a:off x="3041172" y="3612392"/>
            <a:ext cx="343097" cy="292252"/>
          </a:xfrm>
          <a:custGeom>
            <a:avLst/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68567" tIns="34284" rIns="68567" bIns="34284" numCol="1" anchor="ctr" anchorCtr="0" compatLnSpc="1"/>
          <a:lstStyle/>
          <a:p>
            <a:pPr algn="ctr"/>
            <a:r>
              <a:rPr lang="en-US" altLang="zh-CN" sz="1280" dirty="0">
                <a:solidFill>
                  <a:schemeClr val="bg1"/>
                </a:solidFill>
                <a:latin typeface="Bebas" pitchFamily="2" charset="0"/>
              </a:rPr>
              <a:t>03</a:t>
            </a:r>
            <a:endParaRPr lang="zh-CN" altLang="en-US" sz="12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4" name="Freeform 16"/>
          <p:cNvSpPr/>
          <p:nvPr/>
        </p:nvSpPr>
        <p:spPr bwMode="auto">
          <a:xfrm>
            <a:off x="4998094" y="3469443"/>
            <a:ext cx="638542" cy="285899"/>
          </a:xfrm>
          <a:custGeom>
            <a:avLst/>
            <a:gdLst>
              <a:gd name="T0" fmla="*/ 0 w 201"/>
              <a:gd name="T1" fmla="*/ 0 h 90"/>
              <a:gd name="T2" fmla="*/ 0 w 201"/>
              <a:gd name="T3" fmla="*/ 90 h 90"/>
              <a:gd name="T4" fmla="*/ 201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0" y="0"/>
                </a:moveTo>
                <a:lnTo>
                  <a:pt x="0" y="90"/>
                </a:lnTo>
                <a:lnTo>
                  <a:pt x="201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15" name="Freeform 17"/>
          <p:cNvSpPr/>
          <p:nvPr/>
        </p:nvSpPr>
        <p:spPr bwMode="auto">
          <a:xfrm>
            <a:off x="5763707" y="3612392"/>
            <a:ext cx="346274" cy="292252"/>
          </a:xfrm>
          <a:custGeom>
            <a:avLst/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68567" tIns="34284" rIns="68567" bIns="34284" numCol="1" anchor="ctr" anchorCtr="0" compatLnSpc="1"/>
          <a:lstStyle/>
          <a:p>
            <a:pPr algn="ctr"/>
            <a:r>
              <a:rPr lang="en-US" altLang="zh-CN" sz="1280" dirty="0">
                <a:solidFill>
                  <a:schemeClr val="bg1"/>
                </a:solidFill>
                <a:latin typeface="Bebas" pitchFamily="2" charset="0"/>
              </a:rPr>
              <a:t>02</a:t>
            </a:r>
            <a:endParaRPr lang="zh-CN" altLang="en-US" sz="128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4902295" y="2572038"/>
            <a:ext cx="226542" cy="336732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5726659" y="2594487"/>
            <a:ext cx="337772" cy="291835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3116940" y="2570506"/>
            <a:ext cx="283688" cy="339794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21" name="Freeform 30"/>
          <p:cNvSpPr>
            <a:spLocks noEditPoints="1"/>
          </p:cNvSpPr>
          <p:nvPr/>
        </p:nvSpPr>
        <p:spPr bwMode="auto">
          <a:xfrm>
            <a:off x="3969879" y="2617445"/>
            <a:ext cx="337772" cy="245918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7" tIns="34284" rIns="68567" bIns="34284" numCol="1" anchor="t" anchorCtr="0" compatLnSpc="1"/>
          <a:lstStyle/>
          <a:p>
            <a:endParaRPr lang="zh-CN" altLang="en-US" sz="1280"/>
          </a:p>
        </p:txBody>
      </p:sp>
      <p:sp>
        <p:nvSpPr>
          <p:cNvPr id="22" name="TextBox 21"/>
          <p:cNvSpPr txBox="1"/>
          <p:nvPr/>
        </p:nvSpPr>
        <p:spPr>
          <a:xfrm>
            <a:off x="1331641" y="1275678"/>
            <a:ext cx="725804" cy="246349"/>
          </a:xfrm>
          <a:prstGeom prst="rect">
            <a:avLst/>
          </a:prstGeom>
          <a:noFill/>
        </p:spPr>
        <p:txBody>
          <a:bodyPr wrap="square" lIns="68567" tIns="0" rIns="68567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75557" y="1497241"/>
            <a:ext cx="1481889" cy="538597"/>
          </a:xfrm>
          <a:prstGeom prst="rect">
            <a:avLst/>
          </a:prstGeom>
          <a:noFill/>
        </p:spPr>
        <p:txBody>
          <a:bodyPr wrap="square" lIns="68567" tIns="34284" rIns="68567" bIns="34284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92181" y="3348261"/>
            <a:ext cx="725804" cy="246349"/>
          </a:xfrm>
          <a:prstGeom prst="rect">
            <a:avLst/>
          </a:prstGeom>
          <a:noFill/>
        </p:spPr>
        <p:txBody>
          <a:bodyPr wrap="square" lIns="68567" tIns="0" rIns="6856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92180" y="3569824"/>
            <a:ext cx="1481889" cy="538597"/>
          </a:xfrm>
          <a:prstGeom prst="rect">
            <a:avLst/>
          </a:prstGeom>
          <a:noFill/>
        </p:spPr>
        <p:txBody>
          <a:bodyPr wrap="square" lIns="68567" tIns="34284" rIns="68567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12120" y="3347384"/>
            <a:ext cx="725804" cy="246349"/>
          </a:xfrm>
          <a:prstGeom prst="rect">
            <a:avLst/>
          </a:prstGeom>
          <a:noFill/>
        </p:spPr>
        <p:txBody>
          <a:bodyPr wrap="square" lIns="68567" tIns="0" rIns="68567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56035" y="3568947"/>
            <a:ext cx="1481889" cy="538597"/>
          </a:xfrm>
          <a:prstGeom prst="rect">
            <a:avLst/>
          </a:prstGeom>
          <a:noFill/>
        </p:spPr>
        <p:txBody>
          <a:bodyPr wrap="square" lIns="68567" tIns="34284" rIns="68567" bIns="34284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049323" y="1274720"/>
            <a:ext cx="725804" cy="246349"/>
          </a:xfrm>
          <a:prstGeom prst="rect">
            <a:avLst/>
          </a:prstGeom>
          <a:noFill/>
        </p:spPr>
        <p:txBody>
          <a:bodyPr wrap="square" lIns="68567" tIns="0" rIns="68567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67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49323" y="1496283"/>
            <a:ext cx="1481889" cy="538597"/>
          </a:xfrm>
          <a:prstGeom prst="rect">
            <a:avLst/>
          </a:prstGeom>
          <a:noFill/>
        </p:spPr>
        <p:txBody>
          <a:bodyPr wrap="square" lIns="68567" tIns="34284" rIns="68567" bIns="3428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82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65006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8"/>
          <p:cNvSpPr/>
          <p:nvPr/>
        </p:nvSpPr>
        <p:spPr>
          <a:xfrm>
            <a:off x="-107598" y="2595675"/>
            <a:ext cx="9250982" cy="2552718"/>
          </a:xfrm>
          <a:custGeom>
            <a:avLst/>
            <a:gdLst>
              <a:gd name="connsiteX0" fmla="*/ 12192000 w 12192000"/>
              <a:gd name="connsiteY0" fmla="*/ 3070672 h 3403624"/>
              <a:gd name="connsiteX1" fmla="*/ 12192000 w 12192000"/>
              <a:gd name="connsiteY1" fmla="*/ 3403624 h 3403624"/>
              <a:gd name="connsiteX2" fmla="*/ 0 w 12192000"/>
              <a:gd name="connsiteY2" fmla="*/ 3403624 h 3403624"/>
              <a:gd name="connsiteX3" fmla="*/ 0 w 12192000"/>
              <a:gd name="connsiteY3" fmla="*/ 3205307 h 3403624"/>
              <a:gd name="connsiteX4" fmla="*/ 100891 w 12192000"/>
              <a:gd name="connsiteY4" fmla="*/ 3214088 h 3403624"/>
              <a:gd name="connsiteX5" fmla="*/ 12180505 w 12192000"/>
              <a:gd name="connsiteY5" fmla="*/ 3072495 h 3403624"/>
              <a:gd name="connsiteX6" fmla="*/ 10880527 w 12192000"/>
              <a:gd name="connsiteY6" fmla="*/ 1460 h 3403624"/>
              <a:gd name="connsiteX7" fmla="*/ 11230755 w 12192000"/>
              <a:gd name="connsiteY7" fmla="*/ 237817 h 3403624"/>
              <a:gd name="connsiteX8" fmla="*/ 11291182 w 12192000"/>
              <a:gd name="connsiteY8" fmla="*/ 309548 h 3403624"/>
              <a:gd name="connsiteX9" fmla="*/ 11319873 w 12192000"/>
              <a:gd name="connsiteY9" fmla="*/ 343607 h 3403624"/>
              <a:gd name="connsiteX10" fmla="*/ 12174681 w 12192000"/>
              <a:gd name="connsiteY10" fmla="*/ 1313033 h 3403624"/>
              <a:gd name="connsiteX11" fmla="*/ 12192000 w 12192000"/>
              <a:gd name="connsiteY11" fmla="*/ 1310379 h 3403624"/>
              <a:gd name="connsiteX12" fmla="*/ 12192000 w 12192000"/>
              <a:gd name="connsiteY12" fmla="*/ 3070671 h 3403624"/>
              <a:gd name="connsiteX13" fmla="*/ 12180505 w 12192000"/>
              <a:gd name="connsiteY13" fmla="*/ 3072494 h 3403624"/>
              <a:gd name="connsiteX14" fmla="*/ 100891 w 12192000"/>
              <a:gd name="connsiteY14" fmla="*/ 3214087 h 3403624"/>
              <a:gd name="connsiteX15" fmla="*/ 0 w 12192000"/>
              <a:gd name="connsiteY15" fmla="*/ 3205306 h 3403624"/>
              <a:gd name="connsiteX16" fmla="*/ 0 w 12192000"/>
              <a:gd name="connsiteY16" fmla="*/ 1772414 h 3403624"/>
              <a:gd name="connsiteX17" fmla="*/ 21273 w 12192000"/>
              <a:gd name="connsiteY17" fmla="*/ 1747856 h 3403624"/>
              <a:gd name="connsiteX18" fmla="*/ 43448 w 12192000"/>
              <a:gd name="connsiteY18" fmla="*/ 1714478 h 3403624"/>
              <a:gd name="connsiteX19" fmla="*/ 1081961 w 12192000"/>
              <a:gd name="connsiteY19" fmla="*/ 1182185 h 3403624"/>
              <a:gd name="connsiteX20" fmla="*/ 3332074 w 12192000"/>
              <a:gd name="connsiteY20" fmla="*/ 2130636 h 3403624"/>
              <a:gd name="connsiteX21" fmla="*/ 5486028 w 12192000"/>
              <a:gd name="connsiteY21" fmla="*/ 988623 h 3403624"/>
              <a:gd name="connsiteX22" fmla="*/ 6822633 w 12192000"/>
              <a:gd name="connsiteY22" fmla="*/ 1608020 h 3403624"/>
              <a:gd name="connsiteX23" fmla="*/ 7889993 w 12192000"/>
              <a:gd name="connsiteY23" fmla="*/ 872487 h 3403624"/>
              <a:gd name="connsiteX24" fmla="*/ 9486227 w 12192000"/>
              <a:gd name="connsiteY24" fmla="*/ 1046692 h 3403624"/>
              <a:gd name="connsiteX25" fmla="*/ 10200204 w 12192000"/>
              <a:gd name="connsiteY25" fmla="*/ 453305 h 3403624"/>
              <a:gd name="connsiteX26" fmla="*/ 10338100 w 12192000"/>
              <a:gd name="connsiteY26" fmla="*/ 309548 h 3403624"/>
              <a:gd name="connsiteX27" fmla="*/ 10371468 w 12192000"/>
              <a:gd name="connsiteY27" fmla="*/ 274762 h 3403624"/>
              <a:gd name="connsiteX28" fmla="*/ 10880527 w 12192000"/>
              <a:gd name="connsiteY28" fmla="*/ 1460 h 3403624"/>
              <a:gd name="connsiteX0" fmla="*/ 12192000 w 12192000"/>
              <a:gd name="connsiteY0" fmla="*/ 3070672 h 3403624"/>
              <a:gd name="connsiteX1" fmla="*/ 12192000 w 12192000"/>
              <a:gd name="connsiteY1" fmla="*/ 3403624 h 3403624"/>
              <a:gd name="connsiteX2" fmla="*/ 0 w 12192000"/>
              <a:gd name="connsiteY2" fmla="*/ 3403624 h 3403624"/>
              <a:gd name="connsiteX3" fmla="*/ 0 w 12192000"/>
              <a:gd name="connsiteY3" fmla="*/ 3205307 h 3403624"/>
              <a:gd name="connsiteX4" fmla="*/ 100891 w 12192000"/>
              <a:gd name="connsiteY4" fmla="*/ 3214088 h 3403624"/>
              <a:gd name="connsiteX5" fmla="*/ 12180505 w 12192000"/>
              <a:gd name="connsiteY5" fmla="*/ 3072495 h 3403624"/>
              <a:gd name="connsiteX6" fmla="*/ 12192000 w 12192000"/>
              <a:gd name="connsiteY6" fmla="*/ 3070672 h 3403624"/>
              <a:gd name="connsiteX7" fmla="*/ 10880527 w 12192000"/>
              <a:gd name="connsiteY7" fmla="*/ 1460 h 3403624"/>
              <a:gd name="connsiteX8" fmla="*/ 11230755 w 12192000"/>
              <a:gd name="connsiteY8" fmla="*/ 237817 h 3403624"/>
              <a:gd name="connsiteX9" fmla="*/ 11291182 w 12192000"/>
              <a:gd name="connsiteY9" fmla="*/ 309548 h 3403624"/>
              <a:gd name="connsiteX10" fmla="*/ 11319873 w 12192000"/>
              <a:gd name="connsiteY10" fmla="*/ 343607 h 3403624"/>
              <a:gd name="connsiteX11" fmla="*/ 12174681 w 12192000"/>
              <a:gd name="connsiteY11" fmla="*/ 1313033 h 3403624"/>
              <a:gd name="connsiteX12" fmla="*/ 12192000 w 12192000"/>
              <a:gd name="connsiteY12" fmla="*/ 1310379 h 3403624"/>
              <a:gd name="connsiteX13" fmla="*/ 12192000 w 12192000"/>
              <a:gd name="connsiteY13" fmla="*/ 3070671 h 3403624"/>
              <a:gd name="connsiteX14" fmla="*/ 12180505 w 12192000"/>
              <a:gd name="connsiteY14" fmla="*/ 3072494 h 3403624"/>
              <a:gd name="connsiteX15" fmla="*/ 100891 w 12192000"/>
              <a:gd name="connsiteY15" fmla="*/ 3214087 h 3403624"/>
              <a:gd name="connsiteX16" fmla="*/ 0 w 12192000"/>
              <a:gd name="connsiteY16" fmla="*/ 3205306 h 3403624"/>
              <a:gd name="connsiteX17" fmla="*/ 0 w 12192000"/>
              <a:gd name="connsiteY17" fmla="*/ 1772414 h 3403624"/>
              <a:gd name="connsiteX18" fmla="*/ 21273 w 12192000"/>
              <a:gd name="connsiteY18" fmla="*/ 1747856 h 3403624"/>
              <a:gd name="connsiteX19" fmla="*/ 43448 w 12192000"/>
              <a:gd name="connsiteY19" fmla="*/ 1714478 h 3403624"/>
              <a:gd name="connsiteX20" fmla="*/ 1081961 w 12192000"/>
              <a:gd name="connsiteY20" fmla="*/ 1182185 h 3403624"/>
              <a:gd name="connsiteX21" fmla="*/ 3420975 w 12192000"/>
              <a:gd name="connsiteY21" fmla="*/ 1838536 h 3403624"/>
              <a:gd name="connsiteX22" fmla="*/ 5486028 w 12192000"/>
              <a:gd name="connsiteY22" fmla="*/ 988623 h 3403624"/>
              <a:gd name="connsiteX23" fmla="*/ 6822633 w 12192000"/>
              <a:gd name="connsiteY23" fmla="*/ 1608020 h 3403624"/>
              <a:gd name="connsiteX24" fmla="*/ 7889993 w 12192000"/>
              <a:gd name="connsiteY24" fmla="*/ 872487 h 3403624"/>
              <a:gd name="connsiteX25" fmla="*/ 9486227 w 12192000"/>
              <a:gd name="connsiteY25" fmla="*/ 1046692 h 3403624"/>
              <a:gd name="connsiteX26" fmla="*/ 10200204 w 12192000"/>
              <a:gd name="connsiteY26" fmla="*/ 453305 h 3403624"/>
              <a:gd name="connsiteX27" fmla="*/ 10338100 w 12192000"/>
              <a:gd name="connsiteY27" fmla="*/ 309548 h 3403624"/>
              <a:gd name="connsiteX28" fmla="*/ 10371468 w 12192000"/>
              <a:gd name="connsiteY28" fmla="*/ 274762 h 3403624"/>
              <a:gd name="connsiteX29" fmla="*/ 10880527 w 12192000"/>
              <a:gd name="connsiteY29" fmla="*/ 1460 h 3403624"/>
              <a:gd name="connsiteX0" fmla="*/ 12192000 w 12192000"/>
              <a:gd name="connsiteY0" fmla="*/ 3070672 h 3403624"/>
              <a:gd name="connsiteX1" fmla="*/ 12192000 w 12192000"/>
              <a:gd name="connsiteY1" fmla="*/ 3403624 h 3403624"/>
              <a:gd name="connsiteX2" fmla="*/ 0 w 12192000"/>
              <a:gd name="connsiteY2" fmla="*/ 3403624 h 3403624"/>
              <a:gd name="connsiteX3" fmla="*/ 0 w 12192000"/>
              <a:gd name="connsiteY3" fmla="*/ 3205307 h 3403624"/>
              <a:gd name="connsiteX4" fmla="*/ 100891 w 12192000"/>
              <a:gd name="connsiteY4" fmla="*/ 3214088 h 3403624"/>
              <a:gd name="connsiteX5" fmla="*/ 12180505 w 12192000"/>
              <a:gd name="connsiteY5" fmla="*/ 3072495 h 3403624"/>
              <a:gd name="connsiteX6" fmla="*/ 12192000 w 12192000"/>
              <a:gd name="connsiteY6" fmla="*/ 3070672 h 3403624"/>
              <a:gd name="connsiteX7" fmla="*/ 10880527 w 12192000"/>
              <a:gd name="connsiteY7" fmla="*/ 1460 h 3403624"/>
              <a:gd name="connsiteX8" fmla="*/ 11230755 w 12192000"/>
              <a:gd name="connsiteY8" fmla="*/ 237817 h 3403624"/>
              <a:gd name="connsiteX9" fmla="*/ 11291182 w 12192000"/>
              <a:gd name="connsiteY9" fmla="*/ 309548 h 3403624"/>
              <a:gd name="connsiteX10" fmla="*/ 11319873 w 12192000"/>
              <a:gd name="connsiteY10" fmla="*/ 343607 h 3403624"/>
              <a:gd name="connsiteX11" fmla="*/ 12174681 w 12192000"/>
              <a:gd name="connsiteY11" fmla="*/ 1313033 h 3403624"/>
              <a:gd name="connsiteX12" fmla="*/ 12192000 w 12192000"/>
              <a:gd name="connsiteY12" fmla="*/ 1310379 h 3403624"/>
              <a:gd name="connsiteX13" fmla="*/ 12192000 w 12192000"/>
              <a:gd name="connsiteY13" fmla="*/ 3070671 h 3403624"/>
              <a:gd name="connsiteX14" fmla="*/ 12180505 w 12192000"/>
              <a:gd name="connsiteY14" fmla="*/ 3072494 h 3403624"/>
              <a:gd name="connsiteX15" fmla="*/ 100891 w 12192000"/>
              <a:gd name="connsiteY15" fmla="*/ 3214087 h 3403624"/>
              <a:gd name="connsiteX16" fmla="*/ 0 w 12192000"/>
              <a:gd name="connsiteY16" fmla="*/ 3205306 h 3403624"/>
              <a:gd name="connsiteX17" fmla="*/ 0 w 12192000"/>
              <a:gd name="connsiteY17" fmla="*/ 1772414 h 3403624"/>
              <a:gd name="connsiteX18" fmla="*/ 21273 w 12192000"/>
              <a:gd name="connsiteY18" fmla="*/ 1747856 h 3403624"/>
              <a:gd name="connsiteX19" fmla="*/ 43448 w 12192000"/>
              <a:gd name="connsiteY19" fmla="*/ 1714478 h 3403624"/>
              <a:gd name="connsiteX20" fmla="*/ 1081961 w 12192000"/>
              <a:gd name="connsiteY20" fmla="*/ 1182185 h 3403624"/>
              <a:gd name="connsiteX21" fmla="*/ 4195675 w 12192000"/>
              <a:gd name="connsiteY21" fmla="*/ 1711536 h 3403624"/>
              <a:gd name="connsiteX22" fmla="*/ 5486028 w 12192000"/>
              <a:gd name="connsiteY22" fmla="*/ 988623 h 3403624"/>
              <a:gd name="connsiteX23" fmla="*/ 6822633 w 12192000"/>
              <a:gd name="connsiteY23" fmla="*/ 1608020 h 3403624"/>
              <a:gd name="connsiteX24" fmla="*/ 7889993 w 12192000"/>
              <a:gd name="connsiteY24" fmla="*/ 872487 h 3403624"/>
              <a:gd name="connsiteX25" fmla="*/ 9486227 w 12192000"/>
              <a:gd name="connsiteY25" fmla="*/ 1046692 h 3403624"/>
              <a:gd name="connsiteX26" fmla="*/ 10200204 w 12192000"/>
              <a:gd name="connsiteY26" fmla="*/ 453305 h 3403624"/>
              <a:gd name="connsiteX27" fmla="*/ 10338100 w 12192000"/>
              <a:gd name="connsiteY27" fmla="*/ 309548 h 3403624"/>
              <a:gd name="connsiteX28" fmla="*/ 10371468 w 12192000"/>
              <a:gd name="connsiteY28" fmla="*/ 274762 h 3403624"/>
              <a:gd name="connsiteX29" fmla="*/ 10880527 w 12192000"/>
              <a:gd name="connsiteY29" fmla="*/ 1460 h 3403624"/>
              <a:gd name="connsiteX0" fmla="*/ 12336307 w 12336307"/>
              <a:gd name="connsiteY0" fmla="*/ 3070672 h 3403624"/>
              <a:gd name="connsiteX1" fmla="*/ 12336307 w 12336307"/>
              <a:gd name="connsiteY1" fmla="*/ 3403624 h 3403624"/>
              <a:gd name="connsiteX2" fmla="*/ 144307 w 12336307"/>
              <a:gd name="connsiteY2" fmla="*/ 3403624 h 3403624"/>
              <a:gd name="connsiteX3" fmla="*/ 144307 w 12336307"/>
              <a:gd name="connsiteY3" fmla="*/ 3205307 h 3403624"/>
              <a:gd name="connsiteX4" fmla="*/ 245198 w 12336307"/>
              <a:gd name="connsiteY4" fmla="*/ 3214088 h 3403624"/>
              <a:gd name="connsiteX5" fmla="*/ 12324812 w 12336307"/>
              <a:gd name="connsiteY5" fmla="*/ 3072495 h 3403624"/>
              <a:gd name="connsiteX6" fmla="*/ 12336307 w 12336307"/>
              <a:gd name="connsiteY6" fmla="*/ 3070672 h 3403624"/>
              <a:gd name="connsiteX7" fmla="*/ 11024834 w 12336307"/>
              <a:gd name="connsiteY7" fmla="*/ 1460 h 3403624"/>
              <a:gd name="connsiteX8" fmla="*/ 11375062 w 12336307"/>
              <a:gd name="connsiteY8" fmla="*/ 237817 h 3403624"/>
              <a:gd name="connsiteX9" fmla="*/ 11435489 w 12336307"/>
              <a:gd name="connsiteY9" fmla="*/ 309548 h 3403624"/>
              <a:gd name="connsiteX10" fmla="*/ 11464180 w 12336307"/>
              <a:gd name="connsiteY10" fmla="*/ 343607 h 3403624"/>
              <a:gd name="connsiteX11" fmla="*/ 12318988 w 12336307"/>
              <a:gd name="connsiteY11" fmla="*/ 1313033 h 3403624"/>
              <a:gd name="connsiteX12" fmla="*/ 12336307 w 12336307"/>
              <a:gd name="connsiteY12" fmla="*/ 1310379 h 3403624"/>
              <a:gd name="connsiteX13" fmla="*/ 12336307 w 12336307"/>
              <a:gd name="connsiteY13" fmla="*/ 3070671 h 3403624"/>
              <a:gd name="connsiteX14" fmla="*/ 12324812 w 12336307"/>
              <a:gd name="connsiteY14" fmla="*/ 3072494 h 3403624"/>
              <a:gd name="connsiteX15" fmla="*/ 245198 w 12336307"/>
              <a:gd name="connsiteY15" fmla="*/ 3214087 h 3403624"/>
              <a:gd name="connsiteX16" fmla="*/ 144307 w 12336307"/>
              <a:gd name="connsiteY16" fmla="*/ 3205306 h 3403624"/>
              <a:gd name="connsiteX17" fmla="*/ 144307 w 12336307"/>
              <a:gd name="connsiteY17" fmla="*/ 1772414 h 3403624"/>
              <a:gd name="connsiteX18" fmla="*/ 165580 w 12336307"/>
              <a:gd name="connsiteY18" fmla="*/ 1747856 h 3403624"/>
              <a:gd name="connsiteX19" fmla="*/ 187755 w 12336307"/>
              <a:gd name="connsiteY19" fmla="*/ 1714478 h 3403624"/>
              <a:gd name="connsiteX20" fmla="*/ 2648668 w 12336307"/>
              <a:gd name="connsiteY20" fmla="*/ 1144085 h 3403624"/>
              <a:gd name="connsiteX21" fmla="*/ 4339982 w 12336307"/>
              <a:gd name="connsiteY21" fmla="*/ 1711536 h 3403624"/>
              <a:gd name="connsiteX22" fmla="*/ 5630335 w 12336307"/>
              <a:gd name="connsiteY22" fmla="*/ 988623 h 3403624"/>
              <a:gd name="connsiteX23" fmla="*/ 6966940 w 12336307"/>
              <a:gd name="connsiteY23" fmla="*/ 1608020 h 3403624"/>
              <a:gd name="connsiteX24" fmla="*/ 8034300 w 12336307"/>
              <a:gd name="connsiteY24" fmla="*/ 872487 h 3403624"/>
              <a:gd name="connsiteX25" fmla="*/ 9630534 w 12336307"/>
              <a:gd name="connsiteY25" fmla="*/ 1046692 h 3403624"/>
              <a:gd name="connsiteX26" fmla="*/ 10344511 w 12336307"/>
              <a:gd name="connsiteY26" fmla="*/ 453305 h 3403624"/>
              <a:gd name="connsiteX27" fmla="*/ 10482407 w 12336307"/>
              <a:gd name="connsiteY27" fmla="*/ 309548 h 3403624"/>
              <a:gd name="connsiteX28" fmla="*/ 10515775 w 12336307"/>
              <a:gd name="connsiteY28" fmla="*/ 274762 h 3403624"/>
              <a:gd name="connsiteX29" fmla="*/ 11024834 w 12336307"/>
              <a:gd name="connsiteY29" fmla="*/ 1460 h 3403624"/>
              <a:gd name="connsiteX0" fmla="*/ 12336307 w 12336307"/>
              <a:gd name="connsiteY0" fmla="*/ 3070672 h 3403624"/>
              <a:gd name="connsiteX1" fmla="*/ 12336307 w 12336307"/>
              <a:gd name="connsiteY1" fmla="*/ 3403624 h 3403624"/>
              <a:gd name="connsiteX2" fmla="*/ 144307 w 12336307"/>
              <a:gd name="connsiteY2" fmla="*/ 3403624 h 3403624"/>
              <a:gd name="connsiteX3" fmla="*/ 144307 w 12336307"/>
              <a:gd name="connsiteY3" fmla="*/ 3205307 h 3403624"/>
              <a:gd name="connsiteX4" fmla="*/ 245198 w 12336307"/>
              <a:gd name="connsiteY4" fmla="*/ 3214088 h 3403624"/>
              <a:gd name="connsiteX5" fmla="*/ 12324812 w 12336307"/>
              <a:gd name="connsiteY5" fmla="*/ 3072495 h 3403624"/>
              <a:gd name="connsiteX6" fmla="*/ 12336307 w 12336307"/>
              <a:gd name="connsiteY6" fmla="*/ 3070672 h 3403624"/>
              <a:gd name="connsiteX7" fmla="*/ 11024834 w 12336307"/>
              <a:gd name="connsiteY7" fmla="*/ 1460 h 3403624"/>
              <a:gd name="connsiteX8" fmla="*/ 11375062 w 12336307"/>
              <a:gd name="connsiteY8" fmla="*/ 237817 h 3403624"/>
              <a:gd name="connsiteX9" fmla="*/ 11435489 w 12336307"/>
              <a:gd name="connsiteY9" fmla="*/ 309548 h 3403624"/>
              <a:gd name="connsiteX10" fmla="*/ 11464180 w 12336307"/>
              <a:gd name="connsiteY10" fmla="*/ 343607 h 3403624"/>
              <a:gd name="connsiteX11" fmla="*/ 12318988 w 12336307"/>
              <a:gd name="connsiteY11" fmla="*/ 1313033 h 3403624"/>
              <a:gd name="connsiteX12" fmla="*/ 12336307 w 12336307"/>
              <a:gd name="connsiteY12" fmla="*/ 1310379 h 3403624"/>
              <a:gd name="connsiteX13" fmla="*/ 12336307 w 12336307"/>
              <a:gd name="connsiteY13" fmla="*/ 3070671 h 3403624"/>
              <a:gd name="connsiteX14" fmla="*/ 12324812 w 12336307"/>
              <a:gd name="connsiteY14" fmla="*/ 3072494 h 3403624"/>
              <a:gd name="connsiteX15" fmla="*/ 245198 w 12336307"/>
              <a:gd name="connsiteY15" fmla="*/ 3214087 h 3403624"/>
              <a:gd name="connsiteX16" fmla="*/ 144307 w 12336307"/>
              <a:gd name="connsiteY16" fmla="*/ 3205306 h 3403624"/>
              <a:gd name="connsiteX17" fmla="*/ 144307 w 12336307"/>
              <a:gd name="connsiteY17" fmla="*/ 1772414 h 3403624"/>
              <a:gd name="connsiteX18" fmla="*/ 165580 w 12336307"/>
              <a:gd name="connsiteY18" fmla="*/ 1747856 h 3403624"/>
              <a:gd name="connsiteX19" fmla="*/ 187755 w 12336307"/>
              <a:gd name="connsiteY19" fmla="*/ 1714478 h 3403624"/>
              <a:gd name="connsiteX20" fmla="*/ 2648668 w 12336307"/>
              <a:gd name="connsiteY20" fmla="*/ 1144085 h 3403624"/>
              <a:gd name="connsiteX21" fmla="*/ 4339982 w 12336307"/>
              <a:gd name="connsiteY21" fmla="*/ 1711536 h 3403624"/>
              <a:gd name="connsiteX22" fmla="*/ 5630335 w 12336307"/>
              <a:gd name="connsiteY22" fmla="*/ 988623 h 3403624"/>
              <a:gd name="connsiteX23" fmla="*/ 6966940 w 12336307"/>
              <a:gd name="connsiteY23" fmla="*/ 1608020 h 3403624"/>
              <a:gd name="connsiteX24" fmla="*/ 8034300 w 12336307"/>
              <a:gd name="connsiteY24" fmla="*/ 872487 h 3403624"/>
              <a:gd name="connsiteX25" fmla="*/ 9630534 w 12336307"/>
              <a:gd name="connsiteY25" fmla="*/ 1046692 h 3403624"/>
              <a:gd name="connsiteX26" fmla="*/ 10344511 w 12336307"/>
              <a:gd name="connsiteY26" fmla="*/ 453305 h 3403624"/>
              <a:gd name="connsiteX27" fmla="*/ 10482407 w 12336307"/>
              <a:gd name="connsiteY27" fmla="*/ 309548 h 3403624"/>
              <a:gd name="connsiteX28" fmla="*/ 10515775 w 12336307"/>
              <a:gd name="connsiteY28" fmla="*/ 274762 h 3403624"/>
              <a:gd name="connsiteX29" fmla="*/ 11024834 w 12336307"/>
              <a:gd name="connsiteY29" fmla="*/ 1460 h 3403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336307" h="3403624">
                <a:moveTo>
                  <a:pt x="12336307" y="3070672"/>
                </a:moveTo>
                <a:lnTo>
                  <a:pt x="12336307" y="3403624"/>
                </a:lnTo>
                <a:lnTo>
                  <a:pt x="144307" y="3403624"/>
                </a:lnTo>
                <a:lnTo>
                  <a:pt x="144307" y="3205307"/>
                </a:lnTo>
                <a:lnTo>
                  <a:pt x="245198" y="3214088"/>
                </a:lnTo>
                <a:cubicBezTo>
                  <a:pt x="2338581" y="3387757"/>
                  <a:pt x="9420916" y="3511488"/>
                  <a:pt x="12324812" y="3072495"/>
                </a:cubicBezTo>
                <a:lnTo>
                  <a:pt x="12336307" y="3070672"/>
                </a:lnTo>
                <a:close/>
                <a:moveTo>
                  <a:pt x="11024834" y="1460"/>
                </a:moveTo>
                <a:cubicBezTo>
                  <a:pt x="11138221" y="12348"/>
                  <a:pt x="11256316" y="105600"/>
                  <a:pt x="11375062" y="237817"/>
                </a:cubicBezTo>
                <a:lnTo>
                  <a:pt x="11435489" y="309548"/>
                </a:lnTo>
                <a:lnTo>
                  <a:pt x="11464180" y="343607"/>
                </a:lnTo>
                <a:cubicBezTo>
                  <a:pt x="11776077" y="734696"/>
                  <a:pt x="12085472" y="1319511"/>
                  <a:pt x="12318988" y="1313033"/>
                </a:cubicBezTo>
                <a:lnTo>
                  <a:pt x="12336307" y="1310379"/>
                </a:lnTo>
                <a:lnTo>
                  <a:pt x="12336307" y="3070671"/>
                </a:lnTo>
                <a:lnTo>
                  <a:pt x="12324812" y="3072494"/>
                </a:lnTo>
                <a:cubicBezTo>
                  <a:pt x="9420916" y="3511487"/>
                  <a:pt x="2338581" y="3387756"/>
                  <a:pt x="245198" y="3214087"/>
                </a:cubicBezTo>
                <a:lnTo>
                  <a:pt x="144307" y="3205306"/>
                </a:lnTo>
                <a:lnTo>
                  <a:pt x="144307" y="1772414"/>
                </a:lnTo>
                <a:lnTo>
                  <a:pt x="165580" y="1747856"/>
                </a:lnTo>
                <a:cubicBezTo>
                  <a:pt x="174643" y="1736153"/>
                  <a:pt x="-226093" y="1815107"/>
                  <a:pt x="187755" y="1714478"/>
                </a:cubicBezTo>
                <a:cubicBezTo>
                  <a:pt x="601603" y="1613849"/>
                  <a:pt x="1499431" y="1106475"/>
                  <a:pt x="2648668" y="1144085"/>
                </a:cubicBezTo>
                <a:cubicBezTo>
                  <a:pt x="3797905" y="1181695"/>
                  <a:pt x="3843038" y="1737446"/>
                  <a:pt x="4339982" y="1711536"/>
                </a:cubicBezTo>
                <a:cubicBezTo>
                  <a:pt x="4836926" y="1685626"/>
                  <a:pt x="5192509" y="1005876"/>
                  <a:pt x="5630335" y="988623"/>
                </a:cubicBezTo>
                <a:cubicBezTo>
                  <a:pt x="6068161" y="971370"/>
                  <a:pt x="6566279" y="1627377"/>
                  <a:pt x="6966940" y="1608020"/>
                </a:cubicBezTo>
                <a:cubicBezTo>
                  <a:pt x="7367600" y="1588664"/>
                  <a:pt x="7590368" y="966041"/>
                  <a:pt x="8034300" y="872487"/>
                </a:cubicBezTo>
                <a:cubicBezTo>
                  <a:pt x="8478233" y="778932"/>
                  <a:pt x="9132112" y="1191863"/>
                  <a:pt x="9630534" y="1046692"/>
                </a:cubicBezTo>
                <a:cubicBezTo>
                  <a:pt x="9879745" y="974107"/>
                  <a:pt x="10114933" y="701911"/>
                  <a:pt x="10344511" y="453305"/>
                </a:cubicBezTo>
                <a:lnTo>
                  <a:pt x="10482407" y="309548"/>
                </a:lnTo>
                <a:lnTo>
                  <a:pt x="10515775" y="274762"/>
                </a:lnTo>
                <a:cubicBezTo>
                  <a:pt x="10686250" y="107617"/>
                  <a:pt x="10854753" y="-14871"/>
                  <a:pt x="11024834" y="14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73" tIns="34286" rIns="68573" bIns="34286" rtlCol="0" anchor="ctr">
            <a:noAutofit/>
          </a:bodyPr>
          <a:lstStyle/>
          <a:p>
            <a:pPr algn="ctr"/>
            <a:endParaRPr lang="en-US" sz="1799" dirty="0"/>
          </a:p>
        </p:txBody>
      </p:sp>
      <p:grpSp>
        <p:nvGrpSpPr>
          <p:cNvPr id="3" name="组合 5"/>
          <p:cNvGrpSpPr/>
          <p:nvPr/>
        </p:nvGrpSpPr>
        <p:grpSpPr>
          <a:xfrm>
            <a:off x="4127202" y="2544411"/>
            <a:ext cx="151493" cy="876424"/>
            <a:chOff x="4127142" y="2544411"/>
            <a:chExt cx="151514" cy="876424"/>
          </a:xfrm>
          <a:solidFill>
            <a:schemeClr val="accent1"/>
          </a:solidFill>
        </p:grpSpPr>
        <p:sp>
          <p:nvSpPr>
            <p:cNvPr id="21" name="Oval 22"/>
            <p:cNvSpPr/>
            <p:nvPr/>
          </p:nvSpPr>
          <p:spPr>
            <a:xfrm>
              <a:off x="4127142" y="3269321"/>
              <a:ext cx="151514" cy="15151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9" rIns="68559" bIns="34279" rtlCol="0" anchor="ctr"/>
            <a:lstStyle/>
            <a:p>
              <a:pPr algn="ctr"/>
              <a:endParaRPr lang="en-US" sz="1799"/>
            </a:p>
          </p:txBody>
        </p:sp>
        <p:cxnSp>
          <p:nvCxnSpPr>
            <p:cNvPr id="24" name="Straight Connector 27"/>
            <p:cNvCxnSpPr/>
            <p:nvPr/>
          </p:nvCxnSpPr>
          <p:spPr>
            <a:xfrm>
              <a:off x="4202899" y="2544411"/>
              <a:ext cx="0" cy="697762"/>
            </a:xfrm>
            <a:prstGeom prst="line">
              <a:avLst/>
            </a:prstGeom>
            <a:grpFill/>
            <a:ln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6"/>
          <p:cNvGrpSpPr/>
          <p:nvPr/>
        </p:nvGrpSpPr>
        <p:grpSpPr>
          <a:xfrm>
            <a:off x="5922913" y="2283719"/>
            <a:ext cx="151493" cy="1034211"/>
            <a:chOff x="5923095" y="2283718"/>
            <a:chExt cx="151514" cy="1034211"/>
          </a:xfrm>
          <a:solidFill>
            <a:schemeClr val="accent1"/>
          </a:solidFill>
        </p:grpSpPr>
        <p:sp>
          <p:nvSpPr>
            <p:cNvPr id="22" name="Oval 23"/>
            <p:cNvSpPr/>
            <p:nvPr/>
          </p:nvSpPr>
          <p:spPr>
            <a:xfrm>
              <a:off x="5923095" y="3166415"/>
              <a:ext cx="151514" cy="15151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9" rIns="68559" bIns="34279" rtlCol="0" anchor="ctr"/>
            <a:lstStyle/>
            <a:p>
              <a:pPr algn="ctr"/>
              <a:endParaRPr lang="en-US" sz="1799"/>
            </a:p>
          </p:txBody>
        </p:sp>
        <p:cxnSp>
          <p:nvCxnSpPr>
            <p:cNvPr id="25" name="Straight Connector 28"/>
            <p:cNvCxnSpPr/>
            <p:nvPr/>
          </p:nvCxnSpPr>
          <p:spPr>
            <a:xfrm>
              <a:off x="5998852" y="2283718"/>
              <a:ext cx="0" cy="838839"/>
            </a:xfrm>
            <a:prstGeom prst="line">
              <a:avLst/>
            </a:prstGeom>
            <a:grpFill/>
            <a:ln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7"/>
          <p:cNvGrpSpPr/>
          <p:nvPr/>
        </p:nvGrpSpPr>
        <p:grpSpPr>
          <a:xfrm>
            <a:off x="8053694" y="1782283"/>
            <a:ext cx="151493" cy="889150"/>
            <a:chOff x="8054163" y="1782283"/>
            <a:chExt cx="151514" cy="889149"/>
          </a:xfrm>
          <a:solidFill>
            <a:schemeClr val="accent1"/>
          </a:solidFill>
        </p:grpSpPr>
        <p:sp>
          <p:nvSpPr>
            <p:cNvPr id="23" name="Oval 24"/>
            <p:cNvSpPr/>
            <p:nvPr/>
          </p:nvSpPr>
          <p:spPr>
            <a:xfrm>
              <a:off x="8054163" y="2519918"/>
              <a:ext cx="151514" cy="15151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9" rIns="68559" bIns="34279" rtlCol="0" anchor="ctr"/>
            <a:lstStyle/>
            <a:p>
              <a:pPr algn="ctr"/>
              <a:endParaRPr lang="en-US" sz="1799"/>
            </a:p>
          </p:txBody>
        </p:sp>
        <p:cxnSp>
          <p:nvCxnSpPr>
            <p:cNvPr id="26" name="Straight Connector 29"/>
            <p:cNvCxnSpPr/>
            <p:nvPr/>
          </p:nvCxnSpPr>
          <p:spPr>
            <a:xfrm>
              <a:off x="8129920" y="1782283"/>
              <a:ext cx="0" cy="697762"/>
            </a:xfrm>
            <a:prstGeom prst="line">
              <a:avLst/>
            </a:prstGeom>
            <a:grpFill/>
            <a:ln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2"/>
          <p:cNvGrpSpPr/>
          <p:nvPr/>
        </p:nvGrpSpPr>
        <p:grpSpPr>
          <a:xfrm>
            <a:off x="1836066" y="2703136"/>
            <a:ext cx="151493" cy="795193"/>
            <a:chOff x="1835696" y="2703137"/>
            <a:chExt cx="151514" cy="795192"/>
          </a:xfrm>
          <a:solidFill>
            <a:schemeClr val="accent1"/>
          </a:solidFill>
        </p:grpSpPr>
        <p:sp>
          <p:nvSpPr>
            <p:cNvPr id="43" name="Oval 22"/>
            <p:cNvSpPr/>
            <p:nvPr/>
          </p:nvSpPr>
          <p:spPr>
            <a:xfrm>
              <a:off x="1835696" y="3346815"/>
              <a:ext cx="151514" cy="15151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59" tIns="34279" rIns="68559" bIns="34279" rtlCol="0" anchor="ctr"/>
            <a:lstStyle/>
            <a:p>
              <a:pPr algn="ctr"/>
              <a:endParaRPr lang="en-US" sz="1799"/>
            </a:p>
          </p:txBody>
        </p:sp>
        <p:cxnSp>
          <p:nvCxnSpPr>
            <p:cNvPr id="44" name="Straight Connector 27"/>
            <p:cNvCxnSpPr/>
            <p:nvPr/>
          </p:nvCxnSpPr>
          <p:spPr>
            <a:xfrm>
              <a:off x="1911453" y="2703137"/>
              <a:ext cx="0" cy="616530"/>
            </a:xfrm>
            <a:prstGeom prst="line">
              <a:avLst/>
            </a:prstGeom>
            <a:grpFill/>
            <a:ln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1357889" y="3687368"/>
            <a:ext cx="1107846" cy="36933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zh-CN" altLang="en-US" sz="1799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649026" y="3687368"/>
            <a:ext cx="1107846" cy="36933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zh-CN" altLang="en-US" sz="1799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444737" y="3687368"/>
            <a:ext cx="1107846" cy="36933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zh-CN" altLang="en-US" sz="1799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651264" y="3687368"/>
            <a:ext cx="1107846" cy="369332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r>
              <a:rPr lang="zh-CN" altLang="en-US" sz="1799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0482" y="1997427"/>
            <a:ext cx="1376911" cy="52307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marL="285721" indent="-285721"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目标数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2000</a:t>
            </a:r>
          </a:p>
          <a:p>
            <a:pPr marL="285721" indent="-285721"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实际数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2500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58504" y="1811966"/>
            <a:ext cx="1376911" cy="52307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marL="285721" indent="-285721"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目标数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2000</a:t>
            </a:r>
          </a:p>
          <a:p>
            <a:pPr marL="285721" indent="-285721"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实际数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2500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314383" y="1563638"/>
            <a:ext cx="1376911" cy="52307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marL="285721" indent="-285721"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目标数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2000</a:t>
            </a:r>
          </a:p>
          <a:p>
            <a:pPr marL="285721" indent="-285721"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实际数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2500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12659" y="1059581"/>
            <a:ext cx="1376911" cy="523077"/>
          </a:xfrm>
          <a:prstGeom prst="rect">
            <a:avLst/>
          </a:prstGeom>
          <a:noFill/>
        </p:spPr>
        <p:txBody>
          <a:bodyPr wrap="none" lIns="91430" tIns="45715" rIns="91430" bIns="45715" rtlCol="0">
            <a:spAutoFit/>
          </a:bodyPr>
          <a:lstStyle/>
          <a:p>
            <a:pPr marL="285721" indent="-285721"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目标数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2000</a:t>
            </a:r>
          </a:p>
          <a:p>
            <a:pPr marL="285721" indent="-285721">
              <a:buFont typeface="Wingdings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实际数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2500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47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" grpId="0"/>
      <p:bldP spid="45" grpId="0"/>
      <p:bldP spid="46" grpId="0"/>
      <p:bldP spid="47" grpId="0"/>
      <p:bldP spid="5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="" xmlns:a16="http://schemas.microsoft.com/office/drawing/2014/main" id="{2267A6B1-8B59-4C7D-850C-31925BB33F98}"/>
              </a:ext>
            </a:extLst>
          </p:cNvPr>
          <p:cNvSpPr/>
          <p:nvPr/>
        </p:nvSpPr>
        <p:spPr>
          <a:xfrm>
            <a:off x="2483768" y="1580929"/>
            <a:ext cx="1037768" cy="10377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TextBox 48"/>
          <p:cNvSpPr txBox="1"/>
          <p:nvPr/>
        </p:nvSpPr>
        <p:spPr>
          <a:xfrm>
            <a:off x="2240541" y="2723263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产品运行</a:t>
            </a:r>
            <a:endParaRPr lang="en-GB" altLang="zh-CN" sz="31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1619672" y="3302863"/>
            <a:ext cx="29795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hangingPunct="0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2248131" y="1724945"/>
            <a:ext cx="1561914" cy="74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400" b="1" cap="all" spc="213" dirty="0">
                <a:solidFill>
                  <a:schemeClr val="bg1"/>
                </a:solidFill>
                <a:cs typeface="Arial" panose="020B0604020202020204" pitchFamily="34" charset="0"/>
              </a:rPr>
              <a:t>02</a:t>
            </a:r>
            <a:endParaRPr lang="zh-CN" altLang="en-US" sz="4400" b="1" cap="all" spc="213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3404EDD-D3D9-4703-9366-D3EFE9C97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505" y="0"/>
            <a:ext cx="519949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348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3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0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Text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Text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104095213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SubTitle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095213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第一PPT，www.1ppt.com">
  <a:themeElements>
    <a:clrScheme name="自定义 16">
      <a:dk1>
        <a:sysClr val="windowText" lastClr="000000"/>
      </a:dk1>
      <a:lt1>
        <a:sysClr val="window" lastClr="FFFFFF"/>
      </a:lt1>
      <a:dk2>
        <a:srgbClr val="1F497D"/>
      </a:dk2>
      <a:lt2>
        <a:srgbClr val="7F7F7F"/>
      </a:lt2>
      <a:accent1>
        <a:srgbClr val="30A8C4"/>
      </a:accent1>
      <a:accent2>
        <a:srgbClr val="7F7F7F"/>
      </a:accent2>
      <a:accent3>
        <a:srgbClr val="30A8C4"/>
      </a:accent3>
      <a:accent4>
        <a:srgbClr val="7F7F7F"/>
      </a:accent4>
      <a:accent5>
        <a:srgbClr val="30A8C4"/>
      </a:accent5>
      <a:accent6>
        <a:srgbClr val="7F7F7F"/>
      </a:accent6>
      <a:hlink>
        <a:srgbClr val="007FA2"/>
      </a:hlink>
      <a:folHlink>
        <a:srgbClr val="FF495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3986</TotalTime>
  <Words>1835</Words>
  <Application>Microsoft Office PowerPoint</Application>
  <PresentationFormat>全屏显示(16:9)</PresentationFormat>
  <Paragraphs>250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AvantGarde Md BT</vt:lpstr>
      <vt:lpstr>Bebas</vt:lpstr>
      <vt:lpstr>Impact MT Std</vt:lpstr>
      <vt:lpstr>Meiryo</vt:lpstr>
      <vt:lpstr>华文黑体</vt:lpstr>
      <vt:lpstr>宋体</vt:lpstr>
      <vt:lpstr>微软雅黑</vt:lpstr>
      <vt:lpstr>幼圆</vt:lpstr>
      <vt:lpstr>Arial</vt:lpstr>
      <vt:lpstr>Calibri</vt:lpstr>
      <vt:lpstr>Calibri Light</vt:lpstr>
      <vt:lpstr>Impact</vt:lpstr>
      <vt:lpstr>Roboto</vt:lpstr>
      <vt:lpstr>Roboto condensed</vt:lpstr>
      <vt:lpstr>Times New Roman</vt:lpstr>
      <vt:lpstr>Wingdings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/>
  <cp:lastModifiedBy>kan</cp:lastModifiedBy>
  <cp:revision>435</cp:revision>
  <dcterms:created xsi:type="dcterms:W3CDTF">2014-11-09T01:07:25Z</dcterms:created>
  <dcterms:modified xsi:type="dcterms:W3CDTF">2020-08-24T02:23:55Z</dcterms:modified>
</cp:coreProperties>
</file>