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rts/chart6.xml" ContentType="application/vnd.openxmlformats-officedocument.drawingml.chart+xml"/>
  <Override PartName="/ppt/notesSlides/notesSlide30.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tags/tag27.xml" ContentType="application/vnd.openxmlformats-officedocument.presentationml.tags+xml"/>
  <Override PartName="/ppt/tags/tag28.xml" ContentType="application/vnd.openxmlformats-officedocument.presentationml.tags+xml"/>
  <Override PartName="/ppt/notesSlides/notesSlide40.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7" r:id="rId2"/>
  </p:sldMasterIdLst>
  <p:notesMasterIdLst>
    <p:notesMasterId r:id="rId55"/>
  </p:notesMasterIdLst>
  <p:sldIdLst>
    <p:sldId id="462" r:id="rId3"/>
    <p:sldId id="454" r:id="rId4"/>
    <p:sldId id="455" r:id="rId5"/>
    <p:sldId id="407" r:id="rId6"/>
    <p:sldId id="302" r:id="rId7"/>
    <p:sldId id="412" r:id="rId8"/>
    <p:sldId id="413" r:id="rId9"/>
    <p:sldId id="414" r:id="rId10"/>
    <p:sldId id="415" r:id="rId11"/>
    <p:sldId id="416" r:id="rId12"/>
    <p:sldId id="417" r:id="rId13"/>
    <p:sldId id="480" r:id="rId14"/>
    <p:sldId id="481" r:id="rId15"/>
    <p:sldId id="472" r:id="rId16"/>
    <p:sldId id="421" r:id="rId17"/>
    <p:sldId id="396" r:id="rId18"/>
    <p:sldId id="422" r:id="rId19"/>
    <p:sldId id="469" r:id="rId20"/>
    <p:sldId id="465" r:id="rId21"/>
    <p:sldId id="477" r:id="rId22"/>
    <p:sldId id="464" r:id="rId23"/>
    <p:sldId id="408" r:id="rId24"/>
    <p:sldId id="423" r:id="rId25"/>
    <p:sldId id="429" r:id="rId26"/>
    <p:sldId id="430" r:id="rId27"/>
    <p:sldId id="431" r:id="rId28"/>
    <p:sldId id="476" r:id="rId29"/>
    <p:sldId id="474" r:id="rId30"/>
    <p:sldId id="434" r:id="rId31"/>
    <p:sldId id="411" r:id="rId32"/>
    <p:sldId id="471" r:id="rId33"/>
    <p:sldId id="435" r:id="rId34"/>
    <p:sldId id="479" r:id="rId35"/>
    <p:sldId id="482" r:id="rId36"/>
    <p:sldId id="438" r:id="rId37"/>
    <p:sldId id="483" r:id="rId38"/>
    <p:sldId id="451" r:id="rId39"/>
    <p:sldId id="425" r:id="rId40"/>
    <p:sldId id="473" r:id="rId41"/>
    <p:sldId id="475" r:id="rId42"/>
    <p:sldId id="442" r:id="rId43"/>
    <p:sldId id="443" r:id="rId44"/>
    <p:sldId id="450" r:id="rId45"/>
    <p:sldId id="478" r:id="rId46"/>
    <p:sldId id="445" r:id="rId47"/>
    <p:sldId id="456" r:id="rId48"/>
    <p:sldId id="457" r:id="rId49"/>
    <p:sldId id="458" r:id="rId50"/>
    <p:sldId id="459" r:id="rId51"/>
    <p:sldId id="460" r:id="rId52"/>
    <p:sldId id="461" r:id="rId53"/>
    <p:sldId id="484" r:id="rId54"/>
  </p:sldIdLst>
  <p:sldSz cx="12188825" cy="6858000"/>
  <p:notesSz cx="6858000" cy="9144000"/>
  <p:custDataLst>
    <p:tags r:id="rId56"/>
  </p:custDataLst>
  <p:defaultTextStyle>
    <a:defPPr>
      <a:defRPr lang="zh-CN"/>
    </a:defPPr>
    <a:lvl1pPr algn="l" rtl="0" fontAlgn="base">
      <a:spcBef>
        <a:spcPct val="0"/>
      </a:spcBef>
      <a:spcAft>
        <a:spcPct val="0"/>
      </a:spcAft>
      <a:defRPr kern="1200">
        <a:solidFill>
          <a:schemeClr val="tx1"/>
        </a:solidFill>
        <a:latin typeface="Calibri" pitchFamily="34" charset="0"/>
        <a:ea typeface="宋体" charset="-122"/>
        <a:cs typeface="+mn-cs"/>
      </a:defRPr>
    </a:lvl1pPr>
    <a:lvl2pPr marL="609493" algn="l" rtl="0" fontAlgn="base">
      <a:spcBef>
        <a:spcPct val="0"/>
      </a:spcBef>
      <a:spcAft>
        <a:spcPct val="0"/>
      </a:spcAft>
      <a:defRPr kern="1200">
        <a:solidFill>
          <a:schemeClr val="tx1"/>
        </a:solidFill>
        <a:latin typeface="Calibri" pitchFamily="34" charset="0"/>
        <a:ea typeface="宋体" charset="-122"/>
        <a:cs typeface="+mn-cs"/>
      </a:defRPr>
    </a:lvl2pPr>
    <a:lvl3pPr marL="1218987" algn="l" rtl="0" fontAlgn="base">
      <a:spcBef>
        <a:spcPct val="0"/>
      </a:spcBef>
      <a:spcAft>
        <a:spcPct val="0"/>
      </a:spcAft>
      <a:defRPr kern="1200">
        <a:solidFill>
          <a:schemeClr val="tx1"/>
        </a:solidFill>
        <a:latin typeface="Calibri" pitchFamily="34" charset="0"/>
        <a:ea typeface="宋体" charset="-122"/>
        <a:cs typeface="+mn-cs"/>
      </a:defRPr>
    </a:lvl3pPr>
    <a:lvl4pPr marL="1828480" algn="l" rtl="0" fontAlgn="base">
      <a:spcBef>
        <a:spcPct val="0"/>
      </a:spcBef>
      <a:spcAft>
        <a:spcPct val="0"/>
      </a:spcAft>
      <a:defRPr kern="1200">
        <a:solidFill>
          <a:schemeClr val="tx1"/>
        </a:solidFill>
        <a:latin typeface="Calibri" pitchFamily="34" charset="0"/>
        <a:ea typeface="宋体" charset="-122"/>
        <a:cs typeface="+mn-cs"/>
      </a:defRPr>
    </a:lvl4pPr>
    <a:lvl5pPr marL="2437973" algn="l" rtl="0" fontAlgn="base">
      <a:spcBef>
        <a:spcPct val="0"/>
      </a:spcBef>
      <a:spcAft>
        <a:spcPct val="0"/>
      </a:spcAft>
      <a:defRPr kern="1200">
        <a:solidFill>
          <a:schemeClr val="tx1"/>
        </a:solidFill>
        <a:latin typeface="Calibri" pitchFamily="34" charset="0"/>
        <a:ea typeface="宋体" charset="-122"/>
        <a:cs typeface="+mn-cs"/>
      </a:defRPr>
    </a:lvl5pPr>
    <a:lvl6pPr marL="3047467" algn="l" defTabSz="1218987" rtl="0" eaLnBrk="1" latinLnBrk="0" hangingPunct="1">
      <a:defRPr kern="1200">
        <a:solidFill>
          <a:schemeClr val="tx1"/>
        </a:solidFill>
        <a:latin typeface="Calibri" pitchFamily="34" charset="0"/>
        <a:ea typeface="宋体" charset="-122"/>
        <a:cs typeface="+mn-cs"/>
      </a:defRPr>
    </a:lvl6pPr>
    <a:lvl7pPr marL="3656960" algn="l" defTabSz="1218987" rtl="0" eaLnBrk="1" latinLnBrk="0" hangingPunct="1">
      <a:defRPr kern="1200">
        <a:solidFill>
          <a:schemeClr val="tx1"/>
        </a:solidFill>
        <a:latin typeface="Calibri" pitchFamily="34" charset="0"/>
        <a:ea typeface="宋体" charset="-122"/>
        <a:cs typeface="+mn-cs"/>
      </a:defRPr>
    </a:lvl7pPr>
    <a:lvl8pPr marL="4266453" algn="l" defTabSz="1218987" rtl="0" eaLnBrk="1" latinLnBrk="0" hangingPunct="1">
      <a:defRPr kern="1200">
        <a:solidFill>
          <a:schemeClr val="tx1"/>
        </a:solidFill>
        <a:latin typeface="Calibri" pitchFamily="34" charset="0"/>
        <a:ea typeface="宋体" charset="-122"/>
        <a:cs typeface="+mn-cs"/>
      </a:defRPr>
    </a:lvl8pPr>
    <a:lvl9pPr marL="4875947" algn="l" defTabSz="1218987" rtl="0" eaLnBrk="1" latinLnBrk="0" hangingPunct="1">
      <a:defRPr kern="1200">
        <a:solidFill>
          <a:schemeClr val="tx1"/>
        </a:solidFill>
        <a:latin typeface="Calibri" pitchFamily="34"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F3F3F"/>
    <a:srgbClr val="EC7540"/>
    <a:srgbClr val="BA4612"/>
    <a:srgbClr val="EED56C"/>
    <a:srgbClr val="D43E01"/>
    <a:srgbClr val="E8EAE9"/>
    <a:srgbClr val="FCFCFC"/>
    <a:srgbClr val="CCD0D1"/>
    <a:srgbClr val="D7D9E1"/>
    <a:srgbClr val="D5D8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中度样式 4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0505E3EF-67EA-436B-97B2-0124C06EBD24}" styleName="中度样式 4 - 强调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中度样式 4 - 强调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中度样式 4 - 强调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中度样式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279" autoAdjust="0"/>
    <p:restoredTop sz="94660"/>
  </p:normalViewPr>
  <p:slideViewPr>
    <p:cSldViewPr>
      <p:cViewPr varScale="1">
        <p:scale>
          <a:sx n="106" d="100"/>
          <a:sy n="106" d="100"/>
        </p:scale>
        <p:origin x="948" y="114"/>
      </p:cViewPr>
      <p:guideLst>
        <p:guide orient="horz" pos="2160"/>
        <p:guide pos="3839"/>
      </p:guideLst>
    </p:cSldViewPr>
  </p:slideViewPr>
  <p:notesTextViewPr>
    <p:cViewPr>
      <p:scale>
        <a:sx n="125" d="100"/>
        <a:sy n="125"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3.xml"/><Relationship Id="rId1" Type="http://schemas.microsoft.com/office/2011/relationships/chartStyle" Target="style3.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4.xml"/><Relationship Id="rId1" Type="http://schemas.microsoft.com/office/2011/relationships/chartStyle" Target="style4.xml"/></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___6.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列1</c:v>
                </c:pt>
              </c:strCache>
            </c:strRef>
          </c:tx>
          <c:spPr>
            <a:solidFill>
              <a:schemeClr val="tx1"/>
            </a:solidFill>
            <a:ln>
              <a:noFill/>
            </a:ln>
            <a:effectLst/>
            <a:sp3d/>
          </c:spPr>
          <c:invertIfNegative val="0"/>
          <c:cat>
            <c:strRef>
              <c:f>Sheet1!$A$2:$A$4</c:f>
              <c:strCache>
                <c:ptCount val="3"/>
                <c:pt idx="0">
                  <c:v>添加标题</c:v>
                </c:pt>
                <c:pt idx="1">
                  <c:v>添加标题</c:v>
                </c:pt>
                <c:pt idx="2">
                  <c:v>添加标题</c:v>
                </c:pt>
              </c:strCache>
            </c:strRef>
          </c:cat>
          <c:val>
            <c:numRef>
              <c:f>Sheet1!$B$2:$B$4</c:f>
              <c:numCache>
                <c:formatCode>General</c:formatCode>
                <c:ptCount val="3"/>
                <c:pt idx="0">
                  <c:v>4.3</c:v>
                </c:pt>
                <c:pt idx="1">
                  <c:v>2.5</c:v>
                </c:pt>
                <c:pt idx="2">
                  <c:v>3.5</c:v>
                </c:pt>
              </c:numCache>
            </c:numRef>
          </c:val>
        </c:ser>
        <c:ser>
          <c:idx val="1"/>
          <c:order val="1"/>
          <c:tx>
            <c:strRef>
              <c:f>Sheet1!$C$1</c:f>
              <c:strCache>
                <c:ptCount val="1"/>
                <c:pt idx="0">
                  <c:v>列2</c:v>
                </c:pt>
              </c:strCache>
            </c:strRef>
          </c:tx>
          <c:spPr>
            <a:solidFill>
              <a:schemeClr val="tx2"/>
            </a:solidFill>
            <a:ln>
              <a:noFill/>
            </a:ln>
            <a:effectLst/>
            <a:sp3d/>
          </c:spPr>
          <c:invertIfNegative val="0"/>
          <c:cat>
            <c:strRef>
              <c:f>Sheet1!$A$2:$A$4</c:f>
              <c:strCache>
                <c:ptCount val="3"/>
                <c:pt idx="0">
                  <c:v>添加标题</c:v>
                </c:pt>
                <c:pt idx="1">
                  <c:v>添加标题</c:v>
                </c:pt>
                <c:pt idx="2">
                  <c:v>添加标题</c:v>
                </c:pt>
              </c:strCache>
            </c:strRef>
          </c:cat>
          <c:val>
            <c:numRef>
              <c:f>Sheet1!$C$2:$C$4</c:f>
              <c:numCache>
                <c:formatCode>General</c:formatCode>
                <c:ptCount val="3"/>
                <c:pt idx="0">
                  <c:v>2.4</c:v>
                </c:pt>
                <c:pt idx="1">
                  <c:v>4.4000000000000004</c:v>
                </c:pt>
                <c:pt idx="2">
                  <c:v>1.8</c:v>
                </c:pt>
              </c:numCache>
            </c:numRef>
          </c:val>
        </c:ser>
        <c:ser>
          <c:idx val="2"/>
          <c:order val="2"/>
          <c:tx>
            <c:strRef>
              <c:f>Sheet1!$D$1</c:f>
              <c:strCache>
                <c:ptCount val="1"/>
                <c:pt idx="0">
                  <c:v>列3</c:v>
                </c:pt>
              </c:strCache>
            </c:strRef>
          </c:tx>
          <c:spPr>
            <a:solidFill>
              <a:schemeClr val="tx1"/>
            </a:solidFill>
            <a:ln>
              <a:noFill/>
            </a:ln>
            <a:effectLst/>
            <a:sp3d/>
          </c:spPr>
          <c:invertIfNegative val="0"/>
          <c:cat>
            <c:strRef>
              <c:f>Sheet1!$A$2:$A$4</c:f>
              <c:strCache>
                <c:ptCount val="3"/>
                <c:pt idx="0">
                  <c:v>添加标题</c:v>
                </c:pt>
                <c:pt idx="1">
                  <c:v>添加标题</c:v>
                </c:pt>
                <c:pt idx="2">
                  <c:v>添加标题</c:v>
                </c:pt>
              </c:strCache>
            </c:strRef>
          </c:cat>
          <c:val>
            <c:numRef>
              <c:f>Sheet1!$D$2:$D$4</c:f>
              <c:numCache>
                <c:formatCode>General</c:formatCode>
                <c:ptCount val="3"/>
                <c:pt idx="0">
                  <c:v>2</c:v>
                </c:pt>
                <c:pt idx="1">
                  <c:v>2</c:v>
                </c:pt>
                <c:pt idx="2">
                  <c:v>3</c:v>
                </c:pt>
              </c:numCache>
            </c:numRef>
          </c:val>
        </c:ser>
        <c:dLbls>
          <c:showLegendKey val="0"/>
          <c:showVal val="0"/>
          <c:showCatName val="0"/>
          <c:showSerName val="0"/>
          <c:showPercent val="0"/>
          <c:showBubbleSize val="0"/>
        </c:dLbls>
        <c:gapWidth val="150"/>
        <c:shape val="box"/>
        <c:axId val="773459632"/>
        <c:axId val="773461808"/>
        <c:axId val="0"/>
      </c:bar3DChart>
      <c:catAx>
        <c:axId val="773459632"/>
        <c:scaling>
          <c:orientation val="minMax"/>
        </c:scaling>
        <c:delete val="1"/>
        <c:axPos val="b"/>
        <c:numFmt formatCode="General" sourceLinked="1"/>
        <c:majorTickMark val="none"/>
        <c:minorTickMark val="none"/>
        <c:tickLblPos val="nextTo"/>
        <c:crossAx val="773461808"/>
        <c:crosses val="autoZero"/>
        <c:auto val="1"/>
        <c:lblAlgn val="ctr"/>
        <c:lblOffset val="100"/>
        <c:noMultiLvlLbl val="0"/>
      </c:catAx>
      <c:valAx>
        <c:axId val="773461808"/>
        <c:scaling>
          <c:orientation val="minMax"/>
        </c:scaling>
        <c:delete val="1"/>
        <c:axPos val="l"/>
        <c:majorGridlines>
          <c:spPr>
            <a:ln w="9525" cap="flat" cmpd="sng" algn="ctr">
              <a:solidFill>
                <a:schemeClr val="bg1">
                  <a:lumMod val="85000"/>
                </a:schemeClr>
              </a:solidFill>
              <a:round/>
            </a:ln>
            <a:effectLst/>
          </c:spPr>
        </c:majorGridlines>
        <c:numFmt formatCode="General" sourceLinked="1"/>
        <c:majorTickMark val="none"/>
        <c:minorTickMark val="none"/>
        <c:tickLblPos val="nextTo"/>
        <c:crossAx val="7734596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a:ln w="31750">
              <a:gradFill>
                <a:gsLst>
                  <a:gs pos="0">
                    <a:srgbClr val="F5F5F5"/>
                  </a:gs>
                  <a:gs pos="100000">
                    <a:srgbClr val="CDCDCD"/>
                  </a:gs>
                </a:gsLst>
                <a:lin ang="4200000" scaled="0"/>
              </a:gradFill>
            </a:ln>
            <a:effectLst>
              <a:innerShdw blurRad="76200" dist="50800" dir="13500000">
                <a:prstClr val="black">
                  <a:alpha val="50000"/>
                </a:prstClr>
              </a:innerShdw>
            </a:effectLst>
          </c:spPr>
          <c:dPt>
            <c:idx val="0"/>
            <c:bubble3D val="0"/>
            <c:spPr>
              <a:solidFill>
                <a:schemeClr val="tx2"/>
              </a:solidFill>
              <a:ln w="31750">
                <a:gradFill>
                  <a:gsLst>
                    <a:gs pos="0">
                      <a:srgbClr val="F5F5F5"/>
                    </a:gs>
                    <a:gs pos="100000">
                      <a:srgbClr val="CDCDCD"/>
                    </a:gs>
                  </a:gsLst>
                  <a:lin ang="4200000" scaled="0"/>
                </a:gradFill>
              </a:ln>
              <a:effectLst>
                <a:innerShdw blurRad="76200" dist="50800" dir="13500000">
                  <a:prstClr val="black">
                    <a:alpha val="50000"/>
                  </a:prstClr>
                </a:innerShdw>
              </a:effectLst>
            </c:spPr>
          </c:dPt>
          <c:dPt>
            <c:idx val="1"/>
            <c:bubble3D val="0"/>
            <c:spPr>
              <a:solidFill>
                <a:schemeClr val="bg1">
                  <a:lumMod val="75000"/>
                </a:schemeClr>
              </a:solidFill>
              <a:ln w="31750">
                <a:gradFill>
                  <a:gsLst>
                    <a:gs pos="0">
                      <a:srgbClr val="F5F5F5"/>
                    </a:gs>
                    <a:gs pos="100000">
                      <a:srgbClr val="CDCDCD"/>
                    </a:gs>
                  </a:gsLst>
                  <a:lin ang="4200000" scaled="0"/>
                </a:gradFill>
              </a:ln>
              <a:effectLst>
                <a:innerShdw blurRad="76200" dist="50800" dir="13500000">
                  <a:prstClr val="black">
                    <a:alpha val="50000"/>
                  </a:prstClr>
                </a:innerShdw>
              </a:effectLst>
            </c:spPr>
          </c:dPt>
          <c:cat>
            <c:strRef>
              <c:f>Sheet1!$A$2:$A$3</c:f>
              <c:strCache>
                <c:ptCount val="2"/>
                <c:pt idx="0">
                  <c:v>A</c:v>
                </c:pt>
                <c:pt idx="1">
                  <c:v>第二季度</c:v>
                </c:pt>
              </c:strCache>
            </c:strRef>
          </c:cat>
          <c:val>
            <c:numRef>
              <c:f>Sheet1!$B$2:$B$3</c:f>
              <c:numCache>
                <c:formatCode>General</c:formatCode>
                <c:ptCount val="2"/>
                <c:pt idx="0">
                  <c:v>25</c:v>
                </c:pt>
                <c:pt idx="1">
                  <c:v>75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idx val="0"/>
            <c:bubble3D val="0"/>
            <c:spPr>
              <a:solidFill>
                <a:schemeClr val="tx1"/>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dPt>
            <c:idx val="1"/>
            <c:bubble3D val="0"/>
            <c:spPr>
              <a:solidFill>
                <a:schemeClr val="bg1">
                  <a:lumMod val="75000"/>
                </a:schemeClr>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cat>
            <c:strRef>
              <c:f>Sheet1!$A$2:$A$3</c:f>
              <c:strCache>
                <c:ptCount val="2"/>
                <c:pt idx="0">
                  <c:v>A</c:v>
                </c:pt>
                <c:pt idx="1">
                  <c:v>B</c:v>
                </c:pt>
              </c:strCache>
            </c:strRef>
          </c:cat>
          <c:val>
            <c:numRef>
              <c:f>Sheet1!$B$2:$B$3</c:f>
              <c:numCache>
                <c:formatCode>General</c:formatCode>
                <c:ptCount val="2"/>
                <c:pt idx="0">
                  <c:v>50</c:v>
                </c:pt>
                <c:pt idx="1">
                  <c:v>50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chemeClr val="bg1">
                <a:lumMod val="85000"/>
              </a:schemeClr>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idx val="0"/>
            <c:bubble3D val="0"/>
            <c:spPr>
              <a:solidFill>
                <a:schemeClr val="tx2"/>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dPt>
            <c:idx val="1"/>
            <c:bubble3D val="0"/>
            <c:spPr>
              <a:solidFill>
                <a:schemeClr val="bg1">
                  <a:lumMod val="75000"/>
                </a:schemeClr>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cat>
            <c:strRef>
              <c:f>Sheet1!$A$2:$A$3</c:f>
              <c:strCache>
                <c:ptCount val="2"/>
                <c:pt idx="0">
                  <c:v>A</c:v>
                </c:pt>
                <c:pt idx="1">
                  <c:v>B</c:v>
                </c:pt>
              </c:strCache>
            </c:strRef>
          </c:cat>
          <c:val>
            <c:numRef>
              <c:f>Sheet1!$B$2:$B$3</c:f>
              <c:numCache>
                <c:formatCode>General</c:formatCode>
                <c:ptCount val="2"/>
                <c:pt idx="0">
                  <c:v>75</c:v>
                </c:pt>
                <c:pt idx="1">
                  <c:v>25</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列2</c:v>
                </c:pt>
              </c:strCache>
            </c:strRef>
          </c:tx>
          <c:spPr>
            <a:solidFill>
              <a:srgbClr val="64A0DC"/>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idx val="0"/>
            <c:bubble3D val="0"/>
            <c:spPr>
              <a:solidFill>
                <a:schemeClr val="tx1"/>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dPt>
            <c:idx val="1"/>
            <c:bubble3D val="0"/>
            <c:spPr>
              <a:solidFill>
                <a:schemeClr val="bg1">
                  <a:lumMod val="75000"/>
                </a:schemeClr>
              </a:solidFill>
              <a:ln w="31750">
                <a:gradFill>
                  <a:gsLst>
                    <a:gs pos="0">
                      <a:srgbClr val="F5F5F5"/>
                    </a:gs>
                    <a:gs pos="100000">
                      <a:srgbClr val="CDCDCD"/>
                    </a:gs>
                  </a:gsLst>
                  <a:lin ang="4200000" scaled="0"/>
                </a:gradFill>
              </a:ln>
              <a:effectLst>
                <a:innerShdw blurRad="63500" dist="50800" dir="13500000">
                  <a:prstClr val="black">
                    <a:alpha val="50000"/>
                  </a:prstClr>
                </a:innerShdw>
              </a:effectLst>
            </c:spPr>
          </c:dPt>
          <c:cat>
            <c:strRef>
              <c:f>Sheet1!$A$2:$A$3</c:f>
              <c:strCache>
                <c:ptCount val="2"/>
                <c:pt idx="0">
                  <c:v>第一季度</c:v>
                </c:pt>
                <c:pt idx="1">
                  <c:v>第二季度</c:v>
                </c:pt>
              </c:strCache>
            </c:strRef>
          </c:cat>
          <c:val>
            <c:numRef>
              <c:f>Sheet1!$B$2:$B$3</c:f>
              <c:numCache>
                <c:formatCode>General</c:formatCode>
                <c:ptCount val="2"/>
                <c:pt idx="0">
                  <c:v>90</c:v>
                </c:pt>
                <c:pt idx="1">
                  <c:v>10</c:v>
                </c:pt>
              </c:numCache>
            </c:numRef>
          </c:val>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Series 1</c:v>
                </c:pt>
              </c:strCache>
            </c:strRef>
          </c:tx>
          <c:spPr>
            <a:solidFill>
              <a:schemeClr val="accent2">
                <a:lumMod val="75000"/>
              </a:schemeClr>
            </a:solidFill>
            <a:ln w="25400">
              <a:noFill/>
            </a:ln>
            <a:effectLst/>
          </c:spPr>
          <c:invertIfNegative val="0"/>
          <c:dPt>
            <c:idx val="6"/>
            <c:invertIfNegative val="0"/>
            <c:bubble3D val="0"/>
          </c:dPt>
          <c:val>
            <c:numRef>
              <c:f>Sheet1!$B$2:$B$11</c:f>
              <c:numCache>
                <c:formatCode>General</c:formatCode>
                <c:ptCount val="10"/>
                <c:pt idx="0">
                  <c:v>1</c:v>
                </c:pt>
                <c:pt idx="1">
                  <c:v>2</c:v>
                </c:pt>
                <c:pt idx="2">
                  <c:v>3</c:v>
                </c:pt>
                <c:pt idx="3">
                  <c:v>4</c:v>
                </c:pt>
                <c:pt idx="4">
                  <c:v>5</c:v>
                </c:pt>
                <c:pt idx="5">
                  <c:v>6</c:v>
                </c:pt>
                <c:pt idx="6">
                  <c:v>7</c:v>
                </c:pt>
                <c:pt idx="7">
                  <c:v>6</c:v>
                </c:pt>
                <c:pt idx="8">
                  <c:v>5</c:v>
                </c:pt>
                <c:pt idx="9">
                  <c:v>2</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ser>
          <c:idx val="1"/>
          <c:order val="1"/>
          <c:tx>
            <c:strRef>
              <c:f>Sheet1!$C$1</c:f>
              <c:strCache>
                <c:ptCount val="1"/>
                <c:pt idx="0">
                  <c:v>Series 2</c:v>
                </c:pt>
              </c:strCache>
            </c:strRef>
          </c:tx>
          <c:spPr>
            <a:solidFill>
              <a:schemeClr val="bg1"/>
            </a:solidFill>
            <a:ln w="25400">
              <a:noFill/>
            </a:ln>
            <a:effectLst/>
          </c:spPr>
          <c:invertIfNegative val="0"/>
          <c:val>
            <c:numRef>
              <c:f>Sheet1!$C$2:$C$11</c:f>
              <c:numCache>
                <c:formatCode>General</c:formatCode>
                <c:ptCount val="10"/>
                <c:pt idx="0">
                  <c:v>9</c:v>
                </c:pt>
                <c:pt idx="1">
                  <c:v>8</c:v>
                </c:pt>
                <c:pt idx="2">
                  <c:v>7</c:v>
                </c:pt>
                <c:pt idx="3">
                  <c:v>6</c:v>
                </c:pt>
                <c:pt idx="4">
                  <c:v>5</c:v>
                </c:pt>
                <c:pt idx="5">
                  <c:v>4</c:v>
                </c:pt>
                <c:pt idx="6">
                  <c:v>3</c:v>
                </c:pt>
                <c:pt idx="7">
                  <c:v>4</c:v>
                </c:pt>
                <c:pt idx="8">
                  <c:v>5</c:v>
                </c:pt>
                <c:pt idx="9">
                  <c:v>3</c:v>
                </c:pt>
              </c:numCache>
            </c:numRef>
          </c:val>
          <c:extLst>
            <c:ext xmlns:c15="http://schemas.microsoft.com/office/drawing/2012/chart" uri="{02D57815-91ED-43cb-92C2-25804820EDAC}">
              <c15:filteredCategoryTitle>
                <c15:cat>
                  <c:numRef>
                    <c:extLst>
                      <c:ext uri="{02D57815-91ED-43cb-92C2-25804820EDAC}">
                        <c15:formulaRef>
                          <c15:sqref>Sheet1!$A$2:$A$11</c15:sqref>
                        </c15:formulaRef>
                      </c:ext>
                    </c:extLst>
                    <c:numCache>
                      <c:formatCode>General</c:formatCode>
                      <c:ptCount val="10"/>
                      <c:pt idx="0">
                        <c:v>1</c:v>
                      </c:pt>
                      <c:pt idx="1">
                        <c:v>2</c:v>
                      </c:pt>
                      <c:pt idx="2">
                        <c:v>3</c:v>
                      </c:pt>
                      <c:pt idx="3">
                        <c:v>4</c:v>
                      </c:pt>
                      <c:pt idx="4">
                        <c:v>5</c:v>
                      </c:pt>
                      <c:pt idx="5">
                        <c:v>6</c:v>
                      </c:pt>
                      <c:pt idx="6">
                        <c:v>7</c:v>
                      </c:pt>
                      <c:pt idx="7">
                        <c:v>8</c:v>
                      </c:pt>
                      <c:pt idx="8">
                        <c:v>9</c:v>
                      </c:pt>
                      <c:pt idx="9">
                        <c:v>10</c:v>
                      </c:pt>
                    </c:numCache>
                  </c:numRef>
                </c15:cat>
              </c15:filteredCategoryTitle>
            </c:ext>
          </c:extLst>
        </c:ser>
        <c:dLbls>
          <c:showLegendKey val="0"/>
          <c:showVal val="0"/>
          <c:showCatName val="0"/>
          <c:showSerName val="0"/>
          <c:showPercent val="0"/>
          <c:showBubbleSize val="0"/>
        </c:dLbls>
        <c:gapWidth val="20"/>
        <c:axId val="773455824"/>
        <c:axId val="773456368"/>
      </c:barChart>
      <c:catAx>
        <c:axId val="7734558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Roboto" panose="02000000000000000000" pitchFamily="2" charset="0"/>
                <a:ea typeface="Roboto" panose="02000000000000000000" pitchFamily="2" charset="0"/>
                <a:cs typeface="+mn-cs"/>
              </a:defRPr>
            </a:pPr>
            <a:endParaRPr lang="zh-CN"/>
          </a:p>
        </c:txPr>
        <c:crossAx val="773456368"/>
        <c:crosses val="autoZero"/>
        <c:auto val="1"/>
        <c:lblAlgn val="ctr"/>
        <c:lblOffset val="100"/>
        <c:noMultiLvlLbl val="0"/>
      </c:catAx>
      <c:valAx>
        <c:axId val="773456368"/>
        <c:scaling>
          <c:orientation val="minMax"/>
        </c:scaling>
        <c:delete val="1"/>
        <c:axPos val="l"/>
        <c:majorGridlines>
          <c:spPr>
            <a:ln w="9525" cap="flat" cmpd="sng" algn="ctr">
              <a:noFill/>
              <a:round/>
            </a:ln>
            <a:effectLst/>
          </c:spPr>
        </c:majorGridlines>
        <c:numFmt formatCode="General" sourceLinked="1"/>
        <c:majorTickMark val="none"/>
        <c:minorTickMark val="none"/>
        <c:tickLblPos val="nextTo"/>
        <c:crossAx val="7734558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微软雅黑" pitchFamily="34" charset="-122"/>
              </a:defRPr>
            </a:lvl1pPr>
          </a:lstStyle>
          <a:p>
            <a:endParaRPr lang="zh-CN" altLang="en-US" dirty="0"/>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ea typeface="微软雅黑" pitchFamily="34" charset="-122"/>
              </a:defRPr>
            </a:lvl1pPr>
          </a:lstStyle>
          <a:p>
            <a:fld id="{673B58EF-4ABD-40F4-ACA4-FE81D742E6DD}" type="datetimeFigureOut">
              <a:rPr lang="zh-CN" altLang="en-US" smtClean="0"/>
              <a:pPr/>
              <a:t>2020/8/11</a:t>
            </a:fld>
            <a:endParaRPr lang="zh-CN" altLang="en-US" dirty="0"/>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微软雅黑" pitchFamily="34"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ea typeface="微软雅黑" pitchFamily="34" charset="-122"/>
              </a:defRPr>
            </a:lvl1pPr>
          </a:lstStyle>
          <a:p>
            <a:fld id="{A11FC198-2D83-4DFC-8CDD-7D23AF44D411}" type="slidenum">
              <a:rPr lang="zh-CN" altLang="en-US" smtClean="0"/>
              <a:pPr/>
              <a:t>‹#›</a:t>
            </a:fld>
            <a:endParaRPr lang="zh-CN" altLang="en-US" dirty="0"/>
          </a:p>
        </p:txBody>
      </p:sp>
    </p:spTree>
    <p:extLst>
      <p:ext uri="{BB962C8B-B14F-4D97-AF65-F5344CB8AC3E}">
        <p14:creationId xmlns:p14="http://schemas.microsoft.com/office/powerpoint/2010/main" val="2294111113"/>
      </p:ext>
    </p:extLst>
  </p:cSld>
  <p:clrMap bg1="lt1" tx1="dk1" bg2="lt2" tx2="dk2" accent1="accent1" accent2="accent2" accent3="accent3" accent4="accent4" accent5="accent5" accent6="accent6" hlink="hlink" folHlink="folHlink"/>
  <p:notesStyle>
    <a:lvl1pPr marL="0" algn="l" defTabSz="1218987" rtl="0" eaLnBrk="1" latinLnBrk="0" hangingPunct="1">
      <a:defRPr sz="1600" kern="1200">
        <a:solidFill>
          <a:schemeClr val="tx1"/>
        </a:solidFill>
        <a:latin typeface="+mn-lt"/>
        <a:ea typeface="微软雅黑" pitchFamily="34" charset="-122"/>
        <a:cs typeface="+mn-cs"/>
      </a:defRPr>
    </a:lvl1pPr>
    <a:lvl2pPr marL="609493" algn="l" defTabSz="1218987" rtl="0" eaLnBrk="1" latinLnBrk="0" hangingPunct="1">
      <a:defRPr sz="1600" kern="1200">
        <a:solidFill>
          <a:schemeClr val="tx1"/>
        </a:solidFill>
        <a:latin typeface="+mn-lt"/>
        <a:ea typeface="微软雅黑" pitchFamily="34" charset="-122"/>
        <a:cs typeface="+mn-cs"/>
      </a:defRPr>
    </a:lvl2pPr>
    <a:lvl3pPr marL="1218987" algn="l" defTabSz="1218987" rtl="0" eaLnBrk="1" latinLnBrk="0" hangingPunct="1">
      <a:defRPr sz="1600" kern="1200">
        <a:solidFill>
          <a:schemeClr val="tx1"/>
        </a:solidFill>
        <a:latin typeface="+mn-lt"/>
        <a:ea typeface="微软雅黑" pitchFamily="34" charset="-122"/>
        <a:cs typeface="+mn-cs"/>
      </a:defRPr>
    </a:lvl3pPr>
    <a:lvl4pPr marL="1828480" algn="l" defTabSz="1218987" rtl="0" eaLnBrk="1" latinLnBrk="0" hangingPunct="1">
      <a:defRPr sz="1600" kern="1200">
        <a:solidFill>
          <a:schemeClr val="tx1"/>
        </a:solidFill>
        <a:latin typeface="+mn-lt"/>
        <a:ea typeface="微软雅黑" pitchFamily="34" charset="-122"/>
        <a:cs typeface="+mn-cs"/>
      </a:defRPr>
    </a:lvl4pPr>
    <a:lvl5pPr marL="2437973" algn="l" defTabSz="1218987" rtl="0" eaLnBrk="1" latinLnBrk="0" hangingPunct="1">
      <a:defRPr sz="1600" kern="1200">
        <a:solidFill>
          <a:schemeClr val="tx1"/>
        </a:solidFill>
        <a:latin typeface="+mn-lt"/>
        <a:ea typeface="微软雅黑" pitchFamily="34" charset="-122"/>
        <a:cs typeface="+mn-cs"/>
      </a:defRPr>
    </a:lvl5pPr>
    <a:lvl6pPr marL="3047467" algn="l" defTabSz="1218987" rtl="0" eaLnBrk="1" latinLnBrk="0" hangingPunct="1">
      <a:defRPr sz="1600" kern="1200">
        <a:solidFill>
          <a:schemeClr val="tx1"/>
        </a:solidFill>
        <a:latin typeface="+mn-lt"/>
        <a:ea typeface="+mn-ea"/>
        <a:cs typeface="+mn-cs"/>
      </a:defRPr>
    </a:lvl6pPr>
    <a:lvl7pPr marL="3656960" algn="l" defTabSz="1218987" rtl="0" eaLnBrk="1" latinLnBrk="0" hangingPunct="1">
      <a:defRPr sz="1600" kern="1200">
        <a:solidFill>
          <a:schemeClr val="tx1"/>
        </a:solidFill>
        <a:latin typeface="+mn-lt"/>
        <a:ea typeface="+mn-ea"/>
        <a:cs typeface="+mn-cs"/>
      </a:defRPr>
    </a:lvl7pPr>
    <a:lvl8pPr marL="4266453" algn="l" defTabSz="1218987" rtl="0" eaLnBrk="1" latinLnBrk="0" hangingPunct="1">
      <a:defRPr sz="1600" kern="1200">
        <a:solidFill>
          <a:schemeClr val="tx1"/>
        </a:solidFill>
        <a:latin typeface="+mn-lt"/>
        <a:ea typeface="+mn-ea"/>
        <a:cs typeface="+mn-cs"/>
      </a:defRPr>
    </a:lvl8pPr>
    <a:lvl9pPr marL="4875947" algn="l" defTabSz="121898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a:t>
            </a:fld>
            <a:endParaRPr lang="zh-CN" altLang="en-US" dirty="0"/>
          </a:p>
        </p:txBody>
      </p:sp>
    </p:spTree>
    <p:extLst>
      <p:ext uri="{BB962C8B-B14F-4D97-AF65-F5344CB8AC3E}">
        <p14:creationId xmlns:p14="http://schemas.microsoft.com/office/powerpoint/2010/main" val="1540196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10</a:t>
            </a:fld>
            <a:endParaRPr lang="zh-CN" altLang="en-US" dirty="0"/>
          </a:p>
        </p:txBody>
      </p:sp>
    </p:spTree>
    <p:extLst>
      <p:ext uri="{BB962C8B-B14F-4D97-AF65-F5344CB8AC3E}">
        <p14:creationId xmlns:p14="http://schemas.microsoft.com/office/powerpoint/2010/main" val="184196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11</a:t>
            </a:fld>
            <a:endParaRPr lang="zh-CN" altLang="en-US" dirty="0"/>
          </a:p>
        </p:txBody>
      </p:sp>
    </p:spTree>
    <p:extLst>
      <p:ext uri="{BB962C8B-B14F-4D97-AF65-F5344CB8AC3E}">
        <p14:creationId xmlns:p14="http://schemas.microsoft.com/office/powerpoint/2010/main" val="6507418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12</a:t>
            </a:fld>
            <a:endParaRPr lang="zh-CN" altLang="en-US" dirty="0"/>
          </a:p>
        </p:txBody>
      </p:sp>
    </p:spTree>
    <p:extLst>
      <p:ext uri="{BB962C8B-B14F-4D97-AF65-F5344CB8AC3E}">
        <p14:creationId xmlns:p14="http://schemas.microsoft.com/office/powerpoint/2010/main" val="844170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13</a:t>
            </a:fld>
            <a:endParaRPr lang="zh-CN" altLang="en-US" dirty="0"/>
          </a:p>
        </p:txBody>
      </p:sp>
    </p:spTree>
    <p:extLst>
      <p:ext uri="{BB962C8B-B14F-4D97-AF65-F5344CB8AC3E}">
        <p14:creationId xmlns:p14="http://schemas.microsoft.com/office/powerpoint/2010/main" val="39268931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14</a:t>
            </a:fld>
            <a:endParaRPr lang="zh-CN" altLang="en-US" dirty="0"/>
          </a:p>
        </p:txBody>
      </p:sp>
    </p:spTree>
    <p:extLst>
      <p:ext uri="{BB962C8B-B14F-4D97-AF65-F5344CB8AC3E}">
        <p14:creationId xmlns:p14="http://schemas.microsoft.com/office/powerpoint/2010/main" val="18063666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15</a:t>
            </a:fld>
            <a:endParaRPr lang="zh-CN" altLang="en-US" dirty="0"/>
          </a:p>
        </p:txBody>
      </p:sp>
    </p:spTree>
    <p:extLst>
      <p:ext uri="{BB962C8B-B14F-4D97-AF65-F5344CB8AC3E}">
        <p14:creationId xmlns:p14="http://schemas.microsoft.com/office/powerpoint/2010/main" val="17897092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16</a:t>
            </a:fld>
            <a:endParaRPr lang="zh-CN" altLang="en-US" dirty="0"/>
          </a:p>
        </p:txBody>
      </p:sp>
    </p:spTree>
    <p:extLst>
      <p:ext uri="{BB962C8B-B14F-4D97-AF65-F5344CB8AC3E}">
        <p14:creationId xmlns:p14="http://schemas.microsoft.com/office/powerpoint/2010/main" val="34069394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17</a:t>
            </a:fld>
            <a:endParaRPr lang="zh-CN" altLang="en-US" dirty="0"/>
          </a:p>
        </p:txBody>
      </p:sp>
    </p:spTree>
    <p:extLst>
      <p:ext uri="{BB962C8B-B14F-4D97-AF65-F5344CB8AC3E}">
        <p14:creationId xmlns:p14="http://schemas.microsoft.com/office/powerpoint/2010/main" val="7640616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18</a:t>
            </a:fld>
            <a:endParaRPr lang="zh-CN" altLang="en-US" dirty="0"/>
          </a:p>
        </p:txBody>
      </p:sp>
    </p:spTree>
    <p:extLst>
      <p:ext uri="{BB962C8B-B14F-4D97-AF65-F5344CB8AC3E}">
        <p14:creationId xmlns:p14="http://schemas.microsoft.com/office/powerpoint/2010/main" val="3996365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19</a:t>
            </a:fld>
            <a:endParaRPr lang="zh-CN" altLang="en-US" dirty="0"/>
          </a:p>
        </p:txBody>
      </p:sp>
    </p:spTree>
    <p:extLst>
      <p:ext uri="{BB962C8B-B14F-4D97-AF65-F5344CB8AC3E}">
        <p14:creationId xmlns:p14="http://schemas.microsoft.com/office/powerpoint/2010/main" val="42854980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a:t>
            </a:fld>
            <a:endParaRPr lang="zh-CN" altLang="en-US" dirty="0"/>
          </a:p>
        </p:txBody>
      </p:sp>
    </p:spTree>
    <p:extLst>
      <p:ext uri="{BB962C8B-B14F-4D97-AF65-F5344CB8AC3E}">
        <p14:creationId xmlns:p14="http://schemas.microsoft.com/office/powerpoint/2010/main" val="26243082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20</a:t>
            </a:fld>
            <a:endParaRPr lang="zh-CN" altLang="en-US" dirty="0"/>
          </a:p>
        </p:txBody>
      </p:sp>
    </p:spTree>
    <p:extLst>
      <p:ext uri="{BB962C8B-B14F-4D97-AF65-F5344CB8AC3E}">
        <p14:creationId xmlns:p14="http://schemas.microsoft.com/office/powerpoint/2010/main" val="845666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21</a:t>
            </a:fld>
            <a:endParaRPr lang="zh-CN" altLang="en-US" dirty="0"/>
          </a:p>
        </p:txBody>
      </p:sp>
    </p:spTree>
    <p:extLst>
      <p:ext uri="{BB962C8B-B14F-4D97-AF65-F5344CB8AC3E}">
        <p14:creationId xmlns:p14="http://schemas.microsoft.com/office/powerpoint/2010/main" val="13106147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22</a:t>
            </a:fld>
            <a:endParaRPr lang="zh-CN" altLang="en-US" dirty="0"/>
          </a:p>
        </p:txBody>
      </p:sp>
    </p:spTree>
    <p:extLst>
      <p:ext uri="{BB962C8B-B14F-4D97-AF65-F5344CB8AC3E}">
        <p14:creationId xmlns:p14="http://schemas.microsoft.com/office/powerpoint/2010/main" val="36888090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23</a:t>
            </a:fld>
            <a:endParaRPr lang="zh-CN" altLang="en-US" dirty="0"/>
          </a:p>
        </p:txBody>
      </p:sp>
    </p:spTree>
    <p:extLst>
      <p:ext uri="{BB962C8B-B14F-4D97-AF65-F5344CB8AC3E}">
        <p14:creationId xmlns:p14="http://schemas.microsoft.com/office/powerpoint/2010/main" val="20985772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24</a:t>
            </a:fld>
            <a:endParaRPr lang="zh-CN" altLang="en-US" dirty="0"/>
          </a:p>
        </p:txBody>
      </p:sp>
    </p:spTree>
    <p:extLst>
      <p:ext uri="{BB962C8B-B14F-4D97-AF65-F5344CB8AC3E}">
        <p14:creationId xmlns:p14="http://schemas.microsoft.com/office/powerpoint/2010/main" val="15166951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25</a:t>
            </a:fld>
            <a:endParaRPr lang="zh-CN" altLang="en-US" dirty="0"/>
          </a:p>
        </p:txBody>
      </p:sp>
    </p:spTree>
    <p:extLst>
      <p:ext uri="{BB962C8B-B14F-4D97-AF65-F5344CB8AC3E}">
        <p14:creationId xmlns:p14="http://schemas.microsoft.com/office/powerpoint/2010/main" val="38483871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26</a:t>
            </a:fld>
            <a:endParaRPr lang="zh-CN" altLang="en-US" dirty="0"/>
          </a:p>
        </p:txBody>
      </p:sp>
    </p:spTree>
    <p:extLst>
      <p:ext uri="{BB962C8B-B14F-4D97-AF65-F5344CB8AC3E}">
        <p14:creationId xmlns:p14="http://schemas.microsoft.com/office/powerpoint/2010/main" val="293338307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27</a:t>
            </a:fld>
            <a:endParaRPr lang="zh-CN" altLang="en-US" dirty="0"/>
          </a:p>
        </p:txBody>
      </p:sp>
    </p:spTree>
    <p:extLst>
      <p:ext uri="{BB962C8B-B14F-4D97-AF65-F5344CB8AC3E}">
        <p14:creationId xmlns:p14="http://schemas.microsoft.com/office/powerpoint/2010/main" val="358693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28</a:t>
            </a:fld>
            <a:endParaRPr lang="zh-CN" altLang="en-US" dirty="0"/>
          </a:p>
        </p:txBody>
      </p:sp>
    </p:spTree>
    <p:extLst>
      <p:ext uri="{BB962C8B-B14F-4D97-AF65-F5344CB8AC3E}">
        <p14:creationId xmlns:p14="http://schemas.microsoft.com/office/powerpoint/2010/main" val="392440025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29</a:t>
            </a:fld>
            <a:endParaRPr lang="zh-CN" altLang="en-US" dirty="0"/>
          </a:p>
        </p:txBody>
      </p:sp>
    </p:spTree>
    <p:extLst>
      <p:ext uri="{BB962C8B-B14F-4D97-AF65-F5344CB8AC3E}">
        <p14:creationId xmlns:p14="http://schemas.microsoft.com/office/powerpoint/2010/main" val="3061788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a:t>
            </a:fld>
            <a:endParaRPr lang="zh-CN" altLang="en-US" dirty="0"/>
          </a:p>
        </p:txBody>
      </p:sp>
    </p:spTree>
    <p:extLst>
      <p:ext uri="{BB962C8B-B14F-4D97-AF65-F5344CB8AC3E}">
        <p14:creationId xmlns:p14="http://schemas.microsoft.com/office/powerpoint/2010/main" val="13823298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30</a:t>
            </a:fld>
            <a:endParaRPr lang="zh-CN" altLang="en-US" dirty="0"/>
          </a:p>
        </p:txBody>
      </p:sp>
    </p:spTree>
    <p:extLst>
      <p:ext uri="{BB962C8B-B14F-4D97-AF65-F5344CB8AC3E}">
        <p14:creationId xmlns:p14="http://schemas.microsoft.com/office/powerpoint/2010/main" val="329576046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31</a:t>
            </a:fld>
            <a:endParaRPr lang="zh-CN" altLang="en-US" dirty="0"/>
          </a:p>
        </p:txBody>
      </p:sp>
    </p:spTree>
    <p:extLst>
      <p:ext uri="{BB962C8B-B14F-4D97-AF65-F5344CB8AC3E}">
        <p14:creationId xmlns:p14="http://schemas.microsoft.com/office/powerpoint/2010/main" val="388098024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32</a:t>
            </a:fld>
            <a:endParaRPr lang="zh-CN" altLang="en-US" dirty="0"/>
          </a:p>
        </p:txBody>
      </p:sp>
    </p:spTree>
    <p:extLst>
      <p:ext uri="{BB962C8B-B14F-4D97-AF65-F5344CB8AC3E}">
        <p14:creationId xmlns:p14="http://schemas.microsoft.com/office/powerpoint/2010/main" val="42899123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33</a:t>
            </a:fld>
            <a:endParaRPr lang="zh-CN" altLang="en-US" dirty="0"/>
          </a:p>
        </p:txBody>
      </p:sp>
    </p:spTree>
    <p:extLst>
      <p:ext uri="{BB962C8B-B14F-4D97-AF65-F5344CB8AC3E}">
        <p14:creationId xmlns:p14="http://schemas.microsoft.com/office/powerpoint/2010/main" val="40875375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34</a:t>
            </a:fld>
            <a:endParaRPr lang="zh-CN" altLang="en-US" dirty="0"/>
          </a:p>
        </p:txBody>
      </p:sp>
    </p:spTree>
    <p:extLst>
      <p:ext uri="{BB962C8B-B14F-4D97-AF65-F5344CB8AC3E}">
        <p14:creationId xmlns:p14="http://schemas.microsoft.com/office/powerpoint/2010/main" val="31467692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35</a:t>
            </a:fld>
            <a:endParaRPr lang="zh-CN" altLang="en-US" dirty="0"/>
          </a:p>
        </p:txBody>
      </p:sp>
    </p:spTree>
    <p:extLst>
      <p:ext uri="{BB962C8B-B14F-4D97-AF65-F5344CB8AC3E}">
        <p14:creationId xmlns:p14="http://schemas.microsoft.com/office/powerpoint/2010/main" val="9709822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36</a:t>
            </a:fld>
            <a:endParaRPr lang="zh-CN" altLang="en-US" dirty="0"/>
          </a:p>
        </p:txBody>
      </p:sp>
    </p:spTree>
    <p:extLst>
      <p:ext uri="{BB962C8B-B14F-4D97-AF65-F5344CB8AC3E}">
        <p14:creationId xmlns:p14="http://schemas.microsoft.com/office/powerpoint/2010/main" val="16257261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37</a:t>
            </a:fld>
            <a:endParaRPr lang="zh-CN" altLang="en-US" dirty="0"/>
          </a:p>
        </p:txBody>
      </p:sp>
    </p:spTree>
    <p:extLst>
      <p:ext uri="{BB962C8B-B14F-4D97-AF65-F5344CB8AC3E}">
        <p14:creationId xmlns:p14="http://schemas.microsoft.com/office/powerpoint/2010/main" val="219715709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38</a:t>
            </a:fld>
            <a:endParaRPr lang="zh-CN" altLang="en-US" dirty="0"/>
          </a:p>
        </p:txBody>
      </p:sp>
    </p:spTree>
    <p:extLst>
      <p:ext uri="{BB962C8B-B14F-4D97-AF65-F5344CB8AC3E}">
        <p14:creationId xmlns:p14="http://schemas.microsoft.com/office/powerpoint/2010/main" val="23064152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39</a:t>
            </a:fld>
            <a:endParaRPr lang="zh-CN" altLang="en-US" dirty="0"/>
          </a:p>
        </p:txBody>
      </p:sp>
    </p:spTree>
    <p:extLst>
      <p:ext uri="{BB962C8B-B14F-4D97-AF65-F5344CB8AC3E}">
        <p14:creationId xmlns:p14="http://schemas.microsoft.com/office/powerpoint/2010/main" val="108878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a:t>
            </a:fld>
            <a:endParaRPr lang="zh-CN" altLang="en-US" dirty="0"/>
          </a:p>
        </p:txBody>
      </p:sp>
    </p:spTree>
    <p:extLst>
      <p:ext uri="{BB962C8B-B14F-4D97-AF65-F5344CB8AC3E}">
        <p14:creationId xmlns:p14="http://schemas.microsoft.com/office/powerpoint/2010/main" val="3272210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40</a:t>
            </a:fld>
            <a:endParaRPr lang="zh-CN" altLang="en-US" dirty="0"/>
          </a:p>
        </p:txBody>
      </p:sp>
    </p:spTree>
    <p:extLst>
      <p:ext uri="{BB962C8B-B14F-4D97-AF65-F5344CB8AC3E}">
        <p14:creationId xmlns:p14="http://schemas.microsoft.com/office/powerpoint/2010/main" val="412739742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41</a:t>
            </a:fld>
            <a:endParaRPr lang="zh-CN" altLang="en-US" dirty="0"/>
          </a:p>
        </p:txBody>
      </p:sp>
    </p:spTree>
    <p:extLst>
      <p:ext uri="{BB962C8B-B14F-4D97-AF65-F5344CB8AC3E}">
        <p14:creationId xmlns:p14="http://schemas.microsoft.com/office/powerpoint/2010/main" val="298258142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42</a:t>
            </a:fld>
            <a:endParaRPr lang="zh-CN" altLang="en-US" dirty="0"/>
          </a:p>
        </p:txBody>
      </p:sp>
    </p:spTree>
    <p:extLst>
      <p:ext uri="{BB962C8B-B14F-4D97-AF65-F5344CB8AC3E}">
        <p14:creationId xmlns:p14="http://schemas.microsoft.com/office/powerpoint/2010/main" val="14456617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43</a:t>
            </a:fld>
            <a:endParaRPr lang="zh-CN" altLang="en-US" dirty="0"/>
          </a:p>
        </p:txBody>
      </p:sp>
    </p:spTree>
    <p:extLst>
      <p:ext uri="{BB962C8B-B14F-4D97-AF65-F5344CB8AC3E}">
        <p14:creationId xmlns:p14="http://schemas.microsoft.com/office/powerpoint/2010/main" val="24535620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44</a:t>
            </a:fld>
            <a:endParaRPr lang="zh-CN" altLang="en-US" dirty="0"/>
          </a:p>
        </p:txBody>
      </p:sp>
    </p:spTree>
    <p:extLst>
      <p:ext uri="{BB962C8B-B14F-4D97-AF65-F5344CB8AC3E}">
        <p14:creationId xmlns:p14="http://schemas.microsoft.com/office/powerpoint/2010/main" val="203610012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45</a:t>
            </a:fld>
            <a:endParaRPr lang="zh-CN" altLang="en-US" dirty="0"/>
          </a:p>
        </p:txBody>
      </p:sp>
    </p:spTree>
    <p:extLst>
      <p:ext uri="{BB962C8B-B14F-4D97-AF65-F5344CB8AC3E}">
        <p14:creationId xmlns:p14="http://schemas.microsoft.com/office/powerpoint/2010/main" val="12485911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46</a:t>
            </a:fld>
            <a:endParaRPr lang="zh-CN" altLang="en-US" dirty="0"/>
          </a:p>
        </p:txBody>
      </p:sp>
    </p:spTree>
    <p:extLst>
      <p:ext uri="{BB962C8B-B14F-4D97-AF65-F5344CB8AC3E}">
        <p14:creationId xmlns:p14="http://schemas.microsoft.com/office/powerpoint/2010/main" val="219690140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47</a:t>
            </a:fld>
            <a:endParaRPr lang="zh-CN" altLang="en-US" dirty="0"/>
          </a:p>
        </p:txBody>
      </p:sp>
    </p:spTree>
    <p:extLst>
      <p:ext uri="{BB962C8B-B14F-4D97-AF65-F5344CB8AC3E}">
        <p14:creationId xmlns:p14="http://schemas.microsoft.com/office/powerpoint/2010/main" val="269388398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48</a:t>
            </a:fld>
            <a:endParaRPr lang="zh-CN" altLang="en-US" dirty="0"/>
          </a:p>
        </p:txBody>
      </p:sp>
    </p:spTree>
    <p:extLst>
      <p:ext uri="{BB962C8B-B14F-4D97-AF65-F5344CB8AC3E}">
        <p14:creationId xmlns:p14="http://schemas.microsoft.com/office/powerpoint/2010/main" val="59962585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49</a:t>
            </a:fld>
            <a:endParaRPr lang="zh-CN" altLang="en-US" dirty="0"/>
          </a:p>
        </p:txBody>
      </p:sp>
    </p:spTree>
    <p:extLst>
      <p:ext uri="{BB962C8B-B14F-4D97-AF65-F5344CB8AC3E}">
        <p14:creationId xmlns:p14="http://schemas.microsoft.com/office/powerpoint/2010/main" val="33767186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a:t>
            </a:fld>
            <a:endParaRPr lang="zh-CN" altLang="en-US" dirty="0"/>
          </a:p>
        </p:txBody>
      </p:sp>
    </p:spTree>
    <p:extLst>
      <p:ext uri="{BB962C8B-B14F-4D97-AF65-F5344CB8AC3E}">
        <p14:creationId xmlns:p14="http://schemas.microsoft.com/office/powerpoint/2010/main" val="3893463752"/>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50</a:t>
            </a:fld>
            <a:endParaRPr lang="zh-CN" altLang="en-US" dirty="0"/>
          </a:p>
        </p:txBody>
      </p:sp>
    </p:spTree>
    <p:extLst>
      <p:ext uri="{BB962C8B-B14F-4D97-AF65-F5344CB8AC3E}">
        <p14:creationId xmlns:p14="http://schemas.microsoft.com/office/powerpoint/2010/main" val="15259510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51</a:t>
            </a:fld>
            <a:endParaRPr lang="zh-CN" altLang="en-US" dirty="0"/>
          </a:p>
        </p:txBody>
      </p:sp>
    </p:spTree>
    <p:extLst>
      <p:ext uri="{BB962C8B-B14F-4D97-AF65-F5344CB8AC3E}">
        <p14:creationId xmlns:p14="http://schemas.microsoft.com/office/powerpoint/2010/main" val="306359992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961928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6</a:t>
            </a:fld>
            <a:endParaRPr lang="zh-CN" altLang="en-US" dirty="0"/>
          </a:p>
        </p:txBody>
      </p:sp>
    </p:spTree>
    <p:extLst>
      <p:ext uri="{BB962C8B-B14F-4D97-AF65-F5344CB8AC3E}">
        <p14:creationId xmlns:p14="http://schemas.microsoft.com/office/powerpoint/2010/main" val="16138191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7</a:t>
            </a:fld>
            <a:endParaRPr lang="zh-CN" altLang="en-US" dirty="0"/>
          </a:p>
        </p:txBody>
      </p:sp>
    </p:spTree>
    <p:extLst>
      <p:ext uri="{BB962C8B-B14F-4D97-AF65-F5344CB8AC3E}">
        <p14:creationId xmlns:p14="http://schemas.microsoft.com/office/powerpoint/2010/main" val="41952355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8</a:t>
            </a:fld>
            <a:endParaRPr lang="zh-CN" altLang="en-US" dirty="0"/>
          </a:p>
        </p:txBody>
      </p:sp>
    </p:spTree>
    <p:extLst>
      <p:ext uri="{BB962C8B-B14F-4D97-AF65-F5344CB8AC3E}">
        <p14:creationId xmlns:p14="http://schemas.microsoft.com/office/powerpoint/2010/main" val="37285434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pPr/>
              <a:t>9</a:t>
            </a:fld>
            <a:endParaRPr lang="zh-CN" altLang="en-US" dirty="0"/>
          </a:p>
        </p:txBody>
      </p:sp>
    </p:spTree>
    <p:extLst>
      <p:ext uri="{BB962C8B-B14F-4D97-AF65-F5344CB8AC3E}">
        <p14:creationId xmlns:p14="http://schemas.microsoft.com/office/powerpoint/2010/main" val="2972010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6702128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1838" y="987426"/>
            <a:ext cx="6170593" cy="4873625"/>
          </a:xfrm>
        </p:spPr>
        <p:txBody>
          <a:bodyPr/>
          <a:lstStyle>
            <a:lvl1pPr>
              <a:defRPr sz="3199"/>
            </a:lvl1pPr>
            <a:lvl2pPr>
              <a:defRPr sz="2799"/>
            </a:lvl2pPr>
            <a:lvl3pPr>
              <a:defRPr sz="2399"/>
            </a:lvl3pPr>
            <a:lvl4pPr>
              <a:defRPr sz="1999"/>
            </a:lvl4pPr>
            <a:lvl5pPr>
              <a:defRPr sz="1999"/>
            </a:lvl5pPr>
            <a:lvl6pPr>
              <a:defRPr sz="1999"/>
            </a:lvl6pPr>
            <a:lvl7pPr>
              <a:defRPr sz="1999"/>
            </a:lvl7pPr>
            <a:lvl8pPr>
              <a:defRPr sz="1999"/>
            </a:lvl8pPr>
            <a:lvl9pPr>
              <a:defRPr sz="1999"/>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64624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570" y="457200"/>
            <a:ext cx="3931213" cy="1600200"/>
          </a:xfrm>
        </p:spPr>
        <p:txBody>
          <a:bodyPr anchor="b"/>
          <a:lstStyle>
            <a:lvl1pPr>
              <a:defRPr sz="3199"/>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1838" y="987426"/>
            <a:ext cx="6170593" cy="4873625"/>
          </a:xfrm>
        </p:spPr>
        <p:txBody>
          <a:bodyPr anchor="t"/>
          <a:lstStyle>
            <a:lvl1pPr marL="0" indent="0">
              <a:buNone/>
              <a:defRPr sz="3199"/>
            </a:lvl1pPr>
            <a:lvl2pPr marL="457063" indent="0">
              <a:buNone/>
              <a:defRPr sz="2799"/>
            </a:lvl2pPr>
            <a:lvl3pPr marL="914126" indent="0">
              <a:buNone/>
              <a:defRPr sz="2399"/>
            </a:lvl3pPr>
            <a:lvl4pPr marL="1371189" indent="0">
              <a:buNone/>
              <a:defRPr sz="1999"/>
            </a:lvl4pPr>
            <a:lvl5pPr marL="1828251" indent="0">
              <a:buNone/>
              <a:defRPr sz="1999"/>
            </a:lvl5pPr>
            <a:lvl6pPr marL="2285314" indent="0">
              <a:buNone/>
              <a:defRPr sz="1999"/>
            </a:lvl6pPr>
            <a:lvl7pPr marL="2742377" indent="0">
              <a:buNone/>
              <a:defRPr sz="1999"/>
            </a:lvl7pPr>
            <a:lvl8pPr marL="3199440" indent="0">
              <a:buNone/>
              <a:defRPr sz="1999"/>
            </a:lvl8pPr>
            <a:lvl9pPr marL="3656503" indent="0">
              <a:buNone/>
              <a:defRPr sz="1999"/>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570" y="2057400"/>
            <a:ext cx="3931213" cy="3811588"/>
          </a:xfrm>
        </p:spPr>
        <p:txBody>
          <a:bodyPr/>
          <a:lstStyle>
            <a:lvl1pPr marL="0" indent="0">
              <a:buNone/>
              <a:defRPr sz="16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0573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60543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2628" y="365125"/>
            <a:ext cx="2628215"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7982" y="365125"/>
            <a:ext cx="7732286"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20671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accent1"/>
        </a:solidFill>
        <a:effectLst/>
      </p:bgPr>
    </p:bg>
    <p:spTree>
      <p:nvGrpSpPr>
        <p:cNvPr id="1" name=""/>
        <p:cNvGrpSpPr/>
        <p:nvPr/>
      </p:nvGrpSpPr>
      <p:grpSpPr>
        <a:xfrm>
          <a:off x="0" y="0"/>
          <a:ext cx="0" cy="0"/>
          <a:chOff x="0" y="0"/>
          <a:chExt cx="0" cy="0"/>
        </a:xfrm>
      </p:grpSpPr>
      <p:pic>
        <p:nvPicPr>
          <p:cNvPr id="4" name="Picture 2" descr="D:\PPT~金融理财PPT-新\银行类\72+多\111.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190756" y="81797"/>
            <a:ext cx="2520000" cy="477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9210182"/>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603" y="1122363"/>
            <a:ext cx="9141619" cy="2387600"/>
          </a:xfrm>
        </p:spPr>
        <p:txBody>
          <a:bodyPr anchor="b"/>
          <a:lstStyle>
            <a:lvl1pPr algn="ctr">
              <a:defRPr sz="5998"/>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603" y="3602038"/>
            <a:ext cx="9141619" cy="1655762"/>
          </a:xfrm>
        </p:spPr>
        <p:txBody>
          <a:bodyPr/>
          <a:lstStyle>
            <a:lvl1pPr marL="0" indent="0" algn="ctr">
              <a:buNone/>
              <a:defRPr sz="2399"/>
            </a:lvl1pPr>
            <a:lvl2pPr marL="457063" indent="0" algn="ctr">
              <a:buNone/>
              <a:defRPr sz="1999"/>
            </a:lvl2pPr>
            <a:lvl3pPr marL="914126" indent="0" algn="ctr">
              <a:buNone/>
              <a:defRPr sz="1799"/>
            </a:lvl3pPr>
            <a:lvl4pPr marL="1371189" indent="0" algn="ctr">
              <a:buNone/>
              <a:defRPr sz="1600"/>
            </a:lvl4pPr>
            <a:lvl5pPr marL="1828251" indent="0" algn="ctr">
              <a:buNone/>
              <a:defRPr sz="1600"/>
            </a:lvl5pPr>
            <a:lvl6pPr marL="2285314" indent="0" algn="ctr">
              <a:buNone/>
              <a:defRPr sz="1600"/>
            </a:lvl6pPr>
            <a:lvl7pPr marL="2742377" indent="0" algn="ctr">
              <a:buNone/>
              <a:defRPr sz="1600"/>
            </a:lvl7pPr>
            <a:lvl8pPr marL="3199440" indent="0" algn="ctr">
              <a:buNone/>
              <a:defRPr sz="1600"/>
            </a:lvl8pPr>
            <a:lvl9pPr marL="3656503"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5585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1635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633" y="1709739"/>
            <a:ext cx="10512862" cy="2852737"/>
          </a:xfrm>
        </p:spPr>
        <p:txBody>
          <a:bodyPr anchor="b"/>
          <a:lstStyle>
            <a:lvl1pPr>
              <a:defRPr sz="5998"/>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633" y="4589464"/>
            <a:ext cx="10512862" cy="1500187"/>
          </a:xfrm>
        </p:spPr>
        <p:txBody>
          <a:bodyPr/>
          <a:lstStyle>
            <a:lvl1pPr marL="0" indent="0">
              <a:buNone/>
              <a:defRPr sz="2399">
                <a:solidFill>
                  <a:schemeClr val="tx1">
                    <a:tint val="75000"/>
                  </a:schemeClr>
                </a:solidFill>
              </a:defRPr>
            </a:lvl1pPr>
            <a:lvl2pPr marL="457063" indent="0">
              <a:buNone/>
              <a:defRPr sz="1999">
                <a:solidFill>
                  <a:schemeClr val="tx1">
                    <a:tint val="75000"/>
                  </a:schemeClr>
                </a:solidFill>
              </a:defRPr>
            </a:lvl2pPr>
            <a:lvl3pPr marL="914126" indent="0">
              <a:buNone/>
              <a:defRPr sz="1799">
                <a:solidFill>
                  <a:schemeClr val="tx1">
                    <a:tint val="75000"/>
                  </a:schemeClr>
                </a:solidFill>
              </a:defRPr>
            </a:lvl3pPr>
            <a:lvl4pPr marL="1371189" indent="0">
              <a:buNone/>
              <a:defRPr sz="1600">
                <a:solidFill>
                  <a:schemeClr val="tx1">
                    <a:tint val="75000"/>
                  </a:schemeClr>
                </a:solidFill>
              </a:defRPr>
            </a:lvl4pPr>
            <a:lvl5pPr marL="1828251" indent="0">
              <a:buNone/>
              <a:defRPr sz="1600">
                <a:solidFill>
                  <a:schemeClr val="tx1">
                    <a:tint val="75000"/>
                  </a:schemeClr>
                </a:solidFill>
              </a:defRPr>
            </a:lvl5pPr>
            <a:lvl6pPr marL="2285314" indent="0">
              <a:buNone/>
              <a:defRPr sz="1600">
                <a:solidFill>
                  <a:schemeClr val="tx1">
                    <a:tint val="75000"/>
                  </a:schemeClr>
                </a:solidFill>
              </a:defRPr>
            </a:lvl6pPr>
            <a:lvl7pPr marL="2742377" indent="0">
              <a:buNone/>
              <a:defRPr sz="1600">
                <a:solidFill>
                  <a:schemeClr val="tx1">
                    <a:tint val="75000"/>
                  </a:schemeClr>
                </a:solidFill>
              </a:defRPr>
            </a:lvl7pPr>
            <a:lvl8pPr marL="3199440" indent="0">
              <a:buNone/>
              <a:defRPr sz="1600">
                <a:solidFill>
                  <a:schemeClr val="tx1">
                    <a:tint val="75000"/>
                  </a:schemeClr>
                </a:solidFill>
              </a:defRPr>
            </a:lvl8pPr>
            <a:lvl9pPr marL="3656503"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360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798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0592" y="1825625"/>
            <a:ext cx="5180251"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34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569" y="365126"/>
            <a:ext cx="10512862"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570" y="1681163"/>
            <a:ext cx="5156444"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570" y="2505075"/>
            <a:ext cx="5156444"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0593" y="1681163"/>
            <a:ext cx="5181838" cy="823912"/>
          </a:xfrm>
        </p:spPr>
        <p:txBody>
          <a:bodyPr anchor="b"/>
          <a:lstStyle>
            <a:lvl1pPr marL="0" indent="0">
              <a:buNone/>
              <a:defRPr sz="2399" b="1"/>
            </a:lvl1pPr>
            <a:lvl2pPr marL="457063" indent="0">
              <a:buNone/>
              <a:defRPr sz="1999" b="1"/>
            </a:lvl2pPr>
            <a:lvl3pPr marL="914126" indent="0">
              <a:buNone/>
              <a:defRPr sz="1799" b="1"/>
            </a:lvl3pPr>
            <a:lvl4pPr marL="1371189" indent="0">
              <a:buNone/>
              <a:defRPr sz="1600" b="1"/>
            </a:lvl4pPr>
            <a:lvl5pPr marL="1828251" indent="0">
              <a:buNone/>
              <a:defRPr sz="1600" b="1"/>
            </a:lvl5pPr>
            <a:lvl6pPr marL="2285314" indent="0">
              <a:buNone/>
              <a:defRPr sz="1600" b="1"/>
            </a:lvl6pPr>
            <a:lvl7pPr marL="2742377" indent="0">
              <a:buNone/>
              <a:defRPr sz="1600" b="1"/>
            </a:lvl7pPr>
            <a:lvl8pPr marL="3199440" indent="0">
              <a:buNone/>
              <a:defRPr sz="1600" b="1"/>
            </a:lvl8pPr>
            <a:lvl9pPr marL="3656503"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0593" y="2505075"/>
            <a:ext cx="518183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9777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54737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13789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4"/>
          <p:cNvPicPr>
            <a:picLocks noChangeArrowheads="1"/>
          </p:cNvPicPr>
          <p:nvPr userDrawn="1"/>
        </p:nvPicPr>
        <p:blipFill>
          <a:blip r:embed="rId4">
            <a:extLst>
              <a:ext uri="{28A0092B-C50C-407E-A947-70E740481C1C}">
                <a14:useLocalDpi xmlns:a14="http://schemas.microsoft.com/office/drawing/2010/main" val="0"/>
              </a:ext>
            </a:extLst>
          </a:blip>
          <a:stretch>
            <a:fillRect/>
          </a:stretch>
        </p:blipFill>
        <p:spPr bwMode="auto">
          <a:xfrm>
            <a:off x="0"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50" r:id="rId1"/>
    <p:sldLayoutId id="2147483656" r:id="rId2"/>
  </p:sldLayoutIdLst>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par>
    </p:tnLst>
  </p:timing>
  <p:txStyles>
    <p:titleStyle>
      <a:lvl1pPr algn="ctr" rtl="0" fontAlgn="base">
        <a:spcBef>
          <a:spcPct val="0"/>
        </a:spcBef>
        <a:spcAft>
          <a:spcPct val="0"/>
        </a:spcAft>
        <a:defRPr sz="5865" kern="1200">
          <a:solidFill>
            <a:schemeClr val="tx1"/>
          </a:solidFill>
          <a:latin typeface="+mj-lt"/>
          <a:ea typeface="微软雅黑" pitchFamily="34" charset="-122"/>
          <a:cs typeface="+mj-cs"/>
        </a:defRPr>
      </a:lvl1pPr>
      <a:lvl2pPr algn="ctr" rtl="0" fontAlgn="base">
        <a:spcBef>
          <a:spcPct val="0"/>
        </a:spcBef>
        <a:spcAft>
          <a:spcPct val="0"/>
        </a:spcAft>
        <a:defRPr sz="5865">
          <a:solidFill>
            <a:schemeClr val="tx1"/>
          </a:solidFill>
          <a:latin typeface="Calibri" pitchFamily="34" charset="0"/>
          <a:ea typeface="宋体" charset="-122"/>
        </a:defRPr>
      </a:lvl2pPr>
      <a:lvl3pPr algn="ctr" rtl="0" fontAlgn="base">
        <a:spcBef>
          <a:spcPct val="0"/>
        </a:spcBef>
        <a:spcAft>
          <a:spcPct val="0"/>
        </a:spcAft>
        <a:defRPr sz="5865">
          <a:solidFill>
            <a:schemeClr val="tx1"/>
          </a:solidFill>
          <a:latin typeface="Calibri" pitchFamily="34" charset="0"/>
          <a:ea typeface="宋体" charset="-122"/>
        </a:defRPr>
      </a:lvl3pPr>
      <a:lvl4pPr algn="ctr" rtl="0" fontAlgn="base">
        <a:spcBef>
          <a:spcPct val="0"/>
        </a:spcBef>
        <a:spcAft>
          <a:spcPct val="0"/>
        </a:spcAft>
        <a:defRPr sz="5865">
          <a:solidFill>
            <a:schemeClr val="tx1"/>
          </a:solidFill>
          <a:latin typeface="Calibri" pitchFamily="34" charset="0"/>
          <a:ea typeface="宋体" charset="-122"/>
        </a:defRPr>
      </a:lvl4pPr>
      <a:lvl5pPr algn="ctr" rtl="0" fontAlgn="base">
        <a:spcBef>
          <a:spcPct val="0"/>
        </a:spcBef>
        <a:spcAft>
          <a:spcPct val="0"/>
        </a:spcAft>
        <a:defRPr sz="5865">
          <a:solidFill>
            <a:schemeClr val="tx1"/>
          </a:solidFill>
          <a:latin typeface="Calibri" pitchFamily="34" charset="0"/>
          <a:ea typeface="宋体" charset="-122"/>
        </a:defRPr>
      </a:lvl5pPr>
      <a:lvl6pPr marL="609448" algn="ctr" rtl="0" fontAlgn="base">
        <a:spcBef>
          <a:spcPct val="0"/>
        </a:spcBef>
        <a:spcAft>
          <a:spcPct val="0"/>
        </a:spcAft>
        <a:defRPr sz="5865">
          <a:solidFill>
            <a:schemeClr val="tx1"/>
          </a:solidFill>
          <a:latin typeface="Calibri" pitchFamily="34" charset="0"/>
          <a:ea typeface="宋体" charset="-122"/>
        </a:defRPr>
      </a:lvl6pPr>
      <a:lvl7pPr marL="1218895" algn="ctr" rtl="0" fontAlgn="base">
        <a:spcBef>
          <a:spcPct val="0"/>
        </a:spcBef>
        <a:spcAft>
          <a:spcPct val="0"/>
        </a:spcAft>
        <a:defRPr sz="5865">
          <a:solidFill>
            <a:schemeClr val="tx1"/>
          </a:solidFill>
          <a:latin typeface="Calibri" pitchFamily="34" charset="0"/>
          <a:ea typeface="宋体" charset="-122"/>
        </a:defRPr>
      </a:lvl7pPr>
      <a:lvl8pPr marL="1828343" algn="ctr" rtl="0" fontAlgn="base">
        <a:spcBef>
          <a:spcPct val="0"/>
        </a:spcBef>
        <a:spcAft>
          <a:spcPct val="0"/>
        </a:spcAft>
        <a:defRPr sz="5865">
          <a:solidFill>
            <a:schemeClr val="tx1"/>
          </a:solidFill>
          <a:latin typeface="Calibri" pitchFamily="34" charset="0"/>
          <a:ea typeface="宋体" charset="-122"/>
        </a:defRPr>
      </a:lvl8pPr>
      <a:lvl9pPr marL="2437790" algn="ctr" rtl="0" fontAlgn="base">
        <a:spcBef>
          <a:spcPct val="0"/>
        </a:spcBef>
        <a:spcAft>
          <a:spcPct val="0"/>
        </a:spcAft>
        <a:defRPr sz="5865">
          <a:solidFill>
            <a:schemeClr val="tx1"/>
          </a:solidFill>
          <a:latin typeface="Calibri" pitchFamily="34" charset="0"/>
          <a:ea typeface="宋体" charset="-122"/>
        </a:defRPr>
      </a:lvl9pPr>
    </p:titleStyle>
    <p:bodyStyle>
      <a:lvl1pPr marL="457086" indent="-457086" algn="l" rtl="0" fontAlgn="base">
        <a:spcBef>
          <a:spcPct val="20000"/>
        </a:spcBef>
        <a:spcAft>
          <a:spcPct val="0"/>
        </a:spcAft>
        <a:buFont typeface="Arial" charset="0"/>
        <a:buChar char="•"/>
        <a:defRPr sz="4266" kern="1200">
          <a:solidFill>
            <a:schemeClr val="tx1"/>
          </a:solidFill>
          <a:latin typeface="+mn-lt"/>
          <a:ea typeface="微软雅黑" pitchFamily="34" charset="-122"/>
          <a:cs typeface="+mn-cs"/>
        </a:defRPr>
      </a:lvl1pPr>
      <a:lvl2pPr marL="990352" indent="-380905" algn="l" rtl="0" fontAlgn="base">
        <a:spcBef>
          <a:spcPct val="20000"/>
        </a:spcBef>
        <a:spcAft>
          <a:spcPct val="0"/>
        </a:spcAft>
        <a:buFont typeface="Arial" charset="0"/>
        <a:buChar char="–"/>
        <a:defRPr sz="3732" kern="1200">
          <a:solidFill>
            <a:schemeClr val="tx1"/>
          </a:solidFill>
          <a:latin typeface="+mn-lt"/>
          <a:ea typeface="微软雅黑" pitchFamily="34" charset="-122"/>
          <a:cs typeface="+mn-cs"/>
        </a:defRPr>
      </a:lvl2pPr>
      <a:lvl3pPr marL="1523619" indent="-304724" algn="l" rtl="0" fontAlgn="base">
        <a:spcBef>
          <a:spcPct val="20000"/>
        </a:spcBef>
        <a:spcAft>
          <a:spcPct val="0"/>
        </a:spcAft>
        <a:buFont typeface="Arial" charset="0"/>
        <a:buChar char="•"/>
        <a:defRPr sz="3199" kern="1200">
          <a:solidFill>
            <a:schemeClr val="tx1"/>
          </a:solidFill>
          <a:latin typeface="+mn-lt"/>
          <a:ea typeface="微软雅黑" pitchFamily="34" charset="-122"/>
          <a:cs typeface="+mn-cs"/>
        </a:defRPr>
      </a:lvl3pPr>
      <a:lvl4pPr marL="2133067"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4pPr>
      <a:lvl5pPr marL="2742514" indent="-304724" algn="l" rtl="0" fontAlgn="base">
        <a:spcBef>
          <a:spcPct val="20000"/>
        </a:spcBef>
        <a:spcAft>
          <a:spcPct val="0"/>
        </a:spcAft>
        <a:buFont typeface="Arial" charset="0"/>
        <a:buChar char="»"/>
        <a:defRPr sz="2666" kern="1200">
          <a:solidFill>
            <a:schemeClr val="tx1"/>
          </a:solidFill>
          <a:latin typeface="+mn-lt"/>
          <a:ea typeface="微软雅黑" pitchFamily="34" charset="-122"/>
          <a:cs typeface="+mn-cs"/>
        </a:defRPr>
      </a:lvl5pPr>
      <a:lvl6pPr marL="3351962"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6pPr>
      <a:lvl7pPr marL="3961409"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7pPr>
      <a:lvl8pPr marL="4570857"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8pPr>
      <a:lvl9pPr marL="5180305" indent="-304724" algn="l" defTabSz="1218895" rtl="0" eaLnBrk="1" latinLnBrk="0" hangingPunct="1">
        <a:spcBef>
          <a:spcPct val="20000"/>
        </a:spcBef>
        <a:buFont typeface="Arial" pitchFamily="34" charset="0"/>
        <a:buChar char="•"/>
        <a:defRPr sz="2666" kern="1200">
          <a:solidFill>
            <a:schemeClr val="tx1"/>
          </a:solidFill>
          <a:latin typeface="+mn-lt"/>
          <a:ea typeface="+mn-ea"/>
          <a:cs typeface="+mn-cs"/>
        </a:defRPr>
      </a:lvl9pPr>
    </p:bodyStyle>
    <p:otherStyle>
      <a:defPPr>
        <a:defRPr lang="zh-CN"/>
      </a:defPPr>
      <a:lvl1pPr marL="0" algn="l" defTabSz="1218895" rtl="0" eaLnBrk="1" latinLnBrk="0" hangingPunct="1">
        <a:defRPr sz="2399" kern="1200">
          <a:solidFill>
            <a:schemeClr val="tx1"/>
          </a:solidFill>
          <a:latin typeface="+mn-lt"/>
          <a:ea typeface="+mn-ea"/>
          <a:cs typeface="+mn-cs"/>
        </a:defRPr>
      </a:lvl1pPr>
      <a:lvl2pPr marL="609448" algn="l" defTabSz="1218895" rtl="0" eaLnBrk="1" latinLnBrk="0" hangingPunct="1">
        <a:defRPr sz="2399" kern="1200">
          <a:solidFill>
            <a:schemeClr val="tx1"/>
          </a:solidFill>
          <a:latin typeface="+mn-lt"/>
          <a:ea typeface="+mn-ea"/>
          <a:cs typeface="+mn-cs"/>
        </a:defRPr>
      </a:lvl2pPr>
      <a:lvl3pPr marL="1218895" algn="l" defTabSz="1218895" rtl="0" eaLnBrk="1" latinLnBrk="0" hangingPunct="1">
        <a:defRPr sz="2399" kern="1200">
          <a:solidFill>
            <a:schemeClr val="tx1"/>
          </a:solidFill>
          <a:latin typeface="+mn-lt"/>
          <a:ea typeface="+mn-ea"/>
          <a:cs typeface="+mn-cs"/>
        </a:defRPr>
      </a:lvl3pPr>
      <a:lvl4pPr marL="1828343" algn="l" defTabSz="1218895" rtl="0" eaLnBrk="1" latinLnBrk="0" hangingPunct="1">
        <a:defRPr sz="2399" kern="1200">
          <a:solidFill>
            <a:schemeClr val="tx1"/>
          </a:solidFill>
          <a:latin typeface="+mn-lt"/>
          <a:ea typeface="+mn-ea"/>
          <a:cs typeface="+mn-cs"/>
        </a:defRPr>
      </a:lvl4pPr>
      <a:lvl5pPr marL="2437790" algn="l" defTabSz="1218895" rtl="0" eaLnBrk="1" latinLnBrk="0" hangingPunct="1">
        <a:defRPr sz="2399" kern="1200">
          <a:solidFill>
            <a:schemeClr val="tx1"/>
          </a:solidFill>
          <a:latin typeface="+mn-lt"/>
          <a:ea typeface="+mn-ea"/>
          <a:cs typeface="+mn-cs"/>
        </a:defRPr>
      </a:lvl5pPr>
      <a:lvl6pPr marL="3047238" algn="l" defTabSz="1218895" rtl="0" eaLnBrk="1" latinLnBrk="0" hangingPunct="1">
        <a:defRPr sz="2399" kern="1200">
          <a:solidFill>
            <a:schemeClr val="tx1"/>
          </a:solidFill>
          <a:latin typeface="+mn-lt"/>
          <a:ea typeface="+mn-ea"/>
          <a:cs typeface="+mn-cs"/>
        </a:defRPr>
      </a:lvl6pPr>
      <a:lvl7pPr marL="3656686" algn="l" defTabSz="1218895" rtl="0" eaLnBrk="1" latinLnBrk="0" hangingPunct="1">
        <a:defRPr sz="2399" kern="1200">
          <a:solidFill>
            <a:schemeClr val="tx1"/>
          </a:solidFill>
          <a:latin typeface="+mn-lt"/>
          <a:ea typeface="+mn-ea"/>
          <a:cs typeface="+mn-cs"/>
        </a:defRPr>
      </a:lvl7pPr>
      <a:lvl8pPr marL="4266133" algn="l" defTabSz="1218895" rtl="0" eaLnBrk="1" latinLnBrk="0" hangingPunct="1">
        <a:defRPr sz="2399" kern="1200">
          <a:solidFill>
            <a:schemeClr val="tx1"/>
          </a:solidFill>
          <a:latin typeface="+mn-lt"/>
          <a:ea typeface="+mn-ea"/>
          <a:cs typeface="+mn-cs"/>
        </a:defRPr>
      </a:lvl8pPr>
      <a:lvl9pPr marL="4875581" algn="l" defTabSz="1218895" rtl="0" eaLnBrk="1" latinLnBrk="0" hangingPunct="1">
        <a:defRPr sz="2399"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7982" y="365126"/>
            <a:ext cx="10512862"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7982" y="1825625"/>
            <a:ext cx="10512862"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7982" y="6356351"/>
            <a:ext cx="2742486"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2020/8/11</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7549" y="6356351"/>
            <a:ext cx="411372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08357" y="6356351"/>
            <a:ext cx="2742486"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06828058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126" rtl="0" eaLnBrk="1" latinLnBrk="0" hangingPunct="1">
        <a:lnSpc>
          <a:spcPct val="90000"/>
        </a:lnSpc>
        <a:spcBef>
          <a:spcPct val="0"/>
        </a:spcBef>
        <a:buNone/>
        <a:defRPr sz="4399" kern="1200">
          <a:solidFill>
            <a:schemeClr val="tx1"/>
          </a:solidFill>
          <a:latin typeface="+mj-lt"/>
          <a:ea typeface="+mj-ea"/>
          <a:cs typeface="+mj-cs"/>
        </a:defRPr>
      </a:lvl1pPr>
    </p:titleStyle>
    <p:bodyStyle>
      <a:lvl1pPr marL="228531" indent="-228531" algn="l" defTabSz="914126" rtl="0" eaLnBrk="1" latinLnBrk="0" hangingPunct="1">
        <a:lnSpc>
          <a:spcPct val="90000"/>
        </a:lnSpc>
        <a:spcBef>
          <a:spcPts val="1000"/>
        </a:spcBef>
        <a:buFont typeface="Arial" panose="020B0604020202020204" pitchFamily="34" charset="0"/>
        <a:buChar char="•"/>
        <a:defRPr sz="2799" kern="1200">
          <a:solidFill>
            <a:schemeClr val="tx1"/>
          </a:solidFill>
          <a:latin typeface="+mn-lt"/>
          <a:ea typeface="+mn-ea"/>
          <a:cs typeface="+mn-cs"/>
        </a:defRPr>
      </a:lvl1pPr>
      <a:lvl2pPr marL="685594" indent="-228531" algn="l" defTabSz="914126" rtl="0" eaLnBrk="1" latinLnBrk="0" hangingPunct="1">
        <a:lnSpc>
          <a:spcPct val="90000"/>
        </a:lnSpc>
        <a:spcBef>
          <a:spcPts val="500"/>
        </a:spcBef>
        <a:buFont typeface="Arial" panose="020B0604020202020204" pitchFamily="34" charset="0"/>
        <a:buChar char="•"/>
        <a:defRPr sz="2399" kern="1200">
          <a:solidFill>
            <a:schemeClr val="tx1"/>
          </a:solidFill>
          <a:latin typeface="+mn-lt"/>
          <a:ea typeface="+mn-ea"/>
          <a:cs typeface="+mn-cs"/>
        </a:defRPr>
      </a:lvl2pPr>
      <a:lvl3pPr marL="1142657" indent="-228531" algn="l" defTabSz="914126" rtl="0" eaLnBrk="1" latinLnBrk="0" hangingPunct="1">
        <a:lnSpc>
          <a:spcPct val="90000"/>
        </a:lnSpc>
        <a:spcBef>
          <a:spcPts val="500"/>
        </a:spcBef>
        <a:buFont typeface="Arial" panose="020B0604020202020204" pitchFamily="34" charset="0"/>
        <a:buChar char="•"/>
        <a:defRPr sz="1999" kern="1200">
          <a:solidFill>
            <a:schemeClr val="tx1"/>
          </a:solidFill>
          <a:latin typeface="+mn-lt"/>
          <a:ea typeface="+mn-ea"/>
          <a:cs typeface="+mn-cs"/>
        </a:defRPr>
      </a:lvl3pPr>
      <a:lvl4pPr marL="1599720"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4pPr>
      <a:lvl5pPr marL="2056783"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5pPr>
      <a:lvl6pPr marL="2513846"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6pPr>
      <a:lvl7pPr marL="2970908"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7pPr>
      <a:lvl8pPr marL="3427971"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8pPr>
      <a:lvl9pPr marL="3885034" indent="-228531" algn="l" defTabSz="914126" rtl="0" eaLnBrk="1" latinLnBrk="0" hangingPunct="1">
        <a:lnSpc>
          <a:spcPct val="90000"/>
        </a:lnSpc>
        <a:spcBef>
          <a:spcPts val="500"/>
        </a:spcBef>
        <a:buFont typeface="Arial" panose="020B0604020202020204" pitchFamily="34" charset="0"/>
        <a:buChar char="•"/>
        <a:defRPr sz="1799" kern="1200">
          <a:solidFill>
            <a:schemeClr val="tx1"/>
          </a:solidFill>
          <a:latin typeface="+mn-lt"/>
          <a:ea typeface="+mn-ea"/>
          <a:cs typeface="+mn-cs"/>
        </a:defRPr>
      </a:lvl9pPr>
    </p:bodyStyle>
    <p:otherStyle>
      <a:defPPr>
        <a:defRPr lang="en-US"/>
      </a:defPPr>
      <a:lvl1pPr marL="0" algn="l" defTabSz="914126" rtl="0" eaLnBrk="1" latinLnBrk="0" hangingPunct="1">
        <a:defRPr sz="1799" kern="1200">
          <a:solidFill>
            <a:schemeClr val="tx1"/>
          </a:solidFill>
          <a:latin typeface="+mn-lt"/>
          <a:ea typeface="+mn-ea"/>
          <a:cs typeface="+mn-cs"/>
        </a:defRPr>
      </a:lvl1pPr>
      <a:lvl2pPr marL="457063" algn="l" defTabSz="914126" rtl="0" eaLnBrk="1" latinLnBrk="0" hangingPunct="1">
        <a:defRPr sz="1799" kern="1200">
          <a:solidFill>
            <a:schemeClr val="tx1"/>
          </a:solidFill>
          <a:latin typeface="+mn-lt"/>
          <a:ea typeface="+mn-ea"/>
          <a:cs typeface="+mn-cs"/>
        </a:defRPr>
      </a:lvl2pPr>
      <a:lvl3pPr marL="914126" algn="l" defTabSz="914126" rtl="0" eaLnBrk="1" latinLnBrk="0" hangingPunct="1">
        <a:defRPr sz="1799" kern="1200">
          <a:solidFill>
            <a:schemeClr val="tx1"/>
          </a:solidFill>
          <a:latin typeface="+mn-lt"/>
          <a:ea typeface="+mn-ea"/>
          <a:cs typeface="+mn-cs"/>
        </a:defRPr>
      </a:lvl3pPr>
      <a:lvl4pPr marL="1371189" algn="l" defTabSz="914126" rtl="0" eaLnBrk="1" latinLnBrk="0" hangingPunct="1">
        <a:defRPr sz="1799" kern="1200">
          <a:solidFill>
            <a:schemeClr val="tx1"/>
          </a:solidFill>
          <a:latin typeface="+mn-lt"/>
          <a:ea typeface="+mn-ea"/>
          <a:cs typeface="+mn-cs"/>
        </a:defRPr>
      </a:lvl4pPr>
      <a:lvl5pPr marL="1828251" algn="l" defTabSz="914126" rtl="0" eaLnBrk="1" latinLnBrk="0" hangingPunct="1">
        <a:defRPr sz="1799" kern="1200">
          <a:solidFill>
            <a:schemeClr val="tx1"/>
          </a:solidFill>
          <a:latin typeface="+mn-lt"/>
          <a:ea typeface="+mn-ea"/>
          <a:cs typeface="+mn-cs"/>
        </a:defRPr>
      </a:lvl5pPr>
      <a:lvl6pPr marL="2285314" algn="l" defTabSz="914126" rtl="0" eaLnBrk="1" latinLnBrk="0" hangingPunct="1">
        <a:defRPr sz="1799" kern="1200">
          <a:solidFill>
            <a:schemeClr val="tx1"/>
          </a:solidFill>
          <a:latin typeface="+mn-lt"/>
          <a:ea typeface="+mn-ea"/>
          <a:cs typeface="+mn-cs"/>
        </a:defRPr>
      </a:lvl6pPr>
      <a:lvl7pPr marL="2742377" algn="l" defTabSz="914126" rtl="0" eaLnBrk="1" latinLnBrk="0" hangingPunct="1">
        <a:defRPr sz="1799" kern="1200">
          <a:solidFill>
            <a:schemeClr val="tx1"/>
          </a:solidFill>
          <a:latin typeface="+mn-lt"/>
          <a:ea typeface="+mn-ea"/>
          <a:cs typeface="+mn-cs"/>
        </a:defRPr>
      </a:lvl7pPr>
      <a:lvl8pPr marL="3199440" algn="l" defTabSz="914126" rtl="0" eaLnBrk="1" latinLnBrk="0" hangingPunct="1">
        <a:defRPr sz="1799" kern="1200">
          <a:solidFill>
            <a:schemeClr val="tx1"/>
          </a:solidFill>
          <a:latin typeface="+mn-lt"/>
          <a:ea typeface="+mn-ea"/>
          <a:cs typeface="+mn-cs"/>
        </a:defRPr>
      </a:lvl8pPr>
      <a:lvl9pPr marL="3656503" algn="l" defTabSz="914126" rtl="0" eaLnBrk="1" latinLnBrk="0" hangingPunct="1">
        <a:defRPr sz="17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21.jpg"/><Relationship Id="rId3" Type="http://schemas.openxmlformats.org/officeDocument/2006/relationships/tags" Target="../tags/tag4.xml"/><Relationship Id="rId7" Type="http://schemas.openxmlformats.org/officeDocument/2006/relationships/notesSlide" Target="../notesSlides/notesSlide15.xml"/><Relationship Id="rId12" Type="http://schemas.openxmlformats.org/officeDocument/2006/relationships/image" Target="../media/image25.jp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slideLayout" Target="../slideLayouts/slideLayout2.xml"/><Relationship Id="rId11" Type="http://schemas.openxmlformats.org/officeDocument/2006/relationships/image" Target="../media/image24.jpg"/><Relationship Id="rId5" Type="http://schemas.openxmlformats.org/officeDocument/2006/relationships/tags" Target="../tags/tag6.xml"/><Relationship Id="rId10" Type="http://schemas.openxmlformats.org/officeDocument/2006/relationships/image" Target="../media/image23.jpg"/><Relationship Id="rId4" Type="http://schemas.openxmlformats.org/officeDocument/2006/relationships/tags" Target="../tags/tag5.xml"/><Relationship Id="rId9" Type="http://schemas.openxmlformats.org/officeDocument/2006/relationships/image" Target="../media/image22.jpg"/></Relationships>
</file>

<file path=ppt/slides/_rels/slide1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29.jpg"/></Relationships>
</file>

<file path=ppt/slides/_rels/slide2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37.jpg"/><Relationship Id="rId11" Type="http://schemas.openxmlformats.org/officeDocument/2006/relationships/image" Target="../media/image42.png"/><Relationship Id="rId5" Type="http://schemas.openxmlformats.org/officeDocument/2006/relationships/image" Target="../media/image36.jpe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jpg"/></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46.jpg"/><Relationship Id="rId5" Type="http://schemas.openxmlformats.org/officeDocument/2006/relationships/image" Target="../media/image45.jpg"/><Relationship Id="rId4" Type="http://schemas.openxmlformats.org/officeDocument/2006/relationships/image" Target="../media/image44.jpg"/></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50.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jpeg"/><Relationship Id="rId4" Type="http://schemas.openxmlformats.org/officeDocument/2006/relationships/chart" Target="../charts/char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tags" Target="../tags/tag14.xml"/><Relationship Id="rId13" Type="http://schemas.openxmlformats.org/officeDocument/2006/relationships/tags" Target="../tags/tag19.xml"/><Relationship Id="rId18" Type="http://schemas.openxmlformats.org/officeDocument/2006/relationships/tags" Target="../tags/tag24.xml"/><Relationship Id="rId3" Type="http://schemas.openxmlformats.org/officeDocument/2006/relationships/tags" Target="../tags/tag9.xml"/><Relationship Id="rId21" Type="http://schemas.openxmlformats.org/officeDocument/2006/relationships/slideLayout" Target="../slideLayouts/slideLayout2.xml"/><Relationship Id="rId7" Type="http://schemas.openxmlformats.org/officeDocument/2006/relationships/tags" Target="../tags/tag13.xml"/><Relationship Id="rId12" Type="http://schemas.openxmlformats.org/officeDocument/2006/relationships/tags" Target="../tags/tag18.xml"/><Relationship Id="rId17" Type="http://schemas.openxmlformats.org/officeDocument/2006/relationships/tags" Target="../tags/tag23.xml"/><Relationship Id="rId2" Type="http://schemas.openxmlformats.org/officeDocument/2006/relationships/tags" Target="../tags/tag8.xml"/><Relationship Id="rId16" Type="http://schemas.openxmlformats.org/officeDocument/2006/relationships/tags" Target="../tags/tag22.xml"/><Relationship Id="rId20" Type="http://schemas.openxmlformats.org/officeDocument/2006/relationships/tags" Target="../tags/tag26.xml"/><Relationship Id="rId1" Type="http://schemas.openxmlformats.org/officeDocument/2006/relationships/tags" Target="../tags/tag7.xml"/><Relationship Id="rId6" Type="http://schemas.openxmlformats.org/officeDocument/2006/relationships/tags" Target="../tags/tag12.xml"/><Relationship Id="rId11" Type="http://schemas.openxmlformats.org/officeDocument/2006/relationships/tags" Target="../tags/tag17.xml"/><Relationship Id="rId5" Type="http://schemas.openxmlformats.org/officeDocument/2006/relationships/tags" Target="../tags/tag11.xml"/><Relationship Id="rId15" Type="http://schemas.openxmlformats.org/officeDocument/2006/relationships/tags" Target="../tags/tag21.xml"/><Relationship Id="rId10" Type="http://schemas.openxmlformats.org/officeDocument/2006/relationships/tags" Target="../tags/tag16.xml"/><Relationship Id="rId19" Type="http://schemas.openxmlformats.org/officeDocument/2006/relationships/tags" Target="../tags/tag25.xml"/><Relationship Id="rId4" Type="http://schemas.openxmlformats.org/officeDocument/2006/relationships/tags" Target="../tags/tag10.xml"/><Relationship Id="rId9" Type="http://schemas.openxmlformats.org/officeDocument/2006/relationships/tags" Target="../tags/tag15.xml"/><Relationship Id="rId14" Type="http://schemas.openxmlformats.org/officeDocument/2006/relationships/tags" Target="../tags/tag20.xml"/><Relationship Id="rId2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30.xml"/><Relationship Id="rId1" Type="http://schemas.openxmlformats.org/officeDocument/2006/relationships/tags" Target="../tags/tag29.xml"/><Relationship Id="rId4"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58.jpg"/><Relationship Id="rId7"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48.xml.rels><?xml version="1.0" encoding="UTF-8" standalone="yes"?>
<Relationships xmlns="http://schemas.openxmlformats.org/package/2006/relationships"><Relationship Id="rId3" Type="http://schemas.openxmlformats.org/officeDocument/2006/relationships/tags" Target="../tags/tag33.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notesSlide" Target="../notesSlides/notesSlide48.xml"/><Relationship Id="rId4"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2.xml"/><Relationship Id="rId1" Type="http://schemas.openxmlformats.org/officeDocument/2006/relationships/slideLayout" Target="../slideLayouts/slideLayout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7895406" y="462078"/>
            <a:ext cx="3888432" cy="430887"/>
          </a:xfrm>
          <a:prstGeom prst="rect">
            <a:avLst/>
          </a:prstGeom>
        </p:spPr>
        <p:txBody>
          <a:bodyPr wrap="square" anchor="ctr">
            <a:spAutoFit/>
          </a:bodyPr>
          <a:lstStyle/>
          <a:p>
            <a:pPr algn="r"/>
            <a:r>
              <a:rPr lang="zh-CN" altLang="en-US" sz="2200" b="1" dirty="0">
                <a:solidFill>
                  <a:srgbClr val="007A37"/>
                </a:solidFill>
                <a:latin typeface="微软雅黑" pitchFamily="34" charset="-122"/>
                <a:ea typeface="微软雅黑" pitchFamily="34" charset="-122"/>
                <a:cs typeface="经典繁仿黑" pitchFamily="49" charset="-122"/>
              </a:rPr>
              <a:t>信达于民  合源于心</a:t>
            </a:r>
            <a:endParaRPr lang="zh-CN" altLang="en-US" sz="2200" b="1" dirty="0">
              <a:solidFill>
                <a:srgbClr val="007A37"/>
              </a:solidFill>
              <a:effectLst/>
              <a:latin typeface="微软雅黑" pitchFamily="34" charset="-122"/>
              <a:ea typeface="微软雅黑" pitchFamily="34" charset="-122"/>
              <a:cs typeface="经典繁仿黑" pitchFamily="49" charset="-122"/>
            </a:endParaRPr>
          </a:p>
        </p:txBody>
      </p:sp>
      <p:pic>
        <p:nvPicPr>
          <p:cNvPr id="37" name="Picture 2" descr="D:\PPT~金融理财PPT-新\银行类\72+多\11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582" y="442811"/>
            <a:ext cx="3060000" cy="580287"/>
          </a:xfrm>
          <a:prstGeom prst="rect">
            <a:avLst/>
          </a:prstGeom>
          <a:noFill/>
          <a:extLst>
            <a:ext uri="{909E8E84-426E-40DD-AFC4-6F175D3DCCD1}">
              <a14:hiddenFill xmlns:a14="http://schemas.microsoft.com/office/drawing/2010/main">
                <a:solidFill>
                  <a:srgbClr val="FFFFFF"/>
                </a:solidFill>
              </a14:hiddenFill>
            </a:ext>
          </a:extLst>
        </p:spPr>
      </p:pic>
      <p:sp>
        <p:nvSpPr>
          <p:cNvPr id="34" name="矩形 33"/>
          <p:cNvSpPr/>
          <p:nvPr/>
        </p:nvSpPr>
        <p:spPr>
          <a:xfrm>
            <a:off x="-1" y="3773425"/>
            <a:ext cx="12188825" cy="21038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46" name="椭圆 45"/>
          <p:cNvSpPr/>
          <p:nvPr/>
        </p:nvSpPr>
        <p:spPr>
          <a:xfrm>
            <a:off x="3214994" y="2123243"/>
            <a:ext cx="903333" cy="903333"/>
          </a:xfrm>
          <a:prstGeom prst="ellipse">
            <a:avLst/>
          </a:prstGeom>
          <a:solidFill>
            <a:schemeClr val="tx1"/>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49" name="椭圆 48"/>
          <p:cNvSpPr/>
          <p:nvPr/>
        </p:nvSpPr>
        <p:spPr>
          <a:xfrm>
            <a:off x="4719065" y="499458"/>
            <a:ext cx="366274" cy="366274"/>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nvGrpSpPr>
          <p:cNvPr id="50" name="组合 49"/>
          <p:cNvGrpSpPr/>
          <p:nvPr/>
        </p:nvGrpSpPr>
        <p:grpSpPr>
          <a:xfrm>
            <a:off x="8939179" y="3562124"/>
            <a:ext cx="401309" cy="401309"/>
            <a:chOff x="304800" y="673100"/>
            <a:chExt cx="4000500" cy="4000500"/>
          </a:xfrm>
          <a:effectLst>
            <a:outerShdw blurRad="381000" dist="152400" dir="8100000" algn="tr" rotWithShape="0">
              <a:prstClr val="black">
                <a:alpha val="70000"/>
              </a:prstClr>
            </a:outerShdw>
          </a:effectLst>
        </p:grpSpPr>
        <p:sp>
          <p:nvSpPr>
            <p:cNvPr id="51" name="同心圆 5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52" name="椭圆 51"/>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53" name="组合 52"/>
          <p:cNvGrpSpPr/>
          <p:nvPr/>
        </p:nvGrpSpPr>
        <p:grpSpPr>
          <a:xfrm>
            <a:off x="7838848" y="2195585"/>
            <a:ext cx="831654" cy="831654"/>
            <a:chOff x="304800" y="673100"/>
            <a:chExt cx="4000500" cy="4000500"/>
          </a:xfrm>
          <a:effectLst>
            <a:outerShdw blurRad="317500" dist="190500" dir="8100000" algn="tr" rotWithShape="0">
              <a:prstClr val="black">
                <a:alpha val="50000"/>
              </a:prstClr>
            </a:outerShdw>
          </a:effectLst>
        </p:grpSpPr>
        <p:sp>
          <p:nvSpPr>
            <p:cNvPr id="54" name="同心圆 5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55" name="椭圆 5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56" name="组合 55"/>
          <p:cNvGrpSpPr/>
          <p:nvPr/>
        </p:nvGrpSpPr>
        <p:grpSpPr>
          <a:xfrm>
            <a:off x="7233125" y="3399961"/>
            <a:ext cx="292960" cy="292960"/>
            <a:chOff x="304800" y="673100"/>
            <a:chExt cx="4000500" cy="4000500"/>
          </a:xfrm>
          <a:effectLst>
            <a:outerShdw blurRad="381000" dist="152400" dir="8100000" algn="tr" rotWithShape="0">
              <a:prstClr val="black">
                <a:alpha val="70000"/>
              </a:prstClr>
            </a:outerShdw>
          </a:effectLst>
        </p:grpSpPr>
        <p:sp>
          <p:nvSpPr>
            <p:cNvPr id="57" name="同心圆 5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58" name="椭圆 57"/>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grpSp>
        <p:nvGrpSpPr>
          <p:cNvPr id="59" name="组合 58"/>
          <p:cNvGrpSpPr/>
          <p:nvPr/>
        </p:nvGrpSpPr>
        <p:grpSpPr>
          <a:xfrm>
            <a:off x="3023098" y="5742373"/>
            <a:ext cx="383792" cy="383792"/>
            <a:chOff x="304800" y="673100"/>
            <a:chExt cx="4000500" cy="4000500"/>
          </a:xfrm>
          <a:effectLst>
            <a:outerShdw blurRad="381000" dist="152400" dir="8100000" algn="tr" rotWithShape="0">
              <a:prstClr val="black">
                <a:alpha val="70000"/>
              </a:prstClr>
            </a:outerShdw>
          </a:effectLst>
        </p:grpSpPr>
        <p:sp>
          <p:nvSpPr>
            <p:cNvPr id="60" name="同心圆 5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1" name="椭圆 60"/>
            <p:cNvSpPr/>
            <p:nvPr/>
          </p:nvSpPr>
          <p:spPr>
            <a:xfrm>
              <a:off x="479425" y="847725"/>
              <a:ext cx="3651250" cy="3651250"/>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2" name="椭圆 61"/>
          <p:cNvSpPr/>
          <p:nvPr/>
        </p:nvSpPr>
        <p:spPr>
          <a:xfrm>
            <a:off x="8491763" y="1413284"/>
            <a:ext cx="366274" cy="366274"/>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63" name="椭圆 62"/>
          <p:cNvSpPr/>
          <p:nvPr/>
        </p:nvSpPr>
        <p:spPr>
          <a:xfrm>
            <a:off x="8511108" y="6020230"/>
            <a:ext cx="183138" cy="183138"/>
          </a:xfrm>
          <a:prstGeom prst="ellipse">
            <a:avLst/>
          </a:prstGeom>
          <a:solidFill>
            <a:schemeClr val="tx1"/>
          </a:solidFill>
          <a:ln>
            <a:noFill/>
          </a:ln>
          <a:effectLst>
            <a:outerShdw blurRad="254000" dist="127000" dir="8100000" algn="tr"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nvGrpSpPr>
          <p:cNvPr id="64" name="组合 63"/>
          <p:cNvGrpSpPr/>
          <p:nvPr/>
        </p:nvGrpSpPr>
        <p:grpSpPr>
          <a:xfrm>
            <a:off x="1824585" y="3254257"/>
            <a:ext cx="951737" cy="951737"/>
            <a:chOff x="304800" y="673100"/>
            <a:chExt cx="4000500" cy="4000500"/>
          </a:xfrm>
          <a:effectLst>
            <a:outerShdw blurRad="317500" dist="1905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66" name="椭圆 6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sp>
        <p:nvSpPr>
          <p:cNvPr id="67" name="Text Box 2"/>
          <p:cNvSpPr txBox="1">
            <a:spLocks noChangeArrowheads="1"/>
          </p:cNvSpPr>
          <p:nvPr/>
        </p:nvSpPr>
        <p:spPr bwMode="auto">
          <a:xfrm>
            <a:off x="2193049" y="4149080"/>
            <a:ext cx="7836775" cy="784830"/>
          </a:xfrm>
          <a:prstGeom prst="rect">
            <a:avLst/>
          </a:prstGeom>
          <a:noFill/>
          <a:ln w="9525">
            <a:noFill/>
            <a:miter lim="800000"/>
            <a:headEnd/>
            <a:tailEnd/>
          </a:ln>
        </p:spPr>
        <p:txBody>
          <a:bodyPr wrap="square">
            <a:spAutoFit/>
          </a:bodyPr>
          <a:lstStyle/>
          <a:p>
            <a:pPr algn="ctr"/>
            <a:r>
              <a:rPr lang="zh-CN" altLang="en-US" sz="4500" b="1" dirty="0">
                <a:solidFill>
                  <a:schemeClr val="bg1"/>
                </a:solidFill>
                <a:latin typeface="微软雅黑" pitchFamily="34" charset="-122"/>
                <a:ea typeface="微软雅黑" pitchFamily="34" charset="-122"/>
              </a:rPr>
              <a:t>中国农村信用社</a:t>
            </a:r>
            <a:r>
              <a:rPr lang="en-US" altLang="zh-CN" sz="4500" b="1" dirty="0" smtClean="0">
                <a:solidFill>
                  <a:schemeClr val="bg1"/>
                </a:solidFill>
                <a:latin typeface="微软雅黑" pitchFamily="34" charset="-122"/>
                <a:ea typeface="微软雅黑" pitchFamily="34" charset="-122"/>
              </a:rPr>
              <a:t>PPT</a:t>
            </a:r>
            <a:r>
              <a:rPr lang="zh-CN" altLang="en-US" sz="4500" b="1" dirty="0">
                <a:solidFill>
                  <a:schemeClr val="bg1"/>
                </a:solidFill>
                <a:latin typeface="微软雅黑" pitchFamily="34" charset="-122"/>
                <a:ea typeface="微软雅黑" pitchFamily="34" charset="-122"/>
              </a:rPr>
              <a:t>模板</a:t>
            </a:r>
            <a:endParaRPr lang="en-US" altLang="zh-CN" sz="4500" dirty="0">
              <a:solidFill>
                <a:schemeClr val="bg1"/>
              </a:solidFill>
              <a:latin typeface="微软雅黑" pitchFamily="34" charset="-122"/>
              <a:ea typeface="微软雅黑" pitchFamily="34" charset="-122"/>
            </a:endParaRPr>
          </a:p>
        </p:txBody>
      </p:sp>
      <p:sp>
        <p:nvSpPr>
          <p:cNvPr id="68" name="Text Box 2"/>
          <p:cNvSpPr txBox="1">
            <a:spLocks noChangeArrowheads="1"/>
          </p:cNvSpPr>
          <p:nvPr/>
        </p:nvSpPr>
        <p:spPr bwMode="auto">
          <a:xfrm>
            <a:off x="3264783" y="5166409"/>
            <a:ext cx="5693306" cy="338554"/>
          </a:xfrm>
          <a:prstGeom prst="rect">
            <a:avLst/>
          </a:prstGeom>
          <a:noFill/>
          <a:ln w="9525">
            <a:noFill/>
            <a:miter lim="800000"/>
            <a:headEnd/>
            <a:tailEnd/>
          </a:ln>
        </p:spPr>
        <p:txBody>
          <a:bodyPr wrap="square">
            <a:spAutoFit/>
          </a:bodyPr>
          <a:lstStyle/>
          <a:p>
            <a:pPr algn="ctr"/>
            <a:r>
              <a:rPr lang="zh-CN" altLang="en-US" sz="1600" dirty="0">
                <a:solidFill>
                  <a:schemeClr val="bg1"/>
                </a:solidFill>
                <a:latin typeface="微软雅黑" pitchFamily="34" charset="-122"/>
                <a:ea typeface="微软雅黑" pitchFamily="34" charset="-122"/>
              </a:rPr>
              <a:t>适用于年终总结</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工作计划</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述职报告</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策划方案等</a:t>
            </a:r>
            <a:endParaRPr lang="nl-NL" altLang="zh-CN" sz="1600" dirty="0">
              <a:solidFill>
                <a:schemeClr val="bg1"/>
              </a:solidFill>
              <a:latin typeface="微软雅黑" pitchFamily="34" charset="-122"/>
              <a:ea typeface="微软雅黑" pitchFamily="34" charset="-122"/>
            </a:endParaRPr>
          </a:p>
        </p:txBody>
      </p:sp>
      <p:grpSp>
        <p:nvGrpSpPr>
          <p:cNvPr id="69" name="组合 68"/>
          <p:cNvGrpSpPr/>
          <p:nvPr/>
        </p:nvGrpSpPr>
        <p:grpSpPr>
          <a:xfrm>
            <a:off x="2817452" y="5019313"/>
            <a:ext cx="6587968" cy="61692"/>
            <a:chOff x="2054384" y="3643262"/>
            <a:chExt cx="4942263" cy="46281"/>
          </a:xfrm>
        </p:grpSpPr>
        <p:grpSp>
          <p:nvGrpSpPr>
            <p:cNvPr id="70" name="组合 69"/>
            <p:cNvGrpSpPr/>
            <p:nvPr/>
          </p:nvGrpSpPr>
          <p:grpSpPr>
            <a:xfrm>
              <a:off x="2054384" y="3643262"/>
              <a:ext cx="4919404" cy="45719"/>
              <a:chOff x="2010494" y="4118060"/>
              <a:chExt cx="4919404" cy="45719"/>
            </a:xfrm>
          </p:grpSpPr>
          <p:cxnSp>
            <p:nvCxnSpPr>
              <p:cNvPr id="72" name="直接连接符 71"/>
              <p:cNvCxnSpPr/>
              <p:nvPr/>
            </p:nvCxnSpPr>
            <p:spPr>
              <a:xfrm>
                <a:off x="2033354" y="4140342"/>
                <a:ext cx="489654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2010494" y="4118060"/>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1"/>
                  </a:solidFill>
                </a:endParaRPr>
              </a:p>
            </p:txBody>
          </p:sp>
        </p:grpSp>
        <p:sp>
          <p:nvSpPr>
            <p:cNvPr id="71" name="椭圆 70"/>
            <p:cNvSpPr/>
            <p:nvPr/>
          </p:nvSpPr>
          <p:spPr>
            <a:xfrm>
              <a:off x="6950928" y="3643824"/>
              <a:ext cx="45719" cy="45719"/>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bg1"/>
                </a:solidFill>
              </a:endParaRPr>
            </a:p>
          </p:txBody>
        </p:sp>
      </p:grpSp>
      <p:grpSp>
        <p:nvGrpSpPr>
          <p:cNvPr id="35" name="组合 34"/>
          <p:cNvGrpSpPr/>
          <p:nvPr/>
        </p:nvGrpSpPr>
        <p:grpSpPr>
          <a:xfrm>
            <a:off x="4758206" y="684580"/>
            <a:ext cx="2672412" cy="2672412"/>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solidFill>
                  <a:schemeClr val="tx1"/>
                </a:solidFill>
              </a:endParaRPr>
            </a:p>
          </p:txBody>
        </p:sp>
        <p:sp>
          <p:nvSpPr>
            <p:cNvPr id="45" name="椭圆 44"/>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grpSp>
      <p:pic>
        <p:nvPicPr>
          <p:cNvPr id="38" name="Picture 3" descr="D:\PPT~金融理财PPT-新\银行类\72+多\333.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10187" y="980728"/>
            <a:ext cx="1968448" cy="18650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85791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646878"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团队核心成员介绍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685856" y="1115751"/>
            <a:ext cx="2119952" cy="2119952"/>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677442" y="3940839"/>
            <a:ext cx="2119952" cy="2119952"/>
            <a:chOff x="926446" y="1741376"/>
            <a:chExt cx="2701946" cy="2701946"/>
          </a:xfrm>
        </p:grpSpPr>
        <p:sp>
          <p:nvSpPr>
            <p:cNvPr id="13" name="椭圆 12"/>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444790" y="2259720"/>
              <a:ext cx="1665258" cy="166525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6" name="矩形 7"/>
          <p:cNvSpPr>
            <a:spLocks noChangeArrowheads="1"/>
          </p:cNvSpPr>
          <p:nvPr/>
        </p:nvSpPr>
        <p:spPr bwMode="auto">
          <a:xfrm>
            <a:off x="3015495" y="1403783"/>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公司总经理，本项目团队负责人</a:t>
            </a:r>
            <a:endParaRPr lang="zh-CN" altLang="en-US" sz="2000" dirty="0">
              <a:solidFill>
                <a:srgbClr val="3F3F3F"/>
              </a:solidFill>
              <a:latin typeface="微软雅黑" pitchFamily="34" charset="-122"/>
              <a:ea typeface="微软雅黑" pitchFamily="34" charset="-122"/>
            </a:endParaRPr>
          </a:p>
        </p:txBody>
      </p:sp>
      <p:sp>
        <p:nvSpPr>
          <p:cNvPr id="17" name="矩形 9"/>
          <p:cNvSpPr>
            <a:spLocks noChangeArrowheads="1"/>
          </p:cNvSpPr>
          <p:nvPr/>
        </p:nvSpPr>
        <p:spPr bwMode="auto">
          <a:xfrm>
            <a:off x="3019610" y="980728"/>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熊猫某</a:t>
            </a:r>
            <a:endParaRPr lang="zh-CN" altLang="en-US" sz="2400" b="1" dirty="0">
              <a:solidFill>
                <a:srgbClr val="3F3F3F"/>
              </a:solidFill>
              <a:latin typeface="微软雅黑" pitchFamily="34" charset="-122"/>
              <a:ea typeface="微软雅黑" pitchFamily="34" charset="-122"/>
            </a:endParaRPr>
          </a:p>
        </p:txBody>
      </p:sp>
      <p:sp>
        <p:nvSpPr>
          <p:cNvPr id="18" name="TextBox 27"/>
          <p:cNvSpPr txBox="1"/>
          <p:nvPr/>
        </p:nvSpPr>
        <p:spPr>
          <a:xfrm>
            <a:off x="3015495" y="1901582"/>
            <a:ext cx="8339470" cy="13747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年分别获得熊猫奖项。后面还可以填写你的文字</a:t>
            </a:r>
            <a:r>
              <a:rPr lang="zh-CN" altLang="en-US" dirty="0">
                <a:solidFill>
                  <a:srgbClr val="3F3F3F"/>
                </a:solidFill>
              </a:rPr>
              <a:t>后面还可以填写你的</a:t>
            </a:r>
            <a:r>
              <a:rPr lang="zh-CN" altLang="en-US" dirty="0" smtClean="0">
                <a:solidFill>
                  <a:srgbClr val="3F3F3F"/>
                </a:solidFill>
              </a:rPr>
              <a:t>文字。</a:t>
            </a:r>
            <a:endParaRPr lang="zh-CN" altLang="en-US" dirty="0">
              <a:solidFill>
                <a:srgbClr val="3F3F3F"/>
              </a:solidFill>
            </a:endParaRPr>
          </a:p>
        </p:txBody>
      </p:sp>
      <p:sp>
        <p:nvSpPr>
          <p:cNvPr id="19" name="矩形 7"/>
          <p:cNvSpPr>
            <a:spLocks noChangeArrowheads="1"/>
          </p:cNvSpPr>
          <p:nvPr/>
        </p:nvSpPr>
        <p:spPr bwMode="auto">
          <a:xfrm>
            <a:off x="3015495" y="4298255"/>
            <a:ext cx="71873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dirty="0" smtClean="0">
                <a:solidFill>
                  <a:srgbClr val="3F3F3F"/>
                </a:solidFill>
                <a:latin typeface="微软雅黑" pitchFamily="34" charset="-122"/>
                <a:ea typeface="微软雅黑" pitchFamily="34" charset="-122"/>
              </a:rPr>
              <a:t>公司总工程师，团队技术总监</a:t>
            </a:r>
            <a:endParaRPr lang="zh-CN" altLang="en-US" sz="2000" dirty="0">
              <a:solidFill>
                <a:srgbClr val="3F3F3F"/>
              </a:solidFill>
              <a:latin typeface="微软雅黑" pitchFamily="34" charset="-122"/>
              <a:ea typeface="微软雅黑" pitchFamily="34" charset="-122"/>
            </a:endParaRPr>
          </a:p>
        </p:txBody>
      </p:sp>
      <p:sp>
        <p:nvSpPr>
          <p:cNvPr id="20" name="矩形 9"/>
          <p:cNvSpPr>
            <a:spLocks noChangeArrowheads="1"/>
          </p:cNvSpPr>
          <p:nvPr/>
        </p:nvSpPr>
        <p:spPr bwMode="auto">
          <a:xfrm>
            <a:off x="3019610" y="3805814"/>
            <a:ext cx="154107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smtClean="0">
                <a:solidFill>
                  <a:srgbClr val="3F3F3F"/>
                </a:solidFill>
                <a:latin typeface="微软雅黑" pitchFamily="34" charset="-122"/>
                <a:ea typeface="微软雅黑" pitchFamily="34" charset="-122"/>
              </a:rPr>
              <a:t>熊猫某</a:t>
            </a:r>
            <a:endParaRPr lang="zh-CN" altLang="en-US" sz="2400" b="1" dirty="0">
              <a:solidFill>
                <a:srgbClr val="3F3F3F"/>
              </a:solidFill>
              <a:latin typeface="微软雅黑" pitchFamily="34" charset="-122"/>
              <a:ea typeface="微软雅黑" pitchFamily="34" charset="-122"/>
            </a:endParaRPr>
          </a:p>
        </p:txBody>
      </p:sp>
      <p:sp>
        <p:nvSpPr>
          <p:cNvPr id="21" name="TextBox 32"/>
          <p:cNvSpPr txBox="1"/>
          <p:nvPr/>
        </p:nvSpPr>
        <p:spPr>
          <a:xfrm>
            <a:off x="3015495" y="4726666"/>
            <a:ext cx="8339470" cy="1054135"/>
          </a:xfrm>
          <a:prstGeom prst="rect">
            <a:avLst/>
          </a:prstGeom>
          <a:noFill/>
        </p:spPr>
        <p:txBody>
          <a:bodyPr wrap="square">
            <a:spAutoFit/>
          </a:bodyPr>
          <a:lstStyle>
            <a:defPPr>
              <a:defRPr lang="zh-CN"/>
            </a:defPPr>
            <a:lvl1pPr>
              <a:buFont typeface="Arial" pitchFamily="34" charset="0"/>
              <a:buNone/>
              <a:defRPr>
                <a:solidFill>
                  <a:srgbClr val="333333"/>
                </a:solidFill>
                <a:latin typeface="微软雅黑"/>
                <a:ea typeface="微软雅黑"/>
              </a:defRPr>
            </a:lvl1pPr>
          </a:lstStyle>
          <a:p>
            <a:pPr>
              <a:lnSpc>
                <a:spcPts val="2500"/>
              </a:lnSpc>
            </a:pPr>
            <a:r>
              <a:rPr lang="zh-CN" altLang="en-US" dirty="0" smtClean="0">
                <a:solidFill>
                  <a:srgbClr val="3F3F3F"/>
                </a:solidFill>
              </a:rPr>
              <a:t>长江工商学院研究生，有十余年行业经验，是某领域领军人物。</a:t>
            </a:r>
            <a:r>
              <a:rPr lang="en-US" altLang="zh-CN" dirty="0" smtClean="0">
                <a:solidFill>
                  <a:srgbClr val="3F3F3F"/>
                </a:solidFill>
              </a:rPr>
              <a:t>1992</a:t>
            </a:r>
            <a:r>
              <a:rPr lang="zh-CN" altLang="en-US" dirty="0" smtClean="0">
                <a:solidFill>
                  <a:srgbClr val="3F3F3F"/>
                </a:solidFill>
              </a:rPr>
              <a:t>年在某公司担任中层管理；</a:t>
            </a:r>
            <a:r>
              <a:rPr lang="en-US" altLang="zh-CN" dirty="0" smtClean="0">
                <a:solidFill>
                  <a:srgbClr val="3F3F3F"/>
                </a:solidFill>
              </a:rPr>
              <a:t>2003</a:t>
            </a:r>
            <a:r>
              <a:rPr lang="zh-CN" altLang="en-US" dirty="0" smtClean="0">
                <a:solidFill>
                  <a:srgbClr val="3F3F3F"/>
                </a:solidFill>
              </a:rPr>
              <a:t>年任某公司执</a:t>
            </a:r>
            <a:r>
              <a:rPr lang="en-US" altLang="zh-CN" dirty="0" smtClean="0">
                <a:solidFill>
                  <a:srgbClr val="3F3F3F"/>
                </a:solidFill>
              </a:rPr>
              <a:t>COO</a:t>
            </a:r>
            <a:r>
              <a:rPr lang="zh-CN" altLang="en-US" dirty="0" smtClean="0">
                <a:solidFill>
                  <a:srgbClr val="3F3F3F"/>
                </a:solidFill>
              </a:rPr>
              <a:t>；</a:t>
            </a:r>
            <a:r>
              <a:rPr lang="en-US" altLang="zh-CN" dirty="0" smtClean="0">
                <a:solidFill>
                  <a:srgbClr val="3F3F3F"/>
                </a:solidFill>
              </a:rPr>
              <a:t>2007</a:t>
            </a:r>
            <a:r>
              <a:rPr lang="zh-CN" altLang="en-US" dirty="0" smtClean="0">
                <a:solidFill>
                  <a:srgbClr val="3F3F3F"/>
                </a:solidFill>
              </a:rPr>
              <a:t>年担任某公司执行总裁。曾于</a:t>
            </a:r>
            <a:r>
              <a:rPr lang="en-US" altLang="zh-CN" dirty="0" smtClean="0">
                <a:solidFill>
                  <a:srgbClr val="3F3F3F"/>
                </a:solidFill>
              </a:rPr>
              <a:t>2006</a:t>
            </a:r>
            <a:r>
              <a:rPr lang="zh-CN" altLang="en-US" dirty="0" smtClean="0">
                <a:solidFill>
                  <a:srgbClr val="3F3F3F"/>
                </a:solidFill>
              </a:rPr>
              <a:t>年、</a:t>
            </a:r>
            <a:r>
              <a:rPr lang="en-US" altLang="zh-CN" dirty="0" smtClean="0">
                <a:solidFill>
                  <a:srgbClr val="3F3F3F"/>
                </a:solidFill>
              </a:rPr>
              <a:t>2008</a:t>
            </a:r>
            <a:r>
              <a:rPr lang="zh-CN" altLang="en-US" dirty="0" smtClean="0">
                <a:solidFill>
                  <a:srgbClr val="3F3F3F"/>
                </a:solidFill>
              </a:rPr>
              <a:t>年、</a:t>
            </a:r>
            <a:r>
              <a:rPr lang="en-US" altLang="zh-CN" dirty="0" smtClean="0">
                <a:solidFill>
                  <a:srgbClr val="3F3F3F"/>
                </a:solidFill>
              </a:rPr>
              <a:t>2012</a:t>
            </a:r>
            <a:r>
              <a:rPr lang="zh-CN" altLang="en-US" dirty="0" smtClean="0">
                <a:solidFill>
                  <a:srgbClr val="3F3F3F"/>
                </a:solidFill>
              </a:rPr>
              <a:t>年分别获得熊猫奖项。</a:t>
            </a:r>
            <a:endParaRPr lang="zh-CN" altLang="en-US" dirty="0">
              <a:solidFill>
                <a:srgbClr val="3F3F3F"/>
              </a:solidFill>
            </a:endParaRPr>
          </a:p>
        </p:txBody>
      </p:sp>
    </p:spTree>
    <p:extLst>
      <p:ext uri="{BB962C8B-B14F-4D97-AF65-F5344CB8AC3E}">
        <p14:creationId xmlns:p14="http://schemas.microsoft.com/office/powerpoint/2010/main" val="302191512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团队成员介绍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8303312" y="1120983"/>
            <a:ext cx="2701946" cy="2701946"/>
            <a:chOff x="5739856" y="1447489"/>
            <a:chExt cx="2701946" cy="2701946"/>
          </a:xfrm>
        </p:grpSpPr>
        <p:sp>
          <p:nvSpPr>
            <p:cNvPr id="6" name="椭圆 5"/>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243325" y="1955558"/>
              <a:ext cx="1685808" cy="168580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21814" y="1120983"/>
            <a:ext cx="2701946" cy="2701946"/>
            <a:chOff x="5739856" y="1447489"/>
            <a:chExt cx="2701946" cy="2701946"/>
          </a:xfrm>
        </p:grpSpPr>
        <p:sp>
          <p:nvSpPr>
            <p:cNvPr id="13" name="椭圆 12"/>
            <p:cNvSpPr/>
            <p:nvPr/>
          </p:nvSpPr>
          <p:spPr>
            <a:xfrm>
              <a:off x="5739856" y="1447489"/>
              <a:ext cx="2701946" cy="2701946"/>
            </a:xfrm>
            <a:prstGeom prst="ellipse">
              <a:avLst/>
            </a:prstGeom>
            <a:gradFill flip="none" rotWithShape="1">
              <a:gsLst>
                <a:gs pos="0">
                  <a:schemeClr val="bg1"/>
                </a:gs>
                <a:gs pos="100000">
                  <a:schemeClr val="bg1">
                    <a:lumMod val="85000"/>
                  </a:schemeClr>
                </a:gs>
              </a:gsLst>
              <a:lin ang="5400000" scaled="1"/>
              <a:tileRect/>
            </a:gradFill>
            <a:ln w="1270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圆角矩形 13"/>
            <p:cNvSpPr/>
            <p:nvPr/>
          </p:nvSpPr>
          <p:spPr>
            <a:xfrm>
              <a:off x="6091462" y="1799095"/>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6243325" y="1955558"/>
              <a:ext cx="1685808" cy="1685808"/>
            </a:xfrm>
            <a:prstGeom prst="ellipse">
              <a:avLst/>
            </a:prstGeom>
            <a:blipFill>
              <a:blip r:embed="rId4"/>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540317" y="1120983"/>
            <a:ext cx="2701946" cy="2701946"/>
            <a:chOff x="1735432" y="1544478"/>
            <a:chExt cx="2701946" cy="2701946"/>
          </a:xfrm>
        </p:grpSpPr>
        <p:sp>
          <p:nvSpPr>
            <p:cNvPr id="17" name="椭圆 16"/>
            <p:cNvSpPr/>
            <p:nvPr/>
          </p:nvSpPr>
          <p:spPr>
            <a:xfrm>
              <a:off x="1735432" y="1544478"/>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圆角矩形 17"/>
            <p:cNvSpPr/>
            <p:nvPr/>
          </p:nvSpPr>
          <p:spPr>
            <a:xfrm>
              <a:off x="2087038" y="1896084"/>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2243501" y="2052547"/>
              <a:ext cx="1685808" cy="1685808"/>
            </a:xfrm>
            <a:prstGeom prst="ellipse">
              <a:avLst/>
            </a:prstGeom>
            <a:blipFill>
              <a:blip r:embed="rId5"/>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a:off x="1158820" y="1067487"/>
            <a:ext cx="2701946" cy="2701946"/>
            <a:chOff x="926446" y="1741376"/>
            <a:chExt cx="2701946" cy="2701946"/>
          </a:xfrm>
        </p:grpSpPr>
        <p:sp>
          <p:nvSpPr>
            <p:cNvPr id="21" name="椭圆 20"/>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79400" dist="152400" dir="2700000" sx="102000" sy="102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p:nvPr/>
          </p:nvSpPr>
          <p:spPr>
            <a:xfrm>
              <a:off x="1444790" y="2259720"/>
              <a:ext cx="1665258" cy="1665258"/>
            </a:xfrm>
            <a:prstGeom prst="ellipse">
              <a:avLst/>
            </a:prstGeom>
            <a:blipFill>
              <a:blip r:embed="rId6"/>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23"/>
          <p:cNvGrpSpPr/>
          <p:nvPr/>
        </p:nvGrpSpPr>
        <p:grpSpPr>
          <a:xfrm>
            <a:off x="1793812" y="4026347"/>
            <a:ext cx="1702648" cy="404014"/>
            <a:chOff x="1793812" y="4421987"/>
            <a:chExt cx="1702648" cy="404014"/>
          </a:xfrm>
        </p:grpSpPr>
        <p:sp>
          <p:nvSpPr>
            <p:cNvPr id="25" name="圆角矩形 24"/>
            <p:cNvSpPr/>
            <p:nvPr/>
          </p:nvSpPr>
          <p:spPr>
            <a:xfrm>
              <a:off x="1793812"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6" name="文本框 25"/>
            <p:cNvSpPr txBox="1"/>
            <p:nvPr/>
          </p:nvSpPr>
          <p:spPr>
            <a:xfrm>
              <a:off x="2065738" y="4439328"/>
              <a:ext cx="1168910"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姓名  </a:t>
              </a:r>
              <a:r>
                <a:rPr lang="zh-CN" altLang="en-US" sz="1500" dirty="0" smtClean="0">
                  <a:solidFill>
                    <a:schemeClr val="bg1"/>
                  </a:solidFill>
                  <a:latin typeface="微软雅黑" panose="020B0503020204020204" pitchFamily="34" charset="-122"/>
                  <a:ea typeface="微软雅黑" panose="020B0503020204020204" pitchFamily="34" charset="-122"/>
                </a:rPr>
                <a:t>职务</a:t>
              </a:r>
              <a:endParaRPr lang="zh-CN" altLang="en-US" sz="1500" dirty="0">
                <a:solidFill>
                  <a:schemeClr val="bg1"/>
                </a:solidFill>
                <a:latin typeface="微软雅黑" panose="020B0503020204020204" pitchFamily="34" charset="-122"/>
                <a:ea typeface="微软雅黑" panose="020B0503020204020204" pitchFamily="34" charset="-122"/>
              </a:endParaRPr>
            </a:p>
          </p:txBody>
        </p:sp>
      </p:grpSp>
      <p:grpSp>
        <p:nvGrpSpPr>
          <p:cNvPr id="27" name="组合 26"/>
          <p:cNvGrpSpPr/>
          <p:nvPr/>
        </p:nvGrpSpPr>
        <p:grpSpPr>
          <a:xfrm>
            <a:off x="4128769" y="4026347"/>
            <a:ext cx="1702648" cy="404014"/>
            <a:chOff x="4128769" y="4421987"/>
            <a:chExt cx="1702648" cy="404014"/>
          </a:xfrm>
        </p:grpSpPr>
        <p:sp>
          <p:nvSpPr>
            <p:cNvPr id="28" name="圆角矩形 27"/>
            <p:cNvSpPr/>
            <p:nvPr/>
          </p:nvSpPr>
          <p:spPr>
            <a:xfrm flipH="1">
              <a:off x="4128769"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9" name="文本框 28"/>
            <p:cNvSpPr txBox="1"/>
            <p:nvPr/>
          </p:nvSpPr>
          <p:spPr>
            <a:xfrm>
              <a:off x="4426095"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30" name="组合 29"/>
          <p:cNvGrpSpPr/>
          <p:nvPr/>
        </p:nvGrpSpPr>
        <p:grpSpPr>
          <a:xfrm>
            <a:off x="6463726" y="4026347"/>
            <a:ext cx="1702648" cy="404014"/>
            <a:chOff x="6463726" y="4421987"/>
            <a:chExt cx="1702648" cy="404014"/>
          </a:xfrm>
        </p:grpSpPr>
        <p:sp>
          <p:nvSpPr>
            <p:cNvPr id="31" name="圆角矩形 30"/>
            <p:cNvSpPr/>
            <p:nvPr/>
          </p:nvSpPr>
          <p:spPr>
            <a:xfrm>
              <a:off x="6463726" y="4421987"/>
              <a:ext cx="1702648" cy="404014"/>
            </a:xfrm>
            <a:prstGeom prst="roundRect">
              <a:avLst>
                <a:gd name="adj" fmla="val 50000"/>
              </a:avLst>
            </a:prstGeom>
            <a:gradFill>
              <a:gsLst>
                <a:gs pos="100000">
                  <a:schemeClr val="tx2">
                    <a:lumMod val="60000"/>
                    <a:lumOff val="40000"/>
                  </a:schemeClr>
                </a:gs>
                <a:gs pos="0">
                  <a:schemeClr val="tx2"/>
                </a:gs>
              </a:gsLst>
              <a:lin ang="5400000" scaled="1"/>
            </a:gradFill>
            <a:ln w="28575" cap="flat">
              <a:gradFill>
                <a:gsLst>
                  <a:gs pos="0">
                    <a:schemeClr val="tx2">
                      <a:lumMod val="60000"/>
                      <a:lumOff val="40000"/>
                    </a:schemeClr>
                  </a:gs>
                  <a:gs pos="100000">
                    <a:schemeClr val="tx2"/>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文本框 31"/>
            <p:cNvSpPr txBox="1"/>
            <p:nvPr/>
          </p:nvSpPr>
          <p:spPr>
            <a:xfrm>
              <a:off x="6761052"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grpSp>
        <p:nvGrpSpPr>
          <p:cNvPr id="33" name="组合 32"/>
          <p:cNvGrpSpPr/>
          <p:nvPr/>
        </p:nvGrpSpPr>
        <p:grpSpPr>
          <a:xfrm>
            <a:off x="8798682" y="4026347"/>
            <a:ext cx="1702648" cy="404014"/>
            <a:chOff x="8798682" y="4421987"/>
            <a:chExt cx="1702648" cy="404014"/>
          </a:xfrm>
        </p:grpSpPr>
        <p:sp>
          <p:nvSpPr>
            <p:cNvPr id="34" name="圆角矩形 33"/>
            <p:cNvSpPr/>
            <p:nvPr/>
          </p:nvSpPr>
          <p:spPr>
            <a:xfrm flipH="1">
              <a:off x="8798682" y="4421987"/>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228600" dir="5400000" algn="t" rotWithShape="0">
                <a:schemeClr val="bg1">
                  <a:lumMod val="50000"/>
                  <a:alpha val="28000"/>
                </a:scheme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文本框 34"/>
            <p:cNvSpPr txBox="1"/>
            <p:nvPr/>
          </p:nvSpPr>
          <p:spPr>
            <a:xfrm>
              <a:off x="9096008" y="4439328"/>
              <a:ext cx="1168910" cy="369332"/>
            </a:xfrm>
            <a:prstGeom prst="rect">
              <a:avLst/>
            </a:prstGeom>
            <a:noFill/>
          </p:spPr>
          <p:txBody>
            <a:bodyPr wrap="non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姓名  </a:t>
              </a:r>
              <a:r>
                <a:rPr lang="zh-CN" altLang="en-US" sz="1500" dirty="0">
                  <a:solidFill>
                    <a:schemeClr val="bg1"/>
                  </a:solidFill>
                  <a:latin typeface="微软雅黑" panose="020B0503020204020204" pitchFamily="34" charset="-122"/>
                  <a:ea typeface="微软雅黑" panose="020B0503020204020204" pitchFamily="34" charset="-122"/>
                </a:rPr>
                <a:t>职务</a:t>
              </a:r>
            </a:p>
          </p:txBody>
        </p:sp>
      </p:grpSp>
      <p:sp>
        <p:nvSpPr>
          <p:cNvPr id="36" name="矩形 35"/>
          <p:cNvSpPr/>
          <p:nvPr/>
        </p:nvSpPr>
        <p:spPr>
          <a:xfrm>
            <a:off x="1480392"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7" name="矩形 36"/>
          <p:cNvSpPr/>
          <p:nvPr/>
        </p:nvSpPr>
        <p:spPr>
          <a:xfrm>
            <a:off x="3857281"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8" name="矩形 37"/>
          <p:cNvSpPr/>
          <p:nvPr/>
        </p:nvSpPr>
        <p:spPr>
          <a:xfrm>
            <a:off x="623417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
        <p:nvSpPr>
          <p:cNvPr id="39" name="矩形 38"/>
          <p:cNvSpPr/>
          <p:nvPr/>
        </p:nvSpPr>
        <p:spPr>
          <a:xfrm>
            <a:off x="8611060" y="4602098"/>
            <a:ext cx="2218620" cy="1869743"/>
          </a:xfrm>
          <a:prstGeom prst="rect">
            <a:avLst/>
          </a:prstGeom>
        </p:spPr>
        <p:txBody>
          <a:bodyPr wrap="square">
            <a:spAutoFit/>
          </a:bodyPr>
          <a:lstStyle/>
          <a:p>
            <a:pPr>
              <a:lnSpc>
                <a:spcPct val="1500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长江工商学院研究生，有十余年行业经验，是某领域领军人物。</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1992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年在某公司担任中层管理；</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2003</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年任某公司执</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COO</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2007</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年担任某公司执行总裁。曾于</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2006</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2008</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a:t>
            </a:r>
            <a:r>
              <a:rPr lang="en-US" altLang="zh-CN" sz="1100" dirty="0">
                <a:solidFill>
                  <a:srgbClr val="3F3F3F"/>
                </a:solidFill>
                <a:latin typeface="微软雅黑" panose="020B0503020204020204" pitchFamily="34" charset="-122"/>
                <a:ea typeface="微软雅黑" panose="020B0503020204020204" pitchFamily="34" charset="-122"/>
                <a:sym typeface="Gill Sans" charset="0"/>
              </a:rPr>
              <a:t>2012</a:t>
            </a: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年分别获得熊猫奖项。</a:t>
            </a:r>
            <a:endParaRPr lang="zh-CN" altLang="en-US" sz="11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7184002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年度工作概述</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矩形 34"/>
          <p:cNvSpPr>
            <a:spLocks noChangeArrowheads="1"/>
          </p:cNvSpPr>
          <p:nvPr/>
        </p:nvSpPr>
        <p:spPr bwMode="auto">
          <a:xfrm>
            <a:off x="738866" y="980728"/>
            <a:ext cx="10885871" cy="9925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30000"/>
              </a:lnSpc>
              <a:spcBef>
                <a:spcPct val="0"/>
              </a:spcBef>
              <a:buNone/>
            </a:pPr>
            <a:r>
              <a:rPr lang="zh-CN" altLang="en-US" sz="1500" dirty="0">
                <a:solidFill>
                  <a:srgbClr val="3F3F3F"/>
                </a:solidFill>
                <a:latin typeface="微软雅黑" pitchFamily="34" charset="-122"/>
                <a:ea typeface="微软雅黑" pitchFamily="34" charset="-122"/>
              </a:rPr>
              <a:t>       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endParaRPr lang="zh-CN" altLang="en-US" sz="1500" dirty="0">
              <a:solidFill>
                <a:srgbClr val="3F3F3F"/>
              </a:solidFill>
              <a:latin typeface="微软雅黑" pitchFamily="34" charset="-122"/>
              <a:ea typeface="微软雅黑" pitchFamily="34" charset="-122"/>
              <a:sym typeface="微软雅黑" pitchFamily="34" charset="-122"/>
            </a:endParaRPr>
          </a:p>
        </p:txBody>
      </p:sp>
      <p:sp>
        <p:nvSpPr>
          <p:cNvPr id="36" name="矩形 35"/>
          <p:cNvSpPr/>
          <p:nvPr/>
        </p:nvSpPr>
        <p:spPr>
          <a:xfrm>
            <a:off x="738865" y="2281160"/>
            <a:ext cx="4556188" cy="3548001"/>
          </a:xfrm>
          <a:prstGeom prst="rect">
            <a:avLst/>
          </a:prstGeom>
          <a:blipFill>
            <a:blip r:embed="rId3"/>
            <a:stretch>
              <a:fillRect/>
            </a:stretch>
          </a:blipFill>
          <a:ln w="25400">
            <a:gradFill flip="none" rotWithShape="1">
              <a:gsLst>
                <a:gs pos="0">
                  <a:schemeClr val="bg1">
                    <a:lumMod val="71000"/>
                  </a:schemeClr>
                </a:gs>
                <a:gs pos="100000">
                  <a:schemeClr val="bg1"/>
                </a:gs>
              </a:gsLst>
              <a:lin ang="2700000" scaled="1"/>
              <a:tileRect/>
            </a:gradFill>
          </a:ln>
          <a:effectLst>
            <a:innerShdw blurRad="1016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grpSp>
        <p:nvGrpSpPr>
          <p:cNvPr id="37" name="组合 36"/>
          <p:cNvGrpSpPr/>
          <p:nvPr/>
        </p:nvGrpSpPr>
        <p:grpSpPr>
          <a:xfrm>
            <a:off x="5922472" y="2332777"/>
            <a:ext cx="791742" cy="791742"/>
            <a:chOff x="4589983" y="2663795"/>
            <a:chExt cx="877102" cy="877102"/>
          </a:xfrm>
        </p:grpSpPr>
        <p:grpSp>
          <p:nvGrpSpPr>
            <p:cNvPr id="38" name="组合 37"/>
            <p:cNvGrpSpPr/>
            <p:nvPr/>
          </p:nvGrpSpPr>
          <p:grpSpPr>
            <a:xfrm>
              <a:off x="4589983" y="2663795"/>
              <a:ext cx="877102" cy="877102"/>
              <a:chOff x="304800" y="673100"/>
              <a:chExt cx="4000500" cy="4000500"/>
            </a:xfrm>
            <a:effectLst>
              <a:outerShdw blurRad="444500" dist="254000" dir="8100000" algn="tr" rotWithShape="0">
                <a:prstClr val="black">
                  <a:alpha val="50000"/>
                </a:prstClr>
              </a:outerShdw>
            </a:effectLst>
          </p:grpSpPr>
          <p:sp>
            <p:nvSpPr>
              <p:cNvPr id="80" name="同心圆 7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ea typeface="微软雅黑" pitchFamily="34" charset="-122"/>
                </a:endParaRPr>
              </a:p>
            </p:txBody>
          </p:sp>
          <p:sp>
            <p:nvSpPr>
              <p:cNvPr id="81" name="椭圆 80"/>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微软雅黑" pitchFamily="34" charset="-122"/>
                </a:endParaRPr>
              </a:p>
            </p:txBody>
          </p:sp>
        </p:grpSp>
        <p:grpSp>
          <p:nvGrpSpPr>
            <p:cNvPr id="69" name="组合 68"/>
            <p:cNvGrpSpPr/>
            <p:nvPr/>
          </p:nvGrpSpPr>
          <p:grpSpPr>
            <a:xfrm>
              <a:off x="4690436" y="2865050"/>
              <a:ext cx="567894" cy="535099"/>
              <a:chOff x="4832350" y="1028700"/>
              <a:chExt cx="522288" cy="492126"/>
            </a:xfrm>
            <a:solidFill>
              <a:srgbClr val="0070C0"/>
            </a:solidFill>
          </p:grpSpPr>
          <p:sp>
            <p:nvSpPr>
              <p:cNvPr id="70" name="Freeform 15"/>
              <p:cNvSpPr>
                <a:spLocks/>
              </p:cNvSpPr>
              <p:nvPr/>
            </p:nvSpPr>
            <p:spPr bwMode="auto">
              <a:xfrm>
                <a:off x="4916488" y="1176338"/>
                <a:ext cx="306388" cy="266700"/>
              </a:xfrm>
              <a:custGeom>
                <a:avLst/>
                <a:gdLst>
                  <a:gd name="T0" fmla="*/ 14 w 81"/>
                  <a:gd name="T1" fmla="*/ 0 h 71"/>
                  <a:gd name="T2" fmla="*/ 7 w 81"/>
                  <a:gd name="T3" fmla="*/ 2 h 71"/>
                  <a:gd name="T4" fmla="*/ 28 w 81"/>
                  <a:gd name="T5" fmla="*/ 48 h 71"/>
                  <a:gd name="T6" fmla="*/ 68 w 81"/>
                  <a:gd name="T7" fmla="*/ 71 h 71"/>
                  <a:gd name="T8" fmla="*/ 74 w 81"/>
                  <a:gd name="T9" fmla="*/ 69 h 71"/>
                  <a:gd name="T10" fmla="*/ 56 w 81"/>
                  <a:gd name="T11" fmla="*/ 25 h 71"/>
                  <a:gd name="T12" fmla="*/ 53 w 81"/>
                  <a:gd name="T13" fmla="*/ 29 h 71"/>
                  <a:gd name="T14" fmla="*/ 56 w 81"/>
                  <a:gd name="T15" fmla="*/ 33 h 71"/>
                  <a:gd name="T16" fmla="*/ 57 w 81"/>
                  <a:gd name="T17" fmla="*/ 34 h 71"/>
                  <a:gd name="T18" fmla="*/ 57 w 81"/>
                  <a:gd name="T19" fmla="*/ 34 h 71"/>
                  <a:gd name="T20" fmla="*/ 65 w 81"/>
                  <a:gd name="T21" fmla="*/ 60 h 71"/>
                  <a:gd name="T22" fmla="*/ 60 w 81"/>
                  <a:gd name="T23" fmla="*/ 62 h 71"/>
                  <a:gd name="T24" fmla="*/ 32 w 81"/>
                  <a:gd name="T25" fmla="*/ 45 h 71"/>
                  <a:gd name="T26" fmla="*/ 16 w 81"/>
                  <a:gd name="T27" fmla="*/ 11 h 71"/>
                  <a:gd name="T28" fmla="*/ 21 w 81"/>
                  <a:gd name="T29" fmla="*/ 9 h 71"/>
                  <a:gd name="T30" fmla="*/ 43 w 81"/>
                  <a:gd name="T31" fmla="*/ 20 h 71"/>
                  <a:gd name="T32" fmla="*/ 43 w 81"/>
                  <a:gd name="T33" fmla="*/ 19 h 71"/>
                  <a:gd name="T34" fmla="*/ 43 w 81"/>
                  <a:gd name="T35" fmla="*/ 20 h 71"/>
                  <a:gd name="T36" fmla="*/ 48 w 81"/>
                  <a:gd name="T37" fmla="*/ 24 h 71"/>
                  <a:gd name="T38" fmla="*/ 51 w 81"/>
                  <a:gd name="T39" fmla="*/ 20 h 71"/>
                  <a:gd name="T40" fmla="*/ 14 w 81"/>
                  <a:gd name="T41"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1" h="71">
                    <a:moveTo>
                      <a:pt x="14" y="0"/>
                    </a:moveTo>
                    <a:cubicBezTo>
                      <a:pt x="11" y="0"/>
                      <a:pt x="9" y="0"/>
                      <a:pt x="7" y="2"/>
                    </a:cubicBezTo>
                    <a:cubicBezTo>
                      <a:pt x="0" y="9"/>
                      <a:pt x="10" y="30"/>
                      <a:pt x="28" y="48"/>
                    </a:cubicBezTo>
                    <a:cubicBezTo>
                      <a:pt x="42" y="63"/>
                      <a:pt x="58" y="71"/>
                      <a:pt x="68" y="71"/>
                    </a:cubicBezTo>
                    <a:cubicBezTo>
                      <a:pt x="70" y="71"/>
                      <a:pt x="73" y="71"/>
                      <a:pt x="74" y="69"/>
                    </a:cubicBezTo>
                    <a:cubicBezTo>
                      <a:pt x="81" y="62"/>
                      <a:pt x="73" y="43"/>
                      <a:pt x="56" y="25"/>
                    </a:cubicBezTo>
                    <a:cubicBezTo>
                      <a:pt x="53" y="29"/>
                      <a:pt x="53" y="29"/>
                      <a:pt x="53" y="29"/>
                    </a:cubicBezTo>
                    <a:cubicBezTo>
                      <a:pt x="54" y="30"/>
                      <a:pt x="55" y="32"/>
                      <a:pt x="56" y="33"/>
                    </a:cubicBezTo>
                    <a:cubicBezTo>
                      <a:pt x="57" y="34"/>
                      <a:pt x="57" y="34"/>
                      <a:pt x="57" y="34"/>
                    </a:cubicBezTo>
                    <a:cubicBezTo>
                      <a:pt x="57" y="34"/>
                      <a:pt x="57" y="34"/>
                      <a:pt x="57" y="34"/>
                    </a:cubicBezTo>
                    <a:cubicBezTo>
                      <a:pt x="66" y="45"/>
                      <a:pt x="70" y="56"/>
                      <a:pt x="65" y="60"/>
                    </a:cubicBezTo>
                    <a:cubicBezTo>
                      <a:pt x="64" y="61"/>
                      <a:pt x="62" y="62"/>
                      <a:pt x="60" y="62"/>
                    </a:cubicBezTo>
                    <a:cubicBezTo>
                      <a:pt x="53" y="62"/>
                      <a:pt x="42" y="55"/>
                      <a:pt x="32" y="45"/>
                    </a:cubicBezTo>
                    <a:cubicBezTo>
                      <a:pt x="18" y="31"/>
                      <a:pt x="11" y="16"/>
                      <a:pt x="16" y="11"/>
                    </a:cubicBezTo>
                    <a:cubicBezTo>
                      <a:pt x="18" y="10"/>
                      <a:pt x="19" y="9"/>
                      <a:pt x="21" y="9"/>
                    </a:cubicBezTo>
                    <a:cubicBezTo>
                      <a:pt x="27" y="9"/>
                      <a:pt x="35" y="13"/>
                      <a:pt x="43" y="20"/>
                    </a:cubicBezTo>
                    <a:cubicBezTo>
                      <a:pt x="43" y="19"/>
                      <a:pt x="43" y="19"/>
                      <a:pt x="43" y="19"/>
                    </a:cubicBezTo>
                    <a:cubicBezTo>
                      <a:pt x="43" y="20"/>
                      <a:pt x="43" y="20"/>
                      <a:pt x="43" y="20"/>
                    </a:cubicBezTo>
                    <a:cubicBezTo>
                      <a:pt x="45" y="21"/>
                      <a:pt x="46" y="23"/>
                      <a:pt x="48" y="24"/>
                    </a:cubicBezTo>
                    <a:cubicBezTo>
                      <a:pt x="51" y="20"/>
                      <a:pt x="51" y="20"/>
                      <a:pt x="51" y="20"/>
                    </a:cubicBezTo>
                    <a:cubicBezTo>
                      <a:pt x="37" y="8"/>
                      <a:pt x="23" y="0"/>
                      <a:pt x="14"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1" name="Freeform 16"/>
              <p:cNvSpPr>
                <a:spLocks/>
              </p:cNvSpPr>
              <p:nvPr/>
            </p:nvSpPr>
            <p:spPr bwMode="auto">
              <a:xfrm>
                <a:off x="4832350" y="1141413"/>
                <a:ext cx="404813" cy="379413"/>
              </a:xfrm>
              <a:custGeom>
                <a:avLst/>
                <a:gdLst>
                  <a:gd name="T0" fmla="*/ 12 w 107"/>
                  <a:gd name="T1" fmla="*/ 0 h 101"/>
                  <a:gd name="T2" fmla="*/ 10 w 107"/>
                  <a:gd name="T3" fmla="*/ 1 h 101"/>
                  <a:gd name="T4" fmla="*/ 40 w 107"/>
                  <a:gd name="T5" fmla="*/ 68 h 101"/>
                  <a:gd name="T6" fmla="*/ 96 w 107"/>
                  <a:gd name="T7" fmla="*/ 101 h 101"/>
                  <a:gd name="T8" fmla="*/ 106 w 107"/>
                  <a:gd name="T9" fmla="*/ 97 h 101"/>
                  <a:gd name="T10" fmla="*/ 107 w 107"/>
                  <a:gd name="T11" fmla="*/ 96 h 101"/>
                  <a:gd name="T12" fmla="*/ 99 w 107"/>
                  <a:gd name="T13" fmla="*/ 98 h 101"/>
                  <a:gd name="T14" fmla="*/ 43 w 107"/>
                  <a:gd name="T15" fmla="*/ 65 h 101"/>
                  <a:gd name="T16" fmla="*/ 12 w 107"/>
                  <a:gd name="T17"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7" h="101">
                    <a:moveTo>
                      <a:pt x="12" y="0"/>
                    </a:moveTo>
                    <a:cubicBezTo>
                      <a:pt x="11" y="1"/>
                      <a:pt x="11" y="1"/>
                      <a:pt x="10" y="1"/>
                    </a:cubicBezTo>
                    <a:cubicBezTo>
                      <a:pt x="0" y="11"/>
                      <a:pt x="13" y="41"/>
                      <a:pt x="40" y="68"/>
                    </a:cubicBezTo>
                    <a:cubicBezTo>
                      <a:pt x="60" y="88"/>
                      <a:pt x="83" y="101"/>
                      <a:pt x="96" y="101"/>
                    </a:cubicBezTo>
                    <a:cubicBezTo>
                      <a:pt x="100" y="101"/>
                      <a:pt x="104" y="100"/>
                      <a:pt x="106" y="97"/>
                    </a:cubicBezTo>
                    <a:cubicBezTo>
                      <a:pt x="106" y="97"/>
                      <a:pt x="107" y="96"/>
                      <a:pt x="107" y="96"/>
                    </a:cubicBezTo>
                    <a:cubicBezTo>
                      <a:pt x="105" y="97"/>
                      <a:pt x="102" y="98"/>
                      <a:pt x="99" y="98"/>
                    </a:cubicBezTo>
                    <a:cubicBezTo>
                      <a:pt x="86" y="98"/>
                      <a:pt x="63" y="85"/>
                      <a:pt x="43" y="65"/>
                    </a:cubicBezTo>
                    <a:cubicBezTo>
                      <a:pt x="18" y="39"/>
                      <a:pt x="4" y="11"/>
                      <a:pt x="1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2" name="Freeform 17"/>
              <p:cNvSpPr>
                <a:spLocks/>
              </p:cNvSpPr>
              <p:nvPr/>
            </p:nvSpPr>
            <p:spPr bwMode="auto">
              <a:xfrm>
                <a:off x="4848225" y="1119188"/>
                <a:ext cx="438150" cy="384175"/>
              </a:xfrm>
              <a:custGeom>
                <a:avLst/>
                <a:gdLst>
                  <a:gd name="T0" fmla="*/ 20 w 116"/>
                  <a:gd name="T1" fmla="*/ 0 h 102"/>
                  <a:gd name="T2" fmla="*/ 10 w 116"/>
                  <a:gd name="T3" fmla="*/ 3 h 102"/>
                  <a:gd name="T4" fmla="*/ 40 w 116"/>
                  <a:gd name="T5" fmla="*/ 69 h 102"/>
                  <a:gd name="T6" fmla="*/ 97 w 116"/>
                  <a:gd name="T7" fmla="*/ 102 h 102"/>
                  <a:gd name="T8" fmla="*/ 106 w 116"/>
                  <a:gd name="T9" fmla="*/ 99 h 102"/>
                  <a:gd name="T10" fmla="*/ 79 w 116"/>
                  <a:gd name="T11" fmla="*/ 35 h 102"/>
                  <a:gd name="T12" fmla="*/ 75 w 116"/>
                  <a:gd name="T13" fmla="*/ 39 h 102"/>
                  <a:gd name="T14" fmla="*/ 97 w 116"/>
                  <a:gd name="T15" fmla="*/ 89 h 102"/>
                  <a:gd name="T16" fmla="*/ 89 w 116"/>
                  <a:gd name="T17" fmla="*/ 92 h 102"/>
                  <a:gd name="T18" fmla="*/ 44 w 116"/>
                  <a:gd name="T19" fmla="*/ 66 h 102"/>
                  <a:gd name="T20" fmla="*/ 20 w 116"/>
                  <a:gd name="T21" fmla="*/ 13 h 102"/>
                  <a:gd name="T22" fmla="*/ 28 w 116"/>
                  <a:gd name="T23" fmla="*/ 10 h 102"/>
                  <a:gd name="T24" fmla="*/ 70 w 116"/>
                  <a:gd name="T25" fmla="*/ 34 h 102"/>
                  <a:gd name="T26" fmla="*/ 74 w 116"/>
                  <a:gd name="T27" fmla="*/ 30 h 102"/>
                  <a:gd name="T28" fmla="*/ 20 w 116"/>
                  <a:gd name="T29"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6" h="102">
                    <a:moveTo>
                      <a:pt x="20" y="0"/>
                    </a:moveTo>
                    <a:cubicBezTo>
                      <a:pt x="16" y="0"/>
                      <a:pt x="13" y="1"/>
                      <a:pt x="10" y="3"/>
                    </a:cubicBezTo>
                    <a:cubicBezTo>
                      <a:pt x="0" y="13"/>
                      <a:pt x="14" y="43"/>
                      <a:pt x="40" y="69"/>
                    </a:cubicBezTo>
                    <a:cubicBezTo>
                      <a:pt x="61" y="90"/>
                      <a:pt x="83" y="102"/>
                      <a:pt x="97" y="102"/>
                    </a:cubicBezTo>
                    <a:cubicBezTo>
                      <a:pt x="101" y="102"/>
                      <a:pt x="104" y="101"/>
                      <a:pt x="106" y="99"/>
                    </a:cubicBezTo>
                    <a:cubicBezTo>
                      <a:pt x="116" y="89"/>
                      <a:pt x="104" y="61"/>
                      <a:pt x="79" y="35"/>
                    </a:cubicBezTo>
                    <a:cubicBezTo>
                      <a:pt x="75" y="39"/>
                      <a:pt x="75" y="39"/>
                      <a:pt x="75" y="39"/>
                    </a:cubicBezTo>
                    <a:cubicBezTo>
                      <a:pt x="95" y="59"/>
                      <a:pt x="104" y="82"/>
                      <a:pt x="97" y="89"/>
                    </a:cubicBezTo>
                    <a:cubicBezTo>
                      <a:pt x="95" y="91"/>
                      <a:pt x="92" y="92"/>
                      <a:pt x="89" y="92"/>
                    </a:cubicBezTo>
                    <a:cubicBezTo>
                      <a:pt x="78" y="92"/>
                      <a:pt x="60" y="82"/>
                      <a:pt x="44" y="66"/>
                    </a:cubicBezTo>
                    <a:cubicBezTo>
                      <a:pt x="23" y="44"/>
                      <a:pt x="12" y="21"/>
                      <a:pt x="20" y="13"/>
                    </a:cubicBezTo>
                    <a:cubicBezTo>
                      <a:pt x="22" y="11"/>
                      <a:pt x="24" y="10"/>
                      <a:pt x="28" y="10"/>
                    </a:cubicBezTo>
                    <a:cubicBezTo>
                      <a:pt x="38" y="10"/>
                      <a:pt x="55" y="19"/>
                      <a:pt x="70" y="34"/>
                    </a:cubicBezTo>
                    <a:cubicBezTo>
                      <a:pt x="74" y="30"/>
                      <a:pt x="74" y="30"/>
                      <a:pt x="74" y="30"/>
                    </a:cubicBezTo>
                    <a:cubicBezTo>
                      <a:pt x="54" y="11"/>
                      <a:pt x="33" y="0"/>
                      <a:pt x="2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3" name="Freeform 18"/>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4" name="Freeform 19"/>
              <p:cNvSpPr>
                <a:spLocks/>
              </p:cNvSpPr>
              <p:nvPr/>
            </p:nvSpPr>
            <p:spPr bwMode="auto">
              <a:xfrm>
                <a:off x="5260975" y="1028700"/>
                <a:ext cx="52388" cy="71438"/>
              </a:xfrm>
              <a:custGeom>
                <a:avLst/>
                <a:gdLst>
                  <a:gd name="T0" fmla="*/ 31 w 33"/>
                  <a:gd name="T1" fmla="*/ 0 h 45"/>
                  <a:gd name="T2" fmla="*/ 0 w 33"/>
                  <a:gd name="T3" fmla="*/ 29 h 45"/>
                  <a:gd name="T4" fmla="*/ 2 w 33"/>
                  <a:gd name="T5" fmla="*/ 45 h 45"/>
                  <a:gd name="T6" fmla="*/ 33 w 33"/>
                  <a:gd name="T7" fmla="*/ 14 h 45"/>
                  <a:gd name="T8" fmla="*/ 31 w 33"/>
                  <a:gd name="T9" fmla="*/ 0 h 45"/>
                </a:gdLst>
                <a:ahLst/>
                <a:cxnLst>
                  <a:cxn ang="0">
                    <a:pos x="T0" y="T1"/>
                  </a:cxn>
                  <a:cxn ang="0">
                    <a:pos x="T2" y="T3"/>
                  </a:cxn>
                  <a:cxn ang="0">
                    <a:pos x="T4" y="T5"/>
                  </a:cxn>
                  <a:cxn ang="0">
                    <a:pos x="T6" y="T7"/>
                  </a:cxn>
                  <a:cxn ang="0">
                    <a:pos x="T8" y="T9"/>
                  </a:cxn>
                </a:cxnLst>
                <a:rect l="0" t="0" r="r" b="b"/>
                <a:pathLst>
                  <a:path w="33" h="45">
                    <a:moveTo>
                      <a:pt x="31" y="0"/>
                    </a:moveTo>
                    <a:lnTo>
                      <a:pt x="0" y="29"/>
                    </a:lnTo>
                    <a:lnTo>
                      <a:pt x="2" y="45"/>
                    </a:lnTo>
                    <a:lnTo>
                      <a:pt x="33" y="14"/>
                    </a:lnTo>
                    <a:lnTo>
                      <a:pt x="31"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5" name="Freeform 20"/>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6" name="Freeform 21"/>
              <p:cNvSpPr>
                <a:spLocks/>
              </p:cNvSpPr>
              <p:nvPr/>
            </p:nvSpPr>
            <p:spPr bwMode="auto">
              <a:xfrm>
                <a:off x="5283200" y="1066800"/>
                <a:ext cx="71438" cy="52388"/>
              </a:xfrm>
              <a:custGeom>
                <a:avLst/>
                <a:gdLst>
                  <a:gd name="T0" fmla="*/ 31 w 45"/>
                  <a:gd name="T1" fmla="*/ 0 h 33"/>
                  <a:gd name="T2" fmla="*/ 0 w 45"/>
                  <a:gd name="T3" fmla="*/ 31 h 33"/>
                  <a:gd name="T4" fmla="*/ 14 w 45"/>
                  <a:gd name="T5" fmla="*/ 33 h 33"/>
                  <a:gd name="T6" fmla="*/ 45 w 45"/>
                  <a:gd name="T7" fmla="*/ 2 h 33"/>
                  <a:gd name="T8" fmla="*/ 31 w 45"/>
                  <a:gd name="T9" fmla="*/ 0 h 33"/>
                </a:gdLst>
                <a:ahLst/>
                <a:cxnLst>
                  <a:cxn ang="0">
                    <a:pos x="T0" y="T1"/>
                  </a:cxn>
                  <a:cxn ang="0">
                    <a:pos x="T2" y="T3"/>
                  </a:cxn>
                  <a:cxn ang="0">
                    <a:pos x="T4" y="T5"/>
                  </a:cxn>
                  <a:cxn ang="0">
                    <a:pos x="T6" y="T7"/>
                  </a:cxn>
                  <a:cxn ang="0">
                    <a:pos x="T8" y="T9"/>
                  </a:cxn>
                </a:cxnLst>
                <a:rect l="0" t="0" r="r" b="b"/>
                <a:pathLst>
                  <a:path w="45" h="33">
                    <a:moveTo>
                      <a:pt x="31" y="0"/>
                    </a:moveTo>
                    <a:lnTo>
                      <a:pt x="0" y="31"/>
                    </a:lnTo>
                    <a:lnTo>
                      <a:pt x="14" y="33"/>
                    </a:lnTo>
                    <a:lnTo>
                      <a:pt x="45" y="2"/>
                    </a:lnTo>
                    <a:lnTo>
                      <a:pt x="31"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7" name="Freeform 22"/>
              <p:cNvSpPr>
                <a:spLocks/>
              </p:cNvSpPr>
              <p:nvPr/>
            </p:nvSpPr>
            <p:spPr bwMode="auto">
              <a:xfrm>
                <a:off x="4987925" y="1235075"/>
                <a:ext cx="166688" cy="147638"/>
              </a:xfrm>
              <a:custGeom>
                <a:avLst/>
                <a:gdLst>
                  <a:gd name="T0" fmla="*/ 8 w 44"/>
                  <a:gd name="T1" fmla="*/ 0 h 39"/>
                  <a:gd name="T2" fmla="*/ 4 w 44"/>
                  <a:gd name="T3" fmla="*/ 1 h 39"/>
                  <a:gd name="T4" fmla="*/ 15 w 44"/>
                  <a:gd name="T5" fmla="*/ 26 h 39"/>
                  <a:gd name="T6" fmla="*/ 37 w 44"/>
                  <a:gd name="T7" fmla="*/ 39 h 39"/>
                  <a:gd name="T8" fmla="*/ 41 w 44"/>
                  <a:gd name="T9" fmla="*/ 37 h 39"/>
                  <a:gd name="T10" fmla="*/ 35 w 44"/>
                  <a:gd name="T11" fmla="*/ 19 h 39"/>
                  <a:gd name="T12" fmla="*/ 25 w 44"/>
                  <a:gd name="T13" fmla="*/ 22 h 39"/>
                  <a:gd name="T14" fmla="*/ 20 w 44"/>
                  <a:gd name="T15" fmla="*/ 17 h 39"/>
                  <a:gd name="T16" fmla="*/ 23 w 44"/>
                  <a:gd name="T17" fmla="*/ 7 h 39"/>
                  <a:gd name="T18" fmla="*/ 8 w 44"/>
                  <a:gd name="T19" fmla="*/ 0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39">
                    <a:moveTo>
                      <a:pt x="8" y="0"/>
                    </a:moveTo>
                    <a:cubicBezTo>
                      <a:pt x="6" y="0"/>
                      <a:pt x="5" y="0"/>
                      <a:pt x="4" y="1"/>
                    </a:cubicBezTo>
                    <a:cubicBezTo>
                      <a:pt x="0" y="5"/>
                      <a:pt x="5" y="16"/>
                      <a:pt x="15" y="26"/>
                    </a:cubicBezTo>
                    <a:cubicBezTo>
                      <a:pt x="23" y="34"/>
                      <a:pt x="32" y="39"/>
                      <a:pt x="37" y="39"/>
                    </a:cubicBezTo>
                    <a:cubicBezTo>
                      <a:pt x="38" y="39"/>
                      <a:pt x="40" y="38"/>
                      <a:pt x="41" y="37"/>
                    </a:cubicBezTo>
                    <a:cubicBezTo>
                      <a:pt x="44" y="34"/>
                      <a:pt x="41" y="27"/>
                      <a:pt x="35" y="19"/>
                    </a:cubicBezTo>
                    <a:cubicBezTo>
                      <a:pt x="25" y="22"/>
                      <a:pt x="25" y="22"/>
                      <a:pt x="25" y="22"/>
                    </a:cubicBezTo>
                    <a:cubicBezTo>
                      <a:pt x="20" y="17"/>
                      <a:pt x="20" y="17"/>
                      <a:pt x="20" y="17"/>
                    </a:cubicBezTo>
                    <a:cubicBezTo>
                      <a:pt x="23" y="7"/>
                      <a:pt x="23" y="7"/>
                      <a:pt x="23" y="7"/>
                    </a:cubicBezTo>
                    <a:cubicBezTo>
                      <a:pt x="17" y="2"/>
                      <a:pt x="11" y="0"/>
                      <a:pt x="8"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8" name="Freeform 23"/>
              <p:cNvSpPr>
                <a:spLocks/>
              </p:cNvSpPr>
              <p:nvPr/>
            </p:nvSpPr>
            <p:spPr bwMode="auto">
              <a:xfrm>
                <a:off x="5067300" y="1055688"/>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79" name="Freeform 24"/>
              <p:cNvSpPr>
                <a:spLocks/>
              </p:cNvSpPr>
              <p:nvPr/>
            </p:nvSpPr>
            <p:spPr bwMode="auto">
              <a:xfrm>
                <a:off x="5067300" y="1055689"/>
                <a:ext cx="261938" cy="255588"/>
              </a:xfrm>
              <a:custGeom>
                <a:avLst/>
                <a:gdLst>
                  <a:gd name="T0" fmla="*/ 158 w 165"/>
                  <a:gd name="T1" fmla="*/ 0 h 161"/>
                  <a:gd name="T2" fmla="*/ 14 w 165"/>
                  <a:gd name="T3" fmla="*/ 140 h 161"/>
                  <a:gd name="T4" fmla="*/ 7 w 165"/>
                  <a:gd name="T5" fmla="*/ 128 h 161"/>
                  <a:gd name="T6" fmla="*/ 0 w 165"/>
                  <a:gd name="T7" fmla="*/ 151 h 161"/>
                  <a:gd name="T8" fmla="*/ 10 w 165"/>
                  <a:gd name="T9" fmla="*/ 161 h 161"/>
                  <a:gd name="T10" fmla="*/ 34 w 165"/>
                  <a:gd name="T11" fmla="*/ 154 h 161"/>
                  <a:gd name="T12" fmla="*/ 22 w 165"/>
                  <a:gd name="T13" fmla="*/ 147 h 161"/>
                  <a:gd name="T14" fmla="*/ 165 w 165"/>
                  <a:gd name="T15" fmla="*/ 7 h 161"/>
                  <a:gd name="T16" fmla="*/ 158 w 165"/>
                  <a:gd name="T17" fmla="*/ 0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5" h="161">
                    <a:moveTo>
                      <a:pt x="158" y="0"/>
                    </a:moveTo>
                    <a:lnTo>
                      <a:pt x="14" y="140"/>
                    </a:lnTo>
                    <a:lnTo>
                      <a:pt x="7" y="128"/>
                    </a:lnTo>
                    <a:lnTo>
                      <a:pt x="0" y="151"/>
                    </a:lnTo>
                    <a:lnTo>
                      <a:pt x="10" y="161"/>
                    </a:lnTo>
                    <a:lnTo>
                      <a:pt x="34" y="154"/>
                    </a:lnTo>
                    <a:lnTo>
                      <a:pt x="22" y="147"/>
                    </a:lnTo>
                    <a:lnTo>
                      <a:pt x="165" y="7"/>
                    </a:lnTo>
                    <a:lnTo>
                      <a:pt x="158"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grpSp>
      </p:grpSp>
      <p:grpSp>
        <p:nvGrpSpPr>
          <p:cNvPr id="82" name="组合 81"/>
          <p:cNvGrpSpPr/>
          <p:nvPr/>
        </p:nvGrpSpPr>
        <p:grpSpPr>
          <a:xfrm>
            <a:off x="5922472" y="3739417"/>
            <a:ext cx="791742" cy="791742"/>
            <a:chOff x="4692046" y="3749516"/>
            <a:chExt cx="877102" cy="877102"/>
          </a:xfrm>
        </p:grpSpPr>
        <p:grpSp>
          <p:nvGrpSpPr>
            <p:cNvPr id="83" name="组合 82"/>
            <p:cNvGrpSpPr/>
            <p:nvPr/>
          </p:nvGrpSpPr>
          <p:grpSpPr>
            <a:xfrm>
              <a:off x="4692046" y="3749516"/>
              <a:ext cx="877102" cy="877102"/>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ea typeface="微软雅黑" pitchFamily="34" charset="-122"/>
                </a:endParaRPr>
              </a:p>
            </p:txBody>
          </p:sp>
          <p:sp>
            <p:nvSpPr>
              <p:cNvPr id="104" name="椭圆 103"/>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微软雅黑" pitchFamily="34" charset="-122"/>
                </a:endParaRPr>
              </a:p>
            </p:txBody>
          </p:sp>
        </p:grpSp>
        <p:grpSp>
          <p:nvGrpSpPr>
            <p:cNvPr id="84" name="组合 83"/>
            <p:cNvGrpSpPr/>
            <p:nvPr/>
          </p:nvGrpSpPr>
          <p:grpSpPr>
            <a:xfrm>
              <a:off x="4853377" y="3997905"/>
              <a:ext cx="554441" cy="377594"/>
              <a:chOff x="4156075" y="2292350"/>
              <a:chExt cx="552450" cy="376238"/>
            </a:xfrm>
            <a:solidFill>
              <a:srgbClr val="0070C0"/>
            </a:solidFill>
          </p:grpSpPr>
          <p:sp>
            <p:nvSpPr>
              <p:cNvPr id="85" name="Freeform 27"/>
              <p:cNvSpPr>
                <a:spLocks/>
              </p:cNvSpPr>
              <p:nvPr/>
            </p:nvSpPr>
            <p:spPr bwMode="auto">
              <a:xfrm>
                <a:off x="4352925" y="2292350"/>
                <a:ext cx="158750" cy="161925"/>
              </a:xfrm>
              <a:custGeom>
                <a:avLst/>
                <a:gdLst>
                  <a:gd name="T0" fmla="*/ 21 w 42"/>
                  <a:gd name="T1" fmla="*/ 0 h 43"/>
                  <a:gd name="T2" fmla="*/ 0 w 42"/>
                  <a:gd name="T3" fmla="*/ 22 h 43"/>
                  <a:gd name="T4" fmla="*/ 21 w 42"/>
                  <a:gd name="T5" fmla="*/ 43 h 43"/>
                  <a:gd name="T6" fmla="*/ 21 w 42"/>
                  <a:gd name="T7" fmla="*/ 43 h 43"/>
                  <a:gd name="T8" fmla="*/ 42 w 42"/>
                  <a:gd name="T9" fmla="*/ 22 h 43"/>
                  <a:gd name="T10" fmla="*/ 21 w 42"/>
                  <a:gd name="T11" fmla="*/ 0 h 43"/>
                </a:gdLst>
                <a:ahLst/>
                <a:cxnLst>
                  <a:cxn ang="0">
                    <a:pos x="T0" y="T1"/>
                  </a:cxn>
                  <a:cxn ang="0">
                    <a:pos x="T2" y="T3"/>
                  </a:cxn>
                  <a:cxn ang="0">
                    <a:pos x="T4" y="T5"/>
                  </a:cxn>
                  <a:cxn ang="0">
                    <a:pos x="T6" y="T7"/>
                  </a:cxn>
                  <a:cxn ang="0">
                    <a:pos x="T8" y="T9"/>
                  </a:cxn>
                  <a:cxn ang="0">
                    <a:pos x="T10" y="T11"/>
                  </a:cxn>
                </a:cxnLst>
                <a:rect l="0" t="0" r="r" b="b"/>
                <a:pathLst>
                  <a:path w="42" h="43">
                    <a:moveTo>
                      <a:pt x="21" y="0"/>
                    </a:moveTo>
                    <a:cubicBezTo>
                      <a:pt x="9" y="0"/>
                      <a:pt x="0" y="10"/>
                      <a:pt x="0" y="22"/>
                    </a:cubicBezTo>
                    <a:cubicBezTo>
                      <a:pt x="0" y="33"/>
                      <a:pt x="9" y="43"/>
                      <a:pt x="21" y="43"/>
                    </a:cubicBezTo>
                    <a:cubicBezTo>
                      <a:pt x="21" y="43"/>
                      <a:pt x="21" y="43"/>
                      <a:pt x="21" y="43"/>
                    </a:cubicBezTo>
                    <a:cubicBezTo>
                      <a:pt x="33" y="43"/>
                      <a:pt x="42" y="33"/>
                      <a:pt x="42" y="22"/>
                    </a:cubicBezTo>
                    <a:cubicBezTo>
                      <a:pt x="42" y="10"/>
                      <a:pt x="33" y="0"/>
                      <a:pt x="21"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86" name="Freeform 28"/>
              <p:cNvSpPr>
                <a:spLocks/>
              </p:cNvSpPr>
              <p:nvPr/>
            </p:nvSpPr>
            <p:spPr bwMode="auto">
              <a:xfrm>
                <a:off x="4284663" y="2462213"/>
                <a:ext cx="295275" cy="206375"/>
              </a:xfrm>
              <a:custGeom>
                <a:avLst/>
                <a:gdLst>
                  <a:gd name="T0" fmla="*/ 55 w 78"/>
                  <a:gd name="T1" fmla="*/ 0 h 55"/>
                  <a:gd name="T2" fmla="*/ 39 w 78"/>
                  <a:gd name="T3" fmla="*/ 45 h 55"/>
                  <a:gd name="T4" fmla="*/ 23 w 78"/>
                  <a:gd name="T5" fmla="*/ 0 h 55"/>
                  <a:gd name="T6" fmla="*/ 0 w 78"/>
                  <a:gd name="T7" fmla="*/ 33 h 55"/>
                  <a:gd name="T8" fmla="*/ 0 w 78"/>
                  <a:gd name="T9" fmla="*/ 34 h 55"/>
                  <a:gd name="T10" fmla="*/ 0 w 78"/>
                  <a:gd name="T11" fmla="*/ 35 h 55"/>
                  <a:gd name="T12" fmla="*/ 39 w 78"/>
                  <a:gd name="T13" fmla="*/ 55 h 55"/>
                  <a:gd name="T14" fmla="*/ 78 w 78"/>
                  <a:gd name="T15" fmla="*/ 35 h 55"/>
                  <a:gd name="T16" fmla="*/ 78 w 78"/>
                  <a:gd name="T17" fmla="*/ 34 h 55"/>
                  <a:gd name="T18" fmla="*/ 78 w 78"/>
                  <a:gd name="T19" fmla="*/ 33 h 55"/>
                  <a:gd name="T20" fmla="*/ 55 w 78"/>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8" h="55">
                    <a:moveTo>
                      <a:pt x="55" y="0"/>
                    </a:moveTo>
                    <a:cubicBezTo>
                      <a:pt x="39" y="45"/>
                      <a:pt x="39" y="45"/>
                      <a:pt x="39" y="45"/>
                    </a:cubicBezTo>
                    <a:cubicBezTo>
                      <a:pt x="23" y="0"/>
                      <a:pt x="23" y="0"/>
                      <a:pt x="23" y="0"/>
                    </a:cubicBezTo>
                    <a:cubicBezTo>
                      <a:pt x="10" y="6"/>
                      <a:pt x="1" y="19"/>
                      <a:pt x="0" y="33"/>
                    </a:cubicBezTo>
                    <a:cubicBezTo>
                      <a:pt x="0" y="34"/>
                      <a:pt x="0" y="34"/>
                      <a:pt x="0" y="34"/>
                    </a:cubicBezTo>
                    <a:cubicBezTo>
                      <a:pt x="0" y="35"/>
                      <a:pt x="0" y="35"/>
                      <a:pt x="0" y="35"/>
                    </a:cubicBezTo>
                    <a:cubicBezTo>
                      <a:pt x="1" y="44"/>
                      <a:pt x="18" y="55"/>
                      <a:pt x="39" y="55"/>
                    </a:cubicBezTo>
                    <a:cubicBezTo>
                      <a:pt x="60" y="55"/>
                      <a:pt x="77" y="44"/>
                      <a:pt x="78" y="35"/>
                    </a:cubicBezTo>
                    <a:cubicBezTo>
                      <a:pt x="78" y="34"/>
                      <a:pt x="78" y="34"/>
                      <a:pt x="78" y="34"/>
                    </a:cubicBezTo>
                    <a:cubicBezTo>
                      <a:pt x="78" y="33"/>
                      <a:pt x="78" y="33"/>
                      <a:pt x="78" y="33"/>
                    </a:cubicBezTo>
                    <a:cubicBezTo>
                      <a:pt x="77" y="19"/>
                      <a:pt x="68" y="6"/>
                      <a:pt x="5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87" name="Freeform 29"/>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88" name="Freeform 30"/>
              <p:cNvSpPr>
                <a:spLocks/>
              </p:cNvSpPr>
              <p:nvPr/>
            </p:nvSpPr>
            <p:spPr bwMode="auto">
              <a:xfrm>
                <a:off x="4416425" y="2457450"/>
                <a:ext cx="30163" cy="30163"/>
              </a:xfrm>
              <a:custGeom>
                <a:avLst/>
                <a:gdLst>
                  <a:gd name="T0" fmla="*/ 10 w 19"/>
                  <a:gd name="T1" fmla="*/ 0 h 19"/>
                  <a:gd name="T2" fmla="*/ 0 w 19"/>
                  <a:gd name="T3" fmla="*/ 10 h 19"/>
                  <a:gd name="T4" fmla="*/ 10 w 19"/>
                  <a:gd name="T5" fmla="*/ 19 h 19"/>
                  <a:gd name="T6" fmla="*/ 19 w 19"/>
                  <a:gd name="T7" fmla="*/ 10 h 19"/>
                  <a:gd name="T8" fmla="*/ 10 w 19"/>
                  <a:gd name="T9" fmla="*/ 0 h 19"/>
                </a:gdLst>
                <a:ahLst/>
                <a:cxnLst>
                  <a:cxn ang="0">
                    <a:pos x="T0" y="T1"/>
                  </a:cxn>
                  <a:cxn ang="0">
                    <a:pos x="T2" y="T3"/>
                  </a:cxn>
                  <a:cxn ang="0">
                    <a:pos x="T4" y="T5"/>
                  </a:cxn>
                  <a:cxn ang="0">
                    <a:pos x="T6" y="T7"/>
                  </a:cxn>
                  <a:cxn ang="0">
                    <a:pos x="T8" y="T9"/>
                  </a:cxn>
                </a:cxnLst>
                <a:rect l="0" t="0" r="r" b="b"/>
                <a:pathLst>
                  <a:path w="19" h="19">
                    <a:moveTo>
                      <a:pt x="10" y="0"/>
                    </a:moveTo>
                    <a:lnTo>
                      <a:pt x="0" y="10"/>
                    </a:lnTo>
                    <a:lnTo>
                      <a:pt x="10" y="19"/>
                    </a:lnTo>
                    <a:lnTo>
                      <a:pt x="19" y="10"/>
                    </a:lnTo>
                    <a:lnTo>
                      <a:pt x="10"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89" name="Freeform 31"/>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0" name="Freeform 32"/>
              <p:cNvSpPr>
                <a:spLocks/>
              </p:cNvSpPr>
              <p:nvPr/>
            </p:nvSpPr>
            <p:spPr bwMode="auto">
              <a:xfrm>
                <a:off x="4408488" y="2487613"/>
                <a:ext cx="46038" cy="109538"/>
              </a:xfrm>
              <a:custGeom>
                <a:avLst/>
                <a:gdLst>
                  <a:gd name="T0" fmla="*/ 15 w 29"/>
                  <a:gd name="T1" fmla="*/ 0 h 69"/>
                  <a:gd name="T2" fmla="*/ 7 w 29"/>
                  <a:gd name="T3" fmla="*/ 5 h 69"/>
                  <a:gd name="T4" fmla="*/ 0 w 29"/>
                  <a:gd name="T5" fmla="*/ 36 h 69"/>
                  <a:gd name="T6" fmla="*/ 15 w 29"/>
                  <a:gd name="T7" fmla="*/ 69 h 69"/>
                  <a:gd name="T8" fmla="*/ 29 w 29"/>
                  <a:gd name="T9" fmla="*/ 36 h 69"/>
                  <a:gd name="T10" fmla="*/ 22 w 29"/>
                  <a:gd name="T11" fmla="*/ 5 h 69"/>
                  <a:gd name="T12" fmla="*/ 15 w 29"/>
                  <a:gd name="T13" fmla="*/ 0 h 69"/>
                </a:gdLst>
                <a:ahLst/>
                <a:cxnLst>
                  <a:cxn ang="0">
                    <a:pos x="T0" y="T1"/>
                  </a:cxn>
                  <a:cxn ang="0">
                    <a:pos x="T2" y="T3"/>
                  </a:cxn>
                  <a:cxn ang="0">
                    <a:pos x="T4" y="T5"/>
                  </a:cxn>
                  <a:cxn ang="0">
                    <a:pos x="T6" y="T7"/>
                  </a:cxn>
                  <a:cxn ang="0">
                    <a:pos x="T8" y="T9"/>
                  </a:cxn>
                  <a:cxn ang="0">
                    <a:pos x="T10" y="T11"/>
                  </a:cxn>
                  <a:cxn ang="0">
                    <a:pos x="T12" y="T13"/>
                  </a:cxn>
                </a:cxnLst>
                <a:rect l="0" t="0" r="r" b="b"/>
                <a:pathLst>
                  <a:path w="29" h="69">
                    <a:moveTo>
                      <a:pt x="15" y="0"/>
                    </a:moveTo>
                    <a:lnTo>
                      <a:pt x="7" y="5"/>
                    </a:lnTo>
                    <a:lnTo>
                      <a:pt x="0" y="36"/>
                    </a:lnTo>
                    <a:lnTo>
                      <a:pt x="15" y="69"/>
                    </a:lnTo>
                    <a:lnTo>
                      <a:pt x="29" y="36"/>
                    </a:lnTo>
                    <a:lnTo>
                      <a:pt x="22" y="5"/>
                    </a:lnTo>
                    <a:lnTo>
                      <a:pt x="15"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1" name="Oval 33"/>
              <p:cNvSpPr>
                <a:spLocks noChangeArrowheads="1"/>
              </p:cNvSpPr>
              <p:nvPr/>
            </p:nvSpPr>
            <p:spPr bwMode="auto">
              <a:xfrm>
                <a:off x="4205288" y="2333625"/>
                <a:ext cx="115888" cy="1206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2" name="Freeform 34"/>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3" name="Freeform 35"/>
              <p:cNvSpPr>
                <a:spLocks/>
              </p:cNvSpPr>
              <p:nvPr/>
            </p:nvSpPr>
            <p:spPr bwMode="auto">
              <a:xfrm>
                <a:off x="4254500" y="2454275"/>
                <a:ext cx="17463" cy="22225"/>
              </a:xfrm>
              <a:custGeom>
                <a:avLst/>
                <a:gdLst>
                  <a:gd name="T0" fmla="*/ 4 w 11"/>
                  <a:gd name="T1" fmla="*/ 0 h 14"/>
                  <a:gd name="T2" fmla="*/ 0 w 11"/>
                  <a:gd name="T3" fmla="*/ 7 h 14"/>
                  <a:gd name="T4" fmla="*/ 4 w 11"/>
                  <a:gd name="T5" fmla="*/ 14 h 14"/>
                  <a:gd name="T6" fmla="*/ 11 w 11"/>
                  <a:gd name="T7" fmla="*/ 7 h 14"/>
                  <a:gd name="T8" fmla="*/ 4 w 11"/>
                  <a:gd name="T9" fmla="*/ 0 h 14"/>
                </a:gdLst>
                <a:ahLst/>
                <a:cxnLst>
                  <a:cxn ang="0">
                    <a:pos x="T0" y="T1"/>
                  </a:cxn>
                  <a:cxn ang="0">
                    <a:pos x="T2" y="T3"/>
                  </a:cxn>
                  <a:cxn ang="0">
                    <a:pos x="T4" y="T5"/>
                  </a:cxn>
                  <a:cxn ang="0">
                    <a:pos x="T6" y="T7"/>
                  </a:cxn>
                  <a:cxn ang="0">
                    <a:pos x="T8" y="T9"/>
                  </a:cxn>
                </a:cxnLst>
                <a:rect l="0" t="0" r="r" b="b"/>
                <a:pathLst>
                  <a:path w="11" h="14">
                    <a:moveTo>
                      <a:pt x="4" y="0"/>
                    </a:moveTo>
                    <a:lnTo>
                      <a:pt x="0" y="7"/>
                    </a:lnTo>
                    <a:lnTo>
                      <a:pt x="4" y="14"/>
                    </a:lnTo>
                    <a:lnTo>
                      <a:pt x="11" y="7"/>
                    </a:lnTo>
                    <a:lnTo>
                      <a:pt x="4"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4" name="Freeform 36"/>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5" name="Freeform 37"/>
              <p:cNvSpPr>
                <a:spLocks/>
              </p:cNvSpPr>
              <p:nvPr/>
            </p:nvSpPr>
            <p:spPr bwMode="auto">
              <a:xfrm>
                <a:off x="4246563" y="2476500"/>
                <a:ext cx="33338" cy="79375"/>
              </a:xfrm>
              <a:custGeom>
                <a:avLst/>
                <a:gdLst>
                  <a:gd name="T0" fmla="*/ 9 w 21"/>
                  <a:gd name="T1" fmla="*/ 0 h 50"/>
                  <a:gd name="T2" fmla="*/ 9 w 21"/>
                  <a:gd name="T3" fmla="*/ 0 h 50"/>
                  <a:gd name="T4" fmla="*/ 5 w 21"/>
                  <a:gd name="T5" fmla="*/ 5 h 50"/>
                  <a:gd name="T6" fmla="*/ 0 w 21"/>
                  <a:gd name="T7" fmla="*/ 26 h 50"/>
                  <a:gd name="T8" fmla="*/ 9 w 21"/>
                  <a:gd name="T9" fmla="*/ 50 h 50"/>
                  <a:gd name="T10" fmla="*/ 21 w 21"/>
                  <a:gd name="T11" fmla="*/ 26 h 50"/>
                  <a:gd name="T12" fmla="*/ 14 w 21"/>
                  <a:gd name="T13" fmla="*/ 5 h 50"/>
                  <a:gd name="T14" fmla="*/ 9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9" y="0"/>
                    </a:moveTo>
                    <a:lnTo>
                      <a:pt x="9" y="0"/>
                    </a:lnTo>
                    <a:lnTo>
                      <a:pt x="5" y="5"/>
                    </a:lnTo>
                    <a:lnTo>
                      <a:pt x="0" y="26"/>
                    </a:lnTo>
                    <a:lnTo>
                      <a:pt x="9" y="50"/>
                    </a:lnTo>
                    <a:lnTo>
                      <a:pt x="21" y="26"/>
                    </a:lnTo>
                    <a:lnTo>
                      <a:pt x="14" y="5"/>
                    </a:lnTo>
                    <a:lnTo>
                      <a:pt x="9"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6" name="Oval 38"/>
              <p:cNvSpPr>
                <a:spLocks noChangeArrowheads="1"/>
              </p:cNvSpPr>
              <p:nvPr/>
            </p:nvSpPr>
            <p:spPr bwMode="auto">
              <a:xfrm>
                <a:off x="4541838" y="2333625"/>
                <a:ext cx="117475" cy="120650"/>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7" name="Freeform 39"/>
              <p:cNvSpPr>
                <a:spLocks/>
              </p:cNvSpPr>
              <p:nvPr/>
            </p:nvSpPr>
            <p:spPr bwMode="auto">
              <a:xfrm>
                <a:off x="4530725" y="2457450"/>
                <a:ext cx="177800" cy="150813"/>
              </a:xfrm>
              <a:custGeom>
                <a:avLst/>
                <a:gdLst>
                  <a:gd name="T0" fmla="*/ 30 w 47"/>
                  <a:gd name="T1" fmla="*/ 0 h 40"/>
                  <a:gd name="T2" fmla="*/ 19 w 47"/>
                  <a:gd name="T3" fmla="*/ 33 h 40"/>
                  <a:gd name="T4" fmla="*/ 7 w 47"/>
                  <a:gd name="T5" fmla="*/ 0 h 40"/>
                  <a:gd name="T6" fmla="*/ 0 w 47"/>
                  <a:gd name="T7" fmla="*/ 5 h 40"/>
                  <a:gd name="T8" fmla="*/ 15 w 47"/>
                  <a:gd name="T9" fmla="*/ 34 h 40"/>
                  <a:gd name="T10" fmla="*/ 15 w 47"/>
                  <a:gd name="T11" fmla="*/ 35 h 40"/>
                  <a:gd name="T12" fmla="*/ 15 w 47"/>
                  <a:gd name="T13" fmla="*/ 36 h 40"/>
                  <a:gd name="T14" fmla="*/ 15 w 47"/>
                  <a:gd name="T15" fmla="*/ 36 h 40"/>
                  <a:gd name="T16" fmla="*/ 14 w 47"/>
                  <a:gd name="T17" fmla="*/ 40 h 40"/>
                  <a:gd name="T18" fmla="*/ 19 w 47"/>
                  <a:gd name="T19" fmla="*/ 40 h 40"/>
                  <a:gd name="T20" fmla="*/ 47 w 47"/>
                  <a:gd name="T21" fmla="*/ 25 h 40"/>
                  <a:gd name="T22" fmla="*/ 47 w 47"/>
                  <a:gd name="T23" fmla="*/ 25 h 40"/>
                  <a:gd name="T24" fmla="*/ 47 w 47"/>
                  <a:gd name="T25" fmla="*/ 25 h 40"/>
                  <a:gd name="T26" fmla="*/ 30 w 47"/>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7" h="40">
                    <a:moveTo>
                      <a:pt x="30" y="0"/>
                    </a:moveTo>
                    <a:cubicBezTo>
                      <a:pt x="19" y="33"/>
                      <a:pt x="19" y="33"/>
                      <a:pt x="19" y="33"/>
                    </a:cubicBezTo>
                    <a:cubicBezTo>
                      <a:pt x="7" y="0"/>
                      <a:pt x="7" y="0"/>
                      <a:pt x="7" y="0"/>
                    </a:cubicBezTo>
                    <a:cubicBezTo>
                      <a:pt x="4" y="1"/>
                      <a:pt x="2" y="3"/>
                      <a:pt x="0" y="5"/>
                    </a:cubicBezTo>
                    <a:cubicBezTo>
                      <a:pt x="8" y="12"/>
                      <a:pt x="14" y="23"/>
                      <a:pt x="15" y="34"/>
                    </a:cubicBezTo>
                    <a:cubicBezTo>
                      <a:pt x="15" y="35"/>
                      <a:pt x="15" y="35"/>
                      <a:pt x="15" y="35"/>
                    </a:cubicBezTo>
                    <a:cubicBezTo>
                      <a:pt x="15" y="36"/>
                      <a:pt x="15" y="36"/>
                      <a:pt x="15" y="36"/>
                    </a:cubicBezTo>
                    <a:cubicBezTo>
                      <a:pt x="15" y="36"/>
                      <a:pt x="15" y="36"/>
                      <a:pt x="15" y="36"/>
                    </a:cubicBezTo>
                    <a:cubicBezTo>
                      <a:pt x="15" y="37"/>
                      <a:pt x="14" y="38"/>
                      <a:pt x="14" y="40"/>
                    </a:cubicBezTo>
                    <a:cubicBezTo>
                      <a:pt x="15" y="40"/>
                      <a:pt x="17" y="40"/>
                      <a:pt x="19" y="40"/>
                    </a:cubicBezTo>
                    <a:cubicBezTo>
                      <a:pt x="34" y="40"/>
                      <a:pt x="46" y="32"/>
                      <a:pt x="47" y="25"/>
                    </a:cubicBezTo>
                    <a:cubicBezTo>
                      <a:pt x="47" y="25"/>
                      <a:pt x="47" y="25"/>
                      <a:pt x="47" y="25"/>
                    </a:cubicBezTo>
                    <a:cubicBezTo>
                      <a:pt x="47" y="25"/>
                      <a:pt x="47" y="25"/>
                      <a:pt x="47" y="25"/>
                    </a:cubicBezTo>
                    <a:cubicBezTo>
                      <a:pt x="46" y="14"/>
                      <a:pt x="40" y="5"/>
                      <a:pt x="3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8" name="Freeform 40"/>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99" name="Freeform 41"/>
              <p:cNvSpPr>
                <a:spLocks/>
              </p:cNvSpPr>
              <p:nvPr/>
            </p:nvSpPr>
            <p:spPr bwMode="auto">
              <a:xfrm>
                <a:off x="4591050" y="2454275"/>
                <a:ext cx="19050" cy="22225"/>
              </a:xfrm>
              <a:custGeom>
                <a:avLst/>
                <a:gdLst>
                  <a:gd name="T0" fmla="*/ 7 w 12"/>
                  <a:gd name="T1" fmla="*/ 0 h 14"/>
                  <a:gd name="T2" fmla="*/ 0 w 12"/>
                  <a:gd name="T3" fmla="*/ 7 h 14"/>
                  <a:gd name="T4" fmla="*/ 7 w 12"/>
                  <a:gd name="T5" fmla="*/ 14 h 14"/>
                  <a:gd name="T6" fmla="*/ 12 w 12"/>
                  <a:gd name="T7" fmla="*/ 7 h 14"/>
                  <a:gd name="T8" fmla="*/ 7 w 12"/>
                  <a:gd name="T9" fmla="*/ 0 h 14"/>
                </a:gdLst>
                <a:ahLst/>
                <a:cxnLst>
                  <a:cxn ang="0">
                    <a:pos x="T0" y="T1"/>
                  </a:cxn>
                  <a:cxn ang="0">
                    <a:pos x="T2" y="T3"/>
                  </a:cxn>
                  <a:cxn ang="0">
                    <a:pos x="T4" y="T5"/>
                  </a:cxn>
                  <a:cxn ang="0">
                    <a:pos x="T6" y="T7"/>
                  </a:cxn>
                  <a:cxn ang="0">
                    <a:pos x="T8" y="T9"/>
                  </a:cxn>
                </a:cxnLst>
                <a:rect l="0" t="0" r="r" b="b"/>
                <a:pathLst>
                  <a:path w="12" h="14">
                    <a:moveTo>
                      <a:pt x="7" y="0"/>
                    </a:moveTo>
                    <a:lnTo>
                      <a:pt x="0" y="7"/>
                    </a:lnTo>
                    <a:lnTo>
                      <a:pt x="7" y="14"/>
                    </a:lnTo>
                    <a:lnTo>
                      <a:pt x="12" y="7"/>
                    </a:lnTo>
                    <a:lnTo>
                      <a:pt x="7"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00" name="Freeform 42"/>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01" name="Freeform 43"/>
              <p:cNvSpPr>
                <a:spLocks/>
              </p:cNvSpPr>
              <p:nvPr/>
            </p:nvSpPr>
            <p:spPr bwMode="auto">
              <a:xfrm>
                <a:off x="4583113" y="2476500"/>
                <a:ext cx="33338" cy="79375"/>
              </a:xfrm>
              <a:custGeom>
                <a:avLst/>
                <a:gdLst>
                  <a:gd name="T0" fmla="*/ 12 w 21"/>
                  <a:gd name="T1" fmla="*/ 0 h 50"/>
                  <a:gd name="T2" fmla="*/ 12 w 21"/>
                  <a:gd name="T3" fmla="*/ 0 h 50"/>
                  <a:gd name="T4" fmla="*/ 7 w 21"/>
                  <a:gd name="T5" fmla="*/ 5 h 50"/>
                  <a:gd name="T6" fmla="*/ 0 w 21"/>
                  <a:gd name="T7" fmla="*/ 26 h 50"/>
                  <a:gd name="T8" fmla="*/ 12 w 21"/>
                  <a:gd name="T9" fmla="*/ 50 h 50"/>
                  <a:gd name="T10" fmla="*/ 21 w 21"/>
                  <a:gd name="T11" fmla="*/ 26 h 50"/>
                  <a:gd name="T12" fmla="*/ 17 w 21"/>
                  <a:gd name="T13" fmla="*/ 5 h 50"/>
                  <a:gd name="T14" fmla="*/ 12 w 21"/>
                  <a:gd name="T15" fmla="*/ 0 h 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50">
                    <a:moveTo>
                      <a:pt x="12" y="0"/>
                    </a:moveTo>
                    <a:lnTo>
                      <a:pt x="12" y="0"/>
                    </a:lnTo>
                    <a:lnTo>
                      <a:pt x="7" y="5"/>
                    </a:lnTo>
                    <a:lnTo>
                      <a:pt x="0" y="26"/>
                    </a:lnTo>
                    <a:lnTo>
                      <a:pt x="12" y="50"/>
                    </a:lnTo>
                    <a:lnTo>
                      <a:pt x="21" y="26"/>
                    </a:lnTo>
                    <a:lnTo>
                      <a:pt x="17" y="5"/>
                    </a:lnTo>
                    <a:lnTo>
                      <a:pt x="12" y="0"/>
                    </a:ln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02" name="Freeform 44"/>
              <p:cNvSpPr>
                <a:spLocks/>
              </p:cNvSpPr>
              <p:nvPr/>
            </p:nvSpPr>
            <p:spPr bwMode="auto">
              <a:xfrm>
                <a:off x="4156075" y="2457450"/>
                <a:ext cx="177800" cy="150813"/>
              </a:xfrm>
              <a:custGeom>
                <a:avLst/>
                <a:gdLst>
                  <a:gd name="T0" fmla="*/ 40 w 47"/>
                  <a:gd name="T1" fmla="*/ 0 h 40"/>
                  <a:gd name="T2" fmla="*/ 28 w 47"/>
                  <a:gd name="T3" fmla="*/ 33 h 40"/>
                  <a:gd name="T4" fmla="*/ 17 w 47"/>
                  <a:gd name="T5" fmla="*/ 0 h 40"/>
                  <a:gd name="T6" fmla="*/ 0 w 47"/>
                  <a:gd name="T7" fmla="*/ 25 h 40"/>
                  <a:gd name="T8" fmla="*/ 0 w 47"/>
                  <a:gd name="T9" fmla="*/ 25 h 40"/>
                  <a:gd name="T10" fmla="*/ 0 w 47"/>
                  <a:gd name="T11" fmla="*/ 25 h 40"/>
                  <a:gd name="T12" fmla="*/ 28 w 47"/>
                  <a:gd name="T13" fmla="*/ 40 h 40"/>
                  <a:gd name="T14" fmla="*/ 33 w 47"/>
                  <a:gd name="T15" fmla="*/ 40 h 40"/>
                  <a:gd name="T16" fmla="*/ 32 w 47"/>
                  <a:gd name="T17" fmla="*/ 36 h 40"/>
                  <a:gd name="T18" fmla="*/ 32 w 47"/>
                  <a:gd name="T19" fmla="*/ 36 h 40"/>
                  <a:gd name="T20" fmla="*/ 32 w 47"/>
                  <a:gd name="T21" fmla="*/ 35 h 40"/>
                  <a:gd name="T22" fmla="*/ 32 w 47"/>
                  <a:gd name="T23" fmla="*/ 34 h 40"/>
                  <a:gd name="T24" fmla="*/ 39 w 47"/>
                  <a:gd name="T25" fmla="*/ 13 h 40"/>
                  <a:gd name="T26" fmla="*/ 47 w 47"/>
                  <a:gd name="T27" fmla="*/ 5 h 40"/>
                  <a:gd name="T28" fmla="*/ 40 w 47"/>
                  <a:gd name="T2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7" h="40">
                    <a:moveTo>
                      <a:pt x="40" y="0"/>
                    </a:moveTo>
                    <a:cubicBezTo>
                      <a:pt x="28" y="33"/>
                      <a:pt x="28" y="33"/>
                      <a:pt x="28" y="33"/>
                    </a:cubicBezTo>
                    <a:cubicBezTo>
                      <a:pt x="17" y="0"/>
                      <a:pt x="17" y="0"/>
                      <a:pt x="17" y="0"/>
                    </a:cubicBezTo>
                    <a:cubicBezTo>
                      <a:pt x="7" y="5"/>
                      <a:pt x="1" y="14"/>
                      <a:pt x="0" y="25"/>
                    </a:cubicBezTo>
                    <a:cubicBezTo>
                      <a:pt x="0" y="25"/>
                      <a:pt x="0" y="25"/>
                      <a:pt x="0" y="25"/>
                    </a:cubicBezTo>
                    <a:cubicBezTo>
                      <a:pt x="0" y="25"/>
                      <a:pt x="0" y="25"/>
                      <a:pt x="0" y="25"/>
                    </a:cubicBezTo>
                    <a:cubicBezTo>
                      <a:pt x="0" y="32"/>
                      <a:pt x="13" y="40"/>
                      <a:pt x="28" y="40"/>
                    </a:cubicBezTo>
                    <a:cubicBezTo>
                      <a:pt x="30" y="40"/>
                      <a:pt x="32" y="40"/>
                      <a:pt x="33" y="40"/>
                    </a:cubicBezTo>
                    <a:cubicBezTo>
                      <a:pt x="33" y="38"/>
                      <a:pt x="32" y="37"/>
                      <a:pt x="32" y="36"/>
                    </a:cubicBezTo>
                    <a:cubicBezTo>
                      <a:pt x="32" y="36"/>
                      <a:pt x="32" y="36"/>
                      <a:pt x="32" y="36"/>
                    </a:cubicBezTo>
                    <a:cubicBezTo>
                      <a:pt x="32" y="35"/>
                      <a:pt x="32" y="35"/>
                      <a:pt x="32" y="35"/>
                    </a:cubicBezTo>
                    <a:cubicBezTo>
                      <a:pt x="32" y="35"/>
                      <a:pt x="32" y="35"/>
                      <a:pt x="32" y="34"/>
                    </a:cubicBezTo>
                    <a:cubicBezTo>
                      <a:pt x="33" y="27"/>
                      <a:pt x="35" y="20"/>
                      <a:pt x="39" y="13"/>
                    </a:cubicBezTo>
                    <a:cubicBezTo>
                      <a:pt x="42" y="10"/>
                      <a:pt x="44" y="7"/>
                      <a:pt x="47" y="5"/>
                    </a:cubicBezTo>
                    <a:cubicBezTo>
                      <a:pt x="45" y="3"/>
                      <a:pt x="43" y="1"/>
                      <a:pt x="40"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grpSp>
      </p:grpSp>
      <p:grpSp>
        <p:nvGrpSpPr>
          <p:cNvPr id="105" name="组合 104"/>
          <p:cNvGrpSpPr/>
          <p:nvPr/>
        </p:nvGrpSpPr>
        <p:grpSpPr>
          <a:xfrm>
            <a:off x="5922472" y="5146056"/>
            <a:ext cx="791742" cy="791742"/>
            <a:chOff x="5276799" y="5817699"/>
            <a:chExt cx="877102" cy="877102"/>
          </a:xfrm>
        </p:grpSpPr>
        <p:grpSp>
          <p:nvGrpSpPr>
            <p:cNvPr id="106" name="组合 105"/>
            <p:cNvGrpSpPr/>
            <p:nvPr/>
          </p:nvGrpSpPr>
          <p:grpSpPr>
            <a:xfrm>
              <a:off x="5276799" y="5817699"/>
              <a:ext cx="877102" cy="877102"/>
              <a:chOff x="304800" y="673100"/>
              <a:chExt cx="4000500" cy="4000500"/>
            </a:xfrm>
            <a:effectLst>
              <a:outerShdw blurRad="444500" dist="254000" dir="8100000" algn="tr" rotWithShape="0">
                <a:prstClr val="black">
                  <a:alpha val="50000"/>
                </a:prstClr>
              </a:outerShdw>
            </a:effectLst>
          </p:grpSpPr>
          <p:sp>
            <p:nvSpPr>
              <p:cNvPr id="118" name="同心圆 1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solidFill>
                  <a:ea typeface="微软雅黑" pitchFamily="34" charset="-122"/>
                </a:endParaRPr>
              </a:p>
            </p:txBody>
          </p:sp>
          <p:sp>
            <p:nvSpPr>
              <p:cNvPr id="119" name="椭圆 118"/>
              <p:cNvSpPr/>
              <p:nvPr/>
            </p:nvSpPr>
            <p:spPr>
              <a:xfrm>
                <a:off x="523939" y="892239"/>
                <a:ext cx="3562222" cy="3562222"/>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ea typeface="微软雅黑" pitchFamily="34" charset="-122"/>
                </a:endParaRPr>
              </a:p>
            </p:txBody>
          </p:sp>
        </p:grpSp>
        <p:grpSp>
          <p:nvGrpSpPr>
            <p:cNvPr id="107" name="组合 106"/>
            <p:cNvGrpSpPr/>
            <p:nvPr/>
          </p:nvGrpSpPr>
          <p:grpSpPr>
            <a:xfrm>
              <a:off x="5491718" y="5999083"/>
              <a:ext cx="447265" cy="447265"/>
              <a:chOff x="4219575" y="4668838"/>
              <a:chExt cx="442913" cy="442913"/>
            </a:xfrm>
            <a:solidFill>
              <a:srgbClr val="0070C0"/>
            </a:solidFill>
          </p:grpSpPr>
          <p:sp>
            <p:nvSpPr>
              <p:cNvPr id="108" name="Freeform 5"/>
              <p:cNvSpPr>
                <a:spLocks/>
              </p:cNvSpPr>
              <p:nvPr/>
            </p:nvSpPr>
            <p:spPr bwMode="auto">
              <a:xfrm>
                <a:off x="4222750" y="4668838"/>
                <a:ext cx="368300" cy="255588"/>
              </a:xfrm>
              <a:custGeom>
                <a:avLst/>
                <a:gdLst>
                  <a:gd name="T0" fmla="*/ 95 w 97"/>
                  <a:gd name="T1" fmla="*/ 0 h 68"/>
                  <a:gd name="T2" fmla="*/ 68 w 97"/>
                  <a:gd name="T3" fmla="*/ 10 h 68"/>
                  <a:gd name="T4" fmla="*/ 79 w 97"/>
                  <a:gd name="T5" fmla="*/ 16 h 68"/>
                  <a:gd name="T6" fmla="*/ 33 w 97"/>
                  <a:gd name="T7" fmla="*/ 50 h 68"/>
                  <a:gd name="T8" fmla="*/ 5 w 97"/>
                  <a:gd name="T9" fmla="*/ 55 h 68"/>
                  <a:gd name="T10" fmla="*/ 0 w 97"/>
                  <a:gd name="T11" fmla="*/ 55 h 68"/>
                  <a:gd name="T12" fmla="*/ 0 w 97"/>
                  <a:gd name="T13" fmla="*/ 61 h 68"/>
                  <a:gd name="T14" fmla="*/ 0 w 97"/>
                  <a:gd name="T15" fmla="*/ 68 h 68"/>
                  <a:gd name="T16" fmla="*/ 5 w 97"/>
                  <a:gd name="T17" fmla="*/ 68 h 68"/>
                  <a:gd name="T18" fmla="*/ 36 w 97"/>
                  <a:gd name="T19" fmla="*/ 62 h 68"/>
                  <a:gd name="T20" fmla="*/ 68 w 97"/>
                  <a:gd name="T21" fmla="*/ 45 h 68"/>
                  <a:gd name="T22" fmla="*/ 90 w 97"/>
                  <a:gd name="T23" fmla="*/ 22 h 68"/>
                  <a:gd name="T24" fmla="*/ 97 w 97"/>
                  <a:gd name="T25" fmla="*/ 27 h 68"/>
                  <a:gd name="T26" fmla="*/ 95 w 97"/>
                  <a:gd name="T27" fmla="*/ 0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7" h="68">
                    <a:moveTo>
                      <a:pt x="95" y="0"/>
                    </a:moveTo>
                    <a:cubicBezTo>
                      <a:pt x="68" y="10"/>
                      <a:pt x="68" y="10"/>
                      <a:pt x="68" y="10"/>
                    </a:cubicBezTo>
                    <a:cubicBezTo>
                      <a:pt x="79" y="16"/>
                      <a:pt x="79" y="16"/>
                      <a:pt x="79" y="16"/>
                    </a:cubicBezTo>
                    <a:cubicBezTo>
                      <a:pt x="68" y="32"/>
                      <a:pt x="52" y="44"/>
                      <a:pt x="33" y="50"/>
                    </a:cubicBezTo>
                    <a:cubicBezTo>
                      <a:pt x="21" y="55"/>
                      <a:pt x="10" y="55"/>
                      <a:pt x="5" y="55"/>
                    </a:cubicBezTo>
                    <a:cubicBezTo>
                      <a:pt x="2" y="55"/>
                      <a:pt x="0" y="55"/>
                      <a:pt x="0" y="55"/>
                    </a:cubicBezTo>
                    <a:cubicBezTo>
                      <a:pt x="0" y="61"/>
                      <a:pt x="0" y="61"/>
                      <a:pt x="0" y="61"/>
                    </a:cubicBezTo>
                    <a:cubicBezTo>
                      <a:pt x="0" y="68"/>
                      <a:pt x="0" y="68"/>
                      <a:pt x="0" y="68"/>
                    </a:cubicBezTo>
                    <a:cubicBezTo>
                      <a:pt x="1" y="68"/>
                      <a:pt x="2" y="68"/>
                      <a:pt x="5" y="68"/>
                    </a:cubicBezTo>
                    <a:cubicBezTo>
                      <a:pt x="11" y="68"/>
                      <a:pt x="23" y="67"/>
                      <a:pt x="36" y="62"/>
                    </a:cubicBezTo>
                    <a:cubicBezTo>
                      <a:pt x="48" y="58"/>
                      <a:pt x="59" y="53"/>
                      <a:pt x="68" y="45"/>
                    </a:cubicBezTo>
                    <a:cubicBezTo>
                      <a:pt x="76" y="39"/>
                      <a:pt x="83" y="31"/>
                      <a:pt x="90" y="22"/>
                    </a:cubicBezTo>
                    <a:cubicBezTo>
                      <a:pt x="97" y="27"/>
                      <a:pt x="97" y="27"/>
                      <a:pt x="97" y="27"/>
                    </a:cubicBezTo>
                    <a:cubicBezTo>
                      <a:pt x="95" y="0"/>
                      <a:pt x="95" y="0"/>
                      <a:pt x="95"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09" name="Rectangle 6"/>
              <p:cNvSpPr>
                <a:spLocks noChangeArrowheads="1"/>
              </p:cNvSpPr>
              <p:nvPr/>
            </p:nvSpPr>
            <p:spPr bwMode="auto">
              <a:xfrm>
                <a:off x="4219575" y="4962525"/>
                <a:ext cx="873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0" name="Rectangle 7"/>
              <p:cNvSpPr>
                <a:spLocks noChangeArrowheads="1"/>
              </p:cNvSpPr>
              <p:nvPr/>
            </p:nvSpPr>
            <p:spPr bwMode="auto">
              <a:xfrm>
                <a:off x="4219575" y="4962525"/>
                <a:ext cx="87313" cy="93663"/>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1" name="Rectangle 8"/>
              <p:cNvSpPr>
                <a:spLocks noChangeArrowheads="1"/>
              </p:cNvSpPr>
              <p:nvPr/>
            </p:nvSpPr>
            <p:spPr bwMode="auto">
              <a:xfrm>
                <a:off x="4321175" y="4932363"/>
                <a:ext cx="84138" cy="1238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2" name="Rectangle 9"/>
              <p:cNvSpPr>
                <a:spLocks noChangeArrowheads="1"/>
              </p:cNvSpPr>
              <p:nvPr/>
            </p:nvSpPr>
            <p:spPr bwMode="auto">
              <a:xfrm>
                <a:off x="4321175" y="4932363"/>
                <a:ext cx="84138" cy="123825"/>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3" name="Rectangle 10"/>
              <p:cNvSpPr>
                <a:spLocks noChangeArrowheads="1"/>
              </p:cNvSpPr>
              <p:nvPr/>
            </p:nvSpPr>
            <p:spPr bwMode="auto">
              <a:xfrm>
                <a:off x="4419600" y="4891088"/>
                <a:ext cx="87313" cy="165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4" name="Rectangle 11"/>
              <p:cNvSpPr>
                <a:spLocks noChangeArrowheads="1"/>
              </p:cNvSpPr>
              <p:nvPr/>
            </p:nvSpPr>
            <p:spPr bwMode="auto">
              <a:xfrm>
                <a:off x="4419600" y="4891093"/>
                <a:ext cx="87313" cy="165101"/>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5" name="Rectangle 12"/>
              <p:cNvSpPr>
                <a:spLocks noChangeArrowheads="1"/>
              </p:cNvSpPr>
              <p:nvPr/>
            </p:nvSpPr>
            <p:spPr bwMode="auto">
              <a:xfrm>
                <a:off x="4522788" y="4826000"/>
                <a:ext cx="82550" cy="2301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6" name="Rectangle 13"/>
              <p:cNvSpPr>
                <a:spLocks noChangeArrowheads="1"/>
              </p:cNvSpPr>
              <p:nvPr/>
            </p:nvSpPr>
            <p:spPr bwMode="auto">
              <a:xfrm>
                <a:off x="4522788" y="4826000"/>
                <a:ext cx="82550" cy="230188"/>
              </a:xfrm>
              <a:prstGeom prst="rect">
                <a:avLst/>
              </a:prstGeom>
              <a:solidFill>
                <a:schemeClr val="tx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sp>
            <p:nvSpPr>
              <p:cNvPr id="117" name="Freeform 14"/>
              <p:cNvSpPr>
                <a:spLocks/>
              </p:cNvSpPr>
              <p:nvPr/>
            </p:nvSpPr>
            <p:spPr bwMode="auto">
              <a:xfrm>
                <a:off x="4219575" y="4668838"/>
                <a:ext cx="442913" cy="442913"/>
              </a:xfrm>
              <a:custGeom>
                <a:avLst/>
                <a:gdLst>
                  <a:gd name="T0" fmla="*/ 112 w 117"/>
                  <a:gd name="T1" fmla="*/ 0 h 118"/>
                  <a:gd name="T2" fmla="*/ 112 w 117"/>
                  <a:gd name="T3" fmla="*/ 0 h 118"/>
                  <a:gd name="T4" fmla="*/ 112 w 117"/>
                  <a:gd name="T5" fmla="*/ 0 h 118"/>
                  <a:gd name="T6" fmla="*/ 109 w 117"/>
                  <a:gd name="T7" fmla="*/ 1 h 118"/>
                  <a:gd name="T8" fmla="*/ 107 w 117"/>
                  <a:gd name="T9" fmla="*/ 5 h 118"/>
                  <a:gd name="T10" fmla="*/ 111 w 117"/>
                  <a:gd name="T11" fmla="*/ 9 h 118"/>
                  <a:gd name="T12" fmla="*/ 111 w 117"/>
                  <a:gd name="T13" fmla="*/ 112 h 118"/>
                  <a:gd name="T14" fmla="*/ 10 w 117"/>
                  <a:gd name="T15" fmla="*/ 112 h 118"/>
                  <a:gd name="T16" fmla="*/ 5 w 117"/>
                  <a:gd name="T17" fmla="*/ 108 h 118"/>
                  <a:gd name="T18" fmla="*/ 0 w 117"/>
                  <a:gd name="T19" fmla="*/ 113 h 118"/>
                  <a:gd name="T20" fmla="*/ 0 w 117"/>
                  <a:gd name="T21" fmla="*/ 113 h 118"/>
                  <a:gd name="T22" fmla="*/ 5 w 117"/>
                  <a:gd name="T23" fmla="*/ 118 h 118"/>
                  <a:gd name="T24" fmla="*/ 10 w 117"/>
                  <a:gd name="T25" fmla="*/ 114 h 118"/>
                  <a:gd name="T26" fmla="*/ 113 w 117"/>
                  <a:gd name="T27" fmla="*/ 114 h 118"/>
                  <a:gd name="T28" fmla="*/ 113 w 117"/>
                  <a:gd name="T29" fmla="*/ 9 h 118"/>
                  <a:gd name="T30" fmla="*/ 117 w 117"/>
                  <a:gd name="T31" fmla="*/ 5 h 118"/>
                  <a:gd name="T32" fmla="*/ 112 w 117"/>
                  <a:gd name="T33" fmla="*/ 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7" h="118">
                    <a:moveTo>
                      <a:pt x="112" y="0"/>
                    </a:moveTo>
                    <a:cubicBezTo>
                      <a:pt x="112" y="0"/>
                      <a:pt x="112" y="0"/>
                      <a:pt x="112" y="0"/>
                    </a:cubicBezTo>
                    <a:cubicBezTo>
                      <a:pt x="112" y="0"/>
                      <a:pt x="112" y="0"/>
                      <a:pt x="112" y="0"/>
                    </a:cubicBezTo>
                    <a:cubicBezTo>
                      <a:pt x="111" y="0"/>
                      <a:pt x="110" y="0"/>
                      <a:pt x="109" y="1"/>
                    </a:cubicBezTo>
                    <a:cubicBezTo>
                      <a:pt x="108" y="2"/>
                      <a:pt x="107" y="3"/>
                      <a:pt x="107" y="5"/>
                    </a:cubicBezTo>
                    <a:cubicBezTo>
                      <a:pt x="107" y="7"/>
                      <a:pt x="109" y="9"/>
                      <a:pt x="111" y="9"/>
                    </a:cubicBezTo>
                    <a:cubicBezTo>
                      <a:pt x="111" y="112"/>
                      <a:pt x="111" y="112"/>
                      <a:pt x="111" y="112"/>
                    </a:cubicBezTo>
                    <a:cubicBezTo>
                      <a:pt x="10" y="112"/>
                      <a:pt x="10" y="112"/>
                      <a:pt x="10" y="112"/>
                    </a:cubicBezTo>
                    <a:cubicBezTo>
                      <a:pt x="9" y="110"/>
                      <a:pt x="7" y="108"/>
                      <a:pt x="5" y="108"/>
                    </a:cubicBezTo>
                    <a:cubicBezTo>
                      <a:pt x="3" y="108"/>
                      <a:pt x="0" y="110"/>
                      <a:pt x="0" y="113"/>
                    </a:cubicBezTo>
                    <a:cubicBezTo>
                      <a:pt x="0" y="113"/>
                      <a:pt x="0" y="113"/>
                      <a:pt x="0" y="113"/>
                    </a:cubicBezTo>
                    <a:cubicBezTo>
                      <a:pt x="1" y="116"/>
                      <a:pt x="3" y="118"/>
                      <a:pt x="5" y="118"/>
                    </a:cubicBezTo>
                    <a:cubicBezTo>
                      <a:pt x="7" y="118"/>
                      <a:pt x="9" y="116"/>
                      <a:pt x="10" y="114"/>
                    </a:cubicBezTo>
                    <a:cubicBezTo>
                      <a:pt x="113" y="114"/>
                      <a:pt x="113" y="114"/>
                      <a:pt x="113" y="114"/>
                    </a:cubicBezTo>
                    <a:cubicBezTo>
                      <a:pt x="113" y="9"/>
                      <a:pt x="113" y="9"/>
                      <a:pt x="113" y="9"/>
                    </a:cubicBezTo>
                    <a:cubicBezTo>
                      <a:pt x="115" y="9"/>
                      <a:pt x="117" y="7"/>
                      <a:pt x="117" y="5"/>
                    </a:cubicBezTo>
                    <a:cubicBezTo>
                      <a:pt x="117" y="2"/>
                      <a:pt x="115" y="0"/>
                      <a:pt x="112" y="0"/>
                    </a:cubicBezTo>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6" tIns="45708" rIns="91416" bIns="45708" numCol="1" anchor="t" anchorCtr="0" compatLnSpc="1">
                <a:prstTxWarp prst="textNoShape">
                  <a:avLst/>
                </a:prstTxWarp>
              </a:bodyPr>
              <a:lstStyle/>
              <a:p>
                <a:endParaRPr lang="zh-CN" altLang="en-US" sz="1350"/>
              </a:p>
            </p:txBody>
          </p:sp>
        </p:grpSp>
      </p:grpSp>
      <p:grpSp>
        <p:nvGrpSpPr>
          <p:cNvPr id="120" name="组合 119"/>
          <p:cNvGrpSpPr/>
          <p:nvPr/>
        </p:nvGrpSpPr>
        <p:grpSpPr>
          <a:xfrm>
            <a:off x="7202128" y="2547246"/>
            <a:ext cx="4111157" cy="853596"/>
            <a:chOff x="7127272" y="2681303"/>
            <a:chExt cx="4112228" cy="853819"/>
          </a:xfrm>
        </p:grpSpPr>
        <p:sp>
          <p:nvSpPr>
            <p:cNvPr id="121" name="矩形 120"/>
            <p:cNvSpPr/>
            <p:nvPr/>
          </p:nvSpPr>
          <p:spPr>
            <a:xfrm>
              <a:off x="7127272" y="2681303"/>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2" name="矩形 47"/>
            <p:cNvSpPr>
              <a:spLocks noChangeArrowheads="1"/>
            </p:cNvSpPr>
            <p:nvPr/>
          </p:nvSpPr>
          <p:spPr bwMode="auto">
            <a:xfrm>
              <a:off x="7152672" y="2795742"/>
              <a:ext cx="3713339" cy="602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a:lnSpc>
                  <a:spcPct val="130000"/>
                </a:lnSpc>
                <a:spcBef>
                  <a:spcPct val="0"/>
                </a:spcBef>
              </a:pPr>
              <a:r>
                <a:rPr lang="zh-CN" altLang="en-US" sz="1400" dirty="0">
                  <a:solidFill>
                    <a:srgbClr val="3F3F3F"/>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rgbClr val="3F3F3F"/>
                </a:solidFill>
                <a:latin typeface="微软雅黑" pitchFamily="34" charset="-122"/>
                <a:ea typeface="微软雅黑" pitchFamily="34" charset="-122"/>
                <a:sym typeface="微软雅黑" pitchFamily="34" charset="-122"/>
              </a:endParaRPr>
            </a:p>
          </p:txBody>
        </p:sp>
      </p:grpSp>
      <p:sp>
        <p:nvSpPr>
          <p:cNvPr id="123" name="矩形 3"/>
          <p:cNvSpPr>
            <a:spLocks noChangeArrowheads="1"/>
          </p:cNvSpPr>
          <p:nvPr/>
        </p:nvSpPr>
        <p:spPr bwMode="auto">
          <a:xfrm>
            <a:off x="7189430" y="2135535"/>
            <a:ext cx="2190293" cy="37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5" tIns="34278" rIns="68555" bIns="34278">
            <a:spAutoFit/>
          </a:bodyPr>
          <a:lstStyle/>
          <a:p>
            <a:r>
              <a:rPr lang="zh-CN" altLang="en-US" sz="2000" b="1" dirty="0">
                <a:latin typeface="Arial" panose="020B0604020202020204" pitchFamily="34" charset="0"/>
                <a:ea typeface="微软雅黑" pitchFamily="34" charset="-122"/>
                <a:cs typeface="Arial" panose="020B0604020202020204" pitchFamily="34" charset="0"/>
              </a:rPr>
              <a:t>总体目标顺利完成</a:t>
            </a:r>
          </a:p>
        </p:txBody>
      </p:sp>
      <p:grpSp>
        <p:nvGrpSpPr>
          <p:cNvPr id="124" name="组合 123"/>
          <p:cNvGrpSpPr/>
          <p:nvPr/>
        </p:nvGrpSpPr>
        <p:grpSpPr>
          <a:xfrm>
            <a:off x="7202128" y="3928238"/>
            <a:ext cx="4111157" cy="853596"/>
            <a:chOff x="7127272" y="4062656"/>
            <a:chExt cx="4112228" cy="853819"/>
          </a:xfrm>
        </p:grpSpPr>
        <p:sp>
          <p:nvSpPr>
            <p:cNvPr id="125" name="矩形 124"/>
            <p:cNvSpPr/>
            <p:nvPr/>
          </p:nvSpPr>
          <p:spPr>
            <a:xfrm>
              <a:off x="7127272" y="4062656"/>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26" name="矩形 47"/>
            <p:cNvSpPr>
              <a:spLocks noChangeArrowheads="1"/>
            </p:cNvSpPr>
            <p:nvPr/>
          </p:nvSpPr>
          <p:spPr bwMode="auto">
            <a:xfrm>
              <a:off x="7165371" y="4175680"/>
              <a:ext cx="3700639" cy="602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a:lnSpc>
                  <a:spcPct val="130000"/>
                </a:lnSpc>
                <a:spcBef>
                  <a:spcPct val="0"/>
                </a:spcBef>
              </a:pPr>
              <a:r>
                <a:rPr lang="zh-CN" altLang="en-US" sz="1400" dirty="0">
                  <a:solidFill>
                    <a:srgbClr val="3F3F3F"/>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rgbClr val="3F3F3F"/>
                </a:solidFill>
                <a:latin typeface="微软雅黑" pitchFamily="34" charset="-122"/>
                <a:ea typeface="微软雅黑" pitchFamily="34" charset="-122"/>
                <a:sym typeface="微软雅黑" pitchFamily="34" charset="-122"/>
              </a:endParaRPr>
            </a:p>
          </p:txBody>
        </p:sp>
      </p:grpSp>
      <p:sp>
        <p:nvSpPr>
          <p:cNvPr id="127" name="矩形 3"/>
          <p:cNvSpPr>
            <a:spLocks noChangeArrowheads="1"/>
          </p:cNvSpPr>
          <p:nvPr/>
        </p:nvSpPr>
        <p:spPr bwMode="auto">
          <a:xfrm>
            <a:off x="7189430" y="3506943"/>
            <a:ext cx="2190293" cy="37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5" tIns="34278" rIns="68555" bIns="34278">
            <a:spAutoFit/>
          </a:bodyPr>
          <a:lstStyle/>
          <a:p>
            <a:r>
              <a:rPr lang="zh-CN" altLang="en-US" sz="2000" b="1" dirty="0">
                <a:latin typeface="Arial" panose="020B0604020202020204" pitchFamily="34" charset="0"/>
                <a:ea typeface="微软雅黑" pitchFamily="34" charset="-122"/>
                <a:cs typeface="Arial" panose="020B0604020202020204" pitchFamily="34" charset="0"/>
              </a:rPr>
              <a:t>思想认识不断</a:t>
            </a:r>
            <a:r>
              <a:rPr lang="zh-CN" altLang="en-US" sz="2000" b="1" dirty="0" smtClean="0">
                <a:latin typeface="Arial" panose="020B0604020202020204" pitchFamily="34" charset="0"/>
                <a:ea typeface="微软雅黑" pitchFamily="34" charset="-122"/>
                <a:cs typeface="Arial" panose="020B0604020202020204" pitchFamily="34" charset="0"/>
              </a:rPr>
              <a:t>提高</a:t>
            </a:r>
            <a:endParaRPr lang="zh-CN" altLang="en-US" sz="2000" b="1" dirty="0">
              <a:latin typeface="Arial" panose="020B0604020202020204" pitchFamily="34" charset="0"/>
              <a:ea typeface="微软雅黑" pitchFamily="34" charset="-122"/>
              <a:cs typeface="Arial" panose="020B0604020202020204" pitchFamily="34" charset="0"/>
            </a:endParaRPr>
          </a:p>
        </p:txBody>
      </p:sp>
      <p:grpSp>
        <p:nvGrpSpPr>
          <p:cNvPr id="128" name="组合 127"/>
          <p:cNvGrpSpPr/>
          <p:nvPr/>
        </p:nvGrpSpPr>
        <p:grpSpPr>
          <a:xfrm>
            <a:off x="7202128" y="5309233"/>
            <a:ext cx="4111157" cy="853596"/>
            <a:chOff x="7127272" y="5444009"/>
            <a:chExt cx="4112228" cy="853819"/>
          </a:xfrm>
        </p:grpSpPr>
        <p:sp>
          <p:nvSpPr>
            <p:cNvPr id="129" name="矩形 128"/>
            <p:cNvSpPr/>
            <p:nvPr/>
          </p:nvSpPr>
          <p:spPr>
            <a:xfrm>
              <a:off x="7127272" y="5444009"/>
              <a:ext cx="4112228" cy="853819"/>
            </a:xfrm>
            <a:prstGeom prst="rect">
              <a:avLst/>
            </a:prstGeom>
            <a:solidFill>
              <a:schemeClr val="bg2"/>
            </a:solidFill>
            <a:ln w="25400">
              <a:gradFill flip="none" rotWithShape="1">
                <a:gsLst>
                  <a:gs pos="0">
                    <a:schemeClr val="bg1">
                      <a:lumMod val="71000"/>
                    </a:schemeClr>
                  </a:gs>
                  <a:gs pos="100000">
                    <a:schemeClr val="bg1"/>
                  </a:gs>
                </a:gsLst>
                <a:lin ang="2700000" scaled="1"/>
                <a:tileRect/>
              </a:gradFill>
            </a:ln>
            <a:effectLst>
              <a:innerShdw blurRad="190500" dist="63500" dir="138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endParaRPr>
            </a:p>
          </p:txBody>
        </p:sp>
        <p:sp>
          <p:nvSpPr>
            <p:cNvPr id="130" name="矩形 47"/>
            <p:cNvSpPr>
              <a:spLocks noChangeArrowheads="1"/>
            </p:cNvSpPr>
            <p:nvPr/>
          </p:nvSpPr>
          <p:spPr bwMode="auto">
            <a:xfrm>
              <a:off x="7152671" y="5555617"/>
              <a:ext cx="3713339" cy="602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p>
              <a:pPr>
                <a:lnSpc>
                  <a:spcPct val="130000"/>
                </a:lnSpc>
                <a:spcBef>
                  <a:spcPct val="0"/>
                </a:spcBef>
              </a:pPr>
              <a:r>
                <a:rPr lang="zh-CN" altLang="en-US" sz="1400" dirty="0">
                  <a:solidFill>
                    <a:srgbClr val="3F3F3F"/>
                  </a:solidFill>
                  <a:latin typeface="微软雅黑" pitchFamily="34" charset="-122"/>
                  <a:ea typeface="微软雅黑" pitchFamily="34" charset="-122"/>
                </a:rPr>
                <a:t>您的内容打在这里，或者通过复制您的文本后，在此框中选择粘贴，并选择只保留文字。</a:t>
              </a:r>
              <a:endParaRPr lang="en-US" altLang="zh-CN" sz="1400" dirty="0">
                <a:solidFill>
                  <a:srgbClr val="3F3F3F"/>
                </a:solidFill>
                <a:latin typeface="微软雅黑" pitchFamily="34" charset="-122"/>
                <a:ea typeface="微软雅黑" pitchFamily="34" charset="-122"/>
                <a:sym typeface="微软雅黑" pitchFamily="34" charset="-122"/>
              </a:endParaRPr>
            </a:p>
          </p:txBody>
        </p:sp>
      </p:grpSp>
      <p:sp>
        <p:nvSpPr>
          <p:cNvPr id="131" name="矩形 3"/>
          <p:cNvSpPr>
            <a:spLocks noChangeArrowheads="1"/>
          </p:cNvSpPr>
          <p:nvPr/>
        </p:nvSpPr>
        <p:spPr bwMode="auto">
          <a:xfrm>
            <a:off x="7189430" y="4878351"/>
            <a:ext cx="2190293" cy="377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55" tIns="34278" rIns="68555" bIns="34278">
            <a:spAutoFit/>
          </a:bodyPr>
          <a:lstStyle/>
          <a:p>
            <a:r>
              <a:rPr lang="zh-CN" altLang="en-US" sz="2000" b="1" dirty="0">
                <a:latin typeface="Arial" panose="020B0604020202020204" pitchFamily="34" charset="0"/>
                <a:ea typeface="微软雅黑" pitchFamily="34" charset="-122"/>
                <a:cs typeface="Arial" panose="020B0604020202020204" pitchFamily="34" charset="0"/>
              </a:rPr>
              <a:t>部门管理逐渐强化</a:t>
            </a:r>
          </a:p>
        </p:txBody>
      </p:sp>
      <p:cxnSp>
        <p:nvCxnSpPr>
          <p:cNvPr id="132" name="直接连接符 131"/>
          <p:cNvCxnSpPr/>
          <p:nvPr/>
        </p:nvCxnSpPr>
        <p:spPr>
          <a:xfrm>
            <a:off x="6907532" y="2224412"/>
            <a:ext cx="0" cy="1155354"/>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3" name="直接连接符 132"/>
          <p:cNvCxnSpPr/>
          <p:nvPr/>
        </p:nvCxnSpPr>
        <p:spPr>
          <a:xfrm>
            <a:off x="6907532" y="3612467"/>
            <a:ext cx="0" cy="1155354"/>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34" name="直接连接符 133"/>
          <p:cNvCxnSpPr/>
          <p:nvPr/>
        </p:nvCxnSpPr>
        <p:spPr>
          <a:xfrm>
            <a:off x="6920229" y="5009950"/>
            <a:ext cx="0" cy="1155354"/>
          </a:xfrm>
          <a:prstGeom prst="line">
            <a:avLst/>
          </a:prstGeom>
          <a:ln w="1270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5789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Freeform 10"/>
          <p:cNvSpPr>
            <a:spLocks/>
          </p:cNvSpPr>
          <p:nvPr/>
        </p:nvSpPr>
        <p:spPr bwMode="auto">
          <a:xfrm>
            <a:off x="8936290" y="4013021"/>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 name="Freeform 10"/>
          <p:cNvSpPr>
            <a:spLocks/>
          </p:cNvSpPr>
          <p:nvPr/>
        </p:nvSpPr>
        <p:spPr bwMode="auto">
          <a:xfrm>
            <a:off x="8936290" y="1435036"/>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3" name="Freeform 10"/>
          <p:cNvSpPr>
            <a:spLocks/>
          </p:cNvSpPr>
          <p:nvPr/>
        </p:nvSpPr>
        <p:spPr bwMode="auto">
          <a:xfrm>
            <a:off x="6523501" y="1435036"/>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 name="Freeform 10"/>
          <p:cNvSpPr>
            <a:spLocks/>
          </p:cNvSpPr>
          <p:nvPr/>
        </p:nvSpPr>
        <p:spPr bwMode="auto">
          <a:xfrm>
            <a:off x="6523501" y="4013021"/>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solidFill>
            <a:srgbClr val="E1E5E7"/>
          </a:solidFill>
          <a:ln w="28575">
            <a:solidFill>
              <a:sysClr val="window" lastClr="FFFFFF">
                <a:lumMod val="95000"/>
              </a:sysClr>
            </a:solidFill>
          </a:ln>
          <a:effectLst>
            <a:innerShdw blurRad="152400" dist="88900" dir="13500000">
              <a:prstClr val="black">
                <a:alpha val="29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5" name="Freeform 10"/>
          <p:cNvSpPr>
            <a:spLocks/>
          </p:cNvSpPr>
          <p:nvPr/>
        </p:nvSpPr>
        <p:spPr bwMode="auto">
          <a:xfrm>
            <a:off x="6698289" y="1244924"/>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2" name="Freeform 10"/>
          <p:cNvSpPr>
            <a:spLocks/>
          </p:cNvSpPr>
          <p:nvPr/>
        </p:nvSpPr>
        <p:spPr bwMode="auto">
          <a:xfrm>
            <a:off x="9111076" y="1244924"/>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3" name="Freeform 10"/>
          <p:cNvSpPr>
            <a:spLocks/>
          </p:cNvSpPr>
          <p:nvPr/>
        </p:nvSpPr>
        <p:spPr bwMode="auto">
          <a:xfrm>
            <a:off x="6698289" y="3822909"/>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4" name="Freeform 10"/>
          <p:cNvSpPr>
            <a:spLocks/>
          </p:cNvSpPr>
          <p:nvPr/>
        </p:nvSpPr>
        <p:spPr bwMode="auto">
          <a:xfrm>
            <a:off x="9111076" y="3822909"/>
            <a:ext cx="2063212" cy="2069840"/>
          </a:xfrm>
          <a:custGeom>
            <a:avLst/>
            <a:gdLst>
              <a:gd name="T0" fmla="*/ 160 w 321"/>
              <a:gd name="T1" fmla="*/ 322 h 322"/>
              <a:gd name="T2" fmla="*/ 321 w 321"/>
              <a:gd name="T3" fmla="*/ 161 h 322"/>
              <a:gd name="T4" fmla="*/ 160 w 321"/>
              <a:gd name="T5" fmla="*/ 0 h 322"/>
              <a:gd name="T6" fmla="*/ 0 w 321"/>
              <a:gd name="T7" fmla="*/ 161 h 322"/>
              <a:gd name="T8" fmla="*/ 0 w 321"/>
              <a:gd name="T9" fmla="*/ 322 h 322"/>
              <a:gd name="T10" fmla="*/ 160 w 321"/>
              <a:gd name="T11" fmla="*/ 322 h 322"/>
            </a:gdLst>
            <a:ahLst/>
            <a:cxnLst>
              <a:cxn ang="0">
                <a:pos x="T0" y="T1"/>
              </a:cxn>
              <a:cxn ang="0">
                <a:pos x="T2" y="T3"/>
              </a:cxn>
              <a:cxn ang="0">
                <a:pos x="T4" y="T5"/>
              </a:cxn>
              <a:cxn ang="0">
                <a:pos x="T6" y="T7"/>
              </a:cxn>
              <a:cxn ang="0">
                <a:pos x="T8" y="T9"/>
              </a:cxn>
              <a:cxn ang="0">
                <a:pos x="T10" y="T11"/>
              </a:cxn>
            </a:cxnLst>
            <a:rect l="0" t="0" r="r" b="b"/>
            <a:pathLst>
              <a:path w="321" h="322">
                <a:moveTo>
                  <a:pt x="160" y="322"/>
                </a:moveTo>
                <a:cubicBezTo>
                  <a:pt x="249" y="322"/>
                  <a:pt x="321" y="250"/>
                  <a:pt x="321" y="161"/>
                </a:cubicBezTo>
                <a:cubicBezTo>
                  <a:pt x="321" y="72"/>
                  <a:pt x="249" y="0"/>
                  <a:pt x="160" y="0"/>
                </a:cubicBezTo>
                <a:cubicBezTo>
                  <a:pt x="71" y="0"/>
                  <a:pt x="0" y="72"/>
                  <a:pt x="0" y="161"/>
                </a:cubicBezTo>
                <a:cubicBezTo>
                  <a:pt x="0" y="322"/>
                  <a:pt x="0" y="322"/>
                  <a:pt x="0" y="322"/>
                </a:cubicBezTo>
                <a:lnTo>
                  <a:pt x="160" y="322"/>
                </a:lnTo>
                <a:close/>
              </a:path>
            </a:pathLst>
          </a:custGeom>
          <a:gradFill flip="none" rotWithShape="1">
            <a:gsLst>
              <a:gs pos="100000">
                <a:srgbClr val="FFFFFF"/>
              </a:gs>
              <a:gs pos="0">
                <a:srgbClr val="D9DEDF"/>
              </a:gs>
            </a:gsLst>
            <a:lin ang="2700000" scaled="0"/>
            <a:tileRect/>
          </a:gradFill>
          <a:ln w="28575" cap="flat" cmpd="sng" algn="ctr">
            <a:gradFill flip="none" rotWithShape="1">
              <a:gsLst>
                <a:gs pos="0">
                  <a:srgbClr val="FFFFFF"/>
                </a:gs>
                <a:gs pos="100000">
                  <a:srgbClr val="D9D9DA"/>
                </a:gs>
              </a:gsLst>
              <a:lin ang="2700000" scaled="0"/>
              <a:tileRect/>
            </a:grad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65" name="组合 64"/>
          <p:cNvGrpSpPr/>
          <p:nvPr/>
        </p:nvGrpSpPr>
        <p:grpSpPr>
          <a:xfrm>
            <a:off x="6473496" y="1244925"/>
            <a:ext cx="1079469" cy="963985"/>
            <a:chOff x="4765330" y="1060376"/>
            <a:chExt cx="809953" cy="723303"/>
          </a:xfrm>
        </p:grpSpPr>
        <p:sp>
          <p:nvSpPr>
            <p:cNvPr id="66" name="椭圆 65"/>
            <p:cNvSpPr/>
            <p:nvPr/>
          </p:nvSpPr>
          <p:spPr>
            <a:xfrm>
              <a:off x="4765330" y="1060376"/>
              <a:ext cx="723206" cy="723303"/>
            </a:xfrm>
            <a:prstGeom prst="ellipse">
              <a:avLst/>
            </a:prstGeom>
            <a:solidFill>
              <a:schemeClr val="tx1"/>
            </a:solidFill>
            <a:ln w="28575" cap="flat">
              <a:noFill/>
              <a:prstDash val="solid"/>
              <a:miter lim="800000"/>
              <a:headEnd/>
              <a:tailEnd/>
            </a:ln>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grpSp>
          <p:nvGrpSpPr>
            <p:cNvPr id="67" name="组合 52"/>
            <p:cNvGrpSpPr>
              <a:grpSpLocks/>
            </p:cNvGrpSpPr>
            <p:nvPr/>
          </p:nvGrpSpPr>
          <p:grpSpPr bwMode="auto">
            <a:xfrm>
              <a:off x="4950096" y="1208391"/>
              <a:ext cx="625187" cy="575249"/>
              <a:chOff x="5722963" y="2742165"/>
              <a:chExt cx="500063" cy="460375"/>
            </a:xfrm>
          </p:grpSpPr>
          <p:sp>
            <p:nvSpPr>
              <p:cNvPr id="68" name="Freeform 55"/>
              <p:cNvSpPr>
                <a:spLocks/>
              </p:cNvSpPr>
              <p:nvPr/>
            </p:nvSpPr>
            <p:spPr bwMode="auto">
              <a:xfrm>
                <a:off x="5742013" y="2745340"/>
                <a:ext cx="481013" cy="457200"/>
              </a:xfrm>
              <a:custGeom>
                <a:avLst/>
                <a:gdLst>
                  <a:gd name="T0" fmla="*/ 137 w 303"/>
                  <a:gd name="T1" fmla="*/ 288 h 288"/>
                  <a:gd name="T2" fmla="*/ 0 w 303"/>
                  <a:gd name="T3" fmla="*/ 174 h 288"/>
                  <a:gd name="T4" fmla="*/ 2 w 303"/>
                  <a:gd name="T5" fmla="*/ 15 h 288"/>
                  <a:gd name="T6" fmla="*/ 54 w 303"/>
                  <a:gd name="T7" fmla="*/ 10 h 288"/>
                  <a:gd name="T8" fmla="*/ 85 w 303"/>
                  <a:gd name="T9" fmla="*/ 43 h 288"/>
                  <a:gd name="T10" fmla="*/ 106 w 303"/>
                  <a:gd name="T11" fmla="*/ 22 h 288"/>
                  <a:gd name="T12" fmla="*/ 128 w 303"/>
                  <a:gd name="T13" fmla="*/ 0 h 288"/>
                  <a:gd name="T14" fmla="*/ 303 w 303"/>
                  <a:gd name="T15" fmla="*/ 150 h 288"/>
                  <a:gd name="T16" fmla="*/ 137 w 303"/>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3" h="288">
                    <a:moveTo>
                      <a:pt x="137" y="288"/>
                    </a:moveTo>
                    <a:lnTo>
                      <a:pt x="0" y="174"/>
                    </a:lnTo>
                    <a:lnTo>
                      <a:pt x="2" y="15"/>
                    </a:lnTo>
                    <a:lnTo>
                      <a:pt x="54" y="10"/>
                    </a:lnTo>
                    <a:lnTo>
                      <a:pt x="85" y="43"/>
                    </a:lnTo>
                    <a:lnTo>
                      <a:pt x="106" y="22"/>
                    </a:lnTo>
                    <a:lnTo>
                      <a:pt x="128" y="0"/>
                    </a:lnTo>
                    <a:lnTo>
                      <a:pt x="303" y="150"/>
                    </a:lnTo>
                    <a:lnTo>
                      <a:pt x="137"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69" name="Freeform 56"/>
              <p:cNvSpPr>
                <a:spLocks noEditPoints="1"/>
              </p:cNvSpPr>
              <p:nvPr/>
            </p:nvSpPr>
            <p:spPr bwMode="auto">
              <a:xfrm>
                <a:off x="5722963" y="2742165"/>
                <a:ext cx="115888" cy="290513"/>
              </a:xfrm>
              <a:custGeom>
                <a:avLst/>
                <a:gdLst>
                  <a:gd name="T0" fmla="*/ 63551 w 31"/>
                  <a:gd name="T1" fmla="*/ 0 h 77"/>
                  <a:gd name="T2" fmla="*/ 104673 w 31"/>
                  <a:gd name="T3" fmla="*/ 18864 h 77"/>
                  <a:gd name="T4" fmla="*/ 115888 w 31"/>
                  <a:gd name="T5" fmla="*/ 67912 h 77"/>
                  <a:gd name="T6" fmla="*/ 115888 w 31"/>
                  <a:gd name="T7" fmla="*/ 237692 h 77"/>
                  <a:gd name="T8" fmla="*/ 100935 w 31"/>
                  <a:gd name="T9" fmla="*/ 279194 h 77"/>
                  <a:gd name="T10" fmla="*/ 59813 w 31"/>
                  <a:gd name="T11" fmla="*/ 290513 h 77"/>
                  <a:gd name="T12" fmla="*/ 7477 w 31"/>
                  <a:gd name="T13" fmla="*/ 271649 h 77"/>
                  <a:gd name="T14" fmla="*/ 0 w 31"/>
                  <a:gd name="T15" fmla="*/ 215055 h 77"/>
                  <a:gd name="T16" fmla="*/ 0 w 31"/>
                  <a:gd name="T17" fmla="*/ 79231 h 77"/>
                  <a:gd name="T18" fmla="*/ 11215 w 31"/>
                  <a:gd name="T19" fmla="*/ 22637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8" y="5"/>
                    </a:cubicBezTo>
                    <a:cubicBezTo>
                      <a:pt x="30" y="8"/>
                      <a:pt x="31" y="12"/>
                      <a:pt x="31" y="18"/>
                    </a:cubicBezTo>
                    <a:cubicBezTo>
                      <a:pt x="31" y="63"/>
                      <a:pt x="31" y="63"/>
                      <a:pt x="31" y="63"/>
                    </a:cubicBezTo>
                    <a:cubicBezTo>
                      <a:pt x="31" y="67"/>
                      <a:pt x="30" y="71"/>
                      <a:pt x="27" y="74"/>
                    </a:cubicBezTo>
                    <a:cubicBezTo>
                      <a:pt x="24" y="76"/>
                      <a:pt x="21" y="77"/>
                      <a:pt x="16" y="77"/>
                    </a:cubicBezTo>
                    <a:cubicBezTo>
                      <a:pt x="9" y="77"/>
                      <a:pt x="5" y="76"/>
                      <a:pt x="2" y="72"/>
                    </a:cubicBezTo>
                    <a:cubicBezTo>
                      <a:pt x="1" y="69"/>
                      <a:pt x="0" y="64"/>
                      <a:pt x="0" y="57"/>
                    </a:cubicBezTo>
                    <a:cubicBezTo>
                      <a:pt x="0" y="21"/>
                      <a:pt x="0" y="21"/>
                      <a:pt x="0" y="21"/>
                    </a:cubicBezTo>
                    <a:cubicBezTo>
                      <a:pt x="0" y="14"/>
                      <a:pt x="1" y="8"/>
                      <a:pt x="3" y="6"/>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1"/>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70" name="Freeform 57"/>
              <p:cNvSpPr>
                <a:spLocks/>
              </p:cNvSpPr>
              <p:nvPr/>
            </p:nvSpPr>
            <p:spPr bwMode="auto">
              <a:xfrm>
                <a:off x="5876951" y="2745340"/>
                <a:ext cx="68263" cy="287338"/>
              </a:xfrm>
              <a:custGeom>
                <a:avLst/>
                <a:gdLst>
                  <a:gd name="T0" fmla="*/ 0 w 18"/>
                  <a:gd name="T1" fmla="*/ 41588 h 76"/>
                  <a:gd name="T2" fmla="*/ 41716 w 18"/>
                  <a:gd name="T3" fmla="*/ 0 h 76"/>
                  <a:gd name="T4" fmla="*/ 68263 w 18"/>
                  <a:gd name="T5" fmla="*/ 0 h 76"/>
                  <a:gd name="T6" fmla="*/ 68263 w 18"/>
                  <a:gd name="T7" fmla="*/ 287338 h 76"/>
                  <a:gd name="T8" fmla="*/ 30339 w 18"/>
                  <a:gd name="T9" fmla="*/ 287338 h 76"/>
                  <a:gd name="T10" fmla="*/ 30339 w 18"/>
                  <a:gd name="T11" fmla="*/ 71835 h 76"/>
                  <a:gd name="T12" fmla="*/ 0 w 18"/>
                  <a:gd name="T13" fmla="*/ 71835 h 76"/>
                  <a:gd name="T14" fmla="*/ 0 w 18"/>
                  <a:gd name="T15" fmla="*/ 41588 h 7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8" h="76">
                    <a:moveTo>
                      <a:pt x="0" y="11"/>
                    </a:moveTo>
                    <a:cubicBezTo>
                      <a:pt x="7" y="10"/>
                      <a:pt x="10" y="7"/>
                      <a:pt x="11" y="0"/>
                    </a:cubicBezTo>
                    <a:cubicBezTo>
                      <a:pt x="18" y="0"/>
                      <a:pt x="18" y="0"/>
                      <a:pt x="18" y="0"/>
                    </a:cubicBezTo>
                    <a:cubicBezTo>
                      <a:pt x="18" y="76"/>
                      <a:pt x="18" y="76"/>
                      <a:pt x="18" y="76"/>
                    </a:cubicBezTo>
                    <a:cubicBezTo>
                      <a:pt x="8" y="76"/>
                      <a:pt x="8" y="76"/>
                      <a:pt x="8" y="76"/>
                    </a:cubicBezTo>
                    <a:cubicBezTo>
                      <a:pt x="8" y="19"/>
                      <a:pt x="8" y="19"/>
                      <a:pt x="8" y="19"/>
                    </a:cubicBezTo>
                    <a:cubicBezTo>
                      <a:pt x="0" y="19"/>
                      <a:pt x="0" y="19"/>
                      <a:pt x="0" y="19"/>
                    </a:cubicBezTo>
                    <a:lnTo>
                      <a:pt x="0" y="1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71" name="组合 70"/>
          <p:cNvGrpSpPr/>
          <p:nvPr/>
        </p:nvGrpSpPr>
        <p:grpSpPr>
          <a:xfrm>
            <a:off x="10222155" y="1244925"/>
            <a:ext cx="1081095" cy="971870"/>
            <a:chOff x="7578045" y="1060376"/>
            <a:chExt cx="811173" cy="729219"/>
          </a:xfrm>
        </p:grpSpPr>
        <p:sp>
          <p:nvSpPr>
            <p:cNvPr id="72" name="椭圆 71"/>
            <p:cNvSpPr/>
            <p:nvPr/>
          </p:nvSpPr>
          <p:spPr>
            <a:xfrm>
              <a:off x="7578045" y="1060376"/>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73" name="组合 63"/>
            <p:cNvGrpSpPr>
              <a:grpSpLocks/>
            </p:cNvGrpSpPr>
            <p:nvPr/>
          </p:nvGrpSpPr>
          <p:grpSpPr bwMode="auto">
            <a:xfrm>
              <a:off x="7749742" y="1213155"/>
              <a:ext cx="639476" cy="576440"/>
              <a:chOff x="952501" y="6013451"/>
              <a:chExt cx="511175" cy="460375"/>
            </a:xfrm>
          </p:grpSpPr>
          <p:sp>
            <p:nvSpPr>
              <p:cNvPr id="74" name="Freeform 58"/>
              <p:cNvSpPr>
                <a:spLocks/>
              </p:cNvSpPr>
              <p:nvPr/>
            </p:nvSpPr>
            <p:spPr bwMode="auto">
              <a:xfrm>
                <a:off x="971551" y="6021388"/>
                <a:ext cx="492125" cy="452438"/>
              </a:xfrm>
              <a:custGeom>
                <a:avLst/>
                <a:gdLst>
                  <a:gd name="T0" fmla="*/ 137 w 310"/>
                  <a:gd name="T1" fmla="*/ 285 h 285"/>
                  <a:gd name="T2" fmla="*/ 0 w 310"/>
                  <a:gd name="T3" fmla="*/ 171 h 285"/>
                  <a:gd name="T4" fmla="*/ 2 w 310"/>
                  <a:gd name="T5" fmla="*/ 12 h 285"/>
                  <a:gd name="T6" fmla="*/ 54 w 310"/>
                  <a:gd name="T7" fmla="*/ 7 h 285"/>
                  <a:gd name="T8" fmla="*/ 87 w 310"/>
                  <a:gd name="T9" fmla="*/ 40 h 285"/>
                  <a:gd name="T10" fmla="*/ 97 w 310"/>
                  <a:gd name="T11" fmla="*/ 7 h 285"/>
                  <a:gd name="T12" fmla="*/ 137 w 310"/>
                  <a:gd name="T13" fmla="*/ 0 h 285"/>
                  <a:gd name="T14" fmla="*/ 310 w 310"/>
                  <a:gd name="T15" fmla="*/ 150 h 285"/>
                  <a:gd name="T16" fmla="*/ 137 w 310"/>
                  <a:gd name="T17" fmla="*/ 285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5">
                    <a:moveTo>
                      <a:pt x="137" y="285"/>
                    </a:moveTo>
                    <a:lnTo>
                      <a:pt x="0" y="171"/>
                    </a:lnTo>
                    <a:lnTo>
                      <a:pt x="2" y="12"/>
                    </a:lnTo>
                    <a:lnTo>
                      <a:pt x="54" y="7"/>
                    </a:lnTo>
                    <a:lnTo>
                      <a:pt x="87" y="40"/>
                    </a:lnTo>
                    <a:lnTo>
                      <a:pt x="97" y="7"/>
                    </a:lnTo>
                    <a:lnTo>
                      <a:pt x="137" y="0"/>
                    </a:lnTo>
                    <a:lnTo>
                      <a:pt x="310" y="150"/>
                    </a:lnTo>
                    <a:lnTo>
                      <a:pt x="137" y="285"/>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75" name="Freeform 59"/>
              <p:cNvSpPr>
                <a:spLocks noEditPoints="1"/>
              </p:cNvSpPr>
              <p:nvPr/>
            </p:nvSpPr>
            <p:spPr bwMode="auto">
              <a:xfrm>
                <a:off x="952501" y="6013451"/>
                <a:ext cx="115888" cy="290513"/>
              </a:xfrm>
              <a:custGeom>
                <a:avLst/>
                <a:gdLst>
                  <a:gd name="T0" fmla="*/ 63551 w 31"/>
                  <a:gd name="T1" fmla="*/ 0 h 77"/>
                  <a:gd name="T2" fmla="*/ 104673 w 31"/>
                  <a:gd name="T3" fmla="*/ 18864 h 77"/>
                  <a:gd name="T4" fmla="*/ 115888 w 31"/>
                  <a:gd name="T5" fmla="*/ 67912 h 77"/>
                  <a:gd name="T6" fmla="*/ 115888 w 31"/>
                  <a:gd name="T7" fmla="*/ 233920 h 77"/>
                  <a:gd name="T8" fmla="*/ 100935 w 31"/>
                  <a:gd name="T9" fmla="*/ 275421 h 77"/>
                  <a:gd name="T10" fmla="*/ 59813 w 31"/>
                  <a:gd name="T11" fmla="*/ 290513 h 77"/>
                  <a:gd name="T12" fmla="*/ 11215 w 31"/>
                  <a:gd name="T13" fmla="*/ 267876 h 77"/>
                  <a:gd name="T14" fmla="*/ 0 w 31"/>
                  <a:gd name="T15" fmla="*/ 211282 h 77"/>
                  <a:gd name="T16" fmla="*/ 0 w 31"/>
                  <a:gd name="T17" fmla="*/ 79231 h 77"/>
                  <a:gd name="T18" fmla="*/ 11215 w 31"/>
                  <a:gd name="T19" fmla="*/ 18864 h 77"/>
                  <a:gd name="T20" fmla="*/ 63551 w 31"/>
                  <a:gd name="T21" fmla="*/ 0 h 77"/>
                  <a:gd name="T22" fmla="*/ 59813 w 31"/>
                  <a:gd name="T23" fmla="*/ 264103 h 77"/>
                  <a:gd name="T24" fmla="*/ 82243 w 31"/>
                  <a:gd name="T25" fmla="*/ 222601 h 77"/>
                  <a:gd name="T26" fmla="*/ 82243 w 31"/>
                  <a:gd name="T27" fmla="*/ 64139 h 77"/>
                  <a:gd name="T28" fmla="*/ 59813 w 31"/>
                  <a:gd name="T29" fmla="*/ 26410 h 77"/>
                  <a:gd name="T30" fmla="*/ 33645 w 31"/>
                  <a:gd name="T31" fmla="*/ 64139 h 77"/>
                  <a:gd name="T32" fmla="*/ 33645 w 31"/>
                  <a:gd name="T33" fmla="*/ 75458 h 77"/>
                  <a:gd name="T34" fmla="*/ 33645 w 31"/>
                  <a:gd name="T35" fmla="*/ 86777 h 77"/>
                  <a:gd name="T36" fmla="*/ 33645 w 31"/>
                  <a:gd name="T37" fmla="*/ 132051 h 77"/>
                  <a:gd name="T38" fmla="*/ 33645 w 31"/>
                  <a:gd name="T39" fmla="*/ 181099 h 77"/>
                  <a:gd name="T40" fmla="*/ 33645 w 31"/>
                  <a:gd name="T41" fmla="*/ 222601 h 77"/>
                  <a:gd name="T42" fmla="*/ 59813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1"/>
                      <a:pt x="28" y="5"/>
                    </a:cubicBezTo>
                    <a:cubicBezTo>
                      <a:pt x="30" y="8"/>
                      <a:pt x="31" y="12"/>
                      <a:pt x="31" y="18"/>
                    </a:cubicBezTo>
                    <a:cubicBezTo>
                      <a:pt x="31" y="62"/>
                      <a:pt x="31" y="62"/>
                      <a:pt x="31" y="62"/>
                    </a:cubicBezTo>
                    <a:cubicBezTo>
                      <a:pt x="31" y="67"/>
                      <a:pt x="30" y="71"/>
                      <a:pt x="27" y="73"/>
                    </a:cubicBezTo>
                    <a:cubicBezTo>
                      <a:pt x="25" y="76"/>
                      <a:pt x="21" y="77"/>
                      <a:pt x="16" y="77"/>
                    </a:cubicBezTo>
                    <a:cubicBezTo>
                      <a:pt x="9" y="77"/>
                      <a:pt x="5" y="75"/>
                      <a:pt x="3" y="71"/>
                    </a:cubicBezTo>
                    <a:cubicBezTo>
                      <a:pt x="1" y="69"/>
                      <a:pt x="0" y="64"/>
                      <a:pt x="0" y="56"/>
                    </a:cubicBezTo>
                    <a:cubicBezTo>
                      <a:pt x="0" y="21"/>
                      <a:pt x="0" y="21"/>
                      <a:pt x="0" y="21"/>
                    </a:cubicBezTo>
                    <a:cubicBezTo>
                      <a:pt x="0" y="13"/>
                      <a:pt x="1" y="8"/>
                      <a:pt x="3" y="5"/>
                    </a:cubicBezTo>
                    <a:cubicBezTo>
                      <a:pt x="5" y="2"/>
                      <a:pt x="10" y="0"/>
                      <a:pt x="17" y="0"/>
                    </a:cubicBezTo>
                    <a:close/>
                    <a:moveTo>
                      <a:pt x="16" y="70"/>
                    </a:moveTo>
                    <a:cubicBezTo>
                      <a:pt x="20" y="70"/>
                      <a:pt x="22" y="66"/>
                      <a:pt x="22" y="59"/>
                    </a:cubicBezTo>
                    <a:cubicBezTo>
                      <a:pt x="22" y="17"/>
                      <a:pt x="22" y="17"/>
                      <a:pt x="22" y="17"/>
                    </a:cubicBezTo>
                    <a:cubicBezTo>
                      <a:pt x="22" y="10"/>
                      <a:pt x="20" y="7"/>
                      <a:pt x="16" y="7"/>
                    </a:cubicBezTo>
                    <a:cubicBezTo>
                      <a:pt x="11"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1"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76" name="Freeform 60"/>
              <p:cNvSpPr>
                <a:spLocks/>
              </p:cNvSpPr>
              <p:nvPr/>
            </p:nvSpPr>
            <p:spPr bwMode="auto">
              <a:xfrm>
                <a:off x="1090613" y="6013451"/>
                <a:ext cx="117475" cy="290513"/>
              </a:xfrm>
              <a:custGeom>
                <a:avLst/>
                <a:gdLst>
                  <a:gd name="T0" fmla="*/ 0 w 31"/>
                  <a:gd name="T1" fmla="*/ 60366 h 77"/>
                  <a:gd name="T2" fmla="*/ 15158 w 31"/>
                  <a:gd name="T3" fmla="*/ 15092 h 77"/>
                  <a:gd name="T4" fmla="*/ 60632 w 31"/>
                  <a:gd name="T5" fmla="*/ 0 h 77"/>
                  <a:gd name="T6" fmla="*/ 109896 w 31"/>
                  <a:gd name="T7" fmla="*/ 22637 h 77"/>
                  <a:gd name="T8" fmla="*/ 117475 w 31"/>
                  <a:gd name="T9" fmla="*/ 83004 h 77"/>
                  <a:gd name="T10" fmla="*/ 113685 w 31"/>
                  <a:gd name="T11" fmla="*/ 113187 h 77"/>
                  <a:gd name="T12" fmla="*/ 102317 w 31"/>
                  <a:gd name="T13" fmla="*/ 143370 h 77"/>
                  <a:gd name="T14" fmla="*/ 68211 w 31"/>
                  <a:gd name="T15" fmla="*/ 196191 h 77"/>
                  <a:gd name="T16" fmla="*/ 41685 w 31"/>
                  <a:gd name="T17" fmla="*/ 256557 h 77"/>
                  <a:gd name="T18" fmla="*/ 117475 w 31"/>
                  <a:gd name="T19" fmla="*/ 256557 h 77"/>
                  <a:gd name="T20" fmla="*/ 117475 w 31"/>
                  <a:gd name="T21" fmla="*/ 286740 h 77"/>
                  <a:gd name="T22" fmla="*/ 30316 w 31"/>
                  <a:gd name="T23" fmla="*/ 290513 h 77"/>
                  <a:gd name="T24" fmla="*/ 0 w 31"/>
                  <a:gd name="T25" fmla="*/ 286740 h 77"/>
                  <a:gd name="T26" fmla="*/ 0 w 31"/>
                  <a:gd name="T27" fmla="*/ 286740 h 77"/>
                  <a:gd name="T28" fmla="*/ 18948 w 31"/>
                  <a:gd name="T29" fmla="*/ 207509 h 77"/>
                  <a:gd name="T30" fmla="*/ 64422 w 31"/>
                  <a:gd name="T31" fmla="*/ 139597 h 77"/>
                  <a:gd name="T32" fmla="*/ 79580 w 31"/>
                  <a:gd name="T33" fmla="*/ 75458 h 77"/>
                  <a:gd name="T34" fmla="*/ 79580 w 31"/>
                  <a:gd name="T35" fmla="*/ 71685 h 77"/>
                  <a:gd name="T36" fmla="*/ 79580 w 31"/>
                  <a:gd name="T37" fmla="*/ 64139 h 77"/>
                  <a:gd name="T38" fmla="*/ 79580 w 31"/>
                  <a:gd name="T39" fmla="*/ 45275 h 77"/>
                  <a:gd name="T40" fmla="*/ 56843 w 31"/>
                  <a:gd name="T41" fmla="*/ 26410 h 77"/>
                  <a:gd name="T42" fmla="*/ 37895 w 31"/>
                  <a:gd name="T43" fmla="*/ 60366 h 77"/>
                  <a:gd name="T44" fmla="*/ 37895 w 31"/>
                  <a:gd name="T45" fmla="*/ 71685 h 77"/>
                  <a:gd name="T46" fmla="*/ 37895 w 31"/>
                  <a:gd name="T47" fmla="*/ 79231 h 77"/>
                  <a:gd name="T48" fmla="*/ 37895 w 31"/>
                  <a:gd name="T49" fmla="*/ 86777 h 77"/>
                  <a:gd name="T50" fmla="*/ 37895 w 31"/>
                  <a:gd name="T51" fmla="*/ 98095 h 77"/>
                  <a:gd name="T52" fmla="*/ 0 w 31"/>
                  <a:gd name="T53" fmla="*/ 98095 h 77"/>
                  <a:gd name="T54" fmla="*/ 0 w 31"/>
                  <a:gd name="T55" fmla="*/ 60366 h 77"/>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31" h="77">
                    <a:moveTo>
                      <a:pt x="0" y="16"/>
                    </a:moveTo>
                    <a:cubicBezTo>
                      <a:pt x="0" y="10"/>
                      <a:pt x="2" y="6"/>
                      <a:pt x="4" y="4"/>
                    </a:cubicBezTo>
                    <a:cubicBezTo>
                      <a:pt x="6" y="1"/>
                      <a:pt x="10" y="0"/>
                      <a:pt x="16" y="0"/>
                    </a:cubicBezTo>
                    <a:cubicBezTo>
                      <a:pt x="23" y="0"/>
                      <a:pt x="27" y="2"/>
                      <a:pt x="29" y="6"/>
                    </a:cubicBezTo>
                    <a:cubicBezTo>
                      <a:pt x="30" y="9"/>
                      <a:pt x="31" y="14"/>
                      <a:pt x="31" y="22"/>
                    </a:cubicBezTo>
                    <a:cubicBezTo>
                      <a:pt x="31" y="25"/>
                      <a:pt x="31" y="28"/>
                      <a:pt x="30" y="30"/>
                    </a:cubicBezTo>
                    <a:cubicBezTo>
                      <a:pt x="30" y="32"/>
                      <a:pt x="29" y="35"/>
                      <a:pt x="27" y="38"/>
                    </a:cubicBezTo>
                    <a:cubicBezTo>
                      <a:pt x="18" y="52"/>
                      <a:pt x="18" y="52"/>
                      <a:pt x="18" y="52"/>
                    </a:cubicBezTo>
                    <a:cubicBezTo>
                      <a:pt x="14" y="58"/>
                      <a:pt x="12" y="63"/>
                      <a:pt x="11" y="68"/>
                    </a:cubicBezTo>
                    <a:cubicBezTo>
                      <a:pt x="31" y="68"/>
                      <a:pt x="31" y="68"/>
                      <a:pt x="31" y="68"/>
                    </a:cubicBezTo>
                    <a:cubicBezTo>
                      <a:pt x="31" y="76"/>
                      <a:pt x="31" y="76"/>
                      <a:pt x="31" y="76"/>
                    </a:cubicBezTo>
                    <a:cubicBezTo>
                      <a:pt x="8" y="77"/>
                      <a:pt x="8" y="77"/>
                      <a:pt x="8" y="77"/>
                    </a:cubicBezTo>
                    <a:cubicBezTo>
                      <a:pt x="0" y="76"/>
                      <a:pt x="0" y="76"/>
                      <a:pt x="0" y="76"/>
                    </a:cubicBezTo>
                    <a:cubicBezTo>
                      <a:pt x="0" y="76"/>
                      <a:pt x="0" y="76"/>
                      <a:pt x="0" y="76"/>
                    </a:cubicBezTo>
                    <a:cubicBezTo>
                      <a:pt x="0" y="68"/>
                      <a:pt x="2" y="61"/>
                      <a:pt x="5" y="55"/>
                    </a:cubicBezTo>
                    <a:cubicBezTo>
                      <a:pt x="7" y="51"/>
                      <a:pt x="11" y="45"/>
                      <a:pt x="17" y="37"/>
                    </a:cubicBezTo>
                    <a:cubicBezTo>
                      <a:pt x="20" y="32"/>
                      <a:pt x="21" y="27"/>
                      <a:pt x="21" y="20"/>
                    </a:cubicBezTo>
                    <a:cubicBezTo>
                      <a:pt x="21" y="19"/>
                      <a:pt x="21" y="19"/>
                      <a:pt x="21" y="19"/>
                    </a:cubicBezTo>
                    <a:cubicBezTo>
                      <a:pt x="21" y="17"/>
                      <a:pt x="21" y="17"/>
                      <a:pt x="21" y="17"/>
                    </a:cubicBezTo>
                    <a:cubicBezTo>
                      <a:pt x="21" y="15"/>
                      <a:pt x="21" y="13"/>
                      <a:pt x="21" y="12"/>
                    </a:cubicBezTo>
                    <a:cubicBezTo>
                      <a:pt x="20" y="9"/>
                      <a:pt x="18" y="7"/>
                      <a:pt x="15" y="7"/>
                    </a:cubicBezTo>
                    <a:cubicBezTo>
                      <a:pt x="11" y="7"/>
                      <a:pt x="10" y="10"/>
                      <a:pt x="10" y="16"/>
                    </a:cubicBezTo>
                    <a:cubicBezTo>
                      <a:pt x="10" y="19"/>
                      <a:pt x="10" y="19"/>
                      <a:pt x="10" y="19"/>
                    </a:cubicBezTo>
                    <a:cubicBezTo>
                      <a:pt x="10" y="21"/>
                      <a:pt x="10" y="21"/>
                      <a:pt x="10" y="21"/>
                    </a:cubicBezTo>
                    <a:cubicBezTo>
                      <a:pt x="10" y="23"/>
                      <a:pt x="10" y="23"/>
                      <a:pt x="10" y="23"/>
                    </a:cubicBezTo>
                    <a:cubicBezTo>
                      <a:pt x="10" y="26"/>
                      <a:pt x="10" y="26"/>
                      <a:pt x="10" y="26"/>
                    </a:cubicBezTo>
                    <a:cubicBezTo>
                      <a:pt x="0" y="26"/>
                      <a:pt x="0" y="26"/>
                      <a:pt x="0" y="26"/>
                    </a:cubicBezTo>
                    <a:lnTo>
                      <a:pt x="0" y="16"/>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77" name="组合 76"/>
          <p:cNvGrpSpPr/>
          <p:nvPr/>
        </p:nvGrpSpPr>
        <p:grpSpPr>
          <a:xfrm>
            <a:off x="6955422" y="5246796"/>
            <a:ext cx="1133977" cy="1025552"/>
            <a:chOff x="5126932" y="4063083"/>
            <a:chExt cx="850852" cy="769498"/>
          </a:xfrm>
        </p:grpSpPr>
        <p:sp>
          <p:nvSpPr>
            <p:cNvPr id="78" name="椭圆 77"/>
            <p:cNvSpPr/>
            <p:nvPr/>
          </p:nvSpPr>
          <p:spPr>
            <a:xfrm>
              <a:off x="5126932" y="4063083"/>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79" name="组合 68"/>
            <p:cNvGrpSpPr>
              <a:grpSpLocks/>
            </p:cNvGrpSpPr>
            <p:nvPr/>
          </p:nvGrpSpPr>
          <p:grpSpPr bwMode="auto">
            <a:xfrm>
              <a:off x="5338307" y="4257332"/>
              <a:ext cx="639477" cy="575249"/>
              <a:chOff x="5405438" y="6815138"/>
              <a:chExt cx="511175" cy="460375"/>
            </a:xfrm>
          </p:grpSpPr>
          <p:sp>
            <p:nvSpPr>
              <p:cNvPr id="80" name="Freeform 61"/>
              <p:cNvSpPr>
                <a:spLocks/>
              </p:cNvSpPr>
              <p:nvPr/>
            </p:nvSpPr>
            <p:spPr bwMode="auto">
              <a:xfrm>
                <a:off x="5424488" y="6821488"/>
                <a:ext cx="492125" cy="454025"/>
              </a:xfrm>
              <a:custGeom>
                <a:avLst/>
                <a:gdLst>
                  <a:gd name="T0" fmla="*/ 140 w 310"/>
                  <a:gd name="T1" fmla="*/ 286 h 286"/>
                  <a:gd name="T2" fmla="*/ 0 w 310"/>
                  <a:gd name="T3" fmla="*/ 172 h 286"/>
                  <a:gd name="T4" fmla="*/ 2 w 310"/>
                  <a:gd name="T5" fmla="*/ 12 h 286"/>
                  <a:gd name="T6" fmla="*/ 57 w 310"/>
                  <a:gd name="T7" fmla="*/ 7 h 286"/>
                  <a:gd name="T8" fmla="*/ 88 w 310"/>
                  <a:gd name="T9" fmla="*/ 41 h 286"/>
                  <a:gd name="T10" fmla="*/ 97 w 310"/>
                  <a:gd name="T11" fmla="*/ 7 h 286"/>
                  <a:gd name="T12" fmla="*/ 135 w 310"/>
                  <a:gd name="T13" fmla="*/ 0 h 286"/>
                  <a:gd name="T14" fmla="*/ 310 w 310"/>
                  <a:gd name="T15" fmla="*/ 150 h 286"/>
                  <a:gd name="T16" fmla="*/ 140 w 310"/>
                  <a:gd name="T17"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0" h="286">
                    <a:moveTo>
                      <a:pt x="140" y="286"/>
                    </a:moveTo>
                    <a:lnTo>
                      <a:pt x="0" y="172"/>
                    </a:lnTo>
                    <a:lnTo>
                      <a:pt x="2" y="12"/>
                    </a:lnTo>
                    <a:lnTo>
                      <a:pt x="57" y="7"/>
                    </a:lnTo>
                    <a:lnTo>
                      <a:pt x="88" y="41"/>
                    </a:lnTo>
                    <a:lnTo>
                      <a:pt x="97" y="7"/>
                    </a:lnTo>
                    <a:lnTo>
                      <a:pt x="135" y="0"/>
                    </a:lnTo>
                    <a:lnTo>
                      <a:pt x="310" y="150"/>
                    </a:lnTo>
                    <a:lnTo>
                      <a:pt x="140" y="286"/>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81" name="Freeform 62"/>
              <p:cNvSpPr>
                <a:spLocks noEditPoints="1"/>
              </p:cNvSpPr>
              <p:nvPr/>
            </p:nvSpPr>
            <p:spPr bwMode="auto">
              <a:xfrm>
                <a:off x="5405438" y="6815138"/>
                <a:ext cx="117475" cy="290513"/>
              </a:xfrm>
              <a:custGeom>
                <a:avLst/>
                <a:gdLst>
                  <a:gd name="T0" fmla="*/ 64422 w 31"/>
                  <a:gd name="T1" fmla="*/ 0 h 77"/>
                  <a:gd name="T2" fmla="*/ 109896 w 31"/>
                  <a:gd name="T3" fmla="*/ 18864 h 77"/>
                  <a:gd name="T4" fmla="*/ 117475 w 31"/>
                  <a:gd name="T5" fmla="*/ 67912 h 77"/>
                  <a:gd name="T6" fmla="*/ 117475 w 31"/>
                  <a:gd name="T7" fmla="*/ 233920 h 77"/>
                  <a:gd name="T8" fmla="*/ 102317 w 31"/>
                  <a:gd name="T9" fmla="*/ 275421 h 77"/>
                  <a:gd name="T10" fmla="*/ 60632 w 31"/>
                  <a:gd name="T11" fmla="*/ 290513 h 77"/>
                  <a:gd name="T12" fmla="*/ 11369 w 31"/>
                  <a:gd name="T13" fmla="*/ 271649 h 77"/>
                  <a:gd name="T14" fmla="*/ 0 w 31"/>
                  <a:gd name="T15" fmla="*/ 211282 h 77"/>
                  <a:gd name="T16" fmla="*/ 0 w 31"/>
                  <a:gd name="T17" fmla="*/ 79231 h 77"/>
                  <a:gd name="T18" fmla="*/ 11369 w 31"/>
                  <a:gd name="T19" fmla="*/ 18864 h 77"/>
                  <a:gd name="T20" fmla="*/ 64422 w 31"/>
                  <a:gd name="T21" fmla="*/ 0 h 77"/>
                  <a:gd name="T22" fmla="*/ 60632 w 31"/>
                  <a:gd name="T23" fmla="*/ 264103 h 77"/>
                  <a:gd name="T24" fmla="*/ 87159 w 31"/>
                  <a:gd name="T25" fmla="*/ 222601 h 77"/>
                  <a:gd name="T26" fmla="*/ 87159 w 31"/>
                  <a:gd name="T27" fmla="*/ 64139 h 77"/>
                  <a:gd name="T28" fmla="*/ 60632 w 31"/>
                  <a:gd name="T29" fmla="*/ 26410 h 77"/>
                  <a:gd name="T30" fmla="*/ 34106 w 31"/>
                  <a:gd name="T31" fmla="*/ 64139 h 77"/>
                  <a:gd name="T32" fmla="*/ 34106 w 31"/>
                  <a:gd name="T33" fmla="*/ 75458 h 77"/>
                  <a:gd name="T34" fmla="*/ 34106 w 31"/>
                  <a:gd name="T35" fmla="*/ 86777 h 77"/>
                  <a:gd name="T36" fmla="*/ 34106 w 31"/>
                  <a:gd name="T37" fmla="*/ 132051 h 77"/>
                  <a:gd name="T38" fmla="*/ 34106 w 31"/>
                  <a:gd name="T39" fmla="*/ 181099 h 77"/>
                  <a:gd name="T40" fmla="*/ 34106 w 31"/>
                  <a:gd name="T41" fmla="*/ 222601 h 77"/>
                  <a:gd name="T42" fmla="*/ 60632 w 31"/>
                  <a:gd name="T43" fmla="*/ 264103 h 7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7">
                    <a:moveTo>
                      <a:pt x="17" y="0"/>
                    </a:moveTo>
                    <a:cubicBezTo>
                      <a:pt x="22" y="0"/>
                      <a:pt x="26" y="2"/>
                      <a:pt x="29" y="5"/>
                    </a:cubicBezTo>
                    <a:cubicBezTo>
                      <a:pt x="30" y="8"/>
                      <a:pt x="31" y="12"/>
                      <a:pt x="31" y="18"/>
                    </a:cubicBezTo>
                    <a:cubicBezTo>
                      <a:pt x="31" y="62"/>
                      <a:pt x="31" y="62"/>
                      <a:pt x="31" y="62"/>
                    </a:cubicBezTo>
                    <a:cubicBezTo>
                      <a:pt x="31" y="67"/>
                      <a:pt x="30" y="71"/>
                      <a:pt x="27" y="73"/>
                    </a:cubicBezTo>
                    <a:cubicBezTo>
                      <a:pt x="25" y="76"/>
                      <a:pt x="21" y="77"/>
                      <a:pt x="16" y="77"/>
                    </a:cubicBezTo>
                    <a:cubicBezTo>
                      <a:pt x="10" y="77"/>
                      <a:pt x="5" y="75"/>
                      <a:pt x="3" y="72"/>
                    </a:cubicBezTo>
                    <a:cubicBezTo>
                      <a:pt x="1" y="69"/>
                      <a:pt x="0" y="64"/>
                      <a:pt x="0" y="56"/>
                    </a:cubicBezTo>
                    <a:cubicBezTo>
                      <a:pt x="0" y="21"/>
                      <a:pt x="0" y="21"/>
                      <a:pt x="0" y="21"/>
                    </a:cubicBezTo>
                    <a:cubicBezTo>
                      <a:pt x="0" y="14"/>
                      <a:pt x="1" y="8"/>
                      <a:pt x="3" y="5"/>
                    </a:cubicBezTo>
                    <a:cubicBezTo>
                      <a:pt x="5" y="2"/>
                      <a:pt x="10" y="0"/>
                      <a:pt x="17" y="0"/>
                    </a:cubicBezTo>
                    <a:close/>
                    <a:moveTo>
                      <a:pt x="16" y="70"/>
                    </a:moveTo>
                    <a:cubicBezTo>
                      <a:pt x="20" y="70"/>
                      <a:pt x="23" y="66"/>
                      <a:pt x="23" y="59"/>
                    </a:cubicBezTo>
                    <a:cubicBezTo>
                      <a:pt x="23" y="17"/>
                      <a:pt x="23" y="17"/>
                      <a:pt x="23" y="17"/>
                    </a:cubicBezTo>
                    <a:cubicBezTo>
                      <a:pt x="23" y="10"/>
                      <a:pt x="20" y="7"/>
                      <a:pt x="16" y="7"/>
                    </a:cubicBezTo>
                    <a:cubicBezTo>
                      <a:pt x="12" y="7"/>
                      <a:pt x="9" y="10"/>
                      <a:pt x="9" y="17"/>
                    </a:cubicBezTo>
                    <a:cubicBezTo>
                      <a:pt x="9" y="20"/>
                      <a:pt x="9" y="20"/>
                      <a:pt x="9" y="20"/>
                    </a:cubicBezTo>
                    <a:cubicBezTo>
                      <a:pt x="9" y="23"/>
                      <a:pt x="9" y="23"/>
                      <a:pt x="9" y="23"/>
                    </a:cubicBezTo>
                    <a:cubicBezTo>
                      <a:pt x="9" y="35"/>
                      <a:pt x="9" y="35"/>
                      <a:pt x="9" y="35"/>
                    </a:cubicBezTo>
                    <a:cubicBezTo>
                      <a:pt x="9" y="48"/>
                      <a:pt x="9" y="48"/>
                      <a:pt x="9" y="48"/>
                    </a:cubicBezTo>
                    <a:cubicBezTo>
                      <a:pt x="9" y="59"/>
                      <a:pt x="9" y="59"/>
                      <a:pt x="9" y="59"/>
                    </a:cubicBezTo>
                    <a:cubicBezTo>
                      <a:pt x="9" y="66"/>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82" name="Freeform 63"/>
              <p:cNvSpPr>
                <a:spLocks/>
              </p:cNvSpPr>
              <p:nvPr/>
            </p:nvSpPr>
            <p:spPr bwMode="auto">
              <a:xfrm>
                <a:off x="5545138" y="6815138"/>
                <a:ext cx="112713" cy="290513"/>
              </a:xfrm>
              <a:custGeom>
                <a:avLst/>
                <a:gdLst>
                  <a:gd name="T0" fmla="*/ 33814 w 30"/>
                  <a:gd name="T1" fmla="*/ 203736 h 77"/>
                  <a:gd name="T2" fmla="*/ 33814 w 30"/>
                  <a:gd name="T3" fmla="*/ 233920 h 77"/>
                  <a:gd name="T4" fmla="*/ 37571 w 30"/>
                  <a:gd name="T5" fmla="*/ 256557 h 77"/>
                  <a:gd name="T6" fmla="*/ 60114 w 30"/>
                  <a:gd name="T7" fmla="*/ 264103 h 77"/>
                  <a:gd name="T8" fmla="*/ 78899 w 30"/>
                  <a:gd name="T9" fmla="*/ 245238 h 77"/>
                  <a:gd name="T10" fmla="*/ 78899 w 30"/>
                  <a:gd name="T11" fmla="*/ 218828 h 77"/>
                  <a:gd name="T12" fmla="*/ 78899 w 30"/>
                  <a:gd name="T13" fmla="*/ 196191 h 77"/>
                  <a:gd name="T14" fmla="*/ 75142 w 30"/>
                  <a:gd name="T15" fmla="*/ 162235 h 77"/>
                  <a:gd name="T16" fmla="*/ 45085 w 30"/>
                  <a:gd name="T17" fmla="*/ 147143 h 77"/>
                  <a:gd name="T18" fmla="*/ 37571 w 30"/>
                  <a:gd name="T19" fmla="*/ 147143 h 77"/>
                  <a:gd name="T20" fmla="*/ 26300 w 30"/>
                  <a:gd name="T21" fmla="*/ 150916 h 77"/>
                  <a:gd name="T22" fmla="*/ 26300 w 30"/>
                  <a:gd name="T23" fmla="*/ 116960 h 77"/>
                  <a:gd name="T24" fmla="*/ 33814 w 30"/>
                  <a:gd name="T25" fmla="*/ 116960 h 77"/>
                  <a:gd name="T26" fmla="*/ 71385 w 30"/>
                  <a:gd name="T27" fmla="*/ 83004 h 77"/>
                  <a:gd name="T28" fmla="*/ 71385 w 30"/>
                  <a:gd name="T29" fmla="*/ 52821 h 77"/>
                  <a:gd name="T30" fmla="*/ 52599 w 30"/>
                  <a:gd name="T31" fmla="*/ 26410 h 77"/>
                  <a:gd name="T32" fmla="*/ 33814 w 30"/>
                  <a:gd name="T33" fmla="*/ 56593 h 77"/>
                  <a:gd name="T34" fmla="*/ 33814 w 30"/>
                  <a:gd name="T35" fmla="*/ 64139 h 77"/>
                  <a:gd name="T36" fmla="*/ 33814 w 30"/>
                  <a:gd name="T37" fmla="*/ 71685 h 77"/>
                  <a:gd name="T38" fmla="*/ 0 w 30"/>
                  <a:gd name="T39" fmla="*/ 71685 h 77"/>
                  <a:gd name="T40" fmla="*/ 0 w 30"/>
                  <a:gd name="T41" fmla="*/ 45275 h 77"/>
                  <a:gd name="T42" fmla="*/ 56357 w 30"/>
                  <a:gd name="T43" fmla="*/ 0 h 77"/>
                  <a:gd name="T44" fmla="*/ 108956 w 30"/>
                  <a:gd name="T45" fmla="*/ 49048 h 77"/>
                  <a:gd name="T46" fmla="*/ 108956 w 30"/>
                  <a:gd name="T47" fmla="*/ 64139 h 77"/>
                  <a:gd name="T48" fmla="*/ 108956 w 30"/>
                  <a:gd name="T49" fmla="*/ 75458 h 77"/>
                  <a:gd name="T50" fmla="*/ 82656 w 30"/>
                  <a:gd name="T51" fmla="*/ 128278 h 77"/>
                  <a:gd name="T52" fmla="*/ 105199 w 30"/>
                  <a:gd name="T53" fmla="*/ 147143 h 77"/>
                  <a:gd name="T54" fmla="*/ 112713 w 30"/>
                  <a:gd name="T55" fmla="*/ 181099 h 77"/>
                  <a:gd name="T56" fmla="*/ 112713 w 30"/>
                  <a:gd name="T57" fmla="*/ 241465 h 77"/>
                  <a:gd name="T58" fmla="*/ 52599 w 30"/>
                  <a:gd name="T59" fmla="*/ 290513 h 77"/>
                  <a:gd name="T60" fmla="*/ 0 w 30"/>
                  <a:gd name="T61" fmla="*/ 241465 h 77"/>
                  <a:gd name="T62" fmla="*/ 0 w 30"/>
                  <a:gd name="T63" fmla="*/ 203736 h 77"/>
                  <a:gd name="T64" fmla="*/ 33814 w 30"/>
                  <a:gd name="T65" fmla="*/ 203736 h 7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0" h="77">
                    <a:moveTo>
                      <a:pt x="9" y="54"/>
                    </a:moveTo>
                    <a:cubicBezTo>
                      <a:pt x="9" y="62"/>
                      <a:pt x="9" y="62"/>
                      <a:pt x="9" y="62"/>
                    </a:cubicBezTo>
                    <a:cubicBezTo>
                      <a:pt x="9" y="65"/>
                      <a:pt x="9" y="67"/>
                      <a:pt x="10" y="68"/>
                    </a:cubicBezTo>
                    <a:cubicBezTo>
                      <a:pt x="11" y="69"/>
                      <a:pt x="13" y="70"/>
                      <a:pt x="16" y="70"/>
                    </a:cubicBezTo>
                    <a:cubicBezTo>
                      <a:pt x="18" y="70"/>
                      <a:pt x="20" y="68"/>
                      <a:pt x="21" y="65"/>
                    </a:cubicBezTo>
                    <a:cubicBezTo>
                      <a:pt x="21" y="64"/>
                      <a:pt x="21" y="62"/>
                      <a:pt x="21" y="58"/>
                    </a:cubicBezTo>
                    <a:cubicBezTo>
                      <a:pt x="21" y="52"/>
                      <a:pt x="21" y="52"/>
                      <a:pt x="21" y="52"/>
                    </a:cubicBezTo>
                    <a:cubicBezTo>
                      <a:pt x="21" y="48"/>
                      <a:pt x="21" y="45"/>
                      <a:pt x="20" y="43"/>
                    </a:cubicBezTo>
                    <a:cubicBezTo>
                      <a:pt x="18" y="41"/>
                      <a:pt x="16" y="39"/>
                      <a:pt x="12" y="39"/>
                    </a:cubicBezTo>
                    <a:cubicBezTo>
                      <a:pt x="11" y="39"/>
                      <a:pt x="11" y="39"/>
                      <a:pt x="10" y="39"/>
                    </a:cubicBezTo>
                    <a:cubicBezTo>
                      <a:pt x="9" y="39"/>
                      <a:pt x="8" y="40"/>
                      <a:pt x="7" y="40"/>
                    </a:cubicBezTo>
                    <a:cubicBezTo>
                      <a:pt x="7" y="31"/>
                      <a:pt x="7" y="31"/>
                      <a:pt x="7" y="31"/>
                    </a:cubicBezTo>
                    <a:cubicBezTo>
                      <a:pt x="9" y="31"/>
                      <a:pt x="9" y="31"/>
                      <a:pt x="9" y="31"/>
                    </a:cubicBezTo>
                    <a:cubicBezTo>
                      <a:pt x="16" y="31"/>
                      <a:pt x="19" y="28"/>
                      <a:pt x="19" y="22"/>
                    </a:cubicBezTo>
                    <a:cubicBezTo>
                      <a:pt x="19" y="14"/>
                      <a:pt x="19" y="14"/>
                      <a:pt x="19" y="14"/>
                    </a:cubicBezTo>
                    <a:cubicBezTo>
                      <a:pt x="19" y="9"/>
                      <a:pt x="18" y="7"/>
                      <a:pt x="14" y="7"/>
                    </a:cubicBezTo>
                    <a:cubicBezTo>
                      <a:pt x="11" y="7"/>
                      <a:pt x="9" y="10"/>
                      <a:pt x="9" y="15"/>
                    </a:cubicBezTo>
                    <a:cubicBezTo>
                      <a:pt x="9" y="17"/>
                      <a:pt x="9" y="17"/>
                      <a:pt x="9" y="17"/>
                    </a:cubicBezTo>
                    <a:cubicBezTo>
                      <a:pt x="9" y="19"/>
                      <a:pt x="9" y="19"/>
                      <a:pt x="9" y="19"/>
                    </a:cubicBezTo>
                    <a:cubicBezTo>
                      <a:pt x="0" y="19"/>
                      <a:pt x="0" y="19"/>
                      <a:pt x="0" y="19"/>
                    </a:cubicBezTo>
                    <a:cubicBezTo>
                      <a:pt x="0" y="12"/>
                      <a:pt x="0" y="12"/>
                      <a:pt x="0" y="12"/>
                    </a:cubicBezTo>
                    <a:cubicBezTo>
                      <a:pt x="0" y="4"/>
                      <a:pt x="5" y="0"/>
                      <a:pt x="15" y="0"/>
                    </a:cubicBezTo>
                    <a:cubicBezTo>
                      <a:pt x="24" y="0"/>
                      <a:pt x="29" y="4"/>
                      <a:pt x="29" y="13"/>
                    </a:cubicBezTo>
                    <a:cubicBezTo>
                      <a:pt x="29" y="17"/>
                      <a:pt x="29" y="17"/>
                      <a:pt x="29" y="17"/>
                    </a:cubicBezTo>
                    <a:cubicBezTo>
                      <a:pt x="29" y="20"/>
                      <a:pt x="29" y="20"/>
                      <a:pt x="29" y="20"/>
                    </a:cubicBezTo>
                    <a:cubicBezTo>
                      <a:pt x="29" y="27"/>
                      <a:pt x="26" y="31"/>
                      <a:pt x="22" y="34"/>
                    </a:cubicBezTo>
                    <a:cubicBezTo>
                      <a:pt x="25" y="35"/>
                      <a:pt x="27" y="36"/>
                      <a:pt x="28" y="39"/>
                    </a:cubicBezTo>
                    <a:cubicBezTo>
                      <a:pt x="29" y="41"/>
                      <a:pt x="30" y="44"/>
                      <a:pt x="30" y="48"/>
                    </a:cubicBezTo>
                    <a:cubicBezTo>
                      <a:pt x="30" y="64"/>
                      <a:pt x="30" y="64"/>
                      <a:pt x="30" y="64"/>
                    </a:cubicBezTo>
                    <a:cubicBezTo>
                      <a:pt x="30" y="73"/>
                      <a:pt x="25" y="77"/>
                      <a:pt x="14" y="77"/>
                    </a:cubicBezTo>
                    <a:cubicBezTo>
                      <a:pt x="5" y="77"/>
                      <a:pt x="0" y="73"/>
                      <a:pt x="0" y="64"/>
                    </a:cubicBezTo>
                    <a:cubicBezTo>
                      <a:pt x="0" y="54"/>
                      <a:pt x="0" y="54"/>
                      <a:pt x="0" y="54"/>
                    </a:cubicBezTo>
                    <a:lnTo>
                      <a:pt x="9" y="54"/>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83" name="组合 82"/>
          <p:cNvGrpSpPr/>
          <p:nvPr/>
        </p:nvGrpSpPr>
        <p:grpSpPr>
          <a:xfrm>
            <a:off x="9915015" y="5308988"/>
            <a:ext cx="1145411" cy="963985"/>
            <a:chOff x="7347590" y="4109747"/>
            <a:chExt cx="859431" cy="723303"/>
          </a:xfrm>
        </p:grpSpPr>
        <p:sp>
          <p:nvSpPr>
            <p:cNvPr id="84" name="椭圆 83"/>
            <p:cNvSpPr/>
            <p:nvPr/>
          </p:nvSpPr>
          <p:spPr>
            <a:xfrm>
              <a:off x="7347590" y="4109747"/>
              <a:ext cx="723206" cy="723303"/>
            </a:xfrm>
            <a:prstGeom prst="ellipse">
              <a:avLst/>
            </a:pr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85" name="组合 73"/>
            <p:cNvGrpSpPr>
              <a:grpSpLocks/>
            </p:cNvGrpSpPr>
            <p:nvPr/>
          </p:nvGrpSpPr>
          <p:grpSpPr bwMode="auto">
            <a:xfrm>
              <a:off x="7558017" y="4254951"/>
              <a:ext cx="649004" cy="577631"/>
              <a:chOff x="688976" y="7240588"/>
              <a:chExt cx="519113" cy="461963"/>
            </a:xfrm>
          </p:grpSpPr>
          <p:sp>
            <p:nvSpPr>
              <p:cNvPr id="86" name="Freeform 64"/>
              <p:cNvSpPr>
                <a:spLocks/>
              </p:cNvSpPr>
              <p:nvPr/>
            </p:nvSpPr>
            <p:spPr bwMode="auto">
              <a:xfrm>
                <a:off x="708026" y="7245351"/>
                <a:ext cx="500063" cy="457200"/>
              </a:xfrm>
              <a:custGeom>
                <a:avLst/>
                <a:gdLst>
                  <a:gd name="T0" fmla="*/ 140 w 315"/>
                  <a:gd name="T1" fmla="*/ 288 h 288"/>
                  <a:gd name="T2" fmla="*/ 0 w 315"/>
                  <a:gd name="T3" fmla="*/ 176 h 288"/>
                  <a:gd name="T4" fmla="*/ 2 w 315"/>
                  <a:gd name="T5" fmla="*/ 14 h 288"/>
                  <a:gd name="T6" fmla="*/ 57 w 315"/>
                  <a:gd name="T7" fmla="*/ 9 h 288"/>
                  <a:gd name="T8" fmla="*/ 97 w 315"/>
                  <a:gd name="T9" fmla="*/ 57 h 288"/>
                  <a:gd name="T10" fmla="*/ 113 w 315"/>
                  <a:gd name="T11" fmla="*/ 9 h 288"/>
                  <a:gd name="T12" fmla="*/ 140 w 315"/>
                  <a:gd name="T13" fmla="*/ 0 h 288"/>
                  <a:gd name="T14" fmla="*/ 315 w 315"/>
                  <a:gd name="T15" fmla="*/ 150 h 288"/>
                  <a:gd name="T16" fmla="*/ 140 w 315"/>
                  <a:gd name="T17"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5" h="288">
                    <a:moveTo>
                      <a:pt x="140" y="288"/>
                    </a:moveTo>
                    <a:lnTo>
                      <a:pt x="0" y="176"/>
                    </a:lnTo>
                    <a:lnTo>
                      <a:pt x="2" y="14"/>
                    </a:lnTo>
                    <a:lnTo>
                      <a:pt x="57" y="9"/>
                    </a:lnTo>
                    <a:lnTo>
                      <a:pt x="97" y="57"/>
                    </a:lnTo>
                    <a:lnTo>
                      <a:pt x="113" y="9"/>
                    </a:lnTo>
                    <a:lnTo>
                      <a:pt x="140" y="0"/>
                    </a:lnTo>
                    <a:lnTo>
                      <a:pt x="315" y="150"/>
                    </a:lnTo>
                    <a:lnTo>
                      <a:pt x="140" y="288"/>
                    </a:lnTo>
                    <a:close/>
                  </a:path>
                </a:pathLst>
              </a:custGeom>
              <a:gradFill flip="none" rotWithShape="1">
                <a:gsLst>
                  <a:gs pos="73000">
                    <a:srgbClr val="0D0D0D">
                      <a:alpha val="0"/>
                    </a:srgbClr>
                  </a:gs>
                  <a:gs pos="100000">
                    <a:sysClr val="windowText" lastClr="000000">
                      <a:lumMod val="95000"/>
                      <a:lumOff val="5000"/>
                      <a:alpha val="0"/>
                    </a:sysClr>
                  </a:gs>
                  <a:gs pos="0">
                    <a:sysClr val="windowText" lastClr="000000">
                      <a:lumMod val="95000"/>
                      <a:lumOff val="5000"/>
                      <a:alpha val="55000"/>
                    </a:sysClr>
                  </a:gs>
                </a:gsLst>
                <a:lin ang="2700000" scaled="1"/>
                <a:tileRect/>
              </a:gradFill>
              <a:ln>
                <a:noFill/>
              </a:ln>
            </p:spPr>
            <p:txBody>
              <a:bodyPr/>
              <a:lstStyle/>
              <a:p>
                <a:pPr defTabSz="1218712">
                  <a:defRPr/>
                </a:pPr>
                <a:endParaRPr lang="zh-CN" altLang="en-US" kern="0">
                  <a:solidFill>
                    <a:sysClr val="windowText" lastClr="000000"/>
                  </a:solidFill>
                  <a:latin typeface="Calibri"/>
                  <a:ea typeface="微软雅黑"/>
                </a:endParaRPr>
              </a:p>
            </p:txBody>
          </p:sp>
          <p:sp>
            <p:nvSpPr>
              <p:cNvPr id="87" name="Freeform 65"/>
              <p:cNvSpPr>
                <a:spLocks noEditPoints="1"/>
              </p:cNvSpPr>
              <p:nvPr/>
            </p:nvSpPr>
            <p:spPr bwMode="auto">
              <a:xfrm>
                <a:off x="688976" y="7240588"/>
                <a:ext cx="115888" cy="295275"/>
              </a:xfrm>
              <a:custGeom>
                <a:avLst/>
                <a:gdLst>
                  <a:gd name="T0" fmla="*/ 63551 w 31"/>
                  <a:gd name="T1" fmla="*/ 0 h 78"/>
                  <a:gd name="T2" fmla="*/ 108411 w 31"/>
                  <a:gd name="T3" fmla="*/ 18928 h 78"/>
                  <a:gd name="T4" fmla="*/ 115888 w 31"/>
                  <a:gd name="T5" fmla="*/ 68140 h 78"/>
                  <a:gd name="T6" fmla="*/ 115888 w 31"/>
                  <a:gd name="T7" fmla="*/ 238491 h 78"/>
                  <a:gd name="T8" fmla="*/ 100935 w 31"/>
                  <a:gd name="T9" fmla="*/ 280133 h 78"/>
                  <a:gd name="T10" fmla="*/ 59813 w 31"/>
                  <a:gd name="T11" fmla="*/ 295275 h 78"/>
                  <a:gd name="T12" fmla="*/ 11215 w 31"/>
                  <a:gd name="T13" fmla="*/ 272562 h 78"/>
                  <a:gd name="T14" fmla="*/ 0 w 31"/>
                  <a:gd name="T15" fmla="*/ 215778 h 78"/>
                  <a:gd name="T16" fmla="*/ 0 w 31"/>
                  <a:gd name="T17" fmla="*/ 79497 h 78"/>
                  <a:gd name="T18" fmla="*/ 11215 w 31"/>
                  <a:gd name="T19" fmla="*/ 22713 h 78"/>
                  <a:gd name="T20" fmla="*/ 63551 w 31"/>
                  <a:gd name="T21" fmla="*/ 0 h 78"/>
                  <a:gd name="T22" fmla="*/ 59813 w 31"/>
                  <a:gd name="T23" fmla="*/ 264990 h 78"/>
                  <a:gd name="T24" fmla="*/ 85981 w 31"/>
                  <a:gd name="T25" fmla="*/ 227135 h 78"/>
                  <a:gd name="T26" fmla="*/ 85981 w 31"/>
                  <a:gd name="T27" fmla="*/ 64355 h 78"/>
                  <a:gd name="T28" fmla="*/ 59813 w 31"/>
                  <a:gd name="T29" fmla="*/ 26499 h 78"/>
                  <a:gd name="T30" fmla="*/ 33645 w 31"/>
                  <a:gd name="T31" fmla="*/ 64355 h 78"/>
                  <a:gd name="T32" fmla="*/ 33645 w 31"/>
                  <a:gd name="T33" fmla="*/ 75712 h 78"/>
                  <a:gd name="T34" fmla="*/ 33645 w 31"/>
                  <a:gd name="T35" fmla="*/ 87068 h 78"/>
                  <a:gd name="T36" fmla="*/ 33645 w 31"/>
                  <a:gd name="T37" fmla="*/ 136281 h 78"/>
                  <a:gd name="T38" fmla="*/ 33645 w 31"/>
                  <a:gd name="T39" fmla="*/ 181708 h 78"/>
                  <a:gd name="T40" fmla="*/ 33645 w 31"/>
                  <a:gd name="T41" fmla="*/ 223349 h 78"/>
                  <a:gd name="T42" fmla="*/ 59813 w 31"/>
                  <a:gd name="T43" fmla="*/ 264990 h 7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31" h="78">
                    <a:moveTo>
                      <a:pt x="17" y="0"/>
                    </a:moveTo>
                    <a:cubicBezTo>
                      <a:pt x="22" y="0"/>
                      <a:pt x="26" y="2"/>
                      <a:pt x="29" y="5"/>
                    </a:cubicBezTo>
                    <a:cubicBezTo>
                      <a:pt x="31" y="8"/>
                      <a:pt x="31" y="12"/>
                      <a:pt x="31" y="18"/>
                    </a:cubicBezTo>
                    <a:cubicBezTo>
                      <a:pt x="31" y="63"/>
                      <a:pt x="31" y="63"/>
                      <a:pt x="31" y="63"/>
                    </a:cubicBezTo>
                    <a:cubicBezTo>
                      <a:pt x="31" y="67"/>
                      <a:pt x="30" y="71"/>
                      <a:pt x="27" y="74"/>
                    </a:cubicBezTo>
                    <a:cubicBezTo>
                      <a:pt x="25" y="76"/>
                      <a:pt x="21" y="78"/>
                      <a:pt x="16" y="78"/>
                    </a:cubicBezTo>
                    <a:cubicBezTo>
                      <a:pt x="10" y="78"/>
                      <a:pt x="5" y="76"/>
                      <a:pt x="3" y="72"/>
                    </a:cubicBezTo>
                    <a:cubicBezTo>
                      <a:pt x="1" y="69"/>
                      <a:pt x="0" y="64"/>
                      <a:pt x="0" y="57"/>
                    </a:cubicBezTo>
                    <a:cubicBezTo>
                      <a:pt x="0" y="21"/>
                      <a:pt x="0" y="21"/>
                      <a:pt x="0" y="21"/>
                    </a:cubicBezTo>
                    <a:cubicBezTo>
                      <a:pt x="0" y="14"/>
                      <a:pt x="1" y="9"/>
                      <a:pt x="3" y="6"/>
                    </a:cubicBezTo>
                    <a:cubicBezTo>
                      <a:pt x="5" y="2"/>
                      <a:pt x="10" y="0"/>
                      <a:pt x="17" y="0"/>
                    </a:cubicBezTo>
                    <a:close/>
                    <a:moveTo>
                      <a:pt x="16" y="70"/>
                    </a:moveTo>
                    <a:cubicBezTo>
                      <a:pt x="20" y="70"/>
                      <a:pt x="23" y="67"/>
                      <a:pt x="23" y="60"/>
                    </a:cubicBezTo>
                    <a:cubicBezTo>
                      <a:pt x="23" y="17"/>
                      <a:pt x="23" y="17"/>
                      <a:pt x="23" y="17"/>
                    </a:cubicBezTo>
                    <a:cubicBezTo>
                      <a:pt x="23" y="11"/>
                      <a:pt x="20" y="7"/>
                      <a:pt x="16" y="7"/>
                    </a:cubicBezTo>
                    <a:cubicBezTo>
                      <a:pt x="12" y="7"/>
                      <a:pt x="9" y="11"/>
                      <a:pt x="9" y="17"/>
                    </a:cubicBezTo>
                    <a:cubicBezTo>
                      <a:pt x="9" y="20"/>
                      <a:pt x="9" y="20"/>
                      <a:pt x="9" y="20"/>
                    </a:cubicBezTo>
                    <a:cubicBezTo>
                      <a:pt x="9" y="23"/>
                      <a:pt x="9" y="23"/>
                      <a:pt x="9" y="23"/>
                    </a:cubicBezTo>
                    <a:cubicBezTo>
                      <a:pt x="9" y="36"/>
                      <a:pt x="9" y="36"/>
                      <a:pt x="9" y="36"/>
                    </a:cubicBezTo>
                    <a:cubicBezTo>
                      <a:pt x="9" y="48"/>
                      <a:pt x="9" y="48"/>
                      <a:pt x="9" y="48"/>
                    </a:cubicBezTo>
                    <a:cubicBezTo>
                      <a:pt x="9" y="59"/>
                      <a:pt x="9" y="59"/>
                      <a:pt x="9" y="59"/>
                    </a:cubicBezTo>
                    <a:cubicBezTo>
                      <a:pt x="9" y="67"/>
                      <a:pt x="12" y="70"/>
                      <a:pt x="16" y="70"/>
                    </a:cubicBez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sp>
            <p:nvSpPr>
              <p:cNvPr id="88" name="Freeform 66"/>
              <p:cNvSpPr>
                <a:spLocks noEditPoints="1"/>
              </p:cNvSpPr>
              <p:nvPr/>
            </p:nvSpPr>
            <p:spPr bwMode="auto">
              <a:xfrm>
                <a:off x="817563" y="7245351"/>
                <a:ext cx="134938" cy="287338"/>
              </a:xfrm>
              <a:custGeom>
                <a:avLst/>
                <a:gdLst>
                  <a:gd name="T0" fmla="*/ 63721 w 36"/>
                  <a:gd name="T1" fmla="*/ 0 h 76"/>
                  <a:gd name="T2" fmla="*/ 112448 w 36"/>
                  <a:gd name="T3" fmla="*/ 0 h 76"/>
                  <a:gd name="T4" fmla="*/ 112448 w 36"/>
                  <a:gd name="T5" fmla="*/ 192819 h 76"/>
                  <a:gd name="T6" fmla="*/ 134938 w 36"/>
                  <a:gd name="T7" fmla="*/ 192819 h 76"/>
                  <a:gd name="T8" fmla="*/ 134938 w 36"/>
                  <a:gd name="T9" fmla="*/ 219284 h 76"/>
                  <a:gd name="T10" fmla="*/ 112448 w 36"/>
                  <a:gd name="T11" fmla="*/ 219284 h 76"/>
                  <a:gd name="T12" fmla="*/ 112448 w 36"/>
                  <a:gd name="T13" fmla="*/ 287338 h 76"/>
                  <a:gd name="T14" fmla="*/ 78714 w 36"/>
                  <a:gd name="T15" fmla="*/ 287338 h 76"/>
                  <a:gd name="T16" fmla="*/ 78714 w 36"/>
                  <a:gd name="T17" fmla="*/ 219284 h 76"/>
                  <a:gd name="T18" fmla="*/ 0 w 36"/>
                  <a:gd name="T19" fmla="*/ 219284 h 76"/>
                  <a:gd name="T20" fmla="*/ 0 w 36"/>
                  <a:gd name="T21" fmla="*/ 192819 h 76"/>
                  <a:gd name="T22" fmla="*/ 63721 w 36"/>
                  <a:gd name="T23" fmla="*/ 0 h 76"/>
                  <a:gd name="T24" fmla="*/ 78714 w 36"/>
                  <a:gd name="T25" fmla="*/ 192819 h 76"/>
                  <a:gd name="T26" fmla="*/ 78714 w 36"/>
                  <a:gd name="T27" fmla="*/ 41588 h 76"/>
                  <a:gd name="T28" fmla="*/ 56224 w 36"/>
                  <a:gd name="T29" fmla="*/ 117204 h 76"/>
                  <a:gd name="T30" fmla="*/ 33735 w 36"/>
                  <a:gd name="T31" fmla="*/ 192819 h 76"/>
                  <a:gd name="T32" fmla="*/ 78714 w 36"/>
                  <a:gd name="T33" fmla="*/ 192819 h 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36" h="76">
                    <a:moveTo>
                      <a:pt x="17" y="0"/>
                    </a:moveTo>
                    <a:cubicBezTo>
                      <a:pt x="30" y="0"/>
                      <a:pt x="30" y="0"/>
                      <a:pt x="30" y="0"/>
                    </a:cubicBezTo>
                    <a:cubicBezTo>
                      <a:pt x="30" y="51"/>
                      <a:pt x="30" y="51"/>
                      <a:pt x="30" y="51"/>
                    </a:cubicBezTo>
                    <a:cubicBezTo>
                      <a:pt x="36" y="51"/>
                      <a:pt x="36" y="51"/>
                      <a:pt x="36" y="51"/>
                    </a:cubicBezTo>
                    <a:cubicBezTo>
                      <a:pt x="36" y="58"/>
                      <a:pt x="36" y="58"/>
                      <a:pt x="36" y="58"/>
                    </a:cubicBezTo>
                    <a:cubicBezTo>
                      <a:pt x="30" y="58"/>
                      <a:pt x="30" y="58"/>
                      <a:pt x="30" y="58"/>
                    </a:cubicBezTo>
                    <a:cubicBezTo>
                      <a:pt x="30" y="76"/>
                      <a:pt x="30" y="76"/>
                      <a:pt x="30" y="76"/>
                    </a:cubicBezTo>
                    <a:cubicBezTo>
                      <a:pt x="21" y="76"/>
                      <a:pt x="21" y="76"/>
                      <a:pt x="21" y="76"/>
                    </a:cubicBezTo>
                    <a:cubicBezTo>
                      <a:pt x="21" y="58"/>
                      <a:pt x="21" y="58"/>
                      <a:pt x="21" y="58"/>
                    </a:cubicBezTo>
                    <a:cubicBezTo>
                      <a:pt x="0" y="58"/>
                      <a:pt x="0" y="58"/>
                      <a:pt x="0" y="58"/>
                    </a:cubicBezTo>
                    <a:cubicBezTo>
                      <a:pt x="0" y="51"/>
                      <a:pt x="0" y="51"/>
                      <a:pt x="0" y="51"/>
                    </a:cubicBezTo>
                    <a:lnTo>
                      <a:pt x="17" y="0"/>
                    </a:lnTo>
                    <a:close/>
                    <a:moveTo>
                      <a:pt x="21" y="51"/>
                    </a:moveTo>
                    <a:cubicBezTo>
                      <a:pt x="21" y="11"/>
                      <a:pt x="21" y="11"/>
                      <a:pt x="21" y="11"/>
                    </a:cubicBezTo>
                    <a:cubicBezTo>
                      <a:pt x="20" y="15"/>
                      <a:pt x="17" y="22"/>
                      <a:pt x="15" y="31"/>
                    </a:cubicBezTo>
                    <a:cubicBezTo>
                      <a:pt x="12" y="40"/>
                      <a:pt x="10" y="47"/>
                      <a:pt x="9" y="51"/>
                    </a:cubicBezTo>
                    <a:lnTo>
                      <a:pt x="21" y="51"/>
                    </a:lnTo>
                    <a:close/>
                  </a:path>
                </a:pathLst>
              </a:custGeom>
              <a:solidFill>
                <a:srgbClr val="FFFFFF"/>
              </a:solidFill>
              <a:ln>
                <a:noFill/>
              </a:ln>
              <a:extLst>
                <a:ext uri="{91240B29-F687-4F45-9708-019B960494DF}">
                  <a14:hiddenLine xmlns:a14="http://schemas.microsoft.com/office/drawing/2010/main" w="15875" cap="flat">
                    <a:solidFill>
                      <a:srgbClr val="000000"/>
                    </a:solidFill>
                    <a:prstDash val="solid"/>
                    <a:miter lim="800000"/>
                    <a:headEnd/>
                    <a:tailEnd/>
                  </a14:hiddenLine>
                </a:ext>
              </a:extLst>
            </p:spPr>
            <p:txBody>
              <a:bodyPr/>
              <a:lstStyle/>
              <a:p>
                <a:pPr defTabSz="1218712">
                  <a:defRPr/>
                </a:pPr>
                <a:endParaRPr lang="zh-CN" altLang="en-US" kern="0">
                  <a:solidFill>
                    <a:sysClr val="windowText" lastClr="000000"/>
                  </a:solidFill>
                </a:endParaRPr>
              </a:p>
            </p:txBody>
          </p:sp>
        </p:grpSp>
      </p:grpSp>
      <p:sp>
        <p:nvSpPr>
          <p:cNvPr id="89" name="文本框 84"/>
          <p:cNvSpPr txBox="1"/>
          <p:nvPr/>
        </p:nvSpPr>
        <p:spPr>
          <a:xfrm>
            <a:off x="1053852" y="4437112"/>
            <a:ext cx="1521514" cy="358983"/>
          </a:xfrm>
          <a:prstGeom prst="rect">
            <a:avLst/>
          </a:prstGeom>
          <a:noFill/>
        </p:spPr>
        <p:txBody>
          <a:bodyPr wrap="none" lIns="91412" tIns="45707" rIns="91412" bIns="45707">
            <a:spAutoFit/>
          </a:bodyPr>
          <a:lstStyle/>
          <a:p>
            <a:pPr defTabSz="1218712">
              <a:defRPr/>
            </a:pPr>
            <a:r>
              <a:rPr lang="zh-CN" altLang="en-US" sz="1733" b="1" kern="0" dirty="0">
                <a:solidFill>
                  <a:srgbClr val="3F3F3F"/>
                </a:solidFill>
                <a:latin typeface="微软雅黑" panose="020B0503020204020204" pitchFamily="34" charset="-122"/>
                <a:ea typeface="微软雅黑" panose="020B0503020204020204" pitchFamily="34" charset="-122"/>
              </a:rPr>
              <a:t>标题文字内容</a:t>
            </a:r>
          </a:p>
        </p:txBody>
      </p:sp>
      <p:sp>
        <p:nvSpPr>
          <p:cNvPr id="90" name="TextBox 49"/>
          <p:cNvSpPr txBox="1"/>
          <p:nvPr/>
        </p:nvSpPr>
        <p:spPr>
          <a:xfrm>
            <a:off x="1060384" y="4776360"/>
            <a:ext cx="4543703" cy="430861"/>
          </a:xfrm>
          <a:prstGeom prst="rect">
            <a:avLst/>
          </a:prstGeom>
          <a:noFill/>
          <a:ln w="3175">
            <a:noFill/>
          </a:ln>
        </p:spPr>
        <p:txBody>
          <a:bodyPr wrap="square" lIns="91412" tIns="45707" rIns="91412" bIns="45707">
            <a:spAutoFit/>
          </a:bodyPr>
          <a:lstStyle/>
          <a:p>
            <a:pPr defTabSz="1218712">
              <a:defRPr/>
            </a:pPr>
            <a:r>
              <a:rPr lang="zh-CN" altLang="en-US"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91" name="文本框 84"/>
          <p:cNvSpPr txBox="1"/>
          <p:nvPr/>
        </p:nvSpPr>
        <p:spPr>
          <a:xfrm>
            <a:off x="1053852" y="5323187"/>
            <a:ext cx="1521514" cy="358983"/>
          </a:xfrm>
          <a:prstGeom prst="rect">
            <a:avLst/>
          </a:prstGeom>
          <a:noFill/>
        </p:spPr>
        <p:txBody>
          <a:bodyPr wrap="none" lIns="91412" tIns="45707" rIns="91412" bIns="45707">
            <a:spAutoFit/>
          </a:bodyPr>
          <a:lstStyle/>
          <a:p>
            <a:pPr defTabSz="1218712">
              <a:defRPr/>
            </a:pPr>
            <a:r>
              <a:rPr lang="zh-CN" altLang="en-US" sz="1733" b="1" kern="0" dirty="0">
                <a:solidFill>
                  <a:srgbClr val="3F3F3F"/>
                </a:solidFill>
                <a:latin typeface="微软雅黑" panose="020B0503020204020204" pitchFamily="34" charset="-122"/>
                <a:ea typeface="微软雅黑" panose="020B0503020204020204" pitchFamily="34" charset="-122"/>
              </a:rPr>
              <a:t>标题文字内容</a:t>
            </a:r>
          </a:p>
        </p:txBody>
      </p:sp>
      <p:sp>
        <p:nvSpPr>
          <p:cNvPr id="92" name="TextBox 49"/>
          <p:cNvSpPr txBox="1"/>
          <p:nvPr/>
        </p:nvSpPr>
        <p:spPr>
          <a:xfrm>
            <a:off x="1060384" y="5662435"/>
            <a:ext cx="4543703" cy="430861"/>
          </a:xfrm>
          <a:prstGeom prst="rect">
            <a:avLst/>
          </a:prstGeom>
          <a:noFill/>
          <a:ln w="3175">
            <a:noFill/>
          </a:ln>
        </p:spPr>
        <p:txBody>
          <a:bodyPr wrap="square" lIns="91412" tIns="45707" rIns="91412" bIns="45707">
            <a:spAutoFit/>
          </a:bodyPr>
          <a:lstStyle/>
          <a:p>
            <a:pPr defTabSz="1218712">
              <a:defRPr/>
            </a:pPr>
            <a:r>
              <a:rPr lang="zh-CN" altLang="en-US"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添加相关的文字简介内容添加相关的文字简介内容添加相关的文字简介内容添加相关的文字简介内容添加相关的文字简介内容</a:t>
            </a:r>
            <a:endParaRPr lang="en-US" altLang="zh-CN" sz="11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93" name="文本框 84"/>
          <p:cNvSpPr txBox="1"/>
          <p:nvPr/>
        </p:nvSpPr>
        <p:spPr>
          <a:xfrm>
            <a:off x="6950811" y="191670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工作之一</a:t>
            </a:r>
          </a:p>
        </p:txBody>
      </p:sp>
      <p:sp>
        <p:nvSpPr>
          <p:cNvPr id="94" name="文本框 84"/>
          <p:cNvSpPr txBox="1"/>
          <p:nvPr/>
        </p:nvSpPr>
        <p:spPr>
          <a:xfrm>
            <a:off x="9062128" y="1949779"/>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工作之二</a:t>
            </a:r>
          </a:p>
        </p:txBody>
      </p:sp>
      <p:sp>
        <p:nvSpPr>
          <p:cNvPr id="95" name="文本框 84"/>
          <p:cNvSpPr txBox="1"/>
          <p:nvPr/>
        </p:nvSpPr>
        <p:spPr>
          <a:xfrm>
            <a:off x="6854841" y="422108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工作之三</a:t>
            </a:r>
          </a:p>
        </p:txBody>
      </p:sp>
      <p:sp>
        <p:nvSpPr>
          <p:cNvPr id="96" name="文本框 84"/>
          <p:cNvSpPr txBox="1"/>
          <p:nvPr/>
        </p:nvSpPr>
        <p:spPr>
          <a:xfrm>
            <a:off x="9254066" y="4254158"/>
            <a:ext cx="1723492" cy="1015636"/>
          </a:xfrm>
          <a:prstGeom prst="rect">
            <a:avLst/>
          </a:prstGeom>
          <a:noFill/>
        </p:spPr>
        <p:txBody>
          <a:bodyPr wrap="none" lIns="91412" tIns="45707" rIns="91412" bIns="45707">
            <a:spAutoFit/>
          </a:bodyPr>
          <a:lstStyle/>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重要</a:t>
            </a:r>
            <a:endParaRPr lang="en-US" altLang="zh-CN" sz="3000" b="1" kern="0" dirty="0">
              <a:solidFill>
                <a:sysClr val="windowText" lastClr="000000">
                  <a:lumMod val="65000"/>
                  <a:lumOff val="35000"/>
                </a:sysClr>
              </a:solidFill>
              <a:latin typeface="Impact" panose="020B0806030902050204" pitchFamily="34" charset="0"/>
              <a:ea typeface="微软雅黑"/>
            </a:endParaRPr>
          </a:p>
          <a:p>
            <a:pPr algn="ctr" defTabSz="1218712">
              <a:defRPr/>
            </a:pPr>
            <a:r>
              <a:rPr lang="zh-CN" altLang="en-US" sz="3000" b="1" kern="0" dirty="0">
                <a:solidFill>
                  <a:sysClr val="windowText" lastClr="000000">
                    <a:lumMod val="65000"/>
                    <a:lumOff val="35000"/>
                  </a:sysClr>
                </a:solidFill>
                <a:latin typeface="Impact" panose="020B0806030902050204" pitchFamily="34" charset="0"/>
                <a:ea typeface="微软雅黑"/>
              </a:rPr>
              <a:t>工作之四</a:t>
            </a:r>
          </a:p>
        </p:txBody>
      </p:sp>
      <p:pic>
        <p:nvPicPr>
          <p:cNvPr id="97" name="Picture 4"/>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184888" y="1764067"/>
            <a:ext cx="4316497" cy="223833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62482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重点工作回顾</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83" name="Picture 91" descr="66vf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0688" y="1175451"/>
            <a:ext cx="2371561" cy="5061861"/>
          </a:xfrm>
          <a:prstGeom prst="rect">
            <a:avLst/>
          </a:prstGeom>
          <a:noFill/>
          <a:extLst>
            <a:ext uri="{909E8E84-426E-40DD-AFC4-6F175D3DCCD1}">
              <a14:hiddenFill xmlns:a14="http://schemas.microsoft.com/office/drawing/2010/main">
                <a:solidFill>
                  <a:srgbClr val="FFFFFF"/>
                </a:solidFill>
              </a14:hiddenFill>
            </a:ext>
          </a:extLst>
        </p:spPr>
      </p:pic>
      <p:sp>
        <p:nvSpPr>
          <p:cNvPr id="284" name="Freeform 5"/>
          <p:cNvSpPr>
            <a:spLocks/>
          </p:cNvSpPr>
          <p:nvPr/>
        </p:nvSpPr>
        <p:spPr bwMode="auto">
          <a:xfrm>
            <a:off x="4734696" y="1324456"/>
            <a:ext cx="3905875" cy="4511785"/>
          </a:xfrm>
          <a:custGeom>
            <a:avLst/>
            <a:gdLst>
              <a:gd name="T0" fmla="*/ 3349 w 3349"/>
              <a:gd name="T1" fmla="*/ 2902 h 3868"/>
              <a:gd name="T2" fmla="*/ 1675 w 3349"/>
              <a:gd name="T3" fmla="*/ 3868 h 3868"/>
              <a:gd name="T4" fmla="*/ 0 w 3349"/>
              <a:gd name="T5" fmla="*/ 2902 h 3868"/>
              <a:gd name="T6" fmla="*/ 0 w 3349"/>
              <a:gd name="T7" fmla="*/ 966 h 3868"/>
              <a:gd name="T8" fmla="*/ 1675 w 3349"/>
              <a:gd name="T9" fmla="*/ 0 h 3868"/>
              <a:gd name="T10" fmla="*/ 3349 w 3349"/>
              <a:gd name="T11" fmla="*/ 966 h 3868"/>
              <a:gd name="T12" fmla="*/ 3349 w 3349"/>
              <a:gd name="T13" fmla="*/ 2902 h 3868"/>
            </a:gdLst>
            <a:ahLst/>
            <a:cxnLst>
              <a:cxn ang="0">
                <a:pos x="T0" y="T1"/>
              </a:cxn>
              <a:cxn ang="0">
                <a:pos x="T2" y="T3"/>
              </a:cxn>
              <a:cxn ang="0">
                <a:pos x="T4" y="T5"/>
              </a:cxn>
              <a:cxn ang="0">
                <a:pos x="T6" y="T7"/>
              </a:cxn>
              <a:cxn ang="0">
                <a:pos x="T8" y="T9"/>
              </a:cxn>
              <a:cxn ang="0">
                <a:pos x="T10" y="T11"/>
              </a:cxn>
              <a:cxn ang="0">
                <a:pos x="T12" y="T13"/>
              </a:cxn>
            </a:cxnLst>
            <a:rect l="0" t="0" r="r" b="b"/>
            <a:pathLst>
              <a:path w="3349" h="3868">
                <a:moveTo>
                  <a:pt x="3349" y="2902"/>
                </a:moveTo>
                <a:lnTo>
                  <a:pt x="1675" y="3868"/>
                </a:lnTo>
                <a:lnTo>
                  <a:pt x="0" y="2902"/>
                </a:lnTo>
                <a:lnTo>
                  <a:pt x="0" y="966"/>
                </a:lnTo>
                <a:lnTo>
                  <a:pt x="1675" y="0"/>
                </a:lnTo>
                <a:lnTo>
                  <a:pt x="3349" y="966"/>
                </a:lnTo>
                <a:lnTo>
                  <a:pt x="3349" y="2902"/>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grpSp>
        <p:nvGrpSpPr>
          <p:cNvPr id="285" name="组合 284"/>
          <p:cNvGrpSpPr/>
          <p:nvPr/>
        </p:nvGrpSpPr>
        <p:grpSpPr>
          <a:xfrm>
            <a:off x="5967335" y="3081003"/>
            <a:ext cx="1562973" cy="1082963"/>
            <a:chOff x="4418585" y="2490160"/>
            <a:chExt cx="1172739" cy="812575"/>
          </a:xfrm>
        </p:grpSpPr>
        <p:grpSp>
          <p:nvGrpSpPr>
            <p:cNvPr id="286" name="组合 285"/>
            <p:cNvGrpSpPr/>
            <p:nvPr/>
          </p:nvGrpSpPr>
          <p:grpSpPr>
            <a:xfrm>
              <a:off x="4608405" y="2490160"/>
              <a:ext cx="702045" cy="434104"/>
              <a:chOff x="8513763" y="2622551"/>
              <a:chExt cx="765175" cy="473075"/>
            </a:xfrm>
            <a:solidFill>
              <a:sysClr val="window" lastClr="FFFFFF">
                <a:lumMod val="50000"/>
              </a:sysClr>
            </a:solidFill>
          </p:grpSpPr>
          <p:sp>
            <p:nvSpPr>
              <p:cNvPr id="288" name="Freeform 36"/>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89" name="Freeform 37"/>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0" name="Freeform 38"/>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1" name="Freeform 39"/>
              <p:cNvSpPr>
                <a:spLocks/>
              </p:cNvSpPr>
              <p:nvPr/>
            </p:nvSpPr>
            <p:spPr bwMode="auto">
              <a:xfrm>
                <a:off x="8704263" y="2622551"/>
                <a:ext cx="382587" cy="473075"/>
              </a:xfrm>
              <a:custGeom>
                <a:avLst/>
                <a:gdLst>
                  <a:gd name="T0" fmla="*/ 126 w 132"/>
                  <a:gd name="T1" fmla="*/ 135 h 163"/>
                  <a:gd name="T2" fmla="*/ 89 w 132"/>
                  <a:gd name="T3" fmla="*/ 73 h 163"/>
                  <a:gd name="T4" fmla="*/ 79 w 132"/>
                  <a:gd name="T5" fmla="*/ 73 h 163"/>
                  <a:gd name="T6" fmla="*/ 104 w 132"/>
                  <a:gd name="T7" fmla="*/ 38 h 163"/>
                  <a:gd name="T8" fmla="*/ 66 w 132"/>
                  <a:gd name="T9" fmla="*/ 0 h 163"/>
                  <a:gd name="T10" fmla="*/ 28 w 132"/>
                  <a:gd name="T11" fmla="*/ 38 h 163"/>
                  <a:gd name="T12" fmla="*/ 53 w 132"/>
                  <a:gd name="T13" fmla="*/ 73 h 163"/>
                  <a:gd name="T14" fmla="*/ 43 w 132"/>
                  <a:gd name="T15" fmla="*/ 73 h 163"/>
                  <a:gd name="T16" fmla="*/ 6 w 132"/>
                  <a:gd name="T17" fmla="*/ 135 h 163"/>
                  <a:gd name="T18" fmla="*/ 11 w 132"/>
                  <a:gd name="T19" fmla="*/ 163 h 163"/>
                  <a:gd name="T20" fmla="*/ 56 w 132"/>
                  <a:gd name="T21" fmla="*/ 163 h 163"/>
                  <a:gd name="T22" fmla="*/ 65 w 132"/>
                  <a:gd name="T23" fmla="*/ 86 h 163"/>
                  <a:gd name="T24" fmla="*/ 55 w 132"/>
                  <a:gd name="T25" fmla="*/ 76 h 163"/>
                  <a:gd name="T26" fmla="*/ 77 w 132"/>
                  <a:gd name="T27" fmla="*/ 76 h 163"/>
                  <a:gd name="T28" fmla="*/ 67 w 132"/>
                  <a:gd name="T29" fmla="*/ 86 h 163"/>
                  <a:gd name="T30" fmla="*/ 76 w 132"/>
                  <a:gd name="T31" fmla="*/ 163 h 163"/>
                  <a:gd name="T32" fmla="*/ 121 w 132"/>
                  <a:gd name="T33" fmla="*/ 163 h 163"/>
                  <a:gd name="T34" fmla="*/ 126 w 132"/>
                  <a:gd name="T35" fmla="*/ 135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2" h="163">
                    <a:moveTo>
                      <a:pt x="126" y="135"/>
                    </a:moveTo>
                    <a:cubicBezTo>
                      <a:pt x="121" y="123"/>
                      <a:pt x="109" y="73"/>
                      <a:pt x="89" y="73"/>
                    </a:cubicBezTo>
                    <a:cubicBezTo>
                      <a:pt x="79" y="73"/>
                      <a:pt x="79" y="73"/>
                      <a:pt x="79" y="73"/>
                    </a:cubicBezTo>
                    <a:cubicBezTo>
                      <a:pt x="93" y="68"/>
                      <a:pt x="104" y="54"/>
                      <a:pt x="104" y="38"/>
                    </a:cubicBezTo>
                    <a:cubicBezTo>
                      <a:pt x="104" y="17"/>
                      <a:pt x="87" y="0"/>
                      <a:pt x="66" y="0"/>
                    </a:cubicBezTo>
                    <a:cubicBezTo>
                      <a:pt x="45" y="0"/>
                      <a:pt x="28" y="17"/>
                      <a:pt x="28" y="38"/>
                    </a:cubicBezTo>
                    <a:cubicBezTo>
                      <a:pt x="28" y="54"/>
                      <a:pt x="39" y="68"/>
                      <a:pt x="53" y="73"/>
                    </a:cubicBezTo>
                    <a:cubicBezTo>
                      <a:pt x="43" y="73"/>
                      <a:pt x="43" y="73"/>
                      <a:pt x="43" y="73"/>
                    </a:cubicBezTo>
                    <a:cubicBezTo>
                      <a:pt x="23" y="73"/>
                      <a:pt x="11" y="123"/>
                      <a:pt x="6" y="135"/>
                    </a:cubicBezTo>
                    <a:cubicBezTo>
                      <a:pt x="0" y="153"/>
                      <a:pt x="11" y="163"/>
                      <a:pt x="11" y="163"/>
                    </a:cubicBezTo>
                    <a:cubicBezTo>
                      <a:pt x="56" y="163"/>
                      <a:pt x="56" y="163"/>
                      <a:pt x="56" y="163"/>
                    </a:cubicBezTo>
                    <a:cubicBezTo>
                      <a:pt x="65" y="86"/>
                      <a:pt x="65" y="86"/>
                      <a:pt x="65" y="86"/>
                    </a:cubicBezTo>
                    <a:cubicBezTo>
                      <a:pt x="55" y="76"/>
                      <a:pt x="55" y="76"/>
                      <a:pt x="55" y="76"/>
                    </a:cubicBezTo>
                    <a:cubicBezTo>
                      <a:pt x="77" y="76"/>
                      <a:pt x="77" y="76"/>
                      <a:pt x="77" y="76"/>
                    </a:cubicBezTo>
                    <a:cubicBezTo>
                      <a:pt x="67" y="86"/>
                      <a:pt x="67" y="86"/>
                      <a:pt x="67" y="86"/>
                    </a:cubicBezTo>
                    <a:cubicBezTo>
                      <a:pt x="76" y="163"/>
                      <a:pt x="76" y="163"/>
                      <a:pt x="76" y="163"/>
                    </a:cubicBezTo>
                    <a:cubicBezTo>
                      <a:pt x="121" y="163"/>
                      <a:pt x="121" y="163"/>
                      <a:pt x="121" y="163"/>
                    </a:cubicBezTo>
                    <a:cubicBezTo>
                      <a:pt x="121" y="163"/>
                      <a:pt x="132" y="153"/>
                      <a:pt x="126" y="13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2" name="Freeform 40"/>
              <p:cNvSpPr>
                <a:spLocks/>
              </p:cNvSpPr>
              <p:nvPr/>
            </p:nvSpPr>
            <p:spPr bwMode="auto">
              <a:xfrm>
                <a:off x="8513763" y="2709863"/>
                <a:ext cx="242887" cy="385763"/>
              </a:xfrm>
              <a:custGeom>
                <a:avLst/>
                <a:gdLst>
                  <a:gd name="T0" fmla="*/ 68 w 84"/>
                  <a:gd name="T1" fmla="*/ 104 h 133"/>
                  <a:gd name="T2" fmla="*/ 70 w 84"/>
                  <a:gd name="T3" fmla="*/ 96 h 133"/>
                  <a:gd name="T4" fmla="*/ 82 w 84"/>
                  <a:gd name="T5" fmla="*/ 64 h 133"/>
                  <a:gd name="T6" fmla="*/ 72 w 84"/>
                  <a:gd name="T7" fmla="*/ 60 h 133"/>
                  <a:gd name="T8" fmla="*/ 64 w 84"/>
                  <a:gd name="T9" fmla="*/ 60 h 133"/>
                  <a:gd name="T10" fmla="*/ 84 w 84"/>
                  <a:gd name="T11" fmla="*/ 31 h 133"/>
                  <a:gd name="T12" fmla="*/ 54 w 84"/>
                  <a:gd name="T13" fmla="*/ 0 h 133"/>
                  <a:gd name="T14" fmla="*/ 23 w 84"/>
                  <a:gd name="T15" fmla="*/ 31 h 133"/>
                  <a:gd name="T16" fmla="*/ 43 w 84"/>
                  <a:gd name="T17" fmla="*/ 60 h 133"/>
                  <a:gd name="T18" fmla="*/ 35 w 84"/>
                  <a:gd name="T19" fmla="*/ 60 h 133"/>
                  <a:gd name="T20" fmla="*/ 5 w 84"/>
                  <a:gd name="T21" fmla="*/ 110 h 133"/>
                  <a:gd name="T22" fmla="*/ 9 w 84"/>
                  <a:gd name="T23" fmla="*/ 133 h 133"/>
                  <a:gd name="T24" fmla="*/ 45 w 84"/>
                  <a:gd name="T25" fmla="*/ 133 h 133"/>
                  <a:gd name="T26" fmla="*/ 53 w 84"/>
                  <a:gd name="T27" fmla="*/ 70 h 133"/>
                  <a:gd name="T28" fmla="*/ 45 w 84"/>
                  <a:gd name="T29" fmla="*/ 62 h 133"/>
                  <a:gd name="T30" fmla="*/ 62 w 84"/>
                  <a:gd name="T31" fmla="*/ 62 h 133"/>
                  <a:gd name="T32" fmla="*/ 55 w 84"/>
                  <a:gd name="T33" fmla="*/ 70 h 133"/>
                  <a:gd name="T34" fmla="*/ 62 w 84"/>
                  <a:gd name="T35" fmla="*/ 133 h 133"/>
                  <a:gd name="T36" fmla="*/ 71 w 84"/>
                  <a:gd name="T37" fmla="*/ 133 h 133"/>
                  <a:gd name="T38" fmla="*/ 68 w 84"/>
                  <a:gd name="T39" fmla="*/ 104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68" y="104"/>
                    </a:moveTo>
                    <a:cubicBezTo>
                      <a:pt x="68" y="102"/>
                      <a:pt x="69" y="99"/>
                      <a:pt x="70" y="96"/>
                    </a:cubicBezTo>
                    <a:cubicBezTo>
                      <a:pt x="73" y="87"/>
                      <a:pt x="77" y="75"/>
                      <a:pt x="82" y="64"/>
                    </a:cubicBezTo>
                    <a:cubicBezTo>
                      <a:pt x="79" y="61"/>
                      <a:pt x="76" y="60"/>
                      <a:pt x="72" y="60"/>
                    </a:cubicBezTo>
                    <a:cubicBezTo>
                      <a:pt x="64" y="60"/>
                      <a:pt x="64" y="60"/>
                      <a:pt x="64" y="60"/>
                    </a:cubicBezTo>
                    <a:cubicBezTo>
                      <a:pt x="76" y="55"/>
                      <a:pt x="84" y="44"/>
                      <a:pt x="84" y="31"/>
                    </a:cubicBezTo>
                    <a:cubicBezTo>
                      <a:pt x="84" y="14"/>
                      <a:pt x="71" y="0"/>
                      <a:pt x="54" y="0"/>
                    </a:cubicBezTo>
                    <a:cubicBezTo>
                      <a:pt x="37" y="0"/>
                      <a:pt x="23" y="14"/>
                      <a:pt x="23" y="31"/>
                    </a:cubicBezTo>
                    <a:cubicBezTo>
                      <a:pt x="23" y="44"/>
                      <a:pt x="32" y="55"/>
                      <a:pt x="43" y="60"/>
                    </a:cubicBezTo>
                    <a:cubicBezTo>
                      <a:pt x="35" y="60"/>
                      <a:pt x="35" y="60"/>
                      <a:pt x="35" y="60"/>
                    </a:cubicBezTo>
                    <a:cubicBezTo>
                      <a:pt x="19" y="60"/>
                      <a:pt x="9" y="100"/>
                      <a:pt x="5" y="110"/>
                    </a:cubicBezTo>
                    <a:cubicBezTo>
                      <a:pt x="0" y="125"/>
                      <a:pt x="9" y="133"/>
                      <a:pt x="9" y="133"/>
                    </a:cubicBezTo>
                    <a:cubicBezTo>
                      <a:pt x="45" y="133"/>
                      <a:pt x="45" y="133"/>
                      <a:pt x="45" y="133"/>
                    </a:cubicBezTo>
                    <a:cubicBezTo>
                      <a:pt x="53" y="70"/>
                      <a:pt x="53" y="70"/>
                      <a:pt x="53" y="70"/>
                    </a:cubicBezTo>
                    <a:cubicBezTo>
                      <a:pt x="45" y="62"/>
                      <a:pt x="45" y="62"/>
                      <a:pt x="45" y="62"/>
                    </a:cubicBezTo>
                    <a:cubicBezTo>
                      <a:pt x="62" y="62"/>
                      <a:pt x="62" y="62"/>
                      <a:pt x="62" y="62"/>
                    </a:cubicBezTo>
                    <a:cubicBezTo>
                      <a:pt x="55" y="70"/>
                      <a:pt x="55" y="70"/>
                      <a:pt x="55" y="70"/>
                    </a:cubicBezTo>
                    <a:cubicBezTo>
                      <a:pt x="62" y="133"/>
                      <a:pt x="62" y="133"/>
                      <a:pt x="62" y="133"/>
                    </a:cubicBezTo>
                    <a:cubicBezTo>
                      <a:pt x="71" y="133"/>
                      <a:pt x="71" y="133"/>
                      <a:pt x="71" y="133"/>
                    </a:cubicBezTo>
                    <a:cubicBezTo>
                      <a:pt x="67" y="128"/>
                      <a:pt x="62" y="118"/>
                      <a:pt x="68" y="10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sp>
            <p:nvSpPr>
              <p:cNvPr id="293" name="Freeform 41"/>
              <p:cNvSpPr>
                <a:spLocks/>
              </p:cNvSpPr>
              <p:nvPr/>
            </p:nvSpPr>
            <p:spPr bwMode="auto">
              <a:xfrm>
                <a:off x="9034463" y="2709863"/>
                <a:ext cx="244475" cy="385763"/>
              </a:xfrm>
              <a:custGeom>
                <a:avLst/>
                <a:gdLst>
                  <a:gd name="T0" fmla="*/ 79 w 84"/>
                  <a:gd name="T1" fmla="*/ 110 h 133"/>
                  <a:gd name="T2" fmla="*/ 49 w 84"/>
                  <a:gd name="T3" fmla="*/ 60 h 133"/>
                  <a:gd name="T4" fmla="*/ 41 w 84"/>
                  <a:gd name="T5" fmla="*/ 60 h 133"/>
                  <a:gd name="T6" fmla="*/ 61 w 84"/>
                  <a:gd name="T7" fmla="*/ 31 h 133"/>
                  <a:gd name="T8" fmla="*/ 30 w 84"/>
                  <a:gd name="T9" fmla="*/ 0 h 133"/>
                  <a:gd name="T10" fmla="*/ 0 w 84"/>
                  <a:gd name="T11" fmla="*/ 31 h 133"/>
                  <a:gd name="T12" fmla="*/ 20 w 84"/>
                  <a:gd name="T13" fmla="*/ 60 h 133"/>
                  <a:gd name="T14" fmla="*/ 12 w 84"/>
                  <a:gd name="T15" fmla="*/ 60 h 133"/>
                  <a:gd name="T16" fmla="*/ 2 w 84"/>
                  <a:gd name="T17" fmla="*/ 64 h 133"/>
                  <a:gd name="T18" fmla="*/ 14 w 84"/>
                  <a:gd name="T19" fmla="*/ 96 h 133"/>
                  <a:gd name="T20" fmla="*/ 16 w 84"/>
                  <a:gd name="T21" fmla="*/ 104 h 133"/>
                  <a:gd name="T22" fmla="*/ 13 w 84"/>
                  <a:gd name="T23" fmla="*/ 133 h 133"/>
                  <a:gd name="T24" fmla="*/ 22 w 84"/>
                  <a:gd name="T25" fmla="*/ 133 h 133"/>
                  <a:gd name="T26" fmla="*/ 29 w 84"/>
                  <a:gd name="T27" fmla="*/ 70 h 133"/>
                  <a:gd name="T28" fmla="*/ 22 w 84"/>
                  <a:gd name="T29" fmla="*/ 62 h 133"/>
                  <a:gd name="T30" fmla="*/ 39 w 84"/>
                  <a:gd name="T31" fmla="*/ 62 h 133"/>
                  <a:gd name="T32" fmla="*/ 31 w 84"/>
                  <a:gd name="T33" fmla="*/ 70 h 133"/>
                  <a:gd name="T34" fmla="*/ 39 w 84"/>
                  <a:gd name="T35" fmla="*/ 133 h 133"/>
                  <a:gd name="T36" fmla="*/ 75 w 84"/>
                  <a:gd name="T37" fmla="*/ 133 h 133"/>
                  <a:gd name="T38" fmla="*/ 79 w 84"/>
                  <a:gd name="T39" fmla="*/ 11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4" h="133">
                    <a:moveTo>
                      <a:pt x="79" y="110"/>
                    </a:moveTo>
                    <a:cubicBezTo>
                      <a:pt x="75" y="100"/>
                      <a:pt x="65" y="60"/>
                      <a:pt x="49" y="60"/>
                    </a:cubicBezTo>
                    <a:cubicBezTo>
                      <a:pt x="41" y="60"/>
                      <a:pt x="41" y="60"/>
                      <a:pt x="41" y="60"/>
                    </a:cubicBezTo>
                    <a:cubicBezTo>
                      <a:pt x="52" y="55"/>
                      <a:pt x="61" y="44"/>
                      <a:pt x="61" y="31"/>
                    </a:cubicBezTo>
                    <a:cubicBezTo>
                      <a:pt x="61" y="14"/>
                      <a:pt x="47" y="0"/>
                      <a:pt x="30" y="0"/>
                    </a:cubicBezTo>
                    <a:cubicBezTo>
                      <a:pt x="13" y="0"/>
                      <a:pt x="0" y="14"/>
                      <a:pt x="0" y="31"/>
                    </a:cubicBezTo>
                    <a:cubicBezTo>
                      <a:pt x="0" y="44"/>
                      <a:pt x="8" y="55"/>
                      <a:pt x="20" y="60"/>
                    </a:cubicBezTo>
                    <a:cubicBezTo>
                      <a:pt x="12" y="60"/>
                      <a:pt x="12" y="60"/>
                      <a:pt x="12" y="60"/>
                    </a:cubicBezTo>
                    <a:cubicBezTo>
                      <a:pt x="8" y="60"/>
                      <a:pt x="5" y="61"/>
                      <a:pt x="2" y="64"/>
                    </a:cubicBezTo>
                    <a:cubicBezTo>
                      <a:pt x="7" y="75"/>
                      <a:pt x="11" y="87"/>
                      <a:pt x="14" y="96"/>
                    </a:cubicBezTo>
                    <a:cubicBezTo>
                      <a:pt x="15" y="99"/>
                      <a:pt x="16" y="102"/>
                      <a:pt x="16" y="104"/>
                    </a:cubicBezTo>
                    <a:cubicBezTo>
                      <a:pt x="22" y="118"/>
                      <a:pt x="17" y="128"/>
                      <a:pt x="13" y="133"/>
                    </a:cubicBezTo>
                    <a:cubicBezTo>
                      <a:pt x="22" y="133"/>
                      <a:pt x="22" y="133"/>
                      <a:pt x="22" y="133"/>
                    </a:cubicBezTo>
                    <a:cubicBezTo>
                      <a:pt x="29" y="70"/>
                      <a:pt x="29" y="70"/>
                      <a:pt x="29" y="70"/>
                    </a:cubicBezTo>
                    <a:cubicBezTo>
                      <a:pt x="22" y="62"/>
                      <a:pt x="22" y="62"/>
                      <a:pt x="22" y="62"/>
                    </a:cubicBezTo>
                    <a:cubicBezTo>
                      <a:pt x="39" y="62"/>
                      <a:pt x="39" y="62"/>
                      <a:pt x="39" y="62"/>
                    </a:cubicBezTo>
                    <a:cubicBezTo>
                      <a:pt x="31" y="70"/>
                      <a:pt x="31" y="70"/>
                      <a:pt x="31" y="70"/>
                    </a:cubicBezTo>
                    <a:cubicBezTo>
                      <a:pt x="39" y="133"/>
                      <a:pt x="39" y="133"/>
                      <a:pt x="39" y="133"/>
                    </a:cubicBezTo>
                    <a:cubicBezTo>
                      <a:pt x="75" y="133"/>
                      <a:pt x="75" y="133"/>
                      <a:pt x="75" y="133"/>
                    </a:cubicBezTo>
                    <a:cubicBezTo>
                      <a:pt x="75" y="133"/>
                      <a:pt x="84" y="125"/>
                      <a:pt x="79" y="11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sz="3199" kern="0">
                  <a:solidFill>
                    <a:sysClr val="windowText" lastClr="000000"/>
                  </a:solidFill>
                  <a:latin typeface="Calibri"/>
                  <a:ea typeface="微软雅黑"/>
                </a:endParaRPr>
              </a:p>
            </p:txBody>
          </p:sp>
        </p:grpSp>
        <p:sp>
          <p:nvSpPr>
            <p:cNvPr id="287" name="文本框 40"/>
            <p:cNvSpPr txBox="1">
              <a:spLocks noChangeArrowheads="1"/>
            </p:cNvSpPr>
            <p:nvPr/>
          </p:nvSpPr>
          <p:spPr bwMode="auto">
            <a:xfrm>
              <a:off x="4418585" y="2944809"/>
              <a:ext cx="1172739" cy="357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12" tIns="45707" rIns="91412" bIns="45707">
              <a:spAutoFit/>
            </a:bodyPr>
            <a:lstStyle>
              <a:lvl1pPr>
                <a:defRPr>
                  <a:solidFill>
                    <a:schemeClr val="tx1"/>
                  </a:solidFill>
                  <a:latin typeface="Calibri" pitchFamily="34" charset="0"/>
                  <a:ea typeface="微软雅黑" pitchFamily="34" charset="-122"/>
                </a:defRPr>
              </a:lvl1pPr>
              <a:lvl2pPr marL="742950" indent="-285750">
                <a:defRPr>
                  <a:solidFill>
                    <a:schemeClr val="tx1"/>
                  </a:solidFill>
                  <a:latin typeface="Calibri" pitchFamily="34" charset="0"/>
                  <a:ea typeface="微软雅黑" pitchFamily="34" charset="-122"/>
                </a:defRPr>
              </a:lvl2pPr>
              <a:lvl3pPr marL="1143000" indent="-228600">
                <a:defRPr>
                  <a:solidFill>
                    <a:schemeClr val="tx1"/>
                  </a:solidFill>
                  <a:latin typeface="Calibri" pitchFamily="34" charset="0"/>
                  <a:ea typeface="微软雅黑" pitchFamily="34" charset="-122"/>
                </a:defRPr>
              </a:lvl3pPr>
              <a:lvl4pPr marL="1600200" indent="-228600">
                <a:defRPr>
                  <a:solidFill>
                    <a:schemeClr val="tx1"/>
                  </a:solidFill>
                  <a:latin typeface="Calibri" pitchFamily="34" charset="0"/>
                  <a:ea typeface="微软雅黑" pitchFamily="34" charset="-122"/>
                </a:defRPr>
              </a:lvl4pPr>
              <a:lvl5pPr marL="2057400" indent="-228600">
                <a:defRPr>
                  <a:solidFill>
                    <a:schemeClr val="tx1"/>
                  </a:solidFill>
                  <a:latin typeface="Calibri" pitchFamily="34" charset="0"/>
                  <a:ea typeface="微软雅黑" pitchFamily="34" charset="-122"/>
                </a:defRPr>
              </a:lvl5pPr>
              <a:lvl6pPr marL="2514600" indent="-228600" fontAlgn="base">
                <a:spcBef>
                  <a:spcPct val="0"/>
                </a:spcBef>
                <a:spcAft>
                  <a:spcPct val="0"/>
                </a:spcAft>
                <a:defRPr>
                  <a:solidFill>
                    <a:schemeClr val="tx1"/>
                  </a:solidFill>
                  <a:latin typeface="Calibri" pitchFamily="34" charset="0"/>
                  <a:ea typeface="微软雅黑" pitchFamily="34" charset="-122"/>
                </a:defRPr>
              </a:lvl6pPr>
              <a:lvl7pPr marL="2971800" indent="-228600" fontAlgn="base">
                <a:spcBef>
                  <a:spcPct val="0"/>
                </a:spcBef>
                <a:spcAft>
                  <a:spcPct val="0"/>
                </a:spcAft>
                <a:defRPr>
                  <a:solidFill>
                    <a:schemeClr val="tx1"/>
                  </a:solidFill>
                  <a:latin typeface="Calibri" pitchFamily="34" charset="0"/>
                  <a:ea typeface="微软雅黑" pitchFamily="34" charset="-122"/>
                </a:defRPr>
              </a:lvl7pPr>
              <a:lvl8pPr marL="3429000" indent="-228600" fontAlgn="base">
                <a:spcBef>
                  <a:spcPct val="0"/>
                </a:spcBef>
                <a:spcAft>
                  <a:spcPct val="0"/>
                </a:spcAft>
                <a:defRPr>
                  <a:solidFill>
                    <a:schemeClr val="tx1"/>
                  </a:solidFill>
                  <a:latin typeface="Calibri" pitchFamily="34" charset="0"/>
                  <a:ea typeface="微软雅黑" pitchFamily="34" charset="-122"/>
                </a:defRPr>
              </a:lvl8pPr>
              <a:lvl9pPr marL="3886200" indent="-228600" fontAlgn="base">
                <a:spcBef>
                  <a:spcPct val="0"/>
                </a:spcBef>
                <a:spcAft>
                  <a:spcPct val="0"/>
                </a:spcAft>
                <a:defRPr>
                  <a:solidFill>
                    <a:schemeClr val="tx1"/>
                  </a:solidFill>
                  <a:latin typeface="Calibri" pitchFamily="34" charset="0"/>
                  <a:ea typeface="微软雅黑" pitchFamily="34" charset="-122"/>
                </a:defRPr>
              </a:lvl9pPr>
            </a:lstStyle>
            <a:p>
              <a:r>
                <a:rPr lang="zh-CN" altLang="en-US" sz="2500" b="1" dirty="0" smtClean="0">
                  <a:solidFill>
                    <a:srgbClr val="3F3F3F"/>
                  </a:solidFill>
                  <a:latin typeface="Tahoma" pitchFamily="34" charset="0"/>
                  <a:cs typeface="Tahoma" pitchFamily="34" charset="0"/>
                </a:rPr>
                <a:t>重点工作</a:t>
              </a:r>
              <a:endParaRPr lang="zh-CN" altLang="en-US" sz="2500" b="1" dirty="0">
                <a:solidFill>
                  <a:srgbClr val="3F3F3F"/>
                </a:solidFill>
                <a:latin typeface="Tahoma" pitchFamily="34" charset="0"/>
                <a:cs typeface="Tahoma" pitchFamily="34" charset="0"/>
              </a:endParaRPr>
            </a:p>
          </p:txBody>
        </p:sp>
      </p:grpSp>
      <p:grpSp>
        <p:nvGrpSpPr>
          <p:cNvPr id="294" name="组合 293"/>
          <p:cNvGrpSpPr/>
          <p:nvPr/>
        </p:nvGrpSpPr>
        <p:grpSpPr>
          <a:xfrm>
            <a:off x="5211596" y="1418356"/>
            <a:ext cx="1366451" cy="1576366"/>
            <a:chOff x="3851534" y="1242634"/>
            <a:chExt cx="1025283" cy="1182788"/>
          </a:xfrm>
        </p:grpSpPr>
        <p:sp>
          <p:nvSpPr>
            <p:cNvPr id="295" name="Freeform 14"/>
            <p:cNvSpPr>
              <a:spLocks/>
            </p:cNvSpPr>
            <p:nvPr/>
          </p:nvSpPr>
          <p:spPr bwMode="auto">
            <a:xfrm>
              <a:off x="3912442" y="1277154"/>
              <a:ext cx="451733" cy="202039"/>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F6524"/>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296" name="Freeform 15"/>
            <p:cNvSpPr>
              <a:spLocks/>
            </p:cNvSpPr>
            <p:nvPr/>
          </p:nvSpPr>
          <p:spPr bwMode="auto">
            <a:xfrm>
              <a:off x="3851534" y="1242634"/>
              <a:ext cx="1025283" cy="1182788"/>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297" name="Freeform 16"/>
            <p:cNvSpPr>
              <a:spLocks/>
            </p:cNvSpPr>
            <p:nvPr/>
          </p:nvSpPr>
          <p:spPr bwMode="auto">
            <a:xfrm>
              <a:off x="3912442" y="1277154"/>
              <a:ext cx="349205"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298" name="Freeform 24"/>
            <p:cNvSpPr>
              <a:spLocks noEditPoints="1"/>
            </p:cNvSpPr>
            <p:nvPr/>
          </p:nvSpPr>
          <p:spPr bwMode="auto">
            <a:xfrm>
              <a:off x="4079938" y="1457872"/>
              <a:ext cx="80196" cy="171581"/>
            </a:xfrm>
            <a:custGeom>
              <a:avLst/>
              <a:gdLst>
                <a:gd name="T0" fmla="*/ 125902 w 50"/>
                <a:gd name="T1" fmla="*/ 204508 h 107"/>
                <a:gd name="T2" fmla="*/ 105758 w 50"/>
                <a:gd name="T3" fmla="*/ 246906 h 107"/>
                <a:gd name="T4" fmla="*/ 62951 w 50"/>
                <a:gd name="T5" fmla="*/ 266858 h 107"/>
                <a:gd name="T6" fmla="*/ 17626 w 50"/>
                <a:gd name="T7" fmla="*/ 246906 h 107"/>
                <a:gd name="T8" fmla="*/ 0 w 50"/>
                <a:gd name="T9" fmla="*/ 204508 h 107"/>
                <a:gd name="T10" fmla="*/ 0 w 50"/>
                <a:gd name="T11" fmla="*/ 62350 h 107"/>
                <a:gd name="T12" fmla="*/ 17626 w 50"/>
                <a:gd name="T13" fmla="*/ 17458 h 107"/>
                <a:gd name="T14" fmla="*/ 62951 w 50"/>
                <a:gd name="T15" fmla="*/ 0 h 107"/>
                <a:gd name="T16" fmla="*/ 105758 w 50"/>
                <a:gd name="T17" fmla="*/ 17458 h 107"/>
                <a:gd name="T18" fmla="*/ 125902 w 50"/>
                <a:gd name="T19" fmla="*/ 62350 h 107"/>
                <a:gd name="T20" fmla="*/ 125902 w 50"/>
                <a:gd name="T21" fmla="*/ 204508 h 107"/>
                <a:gd name="T22" fmla="*/ 83095 w 50"/>
                <a:gd name="T23" fmla="*/ 59856 h 107"/>
                <a:gd name="T24" fmla="*/ 78059 w 50"/>
                <a:gd name="T25" fmla="*/ 44892 h 107"/>
                <a:gd name="T26" fmla="*/ 60433 w 50"/>
                <a:gd name="T27" fmla="*/ 37410 h 107"/>
                <a:gd name="T28" fmla="*/ 45325 w 50"/>
                <a:gd name="T29" fmla="*/ 44892 h 107"/>
                <a:gd name="T30" fmla="*/ 37771 w 50"/>
                <a:gd name="T31" fmla="*/ 59856 h 107"/>
                <a:gd name="T32" fmla="*/ 37771 w 50"/>
                <a:gd name="T33" fmla="*/ 204508 h 107"/>
                <a:gd name="T34" fmla="*/ 45325 w 50"/>
                <a:gd name="T35" fmla="*/ 219472 h 107"/>
                <a:gd name="T36" fmla="*/ 60433 w 50"/>
                <a:gd name="T37" fmla="*/ 226954 h 107"/>
                <a:gd name="T38" fmla="*/ 78059 w 50"/>
                <a:gd name="T39" fmla="*/ 219472 h 107"/>
                <a:gd name="T40" fmla="*/ 83095 w 50"/>
                <a:gd name="T41" fmla="*/ 204508 h 107"/>
                <a:gd name="T42" fmla="*/ 83095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1"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7"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299" name="Freeform 25"/>
            <p:cNvSpPr>
              <a:spLocks/>
            </p:cNvSpPr>
            <p:nvPr/>
          </p:nvSpPr>
          <p:spPr bwMode="auto">
            <a:xfrm>
              <a:off x="4179421" y="1459902"/>
              <a:ext cx="45681" cy="167519"/>
            </a:xfrm>
            <a:custGeom>
              <a:avLst/>
              <a:gdLst>
                <a:gd name="T0" fmla="*/ 34354 w 29"/>
                <a:gd name="T1" fmla="*/ 261384 h 105"/>
                <a:gd name="T2" fmla="*/ 34354 w 29"/>
                <a:gd name="T3" fmla="*/ 59745 h 105"/>
                <a:gd name="T4" fmla="*/ 0 w 29"/>
                <a:gd name="T5" fmla="*/ 59745 h 105"/>
                <a:gd name="T6" fmla="*/ 0 w 29"/>
                <a:gd name="T7" fmla="*/ 32362 h 105"/>
                <a:gd name="T8" fmla="*/ 26992 w 29"/>
                <a:gd name="T9" fmla="*/ 22404 h 105"/>
                <a:gd name="T10" fmla="*/ 44170 w 29"/>
                <a:gd name="T11" fmla="*/ 0 h 105"/>
                <a:gd name="T12" fmla="*/ 71162 w 29"/>
                <a:gd name="T13" fmla="*/ 0 h 105"/>
                <a:gd name="T14" fmla="*/ 71162 w 29"/>
                <a:gd name="T15" fmla="*/ 261384 h 105"/>
                <a:gd name="T16" fmla="*/ 34354 w 29"/>
                <a:gd name="T17" fmla="*/ 261384 h 10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9" h="105">
                  <a:moveTo>
                    <a:pt x="14" y="105"/>
                  </a:moveTo>
                  <a:cubicBezTo>
                    <a:pt x="14" y="24"/>
                    <a:pt x="14" y="24"/>
                    <a:pt x="14" y="24"/>
                  </a:cubicBezTo>
                  <a:cubicBezTo>
                    <a:pt x="0" y="24"/>
                    <a:pt x="0" y="24"/>
                    <a:pt x="0" y="24"/>
                  </a:cubicBezTo>
                  <a:cubicBezTo>
                    <a:pt x="0" y="13"/>
                    <a:pt x="0" y="13"/>
                    <a:pt x="0" y="13"/>
                  </a:cubicBezTo>
                  <a:cubicBezTo>
                    <a:pt x="4" y="13"/>
                    <a:pt x="8" y="11"/>
                    <a:pt x="11" y="9"/>
                  </a:cubicBezTo>
                  <a:cubicBezTo>
                    <a:pt x="15" y="7"/>
                    <a:pt x="17" y="4"/>
                    <a:pt x="18" y="0"/>
                  </a:cubicBezTo>
                  <a:cubicBezTo>
                    <a:pt x="29" y="0"/>
                    <a:pt x="29" y="0"/>
                    <a:pt x="29" y="0"/>
                  </a:cubicBezTo>
                  <a:cubicBezTo>
                    <a:pt x="29" y="105"/>
                    <a:pt x="29" y="105"/>
                    <a:pt x="29" y="105"/>
                  </a:cubicBezTo>
                  <a:lnTo>
                    <a:pt x="14" y="10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00" name="组合 299"/>
            <p:cNvGrpSpPr/>
            <p:nvPr/>
          </p:nvGrpSpPr>
          <p:grpSpPr>
            <a:xfrm>
              <a:off x="4121508" y="1711832"/>
              <a:ext cx="485102" cy="408178"/>
              <a:chOff x="5146675" y="766763"/>
              <a:chExt cx="1590676" cy="1338263"/>
            </a:xfrm>
            <a:solidFill>
              <a:srgbClr val="F74431"/>
            </a:solidFill>
          </p:grpSpPr>
          <p:sp>
            <p:nvSpPr>
              <p:cNvPr id="301" name="Oval 18"/>
              <p:cNvSpPr>
                <a:spLocks noChangeArrowheads="1"/>
              </p:cNvSpPr>
              <p:nvPr/>
            </p:nvSpPr>
            <p:spPr bwMode="auto">
              <a:xfrm>
                <a:off x="5675313" y="766763"/>
                <a:ext cx="533400" cy="534988"/>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2" name="Freeform 19"/>
              <p:cNvSpPr>
                <a:spLocks/>
              </p:cNvSpPr>
              <p:nvPr/>
            </p:nvSpPr>
            <p:spPr bwMode="auto">
              <a:xfrm>
                <a:off x="5511800" y="1344613"/>
                <a:ext cx="860425" cy="760413"/>
              </a:xfrm>
              <a:custGeom>
                <a:avLst/>
                <a:gdLst>
                  <a:gd name="T0" fmla="*/ 201 w 301"/>
                  <a:gd name="T1" fmla="*/ 0 h 266"/>
                  <a:gd name="T2" fmla="*/ 151 w 301"/>
                  <a:gd name="T3" fmla="*/ 67 h 266"/>
                  <a:gd name="T4" fmla="*/ 101 w 301"/>
                  <a:gd name="T5" fmla="*/ 0 h 266"/>
                  <a:gd name="T6" fmla="*/ 0 w 301"/>
                  <a:gd name="T7" fmla="*/ 144 h 266"/>
                  <a:gd name="T8" fmla="*/ 0 w 301"/>
                  <a:gd name="T9" fmla="*/ 235 h 266"/>
                  <a:gd name="T10" fmla="*/ 0 w 301"/>
                  <a:gd name="T11" fmla="*/ 235 h 266"/>
                  <a:gd name="T12" fmla="*/ 151 w 301"/>
                  <a:gd name="T13" fmla="*/ 266 h 266"/>
                  <a:gd name="T14" fmla="*/ 301 w 301"/>
                  <a:gd name="T15" fmla="*/ 235 h 266"/>
                  <a:gd name="T16" fmla="*/ 301 w 301"/>
                  <a:gd name="T17" fmla="*/ 235 h 266"/>
                  <a:gd name="T18" fmla="*/ 301 w 301"/>
                  <a:gd name="T19" fmla="*/ 144 h 266"/>
                  <a:gd name="T20" fmla="*/ 201 w 301"/>
                  <a:gd name="T21"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01" h="266">
                    <a:moveTo>
                      <a:pt x="201" y="0"/>
                    </a:moveTo>
                    <a:cubicBezTo>
                      <a:pt x="151" y="67"/>
                      <a:pt x="151" y="67"/>
                      <a:pt x="151" y="67"/>
                    </a:cubicBezTo>
                    <a:cubicBezTo>
                      <a:pt x="101" y="0"/>
                      <a:pt x="101" y="0"/>
                      <a:pt x="101" y="0"/>
                    </a:cubicBezTo>
                    <a:cubicBezTo>
                      <a:pt x="42" y="21"/>
                      <a:pt x="0" y="78"/>
                      <a:pt x="0" y="144"/>
                    </a:cubicBezTo>
                    <a:cubicBezTo>
                      <a:pt x="0" y="235"/>
                      <a:pt x="0" y="235"/>
                      <a:pt x="0" y="235"/>
                    </a:cubicBezTo>
                    <a:cubicBezTo>
                      <a:pt x="0" y="235"/>
                      <a:pt x="0" y="235"/>
                      <a:pt x="0" y="235"/>
                    </a:cubicBezTo>
                    <a:cubicBezTo>
                      <a:pt x="3" y="252"/>
                      <a:pt x="69" y="266"/>
                      <a:pt x="151" y="266"/>
                    </a:cubicBezTo>
                    <a:cubicBezTo>
                      <a:pt x="232" y="266"/>
                      <a:pt x="298" y="252"/>
                      <a:pt x="301" y="235"/>
                    </a:cubicBezTo>
                    <a:cubicBezTo>
                      <a:pt x="301" y="235"/>
                      <a:pt x="301" y="235"/>
                      <a:pt x="301" y="235"/>
                    </a:cubicBezTo>
                    <a:cubicBezTo>
                      <a:pt x="301" y="144"/>
                      <a:pt x="301" y="144"/>
                      <a:pt x="301" y="144"/>
                    </a:cubicBezTo>
                    <a:cubicBezTo>
                      <a:pt x="301" y="78"/>
                      <a:pt x="259" y="21"/>
                      <a:pt x="201"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3" name="Freeform 20"/>
              <p:cNvSpPr>
                <a:spLocks/>
              </p:cNvSpPr>
              <p:nvPr/>
            </p:nvSpPr>
            <p:spPr bwMode="auto">
              <a:xfrm>
                <a:off x="5900738" y="1319213"/>
                <a:ext cx="85725" cy="50800"/>
              </a:xfrm>
              <a:custGeom>
                <a:avLst/>
                <a:gdLst>
                  <a:gd name="T0" fmla="*/ 30 w 30"/>
                  <a:gd name="T1" fmla="*/ 1 h 18"/>
                  <a:gd name="T2" fmla="*/ 15 w 30"/>
                  <a:gd name="T3" fmla="*/ 0 h 18"/>
                  <a:gd name="T4" fmla="*/ 1 w 30"/>
                  <a:gd name="T5" fmla="*/ 1 h 18"/>
                  <a:gd name="T6" fmla="*/ 7 w 30"/>
                  <a:gd name="T7" fmla="*/ 18 h 18"/>
                  <a:gd name="T8" fmla="*/ 24 w 30"/>
                  <a:gd name="T9" fmla="*/ 18 h 18"/>
                  <a:gd name="T10" fmla="*/ 30 w 30"/>
                  <a:gd name="T11" fmla="*/ 1 h 18"/>
                </a:gdLst>
                <a:ahLst/>
                <a:cxnLst>
                  <a:cxn ang="0">
                    <a:pos x="T0" y="T1"/>
                  </a:cxn>
                  <a:cxn ang="0">
                    <a:pos x="T2" y="T3"/>
                  </a:cxn>
                  <a:cxn ang="0">
                    <a:pos x="T4" y="T5"/>
                  </a:cxn>
                  <a:cxn ang="0">
                    <a:pos x="T6" y="T7"/>
                  </a:cxn>
                  <a:cxn ang="0">
                    <a:pos x="T8" y="T9"/>
                  </a:cxn>
                  <a:cxn ang="0">
                    <a:pos x="T10" y="T11"/>
                  </a:cxn>
                </a:cxnLst>
                <a:rect l="0" t="0" r="r" b="b"/>
                <a:pathLst>
                  <a:path w="30" h="18">
                    <a:moveTo>
                      <a:pt x="30" y="1"/>
                    </a:moveTo>
                    <a:cubicBezTo>
                      <a:pt x="25" y="0"/>
                      <a:pt x="20" y="0"/>
                      <a:pt x="15" y="0"/>
                    </a:cubicBezTo>
                    <a:cubicBezTo>
                      <a:pt x="10" y="0"/>
                      <a:pt x="6" y="0"/>
                      <a:pt x="1" y="1"/>
                    </a:cubicBezTo>
                    <a:cubicBezTo>
                      <a:pt x="1" y="1"/>
                      <a:pt x="0" y="11"/>
                      <a:pt x="7" y="18"/>
                    </a:cubicBezTo>
                    <a:cubicBezTo>
                      <a:pt x="7" y="18"/>
                      <a:pt x="18" y="18"/>
                      <a:pt x="24" y="18"/>
                    </a:cubicBezTo>
                    <a:cubicBezTo>
                      <a:pt x="24" y="18"/>
                      <a:pt x="30" y="12"/>
                      <a:pt x="30" y="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4" name="Freeform 21"/>
              <p:cNvSpPr>
                <a:spLocks/>
              </p:cNvSpPr>
              <p:nvPr/>
            </p:nvSpPr>
            <p:spPr bwMode="auto">
              <a:xfrm>
                <a:off x="5894388" y="1377951"/>
                <a:ext cx="95250" cy="130175"/>
              </a:xfrm>
              <a:custGeom>
                <a:avLst/>
                <a:gdLst>
                  <a:gd name="T0" fmla="*/ 15 w 60"/>
                  <a:gd name="T1" fmla="*/ 0 h 82"/>
                  <a:gd name="T2" fmla="*/ 47 w 60"/>
                  <a:gd name="T3" fmla="*/ 0 h 82"/>
                  <a:gd name="T4" fmla="*/ 60 w 60"/>
                  <a:gd name="T5" fmla="*/ 47 h 82"/>
                  <a:gd name="T6" fmla="*/ 31 w 60"/>
                  <a:gd name="T7" fmla="*/ 82 h 82"/>
                  <a:gd name="T8" fmla="*/ 0 w 60"/>
                  <a:gd name="T9" fmla="*/ 47 h 82"/>
                  <a:gd name="T10" fmla="*/ 15 w 60"/>
                  <a:gd name="T11" fmla="*/ 0 h 82"/>
                </a:gdLst>
                <a:ahLst/>
                <a:cxnLst>
                  <a:cxn ang="0">
                    <a:pos x="T0" y="T1"/>
                  </a:cxn>
                  <a:cxn ang="0">
                    <a:pos x="T2" y="T3"/>
                  </a:cxn>
                  <a:cxn ang="0">
                    <a:pos x="T4" y="T5"/>
                  </a:cxn>
                  <a:cxn ang="0">
                    <a:pos x="T6" y="T7"/>
                  </a:cxn>
                  <a:cxn ang="0">
                    <a:pos x="T8" y="T9"/>
                  </a:cxn>
                  <a:cxn ang="0">
                    <a:pos x="T10" y="T11"/>
                  </a:cxn>
                </a:cxnLst>
                <a:rect l="0" t="0" r="r" b="b"/>
                <a:pathLst>
                  <a:path w="60" h="82">
                    <a:moveTo>
                      <a:pt x="15" y="0"/>
                    </a:moveTo>
                    <a:lnTo>
                      <a:pt x="47" y="0"/>
                    </a:lnTo>
                    <a:lnTo>
                      <a:pt x="60" y="47"/>
                    </a:lnTo>
                    <a:lnTo>
                      <a:pt x="31" y="82"/>
                    </a:lnTo>
                    <a:lnTo>
                      <a:pt x="0" y="47"/>
                    </a:lnTo>
                    <a:lnTo>
                      <a:pt x="1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5" name="Freeform 22"/>
              <p:cNvSpPr>
                <a:spLocks/>
              </p:cNvSpPr>
              <p:nvPr/>
            </p:nvSpPr>
            <p:spPr bwMode="auto">
              <a:xfrm>
                <a:off x="5432425" y="1427163"/>
                <a:ext cx="71438" cy="96838"/>
              </a:xfrm>
              <a:custGeom>
                <a:avLst/>
                <a:gdLst>
                  <a:gd name="T0" fmla="*/ 23 w 45"/>
                  <a:gd name="T1" fmla="*/ 61 h 61"/>
                  <a:gd name="T2" fmla="*/ 45 w 45"/>
                  <a:gd name="T3" fmla="*/ 34 h 61"/>
                  <a:gd name="T4" fmla="*/ 34 w 45"/>
                  <a:gd name="T5" fmla="*/ 0 h 61"/>
                  <a:gd name="T6" fmla="*/ 11 w 45"/>
                  <a:gd name="T7" fmla="*/ 0 h 61"/>
                  <a:gd name="T8" fmla="*/ 0 w 45"/>
                  <a:gd name="T9" fmla="*/ 34 h 61"/>
                  <a:gd name="T10" fmla="*/ 23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3" y="61"/>
                    </a:moveTo>
                    <a:lnTo>
                      <a:pt x="45" y="34"/>
                    </a:lnTo>
                    <a:lnTo>
                      <a:pt x="34" y="0"/>
                    </a:lnTo>
                    <a:lnTo>
                      <a:pt x="11" y="0"/>
                    </a:lnTo>
                    <a:lnTo>
                      <a:pt x="0" y="34"/>
                    </a:lnTo>
                    <a:lnTo>
                      <a:pt x="23" y="6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6" name="Freeform 23"/>
              <p:cNvSpPr>
                <a:spLocks/>
              </p:cNvSpPr>
              <p:nvPr/>
            </p:nvSpPr>
            <p:spPr bwMode="auto">
              <a:xfrm>
                <a:off x="5146675" y="1401763"/>
                <a:ext cx="465138" cy="568325"/>
              </a:xfrm>
              <a:custGeom>
                <a:avLst/>
                <a:gdLst>
                  <a:gd name="T0" fmla="*/ 150 w 163"/>
                  <a:gd name="T1" fmla="*/ 0 h 199"/>
                  <a:gd name="T2" fmla="*/ 113 w 163"/>
                  <a:gd name="T3" fmla="*/ 50 h 199"/>
                  <a:gd name="T4" fmla="*/ 75 w 163"/>
                  <a:gd name="T5" fmla="*/ 0 h 199"/>
                  <a:gd name="T6" fmla="*/ 0 w 163"/>
                  <a:gd name="T7" fmla="*/ 108 h 199"/>
                  <a:gd name="T8" fmla="*/ 0 w 163"/>
                  <a:gd name="T9" fmla="*/ 176 h 199"/>
                  <a:gd name="T10" fmla="*/ 0 w 163"/>
                  <a:gd name="T11" fmla="*/ 176 h 199"/>
                  <a:gd name="T12" fmla="*/ 113 w 163"/>
                  <a:gd name="T13" fmla="*/ 199 h 199"/>
                  <a:gd name="T14" fmla="*/ 114 w 163"/>
                  <a:gd name="T15" fmla="*/ 199 h 199"/>
                  <a:gd name="T16" fmla="*/ 114 w 163"/>
                  <a:gd name="T17" fmla="*/ 124 h 199"/>
                  <a:gd name="T18" fmla="*/ 163 w 163"/>
                  <a:gd name="T19" fmla="*/ 6 h 199"/>
                  <a:gd name="T20" fmla="*/ 150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150" y="0"/>
                    </a:moveTo>
                    <a:cubicBezTo>
                      <a:pt x="113" y="50"/>
                      <a:pt x="113" y="50"/>
                      <a:pt x="113" y="50"/>
                    </a:cubicBezTo>
                    <a:cubicBezTo>
                      <a:pt x="75" y="0"/>
                      <a:pt x="75" y="0"/>
                      <a:pt x="75" y="0"/>
                    </a:cubicBezTo>
                    <a:cubicBezTo>
                      <a:pt x="31" y="16"/>
                      <a:pt x="0" y="58"/>
                      <a:pt x="0" y="108"/>
                    </a:cubicBezTo>
                    <a:cubicBezTo>
                      <a:pt x="0" y="176"/>
                      <a:pt x="0" y="176"/>
                      <a:pt x="0" y="176"/>
                    </a:cubicBezTo>
                    <a:cubicBezTo>
                      <a:pt x="0" y="176"/>
                      <a:pt x="0" y="176"/>
                      <a:pt x="0" y="176"/>
                    </a:cubicBezTo>
                    <a:cubicBezTo>
                      <a:pt x="2" y="189"/>
                      <a:pt x="52" y="199"/>
                      <a:pt x="113" y="199"/>
                    </a:cubicBezTo>
                    <a:cubicBezTo>
                      <a:pt x="113" y="199"/>
                      <a:pt x="114" y="199"/>
                      <a:pt x="114" y="199"/>
                    </a:cubicBezTo>
                    <a:cubicBezTo>
                      <a:pt x="114" y="124"/>
                      <a:pt x="114" y="124"/>
                      <a:pt x="114" y="124"/>
                    </a:cubicBezTo>
                    <a:cubicBezTo>
                      <a:pt x="114" y="78"/>
                      <a:pt x="133" y="36"/>
                      <a:pt x="163" y="6"/>
                    </a:cubicBezTo>
                    <a:cubicBezTo>
                      <a:pt x="159" y="3"/>
                      <a:pt x="155" y="2"/>
                      <a:pt x="150"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7" name="Freeform 24"/>
              <p:cNvSpPr>
                <a:spLocks/>
              </p:cNvSpPr>
              <p:nvPr/>
            </p:nvSpPr>
            <p:spPr bwMode="auto">
              <a:xfrm>
                <a:off x="5438775" y="1381126"/>
                <a:ext cx="61913" cy="41275"/>
              </a:xfrm>
              <a:custGeom>
                <a:avLst/>
                <a:gdLst>
                  <a:gd name="T0" fmla="*/ 18 w 22"/>
                  <a:gd name="T1" fmla="*/ 14 h 14"/>
                  <a:gd name="T2" fmla="*/ 22 w 22"/>
                  <a:gd name="T3" fmla="*/ 1 h 14"/>
                  <a:gd name="T4" fmla="*/ 11 w 22"/>
                  <a:gd name="T5" fmla="*/ 0 h 14"/>
                  <a:gd name="T6" fmla="*/ 0 w 22"/>
                  <a:gd name="T7" fmla="*/ 1 h 14"/>
                  <a:gd name="T8" fmla="*/ 5 w 22"/>
                  <a:gd name="T9" fmla="*/ 14 h 14"/>
                  <a:gd name="T10" fmla="*/ 18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8" y="14"/>
                    </a:moveTo>
                    <a:cubicBezTo>
                      <a:pt x="18" y="14"/>
                      <a:pt x="22" y="9"/>
                      <a:pt x="22" y="1"/>
                    </a:cubicBezTo>
                    <a:cubicBezTo>
                      <a:pt x="18" y="0"/>
                      <a:pt x="15" y="0"/>
                      <a:pt x="11" y="0"/>
                    </a:cubicBezTo>
                    <a:cubicBezTo>
                      <a:pt x="7" y="0"/>
                      <a:pt x="4" y="0"/>
                      <a:pt x="0" y="1"/>
                    </a:cubicBezTo>
                    <a:cubicBezTo>
                      <a:pt x="0" y="1"/>
                      <a:pt x="0" y="8"/>
                      <a:pt x="5" y="14"/>
                    </a:cubicBezTo>
                    <a:cubicBezTo>
                      <a:pt x="5" y="14"/>
                      <a:pt x="13" y="14"/>
                      <a:pt x="18"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8" name="Oval 25"/>
              <p:cNvSpPr>
                <a:spLocks noChangeArrowheads="1"/>
              </p:cNvSpPr>
              <p:nvPr/>
            </p:nvSpPr>
            <p:spPr bwMode="auto">
              <a:xfrm>
                <a:off x="5267325" y="966788"/>
                <a:ext cx="401638" cy="403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09" name="Freeform 26"/>
              <p:cNvSpPr>
                <a:spLocks/>
              </p:cNvSpPr>
              <p:nvPr/>
            </p:nvSpPr>
            <p:spPr bwMode="auto">
              <a:xfrm>
                <a:off x="6386513" y="1381126"/>
                <a:ext cx="61913" cy="41275"/>
              </a:xfrm>
              <a:custGeom>
                <a:avLst/>
                <a:gdLst>
                  <a:gd name="T0" fmla="*/ 17 w 22"/>
                  <a:gd name="T1" fmla="*/ 14 h 14"/>
                  <a:gd name="T2" fmla="*/ 22 w 22"/>
                  <a:gd name="T3" fmla="*/ 1 h 14"/>
                  <a:gd name="T4" fmla="*/ 11 w 22"/>
                  <a:gd name="T5" fmla="*/ 0 h 14"/>
                  <a:gd name="T6" fmla="*/ 0 w 22"/>
                  <a:gd name="T7" fmla="*/ 1 h 14"/>
                  <a:gd name="T8" fmla="*/ 5 w 22"/>
                  <a:gd name="T9" fmla="*/ 14 h 14"/>
                  <a:gd name="T10" fmla="*/ 17 w 22"/>
                  <a:gd name="T11" fmla="*/ 14 h 14"/>
                </a:gdLst>
                <a:ahLst/>
                <a:cxnLst>
                  <a:cxn ang="0">
                    <a:pos x="T0" y="T1"/>
                  </a:cxn>
                  <a:cxn ang="0">
                    <a:pos x="T2" y="T3"/>
                  </a:cxn>
                  <a:cxn ang="0">
                    <a:pos x="T4" y="T5"/>
                  </a:cxn>
                  <a:cxn ang="0">
                    <a:pos x="T6" y="T7"/>
                  </a:cxn>
                  <a:cxn ang="0">
                    <a:pos x="T8" y="T9"/>
                  </a:cxn>
                  <a:cxn ang="0">
                    <a:pos x="T10" y="T11"/>
                  </a:cxn>
                </a:cxnLst>
                <a:rect l="0" t="0" r="r" b="b"/>
                <a:pathLst>
                  <a:path w="22" h="14">
                    <a:moveTo>
                      <a:pt x="17" y="14"/>
                    </a:moveTo>
                    <a:cubicBezTo>
                      <a:pt x="17" y="14"/>
                      <a:pt x="22" y="9"/>
                      <a:pt x="22" y="1"/>
                    </a:cubicBezTo>
                    <a:cubicBezTo>
                      <a:pt x="18" y="0"/>
                      <a:pt x="15" y="0"/>
                      <a:pt x="11" y="0"/>
                    </a:cubicBezTo>
                    <a:cubicBezTo>
                      <a:pt x="7" y="0"/>
                      <a:pt x="4" y="0"/>
                      <a:pt x="0" y="1"/>
                    </a:cubicBezTo>
                    <a:cubicBezTo>
                      <a:pt x="0" y="1"/>
                      <a:pt x="0" y="8"/>
                      <a:pt x="5" y="14"/>
                    </a:cubicBezTo>
                    <a:cubicBezTo>
                      <a:pt x="5" y="14"/>
                      <a:pt x="13" y="14"/>
                      <a:pt x="17" y="14"/>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0" name="Freeform 27"/>
              <p:cNvSpPr>
                <a:spLocks/>
              </p:cNvSpPr>
              <p:nvPr/>
            </p:nvSpPr>
            <p:spPr bwMode="auto">
              <a:xfrm>
                <a:off x="6380163" y="1427163"/>
                <a:ext cx="71438" cy="96838"/>
              </a:xfrm>
              <a:custGeom>
                <a:avLst/>
                <a:gdLst>
                  <a:gd name="T0" fmla="*/ 24 w 45"/>
                  <a:gd name="T1" fmla="*/ 61 h 61"/>
                  <a:gd name="T2" fmla="*/ 45 w 45"/>
                  <a:gd name="T3" fmla="*/ 34 h 61"/>
                  <a:gd name="T4" fmla="*/ 34 w 45"/>
                  <a:gd name="T5" fmla="*/ 0 h 61"/>
                  <a:gd name="T6" fmla="*/ 11 w 45"/>
                  <a:gd name="T7" fmla="*/ 0 h 61"/>
                  <a:gd name="T8" fmla="*/ 0 w 45"/>
                  <a:gd name="T9" fmla="*/ 34 h 61"/>
                  <a:gd name="T10" fmla="*/ 24 w 45"/>
                  <a:gd name="T11" fmla="*/ 61 h 61"/>
                </a:gdLst>
                <a:ahLst/>
                <a:cxnLst>
                  <a:cxn ang="0">
                    <a:pos x="T0" y="T1"/>
                  </a:cxn>
                  <a:cxn ang="0">
                    <a:pos x="T2" y="T3"/>
                  </a:cxn>
                  <a:cxn ang="0">
                    <a:pos x="T4" y="T5"/>
                  </a:cxn>
                  <a:cxn ang="0">
                    <a:pos x="T6" y="T7"/>
                  </a:cxn>
                  <a:cxn ang="0">
                    <a:pos x="T8" y="T9"/>
                  </a:cxn>
                  <a:cxn ang="0">
                    <a:pos x="T10" y="T11"/>
                  </a:cxn>
                </a:cxnLst>
                <a:rect l="0" t="0" r="r" b="b"/>
                <a:pathLst>
                  <a:path w="45" h="61">
                    <a:moveTo>
                      <a:pt x="24" y="61"/>
                    </a:moveTo>
                    <a:lnTo>
                      <a:pt x="45" y="34"/>
                    </a:lnTo>
                    <a:lnTo>
                      <a:pt x="34" y="0"/>
                    </a:lnTo>
                    <a:lnTo>
                      <a:pt x="11" y="0"/>
                    </a:lnTo>
                    <a:lnTo>
                      <a:pt x="0" y="34"/>
                    </a:lnTo>
                    <a:lnTo>
                      <a:pt x="24" y="61"/>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1" name="Oval 28"/>
              <p:cNvSpPr>
                <a:spLocks noChangeArrowheads="1"/>
              </p:cNvSpPr>
              <p:nvPr/>
            </p:nvSpPr>
            <p:spPr bwMode="auto">
              <a:xfrm>
                <a:off x="6215063" y="966788"/>
                <a:ext cx="403225" cy="4032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12" name="Freeform 29"/>
              <p:cNvSpPr>
                <a:spLocks/>
              </p:cNvSpPr>
              <p:nvPr/>
            </p:nvSpPr>
            <p:spPr bwMode="auto">
              <a:xfrm>
                <a:off x="6272213" y="1401763"/>
                <a:ext cx="465138" cy="568325"/>
              </a:xfrm>
              <a:custGeom>
                <a:avLst/>
                <a:gdLst>
                  <a:gd name="T0" fmla="*/ 88 w 163"/>
                  <a:gd name="T1" fmla="*/ 0 h 199"/>
                  <a:gd name="T2" fmla="*/ 51 w 163"/>
                  <a:gd name="T3" fmla="*/ 50 h 199"/>
                  <a:gd name="T4" fmla="*/ 13 w 163"/>
                  <a:gd name="T5" fmla="*/ 0 h 199"/>
                  <a:gd name="T6" fmla="*/ 0 w 163"/>
                  <a:gd name="T7" fmla="*/ 6 h 199"/>
                  <a:gd name="T8" fmla="*/ 49 w 163"/>
                  <a:gd name="T9" fmla="*/ 124 h 199"/>
                  <a:gd name="T10" fmla="*/ 49 w 163"/>
                  <a:gd name="T11" fmla="*/ 199 h 199"/>
                  <a:gd name="T12" fmla="*/ 51 w 163"/>
                  <a:gd name="T13" fmla="*/ 199 h 199"/>
                  <a:gd name="T14" fmla="*/ 163 w 163"/>
                  <a:gd name="T15" fmla="*/ 176 h 199"/>
                  <a:gd name="T16" fmla="*/ 163 w 163"/>
                  <a:gd name="T17" fmla="*/ 176 h 199"/>
                  <a:gd name="T18" fmla="*/ 163 w 163"/>
                  <a:gd name="T19" fmla="*/ 108 h 199"/>
                  <a:gd name="T20" fmla="*/ 88 w 163"/>
                  <a:gd name="T21" fmla="*/ 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99">
                    <a:moveTo>
                      <a:pt x="88" y="0"/>
                    </a:moveTo>
                    <a:cubicBezTo>
                      <a:pt x="51" y="50"/>
                      <a:pt x="51" y="50"/>
                      <a:pt x="51" y="50"/>
                    </a:cubicBezTo>
                    <a:cubicBezTo>
                      <a:pt x="13" y="0"/>
                      <a:pt x="13" y="0"/>
                      <a:pt x="13" y="0"/>
                    </a:cubicBezTo>
                    <a:cubicBezTo>
                      <a:pt x="9" y="2"/>
                      <a:pt x="4" y="3"/>
                      <a:pt x="0" y="6"/>
                    </a:cubicBezTo>
                    <a:cubicBezTo>
                      <a:pt x="30" y="36"/>
                      <a:pt x="49" y="78"/>
                      <a:pt x="49" y="124"/>
                    </a:cubicBezTo>
                    <a:cubicBezTo>
                      <a:pt x="49" y="199"/>
                      <a:pt x="49" y="199"/>
                      <a:pt x="49" y="199"/>
                    </a:cubicBezTo>
                    <a:cubicBezTo>
                      <a:pt x="50" y="199"/>
                      <a:pt x="50" y="199"/>
                      <a:pt x="51" y="199"/>
                    </a:cubicBezTo>
                    <a:cubicBezTo>
                      <a:pt x="112" y="199"/>
                      <a:pt x="161" y="189"/>
                      <a:pt x="163" y="176"/>
                    </a:cubicBezTo>
                    <a:cubicBezTo>
                      <a:pt x="163" y="176"/>
                      <a:pt x="163" y="176"/>
                      <a:pt x="163" y="176"/>
                    </a:cubicBezTo>
                    <a:cubicBezTo>
                      <a:pt x="163" y="108"/>
                      <a:pt x="163" y="108"/>
                      <a:pt x="163" y="108"/>
                    </a:cubicBezTo>
                    <a:cubicBezTo>
                      <a:pt x="163" y="58"/>
                      <a:pt x="132" y="16"/>
                      <a:pt x="88"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13" name="组合 312"/>
          <p:cNvGrpSpPr/>
          <p:nvPr/>
        </p:nvGrpSpPr>
        <p:grpSpPr>
          <a:xfrm>
            <a:off x="4420136" y="2791759"/>
            <a:ext cx="1362393" cy="1577719"/>
            <a:chOff x="3257682" y="2273133"/>
            <a:chExt cx="1022238" cy="1183803"/>
          </a:xfrm>
        </p:grpSpPr>
        <p:sp>
          <p:nvSpPr>
            <p:cNvPr id="314" name="Freeform 6"/>
            <p:cNvSpPr>
              <a:spLocks/>
            </p:cNvSpPr>
            <p:nvPr/>
          </p:nvSpPr>
          <p:spPr bwMode="auto">
            <a:xfrm>
              <a:off x="3317575" y="2308667"/>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3C535B"/>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15" name="Freeform 7"/>
            <p:cNvSpPr>
              <a:spLocks/>
            </p:cNvSpPr>
            <p:nvPr/>
          </p:nvSpPr>
          <p:spPr bwMode="auto">
            <a:xfrm>
              <a:off x="3257682" y="2273133"/>
              <a:ext cx="1022238" cy="1183803"/>
            </a:xfrm>
            <a:custGeom>
              <a:avLst/>
              <a:gdLst>
                <a:gd name="T0" fmla="*/ 0 w 1169"/>
                <a:gd name="T1" fmla="*/ 1014 h 1352"/>
                <a:gd name="T2" fmla="*/ 0 w 1169"/>
                <a:gd name="T3" fmla="*/ 338 h 1352"/>
                <a:gd name="T4" fmla="*/ 584 w 1169"/>
                <a:gd name="T5" fmla="*/ 0 h 1352"/>
                <a:gd name="T6" fmla="*/ 1169 w 1169"/>
                <a:gd name="T7" fmla="*/ 338 h 1352"/>
                <a:gd name="T8" fmla="*/ 1169 w 1169"/>
                <a:gd name="T9" fmla="*/ 1014 h 1352"/>
                <a:gd name="T10" fmla="*/ 584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4" y="0"/>
                  </a:lnTo>
                  <a:lnTo>
                    <a:pt x="1169" y="338"/>
                  </a:lnTo>
                  <a:lnTo>
                    <a:pt x="1169" y="1014"/>
                  </a:lnTo>
                  <a:lnTo>
                    <a:pt x="584"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16" name="Freeform 22"/>
            <p:cNvSpPr>
              <a:spLocks/>
            </p:cNvSpPr>
            <p:nvPr/>
          </p:nvSpPr>
          <p:spPr bwMode="auto">
            <a:xfrm>
              <a:off x="3317574"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17" name="Freeform 34"/>
            <p:cNvSpPr>
              <a:spLocks noEditPoints="1"/>
            </p:cNvSpPr>
            <p:nvPr/>
          </p:nvSpPr>
          <p:spPr bwMode="auto">
            <a:xfrm>
              <a:off x="3454618" y="2489384"/>
              <a:ext cx="79180" cy="170565"/>
            </a:xfrm>
            <a:custGeom>
              <a:avLst/>
              <a:gdLst>
                <a:gd name="T0" fmla="*/ 124533 w 50"/>
                <a:gd name="T1" fmla="*/ 204508 h 107"/>
                <a:gd name="T2" fmla="*/ 10709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4832 w 50"/>
                <a:gd name="T29" fmla="*/ 44892 h 107"/>
                <a:gd name="T30" fmla="*/ 39851 w 50"/>
                <a:gd name="T31" fmla="*/ 59856 h 107"/>
                <a:gd name="T32" fmla="*/ 39851 w 50"/>
                <a:gd name="T33" fmla="*/ 202014 h 107"/>
                <a:gd name="T34" fmla="*/ 44832 w 50"/>
                <a:gd name="T35" fmla="*/ 219472 h 107"/>
                <a:gd name="T36" fmla="*/ 62267 w 50"/>
                <a:gd name="T37" fmla="*/ 226954 h 107"/>
                <a:gd name="T38" fmla="*/ 77210 w 50"/>
                <a:gd name="T39" fmla="*/ 219472 h 107"/>
                <a:gd name="T40" fmla="*/ 84682 w 50"/>
                <a:gd name="T41" fmla="*/ 202014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3"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29" y="16"/>
                    <a:pt x="27" y="15"/>
                    <a:pt x="25" y="15"/>
                  </a:cubicBezTo>
                  <a:cubicBezTo>
                    <a:pt x="22" y="15"/>
                    <a:pt x="20" y="16"/>
                    <a:pt x="18" y="18"/>
                  </a:cubicBezTo>
                  <a:cubicBezTo>
                    <a:pt x="16" y="20"/>
                    <a:pt x="16" y="22"/>
                    <a:pt x="16" y="24"/>
                  </a:cubicBezTo>
                  <a:cubicBezTo>
                    <a:pt x="16" y="81"/>
                    <a:pt x="16" y="81"/>
                    <a:pt x="16" y="81"/>
                  </a:cubicBezTo>
                  <a:cubicBezTo>
                    <a:pt x="16" y="84"/>
                    <a:pt x="16" y="86"/>
                    <a:pt x="18" y="88"/>
                  </a:cubicBezTo>
                  <a:cubicBezTo>
                    <a:pt x="20" y="90"/>
                    <a:pt x="22" y="91"/>
                    <a:pt x="25" y="91"/>
                  </a:cubicBezTo>
                  <a:cubicBezTo>
                    <a:pt x="27" y="91"/>
                    <a:pt x="29" y="90"/>
                    <a:pt x="31" y="88"/>
                  </a:cubicBezTo>
                  <a:cubicBezTo>
                    <a:pt x="33" y="86"/>
                    <a:pt x="34" y="84"/>
                    <a:pt x="34" y="81"/>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18" name="Freeform 35"/>
            <p:cNvSpPr>
              <a:spLocks noEditPoints="1"/>
            </p:cNvSpPr>
            <p:nvPr/>
          </p:nvSpPr>
          <p:spPr bwMode="auto">
            <a:xfrm>
              <a:off x="3556131" y="2489384"/>
              <a:ext cx="75120" cy="170565"/>
            </a:xfrm>
            <a:custGeom>
              <a:avLst/>
              <a:gdLst>
                <a:gd name="T0" fmla="*/ 77626 w 47"/>
                <a:gd name="T1" fmla="*/ 67338 h 107"/>
                <a:gd name="T2" fmla="*/ 77626 w 47"/>
                <a:gd name="T3" fmla="*/ 59856 h 107"/>
                <a:gd name="T4" fmla="*/ 72618 w 47"/>
                <a:gd name="T5" fmla="*/ 44892 h 107"/>
                <a:gd name="T6" fmla="*/ 57593 w 47"/>
                <a:gd name="T7" fmla="*/ 37410 h 107"/>
                <a:gd name="T8" fmla="*/ 42569 w 47"/>
                <a:gd name="T9" fmla="*/ 44892 h 107"/>
                <a:gd name="T10" fmla="*/ 37561 w 47"/>
                <a:gd name="T11" fmla="*/ 59856 h 107"/>
                <a:gd name="T12" fmla="*/ 37561 w 47"/>
                <a:gd name="T13" fmla="*/ 112230 h 107"/>
                <a:gd name="T14" fmla="*/ 67610 w 47"/>
                <a:gd name="T15" fmla="*/ 99760 h 107"/>
                <a:gd name="T16" fmla="*/ 107675 w 47"/>
                <a:gd name="T17" fmla="*/ 119712 h 107"/>
                <a:gd name="T18" fmla="*/ 117691 w 47"/>
                <a:gd name="T19" fmla="*/ 162110 h 107"/>
                <a:gd name="T20" fmla="*/ 117691 w 47"/>
                <a:gd name="T21" fmla="*/ 207002 h 107"/>
                <a:gd name="T22" fmla="*/ 117691 w 47"/>
                <a:gd name="T23" fmla="*/ 207002 h 107"/>
                <a:gd name="T24" fmla="*/ 100163 w 47"/>
                <a:gd name="T25" fmla="*/ 249400 h 107"/>
                <a:gd name="T26" fmla="*/ 57593 w 47"/>
                <a:gd name="T27" fmla="*/ 266858 h 107"/>
                <a:gd name="T28" fmla="*/ 15024 w 47"/>
                <a:gd name="T29" fmla="*/ 246906 h 107"/>
                <a:gd name="T30" fmla="*/ 0 w 47"/>
                <a:gd name="T31" fmla="*/ 204508 h 107"/>
                <a:gd name="T32" fmla="*/ 0 w 47"/>
                <a:gd name="T33" fmla="*/ 62350 h 107"/>
                <a:gd name="T34" fmla="*/ 7512 w 47"/>
                <a:gd name="T35" fmla="*/ 27434 h 107"/>
                <a:gd name="T36" fmla="*/ 35057 w 47"/>
                <a:gd name="T37" fmla="*/ 4988 h 107"/>
                <a:gd name="T38" fmla="*/ 57593 w 47"/>
                <a:gd name="T39" fmla="*/ 0 h 107"/>
                <a:gd name="T40" fmla="*/ 102667 w 47"/>
                <a:gd name="T41" fmla="*/ 17458 h 107"/>
                <a:gd name="T42" fmla="*/ 117691 w 47"/>
                <a:gd name="T43" fmla="*/ 62350 h 107"/>
                <a:gd name="T44" fmla="*/ 117691 w 47"/>
                <a:gd name="T45" fmla="*/ 67338 h 107"/>
                <a:gd name="T46" fmla="*/ 77626 w 47"/>
                <a:gd name="T47" fmla="*/ 67338 h 107"/>
                <a:gd name="T48" fmla="*/ 37561 w 47"/>
                <a:gd name="T49" fmla="*/ 202014 h 107"/>
                <a:gd name="T50" fmla="*/ 42569 w 47"/>
                <a:gd name="T51" fmla="*/ 219472 h 107"/>
                <a:gd name="T52" fmla="*/ 57593 w 47"/>
                <a:gd name="T53" fmla="*/ 226954 h 107"/>
                <a:gd name="T54" fmla="*/ 72618 w 47"/>
                <a:gd name="T55" fmla="*/ 219472 h 107"/>
                <a:gd name="T56" fmla="*/ 77626 w 47"/>
                <a:gd name="T57" fmla="*/ 202014 h 107"/>
                <a:gd name="T58" fmla="*/ 77626 w 47"/>
                <a:gd name="T59" fmla="*/ 154628 h 107"/>
                <a:gd name="T60" fmla="*/ 67610 w 47"/>
                <a:gd name="T61" fmla="*/ 137170 h 107"/>
                <a:gd name="T62" fmla="*/ 57593 w 47"/>
                <a:gd name="T63" fmla="*/ 132182 h 107"/>
                <a:gd name="T64" fmla="*/ 42569 w 47"/>
                <a:gd name="T65" fmla="*/ 139664 h 107"/>
                <a:gd name="T66" fmla="*/ 37561 w 47"/>
                <a:gd name="T67" fmla="*/ 154628 h 107"/>
                <a:gd name="T68" fmla="*/ 37561 w 47"/>
                <a:gd name="T69" fmla="*/ 202014 h 10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47" h="107">
                  <a:moveTo>
                    <a:pt x="31" y="27"/>
                  </a:moveTo>
                  <a:cubicBezTo>
                    <a:pt x="31" y="24"/>
                    <a:pt x="31" y="24"/>
                    <a:pt x="31" y="24"/>
                  </a:cubicBezTo>
                  <a:cubicBezTo>
                    <a:pt x="31" y="22"/>
                    <a:pt x="30" y="20"/>
                    <a:pt x="29" y="18"/>
                  </a:cubicBezTo>
                  <a:cubicBezTo>
                    <a:pt x="27" y="16"/>
                    <a:pt x="25" y="15"/>
                    <a:pt x="23" y="15"/>
                  </a:cubicBezTo>
                  <a:cubicBezTo>
                    <a:pt x="20" y="15"/>
                    <a:pt x="18" y="16"/>
                    <a:pt x="17" y="18"/>
                  </a:cubicBezTo>
                  <a:cubicBezTo>
                    <a:pt x="16" y="20"/>
                    <a:pt x="15" y="22"/>
                    <a:pt x="15" y="24"/>
                  </a:cubicBezTo>
                  <a:cubicBezTo>
                    <a:pt x="15" y="45"/>
                    <a:pt x="15" y="45"/>
                    <a:pt x="15" y="45"/>
                  </a:cubicBezTo>
                  <a:cubicBezTo>
                    <a:pt x="19" y="42"/>
                    <a:pt x="23" y="40"/>
                    <a:pt x="27" y="40"/>
                  </a:cubicBezTo>
                  <a:cubicBezTo>
                    <a:pt x="34" y="40"/>
                    <a:pt x="39" y="43"/>
                    <a:pt x="43" y="48"/>
                  </a:cubicBezTo>
                  <a:cubicBezTo>
                    <a:pt x="46" y="52"/>
                    <a:pt x="47" y="58"/>
                    <a:pt x="47" y="65"/>
                  </a:cubicBezTo>
                  <a:cubicBezTo>
                    <a:pt x="47" y="83"/>
                    <a:pt x="47" y="83"/>
                    <a:pt x="47" y="83"/>
                  </a:cubicBezTo>
                  <a:cubicBezTo>
                    <a:pt x="47" y="83"/>
                    <a:pt x="47" y="83"/>
                    <a:pt x="47" y="83"/>
                  </a:cubicBezTo>
                  <a:cubicBezTo>
                    <a:pt x="47" y="90"/>
                    <a:pt x="44" y="95"/>
                    <a:pt x="40" y="100"/>
                  </a:cubicBezTo>
                  <a:cubicBezTo>
                    <a:pt x="35" y="104"/>
                    <a:pt x="30" y="107"/>
                    <a:pt x="23" y="107"/>
                  </a:cubicBezTo>
                  <a:cubicBezTo>
                    <a:pt x="16" y="107"/>
                    <a:pt x="11" y="104"/>
                    <a:pt x="6" y="99"/>
                  </a:cubicBezTo>
                  <a:cubicBezTo>
                    <a:pt x="2" y="94"/>
                    <a:pt x="0" y="89"/>
                    <a:pt x="0" y="82"/>
                  </a:cubicBezTo>
                  <a:cubicBezTo>
                    <a:pt x="0" y="25"/>
                    <a:pt x="0" y="25"/>
                    <a:pt x="0" y="25"/>
                  </a:cubicBezTo>
                  <a:cubicBezTo>
                    <a:pt x="0" y="20"/>
                    <a:pt x="1" y="15"/>
                    <a:pt x="3" y="11"/>
                  </a:cubicBezTo>
                  <a:cubicBezTo>
                    <a:pt x="6" y="7"/>
                    <a:pt x="9" y="4"/>
                    <a:pt x="14" y="2"/>
                  </a:cubicBezTo>
                  <a:cubicBezTo>
                    <a:pt x="17" y="0"/>
                    <a:pt x="20" y="0"/>
                    <a:pt x="23" y="0"/>
                  </a:cubicBezTo>
                  <a:cubicBezTo>
                    <a:pt x="30" y="0"/>
                    <a:pt x="36" y="2"/>
                    <a:pt x="41" y="7"/>
                  </a:cubicBezTo>
                  <a:cubicBezTo>
                    <a:pt x="45" y="12"/>
                    <a:pt x="47" y="18"/>
                    <a:pt x="47" y="25"/>
                  </a:cubicBezTo>
                  <a:cubicBezTo>
                    <a:pt x="47" y="27"/>
                    <a:pt x="47" y="27"/>
                    <a:pt x="47" y="27"/>
                  </a:cubicBezTo>
                  <a:lnTo>
                    <a:pt x="31" y="27"/>
                  </a:lnTo>
                  <a:close/>
                  <a:moveTo>
                    <a:pt x="15" y="81"/>
                  </a:moveTo>
                  <a:cubicBezTo>
                    <a:pt x="15" y="84"/>
                    <a:pt x="16" y="86"/>
                    <a:pt x="17" y="88"/>
                  </a:cubicBezTo>
                  <a:cubicBezTo>
                    <a:pt x="18" y="90"/>
                    <a:pt x="20" y="91"/>
                    <a:pt x="23" y="91"/>
                  </a:cubicBezTo>
                  <a:cubicBezTo>
                    <a:pt x="25" y="91"/>
                    <a:pt x="27" y="90"/>
                    <a:pt x="29" y="88"/>
                  </a:cubicBezTo>
                  <a:cubicBezTo>
                    <a:pt x="30" y="86"/>
                    <a:pt x="31" y="84"/>
                    <a:pt x="31" y="81"/>
                  </a:cubicBezTo>
                  <a:cubicBezTo>
                    <a:pt x="31" y="62"/>
                    <a:pt x="31" y="62"/>
                    <a:pt x="31" y="62"/>
                  </a:cubicBezTo>
                  <a:cubicBezTo>
                    <a:pt x="31" y="59"/>
                    <a:pt x="30" y="57"/>
                    <a:pt x="27" y="55"/>
                  </a:cubicBezTo>
                  <a:cubicBezTo>
                    <a:pt x="26" y="54"/>
                    <a:pt x="25" y="53"/>
                    <a:pt x="23" y="53"/>
                  </a:cubicBezTo>
                  <a:cubicBezTo>
                    <a:pt x="20" y="53"/>
                    <a:pt x="18" y="54"/>
                    <a:pt x="17" y="56"/>
                  </a:cubicBezTo>
                  <a:cubicBezTo>
                    <a:pt x="16" y="58"/>
                    <a:pt x="15" y="60"/>
                    <a:pt x="15" y="62"/>
                  </a:cubicBezTo>
                  <a:lnTo>
                    <a:pt x="1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19" name="组合 318"/>
            <p:cNvGrpSpPr/>
            <p:nvPr/>
          </p:nvGrpSpPr>
          <p:grpSpPr>
            <a:xfrm>
              <a:off x="3558877" y="2774621"/>
              <a:ext cx="410060" cy="380578"/>
              <a:chOff x="5278438" y="2973388"/>
              <a:chExt cx="1344613" cy="1247775"/>
            </a:xfrm>
            <a:solidFill>
              <a:schemeClr val="accent4">
                <a:lumMod val="50000"/>
              </a:schemeClr>
            </a:solidFill>
          </p:grpSpPr>
          <p:sp>
            <p:nvSpPr>
              <p:cNvPr id="320" name="Freeform 67"/>
              <p:cNvSpPr>
                <a:spLocks noEditPoints="1"/>
              </p:cNvSpPr>
              <p:nvPr/>
            </p:nvSpPr>
            <p:spPr bwMode="auto">
              <a:xfrm>
                <a:off x="5821363" y="2973388"/>
                <a:ext cx="801688" cy="806450"/>
              </a:xfrm>
              <a:custGeom>
                <a:avLst/>
                <a:gdLst>
                  <a:gd name="T0" fmla="*/ 256 w 281"/>
                  <a:gd name="T1" fmla="*/ 26 h 282"/>
                  <a:gd name="T2" fmla="*/ 163 w 281"/>
                  <a:gd name="T3" fmla="*/ 26 h 282"/>
                  <a:gd name="T4" fmla="*/ 0 w 281"/>
                  <a:gd name="T5" fmla="*/ 190 h 282"/>
                  <a:gd name="T6" fmla="*/ 92 w 281"/>
                  <a:gd name="T7" fmla="*/ 282 h 282"/>
                  <a:gd name="T8" fmla="*/ 256 w 281"/>
                  <a:gd name="T9" fmla="*/ 119 h 282"/>
                  <a:gd name="T10" fmla="*/ 256 w 281"/>
                  <a:gd name="T11" fmla="*/ 26 h 282"/>
                  <a:gd name="T12" fmla="*/ 55 w 281"/>
                  <a:gd name="T13" fmla="*/ 192 h 282"/>
                  <a:gd name="T14" fmla="*/ 44 w 281"/>
                  <a:gd name="T15" fmla="*/ 181 h 282"/>
                  <a:gd name="T16" fmla="*/ 183 w 281"/>
                  <a:gd name="T17" fmla="*/ 42 h 282"/>
                  <a:gd name="T18" fmla="*/ 194 w 281"/>
                  <a:gd name="T19" fmla="*/ 42 h 282"/>
                  <a:gd name="T20" fmla="*/ 194 w 281"/>
                  <a:gd name="T21" fmla="*/ 53 h 282"/>
                  <a:gd name="T22" fmla="*/ 55 w 281"/>
                  <a:gd name="T23" fmla="*/ 192 h 282"/>
                  <a:gd name="T24" fmla="*/ 78 w 281"/>
                  <a:gd name="T25" fmla="*/ 215 h 282"/>
                  <a:gd name="T26" fmla="*/ 67 w 281"/>
                  <a:gd name="T27" fmla="*/ 204 h 282"/>
                  <a:gd name="T28" fmla="*/ 217 w 281"/>
                  <a:gd name="T29" fmla="*/ 54 h 282"/>
                  <a:gd name="T30" fmla="*/ 228 w 281"/>
                  <a:gd name="T31" fmla="*/ 54 h 282"/>
                  <a:gd name="T32" fmla="*/ 228 w 281"/>
                  <a:gd name="T33" fmla="*/ 65 h 282"/>
                  <a:gd name="T34" fmla="*/ 78 w 281"/>
                  <a:gd name="T35" fmla="*/ 215 h 282"/>
                  <a:gd name="T36" fmla="*/ 101 w 281"/>
                  <a:gd name="T37" fmla="*/ 238 h 282"/>
                  <a:gd name="T38" fmla="*/ 90 w 281"/>
                  <a:gd name="T39" fmla="*/ 227 h 282"/>
                  <a:gd name="T40" fmla="*/ 229 w 281"/>
                  <a:gd name="T41" fmla="*/ 88 h 282"/>
                  <a:gd name="T42" fmla="*/ 240 w 281"/>
                  <a:gd name="T43" fmla="*/ 88 h 282"/>
                  <a:gd name="T44" fmla="*/ 240 w 281"/>
                  <a:gd name="T45" fmla="*/ 99 h 282"/>
                  <a:gd name="T46" fmla="*/ 101 w 281"/>
                  <a:gd name="T47" fmla="*/ 238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1" h="282">
                    <a:moveTo>
                      <a:pt x="256" y="26"/>
                    </a:moveTo>
                    <a:cubicBezTo>
                      <a:pt x="230" y="0"/>
                      <a:pt x="189" y="0"/>
                      <a:pt x="163" y="26"/>
                    </a:cubicBezTo>
                    <a:cubicBezTo>
                      <a:pt x="0" y="190"/>
                      <a:pt x="0" y="190"/>
                      <a:pt x="0" y="190"/>
                    </a:cubicBezTo>
                    <a:cubicBezTo>
                      <a:pt x="92" y="282"/>
                      <a:pt x="92" y="282"/>
                      <a:pt x="92" y="282"/>
                    </a:cubicBezTo>
                    <a:cubicBezTo>
                      <a:pt x="256" y="119"/>
                      <a:pt x="256" y="119"/>
                      <a:pt x="256" y="119"/>
                    </a:cubicBezTo>
                    <a:cubicBezTo>
                      <a:pt x="281" y="93"/>
                      <a:pt x="281" y="52"/>
                      <a:pt x="256" y="26"/>
                    </a:cubicBezTo>
                    <a:close/>
                    <a:moveTo>
                      <a:pt x="55" y="192"/>
                    </a:moveTo>
                    <a:cubicBezTo>
                      <a:pt x="44" y="181"/>
                      <a:pt x="44" y="181"/>
                      <a:pt x="44" y="181"/>
                    </a:cubicBezTo>
                    <a:cubicBezTo>
                      <a:pt x="183" y="42"/>
                      <a:pt x="183" y="42"/>
                      <a:pt x="183" y="42"/>
                    </a:cubicBezTo>
                    <a:cubicBezTo>
                      <a:pt x="186" y="39"/>
                      <a:pt x="191" y="39"/>
                      <a:pt x="194" y="42"/>
                    </a:cubicBezTo>
                    <a:cubicBezTo>
                      <a:pt x="197" y="45"/>
                      <a:pt x="197" y="50"/>
                      <a:pt x="194" y="53"/>
                    </a:cubicBezTo>
                    <a:lnTo>
                      <a:pt x="55" y="192"/>
                    </a:lnTo>
                    <a:close/>
                    <a:moveTo>
                      <a:pt x="78" y="215"/>
                    </a:moveTo>
                    <a:cubicBezTo>
                      <a:pt x="67" y="204"/>
                      <a:pt x="67" y="204"/>
                      <a:pt x="67" y="204"/>
                    </a:cubicBezTo>
                    <a:cubicBezTo>
                      <a:pt x="217" y="54"/>
                      <a:pt x="217" y="54"/>
                      <a:pt x="217" y="54"/>
                    </a:cubicBezTo>
                    <a:cubicBezTo>
                      <a:pt x="220" y="51"/>
                      <a:pt x="225" y="51"/>
                      <a:pt x="228" y="54"/>
                    </a:cubicBezTo>
                    <a:cubicBezTo>
                      <a:pt x="231" y="57"/>
                      <a:pt x="231" y="62"/>
                      <a:pt x="228" y="65"/>
                    </a:cubicBezTo>
                    <a:lnTo>
                      <a:pt x="78" y="215"/>
                    </a:lnTo>
                    <a:close/>
                    <a:moveTo>
                      <a:pt x="101" y="238"/>
                    </a:moveTo>
                    <a:cubicBezTo>
                      <a:pt x="90" y="227"/>
                      <a:pt x="90" y="227"/>
                      <a:pt x="90" y="227"/>
                    </a:cubicBezTo>
                    <a:cubicBezTo>
                      <a:pt x="229" y="88"/>
                      <a:pt x="229" y="88"/>
                      <a:pt x="229" y="88"/>
                    </a:cubicBezTo>
                    <a:cubicBezTo>
                      <a:pt x="232" y="85"/>
                      <a:pt x="237" y="85"/>
                      <a:pt x="240" y="88"/>
                    </a:cubicBezTo>
                    <a:cubicBezTo>
                      <a:pt x="243" y="91"/>
                      <a:pt x="243" y="96"/>
                      <a:pt x="240" y="99"/>
                    </a:cubicBezTo>
                    <a:lnTo>
                      <a:pt x="101" y="238"/>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1" name="Freeform 68"/>
              <p:cNvSpPr>
                <a:spLocks/>
              </p:cNvSpPr>
              <p:nvPr/>
            </p:nvSpPr>
            <p:spPr bwMode="auto">
              <a:xfrm>
                <a:off x="5375275" y="3662363"/>
                <a:ext cx="554038" cy="558800"/>
              </a:xfrm>
              <a:custGeom>
                <a:avLst/>
                <a:gdLst>
                  <a:gd name="T0" fmla="*/ 227 w 349"/>
                  <a:gd name="T1" fmla="*/ 209 h 352"/>
                  <a:gd name="T2" fmla="*/ 210 w 349"/>
                  <a:gd name="T3" fmla="*/ 193 h 352"/>
                  <a:gd name="T4" fmla="*/ 349 w 349"/>
                  <a:gd name="T5" fmla="*/ 54 h 352"/>
                  <a:gd name="T6" fmla="*/ 295 w 349"/>
                  <a:gd name="T7" fmla="*/ 0 h 352"/>
                  <a:gd name="T8" fmla="*/ 156 w 349"/>
                  <a:gd name="T9" fmla="*/ 139 h 352"/>
                  <a:gd name="T10" fmla="*/ 142 w 349"/>
                  <a:gd name="T11" fmla="*/ 125 h 352"/>
                  <a:gd name="T12" fmla="*/ 110 w 349"/>
                  <a:gd name="T13" fmla="*/ 141 h 352"/>
                  <a:gd name="T14" fmla="*/ 0 w 349"/>
                  <a:gd name="T15" fmla="*/ 317 h 352"/>
                  <a:gd name="T16" fmla="*/ 32 w 349"/>
                  <a:gd name="T17" fmla="*/ 352 h 352"/>
                  <a:gd name="T18" fmla="*/ 207 w 349"/>
                  <a:gd name="T19" fmla="*/ 242 h 352"/>
                  <a:gd name="T20" fmla="*/ 227 w 349"/>
                  <a:gd name="T21" fmla="*/ 209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9" h="352">
                    <a:moveTo>
                      <a:pt x="227" y="209"/>
                    </a:moveTo>
                    <a:lnTo>
                      <a:pt x="210" y="193"/>
                    </a:lnTo>
                    <a:lnTo>
                      <a:pt x="349" y="54"/>
                    </a:lnTo>
                    <a:lnTo>
                      <a:pt x="295" y="0"/>
                    </a:lnTo>
                    <a:lnTo>
                      <a:pt x="156" y="139"/>
                    </a:lnTo>
                    <a:lnTo>
                      <a:pt x="142" y="125"/>
                    </a:lnTo>
                    <a:lnTo>
                      <a:pt x="110" y="141"/>
                    </a:lnTo>
                    <a:lnTo>
                      <a:pt x="0" y="317"/>
                    </a:lnTo>
                    <a:lnTo>
                      <a:pt x="32" y="352"/>
                    </a:lnTo>
                    <a:lnTo>
                      <a:pt x="207" y="242"/>
                    </a:lnTo>
                    <a:lnTo>
                      <a:pt x="227" y="20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2" name="Freeform 69"/>
              <p:cNvSpPr>
                <a:spLocks/>
              </p:cNvSpPr>
              <p:nvPr/>
            </p:nvSpPr>
            <p:spPr bwMode="auto">
              <a:xfrm>
                <a:off x="5278438" y="2986088"/>
                <a:ext cx="590550" cy="590550"/>
              </a:xfrm>
              <a:custGeom>
                <a:avLst/>
                <a:gdLst>
                  <a:gd name="T0" fmla="*/ 104 w 207"/>
                  <a:gd name="T1" fmla="*/ 0 h 207"/>
                  <a:gd name="T2" fmla="*/ 78 w 207"/>
                  <a:gd name="T3" fmla="*/ 3 h 207"/>
                  <a:gd name="T4" fmla="*/ 81 w 207"/>
                  <a:gd name="T5" fmla="*/ 5 h 207"/>
                  <a:gd name="T6" fmla="*/ 118 w 207"/>
                  <a:gd name="T7" fmla="*/ 43 h 207"/>
                  <a:gd name="T8" fmla="*/ 118 w 207"/>
                  <a:gd name="T9" fmla="*/ 112 h 207"/>
                  <a:gd name="T10" fmla="*/ 49 w 207"/>
                  <a:gd name="T11" fmla="*/ 112 h 207"/>
                  <a:gd name="T12" fmla="*/ 12 w 207"/>
                  <a:gd name="T13" fmla="*/ 74 h 207"/>
                  <a:gd name="T14" fmla="*/ 7 w 207"/>
                  <a:gd name="T15" fmla="*/ 68 h 207"/>
                  <a:gd name="T16" fmla="*/ 0 w 207"/>
                  <a:gd name="T17" fmla="*/ 103 h 207"/>
                  <a:gd name="T18" fmla="*/ 104 w 207"/>
                  <a:gd name="T19" fmla="*/ 207 h 207"/>
                  <a:gd name="T20" fmla="*/ 207 w 207"/>
                  <a:gd name="T21" fmla="*/ 103 h 207"/>
                  <a:gd name="T22" fmla="*/ 104 w 207"/>
                  <a:gd name="T23"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7" h="207">
                    <a:moveTo>
                      <a:pt x="104" y="0"/>
                    </a:moveTo>
                    <a:cubicBezTo>
                      <a:pt x="95" y="0"/>
                      <a:pt x="86" y="1"/>
                      <a:pt x="78" y="3"/>
                    </a:cubicBezTo>
                    <a:cubicBezTo>
                      <a:pt x="79" y="4"/>
                      <a:pt x="80" y="5"/>
                      <a:pt x="81" y="5"/>
                    </a:cubicBezTo>
                    <a:cubicBezTo>
                      <a:pt x="118" y="43"/>
                      <a:pt x="118" y="43"/>
                      <a:pt x="118" y="43"/>
                    </a:cubicBezTo>
                    <a:cubicBezTo>
                      <a:pt x="137" y="62"/>
                      <a:pt x="137" y="93"/>
                      <a:pt x="118" y="112"/>
                    </a:cubicBezTo>
                    <a:cubicBezTo>
                      <a:pt x="99" y="131"/>
                      <a:pt x="68" y="131"/>
                      <a:pt x="49" y="112"/>
                    </a:cubicBezTo>
                    <a:cubicBezTo>
                      <a:pt x="12" y="74"/>
                      <a:pt x="12" y="74"/>
                      <a:pt x="12" y="74"/>
                    </a:cubicBezTo>
                    <a:cubicBezTo>
                      <a:pt x="10" y="72"/>
                      <a:pt x="8" y="70"/>
                      <a:pt x="7" y="68"/>
                    </a:cubicBezTo>
                    <a:cubicBezTo>
                      <a:pt x="3" y="79"/>
                      <a:pt x="0" y="91"/>
                      <a:pt x="0" y="103"/>
                    </a:cubicBezTo>
                    <a:cubicBezTo>
                      <a:pt x="0" y="161"/>
                      <a:pt x="47" y="207"/>
                      <a:pt x="104" y="207"/>
                    </a:cubicBezTo>
                    <a:cubicBezTo>
                      <a:pt x="161" y="207"/>
                      <a:pt x="207" y="161"/>
                      <a:pt x="207" y="103"/>
                    </a:cubicBezTo>
                    <a:cubicBezTo>
                      <a:pt x="207" y="46"/>
                      <a:pt x="161" y="0"/>
                      <a:pt x="104"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sp>
            <p:nvSpPr>
              <p:cNvPr id="323" name="Freeform 70"/>
              <p:cNvSpPr>
                <a:spLocks noEditPoints="1"/>
              </p:cNvSpPr>
              <p:nvPr/>
            </p:nvSpPr>
            <p:spPr bwMode="auto">
              <a:xfrm>
                <a:off x="6008688" y="3686176"/>
                <a:ext cx="531813" cy="531813"/>
              </a:xfrm>
              <a:custGeom>
                <a:avLst/>
                <a:gdLst>
                  <a:gd name="T0" fmla="*/ 164 w 186"/>
                  <a:gd name="T1" fmla="*/ 164 h 186"/>
                  <a:gd name="T2" fmla="*/ 164 w 186"/>
                  <a:gd name="T3" fmla="*/ 83 h 186"/>
                  <a:gd name="T4" fmla="*/ 81 w 186"/>
                  <a:gd name="T5" fmla="*/ 0 h 186"/>
                  <a:gd name="T6" fmla="*/ 0 w 186"/>
                  <a:gd name="T7" fmla="*/ 81 h 186"/>
                  <a:gd name="T8" fmla="*/ 82 w 186"/>
                  <a:gd name="T9" fmla="*/ 164 h 186"/>
                  <a:gd name="T10" fmla="*/ 164 w 186"/>
                  <a:gd name="T11" fmla="*/ 164 h 186"/>
                  <a:gd name="T12" fmla="*/ 109 w 186"/>
                  <a:gd name="T13" fmla="*/ 109 h 186"/>
                  <a:gd name="T14" fmla="*/ 142 w 186"/>
                  <a:gd name="T15" fmla="*/ 109 h 186"/>
                  <a:gd name="T16" fmla="*/ 142 w 186"/>
                  <a:gd name="T17" fmla="*/ 143 h 186"/>
                  <a:gd name="T18" fmla="*/ 109 w 186"/>
                  <a:gd name="T19" fmla="*/ 143 h 186"/>
                  <a:gd name="T20" fmla="*/ 109 w 186"/>
                  <a:gd name="T21" fmla="*/ 10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86">
                    <a:moveTo>
                      <a:pt x="164" y="164"/>
                    </a:moveTo>
                    <a:cubicBezTo>
                      <a:pt x="186" y="142"/>
                      <a:pt x="186" y="105"/>
                      <a:pt x="164" y="83"/>
                    </a:cubicBezTo>
                    <a:cubicBezTo>
                      <a:pt x="81" y="0"/>
                      <a:pt x="81" y="0"/>
                      <a:pt x="81" y="0"/>
                    </a:cubicBezTo>
                    <a:cubicBezTo>
                      <a:pt x="0" y="81"/>
                      <a:pt x="0" y="81"/>
                      <a:pt x="0" y="81"/>
                    </a:cubicBezTo>
                    <a:cubicBezTo>
                      <a:pt x="82" y="164"/>
                      <a:pt x="82" y="164"/>
                      <a:pt x="82" y="164"/>
                    </a:cubicBezTo>
                    <a:cubicBezTo>
                      <a:pt x="105" y="186"/>
                      <a:pt x="141" y="186"/>
                      <a:pt x="164" y="164"/>
                    </a:cubicBezTo>
                    <a:close/>
                    <a:moveTo>
                      <a:pt x="109" y="109"/>
                    </a:moveTo>
                    <a:cubicBezTo>
                      <a:pt x="118" y="100"/>
                      <a:pt x="133" y="100"/>
                      <a:pt x="142" y="109"/>
                    </a:cubicBezTo>
                    <a:cubicBezTo>
                      <a:pt x="152" y="118"/>
                      <a:pt x="152" y="133"/>
                      <a:pt x="142" y="143"/>
                    </a:cubicBezTo>
                    <a:cubicBezTo>
                      <a:pt x="133" y="152"/>
                      <a:pt x="118" y="152"/>
                      <a:pt x="109" y="143"/>
                    </a:cubicBezTo>
                    <a:cubicBezTo>
                      <a:pt x="99" y="133"/>
                      <a:pt x="99" y="118"/>
                      <a:pt x="109" y="1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rgbClr val="78A6B6"/>
                  </a:solidFill>
                  <a:latin typeface="Calibri"/>
                  <a:ea typeface="微软雅黑"/>
                </a:endParaRPr>
              </a:p>
            </p:txBody>
          </p:sp>
        </p:grpSp>
      </p:grpSp>
      <p:grpSp>
        <p:nvGrpSpPr>
          <p:cNvPr id="324" name="组合 323"/>
          <p:cNvGrpSpPr/>
          <p:nvPr/>
        </p:nvGrpSpPr>
        <p:grpSpPr>
          <a:xfrm>
            <a:off x="5211596" y="4166512"/>
            <a:ext cx="1366451" cy="1576365"/>
            <a:chOff x="3851534" y="3304645"/>
            <a:chExt cx="1025283" cy="1182787"/>
          </a:xfrm>
        </p:grpSpPr>
        <p:sp>
          <p:nvSpPr>
            <p:cNvPr id="325" name="Freeform 10"/>
            <p:cNvSpPr>
              <a:spLocks/>
            </p:cNvSpPr>
            <p:nvPr/>
          </p:nvSpPr>
          <p:spPr bwMode="auto">
            <a:xfrm>
              <a:off x="3912442" y="3339164"/>
              <a:ext cx="451733" cy="202038"/>
            </a:xfrm>
            <a:custGeom>
              <a:avLst/>
              <a:gdLst>
                <a:gd name="T0" fmla="*/ 0 w 516"/>
                <a:gd name="T1" fmla="*/ 316124 h 231"/>
                <a:gd name="T2" fmla="*/ 544663 w 516"/>
                <a:gd name="T3" fmla="*/ 0 h 231"/>
                <a:gd name="T4" fmla="*/ 706146 w 516"/>
                <a:gd name="T5" fmla="*/ 0 h 231"/>
                <a:gd name="T6" fmla="*/ 706146 w 516"/>
                <a:gd name="T7" fmla="*/ 316124 h 231"/>
                <a:gd name="T8" fmla="*/ 0 w 516"/>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6" h="231">
                  <a:moveTo>
                    <a:pt x="0" y="231"/>
                  </a:moveTo>
                  <a:lnTo>
                    <a:pt x="398" y="0"/>
                  </a:lnTo>
                  <a:lnTo>
                    <a:pt x="516" y="0"/>
                  </a:lnTo>
                  <a:lnTo>
                    <a:pt x="516" y="231"/>
                  </a:lnTo>
                  <a:lnTo>
                    <a:pt x="0" y="231"/>
                  </a:lnTo>
                  <a:close/>
                </a:path>
              </a:pathLst>
            </a:custGeom>
            <a:solidFill>
              <a:srgbClr val="5A4C5B"/>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26" name="Freeform 11"/>
            <p:cNvSpPr>
              <a:spLocks/>
            </p:cNvSpPr>
            <p:nvPr/>
          </p:nvSpPr>
          <p:spPr bwMode="auto">
            <a:xfrm>
              <a:off x="3851534" y="3304645"/>
              <a:ext cx="1025283" cy="1182787"/>
            </a:xfrm>
            <a:custGeom>
              <a:avLst/>
              <a:gdLst>
                <a:gd name="T0" fmla="*/ 0 w 1171"/>
                <a:gd name="T1" fmla="*/ 1014 h 1352"/>
                <a:gd name="T2" fmla="*/ 0 w 1171"/>
                <a:gd name="T3" fmla="*/ 338 h 1352"/>
                <a:gd name="T4" fmla="*/ 586 w 1171"/>
                <a:gd name="T5" fmla="*/ 0 h 1352"/>
                <a:gd name="T6" fmla="*/ 1171 w 1171"/>
                <a:gd name="T7" fmla="*/ 338 h 1352"/>
                <a:gd name="T8" fmla="*/ 1171 w 1171"/>
                <a:gd name="T9" fmla="*/ 1014 h 1352"/>
                <a:gd name="T10" fmla="*/ 586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6" y="0"/>
                  </a:lnTo>
                  <a:lnTo>
                    <a:pt x="1171" y="338"/>
                  </a:lnTo>
                  <a:lnTo>
                    <a:pt x="1171" y="1014"/>
                  </a:lnTo>
                  <a:lnTo>
                    <a:pt x="586"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7" name="Freeform 21"/>
            <p:cNvSpPr>
              <a:spLocks/>
            </p:cNvSpPr>
            <p:nvPr/>
          </p:nvSpPr>
          <p:spPr bwMode="auto">
            <a:xfrm>
              <a:off x="3912442" y="3339164"/>
              <a:ext cx="349205"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a:noFill/>
              <a:prstDash val="solid"/>
              <a:miter lim="800000"/>
              <a:headEnd/>
              <a:tailEnd/>
            </a:ln>
            <a:effectLst>
              <a:outerShdw blurRad="279400" dist="76200" dir="2700000" algn="tl"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28" name="Freeform 28"/>
            <p:cNvSpPr>
              <a:spLocks noEditPoints="1"/>
            </p:cNvSpPr>
            <p:nvPr/>
          </p:nvSpPr>
          <p:spPr bwMode="auto">
            <a:xfrm>
              <a:off x="4048470" y="3519882"/>
              <a:ext cx="79180"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2"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29" name="Freeform 29"/>
            <p:cNvSpPr>
              <a:spLocks/>
            </p:cNvSpPr>
            <p:nvPr/>
          </p:nvSpPr>
          <p:spPr bwMode="auto">
            <a:xfrm>
              <a:off x="4148968" y="3521913"/>
              <a:ext cx="76135" cy="169549"/>
            </a:xfrm>
            <a:custGeom>
              <a:avLst/>
              <a:gdLst>
                <a:gd name="T0" fmla="*/ 42167 w 48"/>
                <a:gd name="T1" fmla="*/ 39867 h 106"/>
                <a:gd name="T2" fmla="*/ 42167 w 48"/>
                <a:gd name="T3" fmla="*/ 94685 h 106"/>
                <a:gd name="T4" fmla="*/ 59530 w 48"/>
                <a:gd name="T5" fmla="*/ 82226 h 106"/>
                <a:gd name="T6" fmla="*/ 71931 w 48"/>
                <a:gd name="T7" fmla="*/ 79735 h 106"/>
                <a:gd name="T8" fmla="*/ 109137 w 48"/>
                <a:gd name="T9" fmla="*/ 97177 h 106"/>
                <a:gd name="T10" fmla="*/ 119059 w 48"/>
                <a:gd name="T11" fmla="*/ 142027 h 106"/>
                <a:gd name="T12" fmla="*/ 119059 w 48"/>
                <a:gd name="T13" fmla="*/ 199337 h 106"/>
                <a:gd name="T14" fmla="*/ 101696 w 48"/>
                <a:gd name="T15" fmla="*/ 246679 h 106"/>
                <a:gd name="T16" fmla="*/ 57049 w 48"/>
                <a:gd name="T17" fmla="*/ 264121 h 106"/>
                <a:gd name="T18" fmla="*/ 14882 w 48"/>
                <a:gd name="T19" fmla="*/ 244187 h 106"/>
                <a:gd name="T20" fmla="*/ 0 w 48"/>
                <a:gd name="T21" fmla="*/ 201828 h 106"/>
                <a:gd name="T22" fmla="*/ 0 w 48"/>
                <a:gd name="T23" fmla="*/ 194353 h 106"/>
                <a:gd name="T24" fmla="*/ 37206 w 48"/>
                <a:gd name="T25" fmla="*/ 191861 h 106"/>
                <a:gd name="T26" fmla="*/ 37206 w 48"/>
                <a:gd name="T27" fmla="*/ 201828 h 106"/>
                <a:gd name="T28" fmla="*/ 49608 w 48"/>
                <a:gd name="T29" fmla="*/ 221762 h 106"/>
                <a:gd name="T30" fmla="*/ 57049 w 48"/>
                <a:gd name="T31" fmla="*/ 224254 h 106"/>
                <a:gd name="T32" fmla="*/ 81853 w 48"/>
                <a:gd name="T33" fmla="*/ 199337 h 106"/>
                <a:gd name="T34" fmla="*/ 81853 w 48"/>
                <a:gd name="T35" fmla="*/ 134552 h 106"/>
                <a:gd name="T36" fmla="*/ 71931 w 48"/>
                <a:gd name="T37" fmla="*/ 114619 h 106"/>
                <a:gd name="T38" fmla="*/ 62010 w 48"/>
                <a:gd name="T39" fmla="*/ 112127 h 106"/>
                <a:gd name="T40" fmla="*/ 47128 w 48"/>
                <a:gd name="T41" fmla="*/ 119602 h 106"/>
                <a:gd name="T42" fmla="*/ 42167 w 48"/>
                <a:gd name="T43" fmla="*/ 134552 h 106"/>
                <a:gd name="T44" fmla="*/ 42167 w 48"/>
                <a:gd name="T45" fmla="*/ 142027 h 106"/>
                <a:gd name="T46" fmla="*/ 2480 w 48"/>
                <a:gd name="T47" fmla="*/ 142027 h 106"/>
                <a:gd name="T48" fmla="*/ 2480 w 48"/>
                <a:gd name="T49" fmla="*/ 0 h 106"/>
                <a:gd name="T50" fmla="*/ 116579 w 48"/>
                <a:gd name="T51" fmla="*/ 0 h 106"/>
                <a:gd name="T52" fmla="*/ 116579 w 48"/>
                <a:gd name="T53" fmla="*/ 39867 h 106"/>
                <a:gd name="T54" fmla="*/ 42167 w 48"/>
                <a:gd name="T55" fmla="*/ 39867 h 10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48" h="106">
                  <a:moveTo>
                    <a:pt x="17" y="16"/>
                  </a:moveTo>
                  <a:cubicBezTo>
                    <a:pt x="17" y="38"/>
                    <a:pt x="17" y="38"/>
                    <a:pt x="17" y="38"/>
                  </a:cubicBezTo>
                  <a:cubicBezTo>
                    <a:pt x="19" y="36"/>
                    <a:pt x="21" y="34"/>
                    <a:pt x="24" y="33"/>
                  </a:cubicBezTo>
                  <a:cubicBezTo>
                    <a:pt x="25" y="32"/>
                    <a:pt x="27" y="32"/>
                    <a:pt x="29" y="32"/>
                  </a:cubicBezTo>
                  <a:cubicBezTo>
                    <a:pt x="36" y="32"/>
                    <a:pt x="41" y="35"/>
                    <a:pt x="44" y="39"/>
                  </a:cubicBezTo>
                  <a:cubicBezTo>
                    <a:pt x="47" y="44"/>
                    <a:pt x="48" y="49"/>
                    <a:pt x="48" y="57"/>
                  </a:cubicBezTo>
                  <a:cubicBezTo>
                    <a:pt x="48" y="80"/>
                    <a:pt x="48" y="80"/>
                    <a:pt x="48" y="80"/>
                  </a:cubicBezTo>
                  <a:cubicBezTo>
                    <a:pt x="48" y="87"/>
                    <a:pt x="46" y="94"/>
                    <a:pt x="41" y="99"/>
                  </a:cubicBezTo>
                  <a:cubicBezTo>
                    <a:pt x="36" y="103"/>
                    <a:pt x="31" y="106"/>
                    <a:pt x="23" y="106"/>
                  </a:cubicBezTo>
                  <a:cubicBezTo>
                    <a:pt x="17" y="106"/>
                    <a:pt x="11" y="103"/>
                    <a:pt x="6" y="98"/>
                  </a:cubicBezTo>
                  <a:cubicBezTo>
                    <a:pt x="2" y="94"/>
                    <a:pt x="0" y="88"/>
                    <a:pt x="0" y="81"/>
                  </a:cubicBezTo>
                  <a:cubicBezTo>
                    <a:pt x="0" y="78"/>
                    <a:pt x="0" y="78"/>
                    <a:pt x="0" y="78"/>
                  </a:cubicBezTo>
                  <a:cubicBezTo>
                    <a:pt x="15" y="77"/>
                    <a:pt x="15" y="77"/>
                    <a:pt x="15" y="77"/>
                  </a:cubicBezTo>
                  <a:cubicBezTo>
                    <a:pt x="15" y="81"/>
                    <a:pt x="15" y="81"/>
                    <a:pt x="15" y="81"/>
                  </a:cubicBezTo>
                  <a:cubicBezTo>
                    <a:pt x="16" y="85"/>
                    <a:pt x="17" y="88"/>
                    <a:pt x="20" y="89"/>
                  </a:cubicBezTo>
                  <a:cubicBezTo>
                    <a:pt x="21" y="89"/>
                    <a:pt x="22" y="90"/>
                    <a:pt x="23" y="90"/>
                  </a:cubicBezTo>
                  <a:cubicBezTo>
                    <a:pt x="30" y="90"/>
                    <a:pt x="33" y="86"/>
                    <a:pt x="33" y="80"/>
                  </a:cubicBezTo>
                  <a:cubicBezTo>
                    <a:pt x="33" y="54"/>
                    <a:pt x="33" y="54"/>
                    <a:pt x="33" y="54"/>
                  </a:cubicBezTo>
                  <a:cubicBezTo>
                    <a:pt x="33" y="51"/>
                    <a:pt x="32" y="48"/>
                    <a:pt x="29" y="46"/>
                  </a:cubicBezTo>
                  <a:cubicBezTo>
                    <a:pt x="28" y="45"/>
                    <a:pt x="27" y="45"/>
                    <a:pt x="25" y="45"/>
                  </a:cubicBezTo>
                  <a:cubicBezTo>
                    <a:pt x="22" y="45"/>
                    <a:pt x="20" y="46"/>
                    <a:pt x="19" y="48"/>
                  </a:cubicBezTo>
                  <a:cubicBezTo>
                    <a:pt x="18" y="50"/>
                    <a:pt x="17" y="52"/>
                    <a:pt x="17" y="54"/>
                  </a:cubicBezTo>
                  <a:cubicBezTo>
                    <a:pt x="17" y="57"/>
                    <a:pt x="17" y="57"/>
                    <a:pt x="17" y="57"/>
                  </a:cubicBezTo>
                  <a:cubicBezTo>
                    <a:pt x="1" y="57"/>
                    <a:pt x="1" y="57"/>
                    <a:pt x="1" y="57"/>
                  </a:cubicBezTo>
                  <a:cubicBezTo>
                    <a:pt x="1" y="0"/>
                    <a:pt x="1" y="0"/>
                    <a:pt x="1" y="0"/>
                  </a:cubicBezTo>
                  <a:cubicBezTo>
                    <a:pt x="47" y="0"/>
                    <a:pt x="47" y="0"/>
                    <a:pt x="47" y="0"/>
                  </a:cubicBezTo>
                  <a:cubicBezTo>
                    <a:pt x="47" y="16"/>
                    <a:pt x="47" y="16"/>
                    <a:pt x="47" y="16"/>
                  </a:cubicBezTo>
                  <a:lnTo>
                    <a:pt x="17" y="1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30" name="组合 329"/>
            <p:cNvGrpSpPr/>
            <p:nvPr/>
          </p:nvGrpSpPr>
          <p:grpSpPr>
            <a:xfrm>
              <a:off x="4191779" y="3796448"/>
              <a:ext cx="360200" cy="471494"/>
              <a:chOff x="2951163" y="2495550"/>
              <a:chExt cx="1208088" cy="1581150"/>
            </a:xfrm>
            <a:solidFill>
              <a:srgbClr val="F9C04D"/>
            </a:solidFill>
          </p:grpSpPr>
          <p:sp>
            <p:nvSpPr>
              <p:cNvPr id="331" name="Freeform 29"/>
              <p:cNvSpPr>
                <a:spLocks/>
              </p:cNvSpPr>
              <p:nvPr/>
            </p:nvSpPr>
            <p:spPr bwMode="auto">
              <a:xfrm>
                <a:off x="2978150" y="2911475"/>
                <a:ext cx="230188" cy="306388"/>
              </a:xfrm>
              <a:custGeom>
                <a:avLst/>
                <a:gdLst>
                  <a:gd name="T0" fmla="*/ 69 w 79"/>
                  <a:gd name="T1" fmla="*/ 40 h 105"/>
                  <a:gd name="T2" fmla="*/ 70 w 79"/>
                  <a:gd name="T3" fmla="*/ 3 h 105"/>
                  <a:gd name="T4" fmla="*/ 52 w 79"/>
                  <a:gd name="T5" fmla="*/ 0 h 105"/>
                  <a:gd name="T6" fmla="*/ 0 w 79"/>
                  <a:gd name="T7" fmla="*/ 52 h 105"/>
                  <a:gd name="T8" fmla="*/ 52 w 79"/>
                  <a:gd name="T9" fmla="*/ 105 h 105"/>
                  <a:gd name="T10" fmla="*/ 79 w 79"/>
                  <a:gd name="T11" fmla="*/ 97 h 105"/>
                  <a:gd name="T12" fmla="*/ 69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69" y="40"/>
                    </a:moveTo>
                    <a:cubicBezTo>
                      <a:pt x="69" y="25"/>
                      <a:pt x="62" y="15"/>
                      <a:pt x="70" y="3"/>
                    </a:cubicBezTo>
                    <a:cubicBezTo>
                      <a:pt x="65" y="1"/>
                      <a:pt x="59" y="0"/>
                      <a:pt x="52" y="0"/>
                    </a:cubicBezTo>
                    <a:cubicBezTo>
                      <a:pt x="23" y="0"/>
                      <a:pt x="0" y="24"/>
                      <a:pt x="0" y="52"/>
                    </a:cubicBezTo>
                    <a:cubicBezTo>
                      <a:pt x="0" y="81"/>
                      <a:pt x="23" y="105"/>
                      <a:pt x="52" y="105"/>
                    </a:cubicBezTo>
                    <a:cubicBezTo>
                      <a:pt x="62" y="105"/>
                      <a:pt x="71" y="102"/>
                      <a:pt x="79" y="97"/>
                    </a:cubicBezTo>
                    <a:cubicBezTo>
                      <a:pt x="75" y="84"/>
                      <a:pt x="69" y="60"/>
                      <a:pt x="69"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2" name="Freeform 30"/>
              <p:cNvSpPr>
                <a:spLocks/>
              </p:cNvSpPr>
              <p:nvPr/>
            </p:nvSpPr>
            <p:spPr bwMode="auto">
              <a:xfrm>
                <a:off x="3900488" y="2911475"/>
                <a:ext cx="228600" cy="306388"/>
              </a:xfrm>
              <a:custGeom>
                <a:avLst/>
                <a:gdLst>
                  <a:gd name="T0" fmla="*/ 10 w 79"/>
                  <a:gd name="T1" fmla="*/ 40 h 105"/>
                  <a:gd name="T2" fmla="*/ 9 w 79"/>
                  <a:gd name="T3" fmla="*/ 3 h 105"/>
                  <a:gd name="T4" fmla="*/ 27 w 79"/>
                  <a:gd name="T5" fmla="*/ 0 h 105"/>
                  <a:gd name="T6" fmla="*/ 79 w 79"/>
                  <a:gd name="T7" fmla="*/ 52 h 105"/>
                  <a:gd name="T8" fmla="*/ 27 w 79"/>
                  <a:gd name="T9" fmla="*/ 105 h 105"/>
                  <a:gd name="T10" fmla="*/ 0 w 79"/>
                  <a:gd name="T11" fmla="*/ 97 h 105"/>
                  <a:gd name="T12" fmla="*/ 10 w 79"/>
                  <a:gd name="T13" fmla="*/ 40 h 105"/>
                </a:gdLst>
                <a:ahLst/>
                <a:cxnLst>
                  <a:cxn ang="0">
                    <a:pos x="T0" y="T1"/>
                  </a:cxn>
                  <a:cxn ang="0">
                    <a:pos x="T2" y="T3"/>
                  </a:cxn>
                  <a:cxn ang="0">
                    <a:pos x="T4" y="T5"/>
                  </a:cxn>
                  <a:cxn ang="0">
                    <a:pos x="T6" y="T7"/>
                  </a:cxn>
                  <a:cxn ang="0">
                    <a:pos x="T8" y="T9"/>
                  </a:cxn>
                  <a:cxn ang="0">
                    <a:pos x="T10" y="T11"/>
                  </a:cxn>
                  <a:cxn ang="0">
                    <a:pos x="T12" y="T13"/>
                  </a:cxn>
                </a:cxnLst>
                <a:rect l="0" t="0" r="r" b="b"/>
                <a:pathLst>
                  <a:path w="79" h="105">
                    <a:moveTo>
                      <a:pt x="10" y="40"/>
                    </a:moveTo>
                    <a:cubicBezTo>
                      <a:pt x="10" y="25"/>
                      <a:pt x="17" y="15"/>
                      <a:pt x="9" y="3"/>
                    </a:cubicBezTo>
                    <a:cubicBezTo>
                      <a:pt x="15" y="1"/>
                      <a:pt x="21" y="0"/>
                      <a:pt x="27" y="0"/>
                    </a:cubicBezTo>
                    <a:cubicBezTo>
                      <a:pt x="56" y="0"/>
                      <a:pt x="79" y="24"/>
                      <a:pt x="79" y="52"/>
                    </a:cubicBezTo>
                    <a:cubicBezTo>
                      <a:pt x="79" y="81"/>
                      <a:pt x="56" y="105"/>
                      <a:pt x="27" y="105"/>
                    </a:cubicBezTo>
                    <a:cubicBezTo>
                      <a:pt x="17" y="105"/>
                      <a:pt x="8" y="102"/>
                      <a:pt x="0" y="97"/>
                    </a:cubicBezTo>
                    <a:cubicBezTo>
                      <a:pt x="4" y="84"/>
                      <a:pt x="10" y="60"/>
                      <a:pt x="10"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3" name="Freeform 31"/>
              <p:cNvSpPr>
                <a:spLocks/>
              </p:cNvSpPr>
              <p:nvPr/>
            </p:nvSpPr>
            <p:spPr bwMode="auto">
              <a:xfrm>
                <a:off x="3481388" y="3570288"/>
                <a:ext cx="147638" cy="328613"/>
              </a:xfrm>
              <a:custGeom>
                <a:avLst/>
                <a:gdLst>
                  <a:gd name="T0" fmla="*/ 25 w 93"/>
                  <a:gd name="T1" fmla="*/ 0 h 207"/>
                  <a:gd name="T2" fmla="*/ 0 w 93"/>
                  <a:gd name="T3" fmla="*/ 145 h 207"/>
                  <a:gd name="T4" fmla="*/ 47 w 93"/>
                  <a:gd name="T5" fmla="*/ 207 h 207"/>
                  <a:gd name="T6" fmla="*/ 93 w 93"/>
                  <a:gd name="T7" fmla="*/ 143 h 207"/>
                  <a:gd name="T8" fmla="*/ 68 w 93"/>
                  <a:gd name="T9" fmla="*/ 0 h 207"/>
                  <a:gd name="T10" fmla="*/ 25 w 93"/>
                  <a:gd name="T11" fmla="*/ 0 h 207"/>
                </a:gdLst>
                <a:ahLst/>
                <a:cxnLst>
                  <a:cxn ang="0">
                    <a:pos x="T0" y="T1"/>
                  </a:cxn>
                  <a:cxn ang="0">
                    <a:pos x="T2" y="T3"/>
                  </a:cxn>
                  <a:cxn ang="0">
                    <a:pos x="T4" y="T5"/>
                  </a:cxn>
                  <a:cxn ang="0">
                    <a:pos x="T6" y="T7"/>
                  </a:cxn>
                  <a:cxn ang="0">
                    <a:pos x="T8" y="T9"/>
                  </a:cxn>
                  <a:cxn ang="0">
                    <a:pos x="T10" y="T11"/>
                  </a:cxn>
                </a:cxnLst>
                <a:rect l="0" t="0" r="r" b="b"/>
                <a:pathLst>
                  <a:path w="93" h="207">
                    <a:moveTo>
                      <a:pt x="25" y="0"/>
                    </a:moveTo>
                    <a:lnTo>
                      <a:pt x="0" y="145"/>
                    </a:lnTo>
                    <a:lnTo>
                      <a:pt x="47" y="207"/>
                    </a:lnTo>
                    <a:lnTo>
                      <a:pt x="93" y="143"/>
                    </a:lnTo>
                    <a:lnTo>
                      <a:pt x="68" y="0"/>
                    </a:lnTo>
                    <a:lnTo>
                      <a:pt x="25" y="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4" name="Freeform 32"/>
              <p:cNvSpPr>
                <a:spLocks/>
              </p:cNvSpPr>
              <p:nvPr/>
            </p:nvSpPr>
            <p:spPr bwMode="auto">
              <a:xfrm>
                <a:off x="3471863" y="3433763"/>
                <a:ext cx="166688" cy="115888"/>
              </a:xfrm>
              <a:custGeom>
                <a:avLst/>
                <a:gdLst>
                  <a:gd name="T0" fmla="*/ 21 w 57"/>
                  <a:gd name="T1" fmla="*/ 7 h 40"/>
                  <a:gd name="T2" fmla="*/ 0 w 57"/>
                  <a:gd name="T3" fmla="*/ 5 h 40"/>
                  <a:gd name="T4" fmla="*/ 0 w 57"/>
                  <a:gd name="T5" fmla="*/ 14 h 40"/>
                  <a:gd name="T6" fmla="*/ 1 w 57"/>
                  <a:gd name="T7" fmla="*/ 13 h 40"/>
                  <a:gd name="T8" fmla="*/ 18 w 57"/>
                  <a:gd name="T9" fmla="*/ 40 h 40"/>
                  <a:gd name="T10" fmla="*/ 40 w 57"/>
                  <a:gd name="T11" fmla="*/ 40 h 40"/>
                  <a:gd name="T12" fmla="*/ 56 w 57"/>
                  <a:gd name="T13" fmla="*/ 15 h 40"/>
                  <a:gd name="T14" fmla="*/ 57 w 57"/>
                  <a:gd name="T15" fmla="*/ 0 h 40"/>
                  <a:gd name="T16" fmla="*/ 21 w 57"/>
                  <a:gd name="T17" fmla="*/ 7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40">
                    <a:moveTo>
                      <a:pt x="21" y="7"/>
                    </a:moveTo>
                    <a:cubicBezTo>
                      <a:pt x="14" y="7"/>
                      <a:pt x="7" y="7"/>
                      <a:pt x="0" y="5"/>
                    </a:cubicBezTo>
                    <a:cubicBezTo>
                      <a:pt x="0" y="8"/>
                      <a:pt x="0" y="11"/>
                      <a:pt x="0" y="14"/>
                    </a:cubicBezTo>
                    <a:cubicBezTo>
                      <a:pt x="0" y="13"/>
                      <a:pt x="1" y="13"/>
                      <a:pt x="1" y="13"/>
                    </a:cubicBezTo>
                    <a:cubicBezTo>
                      <a:pt x="18" y="40"/>
                      <a:pt x="18" y="40"/>
                      <a:pt x="18" y="40"/>
                    </a:cubicBezTo>
                    <a:cubicBezTo>
                      <a:pt x="40" y="40"/>
                      <a:pt x="40" y="40"/>
                      <a:pt x="40" y="40"/>
                    </a:cubicBezTo>
                    <a:cubicBezTo>
                      <a:pt x="56" y="15"/>
                      <a:pt x="56" y="15"/>
                      <a:pt x="56" y="15"/>
                    </a:cubicBezTo>
                    <a:cubicBezTo>
                      <a:pt x="56" y="10"/>
                      <a:pt x="56" y="5"/>
                      <a:pt x="57" y="0"/>
                    </a:cubicBezTo>
                    <a:cubicBezTo>
                      <a:pt x="46" y="5"/>
                      <a:pt x="34" y="7"/>
                      <a:pt x="21" y="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5" name="Freeform 33"/>
              <p:cNvSpPr>
                <a:spLocks noEditPoints="1"/>
              </p:cNvSpPr>
              <p:nvPr/>
            </p:nvSpPr>
            <p:spPr bwMode="auto">
              <a:xfrm>
                <a:off x="3140075" y="2582863"/>
                <a:ext cx="827088" cy="827088"/>
              </a:xfrm>
              <a:custGeom>
                <a:avLst/>
                <a:gdLst>
                  <a:gd name="T0" fmla="*/ 0 w 284"/>
                  <a:gd name="T1" fmla="*/ 142 h 284"/>
                  <a:gd name="T2" fmla="*/ 142 w 284"/>
                  <a:gd name="T3" fmla="*/ 0 h 284"/>
                  <a:gd name="T4" fmla="*/ 142 w 284"/>
                  <a:gd name="T5" fmla="*/ 0 h 284"/>
                  <a:gd name="T6" fmla="*/ 284 w 284"/>
                  <a:gd name="T7" fmla="*/ 142 h 284"/>
                  <a:gd name="T8" fmla="*/ 284 w 284"/>
                  <a:gd name="T9" fmla="*/ 142 h 284"/>
                  <a:gd name="T10" fmla="*/ 142 w 284"/>
                  <a:gd name="T11" fmla="*/ 284 h 284"/>
                  <a:gd name="T12" fmla="*/ 142 w 284"/>
                  <a:gd name="T13" fmla="*/ 284 h 284"/>
                  <a:gd name="T14" fmla="*/ 0 w 284"/>
                  <a:gd name="T15" fmla="*/ 142 h 284"/>
                  <a:gd name="T16" fmla="*/ 25 w 284"/>
                  <a:gd name="T17" fmla="*/ 142 h 284"/>
                  <a:gd name="T18" fmla="*/ 142 w 284"/>
                  <a:gd name="T19" fmla="*/ 260 h 284"/>
                  <a:gd name="T20" fmla="*/ 142 w 284"/>
                  <a:gd name="T21" fmla="*/ 260 h 284"/>
                  <a:gd name="T22" fmla="*/ 260 w 284"/>
                  <a:gd name="T23" fmla="*/ 142 h 284"/>
                  <a:gd name="T24" fmla="*/ 260 w 284"/>
                  <a:gd name="T25" fmla="*/ 142 h 284"/>
                  <a:gd name="T26" fmla="*/ 142 w 284"/>
                  <a:gd name="T27" fmla="*/ 24 h 284"/>
                  <a:gd name="T28" fmla="*/ 142 w 284"/>
                  <a:gd name="T29" fmla="*/ 24 h 284"/>
                  <a:gd name="T30" fmla="*/ 25 w 284"/>
                  <a:gd name="T31" fmla="*/ 142 h 284"/>
                  <a:gd name="T32" fmla="*/ 25 w 284"/>
                  <a:gd name="T33" fmla="*/ 142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4" h="284">
                    <a:moveTo>
                      <a:pt x="0" y="142"/>
                    </a:moveTo>
                    <a:cubicBezTo>
                      <a:pt x="0" y="63"/>
                      <a:pt x="64" y="0"/>
                      <a:pt x="142" y="0"/>
                    </a:cubicBezTo>
                    <a:cubicBezTo>
                      <a:pt x="142" y="0"/>
                      <a:pt x="142" y="0"/>
                      <a:pt x="142" y="0"/>
                    </a:cubicBezTo>
                    <a:cubicBezTo>
                      <a:pt x="221" y="0"/>
                      <a:pt x="284" y="63"/>
                      <a:pt x="284" y="142"/>
                    </a:cubicBezTo>
                    <a:cubicBezTo>
                      <a:pt x="284" y="142"/>
                      <a:pt x="284" y="142"/>
                      <a:pt x="284" y="142"/>
                    </a:cubicBezTo>
                    <a:cubicBezTo>
                      <a:pt x="284" y="220"/>
                      <a:pt x="221" y="284"/>
                      <a:pt x="142" y="284"/>
                    </a:cubicBezTo>
                    <a:cubicBezTo>
                      <a:pt x="142" y="284"/>
                      <a:pt x="142" y="284"/>
                      <a:pt x="142" y="284"/>
                    </a:cubicBezTo>
                    <a:cubicBezTo>
                      <a:pt x="64" y="284"/>
                      <a:pt x="0" y="220"/>
                      <a:pt x="0" y="142"/>
                    </a:cubicBezTo>
                    <a:close/>
                    <a:moveTo>
                      <a:pt x="25" y="142"/>
                    </a:moveTo>
                    <a:cubicBezTo>
                      <a:pt x="25" y="207"/>
                      <a:pt x="77" y="259"/>
                      <a:pt x="142" y="260"/>
                    </a:cubicBezTo>
                    <a:cubicBezTo>
                      <a:pt x="142" y="260"/>
                      <a:pt x="142" y="260"/>
                      <a:pt x="142" y="260"/>
                    </a:cubicBezTo>
                    <a:cubicBezTo>
                      <a:pt x="207" y="259"/>
                      <a:pt x="260" y="207"/>
                      <a:pt x="260" y="142"/>
                    </a:cubicBezTo>
                    <a:cubicBezTo>
                      <a:pt x="260" y="142"/>
                      <a:pt x="260" y="142"/>
                      <a:pt x="260" y="142"/>
                    </a:cubicBezTo>
                    <a:cubicBezTo>
                      <a:pt x="260" y="77"/>
                      <a:pt x="207" y="24"/>
                      <a:pt x="142" y="24"/>
                    </a:cubicBezTo>
                    <a:cubicBezTo>
                      <a:pt x="142" y="24"/>
                      <a:pt x="142" y="24"/>
                      <a:pt x="142" y="24"/>
                    </a:cubicBezTo>
                    <a:cubicBezTo>
                      <a:pt x="77" y="24"/>
                      <a:pt x="25" y="77"/>
                      <a:pt x="25" y="142"/>
                    </a:cubicBezTo>
                    <a:cubicBezTo>
                      <a:pt x="25" y="142"/>
                      <a:pt x="25" y="142"/>
                      <a:pt x="25" y="14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6" name="Freeform 34"/>
              <p:cNvSpPr>
                <a:spLocks/>
              </p:cNvSpPr>
              <p:nvPr/>
            </p:nvSpPr>
            <p:spPr bwMode="auto">
              <a:xfrm>
                <a:off x="3068638" y="2495550"/>
                <a:ext cx="971550" cy="454025"/>
              </a:xfrm>
              <a:custGeom>
                <a:avLst/>
                <a:gdLst>
                  <a:gd name="T0" fmla="*/ 0 w 334"/>
                  <a:gd name="T1" fmla="*/ 155 h 156"/>
                  <a:gd name="T2" fmla="*/ 167 w 334"/>
                  <a:gd name="T3" fmla="*/ 0 h 156"/>
                  <a:gd name="T4" fmla="*/ 167 w 334"/>
                  <a:gd name="T5" fmla="*/ 0 h 156"/>
                  <a:gd name="T6" fmla="*/ 334 w 334"/>
                  <a:gd name="T7" fmla="*/ 155 h 156"/>
                  <a:gd name="T8" fmla="*/ 334 w 334"/>
                  <a:gd name="T9" fmla="*/ 155 h 156"/>
                  <a:gd name="T10" fmla="*/ 322 w 334"/>
                  <a:gd name="T11" fmla="*/ 155 h 156"/>
                  <a:gd name="T12" fmla="*/ 167 w 334"/>
                  <a:gd name="T13" fmla="*/ 12 h 156"/>
                  <a:gd name="T14" fmla="*/ 167 w 334"/>
                  <a:gd name="T15" fmla="*/ 12 h 156"/>
                  <a:gd name="T16" fmla="*/ 12 w 334"/>
                  <a:gd name="T17" fmla="*/ 156 h 156"/>
                  <a:gd name="T18" fmla="*/ 12 w 334"/>
                  <a:gd name="T19" fmla="*/ 156 h 156"/>
                  <a:gd name="T20" fmla="*/ 0 w 334"/>
                  <a:gd name="T21"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156">
                    <a:moveTo>
                      <a:pt x="0" y="155"/>
                    </a:moveTo>
                    <a:cubicBezTo>
                      <a:pt x="7" y="68"/>
                      <a:pt x="79" y="0"/>
                      <a:pt x="167" y="0"/>
                    </a:cubicBezTo>
                    <a:cubicBezTo>
                      <a:pt x="167" y="0"/>
                      <a:pt x="167" y="0"/>
                      <a:pt x="167" y="0"/>
                    </a:cubicBezTo>
                    <a:cubicBezTo>
                      <a:pt x="255" y="0"/>
                      <a:pt x="328" y="68"/>
                      <a:pt x="334" y="155"/>
                    </a:cubicBezTo>
                    <a:cubicBezTo>
                      <a:pt x="334" y="155"/>
                      <a:pt x="334" y="155"/>
                      <a:pt x="334" y="155"/>
                    </a:cubicBezTo>
                    <a:cubicBezTo>
                      <a:pt x="322" y="155"/>
                      <a:pt x="322" y="155"/>
                      <a:pt x="322" y="155"/>
                    </a:cubicBezTo>
                    <a:cubicBezTo>
                      <a:pt x="316" y="75"/>
                      <a:pt x="249" y="12"/>
                      <a:pt x="167" y="12"/>
                    </a:cubicBezTo>
                    <a:cubicBezTo>
                      <a:pt x="167" y="12"/>
                      <a:pt x="167" y="12"/>
                      <a:pt x="167" y="12"/>
                    </a:cubicBezTo>
                    <a:cubicBezTo>
                      <a:pt x="85" y="12"/>
                      <a:pt x="18" y="75"/>
                      <a:pt x="12" y="156"/>
                    </a:cubicBezTo>
                    <a:cubicBezTo>
                      <a:pt x="12" y="156"/>
                      <a:pt x="12" y="156"/>
                      <a:pt x="12" y="156"/>
                    </a:cubicBezTo>
                    <a:cubicBezTo>
                      <a:pt x="0" y="155"/>
                      <a:pt x="0" y="155"/>
                      <a:pt x="0" y="15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7" name="Freeform 35"/>
              <p:cNvSpPr>
                <a:spLocks/>
              </p:cNvSpPr>
              <p:nvPr/>
            </p:nvSpPr>
            <p:spPr bwMode="auto">
              <a:xfrm>
                <a:off x="2951163" y="3378200"/>
                <a:ext cx="1208088" cy="698500"/>
              </a:xfrm>
              <a:custGeom>
                <a:avLst/>
                <a:gdLst>
                  <a:gd name="T0" fmla="*/ 382 w 415"/>
                  <a:gd name="T1" fmla="*/ 223 h 240"/>
                  <a:gd name="T2" fmla="*/ 326 w 415"/>
                  <a:gd name="T3" fmla="*/ 80 h 240"/>
                  <a:gd name="T4" fmla="*/ 326 w 415"/>
                  <a:gd name="T5" fmla="*/ 80 h 240"/>
                  <a:gd name="T6" fmla="*/ 207 w 415"/>
                  <a:gd name="T7" fmla="*/ 33 h 240"/>
                  <a:gd name="T8" fmla="*/ 207 w 415"/>
                  <a:gd name="T9" fmla="*/ 33 h 240"/>
                  <a:gd name="T10" fmla="*/ 161 w 415"/>
                  <a:gd name="T11" fmla="*/ 39 h 240"/>
                  <a:gd name="T12" fmla="*/ 161 w 415"/>
                  <a:gd name="T13" fmla="*/ 39 h 240"/>
                  <a:gd name="T14" fmla="*/ 60 w 415"/>
                  <a:gd name="T15" fmla="*/ 114 h 240"/>
                  <a:gd name="T16" fmla="*/ 60 w 415"/>
                  <a:gd name="T17" fmla="*/ 114 h 240"/>
                  <a:gd name="T18" fmla="*/ 33 w 415"/>
                  <a:gd name="T19" fmla="*/ 223 h 240"/>
                  <a:gd name="T20" fmla="*/ 33 w 415"/>
                  <a:gd name="T21" fmla="*/ 223 h 240"/>
                  <a:gd name="T22" fmla="*/ 16 w 415"/>
                  <a:gd name="T23" fmla="*/ 240 h 240"/>
                  <a:gd name="T24" fmla="*/ 16 w 415"/>
                  <a:gd name="T25" fmla="*/ 240 h 240"/>
                  <a:gd name="T26" fmla="*/ 0 w 415"/>
                  <a:gd name="T27" fmla="*/ 223 h 240"/>
                  <a:gd name="T28" fmla="*/ 0 w 415"/>
                  <a:gd name="T29" fmla="*/ 223 h 240"/>
                  <a:gd name="T30" fmla="*/ 32 w 415"/>
                  <a:gd name="T31" fmla="*/ 97 h 240"/>
                  <a:gd name="T32" fmla="*/ 32 w 415"/>
                  <a:gd name="T33" fmla="*/ 97 h 240"/>
                  <a:gd name="T34" fmla="*/ 152 w 415"/>
                  <a:gd name="T35" fmla="*/ 8 h 240"/>
                  <a:gd name="T36" fmla="*/ 152 w 415"/>
                  <a:gd name="T37" fmla="*/ 8 h 240"/>
                  <a:gd name="T38" fmla="*/ 207 w 415"/>
                  <a:gd name="T39" fmla="*/ 0 h 240"/>
                  <a:gd name="T40" fmla="*/ 207 w 415"/>
                  <a:gd name="T41" fmla="*/ 0 h 240"/>
                  <a:gd name="T42" fmla="*/ 349 w 415"/>
                  <a:gd name="T43" fmla="*/ 56 h 240"/>
                  <a:gd name="T44" fmla="*/ 349 w 415"/>
                  <a:gd name="T45" fmla="*/ 56 h 240"/>
                  <a:gd name="T46" fmla="*/ 414 w 415"/>
                  <a:gd name="T47" fmla="*/ 223 h 240"/>
                  <a:gd name="T48" fmla="*/ 414 w 415"/>
                  <a:gd name="T49" fmla="*/ 223 h 240"/>
                  <a:gd name="T50" fmla="*/ 398 w 415"/>
                  <a:gd name="T51" fmla="*/ 240 h 240"/>
                  <a:gd name="T52" fmla="*/ 398 w 415"/>
                  <a:gd name="T53" fmla="*/ 240 h 240"/>
                  <a:gd name="T54" fmla="*/ 382 w 415"/>
                  <a:gd name="T55" fmla="*/ 223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40">
                    <a:moveTo>
                      <a:pt x="382" y="223"/>
                    </a:moveTo>
                    <a:cubicBezTo>
                      <a:pt x="382" y="167"/>
                      <a:pt x="367" y="118"/>
                      <a:pt x="326" y="80"/>
                    </a:cubicBezTo>
                    <a:cubicBezTo>
                      <a:pt x="326" y="80"/>
                      <a:pt x="326" y="80"/>
                      <a:pt x="326" y="80"/>
                    </a:cubicBezTo>
                    <a:cubicBezTo>
                      <a:pt x="294" y="49"/>
                      <a:pt x="250" y="33"/>
                      <a:pt x="207" y="33"/>
                    </a:cubicBezTo>
                    <a:cubicBezTo>
                      <a:pt x="207" y="33"/>
                      <a:pt x="207" y="33"/>
                      <a:pt x="207" y="33"/>
                    </a:cubicBezTo>
                    <a:cubicBezTo>
                      <a:pt x="191" y="33"/>
                      <a:pt x="176" y="35"/>
                      <a:pt x="161" y="39"/>
                    </a:cubicBezTo>
                    <a:cubicBezTo>
                      <a:pt x="161" y="39"/>
                      <a:pt x="161" y="39"/>
                      <a:pt x="161" y="39"/>
                    </a:cubicBezTo>
                    <a:cubicBezTo>
                      <a:pt x="119" y="51"/>
                      <a:pt x="83" y="78"/>
                      <a:pt x="60" y="114"/>
                    </a:cubicBezTo>
                    <a:cubicBezTo>
                      <a:pt x="60" y="114"/>
                      <a:pt x="60" y="114"/>
                      <a:pt x="60" y="114"/>
                    </a:cubicBezTo>
                    <a:cubicBezTo>
                      <a:pt x="39" y="147"/>
                      <a:pt x="33" y="183"/>
                      <a:pt x="33" y="223"/>
                    </a:cubicBezTo>
                    <a:cubicBezTo>
                      <a:pt x="33" y="223"/>
                      <a:pt x="33" y="223"/>
                      <a:pt x="33" y="223"/>
                    </a:cubicBezTo>
                    <a:cubicBezTo>
                      <a:pt x="33" y="232"/>
                      <a:pt x="25" y="240"/>
                      <a:pt x="16" y="240"/>
                    </a:cubicBezTo>
                    <a:cubicBezTo>
                      <a:pt x="16" y="240"/>
                      <a:pt x="16" y="240"/>
                      <a:pt x="16" y="240"/>
                    </a:cubicBezTo>
                    <a:cubicBezTo>
                      <a:pt x="7" y="240"/>
                      <a:pt x="0" y="232"/>
                      <a:pt x="0" y="223"/>
                    </a:cubicBezTo>
                    <a:cubicBezTo>
                      <a:pt x="0" y="223"/>
                      <a:pt x="0" y="223"/>
                      <a:pt x="0" y="223"/>
                    </a:cubicBezTo>
                    <a:cubicBezTo>
                      <a:pt x="0" y="180"/>
                      <a:pt x="7" y="136"/>
                      <a:pt x="32" y="97"/>
                    </a:cubicBezTo>
                    <a:cubicBezTo>
                      <a:pt x="32" y="97"/>
                      <a:pt x="32" y="97"/>
                      <a:pt x="32" y="97"/>
                    </a:cubicBezTo>
                    <a:cubicBezTo>
                      <a:pt x="59" y="53"/>
                      <a:pt x="102" y="21"/>
                      <a:pt x="152" y="8"/>
                    </a:cubicBezTo>
                    <a:cubicBezTo>
                      <a:pt x="152" y="8"/>
                      <a:pt x="152" y="8"/>
                      <a:pt x="152" y="8"/>
                    </a:cubicBezTo>
                    <a:cubicBezTo>
                      <a:pt x="170" y="3"/>
                      <a:pt x="188" y="0"/>
                      <a:pt x="207" y="0"/>
                    </a:cubicBezTo>
                    <a:cubicBezTo>
                      <a:pt x="207" y="0"/>
                      <a:pt x="207" y="0"/>
                      <a:pt x="207" y="0"/>
                    </a:cubicBezTo>
                    <a:cubicBezTo>
                      <a:pt x="259" y="0"/>
                      <a:pt x="310" y="20"/>
                      <a:pt x="349" y="56"/>
                    </a:cubicBezTo>
                    <a:cubicBezTo>
                      <a:pt x="349" y="56"/>
                      <a:pt x="349" y="56"/>
                      <a:pt x="349" y="56"/>
                    </a:cubicBezTo>
                    <a:cubicBezTo>
                      <a:pt x="397" y="101"/>
                      <a:pt x="415" y="161"/>
                      <a:pt x="414" y="223"/>
                    </a:cubicBezTo>
                    <a:cubicBezTo>
                      <a:pt x="414" y="223"/>
                      <a:pt x="414" y="223"/>
                      <a:pt x="414" y="223"/>
                    </a:cubicBezTo>
                    <a:cubicBezTo>
                      <a:pt x="414" y="232"/>
                      <a:pt x="407" y="240"/>
                      <a:pt x="398" y="240"/>
                    </a:cubicBezTo>
                    <a:cubicBezTo>
                      <a:pt x="398" y="240"/>
                      <a:pt x="398" y="240"/>
                      <a:pt x="398" y="240"/>
                    </a:cubicBezTo>
                    <a:cubicBezTo>
                      <a:pt x="389" y="240"/>
                      <a:pt x="382" y="232"/>
                      <a:pt x="382" y="22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8" name="Freeform 36"/>
              <p:cNvSpPr>
                <a:spLocks/>
              </p:cNvSpPr>
              <p:nvPr/>
            </p:nvSpPr>
            <p:spPr bwMode="auto">
              <a:xfrm>
                <a:off x="3446463" y="3189288"/>
                <a:ext cx="165100" cy="88900"/>
              </a:xfrm>
              <a:custGeom>
                <a:avLst/>
                <a:gdLst>
                  <a:gd name="T0" fmla="*/ 57 w 57"/>
                  <a:gd name="T1" fmla="*/ 15 h 31"/>
                  <a:gd name="T2" fmla="*/ 41 w 57"/>
                  <a:gd name="T3" fmla="*/ 31 h 31"/>
                  <a:gd name="T4" fmla="*/ 16 w 57"/>
                  <a:gd name="T5" fmla="*/ 31 h 31"/>
                  <a:gd name="T6" fmla="*/ 0 w 57"/>
                  <a:gd name="T7" fmla="*/ 15 h 31"/>
                  <a:gd name="T8" fmla="*/ 0 w 57"/>
                  <a:gd name="T9" fmla="*/ 15 h 31"/>
                  <a:gd name="T10" fmla="*/ 16 w 57"/>
                  <a:gd name="T11" fmla="*/ 0 h 31"/>
                  <a:gd name="T12" fmla="*/ 41 w 57"/>
                  <a:gd name="T13" fmla="*/ 0 h 31"/>
                  <a:gd name="T14" fmla="*/ 57 w 57"/>
                  <a:gd name="T15" fmla="*/ 15 h 3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 h="31">
                    <a:moveTo>
                      <a:pt x="57" y="15"/>
                    </a:moveTo>
                    <a:cubicBezTo>
                      <a:pt x="57" y="24"/>
                      <a:pt x="50" y="31"/>
                      <a:pt x="41" y="31"/>
                    </a:cubicBezTo>
                    <a:cubicBezTo>
                      <a:pt x="16" y="31"/>
                      <a:pt x="16" y="31"/>
                      <a:pt x="16" y="31"/>
                    </a:cubicBezTo>
                    <a:cubicBezTo>
                      <a:pt x="7" y="31"/>
                      <a:pt x="0" y="24"/>
                      <a:pt x="0" y="15"/>
                    </a:cubicBezTo>
                    <a:cubicBezTo>
                      <a:pt x="0" y="15"/>
                      <a:pt x="0" y="15"/>
                      <a:pt x="0" y="15"/>
                    </a:cubicBezTo>
                    <a:cubicBezTo>
                      <a:pt x="0" y="7"/>
                      <a:pt x="7" y="0"/>
                      <a:pt x="16" y="0"/>
                    </a:cubicBezTo>
                    <a:cubicBezTo>
                      <a:pt x="41" y="0"/>
                      <a:pt x="41" y="0"/>
                      <a:pt x="41" y="0"/>
                    </a:cubicBezTo>
                    <a:cubicBezTo>
                      <a:pt x="50" y="0"/>
                      <a:pt x="57" y="7"/>
                      <a:pt x="57" y="1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39" name="Freeform 37"/>
              <p:cNvSpPr>
                <a:spLocks/>
              </p:cNvSpPr>
              <p:nvPr/>
            </p:nvSpPr>
            <p:spPr bwMode="auto">
              <a:xfrm>
                <a:off x="3117850" y="3168650"/>
                <a:ext cx="349250" cy="92075"/>
              </a:xfrm>
              <a:custGeom>
                <a:avLst/>
                <a:gdLst>
                  <a:gd name="T0" fmla="*/ 34 w 120"/>
                  <a:gd name="T1" fmla="*/ 32 h 32"/>
                  <a:gd name="T2" fmla="*/ 0 w 120"/>
                  <a:gd name="T3" fmla="*/ 2 h 32"/>
                  <a:gd name="T4" fmla="*/ 0 w 120"/>
                  <a:gd name="T5" fmla="*/ 2 h 32"/>
                  <a:gd name="T6" fmla="*/ 12 w 120"/>
                  <a:gd name="T7" fmla="*/ 0 h 32"/>
                  <a:gd name="T8" fmla="*/ 34 w 120"/>
                  <a:gd name="T9" fmla="*/ 20 h 32"/>
                  <a:gd name="T10" fmla="*/ 34 w 120"/>
                  <a:gd name="T11" fmla="*/ 20 h 32"/>
                  <a:gd name="T12" fmla="*/ 120 w 120"/>
                  <a:gd name="T13" fmla="*/ 20 h 32"/>
                  <a:gd name="T14" fmla="*/ 120 w 120"/>
                  <a:gd name="T15" fmla="*/ 20 h 32"/>
                  <a:gd name="T16" fmla="*/ 120 w 120"/>
                  <a:gd name="T17" fmla="*/ 32 h 32"/>
                  <a:gd name="T18" fmla="*/ 34 w 120"/>
                  <a:gd name="T19" fmla="*/ 3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0" h="32">
                    <a:moveTo>
                      <a:pt x="34" y="32"/>
                    </a:moveTo>
                    <a:cubicBezTo>
                      <a:pt x="16" y="32"/>
                      <a:pt x="2" y="19"/>
                      <a:pt x="0" y="2"/>
                    </a:cubicBezTo>
                    <a:cubicBezTo>
                      <a:pt x="0" y="2"/>
                      <a:pt x="0" y="2"/>
                      <a:pt x="0" y="2"/>
                    </a:cubicBezTo>
                    <a:cubicBezTo>
                      <a:pt x="12" y="0"/>
                      <a:pt x="12" y="0"/>
                      <a:pt x="12" y="0"/>
                    </a:cubicBezTo>
                    <a:cubicBezTo>
                      <a:pt x="13" y="11"/>
                      <a:pt x="22" y="20"/>
                      <a:pt x="34" y="20"/>
                    </a:cubicBezTo>
                    <a:cubicBezTo>
                      <a:pt x="34" y="20"/>
                      <a:pt x="34" y="20"/>
                      <a:pt x="34" y="20"/>
                    </a:cubicBezTo>
                    <a:cubicBezTo>
                      <a:pt x="120" y="20"/>
                      <a:pt x="120" y="20"/>
                      <a:pt x="120" y="20"/>
                    </a:cubicBezTo>
                    <a:cubicBezTo>
                      <a:pt x="120" y="20"/>
                      <a:pt x="120" y="20"/>
                      <a:pt x="120" y="20"/>
                    </a:cubicBezTo>
                    <a:cubicBezTo>
                      <a:pt x="120" y="32"/>
                      <a:pt x="120" y="32"/>
                      <a:pt x="120" y="32"/>
                    </a:cubicBezTo>
                    <a:cubicBezTo>
                      <a:pt x="34" y="32"/>
                      <a:pt x="34" y="32"/>
                      <a:pt x="34" y="32"/>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40" name="组合 339"/>
          <p:cNvGrpSpPr/>
          <p:nvPr/>
        </p:nvGrpSpPr>
        <p:grpSpPr>
          <a:xfrm>
            <a:off x="6797222" y="4166511"/>
            <a:ext cx="1366452" cy="1576365"/>
            <a:chOff x="5041267" y="3304644"/>
            <a:chExt cx="1025283" cy="1182787"/>
          </a:xfrm>
        </p:grpSpPr>
        <p:sp>
          <p:nvSpPr>
            <p:cNvPr id="341" name="Freeform 12"/>
            <p:cNvSpPr>
              <a:spLocks/>
            </p:cNvSpPr>
            <p:nvPr/>
          </p:nvSpPr>
          <p:spPr bwMode="auto">
            <a:xfrm>
              <a:off x="5103191" y="3339164"/>
              <a:ext cx="450718" cy="202038"/>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chemeClr val="tx2">
                <a:lumMod val="7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42" name="Freeform 13"/>
            <p:cNvSpPr>
              <a:spLocks/>
            </p:cNvSpPr>
            <p:nvPr/>
          </p:nvSpPr>
          <p:spPr bwMode="auto">
            <a:xfrm>
              <a:off x="5041267" y="3304644"/>
              <a:ext cx="1025283" cy="1182787"/>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3" name="Freeform 20"/>
            <p:cNvSpPr>
              <a:spLocks/>
            </p:cNvSpPr>
            <p:nvPr/>
          </p:nvSpPr>
          <p:spPr bwMode="auto">
            <a:xfrm>
              <a:off x="5103425" y="3339163"/>
              <a:ext cx="348191" cy="376664"/>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a:noFill/>
              <a:prstDash val="solid"/>
              <a:miter lim="800000"/>
              <a:headEnd/>
              <a:tailEnd/>
            </a:ln>
            <a:effectLst>
              <a:outerShdw blurRad="279400" dist="76200" dir="2700000" algn="tl"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44" name="Freeform 30"/>
            <p:cNvSpPr>
              <a:spLocks noEditPoints="1"/>
            </p:cNvSpPr>
            <p:nvPr/>
          </p:nvSpPr>
          <p:spPr bwMode="auto">
            <a:xfrm>
              <a:off x="5234143" y="3519882"/>
              <a:ext cx="80195" cy="171580"/>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4508 h 107"/>
                <a:gd name="T34" fmla="*/ 44832 w 50"/>
                <a:gd name="T35" fmla="*/ 219472 h 107"/>
                <a:gd name="T36" fmla="*/ 59776 w 50"/>
                <a:gd name="T37" fmla="*/ 226954 h 107"/>
                <a:gd name="T38" fmla="*/ 77210 w 50"/>
                <a:gd name="T39" fmla="*/ 219472 h 107"/>
                <a:gd name="T40" fmla="*/ 82192 w 50"/>
                <a:gd name="T41" fmla="*/ 204508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8"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3" y="20"/>
                    <a:pt x="31" y="18"/>
                  </a:cubicBezTo>
                  <a:cubicBezTo>
                    <a:pt x="29" y="16"/>
                    <a:pt x="27" y="15"/>
                    <a:pt x="24" y="15"/>
                  </a:cubicBezTo>
                  <a:cubicBezTo>
                    <a:pt x="22" y="15"/>
                    <a:pt x="20" y="16"/>
                    <a:pt x="18" y="18"/>
                  </a:cubicBezTo>
                  <a:cubicBezTo>
                    <a:pt x="16" y="20"/>
                    <a:pt x="15" y="22"/>
                    <a:pt x="15" y="24"/>
                  </a:cubicBezTo>
                  <a:cubicBezTo>
                    <a:pt x="15" y="82"/>
                    <a:pt x="15" y="82"/>
                    <a:pt x="15" y="82"/>
                  </a:cubicBezTo>
                  <a:cubicBezTo>
                    <a:pt x="15" y="84"/>
                    <a:pt x="16" y="86"/>
                    <a:pt x="18" y="88"/>
                  </a:cubicBezTo>
                  <a:cubicBezTo>
                    <a:pt x="20" y="90"/>
                    <a:pt x="22" y="91"/>
                    <a:pt x="24" y="91"/>
                  </a:cubicBezTo>
                  <a:cubicBezTo>
                    <a:pt x="27" y="91"/>
                    <a:pt x="29" y="90"/>
                    <a:pt x="31" y="88"/>
                  </a:cubicBezTo>
                  <a:cubicBezTo>
                    <a:pt x="33" y="86"/>
                    <a:pt x="33" y="84"/>
                    <a:pt x="33" y="82"/>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45" name="Freeform 31"/>
            <p:cNvSpPr>
              <a:spLocks noEditPoints="1"/>
            </p:cNvSpPr>
            <p:nvPr/>
          </p:nvSpPr>
          <p:spPr bwMode="auto">
            <a:xfrm>
              <a:off x="5331595" y="3521913"/>
              <a:ext cx="84256" cy="167519"/>
            </a:xfrm>
            <a:custGeom>
              <a:avLst/>
              <a:gdLst>
                <a:gd name="T0" fmla="*/ 0 w 97"/>
                <a:gd name="T1" fmla="*/ 164220 h 191"/>
                <a:gd name="T2" fmla="*/ 67056 w 97"/>
                <a:gd name="T3" fmla="*/ 0 h 191"/>
                <a:gd name="T4" fmla="*/ 106743 w 97"/>
                <a:gd name="T5" fmla="*/ 0 h 191"/>
                <a:gd name="T6" fmla="*/ 106743 w 97"/>
                <a:gd name="T7" fmla="*/ 164220 h 191"/>
                <a:gd name="T8" fmla="*/ 132744 w 97"/>
                <a:gd name="T9" fmla="*/ 164220 h 191"/>
                <a:gd name="T10" fmla="*/ 132744 w 97"/>
                <a:gd name="T11" fmla="*/ 203907 h 191"/>
                <a:gd name="T12" fmla="*/ 106743 w 97"/>
                <a:gd name="T13" fmla="*/ 203907 h 191"/>
                <a:gd name="T14" fmla="*/ 106743 w 97"/>
                <a:gd name="T15" fmla="*/ 261384 h 191"/>
                <a:gd name="T16" fmla="*/ 67056 w 97"/>
                <a:gd name="T17" fmla="*/ 261384 h 191"/>
                <a:gd name="T18" fmla="*/ 67056 w 97"/>
                <a:gd name="T19" fmla="*/ 203907 h 191"/>
                <a:gd name="T20" fmla="*/ 0 w 97"/>
                <a:gd name="T21" fmla="*/ 203907 h 191"/>
                <a:gd name="T22" fmla="*/ 0 w 97"/>
                <a:gd name="T23" fmla="*/ 164220 h 191"/>
                <a:gd name="T24" fmla="*/ 67056 w 97"/>
                <a:gd name="T25" fmla="*/ 164220 h 191"/>
                <a:gd name="T26" fmla="*/ 67056 w 97"/>
                <a:gd name="T27" fmla="*/ 84847 h 191"/>
                <a:gd name="T28" fmla="*/ 34212 w 97"/>
                <a:gd name="T29" fmla="*/ 164220 h 191"/>
                <a:gd name="T30" fmla="*/ 67056 w 97"/>
                <a:gd name="T31" fmla="*/ 164220 h 191"/>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97" h="191">
                  <a:moveTo>
                    <a:pt x="0" y="120"/>
                  </a:moveTo>
                  <a:lnTo>
                    <a:pt x="49" y="0"/>
                  </a:lnTo>
                  <a:lnTo>
                    <a:pt x="78" y="0"/>
                  </a:lnTo>
                  <a:lnTo>
                    <a:pt x="78" y="120"/>
                  </a:lnTo>
                  <a:lnTo>
                    <a:pt x="97" y="120"/>
                  </a:lnTo>
                  <a:lnTo>
                    <a:pt x="97" y="149"/>
                  </a:lnTo>
                  <a:lnTo>
                    <a:pt x="78" y="149"/>
                  </a:lnTo>
                  <a:lnTo>
                    <a:pt x="78" y="191"/>
                  </a:lnTo>
                  <a:lnTo>
                    <a:pt x="49" y="191"/>
                  </a:lnTo>
                  <a:lnTo>
                    <a:pt x="49" y="149"/>
                  </a:lnTo>
                  <a:lnTo>
                    <a:pt x="0" y="149"/>
                  </a:lnTo>
                  <a:lnTo>
                    <a:pt x="0" y="120"/>
                  </a:lnTo>
                  <a:close/>
                  <a:moveTo>
                    <a:pt x="49" y="120"/>
                  </a:moveTo>
                  <a:lnTo>
                    <a:pt x="49" y="62"/>
                  </a:lnTo>
                  <a:lnTo>
                    <a:pt x="25" y="120"/>
                  </a:lnTo>
                  <a:lnTo>
                    <a:pt x="49" y="1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46" name="组合 345"/>
            <p:cNvGrpSpPr/>
            <p:nvPr/>
          </p:nvGrpSpPr>
          <p:grpSpPr>
            <a:xfrm>
              <a:off x="5292166" y="3823700"/>
              <a:ext cx="533996" cy="413020"/>
              <a:chOff x="3175" y="747713"/>
              <a:chExt cx="1751013" cy="1354138"/>
            </a:xfrm>
            <a:solidFill>
              <a:srgbClr val="ED750F"/>
            </a:solidFill>
          </p:grpSpPr>
          <p:sp>
            <p:nvSpPr>
              <p:cNvPr id="347" name="Freeform 6"/>
              <p:cNvSpPr>
                <a:spLocks/>
              </p:cNvSpPr>
              <p:nvPr/>
            </p:nvSpPr>
            <p:spPr bwMode="auto">
              <a:xfrm>
                <a:off x="3175" y="747713"/>
                <a:ext cx="1308100" cy="854075"/>
              </a:xfrm>
              <a:custGeom>
                <a:avLst/>
                <a:gdLst>
                  <a:gd name="T0" fmla="*/ 357 w 458"/>
                  <a:gd name="T1" fmla="*/ 8 h 299"/>
                  <a:gd name="T2" fmla="*/ 184 w 458"/>
                  <a:gd name="T3" fmla="*/ 54 h 299"/>
                  <a:gd name="T4" fmla="*/ 40 w 458"/>
                  <a:gd name="T5" fmla="*/ 161 h 299"/>
                  <a:gd name="T6" fmla="*/ 35 w 458"/>
                  <a:gd name="T7" fmla="*/ 277 h 299"/>
                  <a:gd name="T8" fmla="*/ 36 w 458"/>
                  <a:gd name="T9" fmla="*/ 279 h 299"/>
                  <a:gd name="T10" fmla="*/ 85 w 458"/>
                  <a:gd name="T11" fmla="*/ 288 h 299"/>
                  <a:gd name="T12" fmla="*/ 133 w 458"/>
                  <a:gd name="T13" fmla="*/ 256 h 299"/>
                  <a:gd name="T14" fmla="*/ 142 w 458"/>
                  <a:gd name="T15" fmla="*/ 207 h 299"/>
                  <a:gd name="T16" fmla="*/ 128 w 458"/>
                  <a:gd name="T17" fmla="*/ 195 h 299"/>
                  <a:gd name="T18" fmla="*/ 211 w 458"/>
                  <a:gd name="T19" fmla="*/ 112 h 299"/>
                  <a:gd name="T20" fmla="*/ 211 w 458"/>
                  <a:gd name="T21" fmla="*/ 112 h 299"/>
                  <a:gd name="T22" fmla="*/ 212 w 458"/>
                  <a:gd name="T23" fmla="*/ 112 h 299"/>
                  <a:gd name="T24" fmla="*/ 212 w 458"/>
                  <a:gd name="T25" fmla="*/ 112 h 299"/>
                  <a:gd name="T26" fmla="*/ 212 w 458"/>
                  <a:gd name="T27" fmla="*/ 112 h 299"/>
                  <a:gd name="T28" fmla="*/ 329 w 458"/>
                  <a:gd name="T29" fmla="*/ 97 h 299"/>
                  <a:gd name="T30" fmla="*/ 330 w 458"/>
                  <a:gd name="T31" fmla="*/ 116 h 299"/>
                  <a:gd name="T32" fmla="*/ 374 w 458"/>
                  <a:gd name="T33" fmla="*/ 139 h 299"/>
                  <a:gd name="T34" fmla="*/ 429 w 458"/>
                  <a:gd name="T35" fmla="*/ 121 h 299"/>
                  <a:gd name="T36" fmla="*/ 452 w 458"/>
                  <a:gd name="T37" fmla="*/ 77 h 299"/>
                  <a:gd name="T38" fmla="*/ 451 w 458"/>
                  <a:gd name="T39" fmla="*/ 75 h 299"/>
                  <a:gd name="T40" fmla="*/ 357 w 458"/>
                  <a:gd name="T41" fmla="*/ 8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58" h="299">
                    <a:moveTo>
                      <a:pt x="357" y="8"/>
                    </a:moveTo>
                    <a:cubicBezTo>
                      <a:pt x="288" y="0"/>
                      <a:pt x="191" y="50"/>
                      <a:pt x="184" y="54"/>
                    </a:cubicBezTo>
                    <a:cubicBezTo>
                      <a:pt x="176" y="58"/>
                      <a:pt x="77" y="103"/>
                      <a:pt x="40" y="161"/>
                    </a:cubicBezTo>
                    <a:cubicBezTo>
                      <a:pt x="0" y="225"/>
                      <a:pt x="34" y="276"/>
                      <a:pt x="35" y="277"/>
                    </a:cubicBezTo>
                    <a:cubicBezTo>
                      <a:pt x="35" y="278"/>
                      <a:pt x="36" y="278"/>
                      <a:pt x="36" y="279"/>
                    </a:cubicBezTo>
                    <a:cubicBezTo>
                      <a:pt x="47" y="295"/>
                      <a:pt x="69" y="299"/>
                      <a:pt x="85" y="288"/>
                    </a:cubicBezTo>
                    <a:cubicBezTo>
                      <a:pt x="133" y="256"/>
                      <a:pt x="133" y="256"/>
                      <a:pt x="133" y="256"/>
                    </a:cubicBezTo>
                    <a:cubicBezTo>
                      <a:pt x="149" y="245"/>
                      <a:pt x="153" y="223"/>
                      <a:pt x="142" y="207"/>
                    </a:cubicBezTo>
                    <a:cubicBezTo>
                      <a:pt x="138" y="201"/>
                      <a:pt x="133" y="197"/>
                      <a:pt x="128" y="195"/>
                    </a:cubicBezTo>
                    <a:cubicBezTo>
                      <a:pt x="111" y="157"/>
                      <a:pt x="200" y="117"/>
                      <a:pt x="211" y="112"/>
                    </a:cubicBezTo>
                    <a:cubicBezTo>
                      <a:pt x="211" y="112"/>
                      <a:pt x="211" y="112"/>
                      <a:pt x="211" y="112"/>
                    </a:cubicBezTo>
                    <a:cubicBezTo>
                      <a:pt x="211" y="112"/>
                      <a:pt x="211" y="112"/>
                      <a:pt x="212" y="112"/>
                    </a:cubicBezTo>
                    <a:cubicBezTo>
                      <a:pt x="212" y="112"/>
                      <a:pt x="212" y="112"/>
                      <a:pt x="212" y="112"/>
                    </a:cubicBezTo>
                    <a:cubicBezTo>
                      <a:pt x="212" y="112"/>
                      <a:pt x="212" y="112"/>
                      <a:pt x="212" y="112"/>
                    </a:cubicBezTo>
                    <a:cubicBezTo>
                      <a:pt x="223" y="106"/>
                      <a:pt x="310" y="61"/>
                      <a:pt x="329" y="97"/>
                    </a:cubicBezTo>
                    <a:cubicBezTo>
                      <a:pt x="328" y="103"/>
                      <a:pt x="328" y="109"/>
                      <a:pt x="330" y="116"/>
                    </a:cubicBezTo>
                    <a:cubicBezTo>
                      <a:pt x="335" y="134"/>
                      <a:pt x="355" y="145"/>
                      <a:pt x="374" y="139"/>
                    </a:cubicBezTo>
                    <a:cubicBezTo>
                      <a:pt x="429" y="121"/>
                      <a:pt x="429" y="121"/>
                      <a:pt x="429" y="121"/>
                    </a:cubicBezTo>
                    <a:cubicBezTo>
                      <a:pt x="447" y="116"/>
                      <a:pt x="458" y="96"/>
                      <a:pt x="452" y="77"/>
                    </a:cubicBezTo>
                    <a:cubicBezTo>
                      <a:pt x="452" y="76"/>
                      <a:pt x="451" y="76"/>
                      <a:pt x="451" y="75"/>
                    </a:cubicBezTo>
                    <a:cubicBezTo>
                      <a:pt x="451" y="74"/>
                      <a:pt x="432" y="15"/>
                      <a:pt x="357" y="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48" name="Freeform 7"/>
              <p:cNvSpPr>
                <a:spLocks noEditPoints="1"/>
              </p:cNvSpPr>
              <p:nvPr/>
            </p:nvSpPr>
            <p:spPr bwMode="auto">
              <a:xfrm>
                <a:off x="180975" y="1273176"/>
                <a:ext cx="1270000" cy="828675"/>
              </a:xfrm>
              <a:custGeom>
                <a:avLst/>
                <a:gdLst>
                  <a:gd name="T0" fmla="*/ 442 w 445"/>
                  <a:gd name="T1" fmla="*/ 213 h 290"/>
                  <a:gd name="T2" fmla="*/ 313 w 445"/>
                  <a:gd name="T3" fmla="*/ 55 h 290"/>
                  <a:gd name="T4" fmla="*/ 313 w 445"/>
                  <a:gd name="T5" fmla="*/ 26 h 290"/>
                  <a:gd name="T6" fmla="*/ 262 w 445"/>
                  <a:gd name="T7" fmla="*/ 26 h 290"/>
                  <a:gd name="T8" fmla="*/ 183 w 445"/>
                  <a:gd name="T9" fmla="*/ 30 h 290"/>
                  <a:gd name="T10" fmla="*/ 157 w 445"/>
                  <a:gd name="T11" fmla="*/ 0 h 290"/>
                  <a:gd name="T12" fmla="*/ 132 w 445"/>
                  <a:gd name="T13" fmla="*/ 46 h 290"/>
                  <a:gd name="T14" fmla="*/ 132 w 445"/>
                  <a:gd name="T15" fmla="*/ 48 h 290"/>
                  <a:gd name="T16" fmla="*/ 132 w 445"/>
                  <a:gd name="T17" fmla="*/ 53 h 290"/>
                  <a:gd name="T18" fmla="*/ 3 w 445"/>
                  <a:gd name="T19" fmla="*/ 213 h 290"/>
                  <a:gd name="T20" fmla="*/ 0 w 445"/>
                  <a:gd name="T21" fmla="*/ 234 h 290"/>
                  <a:gd name="T22" fmla="*/ 0 w 445"/>
                  <a:gd name="T23" fmla="*/ 278 h 290"/>
                  <a:gd name="T24" fmla="*/ 433 w 445"/>
                  <a:gd name="T25" fmla="*/ 290 h 290"/>
                  <a:gd name="T26" fmla="*/ 445 w 445"/>
                  <a:gd name="T27" fmla="*/ 234 h 290"/>
                  <a:gd name="T28" fmla="*/ 445 w 445"/>
                  <a:gd name="T29" fmla="*/ 230 h 290"/>
                  <a:gd name="T30" fmla="*/ 175 w 445"/>
                  <a:gd name="T31" fmla="*/ 246 h 290"/>
                  <a:gd name="T32" fmla="*/ 146 w 445"/>
                  <a:gd name="T33" fmla="*/ 240 h 290"/>
                  <a:gd name="T34" fmla="*/ 153 w 445"/>
                  <a:gd name="T35" fmla="*/ 211 h 290"/>
                  <a:gd name="T36" fmla="*/ 181 w 445"/>
                  <a:gd name="T37" fmla="*/ 218 h 290"/>
                  <a:gd name="T38" fmla="*/ 181 w 445"/>
                  <a:gd name="T39" fmla="*/ 187 h 290"/>
                  <a:gd name="T40" fmla="*/ 153 w 445"/>
                  <a:gd name="T41" fmla="*/ 193 h 290"/>
                  <a:gd name="T42" fmla="*/ 146 w 445"/>
                  <a:gd name="T43" fmla="*/ 164 h 290"/>
                  <a:gd name="T44" fmla="*/ 175 w 445"/>
                  <a:gd name="T45" fmla="*/ 158 h 290"/>
                  <a:gd name="T46" fmla="*/ 181 w 445"/>
                  <a:gd name="T47" fmla="*/ 187 h 290"/>
                  <a:gd name="T48" fmla="*/ 175 w 445"/>
                  <a:gd name="T49" fmla="*/ 140 h 290"/>
                  <a:gd name="T50" fmla="*/ 146 w 445"/>
                  <a:gd name="T51" fmla="*/ 134 h 290"/>
                  <a:gd name="T52" fmla="*/ 153 w 445"/>
                  <a:gd name="T53" fmla="*/ 105 h 290"/>
                  <a:gd name="T54" fmla="*/ 181 w 445"/>
                  <a:gd name="T55" fmla="*/ 111 h 290"/>
                  <a:gd name="T56" fmla="*/ 240 w 445"/>
                  <a:gd name="T57" fmla="*/ 240 h 290"/>
                  <a:gd name="T58" fmla="*/ 211 w 445"/>
                  <a:gd name="T59" fmla="*/ 246 h 290"/>
                  <a:gd name="T60" fmla="*/ 205 w 445"/>
                  <a:gd name="T61" fmla="*/ 218 h 290"/>
                  <a:gd name="T62" fmla="*/ 234 w 445"/>
                  <a:gd name="T63" fmla="*/ 211 h 290"/>
                  <a:gd name="T64" fmla="*/ 240 w 445"/>
                  <a:gd name="T65" fmla="*/ 240 h 290"/>
                  <a:gd name="T66" fmla="*/ 234 w 445"/>
                  <a:gd name="T67" fmla="*/ 193 h 290"/>
                  <a:gd name="T68" fmla="*/ 205 w 445"/>
                  <a:gd name="T69" fmla="*/ 187 h 290"/>
                  <a:gd name="T70" fmla="*/ 211 w 445"/>
                  <a:gd name="T71" fmla="*/ 158 h 290"/>
                  <a:gd name="T72" fmla="*/ 240 w 445"/>
                  <a:gd name="T73" fmla="*/ 164 h 290"/>
                  <a:gd name="T74" fmla="*/ 240 w 445"/>
                  <a:gd name="T75" fmla="*/ 134 h 290"/>
                  <a:gd name="T76" fmla="*/ 211 w 445"/>
                  <a:gd name="T77" fmla="*/ 140 h 290"/>
                  <a:gd name="T78" fmla="*/ 205 w 445"/>
                  <a:gd name="T79" fmla="*/ 111 h 290"/>
                  <a:gd name="T80" fmla="*/ 234 w 445"/>
                  <a:gd name="T81" fmla="*/ 105 h 290"/>
                  <a:gd name="T82" fmla="*/ 240 w 445"/>
                  <a:gd name="T83" fmla="*/ 134 h 290"/>
                  <a:gd name="T84" fmla="*/ 292 w 445"/>
                  <a:gd name="T85" fmla="*/ 246 h 290"/>
                  <a:gd name="T86" fmla="*/ 263 w 445"/>
                  <a:gd name="T87" fmla="*/ 240 h 290"/>
                  <a:gd name="T88" fmla="*/ 269 w 445"/>
                  <a:gd name="T89" fmla="*/ 211 h 290"/>
                  <a:gd name="T90" fmla="*/ 298 w 445"/>
                  <a:gd name="T91" fmla="*/ 218 h 290"/>
                  <a:gd name="T92" fmla="*/ 298 w 445"/>
                  <a:gd name="T93" fmla="*/ 187 h 290"/>
                  <a:gd name="T94" fmla="*/ 269 w 445"/>
                  <a:gd name="T95" fmla="*/ 193 h 290"/>
                  <a:gd name="T96" fmla="*/ 263 w 445"/>
                  <a:gd name="T97" fmla="*/ 164 h 290"/>
                  <a:gd name="T98" fmla="*/ 292 w 445"/>
                  <a:gd name="T99" fmla="*/ 158 h 290"/>
                  <a:gd name="T100" fmla="*/ 298 w 445"/>
                  <a:gd name="T101" fmla="*/ 187 h 290"/>
                  <a:gd name="T102" fmla="*/ 292 w 445"/>
                  <a:gd name="T103" fmla="*/ 140 h 290"/>
                  <a:gd name="T104" fmla="*/ 263 w 445"/>
                  <a:gd name="T105" fmla="*/ 134 h 290"/>
                  <a:gd name="T106" fmla="*/ 269 w 445"/>
                  <a:gd name="T107" fmla="*/ 105 h 290"/>
                  <a:gd name="T108" fmla="*/ 298 w 445"/>
                  <a:gd name="T109" fmla="*/ 11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5" h="290">
                    <a:moveTo>
                      <a:pt x="445" y="230"/>
                    </a:moveTo>
                    <a:cubicBezTo>
                      <a:pt x="445" y="224"/>
                      <a:pt x="444" y="218"/>
                      <a:pt x="442" y="213"/>
                    </a:cubicBezTo>
                    <a:cubicBezTo>
                      <a:pt x="433" y="184"/>
                      <a:pt x="397" y="165"/>
                      <a:pt x="397" y="165"/>
                    </a:cubicBezTo>
                    <a:cubicBezTo>
                      <a:pt x="325" y="114"/>
                      <a:pt x="314" y="77"/>
                      <a:pt x="313" y="55"/>
                    </a:cubicBezTo>
                    <a:cubicBezTo>
                      <a:pt x="313" y="54"/>
                      <a:pt x="313" y="54"/>
                      <a:pt x="313" y="53"/>
                    </a:cubicBezTo>
                    <a:cubicBezTo>
                      <a:pt x="313" y="26"/>
                      <a:pt x="313" y="26"/>
                      <a:pt x="313" y="26"/>
                    </a:cubicBezTo>
                    <a:cubicBezTo>
                      <a:pt x="313" y="12"/>
                      <a:pt x="302" y="0"/>
                      <a:pt x="288" y="0"/>
                    </a:cubicBezTo>
                    <a:cubicBezTo>
                      <a:pt x="274" y="0"/>
                      <a:pt x="262" y="12"/>
                      <a:pt x="262" y="26"/>
                    </a:cubicBezTo>
                    <a:cubicBezTo>
                      <a:pt x="262" y="29"/>
                      <a:pt x="262" y="29"/>
                      <a:pt x="262" y="29"/>
                    </a:cubicBezTo>
                    <a:cubicBezTo>
                      <a:pt x="220" y="42"/>
                      <a:pt x="193" y="34"/>
                      <a:pt x="183" y="30"/>
                    </a:cubicBezTo>
                    <a:cubicBezTo>
                      <a:pt x="183" y="26"/>
                      <a:pt x="183" y="26"/>
                      <a:pt x="183" y="26"/>
                    </a:cubicBezTo>
                    <a:cubicBezTo>
                      <a:pt x="183" y="12"/>
                      <a:pt x="172" y="0"/>
                      <a:pt x="157" y="0"/>
                    </a:cubicBezTo>
                    <a:cubicBezTo>
                      <a:pt x="143" y="0"/>
                      <a:pt x="132" y="12"/>
                      <a:pt x="132" y="26"/>
                    </a:cubicBezTo>
                    <a:cubicBezTo>
                      <a:pt x="132" y="46"/>
                      <a:pt x="132" y="46"/>
                      <a:pt x="132" y="46"/>
                    </a:cubicBezTo>
                    <a:cubicBezTo>
                      <a:pt x="131" y="46"/>
                      <a:pt x="131" y="46"/>
                      <a:pt x="131" y="46"/>
                    </a:cubicBezTo>
                    <a:cubicBezTo>
                      <a:pt x="131" y="46"/>
                      <a:pt x="132" y="47"/>
                      <a:pt x="132" y="48"/>
                    </a:cubicBezTo>
                    <a:cubicBezTo>
                      <a:pt x="132" y="53"/>
                      <a:pt x="132" y="53"/>
                      <a:pt x="132" y="53"/>
                    </a:cubicBezTo>
                    <a:cubicBezTo>
                      <a:pt x="132" y="53"/>
                      <a:pt x="132" y="53"/>
                      <a:pt x="132" y="53"/>
                    </a:cubicBezTo>
                    <a:cubicBezTo>
                      <a:pt x="131" y="73"/>
                      <a:pt x="122" y="113"/>
                      <a:pt x="48" y="165"/>
                    </a:cubicBezTo>
                    <a:cubicBezTo>
                      <a:pt x="48" y="165"/>
                      <a:pt x="11" y="184"/>
                      <a:pt x="3" y="213"/>
                    </a:cubicBezTo>
                    <a:cubicBezTo>
                      <a:pt x="1" y="218"/>
                      <a:pt x="0" y="224"/>
                      <a:pt x="0" y="230"/>
                    </a:cubicBezTo>
                    <a:cubicBezTo>
                      <a:pt x="0" y="231"/>
                      <a:pt x="0" y="232"/>
                      <a:pt x="0" y="234"/>
                    </a:cubicBezTo>
                    <a:cubicBezTo>
                      <a:pt x="0" y="234"/>
                      <a:pt x="0" y="234"/>
                      <a:pt x="0" y="234"/>
                    </a:cubicBezTo>
                    <a:cubicBezTo>
                      <a:pt x="0" y="278"/>
                      <a:pt x="0" y="278"/>
                      <a:pt x="0" y="278"/>
                    </a:cubicBezTo>
                    <a:cubicBezTo>
                      <a:pt x="0" y="285"/>
                      <a:pt x="6" y="290"/>
                      <a:pt x="12" y="290"/>
                    </a:cubicBezTo>
                    <a:cubicBezTo>
                      <a:pt x="433" y="290"/>
                      <a:pt x="433" y="290"/>
                      <a:pt x="433" y="290"/>
                    </a:cubicBezTo>
                    <a:cubicBezTo>
                      <a:pt x="439" y="290"/>
                      <a:pt x="445" y="285"/>
                      <a:pt x="445" y="278"/>
                    </a:cubicBezTo>
                    <a:cubicBezTo>
                      <a:pt x="445" y="234"/>
                      <a:pt x="445" y="234"/>
                      <a:pt x="445" y="234"/>
                    </a:cubicBezTo>
                    <a:cubicBezTo>
                      <a:pt x="445" y="234"/>
                      <a:pt x="445" y="234"/>
                      <a:pt x="445" y="234"/>
                    </a:cubicBezTo>
                    <a:cubicBezTo>
                      <a:pt x="445" y="232"/>
                      <a:pt x="445" y="231"/>
                      <a:pt x="445" y="230"/>
                    </a:cubicBezTo>
                    <a:close/>
                    <a:moveTo>
                      <a:pt x="181" y="240"/>
                    </a:moveTo>
                    <a:cubicBezTo>
                      <a:pt x="181" y="244"/>
                      <a:pt x="179" y="246"/>
                      <a:pt x="175" y="246"/>
                    </a:cubicBezTo>
                    <a:cubicBezTo>
                      <a:pt x="153" y="246"/>
                      <a:pt x="153" y="246"/>
                      <a:pt x="153" y="246"/>
                    </a:cubicBezTo>
                    <a:cubicBezTo>
                      <a:pt x="149" y="246"/>
                      <a:pt x="146" y="244"/>
                      <a:pt x="146" y="240"/>
                    </a:cubicBezTo>
                    <a:cubicBezTo>
                      <a:pt x="146" y="218"/>
                      <a:pt x="146" y="218"/>
                      <a:pt x="146" y="218"/>
                    </a:cubicBezTo>
                    <a:cubicBezTo>
                      <a:pt x="146" y="214"/>
                      <a:pt x="149" y="211"/>
                      <a:pt x="153" y="211"/>
                    </a:cubicBezTo>
                    <a:cubicBezTo>
                      <a:pt x="175" y="211"/>
                      <a:pt x="175" y="211"/>
                      <a:pt x="175" y="211"/>
                    </a:cubicBezTo>
                    <a:cubicBezTo>
                      <a:pt x="179" y="211"/>
                      <a:pt x="181" y="214"/>
                      <a:pt x="181" y="218"/>
                    </a:cubicBezTo>
                    <a:lnTo>
                      <a:pt x="181" y="240"/>
                    </a:lnTo>
                    <a:close/>
                    <a:moveTo>
                      <a:pt x="181" y="187"/>
                    </a:moveTo>
                    <a:cubicBezTo>
                      <a:pt x="181" y="190"/>
                      <a:pt x="179" y="193"/>
                      <a:pt x="175" y="193"/>
                    </a:cubicBezTo>
                    <a:cubicBezTo>
                      <a:pt x="153" y="193"/>
                      <a:pt x="153" y="193"/>
                      <a:pt x="153" y="193"/>
                    </a:cubicBezTo>
                    <a:cubicBezTo>
                      <a:pt x="149" y="193"/>
                      <a:pt x="146" y="190"/>
                      <a:pt x="146" y="187"/>
                    </a:cubicBezTo>
                    <a:cubicBezTo>
                      <a:pt x="146" y="164"/>
                      <a:pt x="146" y="164"/>
                      <a:pt x="146" y="164"/>
                    </a:cubicBezTo>
                    <a:cubicBezTo>
                      <a:pt x="146" y="161"/>
                      <a:pt x="149" y="158"/>
                      <a:pt x="153" y="158"/>
                    </a:cubicBezTo>
                    <a:cubicBezTo>
                      <a:pt x="175" y="158"/>
                      <a:pt x="175" y="158"/>
                      <a:pt x="175" y="158"/>
                    </a:cubicBezTo>
                    <a:cubicBezTo>
                      <a:pt x="179" y="158"/>
                      <a:pt x="181" y="161"/>
                      <a:pt x="181" y="164"/>
                    </a:cubicBezTo>
                    <a:lnTo>
                      <a:pt x="181" y="187"/>
                    </a:lnTo>
                    <a:close/>
                    <a:moveTo>
                      <a:pt x="181" y="134"/>
                    </a:moveTo>
                    <a:cubicBezTo>
                      <a:pt x="181" y="137"/>
                      <a:pt x="179" y="140"/>
                      <a:pt x="175" y="140"/>
                    </a:cubicBezTo>
                    <a:cubicBezTo>
                      <a:pt x="153" y="140"/>
                      <a:pt x="153" y="140"/>
                      <a:pt x="153" y="140"/>
                    </a:cubicBezTo>
                    <a:cubicBezTo>
                      <a:pt x="149" y="140"/>
                      <a:pt x="146" y="137"/>
                      <a:pt x="146" y="134"/>
                    </a:cubicBezTo>
                    <a:cubicBezTo>
                      <a:pt x="146" y="111"/>
                      <a:pt x="146" y="111"/>
                      <a:pt x="146" y="111"/>
                    </a:cubicBezTo>
                    <a:cubicBezTo>
                      <a:pt x="146" y="108"/>
                      <a:pt x="149" y="105"/>
                      <a:pt x="153" y="105"/>
                    </a:cubicBezTo>
                    <a:cubicBezTo>
                      <a:pt x="175" y="105"/>
                      <a:pt x="175" y="105"/>
                      <a:pt x="175" y="105"/>
                    </a:cubicBezTo>
                    <a:cubicBezTo>
                      <a:pt x="179" y="105"/>
                      <a:pt x="181" y="108"/>
                      <a:pt x="181" y="111"/>
                    </a:cubicBezTo>
                    <a:lnTo>
                      <a:pt x="181" y="134"/>
                    </a:lnTo>
                    <a:close/>
                    <a:moveTo>
                      <a:pt x="240" y="240"/>
                    </a:moveTo>
                    <a:cubicBezTo>
                      <a:pt x="240" y="244"/>
                      <a:pt x="237" y="246"/>
                      <a:pt x="234" y="246"/>
                    </a:cubicBezTo>
                    <a:cubicBezTo>
                      <a:pt x="211" y="246"/>
                      <a:pt x="211" y="246"/>
                      <a:pt x="211" y="246"/>
                    </a:cubicBezTo>
                    <a:cubicBezTo>
                      <a:pt x="208" y="246"/>
                      <a:pt x="205" y="244"/>
                      <a:pt x="205" y="240"/>
                    </a:cubicBezTo>
                    <a:cubicBezTo>
                      <a:pt x="205" y="218"/>
                      <a:pt x="205" y="218"/>
                      <a:pt x="205" y="218"/>
                    </a:cubicBezTo>
                    <a:cubicBezTo>
                      <a:pt x="205" y="214"/>
                      <a:pt x="208" y="211"/>
                      <a:pt x="211" y="211"/>
                    </a:cubicBezTo>
                    <a:cubicBezTo>
                      <a:pt x="234" y="211"/>
                      <a:pt x="234" y="211"/>
                      <a:pt x="234" y="211"/>
                    </a:cubicBezTo>
                    <a:cubicBezTo>
                      <a:pt x="237" y="211"/>
                      <a:pt x="240" y="214"/>
                      <a:pt x="240" y="218"/>
                    </a:cubicBezTo>
                    <a:lnTo>
                      <a:pt x="240" y="240"/>
                    </a:lnTo>
                    <a:close/>
                    <a:moveTo>
                      <a:pt x="240" y="187"/>
                    </a:moveTo>
                    <a:cubicBezTo>
                      <a:pt x="240" y="190"/>
                      <a:pt x="237" y="193"/>
                      <a:pt x="234" y="193"/>
                    </a:cubicBezTo>
                    <a:cubicBezTo>
                      <a:pt x="211" y="193"/>
                      <a:pt x="211" y="193"/>
                      <a:pt x="211" y="193"/>
                    </a:cubicBezTo>
                    <a:cubicBezTo>
                      <a:pt x="208" y="193"/>
                      <a:pt x="205" y="190"/>
                      <a:pt x="205" y="187"/>
                    </a:cubicBezTo>
                    <a:cubicBezTo>
                      <a:pt x="205" y="164"/>
                      <a:pt x="205" y="164"/>
                      <a:pt x="205" y="164"/>
                    </a:cubicBezTo>
                    <a:cubicBezTo>
                      <a:pt x="205" y="161"/>
                      <a:pt x="208" y="158"/>
                      <a:pt x="211" y="158"/>
                    </a:cubicBezTo>
                    <a:cubicBezTo>
                      <a:pt x="234" y="158"/>
                      <a:pt x="234" y="158"/>
                      <a:pt x="234" y="158"/>
                    </a:cubicBezTo>
                    <a:cubicBezTo>
                      <a:pt x="237" y="158"/>
                      <a:pt x="240" y="161"/>
                      <a:pt x="240" y="164"/>
                    </a:cubicBezTo>
                    <a:lnTo>
                      <a:pt x="240" y="187"/>
                    </a:lnTo>
                    <a:close/>
                    <a:moveTo>
                      <a:pt x="240" y="134"/>
                    </a:moveTo>
                    <a:cubicBezTo>
                      <a:pt x="240" y="137"/>
                      <a:pt x="237" y="140"/>
                      <a:pt x="234" y="140"/>
                    </a:cubicBezTo>
                    <a:cubicBezTo>
                      <a:pt x="211" y="140"/>
                      <a:pt x="211" y="140"/>
                      <a:pt x="211" y="140"/>
                    </a:cubicBezTo>
                    <a:cubicBezTo>
                      <a:pt x="208" y="140"/>
                      <a:pt x="205" y="137"/>
                      <a:pt x="205" y="134"/>
                    </a:cubicBezTo>
                    <a:cubicBezTo>
                      <a:pt x="205" y="111"/>
                      <a:pt x="205" y="111"/>
                      <a:pt x="205" y="111"/>
                    </a:cubicBezTo>
                    <a:cubicBezTo>
                      <a:pt x="205" y="108"/>
                      <a:pt x="208" y="105"/>
                      <a:pt x="211" y="105"/>
                    </a:cubicBezTo>
                    <a:cubicBezTo>
                      <a:pt x="234" y="105"/>
                      <a:pt x="234" y="105"/>
                      <a:pt x="234" y="105"/>
                    </a:cubicBezTo>
                    <a:cubicBezTo>
                      <a:pt x="237" y="105"/>
                      <a:pt x="240" y="108"/>
                      <a:pt x="240" y="111"/>
                    </a:cubicBezTo>
                    <a:lnTo>
                      <a:pt x="240" y="134"/>
                    </a:lnTo>
                    <a:close/>
                    <a:moveTo>
                      <a:pt x="298" y="240"/>
                    </a:moveTo>
                    <a:cubicBezTo>
                      <a:pt x="298" y="244"/>
                      <a:pt x="296" y="246"/>
                      <a:pt x="292" y="246"/>
                    </a:cubicBezTo>
                    <a:cubicBezTo>
                      <a:pt x="269" y="246"/>
                      <a:pt x="269" y="246"/>
                      <a:pt x="269" y="246"/>
                    </a:cubicBezTo>
                    <a:cubicBezTo>
                      <a:pt x="266" y="246"/>
                      <a:pt x="263" y="244"/>
                      <a:pt x="263" y="240"/>
                    </a:cubicBezTo>
                    <a:cubicBezTo>
                      <a:pt x="263" y="218"/>
                      <a:pt x="263" y="218"/>
                      <a:pt x="263" y="218"/>
                    </a:cubicBezTo>
                    <a:cubicBezTo>
                      <a:pt x="263" y="214"/>
                      <a:pt x="266" y="211"/>
                      <a:pt x="269" y="211"/>
                    </a:cubicBezTo>
                    <a:cubicBezTo>
                      <a:pt x="292" y="211"/>
                      <a:pt x="292" y="211"/>
                      <a:pt x="292" y="211"/>
                    </a:cubicBezTo>
                    <a:cubicBezTo>
                      <a:pt x="296" y="211"/>
                      <a:pt x="298" y="214"/>
                      <a:pt x="298" y="218"/>
                    </a:cubicBezTo>
                    <a:lnTo>
                      <a:pt x="298" y="240"/>
                    </a:lnTo>
                    <a:close/>
                    <a:moveTo>
                      <a:pt x="298" y="187"/>
                    </a:moveTo>
                    <a:cubicBezTo>
                      <a:pt x="298" y="190"/>
                      <a:pt x="296" y="193"/>
                      <a:pt x="292" y="193"/>
                    </a:cubicBezTo>
                    <a:cubicBezTo>
                      <a:pt x="269" y="193"/>
                      <a:pt x="269" y="193"/>
                      <a:pt x="269" y="193"/>
                    </a:cubicBezTo>
                    <a:cubicBezTo>
                      <a:pt x="266" y="193"/>
                      <a:pt x="263" y="190"/>
                      <a:pt x="263" y="187"/>
                    </a:cubicBezTo>
                    <a:cubicBezTo>
                      <a:pt x="263" y="164"/>
                      <a:pt x="263" y="164"/>
                      <a:pt x="263" y="164"/>
                    </a:cubicBezTo>
                    <a:cubicBezTo>
                      <a:pt x="263" y="161"/>
                      <a:pt x="266" y="158"/>
                      <a:pt x="269" y="158"/>
                    </a:cubicBezTo>
                    <a:cubicBezTo>
                      <a:pt x="292" y="158"/>
                      <a:pt x="292" y="158"/>
                      <a:pt x="292" y="158"/>
                    </a:cubicBezTo>
                    <a:cubicBezTo>
                      <a:pt x="296" y="158"/>
                      <a:pt x="298" y="161"/>
                      <a:pt x="298" y="164"/>
                    </a:cubicBezTo>
                    <a:lnTo>
                      <a:pt x="298" y="187"/>
                    </a:lnTo>
                    <a:close/>
                    <a:moveTo>
                      <a:pt x="298" y="134"/>
                    </a:moveTo>
                    <a:cubicBezTo>
                      <a:pt x="298" y="137"/>
                      <a:pt x="296" y="140"/>
                      <a:pt x="292" y="140"/>
                    </a:cubicBezTo>
                    <a:cubicBezTo>
                      <a:pt x="269" y="140"/>
                      <a:pt x="269" y="140"/>
                      <a:pt x="269" y="140"/>
                    </a:cubicBezTo>
                    <a:cubicBezTo>
                      <a:pt x="266" y="140"/>
                      <a:pt x="263" y="137"/>
                      <a:pt x="263" y="134"/>
                    </a:cubicBezTo>
                    <a:cubicBezTo>
                      <a:pt x="263" y="111"/>
                      <a:pt x="263" y="111"/>
                      <a:pt x="263" y="111"/>
                    </a:cubicBezTo>
                    <a:cubicBezTo>
                      <a:pt x="263" y="108"/>
                      <a:pt x="266" y="105"/>
                      <a:pt x="269" y="105"/>
                    </a:cubicBezTo>
                    <a:cubicBezTo>
                      <a:pt x="292" y="105"/>
                      <a:pt x="292" y="105"/>
                      <a:pt x="292" y="105"/>
                    </a:cubicBezTo>
                    <a:cubicBezTo>
                      <a:pt x="296" y="105"/>
                      <a:pt x="298" y="108"/>
                      <a:pt x="298" y="111"/>
                    </a:cubicBezTo>
                    <a:lnTo>
                      <a:pt x="298" y="13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49" name="Freeform 8"/>
              <p:cNvSpPr>
                <a:spLocks/>
              </p:cNvSpPr>
              <p:nvPr/>
            </p:nvSpPr>
            <p:spPr bwMode="auto">
              <a:xfrm>
                <a:off x="1165225" y="1162051"/>
                <a:ext cx="157163" cy="150813"/>
              </a:xfrm>
              <a:custGeom>
                <a:avLst/>
                <a:gdLst>
                  <a:gd name="T0" fmla="*/ 31 w 99"/>
                  <a:gd name="T1" fmla="*/ 95 h 95"/>
                  <a:gd name="T2" fmla="*/ 0 w 99"/>
                  <a:gd name="T3" fmla="*/ 0 h 95"/>
                  <a:gd name="T4" fmla="*/ 99 w 99"/>
                  <a:gd name="T5" fmla="*/ 39 h 95"/>
                  <a:gd name="T6" fmla="*/ 31 w 99"/>
                  <a:gd name="T7" fmla="*/ 95 h 95"/>
                </a:gdLst>
                <a:ahLst/>
                <a:cxnLst>
                  <a:cxn ang="0">
                    <a:pos x="T0" y="T1"/>
                  </a:cxn>
                  <a:cxn ang="0">
                    <a:pos x="T2" y="T3"/>
                  </a:cxn>
                  <a:cxn ang="0">
                    <a:pos x="T4" y="T5"/>
                  </a:cxn>
                  <a:cxn ang="0">
                    <a:pos x="T6" y="T7"/>
                  </a:cxn>
                </a:cxnLst>
                <a:rect l="0" t="0" r="r" b="b"/>
                <a:pathLst>
                  <a:path w="99" h="95">
                    <a:moveTo>
                      <a:pt x="31" y="95"/>
                    </a:moveTo>
                    <a:lnTo>
                      <a:pt x="0" y="0"/>
                    </a:lnTo>
                    <a:lnTo>
                      <a:pt x="99" y="39"/>
                    </a:lnTo>
                    <a:lnTo>
                      <a:pt x="31" y="9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50" name="Freeform 9"/>
              <p:cNvSpPr>
                <a:spLocks noEditPoints="1"/>
              </p:cNvSpPr>
              <p:nvPr/>
            </p:nvSpPr>
            <p:spPr bwMode="auto">
              <a:xfrm>
                <a:off x="1162050" y="1155701"/>
                <a:ext cx="592138" cy="409575"/>
              </a:xfrm>
              <a:custGeom>
                <a:avLst/>
                <a:gdLst>
                  <a:gd name="T0" fmla="*/ 104 w 207"/>
                  <a:gd name="T1" fmla="*/ 0 h 143"/>
                  <a:gd name="T2" fmla="*/ 0 w 207"/>
                  <a:gd name="T3" fmla="*/ 71 h 143"/>
                  <a:gd name="T4" fmla="*/ 104 w 207"/>
                  <a:gd name="T5" fmla="*/ 143 h 143"/>
                  <a:gd name="T6" fmla="*/ 207 w 207"/>
                  <a:gd name="T7" fmla="*/ 71 h 143"/>
                  <a:gd name="T8" fmla="*/ 104 w 207"/>
                  <a:gd name="T9" fmla="*/ 0 h 143"/>
                  <a:gd name="T10" fmla="*/ 54 w 207"/>
                  <a:gd name="T11" fmla="*/ 85 h 143"/>
                  <a:gd name="T12" fmla="*/ 40 w 207"/>
                  <a:gd name="T13" fmla="*/ 71 h 143"/>
                  <a:gd name="T14" fmla="*/ 54 w 207"/>
                  <a:gd name="T15" fmla="*/ 57 h 143"/>
                  <a:gd name="T16" fmla="*/ 68 w 207"/>
                  <a:gd name="T17" fmla="*/ 71 h 143"/>
                  <a:gd name="T18" fmla="*/ 54 w 207"/>
                  <a:gd name="T19" fmla="*/ 85 h 143"/>
                  <a:gd name="T20" fmla="*/ 104 w 207"/>
                  <a:gd name="T21" fmla="*/ 85 h 143"/>
                  <a:gd name="T22" fmla="*/ 90 w 207"/>
                  <a:gd name="T23" fmla="*/ 71 h 143"/>
                  <a:gd name="T24" fmla="*/ 104 w 207"/>
                  <a:gd name="T25" fmla="*/ 57 h 143"/>
                  <a:gd name="T26" fmla="*/ 118 w 207"/>
                  <a:gd name="T27" fmla="*/ 71 h 143"/>
                  <a:gd name="T28" fmla="*/ 104 w 207"/>
                  <a:gd name="T29" fmla="*/ 85 h 143"/>
                  <a:gd name="T30" fmla="*/ 154 w 207"/>
                  <a:gd name="T31" fmla="*/ 85 h 143"/>
                  <a:gd name="T32" fmla="*/ 140 w 207"/>
                  <a:gd name="T33" fmla="*/ 71 h 143"/>
                  <a:gd name="T34" fmla="*/ 154 w 207"/>
                  <a:gd name="T35" fmla="*/ 57 h 143"/>
                  <a:gd name="T36" fmla="*/ 168 w 207"/>
                  <a:gd name="T37" fmla="*/ 71 h 143"/>
                  <a:gd name="T38" fmla="*/ 154 w 207"/>
                  <a:gd name="T39" fmla="*/ 85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7" h="143">
                    <a:moveTo>
                      <a:pt x="104" y="0"/>
                    </a:moveTo>
                    <a:cubicBezTo>
                      <a:pt x="47" y="0"/>
                      <a:pt x="0" y="32"/>
                      <a:pt x="0" y="71"/>
                    </a:cubicBezTo>
                    <a:cubicBezTo>
                      <a:pt x="0" y="111"/>
                      <a:pt x="47" y="143"/>
                      <a:pt x="104" y="143"/>
                    </a:cubicBezTo>
                    <a:cubicBezTo>
                      <a:pt x="161" y="143"/>
                      <a:pt x="207" y="111"/>
                      <a:pt x="207" y="71"/>
                    </a:cubicBezTo>
                    <a:cubicBezTo>
                      <a:pt x="207" y="32"/>
                      <a:pt x="161" y="0"/>
                      <a:pt x="104" y="0"/>
                    </a:cubicBezTo>
                    <a:close/>
                    <a:moveTo>
                      <a:pt x="54" y="85"/>
                    </a:moveTo>
                    <a:cubicBezTo>
                      <a:pt x="46" y="85"/>
                      <a:pt x="40" y="79"/>
                      <a:pt x="40" y="71"/>
                    </a:cubicBezTo>
                    <a:cubicBezTo>
                      <a:pt x="40" y="64"/>
                      <a:pt x="46" y="57"/>
                      <a:pt x="54" y="57"/>
                    </a:cubicBezTo>
                    <a:cubicBezTo>
                      <a:pt x="62" y="57"/>
                      <a:pt x="68" y="64"/>
                      <a:pt x="68" y="71"/>
                    </a:cubicBezTo>
                    <a:cubicBezTo>
                      <a:pt x="68" y="79"/>
                      <a:pt x="62" y="85"/>
                      <a:pt x="54" y="85"/>
                    </a:cubicBezTo>
                    <a:close/>
                    <a:moveTo>
                      <a:pt x="104" y="85"/>
                    </a:moveTo>
                    <a:cubicBezTo>
                      <a:pt x="96" y="85"/>
                      <a:pt x="90" y="79"/>
                      <a:pt x="90" y="71"/>
                    </a:cubicBezTo>
                    <a:cubicBezTo>
                      <a:pt x="90" y="64"/>
                      <a:pt x="96" y="57"/>
                      <a:pt x="104" y="57"/>
                    </a:cubicBezTo>
                    <a:cubicBezTo>
                      <a:pt x="112" y="57"/>
                      <a:pt x="118" y="64"/>
                      <a:pt x="118" y="71"/>
                    </a:cubicBezTo>
                    <a:cubicBezTo>
                      <a:pt x="118" y="79"/>
                      <a:pt x="112" y="85"/>
                      <a:pt x="104" y="85"/>
                    </a:cubicBezTo>
                    <a:close/>
                    <a:moveTo>
                      <a:pt x="154" y="85"/>
                    </a:moveTo>
                    <a:cubicBezTo>
                      <a:pt x="146" y="85"/>
                      <a:pt x="140" y="79"/>
                      <a:pt x="140" y="71"/>
                    </a:cubicBezTo>
                    <a:cubicBezTo>
                      <a:pt x="140" y="64"/>
                      <a:pt x="146" y="57"/>
                      <a:pt x="154" y="57"/>
                    </a:cubicBezTo>
                    <a:cubicBezTo>
                      <a:pt x="162" y="57"/>
                      <a:pt x="168" y="64"/>
                      <a:pt x="168" y="71"/>
                    </a:cubicBezTo>
                    <a:cubicBezTo>
                      <a:pt x="168" y="79"/>
                      <a:pt x="162" y="85"/>
                      <a:pt x="154" y="8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51" name="组合 350"/>
          <p:cNvGrpSpPr/>
          <p:nvPr/>
        </p:nvGrpSpPr>
        <p:grpSpPr>
          <a:xfrm>
            <a:off x="7592738" y="2791759"/>
            <a:ext cx="1362391" cy="1577719"/>
            <a:chOff x="5638166" y="2273133"/>
            <a:chExt cx="1022237" cy="1183803"/>
          </a:xfrm>
        </p:grpSpPr>
        <p:sp>
          <p:nvSpPr>
            <p:cNvPr id="352" name="Freeform 8"/>
            <p:cNvSpPr>
              <a:spLocks/>
            </p:cNvSpPr>
            <p:nvPr/>
          </p:nvSpPr>
          <p:spPr bwMode="auto">
            <a:xfrm>
              <a:off x="5697043" y="2308667"/>
              <a:ext cx="452749" cy="202039"/>
            </a:xfrm>
            <a:custGeom>
              <a:avLst/>
              <a:gdLst>
                <a:gd name="T0" fmla="*/ 0 w 517"/>
                <a:gd name="T1" fmla="*/ 316124 h 231"/>
                <a:gd name="T2" fmla="*/ 544663 w 517"/>
                <a:gd name="T3" fmla="*/ 0 h 231"/>
                <a:gd name="T4" fmla="*/ 707514 w 517"/>
                <a:gd name="T5" fmla="*/ 0 h 231"/>
                <a:gd name="T6" fmla="*/ 707514 w 517"/>
                <a:gd name="T7" fmla="*/ 316124 h 231"/>
                <a:gd name="T8" fmla="*/ 0 w 517"/>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7" h="231">
                  <a:moveTo>
                    <a:pt x="0" y="231"/>
                  </a:moveTo>
                  <a:lnTo>
                    <a:pt x="398" y="0"/>
                  </a:lnTo>
                  <a:lnTo>
                    <a:pt x="517" y="0"/>
                  </a:lnTo>
                  <a:lnTo>
                    <a:pt x="517" y="231"/>
                  </a:lnTo>
                  <a:lnTo>
                    <a:pt x="0" y="231"/>
                  </a:lnTo>
                  <a:close/>
                </a:path>
              </a:pathLst>
            </a:custGeom>
            <a:solidFill>
              <a:srgbClr val="505711"/>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53" name="Freeform 9"/>
            <p:cNvSpPr>
              <a:spLocks/>
            </p:cNvSpPr>
            <p:nvPr/>
          </p:nvSpPr>
          <p:spPr bwMode="auto">
            <a:xfrm>
              <a:off x="5638166" y="2273133"/>
              <a:ext cx="1022237" cy="1183803"/>
            </a:xfrm>
            <a:custGeom>
              <a:avLst/>
              <a:gdLst>
                <a:gd name="T0" fmla="*/ 0 w 1169"/>
                <a:gd name="T1" fmla="*/ 1014 h 1352"/>
                <a:gd name="T2" fmla="*/ 0 w 1169"/>
                <a:gd name="T3" fmla="*/ 338 h 1352"/>
                <a:gd name="T4" fmla="*/ 585 w 1169"/>
                <a:gd name="T5" fmla="*/ 0 h 1352"/>
                <a:gd name="T6" fmla="*/ 1169 w 1169"/>
                <a:gd name="T7" fmla="*/ 338 h 1352"/>
                <a:gd name="T8" fmla="*/ 1169 w 1169"/>
                <a:gd name="T9" fmla="*/ 1014 h 1352"/>
                <a:gd name="T10" fmla="*/ 585 w 1169"/>
                <a:gd name="T11" fmla="*/ 1352 h 1352"/>
                <a:gd name="T12" fmla="*/ 0 w 1169"/>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69" h="1352">
                  <a:moveTo>
                    <a:pt x="0" y="1014"/>
                  </a:moveTo>
                  <a:lnTo>
                    <a:pt x="0" y="338"/>
                  </a:lnTo>
                  <a:lnTo>
                    <a:pt x="585" y="0"/>
                  </a:lnTo>
                  <a:lnTo>
                    <a:pt x="1169" y="338"/>
                  </a:lnTo>
                  <a:lnTo>
                    <a:pt x="1169"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54" name="Freeform 23"/>
            <p:cNvSpPr>
              <a:spLocks/>
            </p:cNvSpPr>
            <p:nvPr/>
          </p:nvSpPr>
          <p:spPr bwMode="auto">
            <a:xfrm>
              <a:off x="5697043" y="2308667"/>
              <a:ext cx="348190" cy="375649"/>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1"/>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55" name="Freeform 32"/>
            <p:cNvSpPr>
              <a:spLocks noEditPoints="1"/>
            </p:cNvSpPr>
            <p:nvPr/>
          </p:nvSpPr>
          <p:spPr bwMode="auto">
            <a:xfrm>
              <a:off x="5833071" y="2489384"/>
              <a:ext cx="79180" cy="170565"/>
            </a:xfrm>
            <a:custGeom>
              <a:avLst/>
              <a:gdLst>
                <a:gd name="T0" fmla="*/ 124533 w 50"/>
                <a:gd name="T1" fmla="*/ 204508 h 107"/>
                <a:gd name="T2" fmla="*/ 104608 w 50"/>
                <a:gd name="T3" fmla="*/ 246906 h 107"/>
                <a:gd name="T4" fmla="*/ 62267 w 50"/>
                <a:gd name="T5" fmla="*/ 266858 h 107"/>
                <a:gd name="T6" fmla="*/ 17435 w 50"/>
                <a:gd name="T7" fmla="*/ 246906 h 107"/>
                <a:gd name="T8" fmla="*/ 0 w 50"/>
                <a:gd name="T9" fmla="*/ 204508 h 107"/>
                <a:gd name="T10" fmla="*/ 0 w 50"/>
                <a:gd name="T11" fmla="*/ 62350 h 107"/>
                <a:gd name="T12" fmla="*/ 17435 w 50"/>
                <a:gd name="T13" fmla="*/ 17458 h 107"/>
                <a:gd name="T14" fmla="*/ 62267 w 50"/>
                <a:gd name="T15" fmla="*/ 0 h 107"/>
                <a:gd name="T16" fmla="*/ 104608 w 50"/>
                <a:gd name="T17" fmla="*/ 17458 h 107"/>
                <a:gd name="T18" fmla="*/ 124533 w 50"/>
                <a:gd name="T19" fmla="*/ 62350 h 107"/>
                <a:gd name="T20" fmla="*/ 124533 w 50"/>
                <a:gd name="T21" fmla="*/ 204508 h 107"/>
                <a:gd name="T22" fmla="*/ 82192 w 50"/>
                <a:gd name="T23" fmla="*/ 59856 h 107"/>
                <a:gd name="T24" fmla="*/ 77210 w 50"/>
                <a:gd name="T25" fmla="*/ 44892 h 107"/>
                <a:gd name="T26" fmla="*/ 59776 w 50"/>
                <a:gd name="T27" fmla="*/ 37410 h 107"/>
                <a:gd name="T28" fmla="*/ 44832 w 50"/>
                <a:gd name="T29" fmla="*/ 44892 h 107"/>
                <a:gd name="T30" fmla="*/ 37360 w 50"/>
                <a:gd name="T31" fmla="*/ 59856 h 107"/>
                <a:gd name="T32" fmla="*/ 37360 w 50"/>
                <a:gd name="T33" fmla="*/ 202014 h 107"/>
                <a:gd name="T34" fmla="*/ 44832 w 50"/>
                <a:gd name="T35" fmla="*/ 219472 h 107"/>
                <a:gd name="T36" fmla="*/ 59776 w 50"/>
                <a:gd name="T37" fmla="*/ 226954 h 107"/>
                <a:gd name="T38" fmla="*/ 77210 w 50"/>
                <a:gd name="T39" fmla="*/ 219472 h 107"/>
                <a:gd name="T40" fmla="*/ 82192 w 50"/>
                <a:gd name="T41" fmla="*/ 202014 h 107"/>
                <a:gd name="T42" fmla="*/ 8219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7" y="95"/>
                    <a:pt x="42" y="99"/>
                  </a:cubicBezTo>
                  <a:cubicBezTo>
                    <a:pt x="37" y="104"/>
                    <a:pt x="32" y="107"/>
                    <a:pt x="25" y="107"/>
                  </a:cubicBezTo>
                  <a:cubicBezTo>
                    <a:pt x="18" y="107"/>
                    <a:pt x="12" y="104"/>
                    <a:pt x="7" y="99"/>
                  </a:cubicBezTo>
                  <a:cubicBezTo>
                    <a:pt x="2" y="95"/>
                    <a:pt x="0" y="89"/>
                    <a:pt x="0" y="82"/>
                  </a:cubicBezTo>
                  <a:cubicBezTo>
                    <a:pt x="0" y="25"/>
                    <a:pt x="0" y="25"/>
                    <a:pt x="0" y="25"/>
                  </a:cubicBezTo>
                  <a:cubicBezTo>
                    <a:pt x="0" y="18"/>
                    <a:pt x="2" y="12"/>
                    <a:pt x="7" y="7"/>
                  </a:cubicBezTo>
                  <a:cubicBezTo>
                    <a:pt x="12" y="2"/>
                    <a:pt x="18" y="0"/>
                    <a:pt x="25" y="0"/>
                  </a:cubicBezTo>
                  <a:cubicBezTo>
                    <a:pt x="32" y="0"/>
                    <a:pt x="38" y="2"/>
                    <a:pt x="42" y="7"/>
                  </a:cubicBezTo>
                  <a:cubicBezTo>
                    <a:pt x="47" y="12"/>
                    <a:pt x="50" y="18"/>
                    <a:pt x="50" y="25"/>
                  </a:cubicBezTo>
                  <a:lnTo>
                    <a:pt x="50" y="82"/>
                  </a:lnTo>
                  <a:close/>
                  <a:moveTo>
                    <a:pt x="33" y="24"/>
                  </a:moveTo>
                  <a:cubicBezTo>
                    <a:pt x="33" y="22"/>
                    <a:pt x="32" y="20"/>
                    <a:pt x="31" y="18"/>
                  </a:cubicBezTo>
                  <a:cubicBezTo>
                    <a:pt x="29" y="16"/>
                    <a:pt x="27" y="15"/>
                    <a:pt x="24" y="15"/>
                  </a:cubicBezTo>
                  <a:cubicBezTo>
                    <a:pt x="22" y="15"/>
                    <a:pt x="20" y="16"/>
                    <a:pt x="18" y="18"/>
                  </a:cubicBezTo>
                  <a:cubicBezTo>
                    <a:pt x="16" y="20"/>
                    <a:pt x="15" y="22"/>
                    <a:pt x="15" y="24"/>
                  </a:cubicBezTo>
                  <a:cubicBezTo>
                    <a:pt x="15" y="81"/>
                    <a:pt x="15" y="81"/>
                    <a:pt x="15" y="81"/>
                  </a:cubicBezTo>
                  <a:cubicBezTo>
                    <a:pt x="15" y="84"/>
                    <a:pt x="16" y="86"/>
                    <a:pt x="18" y="88"/>
                  </a:cubicBezTo>
                  <a:cubicBezTo>
                    <a:pt x="20" y="90"/>
                    <a:pt x="22" y="91"/>
                    <a:pt x="24" y="91"/>
                  </a:cubicBezTo>
                  <a:cubicBezTo>
                    <a:pt x="27" y="91"/>
                    <a:pt x="29" y="90"/>
                    <a:pt x="31" y="88"/>
                  </a:cubicBezTo>
                  <a:cubicBezTo>
                    <a:pt x="32" y="86"/>
                    <a:pt x="33" y="84"/>
                    <a:pt x="33" y="81"/>
                  </a:cubicBezTo>
                  <a:lnTo>
                    <a:pt x="33"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56" name="Freeform 33"/>
            <p:cNvSpPr>
              <a:spLocks/>
            </p:cNvSpPr>
            <p:nvPr/>
          </p:nvSpPr>
          <p:spPr bwMode="auto">
            <a:xfrm>
              <a:off x="5930523" y="2489384"/>
              <a:ext cx="81211" cy="170565"/>
            </a:xfrm>
            <a:custGeom>
              <a:avLst/>
              <a:gdLst>
                <a:gd name="T0" fmla="*/ 59892 w 51"/>
                <a:gd name="T1" fmla="*/ 226954 h 107"/>
                <a:gd name="T2" fmla="*/ 87342 w 51"/>
                <a:gd name="T3" fmla="*/ 202014 h 107"/>
                <a:gd name="T4" fmla="*/ 87342 w 51"/>
                <a:gd name="T5" fmla="*/ 184556 h 107"/>
                <a:gd name="T6" fmla="*/ 44919 w 51"/>
                <a:gd name="T7" fmla="*/ 144652 h 107"/>
                <a:gd name="T8" fmla="*/ 44919 w 51"/>
                <a:gd name="T9" fmla="*/ 112230 h 107"/>
                <a:gd name="T10" fmla="*/ 77360 w 51"/>
                <a:gd name="T11" fmla="*/ 99760 h 107"/>
                <a:gd name="T12" fmla="*/ 87342 w 51"/>
                <a:gd name="T13" fmla="*/ 67338 h 107"/>
                <a:gd name="T14" fmla="*/ 87342 w 51"/>
                <a:gd name="T15" fmla="*/ 59856 h 107"/>
                <a:gd name="T16" fmla="*/ 64883 w 51"/>
                <a:gd name="T17" fmla="*/ 34916 h 107"/>
                <a:gd name="T18" fmla="*/ 47414 w 51"/>
                <a:gd name="T19" fmla="*/ 44892 h 107"/>
                <a:gd name="T20" fmla="*/ 42423 w 51"/>
                <a:gd name="T21" fmla="*/ 64844 h 107"/>
                <a:gd name="T22" fmla="*/ 42423 w 51"/>
                <a:gd name="T23" fmla="*/ 69832 h 107"/>
                <a:gd name="T24" fmla="*/ 4991 w 51"/>
                <a:gd name="T25" fmla="*/ 69832 h 107"/>
                <a:gd name="T26" fmla="*/ 4991 w 51"/>
                <a:gd name="T27" fmla="*/ 64844 h 107"/>
                <a:gd name="T28" fmla="*/ 19964 w 51"/>
                <a:gd name="T29" fmla="*/ 19952 h 107"/>
                <a:gd name="T30" fmla="*/ 64883 w 51"/>
                <a:gd name="T31" fmla="*/ 0 h 107"/>
                <a:gd name="T32" fmla="*/ 107306 w 51"/>
                <a:gd name="T33" fmla="*/ 17458 h 107"/>
                <a:gd name="T34" fmla="*/ 122279 w 51"/>
                <a:gd name="T35" fmla="*/ 59856 h 107"/>
                <a:gd name="T36" fmla="*/ 122279 w 51"/>
                <a:gd name="T37" fmla="*/ 69832 h 107"/>
                <a:gd name="T38" fmla="*/ 109802 w 51"/>
                <a:gd name="T39" fmla="*/ 112230 h 107"/>
                <a:gd name="T40" fmla="*/ 94829 w 51"/>
                <a:gd name="T41" fmla="*/ 124700 h 107"/>
                <a:gd name="T42" fmla="*/ 122279 w 51"/>
                <a:gd name="T43" fmla="*/ 154628 h 107"/>
                <a:gd name="T44" fmla="*/ 127270 w 51"/>
                <a:gd name="T45" fmla="*/ 179568 h 107"/>
                <a:gd name="T46" fmla="*/ 127270 w 51"/>
                <a:gd name="T47" fmla="*/ 199520 h 107"/>
                <a:gd name="T48" fmla="*/ 107306 w 51"/>
                <a:gd name="T49" fmla="*/ 249400 h 107"/>
                <a:gd name="T50" fmla="*/ 59892 w 51"/>
                <a:gd name="T51" fmla="*/ 266858 h 107"/>
                <a:gd name="T52" fmla="*/ 17468 w 51"/>
                <a:gd name="T53" fmla="*/ 246906 h 107"/>
                <a:gd name="T54" fmla="*/ 0 w 51"/>
                <a:gd name="T55" fmla="*/ 204508 h 107"/>
                <a:gd name="T56" fmla="*/ 0 w 51"/>
                <a:gd name="T57" fmla="*/ 197026 h 107"/>
                <a:gd name="T58" fmla="*/ 37432 w 51"/>
                <a:gd name="T59" fmla="*/ 194532 h 107"/>
                <a:gd name="T60" fmla="*/ 37432 w 51"/>
                <a:gd name="T61" fmla="*/ 204508 h 107"/>
                <a:gd name="T62" fmla="*/ 44919 w 51"/>
                <a:gd name="T63" fmla="*/ 219472 h 107"/>
                <a:gd name="T64" fmla="*/ 59892 w 51"/>
                <a:gd name="T65" fmla="*/ 226954 h 10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51" h="107">
                  <a:moveTo>
                    <a:pt x="24" y="91"/>
                  </a:moveTo>
                  <a:cubicBezTo>
                    <a:pt x="31" y="91"/>
                    <a:pt x="35" y="87"/>
                    <a:pt x="35" y="81"/>
                  </a:cubicBezTo>
                  <a:cubicBezTo>
                    <a:pt x="35" y="74"/>
                    <a:pt x="35" y="74"/>
                    <a:pt x="35" y="74"/>
                  </a:cubicBezTo>
                  <a:cubicBezTo>
                    <a:pt x="35" y="64"/>
                    <a:pt x="29" y="58"/>
                    <a:pt x="18" y="58"/>
                  </a:cubicBezTo>
                  <a:cubicBezTo>
                    <a:pt x="18" y="45"/>
                    <a:pt x="18" y="45"/>
                    <a:pt x="18" y="45"/>
                  </a:cubicBezTo>
                  <a:cubicBezTo>
                    <a:pt x="24" y="45"/>
                    <a:pt x="29" y="43"/>
                    <a:pt x="31" y="40"/>
                  </a:cubicBezTo>
                  <a:cubicBezTo>
                    <a:pt x="34" y="37"/>
                    <a:pt x="35" y="32"/>
                    <a:pt x="35" y="27"/>
                  </a:cubicBezTo>
                  <a:cubicBezTo>
                    <a:pt x="35" y="24"/>
                    <a:pt x="35" y="24"/>
                    <a:pt x="35" y="24"/>
                  </a:cubicBezTo>
                  <a:cubicBezTo>
                    <a:pt x="35" y="18"/>
                    <a:pt x="32" y="14"/>
                    <a:pt x="26" y="14"/>
                  </a:cubicBezTo>
                  <a:cubicBezTo>
                    <a:pt x="23" y="14"/>
                    <a:pt x="21" y="15"/>
                    <a:pt x="19" y="18"/>
                  </a:cubicBezTo>
                  <a:cubicBezTo>
                    <a:pt x="18" y="20"/>
                    <a:pt x="17" y="22"/>
                    <a:pt x="17" y="26"/>
                  </a:cubicBezTo>
                  <a:cubicBezTo>
                    <a:pt x="17" y="28"/>
                    <a:pt x="17" y="28"/>
                    <a:pt x="17" y="28"/>
                  </a:cubicBezTo>
                  <a:cubicBezTo>
                    <a:pt x="2" y="28"/>
                    <a:pt x="2" y="28"/>
                    <a:pt x="2" y="28"/>
                  </a:cubicBezTo>
                  <a:cubicBezTo>
                    <a:pt x="2" y="26"/>
                    <a:pt x="2" y="26"/>
                    <a:pt x="2" y="26"/>
                  </a:cubicBezTo>
                  <a:cubicBezTo>
                    <a:pt x="2" y="18"/>
                    <a:pt x="4" y="12"/>
                    <a:pt x="8" y="8"/>
                  </a:cubicBezTo>
                  <a:cubicBezTo>
                    <a:pt x="12" y="2"/>
                    <a:pt x="18" y="0"/>
                    <a:pt x="26" y="0"/>
                  </a:cubicBezTo>
                  <a:cubicBezTo>
                    <a:pt x="33" y="0"/>
                    <a:pt x="39" y="2"/>
                    <a:pt x="43" y="7"/>
                  </a:cubicBezTo>
                  <a:cubicBezTo>
                    <a:pt x="47" y="12"/>
                    <a:pt x="49" y="17"/>
                    <a:pt x="49" y="24"/>
                  </a:cubicBezTo>
                  <a:cubicBezTo>
                    <a:pt x="49" y="28"/>
                    <a:pt x="49" y="28"/>
                    <a:pt x="49" y="28"/>
                  </a:cubicBezTo>
                  <a:cubicBezTo>
                    <a:pt x="49" y="35"/>
                    <a:pt x="48" y="41"/>
                    <a:pt x="44" y="45"/>
                  </a:cubicBezTo>
                  <a:cubicBezTo>
                    <a:pt x="42" y="47"/>
                    <a:pt x="40" y="49"/>
                    <a:pt x="38" y="50"/>
                  </a:cubicBezTo>
                  <a:cubicBezTo>
                    <a:pt x="42" y="53"/>
                    <a:pt x="46" y="57"/>
                    <a:pt x="49" y="62"/>
                  </a:cubicBezTo>
                  <a:cubicBezTo>
                    <a:pt x="50" y="65"/>
                    <a:pt x="51" y="68"/>
                    <a:pt x="51" y="72"/>
                  </a:cubicBezTo>
                  <a:cubicBezTo>
                    <a:pt x="51" y="80"/>
                    <a:pt x="51" y="80"/>
                    <a:pt x="51" y="80"/>
                  </a:cubicBezTo>
                  <a:cubicBezTo>
                    <a:pt x="51" y="88"/>
                    <a:pt x="48" y="95"/>
                    <a:pt x="43" y="100"/>
                  </a:cubicBezTo>
                  <a:cubicBezTo>
                    <a:pt x="38" y="104"/>
                    <a:pt x="32" y="107"/>
                    <a:pt x="24" y="107"/>
                  </a:cubicBezTo>
                  <a:cubicBezTo>
                    <a:pt x="18" y="107"/>
                    <a:pt x="12" y="104"/>
                    <a:pt x="7" y="99"/>
                  </a:cubicBezTo>
                  <a:cubicBezTo>
                    <a:pt x="2" y="94"/>
                    <a:pt x="0" y="89"/>
                    <a:pt x="0" y="82"/>
                  </a:cubicBezTo>
                  <a:cubicBezTo>
                    <a:pt x="0" y="79"/>
                    <a:pt x="0" y="79"/>
                    <a:pt x="0" y="79"/>
                  </a:cubicBezTo>
                  <a:cubicBezTo>
                    <a:pt x="15" y="78"/>
                    <a:pt x="15" y="78"/>
                    <a:pt x="15" y="78"/>
                  </a:cubicBezTo>
                  <a:cubicBezTo>
                    <a:pt x="15" y="82"/>
                    <a:pt x="15" y="82"/>
                    <a:pt x="15" y="82"/>
                  </a:cubicBezTo>
                  <a:cubicBezTo>
                    <a:pt x="15" y="84"/>
                    <a:pt x="16" y="86"/>
                    <a:pt x="18" y="88"/>
                  </a:cubicBezTo>
                  <a:cubicBezTo>
                    <a:pt x="19" y="90"/>
                    <a:pt x="21" y="91"/>
                    <a:pt x="24" y="9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57" name="组合 356"/>
            <p:cNvGrpSpPr/>
            <p:nvPr/>
          </p:nvGrpSpPr>
          <p:grpSpPr>
            <a:xfrm>
              <a:off x="5926157" y="2644551"/>
              <a:ext cx="447406" cy="502916"/>
              <a:chOff x="279399" y="2698750"/>
              <a:chExt cx="1473201" cy="1655765"/>
            </a:xfrm>
            <a:solidFill>
              <a:srgbClr val="7BB453"/>
            </a:solidFill>
          </p:grpSpPr>
          <p:sp>
            <p:nvSpPr>
              <p:cNvPr id="358" name="Freeform 45"/>
              <p:cNvSpPr>
                <a:spLocks noEditPoints="1"/>
              </p:cNvSpPr>
              <p:nvPr/>
            </p:nvSpPr>
            <p:spPr bwMode="auto">
              <a:xfrm>
                <a:off x="279399" y="2884488"/>
                <a:ext cx="1473201" cy="1470027"/>
              </a:xfrm>
              <a:custGeom>
                <a:avLst/>
                <a:gdLst>
                  <a:gd name="T0" fmla="*/ 250 w 501"/>
                  <a:gd name="T1" fmla="*/ 0 h 501"/>
                  <a:gd name="T2" fmla="*/ 0 w 501"/>
                  <a:gd name="T3" fmla="*/ 251 h 501"/>
                  <a:gd name="T4" fmla="*/ 250 w 501"/>
                  <a:gd name="T5" fmla="*/ 501 h 501"/>
                  <a:gd name="T6" fmla="*/ 501 w 501"/>
                  <a:gd name="T7" fmla="*/ 251 h 501"/>
                  <a:gd name="T8" fmla="*/ 250 w 501"/>
                  <a:gd name="T9" fmla="*/ 0 h 501"/>
                  <a:gd name="T10" fmla="*/ 455 w 501"/>
                  <a:gd name="T11" fmla="*/ 267 h 501"/>
                  <a:gd name="T12" fmla="*/ 446 w 501"/>
                  <a:gd name="T13" fmla="*/ 267 h 501"/>
                  <a:gd name="T14" fmla="*/ 389 w 501"/>
                  <a:gd name="T15" fmla="*/ 390 h 501"/>
                  <a:gd name="T16" fmla="*/ 267 w 501"/>
                  <a:gd name="T17" fmla="*/ 447 h 501"/>
                  <a:gd name="T18" fmla="*/ 267 w 501"/>
                  <a:gd name="T19" fmla="*/ 455 h 501"/>
                  <a:gd name="T20" fmla="*/ 250 w 501"/>
                  <a:gd name="T21" fmla="*/ 471 h 501"/>
                  <a:gd name="T22" fmla="*/ 234 w 501"/>
                  <a:gd name="T23" fmla="*/ 455 h 501"/>
                  <a:gd name="T24" fmla="*/ 234 w 501"/>
                  <a:gd name="T25" fmla="*/ 447 h 501"/>
                  <a:gd name="T26" fmla="*/ 111 w 501"/>
                  <a:gd name="T27" fmla="*/ 390 h 501"/>
                  <a:gd name="T28" fmla="*/ 54 w 501"/>
                  <a:gd name="T29" fmla="*/ 267 h 501"/>
                  <a:gd name="T30" fmla="*/ 46 w 501"/>
                  <a:gd name="T31" fmla="*/ 267 h 501"/>
                  <a:gd name="T32" fmla="*/ 30 w 501"/>
                  <a:gd name="T33" fmla="*/ 251 h 501"/>
                  <a:gd name="T34" fmla="*/ 46 w 501"/>
                  <a:gd name="T35" fmla="*/ 234 h 501"/>
                  <a:gd name="T36" fmla="*/ 54 w 501"/>
                  <a:gd name="T37" fmla="*/ 234 h 501"/>
                  <a:gd name="T38" fmla="*/ 111 w 501"/>
                  <a:gd name="T39" fmla="*/ 111 h 501"/>
                  <a:gd name="T40" fmla="*/ 234 w 501"/>
                  <a:gd name="T41" fmla="*/ 54 h 501"/>
                  <a:gd name="T42" fmla="*/ 234 w 501"/>
                  <a:gd name="T43" fmla="*/ 46 h 501"/>
                  <a:gd name="T44" fmla="*/ 250 w 501"/>
                  <a:gd name="T45" fmla="*/ 30 h 501"/>
                  <a:gd name="T46" fmla="*/ 267 w 501"/>
                  <a:gd name="T47" fmla="*/ 46 h 501"/>
                  <a:gd name="T48" fmla="*/ 267 w 501"/>
                  <a:gd name="T49" fmla="*/ 54 h 501"/>
                  <a:gd name="T50" fmla="*/ 389 w 501"/>
                  <a:gd name="T51" fmla="*/ 111 h 501"/>
                  <a:gd name="T52" fmla="*/ 446 w 501"/>
                  <a:gd name="T53" fmla="*/ 234 h 501"/>
                  <a:gd name="T54" fmla="*/ 455 w 501"/>
                  <a:gd name="T55" fmla="*/ 234 h 501"/>
                  <a:gd name="T56" fmla="*/ 471 w 501"/>
                  <a:gd name="T57" fmla="*/ 251 h 501"/>
                  <a:gd name="T58" fmla="*/ 455 w 501"/>
                  <a:gd name="T59" fmla="*/ 267 h 5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01" h="501">
                    <a:moveTo>
                      <a:pt x="250" y="0"/>
                    </a:moveTo>
                    <a:cubicBezTo>
                      <a:pt x="112" y="0"/>
                      <a:pt x="0" y="112"/>
                      <a:pt x="0" y="251"/>
                    </a:cubicBezTo>
                    <a:cubicBezTo>
                      <a:pt x="0" y="389"/>
                      <a:pt x="112" y="501"/>
                      <a:pt x="250" y="501"/>
                    </a:cubicBezTo>
                    <a:cubicBezTo>
                      <a:pt x="389" y="501"/>
                      <a:pt x="501" y="389"/>
                      <a:pt x="501" y="251"/>
                    </a:cubicBezTo>
                    <a:cubicBezTo>
                      <a:pt x="501" y="112"/>
                      <a:pt x="389" y="0"/>
                      <a:pt x="250" y="0"/>
                    </a:cubicBezTo>
                    <a:close/>
                    <a:moveTo>
                      <a:pt x="455" y="267"/>
                    </a:moveTo>
                    <a:cubicBezTo>
                      <a:pt x="446" y="267"/>
                      <a:pt x="446" y="267"/>
                      <a:pt x="446" y="267"/>
                    </a:cubicBezTo>
                    <a:cubicBezTo>
                      <a:pt x="442" y="315"/>
                      <a:pt x="421" y="358"/>
                      <a:pt x="389" y="390"/>
                    </a:cubicBezTo>
                    <a:cubicBezTo>
                      <a:pt x="357" y="422"/>
                      <a:pt x="315" y="443"/>
                      <a:pt x="267" y="447"/>
                    </a:cubicBezTo>
                    <a:cubicBezTo>
                      <a:pt x="267" y="455"/>
                      <a:pt x="267" y="455"/>
                      <a:pt x="267" y="455"/>
                    </a:cubicBezTo>
                    <a:cubicBezTo>
                      <a:pt x="267" y="464"/>
                      <a:pt x="259" y="471"/>
                      <a:pt x="250" y="471"/>
                    </a:cubicBezTo>
                    <a:cubicBezTo>
                      <a:pt x="241" y="471"/>
                      <a:pt x="234" y="464"/>
                      <a:pt x="234" y="455"/>
                    </a:cubicBezTo>
                    <a:cubicBezTo>
                      <a:pt x="234" y="447"/>
                      <a:pt x="234" y="447"/>
                      <a:pt x="234" y="447"/>
                    </a:cubicBezTo>
                    <a:cubicBezTo>
                      <a:pt x="186" y="443"/>
                      <a:pt x="143" y="422"/>
                      <a:pt x="111" y="390"/>
                    </a:cubicBezTo>
                    <a:cubicBezTo>
                      <a:pt x="79" y="358"/>
                      <a:pt x="58" y="315"/>
                      <a:pt x="54" y="267"/>
                    </a:cubicBezTo>
                    <a:cubicBezTo>
                      <a:pt x="46" y="267"/>
                      <a:pt x="46" y="267"/>
                      <a:pt x="46" y="267"/>
                    </a:cubicBezTo>
                    <a:cubicBezTo>
                      <a:pt x="37" y="267"/>
                      <a:pt x="30" y="260"/>
                      <a:pt x="30" y="251"/>
                    </a:cubicBezTo>
                    <a:cubicBezTo>
                      <a:pt x="30" y="241"/>
                      <a:pt x="37" y="234"/>
                      <a:pt x="46" y="234"/>
                    </a:cubicBezTo>
                    <a:cubicBezTo>
                      <a:pt x="54" y="234"/>
                      <a:pt x="54" y="234"/>
                      <a:pt x="54" y="234"/>
                    </a:cubicBezTo>
                    <a:cubicBezTo>
                      <a:pt x="58" y="186"/>
                      <a:pt x="79" y="143"/>
                      <a:pt x="111" y="111"/>
                    </a:cubicBezTo>
                    <a:cubicBezTo>
                      <a:pt x="143" y="79"/>
                      <a:pt x="186" y="58"/>
                      <a:pt x="234" y="54"/>
                    </a:cubicBezTo>
                    <a:cubicBezTo>
                      <a:pt x="234" y="46"/>
                      <a:pt x="234" y="46"/>
                      <a:pt x="234" y="46"/>
                    </a:cubicBezTo>
                    <a:cubicBezTo>
                      <a:pt x="234" y="37"/>
                      <a:pt x="241" y="30"/>
                      <a:pt x="250" y="30"/>
                    </a:cubicBezTo>
                    <a:cubicBezTo>
                      <a:pt x="259" y="30"/>
                      <a:pt x="267" y="37"/>
                      <a:pt x="267" y="46"/>
                    </a:cubicBezTo>
                    <a:cubicBezTo>
                      <a:pt x="267" y="54"/>
                      <a:pt x="267" y="54"/>
                      <a:pt x="267" y="54"/>
                    </a:cubicBezTo>
                    <a:cubicBezTo>
                      <a:pt x="315" y="58"/>
                      <a:pt x="357" y="79"/>
                      <a:pt x="389" y="111"/>
                    </a:cubicBezTo>
                    <a:cubicBezTo>
                      <a:pt x="421" y="143"/>
                      <a:pt x="442" y="186"/>
                      <a:pt x="446" y="234"/>
                    </a:cubicBezTo>
                    <a:cubicBezTo>
                      <a:pt x="455" y="234"/>
                      <a:pt x="455" y="234"/>
                      <a:pt x="455" y="234"/>
                    </a:cubicBezTo>
                    <a:cubicBezTo>
                      <a:pt x="464" y="234"/>
                      <a:pt x="471" y="241"/>
                      <a:pt x="471" y="251"/>
                    </a:cubicBezTo>
                    <a:cubicBezTo>
                      <a:pt x="471" y="260"/>
                      <a:pt x="464" y="267"/>
                      <a:pt x="455" y="26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59" name="Freeform 46"/>
              <p:cNvSpPr>
                <a:spLocks/>
              </p:cNvSpPr>
              <p:nvPr/>
            </p:nvSpPr>
            <p:spPr bwMode="auto">
              <a:xfrm>
                <a:off x="966788" y="3043238"/>
                <a:ext cx="96838" cy="117475"/>
              </a:xfrm>
              <a:custGeom>
                <a:avLst/>
                <a:gdLst>
                  <a:gd name="T0" fmla="*/ 16 w 33"/>
                  <a:gd name="T1" fmla="*/ 40 h 40"/>
                  <a:gd name="T2" fmla="*/ 33 w 33"/>
                  <a:gd name="T3" fmla="*/ 24 h 40"/>
                  <a:gd name="T4" fmla="*/ 33 w 33"/>
                  <a:gd name="T5" fmla="*/ 0 h 40"/>
                  <a:gd name="T6" fmla="*/ 16 w 33"/>
                  <a:gd name="T7" fmla="*/ 0 h 40"/>
                  <a:gd name="T8" fmla="*/ 0 w 33"/>
                  <a:gd name="T9" fmla="*/ 0 h 40"/>
                  <a:gd name="T10" fmla="*/ 0 w 33"/>
                  <a:gd name="T11" fmla="*/ 24 h 40"/>
                  <a:gd name="T12" fmla="*/ 16 w 33"/>
                  <a:gd name="T13" fmla="*/ 4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40"/>
                    </a:moveTo>
                    <a:cubicBezTo>
                      <a:pt x="25" y="40"/>
                      <a:pt x="33" y="33"/>
                      <a:pt x="33" y="24"/>
                    </a:cubicBezTo>
                    <a:cubicBezTo>
                      <a:pt x="33" y="0"/>
                      <a:pt x="33" y="0"/>
                      <a:pt x="33" y="0"/>
                    </a:cubicBezTo>
                    <a:cubicBezTo>
                      <a:pt x="27" y="0"/>
                      <a:pt x="22" y="0"/>
                      <a:pt x="16" y="0"/>
                    </a:cubicBezTo>
                    <a:cubicBezTo>
                      <a:pt x="11" y="0"/>
                      <a:pt x="5" y="0"/>
                      <a:pt x="0" y="0"/>
                    </a:cubicBezTo>
                    <a:cubicBezTo>
                      <a:pt x="0" y="24"/>
                      <a:pt x="0" y="24"/>
                      <a:pt x="0" y="24"/>
                    </a:cubicBezTo>
                    <a:cubicBezTo>
                      <a:pt x="0" y="33"/>
                      <a:pt x="7" y="40"/>
                      <a:pt x="16" y="4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0" name="Freeform 47"/>
              <p:cNvSpPr>
                <a:spLocks/>
              </p:cNvSpPr>
              <p:nvPr/>
            </p:nvSpPr>
            <p:spPr bwMode="auto">
              <a:xfrm>
                <a:off x="966788" y="4079875"/>
                <a:ext cx="96838" cy="115888"/>
              </a:xfrm>
              <a:custGeom>
                <a:avLst/>
                <a:gdLst>
                  <a:gd name="T0" fmla="*/ 16 w 33"/>
                  <a:gd name="T1" fmla="*/ 0 h 40"/>
                  <a:gd name="T2" fmla="*/ 0 w 33"/>
                  <a:gd name="T3" fmla="*/ 17 h 40"/>
                  <a:gd name="T4" fmla="*/ 0 w 33"/>
                  <a:gd name="T5" fmla="*/ 40 h 40"/>
                  <a:gd name="T6" fmla="*/ 16 w 33"/>
                  <a:gd name="T7" fmla="*/ 40 h 40"/>
                  <a:gd name="T8" fmla="*/ 33 w 33"/>
                  <a:gd name="T9" fmla="*/ 40 h 40"/>
                  <a:gd name="T10" fmla="*/ 33 w 33"/>
                  <a:gd name="T11" fmla="*/ 17 h 40"/>
                  <a:gd name="T12" fmla="*/ 16 w 33"/>
                  <a:gd name="T13" fmla="*/ 0 h 40"/>
                </a:gdLst>
                <a:ahLst/>
                <a:cxnLst>
                  <a:cxn ang="0">
                    <a:pos x="T0" y="T1"/>
                  </a:cxn>
                  <a:cxn ang="0">
                    <a:pos x="T2" y="T3"/>
                  </a:cxn>
                  <a:cxn ang="0">
                    <a:pos x="T4" y="T5"/>
                  </a:cxn>
                  <a:cxn ang="0">
                    <a:pos x="T6" y="T7"/>
                  </a:cxn>
                  <a:cxn ang="0">
                    <a:pos x="T8" y="T9"/>
                  </a:cxn>
                  <a:cxn ang="0">
                    <a:pos x="T10" y="T11"/>
                  </a:cxn>
                  <a:cxn ang="0">
                    <a:pos x="T12" y="T13"/>
                  </a:cxn>
                </a:cxnLst>
                <a:rect l="0" t="0" r="r" b="b"/>
                <a:pathLst>
                  <a:path w="33" h="40">
                    <a:moveTo>
                      <a:pt x="16" y="0"/>
                    </a:moveTo>
                    <a:cubicBezTo>
                      <a:pt x="7" y="0"/>
                      <a:pt x="0" y="7"/>
                      <a:pt x="0" y="17"/>
                    </a:cubicBezTo>
                    <a:cubicBezTo>
                      <a:pt x="0" y="40"/>
                      <a:pt x="0" y="40"/>
                      <a:pt x="0" y="40"/>
                    </a:cubicBezTo>
                    <a:cubicBezTo>
                      <a:pt x="5" y="40"/>
                      <a:pt x="11" y="40"/>
                      <a:pt x="16" y="40"/>
                    </a:cubicBezTo>
                    <a:cubicBezTo>
                      <a:pt x="22" y="40"/>
                      <a:pt x="27" y="40"/>
                      <a:pt x="33" y="40"/>
                    </a:cubicBezTo>
                    <a:cubicBezTo>
                      <a:pt x="33" y="17"/>
                      <a:pt x="33" y="17"/>
                      <a:pt x="33" y="17"/>
                    </a:cubicBezTo>
                    <a:cubicBezTo>
                      <a:pt x="33" y="7"/>
                      <a:pt x="25" y="0"/>
                      <a:pt x="16"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1" name="Freeform 48"/>
              <p:cNvSpPr>
                <a:spLocks/>
              </p:cNvSpPr>
              <p:nvPr/>
            </p:nvSpPr>
            <p:spPr bwMode="auto">
              <a:xfrm>
                <a:off x="434976" y="3571875"/>
                <a:ext cx="120650" cy="96838"/>
              </a:xfrm>
              <a:custGeom>
                <a:avLst/>
                <a:gdLst>
                  <a:gd name="T0" fmla="*/ 41 w 41"/>
                  <a:gd name="T1" fmla="*/ 17 h 33"/>
                  <a:gd name="T2" fmla="*/ 24 w 41"/>
                  <a:gd name="T3" fmla="*/ 0 h 33"/>
                  <a:gd name="T4" fmla="*/ 1 w 41"/>
                  <a:gd name="T5" fmla="*/ 0 h 33"/>
                  <a:gd name="T6" fmla="*/ 0 w 41"/>
                  <a:gd name="T7" fmla="*/ 17 h 33"/>
                  <a:gd name="T8" fmla="*/ 1 w 41"/>
                  <a:gd name="T9" fmla="*/ 33 h 33"/>
                  <a:gd name="T10" fmla="*/ 24 w 41"/>
                  <a:gd name="T11" fmla="*/ 33 h 33"/>
                  <a:gd name="T12" fmla="*/ 41 w 41"/>
                  <a:gd name="T13" fmla="*/ 17 h 33"/>
                </a:gdLst>
                <a:ahLst/>
                <a:cxnLst>
                  <a:cxn ang="0">
                    <a:pos x="T0" y="T1"/>
                  </a:cxn>
                  <a:cxn ang="0">
                    <a:pos x="T2" y="T3"/>
                  </a:cxn>
                  <a:cxn ang="0">
                    <a:pos x="T4" y="T5"/>
                  </a:cxn>
                  <a:cxn ang="0">
                    <a:pos x="T6" y="T7"/>
                  </a:cxn>
                  <a:cxn ang="0">
                    <a:pos x="T8" y="T9"/>
                  </a:cxn>
                  <a:cxn ang="0">
                    <a:pos x="T10" y="T11"/>
                  </a:cxn>
                  <a:cxn ang="0">
                    <a:pos x="T12" y="T13"/>
                  </a:cxn>
                </a:cxnLst>
                <a:rect l="0" t="0" r="r" b="b"/>
                <a:pathLst>
                  <a:path w="41" h="33">
                    <a:moveTo>
                      <a:pt x="41" y="17"/>
                    </a:moveTo>
                    <a:cubicBezTo>
                      <a:pt x="41" y="7"/>
                      <a:pt x="33" y="0"/>
                      <a:pt x="24" y="0"/>
                    </a:cubicBezTo>
                    <a:cubicBezTo>
                      <a:pt x="1" y="0"/>
                      <a:pt x="1" y="0"/>
                      <a:pt x="1" y="0"/>
                    </a:cubicBezTo>
                    <a:cubicBezTo>
                      <a:pt x="1" y="6"/>
                      <a:pt x="0" y="11"/>
                      <a:pt x="0" y="17"/>
                    </a:cubicBezTo>
                    <a:cubicBezTo>
                      <a:pt x="0" y="22"/>
                      <a:pt x="1" y="28"/>
                      <a:pt x="1" y="33"/>
                    </a:cubicBezTo>
                    <a:cubicBezTo>
                      <a:pt x="24" y="33"/>
                      <a:pt x="24" y="33"/>
                      <a:pt x="24" y="33"/>
                    </a:cubicBezTo>
                    <a:cubicBezTo>
                      <a:pt x="33" y="33"/>
                      <a:pt x="41" y="26"/>
                      <a:pt x="41" y="1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2" name="Freeform 49"/>
              <p:cNvSpPr>
                <a:spLocks/>
              </p:cNvSpPr>
              <p:nvPr/>
            </p:nvSpPr>
            <p:spPr bwMode="auto">
              <a:xfrm>
                <a:off x="1474788" y="3571875"/>
                <a:ext cx="119063" cy="96838"/>
              </a:xfrm>
              <a:custGeom>
                <a:avLst/>
                <a:gdLst>
                  <a:gd name="T0" fmla="*/ 39 w 40"/>
                  <a:gd name="T1" fmla="*/ 0 h 33"/>
                  <a:gd name="T2" fmla="*/ 16 w 40"/>
                  <a:gd name="T3" fmla="*/ 0 h 33"/>
                  <a:gd name="T4" fmla="*/ 0 w 40"/>
                  <a:gd name="T5" fmla="*/ 17 h 33"/>
                  <a:gd name="T6" fmla="*/ 16 w 40"/>
                  <a:gd name="T7" fmla="*/ 33 h 33"/>
                  <a:gd name="T8" fmla="*/ 39 w 40"/>
                  <a:gd name="T9" fmla="*/ 33 h 33"/>
                  <a:gd name="T10" fmla="*/ 40 w 40"/>
                  <a:gd name="T11" fmla="*/ 17 h 33"/>
                  <a:gd name="T12" fmla="*/ 39 w 40"/>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40" h="33">
                    <a:moveTo>
                      <a:pt x="39" y="0"/>
                    </a:moveTo>
                    <a:cubicBezTo>
                      <a:pt x="16" y="0"/>
                      <a:pt x="16" y="0"/>
                      <a:pt x="16" y="0"/>
                    </a:cubicBezTo>
                    <a:cubicBezTo>
                      <a:pt x="7" y="0"/>
                      <a:pt x="0" y="7"/>
                      <a:pt x="0" y="17"/>
                    </a:cubicBezTo>
                    <a:cubicBezTo>
                      <a:pt x="0" y="26"/>
                      <a:pt x="7" y="33"/>
                      <a:pt x="16" y="33"/>
                    </a:cubicBezTo>
                    <a:cubicBezTo>
                      <a:pt x="39" y="33"/>
                      <a:pt x="39" y="33"/>
                      <a:pt x="39" y="33"/>
                    </a:cubicBezTo>
                    <a:cubicBezTo>
                      <a:pt x="40" y="28"/>
                      <a:pt x="40" y="22"/>
                      <a:pt x="40" y="17"/>
                    </a:cubicBezTo>
                    <a:cubicBezTo>
                      <a:pt x="40" y="11"/>
                      <a:pt x="40" y="6"/>
                      <a:pt x="39"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3" name="Oval 50"/>
              <p:cNvSpPr>
                <a:spLocks noChangeArrowheads="1"/>
              </p:cNvSpPr>
              <p:nvPr/>
            </p:nvSpPr>
            <p:spPr bwMode="auto">
              <a:xfrm>
                <a:off x="925513" y="3532188"/>
                <a:ext cx="176213" cy="174625"/>
              </a:xfrm>
              <a:prstGeom prst="ellipse">
                <a:avLst/>
              </a:pr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4" name="Freeform 51"/>
              <p:cNvSpPr>
                <a:spLocks noEditPoints="1"/>
              </p:cNvSpPr>
              <p:nvPr/>
            </p:nvSpPr>
            <p:spPr bwMode="auto">
              <a:xfrm>
                <a:off x="652463" y="3254375"/>
                <a:ext cx="723900" cy="730250"/>
              </a:xfrm>
              <a:custGeom>
                <a:avLst/>
                <a:gdLst>
                  <a:gd name="T0" fmla="*/ 106 w 246"/>
                  <a:gd name="T1" fmla="*/ 86 h 249"/>
                  <a:gd name="T2" fmla="*/ 109 w 246"/>
                  <a:gd name="T3" fmla="*/ 89 h 249"/>
                  <a:gd name="T4" fmla="*/ 123 w 246"/>
                  <a:gd name="T5" fmla="*/ 86 h 249"/>
                  <a:gd name="T6" fmla="*/ 162 w 246"/>
                  <a:gd name="T7" fmla="*/ 125 h 249"/>
                  <a:gd name="T8" fmla="*/ 159 w 246"/>
                  <a:gd name="T9" fmla="*/ 139 h 249"/>
                  <a:gd name="T10" fmla="*/ 162 w 246"/>
                  <a:gd name="T11" fmla="*/ 142 h 249"/>
                  <a:gd name="T12" fmla="*/ 246 w 246"/>
                  <a:gd name="T13" fmla="*/ 0 h 249"/>
                  <a:gd name="T14" fmla="*/ 106 w 246"/>
                  <a:gd name="T15" fmla="*/ 86 h 249"/>
                  <a:gd name="T16" fmla="*/ 123 w 246"/>
                  <a:gd name="T17" fmla="*/ 163 h 249"/>
                  <a:gd name="T18" fmla="*/ 84 w 246"/>
                  <a:gd name="T19" fmla="*/ 125 h 249"/>
                  <a:gd name="T20" fmla="*/ 87 w 246"/>
                  <a:gd name="T21" fmla="*/ 110 h 249"/>
                  <a:gd name="T22" fmla="*/ 85 w 246"/>
                  <a:gd name="T23" fmla="*/ 107 h 249"/>
                  <a:gd name="T24" fmla="*/ 0 w 246"/>
                  <a:gd name="T25" fmla="*/ 249 h 249"/>
                  <a:gd name="T26" fmla="*/ 140 w 246"/>
                  <a:gd name="T27" fmla="*/ 163 h 249"/>
                  <a:gd name="T28" fmla="*/ 138 w 246"/>
                  <a:gd name="T29" fmla="*/ 160 h 249"/>
                  <a:gd name="T30" fmla="*/ 123 w 246"/>
                  <a:gd name="T31" fmla="*/ 163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6" h="249">
                    <a:moveTo>
                      <a:pt x="106" y="86"/>
                    </a:moveTo>
                    <a:cubicBezTo>
                      <a:pt x="109" y="89"/>
                      <a:pt x="109" y="89"/>
                      <a:pt x="109" y="89"/>
                    </a:cubicBezTo>
                    <a:cubicBezTo>
                      <a:pt x="113" y="87"/>
                      <a:pt x="118" y="86"/>
                      <a:pt x="123" y="86"/>
                    </a:cubicBezTo>
                    <a:cubicBezTo>
                      <a:pt x="145" y="86"/>
                      <a:pt x="162" y="103"/>
                      <a:pt x="162" y="125"/>
                    </a:cubicBezTo>
                    <a:cubicBezTo>
                      <a:pt x="162" y="130"/>
                      <a:pt x="161" y="135"/>
                      <a:pt x="159" y="139"/>
                    </a:cubicBezTo>
                    <a:cubicBezTo>
                      <a:pt x="162" y="142"/>
                      <a:pt x="162" y="142"/>
                      <a:pt x="162" y="142"/>
                    </a:cubicBezTo>
                    <a:cubicBezTo>
                      <a:pt x="246" y="0"/>
                      <a:pt x="246" y="0"/>
                      <a:pt x="246" y="0"/>
                    </a:cubicBezTo>
                    <a:lnTo>
                      <a:pt x="106" y="86"/>
                    </a:lnTo>
                    <a:close/>
                    <a:moveTo>
                      <a:pt x="123" y="163"/>
                    </a:moveTo>
                    <a:cubicBezTo>
                      <a:pt x="102" y="163"/>
                      <a:pt x="84" y="146"/>
                      <a:pt x="84" y="125"/>
                    </a:cubicBezTo>
                    <a:cubicBezTo>
                      <a:pt x="84" y="119"/>
                      <a:pt x="86" y="114"/>
                      <a:pt x="87" y="110"/>
                    </a:cubicBezTo>
                    <a:cubicBezTo>
                      <a:pt x="85" y="107"/>
                      <a:pt x="85" y="107"/>
                      <a:pt x="85" y="107"/>
                    </a:cubicBezTo>
                    <a:cubicBezTo>
                      <a:pt x="0" y="249"/>
                      <a:pt x="0" y="249"/>
                      <a:pt x="0" y="249"/>
                    </a:cubicBezTo>
                    <a:cubicBezTo>
                      <a:pt x="140" y="163"/>
                      <a:pt x="140" y="163"/>
                      <a:pt x="140" y="163"/>
                    </a:cubicBezTo>
                    <a:cubicBezTo>
                      <a:pt x="138" y="160"/>
                      <a:pt x="138" y="160"/>
                      <a:pt x="138" y="160"/>
                    </a:cubicBezTo>
                    <a:cubicBezTo>
                      <a:pt x="133" y="162"/>
                      <a:pt x="128" y="163"/>
                      <a:pt x="123" y="163"/>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65" name="Freeform 52"/>
              <p:cNvSpPr>
                <a:spLocks/>
              </p:cNvSpPr>
              <p:nvPr/>
            </p:nvSpPr>
            <p:spPr bwMode="auto">
              <a:xfrm>
                <a:off x="935038" y="2698750"/>
                <a:ext cx="158750" cy="158750"/>
              </a:xfrm>
              <a:custGeom>
                <a:avLst/>
                <a:gdLst>
                  <a:gd name="T0" fmla="*/ 27 w 54"/>
                  <a:gd name="T1" fmla="*/ 0 h 54"/>
                  <a:gd name="T2" fmla="*/ 0 w 54"/>
                  <a:gd name="T3" fmla="*/ 27 h 54"/>
                  <a:gd name="T4" fmla="*/ 0 w 54"/>
                  <a:gd name="T5" fmla="*/ 54 h 54"/>
                  <a:gd name="T6" fmla="*/ 29 w 54"/>
                  <a:gd name="T7" fmla="*/ 52 h 54"/>
                  <a:gd name="T8" fmla="*/ 29 w 54"/>
                  <a:gd name="T9" fmla="*/ 52 h 54"/>
                  <a:gd name="T10" fmla="*/ 54 w 54"/>
                  <a:gd name="T11" fmla="*/ 53 h 54"/>
                  <a:gd name="T12" fmla="*/ 54 w 54"/>
                  <a:gd name="T13" fmla="*/ 27 h 54"/>
                  <a:gd name="T14" fmla="*/ 27 w 54"/>
                  <a:gd name="T15" fmla="*/ 0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27" y="0"/>
                    </a:moveTo>
                    <a:cubicBezTo>
                      <a:pt x="12" y="0"/>
                      <a:pt x="0" y="12"/>
                      <a:pt x="0" y="27"/>
                    </a:cubicBezTo>
                    <a:cubicBezTo>
                      <a:pt x="0" y="54"/>
                      <a:pt x="0" y="54"/>
                      <a:pt x="0" y="54"/>
                    </a:cubicBezTo>
                    <a:cubicBezTo>
                      <a:pt x="10" y="53"/>
                      <a:pt x="19" y="52"/>
                      <a:pt x="29" y="52"/>
                    </a:cubicBezTo>
                    <a:cubicBezTo>
                      <a:pt x="29" y="52"/>
                      <a:pt x="29" y="52"/>
                      <a:pt x="29" y="52"/>
                    </a:cubicBezTo>
                    <a:cubicBezTo>
                      <a:pt x="38" y="52"/>
                      <a:pt x="46" y="52"/>
                      <a:pt x="54" y="53"/>
                    </a:cubicBezTo>
                    <a:cubicBezTo>
                      <a:pt x="54" y="27"/>
                      <a:pt x="54" y="27"/>
                      <a:pt x="54" y="27"/>
                    </a:cubicBezTo>
                    <a:cubicBezTo>
                      <a:pt x="54" y="12"/>
                      <a:pt x="42" y="0"/>
                      <a:pt x="27" y="0"/>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grpSp>
        <p:nvGrpSpPr>
          <p:cNvPr id="366" name="组合 365"/>
          <p:cNvGrpSpPr/>
          <p:nvPr/>
        </p:nvGrpSpPr>
        <p:grpSpPr>
          <a:xfrm>
            <a:off x="6797219" y="1418356"/>
            <a:ext cx="1366451" cy="1576366"/>
            <a:chOff x="5041268" y="1242634"/>
            <a:chExt cx="1025283" cy="1182788"/>
          </a:xfrm>
        </p:grpSpPr>
        <p:sp>
          <p:nvSpPr>
            <p:cNvPr id="367" name="Freeform 17"/>
            <p:cNvSpPr>
              <a:spLocks/>
            </p:cNvSpPr>
            <p:nvPr/>
          </p:nvSpPr>
          <p:spPr bwMode="auto">
            <a:xfrm>
              <a:off x="5103191" y="1277154"/>
              <a:ext cx="450718" cy="202039"/>
            </a:xfrm>
            <a:custGeom>
              <a:avLst/>
              <a:gdLst>
                <a:gd name="T0" fmla="*/ 0 w 515"/>
                <a:gd name="T1" fmla="*/ 316124 h 231"/>
                <a:gd name="T2" fmla="*/ 544663 w 515"/>
                <a:gd name="T3" fmla="*/ 0 h 231"/>
                <a:gd name="T4" fmla="*/ 704777 w 515"/>
                <a:gd name="T5" fmla="*/ 0 h 231"/>
                <a:gd name="T6" fmla="*/ 704777 w 515"/>
                <a:gd name="T7" fmla="*/ 316124 h 231"/>
                <a:gd name="T8" fmla="*/ 0 w 515"/>
                <a:gd name="T9" fmla="*/ 316124 h 23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15" h="231">
                  <a:moveTo>
                    <a:pt x="0" y="231"/>
                  </a:moveTo>
                  <a:lnTo>
                    <a:pt x="398" y="0"/>
                  </a:lnTo>
                  <a:lnTo>
                    <a:pt x="515" y="0"/>
                  </a:lnTo>
                  <a:lnTo>
                    <a:pt x="515" y="231"/>
                  </a:lnTo>
                  <a:lnTo>
                    <a:pt x="0" y="231"/>
                  </a:lnTo>
                  <a:close/>
                </a:path>
              </a:pathLst>
            </a:custGeom>
            <a:solidFill>
              <a:srgbClr val="765E0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68" name="Freeform 18"/>
            <p:cNvSpPr>
              <a:spLocks/>
            </p:cNvSpPr>
            <p:nvPr/>
          </p:nvSpPr>
          <p:spPr bwMode="auto">
            <a:xfrm>
              <a:off x="5041268" y="1242634"/>
              <a:ext cx="1025283" cy="1182788"/>
            </a:xfrm>
            <a:custGeom>
              <a:avLst/>
              <a:gdLst>
                <a:gd name="T0" fmla="*/ 0 w 1171"/>
                <a:gd name="T1" fmla="*/ 1014 h 1352"/>
                <a:gd name="T2" fmla="*/ 0 w 1171"/>
                <a:gd name="T3" fmla="*/ 338 h 1352"/>
                <a:gd name="T4" fmla="*/ 585 w 1171"/>
                <a:gd name="T5" fmla="*/ 0 h 1352"/>
                <a:gd name="T6" fmla="*/ 1171 w 1171"/>
                <a:gd name="T7" fmla="*/ 338 h 1352"/>
                <a:gd name="T8" fmla="*/ 1171 w 1171"/>
                <a:gd name="T9" fmla="*/ 1014 h 1352"/>
                <a:gd name="T10" fmla="*/ 585 w 1171"/>
                <a:gd name="T11" fmla="*/ 1352 h 1352"/>
                <a:gd name="T12" fmla="*/ 0 w 1171"/>
                <a:gd name="T13" fmla="*/ 1014 h 1352"/>
              </a:gdLst>
              <a:ahLst/>
              <a:cxnLst>
                <a:cxn ang="0">
                  <a:pos x="T0" y="T1"/>
                </a:cxn>
                <a:cxn ang="0">
                  <a:pos x="T2" y="T3"/>
                </a:cxn>
                <a:cxn ang="0">
                  <a:pos x="T4" y="T5"/>
                </a:cxn>
                <a:cxn ang="0">
                  <a:pos x="T6" y="T7"/>
                </a:cxn>
                <a:cxn ang="0">
                  <a:pos x="T8" y="T9"/>
                </a:cxn>
                <a:cxn ang="0">
                  <a:pos x="T10" y="T11"/>
                </a:cxn>
                <a:cxn ang="0">
                  <a:pos x="T12" y="T13"/>
                </a:cxn>
              </a:cxnLst>
              <a:rect l="0" t="0" r="r" b="b"/>
              <a:pathLst>
                <a:path w="1171" h="1352">
                  <a:moveTo>
                    <a:pt x="0" y="1014"/>
                  </a:moveTo>
                  <a:lnTo>
                    <a:pt x="0" y="338"/>
                  </a:lnTo>
                  <a:lnTo>
                    <a:pt x="585" y="0"/>
                  </a:lnTo>
                  <a:lnTo>
                    <a:pt x="1171" y="338"/>
                  </a:lnTo>
                  <a:lnTo>
                    <a:pt x="1171" y="1014"/>
                  </a:lnTo>
                  <a:lnTo>
                    <a:pt x="585" y="1352"/>
                  </a:lnTo>
                  <a:lnTo>
                    <a:pt x="0" y="1014"/>
                  </a:lnTo>
                  <a:close/>
                </a:path>
              </a:pathLst>
            </a:custGeom>
            <a:solidFill>
              <a:sysClr val="window" lastClr="FFFFFF">
                <a:lumMod val="95000"/>
              </a:sysClr>
            </a:solidFill>
            <a:ln>
              <a:noFill/>
            </a:ln>
            <a:effectLst>
              <a:outerShdw blurRad="228600" sx="102000" sy="102000" algn="ctr" rotWithShape="0">
                <a:prstClr val="black">
                  <a:alpha val="28000"/>
                </a:prstClr>
              </a:outerShdw>
            </a:effectLst>
            <a:ex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sp>
          <p:nvSpPr>
            <p:cNvPr id="369" name="Freeform 19"/>
            <p:cNvSpPr>
              <a:spLocks/>
            </p:cNvSpPr>
            <p:nvPr/>
          </p:nvSpPr>
          <p:spPr bwMode="auto">
            <a:xfrm>
              <a:off x="5103191" y="1277154"/>
              <a:ext cx="348191" cy="376665"/>
            </a:xfrm>
            <a:custGeom>
              <a:avLst/>
              <a:gdLst>
                <a:gd name="T0" fmla="*/ 0 w 398"/>
                <a:gd name="T1" fmla="*/ 430 h 430"/>
                <a:gd name="T2" fmla="*/ 398 w 398"/>
                <a:gd name="T3" fmla="*/ 430 h 430"/>
                <a:gd name="T4" fmla="*/ 398 w 398"/>
                <a:gd name="T5" fmla="*/ 0 h 430"/>
                <a:gd name="T6" fmla="*/ 0 w 398"/>
                <a:gd name="T7" fmla="*/ 231 h 430"/>
                <a:gd name="T8" fmla="*/ 0 w 398"/>
                <a:gd name="T9" fmla="*/ 430 h 430"/>
              </a:gdLst>
              <a:ahLst/>
              <a:cxnLst>
                <a:cxn ang="0">
                  <a:pos x="T0" y="T1"/>
                </a:cxn>
                <a:cxn ang="0">
                  <a:pos x="T2" y="T3"/>
                </a:cxn>
                <a:cxn ang="0">
                  <a:pos x="T4" y="T5"/>
                </a:cxn>
                <a:cxn ang="0">
                  <a:pos x="T6" y="T7"/>
                </a:cxn>
                <a:cxn ang="0">
                  <a:pos x="T8" y="T9"/>
                </a:cxn>
              </a:cxnLst>
              <a:rect l="0" t="0" r="r" b="b"/>
              <a:pathLst>
                <a:path w="398" h="430">
                  <a:moveTo>
                    <a:pt x="0" y="430"/>
                  </a:moveTo>
                  <a:lnTo>
                    <a:pt x="398" y="430"/>
                  </a:lnTo>
                  <a:lnTo>
                    <a:pt x="398" y="0"/>
                  </a:lnTo>
                  <a:lnTo>
                    <a:pt x="0" y="231"/>
                  </a:lnTo>
                  <a:lnTo>
                    <a:pt x="0" y="430"/>
                  </a:lnTo>
                  <a:close/>
                </a:path>
              </a:pathLst>
            </a:custGeom>
            <a:solidFill>
              <a:schemeClr val="tx2"/>
            </a:solidFill>
            <a:ln w="28575" cap="flat" cmpd="sng" algn="ctr">
              <a:noFill/>
              <a:prstDash val="solid"/>
              <a:miter lim="800000"/>
            </a:ln>
            <a:effectLst>
              <a:outerShdw blurRad="279400" dist="76200" dir="2700000" sx="101000" sy="101000" algn="tl" rotWithShape="0">
                <a:prstClr val="black">
                  <a:alpha val="28000"/>
                </a:prstClr>
              </a:outerShdw>
            </a:effectLst>
            <a:ex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370" name="Freeform 26"/>
            <p:cNvSpPr>
              <a:spLocks noEditPoints="1"/>
            </p:cNvSpPr>
            <p:nvPr/>
          </p:nvSpPr>
          <p:spPr bwMode="auto">
            <a:xfrm>
              <a:off x="5234143" y="1457872"/>
              <a:ext cx="80195" cy="171581"/>
            </a:xfrm>
            <a:custGeom>
              <a:avLst/>
              <a:gdLst>
                <a:gd name="T0" fmla="*/ 124533 w 50"/>
                <a:gd name="T1" fmla="*/ 204508 h 107"/>
                <a:gd name="T2" fmla="*/ 107098 w 50"/>
                <a:gd name="T3" fmla="*/ 246906 h 107"/>
                <a:gd name="T4" fmla="*/ 62267 w 50"/>
                <a:gd name="T5" fmla="*/ 266858 h 107"/>
                <a:gd name="T6" fmla="*/ 19925 w 50"/>
                <a:gd name="T7" fmla="*/ 246906 h 107"/>
                <a:gd name="T8" fmla="*/ 0 w 50"/>
                <a:gd name="T9" fmla="*/ 204508 h 107"/>
                <a:gd name="T10" fmla="*/ 0 w 50"/>
                <a:gd name="T11" fmla="*/ 62350 h 107"/>
                <a:gd name="T12" fmla="*/ 19925 w 50"/>
                <a:gd name="T13" fmla="*/ 17458 h 107"/>
                <a:gd name="T14" fmla="*/ 62267 w 50"/>
                <a:gd name="T15" fmla="*/ 0 h 107"/>
                <a:gd name="T16" fmla="*/ 107098 w 50"/>
                <a:gd name="T17" fmla="*/ 17458 h 107"/>
                <a:gd name="T18" fmla="*/ 124533 w 50"/>
                <a:gd name="T19" fmla="*/ 62350 h 107"/>
                <a:gd name="T20" fmla="*/ 124533 w 50"/>
                <a:gd name="T21" fmla="*/ 204508 h 107"/>
                <a:gd name="T22" fmla="*/ 84682 w 50"/>
                <a:gd name="T23" fmla="*/ 59856 h 107"/>
                <a:gd name="T24" fmla="*/ 77210 w 50"/>
                <a:gd name="T25" fmla="*/ 44892 h 107"/>
                <a:gd name="T26" fmla="*/ 62267 w 50"/>
                <a:gd name="T27" fmla="*/ 37410 h 107"/>
                <a:gd name="T28" fmla="*/ 47323 w 50"/>
                <a:gd name="T29" fmla="*/ 44892 h 107"/>
                <a:gd name="T30" fmla="*/ 39851 w 50"/>
                <a:gd name="T31" fmla="*/ 59856 h 107"/>
                <a:gd name="T32" fmla="*/ 39851 w 50"/>
                <a:gd name="T33" fmla="*/ 204508 h 107"/>
                <a:gd name="T34" fmla="*/ 47323 w 50"/>
                <a:gd name="T35" fmla="*/ 219472 h 107"/>
                <a:gd name="T36" fmla="*/ 62267 w 50"/>
                <a:gd name="T37" fmla="*/ 226954 h 107"/>
                <a:gd name="T38" fmla="*/ 77210 w 50"/>
                <a:gd name="T39" fmla="*/ 219472 h 107"/>
                <a:gd name="T40" fmla="*/ 84682 w 50"/>
                <a:gd name="T41" fmla="*/ 204508 h 107"/>
                <a:gd name="T42" fmla="*/ 84682 w 50"/>
                <a:gd name="T43" fmla="*/ 5985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0" h="107">
                  <a:moveTo>
                    <a:pt x="50" y="82"/>
                  </a:moveTo>
                  <a:cubicBezTo>
                    <a:pt x="50" y="89"/>
                    <a:pt x="48" y="95"/>
                    <a:pt x="43" y="99"/>
                  </a:cubicBezTo>
                  <a:cubicBezTo>
                    <a:pt x="38" y="104"/>
                    <a:pt x="32" y="107"/>
                    <a:pt x="25" y="107"/>
                  </a:cubicBezTo>
                  <a:cubicBezTo>
                    <a:pt x="19" y="107"/>
                    <a:pt x="13" y="104"/>
                    <a:pt x="8" y="99"/>
                  </a:cubicBezTo>
                  <a:cubicBezTo>
                    <a:pt x="3" y="95"/>
                    <a:pt x="0" y="89"/>
                    <a:pt x="0" y="82"/>
                  </a:cubicBezTo>
                  <a:cubicBezTo>
                    <a:pt x="0" y="25"/>
                    <a:pt x="0" y="25"/>
                    <a:pt x="0" y="25"/>
                  </a:cubicBezTo>
                  <a:cubicBezTo>
                    <a:pt x="0" y="18"/>
                    <a:pt x="3" y="12"/>
                    <a:pt x="8" y="7"/>
                  </a:cubicBezTo>
                  <a:cubicBezTo>
                    <a:pt x="13" y="2"/>
                    <a:pt x="19" y="0"/>
                    <a:pt x="25" y="0"/>
                  </a:cubicBezTo>
                  <a:cubicBezTo>
                    <a:pt x="32" y="0"/>
                    <a:pt x="38" y="2"/>
                    <a:pt x="43" y="7"/>
                  </a:cubicBezTo>
                  <a:cubicBezTo>
                    <a:pt x="48" y="12"/>
                    <a:pt x="50" y="18"/>
                    <a:pt x="50" y="25"/>
                  </a:cubicBezTo>
                  <a:lnTo>
                    <a:pt x="50" y="82"/>
                  </a:lnTo>
                  <a:close/>
                  <a:moveTo>
                    <a:pt x="34" y="24"/>
                  </a:moveTo>
                  <a:cubicBezTo>
                    <a:pt x="34" y="22"/>
                    <a:pt x="33" y="20"/>
                    <a:pt x="31" y="18"/>
                  </a:cubicBezTo>
                  <a:cubicBezTo>
                    <a:pt x="30" y="16"/>
                    <a:pt x="27" y="15"/>
                    <a:pt x="25" y="15"/>
                  </a:cubicBezTo>
                  <a:cubicBezTo>
                    <a:pt x="22" y="15"/>
                    <a:pt x="20" y="16"/>
                    <a:pt x="19" y="18"/>
                  </a:cubicBezTo>
                  <a:cubicBezTo>
                    <a:pt x="17" y="20"/>
                    <a:pt x="16" y="22"/>
                    <a:pt x="16" y="24"/>
                  </a:cubicBezTo>
                  <a:cubicBezTo>
                    <a:pt x="16" y="82"/>
                    <a:pt x="16" y="82"/>
                    <a:pt x="16" y="82"/>
                  </a:cubicBezTo>
                  <a:cubicBezTo>
                    <a:pt x="16" y="84"/>
                    <a:pt x="17" y="86"/>
                    <a:pt x="19" y="88"/>
                  </a:cubicBezTo>
                  <a:cubicBezTo>
                    <a:pt x="20" y="90"/>
                    <a:pt x="22" y="91"/>
                    <a:pt x="25" y="91"/>
                  </a:cubicBezTo>
                  <a:cubicBezTo>
                    <a:pt x="27" y="91"/>
                    <a:pt x="30" y="90"/>
                    <a:pt x="31" y="88"/>
                  </a:cubicBezTo>
                  <a:cubicBezTo>
                    <a:pt x="33" y="86"/>
                    <a:pt x="34" y="84"/>
                    <a:pt x="34" y="82"/>
                  </a:cubicBezTo>
                  <a:lnTo>
                    <a:pt x="34" y="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sp>
          <p:nvSpPr>
            <p:cNvPr id="371" name="Freeform 27"/>
            <p:cNvSpPr>
              <a:spLocks/>
            </p:cNvSpPr>
            <p:nvPr/>
          </p:nvSpPr>
          <p:spPr bwMode="auto">
            <a:xfrm>
              <a:off x="5334641" y="1459902"/>
              <a:ext cx="81211" cy="167519"/>
            </a:xfrm>
            <a:custGeom>
              <a:avLst/>
              <a:gdLst>
                <a:gd name="T0" fmla="*/ 0 w 51"/>
                <a:gd name="T1" fmla="*/ 74681 h 105"/>
                <a:gd name="T2" fmla="*/ 19964 w 51"/>
                <a:gd name="T3" fmla="*/ 17426 h 105"/>
                <a:gd name="T4" fmla="*/ 64883 w 51"/>
                <a:gd name="T5" fmla="*/ 0 h 105"/>
                <a:gd name="T6" fmla="*/ 109802 w 51"/>
                <a:gd name="T7" fmla="*/ 19915 h 105"/>
                <a:gd name="T8" fmla="*/ 127270 w 51"/>
                <a:gd name="T9" fmla="*/ 64724 h 105"/>
                <a:gd name="T10" fmla="*/ 117288 w 51"/>
                <a:gd name="T11" fmla="*/ 114511 h 105"/>
                <a:gd name="T12" fmla="*/ 84847 w 51"/>
                <a:gd name="T13" fmla="*/ 161809 h 105"/>
                <a:gd name="T14" fmla="*/ 67378 w 51"/>
                <a:gd name="T15" fmla="*/ 191682 h 105"/>
                <a:gd name="T16" fmla="*/ 59892 w 51"/>
                <a:gd name="T17" fmla="*/ 201739 h 105"/>
                <a:gd name="T18" fmla="*/ 49910 w 51"/>
                <a:gd name="T19" fmla="*/ 219065 h 105"/>
                <a:gd name="T20" fmla="*/ 47414 w 51"/>
                <a:gd name="T21" fmla="*/ 221554 h 105"/>
                <a:gd name="T22" fmla="*/ 124775 w 51"/>
                <a:gd name="T23" fmla="*/ 221554 h 105"/>
                <a:gd name="T24" fmla="*/ 124775 w 51"/>
                <a:gd name="T25" fmla="*/ 261384 h 105"/>
                <a:gd name="T26" fmla="*/ 0 w 51"/>
                <a:gd name="T27" fmla="*/ 261384 h 105"/>
                <a:gd name="T28" fmla="*/ 0 w 51"/>
                <a:gd name="T29" fmla="*/ 224043 h 105"/>
                <a:gd name="T30" fmla="*/ 7486 w 51"/>
                <a:gd name="T31" fmla="*/ 209107 h 105"/>
                <a:gd name="T32" fmla="*/ 17468 w 51"/>
                <a:gd name="T33" fmla="*/ 196660 h 105"/>
                <a:gd name="T34" fmla="*/ 27450 w 51"/>
                <a:gd name="T35" fmla="*/ 181724 h 105"/>
                <a:gd name="T36" fmla="*/ 54901 w 51"/>
                <a:gd name="T37" fmla="*/ 141894 h 105"/>
                <a:gd name="T38" fmla="*/ 82351 w 51"/>
                <a:gd name="T39" fmla="*/ 97085 h 105"/>
                <a:gd name="T40" fmla="*/ 89838 w 51"/>
                <a:gd name="T41" fmla="*/ 64724 h 105"/>
                <a:gd name="T42" fmla="*/ 82351 w 51"/>
                <a:gd name="T43" fmla="*/ 44809 h 105"/>
                <a:gd name="T44" fmla="*/ 64883 w 51"/>
                <a:gd name="T45" fmla="*/ 37341 h 105"/>
                <a:gd name="T46" fmla="*/ 42423 w 51"/>
                <a:gd name="T47" fmla="*/ 54766 h 105"/>
                <a:gd name="T48" fmla="*/ 39928 w 51"/>
                <a:gd name="T49" fmla="*/ 69702 h 105"/>
                <a:gd name="T50" fmla="*/ 39928 w 51"/>
                <a:gd name="T51" fmla="*/ 79660 h 105"/>
                <a:gd name="T52" fmla="*/ 0 w 51"/>
                <a:gd name="T53" fmla="*/ 79660 h 105"/>
                <a:gd name="T54" fmla="*/ 0 w 51"/>
                <a:gd name="T55" fmla="*/ 74681 h 10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1" h="105">
                  <a:moveTo>
                    <a:pt x="0" y="30"/>
                  </a:moveTo>
                  <a:cubicBezTo>
                    <a:pt x="0" y="20"/>
                    <a:pt x="3" y="12"/>
                    <a:pt x="8" y="7"/>
                  </a:cubicBezTo>
                  <a:cubicBezTo>
                    <a:pt x="13" y="2"/>
                    <a:pt x="19" y="0"/>
                    <a:pt x="26" y="0"/>
                  </a:cubicBezTo>
                  <a:cubicBezTo>
                    <a:pt x="33" y="0"/>
                    <a:pt x="39" y="3"/>
                    <a:pt x="44" y="8"/>
                  </a:cubicBezTo>
                  <a:cubicBezTo>
                    <a:pt x="49" y="13"/>
                    <a:pt x="51" y="19"/>
                    <a:pt x="51" y="26"/>
                  </a:cubicBezTo>
                  <a:cubicBezTo>
                    <a:pt x="51" y="33"/>
                    <a:pt x="50" y="40"/>
                    <a:pt x="47" y="46"/>
                  </a:cubicBezTo>
                  <a:cubicBezTo>
                    <a:pt x="45" y="50"/>
                    <a:pt x="41" y="56"/>
                    <a:pt x="34" y="65"/>
                  </a:cubicBezTo>
                  <a:cubicBezTo>
                    <a:pt x="33" y="68"/>
                    <a:pt x="30" y="72"/>
                    <a:pt x="27" y="77"/>
                  </a:cubicBezTo>
                  <a:cubicBezTo>
                    <a:pt x="24" y="81"/>
                    <a:pt x="24" y="81"/>
                    <a:pt x="24" y="81"/>
                  </a:cubicBezTo>
                  <a:cubicBezTo>
                    <a:pt x="22" y="84"/>
                    <a:pt x="21" y="86"/>
                    <a:pt x="20" y="88"/>
                  </a:cubicBezTo>
                  <a:cubicBezTo>
                    <a:pt x="19" y="88"/>
                    <a:pt x="19" y="89"/>
                    <a:pt x="19" y="89"/>
                  </a:cubicBezTo>
                  <a:cubicBezTo>
                    <a:pt x="50" y="89"/>
                    <a:pt x="50" y="89"/>
                    <a:pt x="50" y="89"/>
                  </a:cubicBezTo>
                  <a:cubicBezTo>
                    <a:pt x="50" y="105"/>
                    <a:pt x="50" y="105"/>
                    <a:pt x="50" y="105"/>
                  </a:cubicBezTo>
                  <a:cubicBezTo>
                    <a:pt x="0" y="105"/>
                    <a:pt x="0" y="105"/>
                    <a:pt x="0" y="105"/>
                  </a:cubicBezTo>
                  <a:cubicBezTo>
                    <a:pt x="0" y="90"/>
                    <a:pt x="0" y="90"/>
                    <a:pt x="0" y="90"/>
                  </a:cubicBezTo>
                  <a:cubicBezTo>
                    <a:pt x="0" y="90"/>
                    <a:pt x="1" y="88"/>
                    <a:pt x="3" y="84"/>
                  </a:cubicBezTo>
                  <a:cubicBezTo>
                    <a:pt x="4" y="83"/>
                    <a:pt x="6" y="81"/>
                    <a:pt x="7" y="79"/>
                  </a:cubicBezTo>
                  <a:cubicBezTo>
                    <a:pt x="11" y="73"/>
                    <a:pt x="11" y="73"/>
                    <a:pt x="11" y="73"/>
                  </a:cubicBezTo>
                  <a:cubicBezTo>
                    <a:pt x="13" y="70"/>
                    <a:pt x="17" y="65"/>
                    <a:pt x="22" y="57"/>
                  </a:cubicBezTo>
                  <a:cubicBezTo>
                    <a:pt x="27" y="51"/>
                    <a:pt x="31" y="44"/>
                    <a:pt x="33" y="39"/>
                  </a:cubicBezTo>
                  <a:cubicBezTo>
                    <a:pt x="35" y="34"/>
                    <a:pt x="36" y="30"/>
                    <a:pt x="36" y="26"/>
                  </a:cubicBezTo>
                  <a:cubicBezTo>
                    <a:pt x="36" y="23"/>
                    <a:pt x="35" y="21"/>
                    <a:pt x="33" y="18"/>
                  </a:cubicBezTo>
                  <a:cubicBezTo>
                    <a:pt x="31" y="16"/>
                    <a:pt x="29" y="15"/>
                    <a:pt x="26" y="15"/>
                  </a:cubicBezTo>
                  <a:cubicBezTo>
                    <a:pt x="22" y="15"/>
                    <a:pt x="18" y="17"/>
                    <a:pt x="17" y="22"/>
                  </a:cubicBezTo>
                  <a:cubicBezTo>
                    <a:pt x="16" y="24"/>
                    <a:pt x="16" y="26"/>
                    <a:pt x="16" y="28"/>
                  </a:cubicBezTo>
                  <a:cubicBezTo>
                    <a:pt x="16" y="32"/>
                    <a:pt x="16" y="32"/>
                    <a:pt x="16" y="32"/>
                  </a:cubicBezTo>
                  <a:cubicBezTo>
                    <a:pt x="0" y="32"/>
                    <a:pt x="0" y="32"/>
                    <a:pt x="0" y="32"/>
                  </a:cubicBezTo>
                  <a:lnTo>
                    <a:pt x="0" y="3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91412" tIns="45707" rIns="91412" bIns="45707"/>
            <a:lstStyle/>
            <a:p>
              <a:pPr defTabSz="1218712">
                <a:defRPr/>
              </a:pPr>
              <a:endParaRPr lang="zh-CN" altLang="en-US" kern="0">
                <a:solidFill>
                  <a:sysClr val="windowText" lastClr="000000"/>
                </a:solidFill>
              </a:endParaRPr>
            </a:p>
          </p:txBody>
        </p:sp>
        <p:grpSp>
          <p:nvGrpSpPr>
            <p:cNvPr id="372" name="组合 371"/>
            <p:cNvGrpSpPr/>
            <p:nvPr/>
          </p:nvGrpSpPr>
          <p:grpSpPr>
            <a:xfrm>
              <a:off x="5326261" y="1648549"/>
              <a:ext cx="521168" cy="534742"/>
              <a:chOff x="7673976" y="2593975"/>
              <a:chExt cx="1716088" cy="1760538"/>
            </a:xfrm>
            <a:solidFill>
              <a:srgbClr val="1C9292"/>
            </a:solidFill>
          </p:grpSpPr>
          <p:sp>
            <p:nvSpPr>
              <p:cNvPr id="373" name="Freeform 60"/>
              <p:cNvSpPr>
                <a:spLocks/>
              </p:cNvSpPr>
              <p:nvPr/>
            </p:nvSpPr>
            <p:spPr bwMode="auto">
              <a:xfrm>
                <a:off x="7673976" y="2974975"/>
                <a:ext cx="1284288" cy="1379538"/>
              </a:xfrm>
              <a:custGeom>
                <a:avLst/>
                <a:gdLst>
                  <a:gd name="T0" fmla="*/ 415 w 437"/>
                  <a:gd name="T1" fmla="*/ 364 h 470"/>
                  <a:gd name="T2" fmla="*/ 388 w 437"/>
                  <a:gd name="T3" fmla="*/ 335 h 470"/>
                  <a:gd name="T4" fmla="*/ 307 w 437"/>
                  <a:gd name="T5" fmla="*/ 291 h 470"/>
                  <a:gd name="T6" fmla="*/ 273 w 437"/>
                  <a:gd name="T7" fmla="*/ 257 h 470"/>
                  <a:gd name="T8" fmla="*/ 262 w 437"/>
                  <a:gd name="T9" fmla="*/ 240 h 470"/>
                  <a:gd name="T10" fmla="*/ 288 w 437"/>
                  <a:gd name="T11" fmla="*/ 199 h 470"/>
                  <a:gd name="T12" fmla="*/ 294 w 437"/>
                  <a:gd name="T13" fmla="*/ 185 h 470"/>
                  <a:gd name="T14" fmla="*/ 298 w 437"/>
                  <a:gd name="T15" fmla="*/ 147 h 470"/>
                  <a:gd name="T16" fmla="*/ 285 w 437"/>
                  <a:gd name="T17" fmla="*/ 57 h 470"/>
                  <a:gd name="T18" fmla="*/ 280 w 437"/>
                  <a:gd name="T19" fmla="*/ 52 h 470"/>
                  <a:gd name="T20" fmla="*/ 262 w 437"/>
                  <a:gd name="T21" fmla="*/ 37 h 470"/>
                  <a:gd name="T22" fmla="*/ 155 w 437"/>
                  <a:gd name="T23" fmla="*/ 50 h 470"/>
                  <a:gd name="T24" fmla="*/ 140 w 437"/>
                  <a:gd name="T25" fmla="*/ 140 h 470"/>
                  <a:gd name="T26" fmla="*/ 142 w 437"/>
                  <a:gd name="T27" fmla="*/ 179 h 470"/>
                  <a:gd name="T28" fmla="*/ 150 w 437"/>
                  <a:gd name="T29" fmla="*/ 195 h 470"/>
                  <a:gd name="T30" fmla="*/ 153 w 437"/>
                  <a:gd name="T31" fmla="*/ 202 h 470"/>
                  <a:gd name="T32" fmla="*/ 155 w 437"/>
                  <a:gd name="T33" fmla="*/ 201 h 470"/>
                  <a:gd name="T34" fmla="*/ 178 w 437"/>
                  <a:gd name="T35" fmla="*/ 239 h 470"/>
                  <a:gd name="T36" fmla="*/ 159 w 437"/>
                  <a:gd name="T37" fmla="*/ 256 h 470"/>
                  <a:gd name="T38" fmla="*/ 129 w 437"/>
                  <a:gd name="T39" fmla="*/ 291 h 470"/>
                  <a:gd name="T40" fmla="*/ 48 w 437"/>
                  <a:gd name="T41" fmla="*/ 335 h 470"/>
                  <a:gd name="T42" fmla="*/ 21 w 437"/>
                  <a:gd name="T43" fmla="*/ 364 h 470"/>
                  <a:gd name="T44" fmla="*/ 0 w 437"/>
                  <a:gd name="T45" fmla="*/ 451 h 470"/>
                  <a:gd name="T46" fmla="*/ 0 w 437"/>
                  <a:gd name="T47" fmla="*/ 470 h 470"/>
                  <a:gd name="T48" fmla="*/ 437 w 437"/>
                  <a:gd name="T49" fmla="*/ 470 h 470"/>
                  <a:gd name="T50" fmla="*/ 437 w 437"/>
                  <a:gd name="T51" fmla="*/ 451 h 470"/>
                  <a:gd name="T52" fmla="*/ 415 w 437"/>
                  <a:gd name="T53" fmla="*/ 364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470">
                    <a:moveTo>
                      <a:pt x="415" y="364"/>
                    </a:moveTo>
                    <a:cubicBezTo>
                      <a:pt x="415" y="364"/>
                      <a:pt x="422" y="351"/>
                      <a:pt x="388" y="335"/>
                    </a:cubicBezTo>
                    <a:cubicBezTo>
                      <a:pt x="307" y="291"/>
                      <a:pt x="307" y="291"/>
                      <a:pt x="307" y="291"/>
                    </a:cubicBezTo>
                    <a:cubicBezTo>
                      <a:pt x="273" y="257"/>
                      <a:pt x="273" y="257"/>
                      <a:pt x="273" y="257"/>
                    </a:cubicBezTo>
                    <a:cubicBezTo>
                      <a:pt x="256" y="248"/>
                      <a:pt x="246" y="251"/>
                      <a:pt x="262" y="240"/>
                    </a:cubicBezTo>
                    <a:cubicBezTo>
                      <a:pt x="274" y="230"/>
                      <a:pt x="282" y="216"/>
                      <a:pt x="288" y="199"/>
                    </a:cubicBezTo>
                    <a:cubicBezTo>
                      <a:pt x="289" y="198"/>
                      <a:pt x="292" y="194"/>
                      <a:pt x="294" y="185"/>
                    </a:cubicBezTo>
                    <a:cubicBezTo>
                      <a:pt x="294" y="185"/>
                      <a:pt x="325" y="148"/>
                      <a:pt x="298" y="147"/>
                    </a:cubicBezTo>
                    <a:cubicBezTo>
                      <a:pt x="298" y="147"/>
                      <a:pt x="326" y="96"/>
                      <a:pt x="285" y="57"/>
                    </a:cubicBezTo>
                    <a:cubicBezTo>
                      <a:pt x="285" y="57"/>
                      <a:pt x="283" y="55"/>
                      <a:pt x="280" y="52"/>
                    </a:cubicBezTo>
                    <a:cubicBezTo>
                      <a:pt x="271" y="42"/>
                      <a:pt x="262" y="37"/>
                      <a:pt x="262" y="37"/>
                    </a:cubicBezTo>
                    <a:cubicBezTo>
                      <a:pt x="203" y="0"/>
                      <a:pt x="155" y="50"/>
                      <a:pt x="155" y="50"/>
                    </a:cubicBezTo>
                    <a:cubicBezTo>
                      <a:pt x="113" y="88"/>
                      <a:pt x="140" y="140"/>
                      <a:pt x="140" y="140"/>
                    </a:cubicBezTo>
                    <a:cubicBezTo>
                      <a:pt x="112" y="140"/>
                      <a:pt x="142" y="179"/>
                      <a:pt x="142" y="179"/>
                    </a:cubicBezTo>
                    <a:cubicBezTo>
                      <a:pt x="146" y="197"/>
                      <a:pt x="150" y="195"/>
                      <a:pt x="150" y="195"/>
                    </a:cubicBezTo>
                    <a:cubicBezTo>
                      <a:pt x="152" y="195"/>
                      <a:pt x="152" y="198"/>
                      <a:pt x="153" y="202"/>
                    </a:cubicBezTo>
                    <a:cubicBezTo>
                      <a:pt x="154" y="201"/>
                      <a:pt x="154" y="201"/>
                      <a:pt x="155" y="201"/>
                    </a:cubicBezTo>
                    <a:cubicBezTo>
                      <a:pt x="160" y="216"/>
                      <a:pt x="168" y="229"/>
                      <a:pt x="178" y="239"/>
                    </a:cubicBezTo>
                    <a:cubicBezTo>
                      <a:pt x="187" y="251"/>
                      <a:pt x="163" y="251"/>
                      <a:pt x="159" y="256"/>
                    </a:cubicBezTo>
                    <a:cubicBezTo>
                      <a:pt x="157" y="259"/>
                      <a:pt x="129" y="291"/>
                      <a:pt x="129" y="291"/>
                    </a:cubicBezTo>
                    <a:cubicBezTo>
                      <a:pt x="48" y="335"/>
                      <a:pt x="48" y="335"/>
                      <a:pt x="48" y="335"/>
                    </a:cubicBezTo>
                    <a:cubicBezTo>
                      <a:pt x="15" y="351"/>
                      <a:pt x="21" y="364"/>
                      <a:pt x="21" y="364"/>
                    </a:cubicBezTo>
                    <a:cubicBezTo>
                      <a:pt x="0" y="451"/>
                      <a:pt x="0" y="451"/>
                      <a:pt x="0" y="451"/>
                    </a:cubicBezTo>
                    <a:cubicBezTo>
                      <a:pt x="0" y="470"/>
                      <a:pt x="0" y="470"/>
                      <a:pt x="0" y="470"/>
                    </a:cubicBezTo>
                    <a:cubicBezTo>
                      <a:pt x="437" y="470"/>
                      <a:pt x="437" y="470"/>
                      <a:pt x="437" y="470"/>
                    </a:cubicBezTo>
                    <a:cubicBezTo>
                      <a:pt x="437" y="451"/>
                      <a:pt x="437" y="451"/>
                      <a:pt x="437" y="451"/>
                    </a:cubicBezTo>
                    <a:lnTo>
                      <a:pt x="415" y="364"/>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374" name="Freeform 61"/>
              <p:cNvSpPr>
                <a:spLocks noEditPoints="1"/>
              </p:cNvSpPr>
              <p:nvPr/>
            </p:nvSpPr>
            <p:spPr bwMode="auto">
              <a:xfrm>
                <a:off x="8540751" y="2593975"/>
                <a:ext cx="849313" cy="739775"/>
              </a:xfrm>
              <a:custGeom>
                <a:avLst/>
                <a:gdLst>
                  <a:gd name="T0" fmla="*/ 143 w 289"/>
                  <a:gd name="T1" fmla="*/ 1 h 252"/>
                  <a:gd name="T2" fmla="*/ 0 w 289"/>
                  <a:gd name="T3" fmla="*/ 111 h 252"/>
                  <a:gd name="T4" fmla="*/ 73 w 289"/>
                  <a:gd name="T5" fmla="*/ 203 h 252"/>
                  <a:gd name="T6" fmla="*/ 47 w 289"/>
                  <a:gd name="T7" fmla="*/ 252 h 252"/>
                  <a:gd name="T8" fmla="*/ 121 w 289"/>
                  <a:gd name="T9" fmla="*/ 216 h 252"/>
                  <a:gd name="T10" fmla="*/ 146 w 289"/>
                  <a:gd name="T11" fmla="*/ 217 h 252"/>
                  <a:gd name="T12" fmla="*/ 288 w 289"/>
                  <a:gd name="T13" fmla="*/ 107 h 252"/>
                  <a:gd name="T14" fmla="*/ 143 w 289"/>
                  <a:gd name="T15" fmla="*/ 1 h 252"/>
                  <a:gd name="T16" fmla="*/ 73 w 289"/>
                  <a:gd name="T17" fmla="*/ 131 h 252"/>
                  <a:gd name="T18" fmla="*/ 55 w 289"/>
                  <a:gd name="T19" fmla="*/ 113 h 252"/>
                  <a:gd name="T20" fmla="*/ 73 w 289"/>
                  <a:gd name="T21" fmla="*/ 95 h 252"/>
                  <a:gd name="T22" fmla="*/ 91 w 289"/>
                  <a:gd name="T23" fmla="*/ 113 h 252"/>
                  <a:gd name="T24" fmla="*/ 73 w 289"/>
                  <a:gd name="T25" fmla="*/ 131 h 252"/>
                  <a:gd name="T26" fmla="*/ 144 w 289"/>
                  <a:gd name="T27" fmla="*/ 131 h 252"/>
                  <a:gd name="T28" fmla="*/ 126 w 289"/>
                  <a:gd name="T29" fmla="*/ 113 h 252"/>
                  <a:gd name="T30" fmla="*/ 144 w 289"/>
                  <a:gd name="T31" fmla="*/ 95 h 252"/>
                  <a:gd name="T32" fmla="*/ 162 w 289"/>
                  <a:gd name="T33" fmla="*/ 113 h 252"/>
                  <a:gd name="T34" fmla="*/ 144 w 289"/>
                  <a:gd name="T35" fmla="*/ 131 h 252"/>
                  <a:gd name="T36" fmla="*/ 216 w 289"/>
                  <a:gd name="T37" fmla="*/ 131 h 252"/>
                  <a:gd name="T38" fmla="*/ 198 w 289"/>
                  <a:gd name="T39" fmla="*/ 113 h 252"/>
                  <a:gd name="T40" fmla="*/ 216 w 289"/>
                  <a:gd name="T41" fmla="*/ 95 h 252"/>
                  <a:gd name="T42" fmla="*/ 233 w 289"/>
                  <a:gd name="T43" fmla="*/ 113 h 252"/>
                  <a:gd name="T44" fmla="*/ 216 w 289"/>
                  <a:gd name="T45" fmla="*/ 13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9" h="252">
                    <a:moveTo>
                      <a:pt x="143" y="1"/>
                    </a:moveTo>
                    <a:cubicBezTo>
                      <a:pt x="63" y="2"/>
                      <a:pt x="0" y="51"/>
                      <a:pt x="0" y="111"/>
                    </a:cubicBezTo>
                    <a:cubicBezTo>
                      <a:pt x="1" y="151"/>
                      <a:pt x="30" y="185"/>
                      <a:pt x="73" y="203"/>
                    </a:cubicBezTo>
                    <a:cubicBezTo>
                      <a:pt x="47" y="252"/>
                      <a:pt x="47" y="252"/>
                      <a:pt x="47" y="252"/>
                    </a:cubicBezTo>
                    <a:cubicBezTo>
                      <a:pt x="121" y="216"/>
                      <a:pt x="121" y="216"/>
                      <a:pt x="121" y="216"/>
                    </a:cubicBezTo>
                    <a:cubicBezTo>
                      <a:pt x="129" y="217"/>
                      <a:pt x="137" y="218"/>
                      <a:pt x="146" y="217"/>
                    </a:cubicBezTo>
                    <a:cubicBezTo>
                      <a:pt x="225" y="216"/>
                      <a:pt x="289" y="167"/>
                      <a:pt x="288" y="107"/>
                    </a:cubicBezTo>
                    <a:cubicBezTo>
                      <a:pt x="287" y="47"/>
                      <a:pt x="222" y="0"/>
                      <a:pt x="143" y="1"/>
                    </a:cubicBezTo>
                    <a:close/>
                    <a:moveTo>
                      <a:pt x="73" y="131"/>
                    </a:moveTo>
                    <a:cubicBezTo>
                      <a:pt x="63" y="131"/>
                      <a:pt x="55" y="123"/>
                      <a:pt x="55" y="113"/>
                    </a:cubicBezTo>
                    <a:cubicBezTo>
                      <a:pt x="55" y="103"/>
                      <a:pt x="63" y="95"/>
                      <a:pt x="73" y="95"/>
                    </a:cubicBezTo>
                    <a:cubicBezTo>
                      <a:pt x="83" y="95"/>
                      <a:pt x="91" y="103"/>
                      <a:pt x="91" y="113"/>
                    </a:cubicBezTo>
                    <a:cubicBezTo>
                      <a:pt x="91" y="123"/>
                      <a:pt x="83" y="131"/>
                      <a:pt x="73" y="131"/>
                    </a:cubicBezTo>
                    <a:close/>
                    <a:moveTo>
                      <a:pt x="144" y="131"/>
                    </a:moveTo>
                    <a:cubicBezTo>
                      <a:pt x="134" y="131"/>
                      <a:pt x="126" y="123"/>
                      <a:pt x="126" y="113"/>
                    </a:cubicBezTo>
                    <a:cubicBezTo>
                      <a:pt x="126" y="103"/>
                      <a:pt x="134" y="95"/>
                      <a:pt x="144" y="95"/>
                    </a:cubicBezTo>
                    <a:cubicBezTo>
                      <a:pt x="154" y="95"/>
                      <a:pt x="162" y="103"/>
                      <a:pt x="162" y="113"/>
                    </a:cubicBezTo>
                    <a:cubicBezTo>
                      <a:pt x="162" y="123"/>
                      <a:pt x="154" y="131"/>
                      <a:pt x="144" y="131"/>
                    </a:cubicBezTo>
                    <a:close/>
                    <a:moveTo>
                      <a:pt x="216" y="131"/>
                    </a:moveTo>
                    <a:cubicBezTo>
                      <a:pt x="206" y="131"/>
                      <a:pt x="198" y="123"/>
                      <a:pt x="198" y="113"/>
                    </a:cubicBezTo>
                    <a:cubicBezTo>
                      <a:pt x="198" y="103"/>
                      <a:pt x="206" y="95"/>
                      <a:pt x="216" y="95"/>
                    </a:cubicBezTo>
                    <a:cubicBezTo>
                      <a:pt x="225" y="95"/>
                      <a:pt x="233" y="103"/>
                      <a:pt x="233" y="113"/>
                    </a:cubicBezTo>
                    <a:cubicBezTo>
                      <a:pt x="233" y="123"/>
                      <a:pt x="225" y="131"/>
                      <a:pt x="216" y="131"/>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sp>
        <p:nvSpPr>
          <p:cNvPr id="375" name="矩形 374"/>
          <p:cNvSpPr/>
          <p:nvPr/>
        </p:nvSpPr>
        <p:spPr>
          <a:xfrm>
            <a:off x="9051928" y="1521126"/>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6" name="矩形 375"/>
          <p:cNvSpPr/>
          <p:nvPr/>
        </p:nvSpPr>
        <p:spPr>
          <a:xfrm>
            <a:off x="9051928" y="3094832"/>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7" name="矩形 376"/>
          <p:cNvSpPr/>
          <p:nvPr/>
        </p:nvSpPr>
        <p:spPr>
          <a:xfrm>
            <a:off x="9051928" y="4534865"/>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8" name="矩形 377"/>
          <p:cNvSpPr/>
          <p:nvPr/>
        </p:nvSpPr>
        <p:spPr>
          <a:xfrm>
            <a:off x="2238129" y="1521126"/>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smtClean="0">
                <a:solidFill>
                  <a:srgbClr val="3F3F3F"/>
                </a:solidFill>
                <a:latin typeface="微软雅黑" pitchFamily="34" charset="-122"/>
                <a:ea typeface="微软雅黑" pitchFamily="34" charset="-122"/>
              </a:rPr>
              <a:t>单击填加标题</a:t>
            </a:r>
            <a:endParaRPr lang="en-US" altLang="zh-CN" sz="1866" b="1" kern="0" dirty="0" smtClean="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smtClean="0">
                <a:solidFill>
                  <a:srgbClr val="3F3F3F"/>
                </a:solidFill>
                <a:latin typeface="微软雅黑" pitchFamily="34" charset="-122"/>
                <a:ea typeface="微软雅黑" pitchFamily="34" charset="-122"/>
              </a:rPr>
              <a:t>这里</a:t>
            </a:r>
            <a:r>
              <a:rPr lang="zh-CN" altLang="en-US" sz="1066" kern="0" dirty="0">
                <a:solidFill>
                  <a:srgbClr val="3F3F3F"/>
                </a:solidFill>
                <a:latin typeface="微软雅黑" pitchFamily="34" charset="-122"/>
                <a:ea typeface="微软雅黑" pitchFamily="34" charset="-122"/>
              </a:rPr>
              <a:t>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79" name="矩形 378"/>
          <p:cNvSpPr/>
          <p:nvPr/>
        </p:nvSpPr>
        <p:spPr>
          <a:xfrm>
            <a:off x="2238129" y="3094832"/>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
        <p:nvSpPr>
          <p:cNvPr id="380" name="矩形 379"/>
          <p:cNvSpPr/>
          <p:nvPr/>
        </p:nvSpPr>
        <p:spPr>
          <a:xfrm>
            <a:off x="2238129" y="4534865"/>
            <a:ext cx="2011036" cy="922686"/>
          </a:xfrm>
          <a:prstGeom prst="rect">
            <a:avLst/>
          </a:prstGeom>
        </p:spPr>
        <p:txBody>
          <a:bodyPr wrap="square" lIns="121854" tIns="60927" rIns="121854" bIns="60927">
            <a:spAutoFit/>
          </a:bodyPr>
          <a:lstStyle/>
          <a:p>
            <a:pPr algn="ctr" defTabSz="1218712">
              <a:lnSpc>
                <a:spcPct val="130000"/>
              </a:lnSpc>
              <a:defRPr/>
            </a:pPr>
            <a:r>
              <a:rPr lang="zh-CN" altLang="en-US" sz="1866" b="1" kern="0" dirty="0">
                <a:solidFill>
                  <a:srgbClr val="3F3F3F"/>
                </a:solidFill>
                <a:latin typeface="微软雅黑" pitchFamily="34" charset="-122"/>
                <a:ea typeface="微软雅黑" pitchFamily="34" charset="-122"/>
              </a:rPr>
              <a:t>单击填加标题</a:t>
            </a:r>
            <a:endParaRPr lang="en-US" altLang="zh-CN" sz="1866" b="1"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a:p>
            <a:pPr algn="ctr" defTabSz="1218712">
              <a:lnSpc>
                <a:spcPct val="130000"/>
              </a:lnSpc>
              <a:defRPr/>
            </a:pPr>
            <a:r>
              <a:rPr lang="zh-CN" altLang="en-US" sz="1066" kern="0" dirty="0">
                <a:solidFill>
                  <a:srgbClr val="3F3F3F"/>
                </a:solidFill>
                <a:latin typeface="微软雅黑" pitchFamily="34" charset="-122"/>
                <a:ea typeface="微软雅黑" pitchFamily="34" charset="-122"/>
              </a:rPr>
              <a:t>这里输入文字这里输入文字</a:t>
            </a:r>
            <a:endParaRPr lang="en-US" altLang="zh-CN" sz="1066" kern="0" dirty="0">
              <a:solidFill>
                <a:srgbClr val="3F3F3F"/>
              </a:solidFill>
              <a:latin typeface="微软雅黑" pitchFamily="34" charset="-122"/>
              <a:ea typeface="微软雅黑" pitchFamily="34" charset="-122"/>
            </a:endParaRPr>
          </a:p>
        </p:txBody>
      </p:sp>
    </p:spTree>
    <p:extLst>
      <p:ext uri="{BB962C8B-B14F-4D97-AF65-F5344CB8AC3E}">
        <p14:creationId xmlns:p14="http://schemas.microsoft.com/office/powerpoint/2010/main" val="63267611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团队建设情况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tangle 3"/>
          <p:cNvSpPr/>
          <p:nvPr/>
        </p:nvSpPr>
        <p:spPr bwMode="auto">
          <a:xfrm>
            <a:off x="575054" y="1284659"/>
            <a:ext cx="11041892" cy="3789182"/>
          </a:xfrm>
          <a:prstGeom prst="rect">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组合 5"/>
          <p:cNvGrpSpPr/>
          <p:nvPr/>
        </p:nvGrpSpPr>
        <p:grpSpPr>
          <a:xfrm>
            <a:off x="9009093" y="1651242"/>
            <a:ext cx="2326788" cy="3188335"/>
            <a:chOff x="9009093" y="2329870"/>
            <a:chExt cx="2326788" cy="3188335"/>
          </a:xfrm>
        </p:grpSpPr>
        <p:sp>
          <p:nvSpPr>
            <p:cNvPr id="7" name="Rectangle 71"/>
            <p:cNvSpPr/>
            <p:nvPr/>
          </p:nvSpPr>
          <p:spPr>
            <a:xfrm>
              <a:off x="9009093" y="2329870"/>
              <a:ext cx="2326785"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Song Contest</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11" name="Group 53"/>
            <p:cNvGrpSpPr/>
            <p:nvPr/>
          </p:nvGrpSpPr>
          <p:grpSpPr>
            <a:xfrm>
              <a:off x="9009095" y="3984791"/>
              <a:ext cx="2326786" cy="1533414"/>
              <a:chOff x="8302319" y="2427926"/>
              <a:chExt cx="2287674" cy="1366468"/>
            </a:xfrm>
          </p:grpSpPr>
          <p:sp>
            <p:nvSpPr>
              <p:cNvPr id="12" name="Rectangle 63"/>
              <p:cNvSpPr/>
              <p:nvPr>
                <p:custDataLst>
                  <p:tags r:id="rId5"/>
                </p:custDataLst>
              </p:nvPr>
            </p:nvSpPr>
            <p:spPr>
              <a:xfrm>
                <a:off x="8302319" y="3531598"/>
                <a:ext cx="2287674" cy="262796"/>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K</a:t>
                </a:r>
                <a:r>
                  <a:rPr lang="zh-CN" altLang="en-US" sz="14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歌比赛</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13" name="Picture 6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02319" y="2427926"/>
                <a:ext cx="2287674" cy="1009593"/>
              </a:xfrm>
              <a:prstGeom prst="rect">
                <a:avLst/>
              </a:prstGeom>
              <a:solidFill>
                <a:srgbClr val="F16D63"/>
              </a:solidFill>
              <a:ln>
                <a:noFill/>
                <a:headEnd type="none" w="med" len="med"/>
                <a:tailEnd type="none" w="med" len="med"/>
              </a:ln>
            </p:spPr>
          </p:pic>
        </p:grpSp>
      </p:grpSp>
      <p:grpSp>
        <p:nvGrpSpPr>
          <p:cNvPr id="14" name="组合 13"/>
          <p:cNvGrpSpPr/>
          <p:nvPr/>
        </p:nvGrpSpPr>
        <p:grpSpPr>
          <a:xfrm>
            <a:off x="6663465" y="1651242"/>
            <a:ext cx="2227105" cy="3188337"/>
            <a:chOff x="6663465" y="2329870"/>
            <a:chExt cx="2227105" cy="3188337"/>
          </a:xfrm>
        </p:grpSpPr>
        <p:sp>
          <p:nvSpPr>
            <p:cNvPr id="15" name="Rectangle 72"/>
            <p:cNvSpPr/>
            <p:nvPr/>
          </p:nvSpPr>
          <p:spPr>
            <a:xfrm>
              <a:off x="6663465" y="2329870"/>
              <a:ext cx="2227102"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Chess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nvGrpSpPr>
            <p:cNvPr id="16" name="Group 54"/>
            <p:cNvGrpSpPr/>
            <p:nvPr/>
          </p:nvGrpSpPr>
          <p:grpSpPr>
            <a:xfrm>
              <a:off x="6697981" y="3975610"/>
              <a:ext cx="2192589" cy="1542597"/>
              <a:chOff x="6030056" y="2419744"/>
              <a:chExt cx="2155732" cy="1374651"/>
            </a:xfrm>
          </p:grpSpPr>
          <p:sp>
            <p:nvSpPr>
              <p:cNvPr id="17" name="Rectangle 61"/>
              <p:cNvSpPr/>
              <p:nvPr>
                <p:custDataLst>
                  <p:tags r:id="rId4"/>
                </p:custDataLst>
              </p:nvPr>
            </p:nvSpPr>
            <p:spPr>
              <a:xfrm>
                <a:off x="6030057" y="3531599"/>
                <a:ext cx="2155731" cy="262796"/>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lnSpc>
                    <a:spcPct val="90000"/>
                  </a:lnSpc>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棋牌比赛</a:t>
                </a:r>
                <a:endParaRPr 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18" name="Picture 7"/>
              <p:cNvPicPr>
                <a:picLocks noChangeArrowheads="1"/>
              </p:cNvPicPr>
              <p:nvPr/>
            </p:nvPicPr>
            <p:blipFill>
              <a:blip r:embed="rId9">
                <a:extLst>
                  <a:ext uri="{28A0092B-C50C-407E-A947-70E740481C1C}">
                    <a14:useLocalDpi xmlns:a14="http://schemas.microsoft.com/office/drawing/2010/main" val="0"/>
                  </a:ext>
                </a:extLst>
              </a:blip>
              <a:stretch>
                <a:fillRect/>
              </a:stretch>
            </p:blipFill>
            <p:spPr bwMode="auto">
              <a:xfrm>
                <a:off x="6030056" y="2419744"/>
                <a:ext cx="2155732" cy="1025785"/>
              </a:xfrm>
              <a:prstGeom prst="rect">
                <a:avLst/>
              </a:prstGeom>
              <a:solidFill>
                <a:srgbClr val="F16D63"/>
              </a:solidFill>
              <a:ln>
                <a:noFill/>
                <a:headEnd type="none" w="med" len="med"/>
                <a:tailEnd type="none" w="med" len="med"/>
              </a:ln>
              <a:extLst/>
            </p:spPr>
          </p:pic>
        </p:grpSp>
      </p:grpSp>
      <p:grpSp>
        <p:nvGrpSpPr>
          <p:cNvPr id="19" name="组合 18"/>
          <p:cNvGrpSpPr/>
          <p:nvPr/>
        </p:nvGrpSpPr>
        <p:grpSpPr>
          <a:xfrm>
            <a:off x="4719873" y="1651242"/>
            <a:ext cx="1859585" cy="3188335"/>
            <a:chOff x="4719873" y="2329870"/>
            <a:chExt cx="1859585" cy="3188335"/>
          </a:xfrm>
        </p:grpSpPr>
        <p:sp>
          <p:nvSpPr>
            <p:cNvPr id="20" name="Rectangle 70"/>
            <p:cNvSpPr/>
            <p:nvPr/>
          </p:nvSpPr>
          <p:spPr>
            <a:xfrm>
              <a:off x="4719873"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82624"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Hiking </a:t>
              </a:r>
              <a:r>
                <a:rPr lang="en-US" altLang="zh-CN"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Outing</a:t>
              </a:r>
              <a:endPar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sp>
          <p:nvSpPr>
            <p:cNvPr id="21" name="Rectangle 65"/>
            <p:cNvSpPr/>
            <p:nvPr>
              <p:custDataLst>
                <p:tags r:id="rId3"/>
              </p:custDataLst>
            </p:nvPr>
          </p:nvSpPr>
          <p:spPr>
            <a:xfrm>
              <a:off x="4719875" y="5223302"/>
              <a:ext cx="1859583" cy="294903"/>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远足踏青</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2" name="Picture 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791966" y="3974720"/>
              <a:ext cx="1729804" cy="1153203"/>
            </a:xfrm>
            <a:prstGeom prst="rect">
              <a:avLst/>
            </a:prstGeom>
          </p:spPr>
        </p:pic>
      </p:grpSp>
      <p:grpSp>
        <p:nvGrpSpPr>
          <p:cNvPr id="23" name="组合 22"/>
          <p:cNvGrpSpPr/>
          <p:nvPr/>
        </p:nvGrpSpPr>
        <p:grpSpPr>
          <a:xfrm>
            <a:off x="2742406" y="1651242"/>
            <a:ext cx="1867905" cy="3157660"/>
            <a:chOff x="2742406" y="2329870"/>
            <a:chExt cx="1867905" cy="3157660"/>
          </a:xfrm>
        </p:grpSpPr>
        <p:sp>
          <p:nvSpPr>
            <p:cNvPr id="24" name="Rectangle 74"/>
            <p:cNvSpPr/>
            <p:nvPr/>
          </p:nvSpPr>
          <p:spPr>
            <a:xfrm>
              <a:off x="2750727" y="2329870"/>
              <a:ext cx="1859583" cy="1277911"/>
            </a:xfrm>
            <a:prstGeom prst="rect">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82624" tIns="82624" rIns="124039" bIns="82624" numCol="1" spcCol="0" rtlCol="0" fromWordArt="0" anchor="ctr" anchorCtr="0" forceAA="0" compatLnSpc="1">
              <a:prstTxWarp prst="textNoShape">
                <a:avLst/>
              </a:prstTxWarp>
              <a:noAutofit/>
            </a:bodyPr>
            <a:lstStyle/>
            <a:p>
              <a:pPr algn="ctr" defTabSz="1238563" fontAlgn="base">
                <a:spcBef>
                  <a:spcPct val="0"/>
                </a:spcBef>
                <a:spcAft>
                  <a:spcPct val="0"/>
                </a:spcAft>
              </a:pPr>
              <a:r>
                <a:rPr lang="en-US" altLang="zh-CN"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Games</a:t>
              </a:r>
            </a:p>
          </p:txBody>
        </p:sp>
        <p:sp>
          <p:nvSpPr>
            <p:cNvPr id="25" name="Rectangle 59"/>
            <p:cNvSpPr/>
            <p:nvPr>
              <p:custDataLst>
                <p:tags r:id="rId2"/>
              </p:custDataLst>
            </p:nvPr>
          </p:nvSpPr>
          <p:spPr>
            <a:xfrm>
              <a:off x="2750729" y="5223305"/>
              <a:ext cx="1859582" cy="264225"/>
            </a:xfrm>
            <a:prstGeom prst="rect">
              <a:avLst/>
            </a:prstGeom>
            <a:solidFill>
              <a:schemeClr val="tx2"/>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2020" tIns="0" rIns="62020"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运动会</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6" name="Picture 4"/>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742406" y="3974858"/>
              <a:ext cx="1858941" cy="1145839"/>
            </a:xfrm>
            <a:prstGeom prst="rect">
              <a:avLst/>
            </a:prstGeom>
          </p:spPr>
        </p:pic>
      </p:grpSp>
      <p:grpSp>
        <p:nvGrpSpPr>
          <p:cNvPr id="27" name="组合 26"/>
          <p:cNvGrpSpPr/>
          <p:nvPr/>
        </p:nvGrpSpPr>
        <p:grpSpPr>
          <a:xfrm>
            <a:off x="781581" y="1651242"/>
            <a:ext cx="1859584" cy="3148857"/>
            <a:chOff x="781581" y="2329870"/>
            <a:chExt cx="1859584" cy="3148857"/>
          </a:xfrm>
        </p:grpSpPr>
        <p:sp>
          <p:nvSpPr>
            <p:cNvPr id="28" name="Rectangle 23"/>
            <p:cNvSpPr/>
            <p:nvPr/>
          </p:nvSpPr>
          <p:spPr>
            <a:xfrm>
              <a:off x="781582" y="2329870"/>
              <a:ext cx="1859583" cy="1277911"/>
            </a:xfrm>
            <a:prstGeom prst="rect">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38563" fontAlgn="base">
                <a:spcBef>
                  <a:spcPct val="0"/>
                </a:spcBef>
                <a:spcAft>
                  <a:spcPct val="0"/>
                </a:spcAft>
              </a:pPr>
              <a:r>
                <a:rPr lang="en-US" sz="16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Family Day</a:t>
              </a:r>
              <a:endParaRPr lang="en-US" sz="1600" dirty="0" smtClean="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pic>
          <p:nvPicPr>
            <p:cNvPr id="29" name="Picture 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88943" y="3967785"/>
              <a:ext cx="1852221" cy="1145452"/>
            </a:xfrm>
            <a:prstGeom prst="rect">
              <a:avLst/>
            </a:prstGeom>
            <a:blipFill>
              <a:blip r:embed="rId12"/>
              <a:stretch>
                <a:fillRect/>
              </a:stretch>
            </a:blipFill>
          </p:spPr>
        </p:pic>
        <p:sp>
          <p:nvSpPr>
            <p:cNvPr id="30" name="Rectangle 26"/>
            <p:cNvSpPr/>
            <p:nvPr>
              <p:custDataLst>
                <p:tags r:id="rId1"/>
              </p:custDataLst>
            </p:nvPr>
          </p:nvSpPr>
          <p:spPr>
            <a:xfrm>
              <a:off x="781581" y="5214502"/>
              <a:ext cx="1859582" cy="264225"/>
            </a:xfrm>
            <a:prstGeom prst="rect">
              <a:avLst/>
            </a:prstGeom>
            <a:solidFill>
              <a:schemeClr val="tx1"/>
            </a:solidFill>
            <a:ln>
              <a:noFill/>
              <a:headEnd type="none" w="med" len="med"/>
              <a:tailEnd type="none" w="med" len="med"/>
            </a:ln>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61997" tIns="0" rIns="61997" bIns="0" numCol="1" spcCol="0" rtlCol="0" fromWordArt="0" anchor="ctr" anchorCtr="0" forceAA="0" compatLnSpc="1">
              <a:prstTxWarp prst="textNoShape">
                <a:avLst/>
              </a:prstTxWarp>
              <a:noAutofit/>
            </a:bodyPr>
            <a:lstStyle/>
            <a:p>
              <a:pPr algn="ctr" defTabSz="1238563" fontAlgn="base">
                <a:spcBef>
                  <a:spcPct val="0"/>
                </a:spcBef>
                <a:spcAft>
                  <a:spcPct val="0"/>
                </a:spcAft>
              </a:pPr>
              <a:r>
                <a:rPr lang="zh-CN" altLang="en-US"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rPr>
                <a:t>家庭日</a:t>
              </a:r>
              <a:endParaRPr lang="en-US" altLang="zh-CN" sz="1400" dirty="0">
                <a:gradFill>
                  <a:gsLst>
                    <a:gs pos="0">
                      <a:srgbClr val="FFFFFF"/>
                    </a:gs>
                    <a:gs pos="100000">
                      <a:srgbClr val="FFFFFF"/>
                    </a:gs>
                  </a:gsLst>
                  <a:lin ang="5400000" scaled="0"/>
                </a:gradFill>
                <a:latin typeface="微软雅黑" panose="020B0503020204020204" pitchFamily="34" charset="-122"/>
                <a:ea typeface="微软雅黑" panose="020B0503020204020204" pitchFamily="34" charset="-122"/>
                <a:cs typeface="Segoe UI" pitchFamily="34" charset="0"/>
              </a:endParaRPr>
            </a:p>
          </p:txBody>
        </p:sp>
      </p:grpSp>
      <p:cxnSp>
        <p:nvCxnSpPr>
          <p:cNvPr id="31" name="直接连接符 30"/>
          <p:cNvCxnSpPr/>
          <p:nvPr/>
        </p:nvCxnSpPr>
        <p:spPr>
          <a:xfrm>
            <a:off x="575746" y="5399120"/>
            <a:ext cx="11041200" cy="0"/>
          </a:xfrm>
          <a:prstGeom prst="line">
            <a:avLst/>
          </a:prstGeom>
          <a:ln w="15875">
            <a:solidFill>
              <a:srgbClr val="7F7F7F"/>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1777489" y="5543941"/>
            <a:ext cx="8637022" cy="584640"/>
          </a:xfrm>
          <a:prstGeom prst="rect">
            <a:avLst/>
          </a:prstGeom>
        </p:spPr>
        <p:txBody>
          <a:bodyPr wrap="square">
            <a:spAutoFit/>
          </a:bodyPr>
          <a:lstStyle/>
          <a:p>
            <a:pPr algn="ctr"/>
            <a:r>
              <a:rPr lang="zh-CN" altLang="en-US" sz="1600" dirty="0">
                <a:solidFill>
                  <a:srgbClr val="3F3F3F"/>
                </a:solidFill>
                <a:latin typeface="微软雅黑" panose="020B0503020204020204" pitchFamily="34" charset="-122"/>
                <a:ea typeface="微软雅黑" panose="020B0503020204020204" pitchFamily="34" charset="-122"/>
              </a:rPr>
              <a:t>单击此处添加文本，单击此处添加文本，单击此处添加文本，单击此处添加文本，单击此处添加文本，单击此处添加文本，单击此处添加文本，单击此处添加文本。</a:t>
            </a:r>
          </a:p>
        </p:txBody>
      </p:sp>
    </p:spTree>
    <p:extLst>
      <p:ext uri="{BB962C8B-B14F-4D97-AF65-F5344CB8AC3E}">
        <p14:creationId xmlns:p14="http://schemas.microsoft.com/office/powerpoint/2010/main" val="198795413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3"/>
          <p:cNvPicPr>
            <a:picLocks noChangeArrowheads="1"/>
          </p:cNvPicPr>
          <p:nvPr/>
        </p:nvPicPr>
        <p:blipFill rotWithShape="1">
          <a:blip r:embed="rId3">
            <a:extLst>
              <a:ext uri="{28A0092B-C50C-407E-A947-70E740481C1C}">
                <a14:useLocalDpi xmlns:a14="http://schemas.microsoft.com/office/drawing/2010/main" val="0"/>
              </a:ext>
            </a:extLst>
          </a:blip>
          <a:srcRect l="21069" t="9229" r="-39" b="24295"/>
          <a:stretch/>
        </p:blipFill>
        <p:spPr bwMode="auto">
          <a:xfrm flipH="1">
            <a:off x="-388" y="0"/>
            <a:ext cx="12189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6" name="矩形 15"/>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17" name="直接连接符 16"/>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8"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第二部分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工作完成情况</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575944" y="2565269"/>
            <a:ext cx="1919001" cy="1919000"/>
            <a:chOff x="1575944" y="2565269"/>
            <a:chExt cx="1919001" cy="1919000"/>
          </a:xfrm>
        </p:grpSpPr>
        <p:sp>
          <p:nvSpPr>
            <p:cNvPr id="31" name="椭圆 30"/>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41" name="KSO_Shape"/>
            <p:cNvSpPr>
              <a:spLocks/>
            </p:cNvSpPr>
            <p:nvPr/>
          </p:nvSpPr>
          <p:spPr bwMode="auto">
            <a:xfrm>
              <a:off x="1873982" y="3070568"/>
              <a:ext cx="1322924" cy="908401"/>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tx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44"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年度计划完成</a:t>
            </a:r>
          </a:p>
        </p:txBody>
      </p:sp>
      <p:sp>
        <p:nvSpPr>
          <p:cNvPr id="45"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工作完成情况</a:t>
            </a:r>
            <a:endParaRPr lang="zh-CN" altLang="en-US" sz="2000" dirty="0">
              <a:solidFill>
                <a:schemeClr val="bg1"/>
              </a:solidFill>
              <a:latin typeface="微软雅黑" pitchFamily="34" charset="-122"/>
              <a:ea typeface="微软雅黑" pitchFamily="34" charset="-122"/>
            </a:endParaRPr>
          </a:p>
        </p:txBody>
      </p:sp>
      <p:sp>
        <p:nvSpPr>
          <p:cNvPr id="46"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工作达标情况</a:t>
            </a:r>
          </a:p>
        </p:txBody>
      </p:sp>
    </p:spTree>
    <p:extLst>
      <p:ext uri="{BB962C8B-B14F-4D97-AF65-F5344CB8AC3E}">
        <p14:creationId xmlns:p14="http://schemas.microsoft.com/office/powerpoint/2010/main" val="200380975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5" name="Chart 14"/>
          <p:cNvGraphicFramePr/>
          <p:nvPr>
            <p:extLst>
              <p:ext uri="{D42A27DB-BD31-4B8C-83A1-F6EECF244321}">
                <p14:modId xmlns:p14="http://schemas.microsoft.com/office/powerpoint/2010/main" val="1488360379"/>
              </p:ext>
            </p:extLst>
          </p:nvPr>
        </p:nvGraphicFramePr>
        <p:xfrm>
          <a:off x="437360" y="1435598"/>
          <a:ext cx="5899321" cy="4407660"/>
        </p:xfrm>
        <a:graphic>
          <a:graphicData uri="http://schemas.openxmlformats.org/drawingml/2006/chart">
            <c:chart xmlns:c="http://schemas.openxmlformats.org/drawingml/2006/chart" xmlns:r="http://schemas.openxmlformats.org/officeDocument/2006/relationships" r:id="rId3"/>
          </a:graphicData>
        </a:graphic>
      </p:graphicFrame>
      <p:sp>
        <p:nvSpPr>
          <p:cNvPr id="6" name="Rectangle 15"/>
          <p:cNvSpPr/>
          <p:nvPr/>
        </p:nvSpPr>
        <p:spPr>
          <a:xfrm>
            <a:off x="1039840"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1</a:t>
            </a:r>
          </a:p>
        </p:txBody>
      </p:sp>
      <p:sp>
        <p:nvSpPr>
          <p:cNvPr id="7" name="Rectangle 16"/>
          <p:cNvSpPr/>
          <p:nvPr/>
        </p:nvSpPr>
        <p:spPr>
          <a:xfrm>
            <a:off x="2670950"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2</a:t>
            </a:r>
          </a:p>
        </p:txBody>
      </p:sp>
      <p:sp>
        <p:nvSpPr>
          <p:cNvPr id="11" name="Rectangle 17"/>
          <p:cNvSpPr/>
          <p:nvPr/>
        </p:nvSpPr>
        <p:spPr>
          <a:xfrm>
            <a:off x="4302062" y="5693128"/>
            <a:ext cx="1169804" cy="328371"/>
          </a:xfrm>
          <a:prstGeom prst="rect">
            <a:avLst/>
          </a:prstGeom>
        </p:spPr>
        <p:txBody>
          <a:bodyPr wrap="square" lIns="121898" tIns="60948" rIns="121898" bIns="60948">
            <a:spAutoFit/>
          </a:bodyPr>
          <a:lstStyle/>
          <a:p>
            <a:pPr algn="ctr"/>
            <a:r>
              <a:rPr lang="zh-CN" alt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添加标题</a:t>
            </a:r>
            <a:r>
              <a:rPr lang="en-US" sz="1300" dirty="0">
                <a:solidFill>
                  <a:srgbClr val="3F3F3F"/>
                </a:solidFill>
                <a:latin typeface="微软雅黑" panose="020B0503020204020204" pitchFamily="34" charset="-122"/>
                <a:ea typeface="微软雅黑" panose="020B0503020204020204" pitchFamily="34" charset="-122"/>
                <a:cs typeface="Clear Sans Thin" panose="020B0203030202020304" pitchFamily="34" charset="0"/>
              </a:rPr>
              <a:t> 3</a:t>
            </a:r>
          </a:p>
        </p:txBody>
      </p:sp>
      <p:sp>
        <p:nvSpPr>
          <p:cNvPr id="12" name="TextBox 60"/>
          <p:cNvSpPr txBox="1"/>
          <p:nvPr/>
        </p:nvSpPr>
        <p:spPr>
          <a:xfrm>
            <a:off x="7684947" y="1863836"/>
            <a:ext cx="3705927" cy="903020"/>
          </a:xfrm>
          <a:prstGeom prst="rect">
            <a:avLst/>
          </a:prstGeom>
          <a:noFill/>
        </p:spPr>
        <p:txBody>
          <a:bodyPr wrap="square" lIns="121898" tIns="60948" rIns="121898" bIns="60948" rtlCol="0">
            <a:spAutoFit/>
          </a:bodyPr>
          <a:lstStyle/>
          <a:p>
            <a:r>
              <a:rPr lang="zh-CN" altLang="en-US" sz="1900" b="1" dirty="0">
                <a:latin typeface="微软雅黑" pitchFamily="34" charset="-122"/>
                <a:ea typeface="微软雅黑" panose="020B0503020204020204" pitchFamily="34" charset="-122"/>
              </a:rPr>
              <a:t>计划额</a:t>
            </a:r>
            <a:r>
              <a:rPr lang="zh-CN" altLang="en-US" sz="1900" b="1" dirty="0" smtClean="0">
                <a:latin typeface="微软雅黑" pitchFamily="34" charset="-122"/>
                <a:ea typeface="微软雅黑" panose="020B0503020204020204" pitchFamily="34" charset="-122"/>
              </a:rPr>
              <a:t>概况</a:t>
            </a:r>
            <a:endParaRPr lang="en-US" altLang="zh-CN" sz="1900" b="1" dirty="0" smtClean="0">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sp>
        <p:nvSpPr>
          <p:cNvPr id="13" name="TextBox 61"/>
          <p:cNvSpPr txBox="1"/>
          <p:nvPr/>
        </p:nvSpPr>
        <p:spPr>
          <a:xfrm>
            <a:off x="7687483" y="3322554"/>
            <a:ext cx="3705927" cy="903020"/>
          </a:xfrm>
          <a:prstGeom prst="rect">
            <a:avLst/>
          </a:prstGeom>
          <a:noFill/>
        </p:spPr>
        <p:txBody>
          <a:bodyPr wrap="square" lIns="121898" tIns="60948" rIns="121898" bIns="60948" rtlCol="0">
            <a:spAutoFit/>
          </a:bodyPr>
          <a:lstStyle/>
          <a:p>
            <a:r>
              <a:rPr lang="zh-CN" altLang="en-US" sz="1900" b="1" dirty="0">
                <a:solidFill>
                  <a:schemeClr val="tx2"/>
                </a:solidFill>
                <a:latin typeface="微软雅黑" pitchFamily="34" charset="-122"/>
                <a:ea typeface="微软雅黑" panose="020B0503020204020204" pitchFamily="34" charset="-122"/>
              </a:rPr>
              <a:t>销售额</a:t>
            </a:r>
            <a:r>
              <a:rPr lang="zh-CN" altLang="en-US" sz="1900" b="1" dirty="0" smtClean="0">
                <a:solidFill>
                  <a:schemeClr val="tx2"/>
                </a:solidFill>
                <a:latin typeface="微软雅黑" pitchFamily="34" charset="-122"/>
                <a:ea typeface="微软雅黑" panose="020B0503020204020204" pitchFamily="34" charset="-122"/>
              </a:rPr>
              <a:t>概况</a:t>
            </a:r>
            <a:endParaRPr lang="en-US" altLang="zh-CN" sz="1900" b="1" dirty="0" smtClean="0">
              <a:solidFill>
                <a:schemeClr val="tx2"/>
              </a:solidFill>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sp>
        <p:nvSpPr>
          <p:cNvPr id="14" name="TextBox 62"/>
          <p:cNvSpPr txBox="1"/>
          <p:nvPr/>
        </p:nvSpPr>
        <p:spPr>
          <a:xfrm>
            <a:off x="7687483" y="4734346"/>
            <a:ext cx="3705927" cy="903020"/>
          </a:xfrm>
          <a:prstGeom prst="rect">
            <a:avLst/>
          </a:prstGeom>
          <a:noFill/>
        </p:spPr>
        <p:txBody>
          <a:bodyPr wrap="square" lIns="121898" tIns="60948" rIns="121898" bIns="60948" rtlCol="0">
            <a:spAutoFit/>
          </a:bodyPr>
          <a:lstStyle/>
          <a:p>
            <a:r>
              <a:rPr lang="zh-CN" altLang="en-US" sz="1900" b="1" dirty="0">
                <a:latin typeface="微软雅黑" pitchFamily="34" charset="-122"/>
                <a:ea typeface="微软雅黑" panose="020B0503020204020204" pitchFamily="34" charset="-122"/>
              </a:rPr>
              <a:t>利润额</a:t>
            </a:r>
            <a:r>
              <a:rPr lang="zh-CN" altLang="en-US" sz="1900" b="1" dirty="0" smtClean="0">
                <a:latin typeface="微软雅黑" pitchFamily="34" charset="-122"/>
                <a:ea typeface="微软雅黑" panose="020B0503020204020204" pitchFamily="34" charset="-122"/>
              </a:rPr>
              <a:t>概况</a:t>
            </a:r>
            <a:endParaRPr lang="en-US" altLang="zh-CN" sz="1900" b="1" dirty="0" smtClean="0">
              <a:latin typeface="微软雅黑" pitchFamily="34" charset="-122"/>
              <a:ea typeface="微软雅黑" panose="020B0503020204020204" pitchFamily="34" charset="-122"/>
            </a:endParaRPr>
          </a:p>
          <a:p>
            <a:r>
              <a:rPr lang="zh-CN" altLang="en-US" sz="1600" dirty="0" smtClean="0">
                <a:solidFill>
                  <a:srgbClr val="3F3F3F"/>
                </a:solidFill>
                <a:latin typeface="微软雅黑" pitchFamily="34" charset="-122"/>
                <a:ea typeface="微软雅黑" panose="020B0503020204020204" pitchFamily="34" charset="-122"/>
              </a:rPr>
              <a:t>单击</a:t>
            </a:r>
            <a:r>
              <a:rPr lang="zh-CN" altLang="en-US" sz="1600" dirty="0">
                <a:solidFill>
                  <a:srgbClr val="3F3F3F"/>
                </a:solidFill>
                <a:latin typeface="微软雅黑" pitchFamily="34" charset="-122"/>
                <a:ea typeface="微软雅黑" panose="020B0503020204020204" pitchFamily="34" charset="-122"/>
              </a:rPr>
              <a:t>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单击此处添加文本单击此处添加文本</a:t>
            </a:r>
            <a:endParaRPr lang="en-US" altLang="zh-CN" sz="1600" dirty="0">
              <a:solidFill>
                <a:srgbClr val="3F3F3F"/>
              </a:solidFill>
              <a:latin typeface="微软雅黑" pitchFamily="34" charset="-122"/>
              <a:ea typeface="微软雅黑" panose="020B0503020204020204" pitchFamily="34" charset="-122"/>
            </a:endParaRPr>
          </a:p>
        </p:txBody>
      </p:sp>
      <p:cxnSp>
        <p:nvCxnSpPr>
          <p:cNvPr id="15" name="直接连接符 14"/>
          <p:cNvCxnSpPr/>
          <p:nvPr/>
        </p:nvCxnSpPr>
        <p:spPr>
          <a:xfrm>
            <a:off x="6776414" y="3001213"/>
            <a:ext cx="4424997" cy="0"/>
          </a:xfrm>
          <a:prstGeom prst="line">
            <a:avLst/>
          </a:prstGeom>
          <a:noFill/>
          <a:ln w="9525" cap="flat" cmpd="sng" algn="ctr">
            <a:solidFill>
              <a:schemeClr val="tx1"/>
            </a:solidFill>
            <a:prstDash val="dash"/>
          </a:ln>
          <a:effectLst/>
        </p:spPr>
      </p:cxnSp>
      <p:cxnSp>
        <p:nvCxnSpPr>
          <p:cNvPr id="16" name="直接连接符 15"/>
          <p:cNvCxnSpPr/>
          <p:nvPr/>
        </p:nvCxnSpPr>
        <p:spPr>
          <a:xfrm>
            <a:off x="6775600" y="4541151"/>
            <a:ext cx="4425812" cy="0"/>
          </a:xfrm>
          <a:prstGeom prst="line">
            <a:avLst/>
          </a:prstGeom>
          <a:noFill/>
          <a:ln w="9525" cap="flat" cmpd="sng" algn="ctr">
            <a:solidFill>
              <a:schemeClr val="tx1"/>
            </a:solidFill>
            <a:prstDash val="dash"/>
          </a:ln>
          <a:effectLst/>
        </p:spPr>
      </p:cxnSp>
      <p:grpSp>
        <p:nvGrpSpPr>
          <p:cNvPr id="17" name="组合 16"/>
          <p:cNvGrpSpPr/>
          <p:nvPr/>
        </p:nvGrpSpPr>
        <p:grpSpPr>
          <a:xfrm>
            <a:off x="6764913" y="4706414"/>
            <a:ext cx="799160" cy="799449"/>
            <a:chOff x="6764913" y="4706414"/>
            <a:chExt cx="799160" cy="799449"/>
          </a:xfrm>
        </p:grpSpPr>
        <p:grpSp>
          <p:nvGrpSpPr>
            <p:cNvPr id="18" name="组合 17"/>
            <p:cNvGrpSpPr/>
            <p:nvPr/>
          </p:nvGrpSpPr>
          <p:grpSpPr>
            <a:xfrm>
              <a:off x="6764913" y="4706414"/>
              <a:ext cx="799160" cy="799449"/>
              <a:chOff x="4131160" y="713581"/>
              <a:chExt cx="881684" cy="881684"/>
            </a:xfrm>
          </p:grpSpPr>
          <p:sp>
            <p:nvSpPr>
              <p:cNvPr id="20" name="椭圆 1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1" name="椭圆 20"/>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19" name="KSO_Shape"/>
            <p:cNvSpPr>
              <a:spLocks/>
            </p:cNvSpPr>
            <p:nvPr/>
          </p:nvSpPr>
          <p:spPr bwMode="auto">
            <a:xfrm>
              <a:off x="6939422" y="4907161"/>
              <a:ext cx="450142" cy="348860"/>
            </a:xfrm>
            <a:custGeom>
              <a:avLst/>
              <a:gdLst>
                <a:gd name="T0" fmla="*/ 2017136 w 3240087"/>
                <a:gd name="T1" fmla="*/ 1939157 h 2513013"/>
                <a:gd name="T2" fmla="*/ 792729 w 3240087"/>
                <a:gd name="T3" fmla="*/ 1060450 h 2513013"/>
                <a:gd name="T4" fmla="*/ 1301750 w 3240087"/>
                <a:gd name="T5" fmla="*/ 2513013 h 2513013"/>
                <a:gd name="T6" fmla="*/ 1554331 w 3240087"/>
                <a:gd name="T7" fmla="*/ 753428 h 2513013"/>
                <a:gd name="T8" fmla="*/ 1460048 w 3240087"/>
                <a:gd name="T9" fmla="*/ 768668 h 2513013"/>
                <a:gd name="T10" fmla="*/ 1385130 w 3240087"/>
                <a:gd name="T11" fmla="*/ 795338 h 2513013"/>
                <a:gd name="T12" fmla="*/ 1329893 w 3240087"/>
                <a:gd name="T13" fmla="*/ 833438 h 2513013"/>
                <a:gd name="T14" fmla="*/ 1294022 w 3240087"/>
                <a:gd name="T15" fmla="*/ 883285 h 2513013"/>
                <a:gd name="T16" fmla="*/ 1277514 w 3240087"/>
                <a:gd name="T17" fmla="*/ 944880 h 2513013"/>
                <a:gd name="T18" fmla="*/ 1278784 w 3240087"/>
                <a:gd name="T19" fmla="*/ 999173 h 2513013"/>
                <a:gd name="T20" fmla="*/ 1289577 w 3240087"/>
                <a:gd name="T21" fmla="*/ 1043940 h 2513013"/>
                <a:gd name="T22" fmla="*/ 1309259 w 3240087"/>
                <a:gd name="T23" fmla="*/ 1084263 h 2513013"/>
                <a:gd name="T24" fmla="*/ 1365448 w 3240087"/>
                <a:gd name="T25" fmla="*/ 1148715 h 2513013"/>
                <a:gd name="T26" fmla="*/ 1452112 w 3240087"/>
                <a:gd name="T27" fmla="*/ 1200786 h 2513013"/>
                <a:gd name="T28" fmla="*/ 1598774 w 3240087"/>
                <a:gd name="T29" fmla="*/ 1275081 h 2513013"/>
                <a:gd name="T30" fmla="*/ 1631472 w 3240087"/>
                <a:gd name="T31" fmla="*/ 1300163 h 2513013"/>
                <a:gd name="T32" fmla="*/ 1648614 w 3240087"/>
                <a:gd name="T33" fmla="*/ 1327786 h 2513013"/>
                <a:gd name="T34" fmla="*/ 1658455 w 3240087"/>
                <a:gd name="T35" fmla="*/ 1403668 h 2513013"/>
                <a:gd name="T36" fmla="*/ 1653376 w 3240087"/>
                <a:gd name="T37" fmla="*/ 1450658 h 2513013"/>
                <a:gd name="T38" fmla="*/ 1632741 w 3240087"/>
                <a:gd name="T39" fmla="*/ 1471931 h 2513013"/>
                <a:gd name="T40" fmla="*/ 1595917 w 3240087"/>
                <a:gd name="T41" fmla="*/ 1477328 h 2513013"/>
                <a:gd name="T42" fmla="*/ 1572426 w 3240087"/>
                <a:gd name="T43" fmla="*/ 1469708 h 2513013"/>
                <a:gd name="T44" fmla="*/ 1562902 w 3240087"/>
                <a:gd name="T45" fmla="*/ 1457008 h 2513013"/>
                <a:gd name="T46" fmla="*/ 1555601 w 3240087"/>
                <a:gd name="T47" fmla="*/ 1406208 h 2513013"/>
                <a:gd name="T48" fmla="*/ 1280689 w 3240087"/>
                <a:gd name="T49" fmla="*/ 1341121 h 2513013"/>
                <a:gd name="T50" fmla="*/ 1292117 w 3240087"/>
                <a:gd name="T51" fmla="*/ 1434783 h 2513013"/>
                <a:gd name="T52" fmla="*/ 1312751 w 3240087"/>
                <a:gd name="T53" fmla="*/ 1484313 h 2513013"/>
                <a:gd name="T54" fmla="*/ 1334655 w 3240087"/>
                <a:gd name="T55" fmla="*/ 1514158 h 2513013"/>
                <a:gd name="T56" fmla="*/ 1362591 w 3240087"/>
                <a:gd name="T57" fmla="*/ 1538288 h 2513013"/>
                <a:gd name="T58" fmla="*/ 1427986 w 3240087"/>
                <a:gd name="T59" fmla="*/ 1573848 h 2513013"/>
                <a:gd name="T60" fmla="*/ 1500999 w 3240087"/>
                <a:gd name="T61" fmla="*/ 1596073 h 2513013"/>
                <a:gd name="T62" fmla="*/ 1680359 w 3240087"/>
                <a:gd name="T63" fmla="*/ 1684973 h 2513013"/>
                <a:gd name="T64" fmla="*/ 1761626 w 3240087"/>
                <a:gd name="T65" fmla="*/ 1591628 h 2513013"/>
                <a:gd name="T66" fmla="*/ 1840672 w 3240087"/>
                <a:gd name="T67" fmla="*/ 1562101 h 2513013"/>
                <a:gd name="T68" fmla="*/ 1900035 w 3240087"/>
                <a:gd name="T69" fmla="*/ 1518286 h 2513013"/>
                <a:gd name="T70" fmla="*/ 1939716 w 3240087"/>
                <a:gd name="T71" fmla="*/ 1461136 h 2513013"/>
                <a:gd name="T72" fmla="*/ 1959398 w 3240087"/>
                <a:gd name="T73" fmla="*/ 1390333 h 2513013"/>
                <a:gd name="T74" fmla="*/ 1960350 w 3240087"/>
                <a:gd name="T75" fmla="*/ 1316038 h 2513013"/>
                <a:gd name="T76" fmla="*/ 1951779 w 3240087"/>
                <a:gd name="T77" fmla="*/ 1271271 h 2513013"/>
                <a:gd name="T78" fmla="*/ 1935907 w 3240087"/>
                <a:gd name="T79" fmla="*/ 1232536 h 2513013"/>
                <a:gd name="T80" fmla="*/ 1890194 w 3240087"/>
                <a:gd name="T81" fmla="*/ 1173798 h 2513013"/>
                <a:gd name="T82" fmla="*/ 1817180 w 3240087"/>
                <a:gd name="T83" fmla="*/ 1128078 h 2513013"/>
                <a:gd name="T84" fmla="*/ 1674327 w 3240087"/>
                <a:gd name="T85" fmla="*/ 1059180 h 2513013"/>
                <a:gd name="T86" fmla="*/ 1581949 w 3240087"/>
                <a:gd name="T87" fmla="*/ 1008380 h 2513013"/>
                <a:gd name="T88" fmla="*/ 1566394 w 3240087"/>
                <a:gd name="T89" fmla="*/ 989013 h 2513013"/>
                <a:gd name="T90" fmla="*/ 1557823 w 3240087"/>
                <a:gd name="T91" fmla="*/ 962025 h 2513013"/>
                <a:gd name="T92" fmla="*/ 1557823 w 3240087"/>
                <a:gd name="T93" fmla="*/ 918528 h 2513013"/>
                <a:gd name="T94" fmla="*/ 1572108 w 3240087"/>
                <a:gd name="T95" fmla="*/ 890905 h 2513013"/>
                <a:gd name="T96" fmla="*/ 1600361 w 3240087"/>
                <a:gd name="T97" fmla="*/ 879793 h 2513013"/>
                <a:gd name="T98" fmla="*/ 1636551 w 3240087"/>
                <a:gd name="T99" fmla="*/ 886143 h 2513013"/>
                <a:gd name="T100" fmla="*/ 1649249 w 3240087"/>
                <a:gd name="T101" fmla="*/ 901700 h 2513013"/>
                <a:gd name="T102" fmla="*/ 1656233 w 3240087"/>
                <a:gd name="T103" fmla="*/ 956310 h 2513013"/>
                <a:gd name="T104" fmla="*/ 1932732 w 3240087"/>
                <a:gd name="T105" fmla="*/ 964883 h 2513013"/>
                <a:gd name="T106" fmla="*/ 1923844 w 3240087"/>
                <a:gd name="T107" fmla="*/ 900748 h 2513013"/>
                <a:gd name="T108" fmla="*/ 1897495 w 3240087"/>
                <a:gd name="T109" fmla="*/ 847725 h 2513013"/>
                <a:gd name="T110" fmla="*/ 1853370 w 3240087"/>
                <a:gd name="T111" fmla="*/ 806450 h 2513013"/>
                <a:gd name="T112" fmla="*/ 1790832 w 3240087"/>
                <a:gd name="T113" fmla="*/ 775970 h 2513013"/>
                <a:gd name="T114" fmla="*/ 1710834 w 3240087"/>
                <a:gd name="T115" fmla="*/ 757238 h 2513013"/>
                <a:gd name="T116" fmla="*/ 2640012 w 3240087"/>
                <a:gd name="T117" fmla="*/ 871220 h 2513013"/>
                <a:gd name="T118" fmla="*/ 1619408 w 3240087"/>
                <a:gd name="T119" fmla="*/ 0 h 2513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40087" h="2513013">
                  <a:moveTo>
                    <a:pt x="2446710" y="1060450"/>
                  </a:moveTo>
                  <a:lnTo>
                    <a:pt x="3240087" y="1736769"/>
                  </a:lnTo>
                  <a:lnTo>
                    <a:pt x="2830848" y="1736769"/>
                  </a:lnTo>
                  <a:lnTo>
                    <a:pt x="2956352" y="2513013"/>
                  </a:lnTo>
                  <a:lnTo>
                    <a:pt x="1936750" y="2513013"/>
                  </a:lnTo>
                  <a:lnTo>
                    <a:pt x="2017136" y="1939157"/>
                  </a:lnTo>
                  <a:lnTo>
                    <a:pt x="2275453" y="1939157"/>
                  </a:lnTo>
                  <a:lnTo>
                    <a:pt x="2351708" y="1939157"/>
                  </a:lnTo>
                  <a:lnTo>
                    <a:pt x="2338681" y="1859852"/>
                  </a:lnTo>
                  <a:lnTo>
                    <a:pt x="2238278" y="1237778"/>
                  </a:lnTo>
                  <a:lnTo>
                    <a:pt x="2446710" y="1060450"/>
                  </a:lnTo>
                  <a:close/>
                  <a:moveTo>
                    <a:pt x="792729" y="1060450"/>
                  </a:moveTo>
                  <a:lnTo>
                    <a:pt x="988531" y="1227309"/>
                  </a:lnTo>
                  <a:lnTo>
                    <a:pt x="899991" y="1861120"/>
                  </a:lnTo>
                  <a:lnTo>
                    <a:pt x="889201" y="1939157"/>
                  </a:lnTo>
                  <a:lnTo>
                    <a:pt x="963460" y="1939157"/>
                  </a:lnTo>
                  <a:lnTo>
                    <a:pt x="1209085" y="1939157"/>
                  </a:lnTo>
                  <a:lnTo>
                    <a:pt x="1301750" y="2513013"/>
                  </a:lnTo>
                  <a:lnTo>
                    <a:pt x="283389" y="2513013"/>
                  </a:lnTo>
                  <a:lnTo>
                    <a:pt x="391604" y="1736769"/>
                  </a:lnTo>
                  <a:lnTo>
                    <a:pt x="0" y="1736769"/>
                  </a:lnTo>
                  <a:lnTo>
                    <a:pt x="792729" y="1060450"/>
                  </a:lnTo>
                  <a:close/>
                  <a:moveTo>
                    <a:pt x="1554331" y="686118"/>
                  </a:moveTo>
                  <a:lnTo>
                    <a:pt x="1554331" y="753428"/>
                  </a:lnTo>
                  <a:lnTo>
                    <a:pt x="1537189" y="755015"/>
                  </a:lnTo>
                  <a:lnTo>
                    <a:pt x="1520681" y="757238"/>
                  </a:lnTo>
                  <a:lnTo>
                    <a:pt x="1504491" y="759778"/>
                  </a:lnTo>
                  <a:lnTo>
                    <a:pt x="1489254" y="762318"/>
                  </a:lnTo>
                  <a:lnTo>
                    <a:pt x="1474334" y="765175"/>
                  </a:lnTo>
                  <a:lnTo>
                    <a:pt x="1460048" y="768668"/>
                  </a:lnTo>
                  <a:lnTo>
                    <a:pt x="1446080" y="772160"/>
                  </a:lnTo>
                  <a:lnTo>
                    <a:pt x="1432747" y="776288"/>
                  </a:lnTo>
                  <a:lnTo>
                    <a:pt x="1420049" y="780415"/>
                  </a:lnTo>
                  <a:lnTo>
                    <a:pt x="1407986" y="785178"/>
                  </a:lnTo>
                  <a:lnTo>
                    <a:pt x="1396241" y="789940"/>
                  </a:lnTo>
                  <a:lnTo>
                    <a:pt x="1385130" y="795338"/>
                  </a:lnTo>
                  <a:lnTo>
                    <a:pt x="1374654" y="800735"/>
                  </a:lnTo>
                  <a:lnTo>
                    <a:pt x="1364496" y="806768"/>
                  </a:lnTo>
                  <a:lnTo>
                    <a:pt x="1354972" y="813118"/>
                  </a:lnTo>
                  <a:lnTo>
                    <a:pt x="1345766" y="819468"/>
                  </a:lnTo>
                  <a:lnTo>
                    <a:pt x="1337512" y="826453"/>
                  </a:lnTo>
                  <a:lnTo>
                    <a:pt x="1329893" y="833438"/>
                  </a:lnTo>
                  <a:lnTo>
                    <a:pt x="1322592" y="841375"/>
                  </a:lnTo>
                  <a:lnTo>
                    <a:pt x="1315608" y="848995"/>
                  </a:lnTo>
                  <a:lnTo>
                    <a:pt x="1309259" y="857250"/>
                  </a:lnTo>
                  <a:lnTo>
                    <a:pt x="1303863" y="865505"/>
                  </a:lnTo>
                  <a:lnTo>
                    <a:pt x="1298466" y="874395"/>
                  </a:lnTo>
                  <a:lnTo>
                    <a:pt x="1294022" y="883285"/>
                  </a:lnTo>
                  <a:lnTo>
                    <a:pt x="1289895" y="892810"/>
                  </a:lnTo>
                  <a:lnTo>
                    <a:pt x="1286403" y="902653"/>
                  </a:lnTo>
                  <a:lnTo>
                    <a:pt x="1283546" y="912813"/>
                  </a:lnTo>
                  <a:lnTo>
                    <a:pt x="1281006" y="922973"/>
                  </a:lnTo>
                  <a:lnTo>
                    <a:pt x="1279101" y="933768"/>
                  </a:lnTo>
                  <a:lnTo>
                    <a:pt x="1277514" y="944880"/>
                  </a:lnTo>
                  <a:lnTo>
                    <a:pt x="1276879" y="955993"/>
                  </a:lnTo>
                  <a:lnTo>
                    <a:pt x="1276562" y="967423"/>
                  </a:lnTo>
                  <a:lnTo>
                    <a:pt x="1276562" y="975678"/>
                  </a:lnTo>
                  <a:lnTo>
                    <a:pt x="1277197" y="983615"/>
                  </a:lnTo>
                  <a:lnTo>
                    <a:pt x="1277514" y="991553"/>
                  </a:lnTo>
                  <a:lnTo>
                    <a:pt x="1278784" y="999173"/>
                  </a:lnTo>
                  <a:lnTo>
                    <a:pt x="1279736" y="1006793"/>
                  </a:lnTo>
                  <a:lnTo>
                    <a:pt x="1281006" y="1014413"/>
                  </a:lnTo>
                  <a:lnTo>
                    <a:pt x="1282911" y="1021715"/>
                  </a:lnTo>
                  <a:lnTo>
                    <a:pt x="1284815" y="1029335"/>
                  </a:lnTo>
                  <a:lnTo>
                    <a:pt x="1287038" y="1036638"/>
                  </a:lnTo>
                  <a:lnTo>
                    <a:pt x="1289577" y="1043940"/>
                  </a:lnTo>
                  <a:lnTo>
                    <a:pt x="1292117" y="1050925"/>
                  </a:lnTo>
                  <a:lnTo>
                    <a:pt x="1294974" y="1057910"/>
                  </a:lnTo>
                  <a:lnTo>
                    <a:pt x="1298148" y="1064260"/>
                  </a:lnTo>
                  <a:lnTo>
                    <a:pt x="1301640" y="1070928"/>
                  </a:lnTo>
                  <a:lnTo>
                    <a:pt x="1305450" y="1077595"/>
                  </a:lnTo>
                  <a:lnTo>
                    <a:pt x="1309259" y="1084263"/>
                  </a:lnTo>
                  <a:lnTo>
                    <a:pt x="1317830" y="1096963"/>
                  </a:lnTo>
                  <a:lnTo>
                    <a:pt x="1326719" y="1108710"/>
                  </a:lnTo>
                  <a:lnTo>
                    <a:pt x="1335925" y="1119823"/>
                  </a:lnTo>
                  <a:lnTo>
                    <a:pt x="1345131" y="1129983"/>
                  </a:lnTo>
                  <a:lnTo>
                    <a:pt x="1355290" y="1139825"/>
                  </a:lnTo>
                  <a:lnTo>
                    <a:pt x="1365448" y="1148715"/>
                  </a:lnTo>
                  <a:lnTo>
                    <a:pt x="1376241" y="1156653"/>
                  </a:lnTo>
                  <a:lnTo>
                    <a:pt x="1387352" y="1164273"/>
                  </a:lnTo>
                  <a:lnTo>
                    <a:pt x="1400050" y="1171893"/>
                  </a:lnTo>
                  <a:lnTo>
                    <a:pt x="1414970" y="1180466"/>
                  </a:lnTo>
                  <a:lnTo>
                    <a:pt x="1432430" y="1189991"/>
                  </a:lnTo>
                  <a:lnTo>
                    <a:pt x="1452112" y="1200786"/>
                  </a:lnTo>
                  <a:lnTo>
                    <a:pt x="1474968" y="1212216"/>
                  </a:lnTo>
                  <a:lnTo>
                    <a:pt x="1500047" y="1224916"/>
                  </a:lnTo>
                  <a:lnTo>
                    <a:pt x="1557506" y="1253173"/>
                  </a:lnTo>
                  <a:lnTo>
                    <a:pt x="1575283" y="1262063"/>
                  </a:lnTo>
                  <a:lnTo>
                    <a:pt x="1591473" y="1270953"/>
                  </a:lnTo>
                  <a:lnTo>
                    <a:pt x="1598774" y="1275081"/>
                  </a:lnTo>
                  <a:lnTo>
                    <a:pt x="1605441" y="1279208"/>
                  </a:lnTo>
                  <a:lnTo>
                    <a:pt x="1611472" y="1283336"/>
                  </a:lnTo>
                  <a:lnTo>
                    <a:pt x="1617186" y="1287463"/>
                  </a:lnTo>
                  <a:lnTo>
                    <a:pt x="1622265" y="1291591"/>
                  </a:lnTo>
                  <a:lnTo>
                    <a:pt x="1627345" y="1296036"/>
                  </a:lnTo>
                  <a:lnTo>
                    <a:pt x="1631472" y="1300163"/>
                  </a:lnTo>
                  <a:lnTo>
                    <a:pt x="1635281" y="1303973"/>
                  </a:lnTo>
                  <a:lnTo>
                    <a:pt x="1638773" y="1307783"/>
                  </a:lnTo>
                  <a:lnTo>
                    <a:pt x="1641630" y="1311911"/>
                  </a:lnTo>
                  <a:lnTo>
                    <a:pt x="1643535" y="1315721"/>
                  </a:lnTo>
                  <a:lnTo>
                    <a:pt x="1645757" y="1319531"/>
                  </a:lnTo>
                  <a:lnTo>
                    <a:pt x="1648614" y="1327786"/>
                  </a:lnTo>
                  <a:lnTo>
                    <a:pt x="1651471" y="1337311"/>
                  </a:lnTo>
                  <a:lnTo>
                    <a:pt x="1653376" y="1348106"/>
                  </a:lnTo>
                  <a:lnTo>
                    <a:pt x="1655280" y="1360171"/>
                  </a:lnTo>
                  <a:lnTo>
                    <a:pt x="1656868" y="1373188"/>
                  </a:lnTo>
                  <a:lnTo>
                    <a:pt x="1657502" y="1388111"/>
                  </a:lnTo>
                  <a:lnTo>
                    <a:pt x="1658455" y="1403668"/>
                  </a:lnTo>
                  <a:lnTo>
                    <a:pt x="1658772" y="1420813"/>
                  </a:lnTo>
                  <a:lnTo>
                    <a:pt x="1658455" y="1427798"/>
                  </a:lnTo>
                  <a:lnTo>
                    <a:pt x="1657502" y="1434148"/>
                  </a:lnTo>
                  <a:lnTo>
                    <a:pt x="1656550" y="1439863"/>
                  </a:lnTo>
                  <a:lnTo>
                    <a:pt x="1655280" y="1445578"/>
                  </a:lnTo>
                  <a:lnTo>
                    <a:pt x="1653376" y="1450658"/>
                  </a:lnTo>
                  <a:lnTo>
                    <a:pt x="1650836" y="1455421"/>
                  </a:lnTo>
                  <a:lnTo>
                    <a:pt x="1648296" y="1459548"/>
                  </a:lnTo>
                  <a:lnTo>
                    <a:pt x="1645122" y="1463358"/>
                  </a:lnTo>
                  <a:lnTo>
                    <a:pt x="1641630" y="1466851"/>
                  </a:lnTo>
                  <a:lnTo>
                    <a:pt x="1637503" y="1469708"/>
                  </a:lnTo>
                  <a:lnTo>
                    <a:pt x="1632741" y="1471931"/>
                  </a:lnTo>
                  <a:lnTo>
                    <a:pt x="1627980" y="1474153"/>
                  </a:lnTo>
                  <a:lnTo>
                    <a:pt x="1622265" y="1475423"/>
                  </a:lnTo>
                  <a:lnTo>
                    <a:pt x="1616869" y="1477011"/>
                  </a:lnTo>
                  <a:lnTo>
                    <a:pt x="1610520" y="1477646"/>
                  </a:lnTo>
                  <a:lnTo>
                    <a:pt x="1603536" y="1477646"/>
                  </a:lnTo>
                  <a:lnTo>
                    <a:pt x="1595917" y="1477328"/>
                  </a:lnTo>
                  <a:lnTo>
                    <a:pt x="1588933" y="1476693"/>
                  </a:lnTo>
                  <a:lnTo>
                    <a:pt x="1582584" y="1474788"/>
                  </a:lnTo>
                  <a:lnTo>
                    <a:pt x="1579727" y="1473836"/>
                  </a:lnTo>
                  <a:lnTo>
                    <a:pt x="1577188" y="1472566"/>
                  </a:lnTo>
                  <a:lnTo>
                    <a:pt x="1574648" y="1471296"/>
                  </a:lnTo>
                  <a:lnTo>
                    <a:pt x="1572426" y="1469708"/>
                  </a:lnTo>
                  <a:lnTo>
                    <a:pt x="1570521" y="1467803"/>
                  </a:lnTo>
                  <a:lnTo>
                    <a:pt x="1568299" y="1466216"/>
                  </a:lnTo>
                  <a:lnTo>
                    <a:pt x="1566712" y="1463993"/>
                  </a:lnTo>
                  <a:lnTo>
                    <a:pt x="1565124" y="1461771"/>
                  </a:lnTo>
                  <a:lnTo>
                    <a:pt x="1563855" y="1459548"/>
                  </a:lnTo>
                  <a:lnTo>
                    <a:pt x="1562902" y="1457008"/>
                  </a:lnTo>
                  <a:lnTo>
                    <a:pt x="1561632" y="1454151"/>
                  </a:lnTo>
                  <a:lnTo>
                    <a:pt x="1560680" y="1450976"/>
                  </a:lnTo>
                  <a:lnTo>
                    <a:pt x="1559093" y="1442721"/>
                  </a:lnTo>
                  <a:lnTo>
                    <a:pt x="1557506" y="1432561"/>
                  </a:lnTo>
                  <a:lnTo>
                    <a:pt x="1556553" y="1420496"/>
                  </a:lnTo>
                  <a:lnTo>
                    <a:pt x="1555601" y="1406208"/>
                  </a:lnTo>
                  <a:lnTo>
                    <a:pt x="1554649" y="1390016"/>
                  </a:lnTo>
                  <a:lnTo>
                    <a:pt x="1554331" y="1371918"/>
                  </a:lnTo>
                  <a:lnTo>
                    <a:pt x="1554331" y="1351598"/>
                  </a:lnTo>
                  <a:lnTo>
                    <a:pt x="1554331" y="1300163"/>
                  </a:lnTo>
                  <a:lnTo>
                    <a:pt x="1280689" y="1300163"/>
                  </a:lnTo>
                  <a:lnTo>
                    <a:pt x="1280689" y="1341121"/>
                  </a:lnTo>
                  <a:lnTo>
                    <a:pt x="1281006" y="1358266"/>
                  </a:lnTo>
                  <a:lnTo>
                    <a:pt x="1281641" y="1375093"/>
                  </a:lnTo>
                  <a:lnTo>
                    <a:pt x="1283546" y="1390968"/>
                  </a:lnTo>
                  <a:lnTo>
                    <a:pt x="1285450" y="1406208"/>
                  </a:lnTo>
                  <a:lnTo>
                    <a:pt x="1288625" y="1420813"/>
                  </a:lnTo>
                  <a:lnTo>
                    <a:pt x="1292117" y="1434783"/>
                  </a:lnTo>
                  <a:lnTo>
                    <a:pt x="1296561" y="1448436"/>
                  </a:lnTo>
                  <a:lnTo>
                    <a:pt x="1301005" y="1460818"/>
                  </a:lnTo>
                  <a:lnTo>
                    <a:pt x="1303863" y="1466851"/>
                  </a:lnTo>
                  <a:lnTo>
                    <a:pt x="1306402" y="1472566"/>
                  </a:lnTo>
                  <a:lnTo>
                    <a:pt x="1309577" y="1478598"/>
                  </a:lnTo>
                  <a:lnTo>
                    <a:pt x="1312751" y="1484313"/>
                  </a:lnTo>
                  <a:lnTo>
                    <a:pt x="1315926" y="1489393"/>
                  </a:lnTo>
                  <a:lnTo>
                    <a:pt x="1319418" y="1494791"/>
                  </a:lnTo>
                  <a:lnTo>
                    <a:pt x="1322910" y="1499871"/>
                  </a:lnTo>
                  <a:lnTo>
                    <a:pt x="1326719" y="1504951"/>
                  </a:lnTo>
                  <a:lnTo>
                    <a:pt x="1330528" y="1509713"/>
                  </a:lnTo>
                  <a:lnTo>
                    <a:pt x="1334655" y="1514158"/>
                  </a:lnTo>
                  <a:lnTo>
                    <a:pt x="1339100" y="1518603"/>
                  </a:lnTo>
                  <a:lnTo>
                    <a:pt x="1343544" y="1523048"/>
                  </a:lnTo>
                  <a:lnTo>
                    <a:pt x="1347988" y="1527176"/>
                  </a:lnTo>
                  <a:lnTo>
                    <a:pt x="1352432" y="1530986"/>
                  </a:lnTo>
                  <a:lnTo>
                    <a:pt x="1357512" y="1534796"/>
                  </a:lnTo>
                  <a:lnTo>
                    <a:pt x="1362591" y="1538288"/>
                  </a:lnTo>
                  <a:lnTo>
                    <a:pt x="1372749" y="1545273"/>
                  </a:lnTo>
                  <a:lnTo>
                    <a:pt x="1383543" y="1551941"/>
                  </a:lnTo>
                  <a:lnTo>
                    <a:pt x="1394336" y="1557656"/>
                  </a:lnTo>
                  <a:lnTo>
                    <a:pt x="1405129" y="1563688"/>
                  </a:lnTo>
                  <a:lnTo>
                    <a:pt x="1416240" y="1569086"/>
                  </a:lnTo>
                  <a:lnTo>
                    <a:pt x="1427986" y="1573848"/>
                  </a:lnTo>
                  <a:lnTo>
                    <a:pt x="1439731" y="1578611"/>
                  </a:lnTo>
                  <a:lnTo>
                    <a:pt x="1451477" y="1583056"/>
                  </a:lnTo>
                  <a:lnTo>
                    <a:pt x="1463540" y="1586866"/>
                  </a:lnTo>
                  <a:lnTo>
                    <a:pt x="1475921" y="1590358"/>
                  </a:lnTo>
                  <a:lnTo>
                    <a:pt x="1488619" y="1593216"/>
                  </a:lnTo>
                  <a:lnTo>
                    <a:pt x="1500999" y="1596073"/>
                  </a:lnTo>
                  <a:lnTo>
                    <a:pt x="1514015" y="1598613"/>
                  </a:lnTo>
                  <a:lnTo>
                    <a:pt x="1527348" y="1600201"/>
                  </a:lnTo>
                  <a:lnTo>
                    <a:pt x="1540363" y="1602106"/>
                  </a:lnTo>
                  <a:lnTo>
                    <a:pt x="1554331" y="1603058"/>
                  </a:lnTo>
                  <a:lnTo>
                    <a:pt x="1554331" y="1684973"/>
                  </a:lnTo>
                  <a:lnTo>
                    <a:pt x="1680359" y="1684973"/>
                  </a:lnTo>
                  <a:lnTo>
                    <a:pt x="1680359" y="1605916"/>
                  </a:lnTo>
                  <a:lnTo>
                    <a:pt x="1697819" y="1603693"/>
                  </a:lnTo>
                  <a:lnTo>
                    <a:pt x="1714326" y="1601471"/>
                  </a:lnTo>
                  <a:lnTo>
                    <a:pt x="1730516" y="1598613"/>
                  </a:lnTo>
                  <a:lnTo>
                    <a:pt x="1746071" y="1595121"/>
                  </a:lnTo>
                  <a:lnTo>
                    <a:pt x="1761626" y="1591628"/>
                  </a:lnTo>
                  <a:lnTo>
                    <a:pt x="1775912" y="1587818"/>
                  </a:lnTo>
                  <a:lnTo>
                    <a:pt x="1790197" y="1583373"/>
                  </a:lnTo>
                  <a:lnTo>
                    <a:pt x="1803212" y="1578293"/>
                  </a:lnTo>
                  <a:lnTo>
                    <a:pt x="1816228" y="1573531"/>
                  </a:lnTo>
                  <a:lnTo>
                    <a:pt x="1828926" y="1567816"/>
                  </a:lnTo>
                  <a:lnTo>
                    <a:pt x="1840672" y="1562101"/>
                  </a:lnTo>
                  <a:lnTo>
                    <a:pt x="1851782" y="1555751"/>
                  </a:lnTo>
                  <a:lnTo>
                    <a:pt x="1862576" y="1549083"/>
                  </a:lnTo>
                  <a:lnTo>
                    <a:pt x="1872734" y="1541781"/>
                  </a:lnTo>
                  <a:lnTo>
                    <a:pt x="1882575" y="1534478"/>
                  </a:lnTo>
                  <a:lnTo>
                    <a:pt x="1891464" y="1526858"/>
                  </a:lnTo>
                  <a:lnTo>
                    <a:pt x="1900035" y="1518286"/>
                  </a:lnTo>
                  <a:lnTo>
                    <a:pt x="1907971" y="1510031"/>
                  </a:lnTo>
                  <a:lnTo>
                    <a:pt x="1915590" y="1500823"/>
                  </a:lnTo>
                  <a:lnTo>
                    <a:pt x="1922256" y="1491616"/>
                  </a:lnTo>
                  <a:lnTo>
                    <a:pt x="1928605" y="1481773"/>
                  </a:lnTo>
                  <a:lnTo>
                    <a:pt x="1934319" y="1471613"/>
                  </a:lnTo>
                  <a:lnTo>
                    <a:pt x="1939716" y="1461136"/>
                  </a:lnTo>
                  <a:lnTo>
                    <a:pt x="1944160" y="1450341"/>
                  </a:lnTo>
                  <a:lnTo>
                    <a:pt x="1948287" y="1439228"/>
                  </a:lnTo>
                  <a:lnTo>
                    <a:pt x="1951779" y="1427798"/>
                  </a:lnTo>
                  <a:lnTo>
                    <a:pt x="1954954" y="1415416"/>
                  </a:lnTo>
                  <a:lnTo>
                    <a:pt x="1957493" y="1403351"/>
                  </a:lnTo>
                  <a:lnTo>
                    <a:pt x="1959398" y="1390333"/>
                  </a:lnTo>
                  <a:lnTo>
                    <a:pt x="1960985" y="1377633"/>
                  </a:lnTo>
                  <a:lnTo>
                    <a:pt x="1961620" y="1363981"/>
                  </a:lnTo>
                  <a:lnTo>
                    <a:pt x="1961938" y="1350011"/>
                  </a:lnTo>
                  <a:lnTo>
                    <a:pt x="1961620" y="1332866"/>
                  </a:lnTo>
                  <a:lnTo>
                    <a:pt x="1960985" y="1324611"/>
                  </a:lnTo>
                  <a:lnTo>
                    <a:pt x="1960350" y="1316038"/>
                  </a:lnTo>
                  <a:lnTo>
                    <a:pt x="1959398" y="1308418"/>
                  </a:lnTo>
                  <a:lnTo>
                    <a:pt x="1958128" y="1300481"/>
                  </a:lnTo>
                  <a:lnTo>
                    <a:pt x="1957176" y="1292861"/>
                  </a:lnTo>
                  <a:lnTo>
                    <a:pt x="1955271" y="1285558"/>
                  </a:lnTo>
                  <a:lnTo>
                    <a:pt x="1953684" y="1278256"/>
                  </a:lnTo>
                  <a:lnTo>
                    <a:pt x="1951779" y="1271271"/>
                  </a:lnTo>
                  <a:lnTo>
                    <a:pt x="1949875" y="1264286"/>
                  </a:lnTo>
                  <a:lnTo>
                    <a:pt x="1947335" y="1257618"/>
                  </a:lnTo>
                  <a:lnTo>
                    <a:pt x="1944795" y="1250951"/>
                  </a:lnTo>
                  <a:lnTo>
                    <a:pt x="1942256" y="1244601"/>
                  </a:lnTo>
                  <a:lnTo>
                    <a:pt x="1939081" y="1238251"/>
                  </a:lnTo>
                  <a:lnTo>
                    <a:pt x="1935907" y="1232536"/>
                  </a:lnTo>
                  <a:lnTo>
                    <a:pt x="1929240" y="1221106"/>
                  </a:lnTo>
                  <a:lnTo>
                    <a:pt x="1922256" y="1210311"/>
                  </a:lnTo>
                  <a:lnTo>
                    <a:pt x="1914637" y="1200151"/>
                  </a:lnTo>
                  <a:lnTo>
                    <a:pt x="1907019" y="1190626"/>
                  </a:lnTo>
                  <a:lnTo>
                    <a:pt x="1898448" y="1182053"/>
                  </a:lnTo>
                  <a:lnTo>
                    <a:pt x="1890194" y="1173798"/>
                  </a:lnTo>
                  <a:lnTo>
                    <a:pt x="1880988" y="1166178"/>
                  </a:lnTo>
                  <a:lnTo>
                    <a:pt x="1872099" y="1159510"/>
                  </a:lnTo>
                  <a:lnTo>
                    <a:pt x="1861306" y="1152843"/>
                  </a:lnTo>
                  <a:lnTo>
                    <a:pt x="1848608" y="1145223"/>
                  </a:lnTo>
                  <a:lnTo>
                    <a:pt x="1834005" y="1136968"/>
                  </a:lnTo>
                  <a:lnTo>
                    <a:pt x="1817180" y="1128078"/>
                  </a:lnTo>
                  <a:lnTo>
                    <a:pt x="1798451" y="1118553"/>
                  </a:lnTo>
                  <a:lnTo>
                    <a:pt x="1777499" y="1108075"/>
                  </a:lnTo>
                  <a:lnTo>
                    <a:pt x="1754642" y="1097280"/>
                  </a:lnTo>
                  <a:lnTo>
                    <a:pt x="1729881" y="1085215"/>
                  </a:lnTo>
                  <a:lnTo>
                    <a:pt x="1700358" y="1071880"/>
                  </a:lnTo>
                  <a:lnTo>
                    <a:pt x="1674327" y="1059180"/>
                  </a:lnTo>
                  <a:lnTo>
                    <a:pt x="1651471" y="1047750"/>
                  </a:lnTo>
                  <a:lnTo>
                    <a:pt x="1631472" y="1037590"/>
                  </a:lnTo>
                  <a:lnTo>
                    <a:pt x="1614329" y="1028383"/>
                  </a:lnTo>
                  <a:lnTo>
                    <a:pt x="1600679" y="1020445"/>
                  </a:lnTo>
                  <a:lnTo>
                    <a:pt x="1589568" y="1013778"/>
                  </a:lnTo>
                  <a:lnTo>
                    <a:pt x="1581949" y="1008380"/>
                  </a:lnTo>
                  <a:lnTo>
                    <a:pt x="1578775" y="1005840"/>
                  </a:lnTo>
                  <a:lnTo>
                    <a:pt x="1575918" y="1002665"/>
                  </a:lnTo>
                  <a:lnTo>
                    <a:pt x="1573378" y="999808"/>
                  </a:lnTo>
                  <a:lnTo>
                    <a:pt x="1570838" y="996315"/>
                  </a:lnTo>
                  <a:lnTo>
                    <a:pt x="1568299" y="992823"/>
                  </a:lnTo>
                  <a:lnTo>
                    <a:pt x="1566394" y="989013"/>
                  </a:lnTo>
                  <a:lnTo>
                    <a:pt x="1564489" y="985203"/>
                  </a:lnTo>
                  <a:lnTo>
                    <a:pt x="1562902" y="981075"/>
                  </a:lnTo>
                  <a:lnTo>
                    <a:pt x="1560998" y="976630"/>
                  </a:lnTo>
                  <a:lnTo>
                    <a:pt x="1560045" y="971868"/>
                  </a:lnTo>
                  <a:lnTo>
                    <a:pt x="1559093" y="967105"/>
                  </a:lnTo>
                  <a:lnTo>
                    <a:pt x="1557823" y="962025"/>
                  </a:lnTo>
                  <a:lnTo>
                    <a:pt x="1557188" y="956310"/>
                  </a:lnTo>
                  <a:lnTo>
                    <a:pt x="1556871" y="950595"/>
                  </a:lnTo>
                  <a:lnTo>
                    <a:pt x="1556236" y="938848"/>
                  </a:lnTo>
                  <a:lnTo>
                    <a:pt x="1556553" y="931863"/>
                  </a:lnTo>
                  <a:lnTo>
                    <a:pt x="1557188" y="924878"/>
                  </a:lnTo>
                  <a:lnTo>
                    <a:pt x="1557823" y="918528"/>
                  </a:lnTo>
                  <a:lnTo>
                    <a:pt x="1559410" y="913130"/>
                  </a:lnTo>
                  <a:lnTo>
                    <a:pt x="1560998" y="907415"/>
                  </a:lnTo>
                  <a:lnTo>
                    <a:pt x="1563537" y="902653"/>
                  </a:lnTo>
                  <a:lnTo>
                    <a:pt x="1566077" y="898525"/>
                  </a:lnTo>
                  <a:lnTo>
                    <a:pt x="1568616" y="894398"/>
                  </a:lnTo>
                  <a:lnTo>
                    <a:pt x="1572108" y="890905"/>
                  </a:lnTo>
                  <a:lnTo>
                    <a:pt x="1575600" y="888048"/>
                  </a:lnTo>
                  <a:lnTo>
                    <a:pt x="1579727" y="885190"/>
                  </a:lnTo>
                  <a:lnTo>
                    <a:pt x="1584489" y="882968"/>
                  </a:lnTo>
                  <a:lnTo>
                    <a:pt x="1589251" y="881698"/>
                  </a:lnTo>
                  <a:lnTo>
                    <a:pt x="1594647" y="880745"/>
                  </a:lnTo>
                  <a:lnTo>
                    <a:pt x="1600361" y="879793"/>
                  </a:lnTo>
                  <a:lnTo>
                    <a:pt x="1606393" y="879475"/>
                  </a:lnTo>
                  <a:lnTo>
                    <a:pt x="1613694" y="879793"/>
                  </a:lnTo>
                  <a:lnTo>
                    <a:pt x="1620678" y="880745"/>
                  </a:lnTo>
                  <a:lnTo>
                    <a:pt x="1626710" y="882017"/>
                  </a:lnTo>
                  <a:lnTo>
                    <a:pt x="1632106" y="883920"/>
                  </a:lnTo>
                  <a:lnTo>
                    <a:pt x="1636551" y="886143"/>
                  </a:lnTo>
                  <a:lnTo>
                    <a:pt x="1640995" y="889318"/>
                  </a:lnTo>
                  <a:lnTo>
                    <a:pt x="1642582" y="890905"/>
                  </a:lnTo>
                  <a:lnTo>
                    <a:pt x="1644487" y="892810"/>
                  </a:lnTo>
                  <a:lnTo>
                    <a:pt x="1645757" y="894715"/>
                  </a:lnTo>
                  <a:lnTo>
                    <a:pt x="1647027" y="896620"/>
                  </a:lnTo>
                  <a:lnTo>
                    <a:pt x="1649249" y="901700"/>
                  </a:lnTo>
                  <a:lnTo>
                    <a:pt x="1651471" y="907733"/>
                  </a:lnTo>
                  <a:lnTo>
                    <a:pt x="1652741" y="915035"/>
                  </a:lnTo>
                  <a:lnTo>
                    <a:pt x="1654011" y="923608"/>
                  </a:lnTo>
                  <a:lnTo>
                    <a:pt x="1655280" y="933450"/>
                  </a:lnTo>
                  <a:lnTo>
                    <a:pt x="1655915" y="944245"/>
                  </a:lnTo>
                  <a:lnTo>
                    <a:pt x="1656233" y="956310"/>
                  </a:lnTo>
                  <a:lnTo>
                    <a:pt x="1656550" y="969645"/>
                  </a:lnTo>
                  <a:lnTo>
                    <a:pt x="1656550" y="1004570"/>
                  </a:lnTo>
                  <a:lnTo>
                    <a:pt x="1930193" y="1004570"/>
                  </a:lnTo>
                  <a:lnTo>
                    <a:pt x="1932097" y="981393"/>
                  </a:lnTo>
                  <a:lnTo>
                    <a:pt x="1932732" y="972503"/>
                  </a:lnTo>
                  <a:lnTo>
                    <a:pt x="1932732" y="964883"/>
                  </a:lnTo>
                  <a:lnTo>
                    <a:pt x="1932732" y="953453"/>
                  </a:lnTo>
                  <a:lnTo>
                    <a:pt x="1932097" y="942340"/>
                  </a:lnTo>
                  <a:lnTo>
                    <a:pt x="1930510" y="931545"/>
                  </a:lnTo>
                  <a:lnTo>
                    <a:pt x="1928923" y="920750"/>
                  </a:lnTo>
                  <a:lnTo>
                    <a:pt x="1926701" y="910590"/>
                  </a:lnTo>
                  <a:lnTo>
                    <a:pt x="1923844" y="900748"/>
                  </a:lnTo>
                  <a:lnTo>
                    <a:pt x="1920987" y="891223"/>
                  </a:lnTo>
                  <a:lnTo>
                    <a:pt x="1916860" y="881698"/>
                  </a:lnTo>
                  <a:lnTo>
                    <a:pt x="1912733" y="873125"/>
                  </a:lnTo>
                  <a:lnTo>
                    <a:pt x="1908288" y="864235"/>
                  </a:lnTo>
                  <a:lnTo>
                    <a:pt x="1903209" y="855980"/>
                  </a:lnTo>
                  <a:lnTo>
                    <a:pt x="1897495" y="847725"/>
                  </a:lnTo>
                  <a:lnTo>
                    <a:pt x="1891146" y="840105"/>
                  </a:lnTo>
                  <a:lnTo>
                    <a:pt x="1884480" y="832485"/>
                  </a:lnTo>
                  <a:lnTo>
                    <a:pt x="1877496" y="825500"/>
                  </a:lnTo>
                  <a:lnTo>
                    <a:pt x="1869877" y="818833"/>
                  </a:lnTo>
                  <a:lnTo>
                    <a:pt x="1861623" y="812165"/>
                  </a:lnTo>
                  <a:lnTo>
                    <a:pt x="1853370" y="806450"/>
                  </a:lnTo>
                  <a:lnTo>
                    <a:pt x="1844163" y="800418"/>
                  </a:lnTo>
                  <a:lnTo>
                    <a:pt x="1834322" y="795020"/>
                  </a:lnTo>
                  <a:lnTo>
                    <a:pt x="1824164" y="789623"/>
                  </a:lnTo>
                  <a:lnTo>
                    <a:pt x="1813688" y="784860"/>
                  </a:lnTo>
                  <a:lnTo>
                    <a:pt x="1802577" y="780098"/>
                  </a:lnTo>
                  <a:lnTo>
                    <a:pt x="1790832" y="775970"/>
                  </a:lnTo>
                  <a:lnTo>
                    <a:pt x="1779086" y="772160"/>
                  </a:lnTo>
                  <a:lnTo>
                    <a:pt x="1766388" y="768350"/>
                  </a:lnTo>
                  <a:lnTo>
                    <a:pt x="1753055" y="765175"/>
                  </a:lnTo>
                  <a:lnTo>
                    <a:pt x="1739405" y="762000"/>
                  </a:lnTo>
                  <a:lnTo>
                    <a:pt x="1725754" y="759778"/>
                  </a:lnTo>
                  <a:lnTo>
                    <a:pt x="1710834" y="757238"/>
                  </a:lnTo>
                  <a:lnTo>
                    <a:pt x="1695914" y="755015"/>
                  </a:lnTo>
                  <a:lnTo>
                    <a:pt x="1680359" y="753428"/>
                  </a:lnTo>
                  <a:lnTo>
                    <a:pt x="1680359" y="686118"/>
                  </a:lnTo>
                  <a:lnTo>
                    <a:pt x="1554331" y="686118"/>
                  </a:lnTo>
                  <a:close/>
                  <a:moveTo>
                    <a:pt x="1619408" y="0"/>
                  </a:moveTo>
                  <a:lnTo>
                    <a:pt x="2640012" y="871220"/>
                  </a:lnTo>
                  <a:lnTo>
                    <a:pt x="2113362" y="871220"/>
                  </a:lnTo>
                  <a:lnTo>
                    <a:pt x="2274944" y="1871663"/>
                  </a:lnTo>
                  <a:lnTo>
                    <a:pt x="963555" y="1871663"/>
                  </a:lnTo>
                  <a:lnTo>
                    <a:pt x="1103234" y="871220"/>
                  </a:lnTo>
                  <a:lnTo>
                    <a:pt x="598487" y="871220"/>
                  </a:lnTo>
                  <a:lnTo>
                    <a:pt x="1619408"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2" name="组合 21"/>
          <p:cNvGrpSpPr/>
          <p:nvPr/>
        </p:nvGrpSpPr>
        <p:grpSpPr>
          <a:xfrm>
            <a:off x="6720672" y="1914437"/>
            <a:ext cx="799160" cy="799449"/>
            <a:chOff x="6720672" y="1914437"/>
            <a:chExt cx="799160" cy="799449"/>
          </a:xfrm>
        </p:grpSpPr>
        <p:grpSp>
          <p:nvGrpSpPr>
            <p:cNvPr id="23" name="组合 22"/>
            <p:cNvGrpSpPr/>
            <p:nvPr/>
          </p:nvGrpSpPr>
          <p:grpSpPr>
            <a:xfrm>
              <a:off x="6720672" y="1914437"/>
              <a:ext cx="799160" cy="799449"/>
              <a:chOff x="4131160" y="713581"/>
              <a:chExt cx="881684" cy="881684"/>
            </a:xfrm>
          </p:grpSpPr>
          <p:sp>
            <p:nvSpPr>
              <p:cNvPr id="25" name="椭圆 24"/>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6" name="椭圆 25"/>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4" name="KSO_Shape"/>
            <p:cNvSpPr>
              <a:spLocks/>
            </p:cNvSpPr>
            <p:nvPr/>
          </p:nvSpPr>
          <p:spPr bwMode="auto">
            <a:xfrm>
              <a:off x="6926981" y="2168782"/>
              <a:ext cx="386541" cy="293127"/>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grpSp>
        <p:nvGrpSpPr>
          <p:cNvPr id="27" name="组合 26"/>
          <p:cNvGrpSpPr/>
          <p:nvPr/>
        </p:nvGrpSpPr>
        <p:grpSpPr>
          <a:xfrm>
            <a:off x="6741243" y="3322555"/>
            <a:ext cx="799160" cy="799449"/>
            <a:chOff x="6741243" y="3322555"/>
            <a:chExt cx="799160" cy="799449"/>
          </a:xfrm>
        </p:grpSpPr>
        <p:grpSp>
          <p:nvGrpSpPr>
            <p:cNvPr id="28" name="组合 27"/>
            <p:cNvGrpSpPr/>
            <p:nvPr/>
          </p:nvGrpSpPr>
          <p:grpSpPr>
            <a:xfrm>
              <a:off x="6741243" y="3322555"/>
              <a:ext cx="799160" cy="799449"/>
              <a:chOff x="4131160" y="713581"/>
              <a:chExt cx="881684" cy="881684"/>
            </a:xfrm>
          </p:grpSpPr>
          <p:sp>
            <p:nvSpPr>
              <p:cNvPr id="30" name="椭圆 29"/>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1" name="椭圆 30"/>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29" name="KSO_Shape"/>
            <p:cNvSpPr>
              <a:spLocks/>
            </p:cNvSpPr>
            <p:nvPr/>
          </p:nvSpPr>
          <p:spPr bwMode="auto">
            <a:xfrm>
              <a:off x="6926981" y="3575712"/>
              <a:ext cx="427925" cy="293127"/>
            </a:xfrm>
            <a:custGeom>
              <a:avLst/>
              <a:gdLst>
                <a:gd name="T0" fmla="*/ 533764 w 2262188"/>
                <a:gd name="T1" fmla="*/ 1493837 h 1547812"/>
                <a:gd name="T2" fmla="*/ 547137 w 2262188"/>
                <a:gd name="T3" fmla="*/ 1258660 h 1547812"/>
                <a:gd name="T4" fmla="*/ 385081 w 2262188"/>
                <a:gd name="T5" fmla="*/ 1488848 h 1547812"/>
                <a:gd name="T6" fmla="*/ 417039 w 2262188"/>
                <a:gd name="T7" fmla="*/ 1265237 h 1547812"/>
                <a:gd name="T8" fmla="*/ 240931 w 2262188"/>
                <a:gd name="T9" fmla="*/ 1479777 h 1547812"/>
                <a:gd name="T10" fmla="*/ 283994 w 2262188"/>
                <a:gd name="T11" fmla="*/ 1275669 h 1547812"/>
                <a:gd name="T12" fmla="*/ 100407 w 2262188"/>
                <a:gd name="T13" fmla="*/ 1280432 h 1547812"/>
                <a:gd name="T14" fmla="*/ 145057 w 2262188"/>
                <a:gd name="T15" fmla="*/ 1475241 h 1547812"/>
                <a:gd name="T16" fmla="*/ 847904 w 2262188"/>
                <a:gd name="T17" fmla="*/ 1322387 h 1547812"/>
                <a:gd name="T18" fmla="*/ 15186 w 2262188"/>
                <a:gd name="T19" fmla="*/ 1538060 h 1547812"/>
                <a:gd name="T20" fmla="*/ 527304 w 2262188"/>
                <a:gd name="T21" fmla="*/ 859744 h 1547812"/>
                <a:gd name="T22" fmla="*/ 544745 w 2262188"/>
                <a:gd name="T23" fmla="*/ 1093334 h 1547812"/>
                <a:gd name="T24" fmla="*/ 535684 w 2262188"/>
                <a:gd name="T25" fmla="*/ 857023 h 1547812"/>
                <a:gd name="T26" fmla="*/ 394798 w 2262188"/>
                <a:gd name="T27" fmla="*/ 1094014 h 1547812"/>
                <a:gd name="T28" fmla="*/ 407936 w 2262188"/>
                <a:gd name="T29" fmla="*/ 858837 h 1547812"/>
                <a:gd name="T30" fmla="*/ 247117 w 2262188"/>
                <a:gd name="T31" fmla="*/ 1089025 h 1547812"/>
                <a:gd name="T32" fmla="*/ 278828 w 2262188"/>
                <a:gd name="T33" fmla="*/ 865414 h 1547812"/>
                <a:gd name="T34" fmla="*/ 102154 w 2262188"/>
                <a:gd name="T35" fmla="*/ 1079953 h 1547812"/>
                <a:gd name="T36" fmla="*/ 144963 w 2262188"/>
                <a:gd name="T37" fmla="*/ 875846 h 1547812"/>
                <a:gd name="T38" fmla="*/ 689708 w 2262188"/>
                <a:gd name="T39" fmla="*/ 1045935 h 1547812"/>
                <a:gd name="T40" fmla="*/ 12231 w 2262188"/>
                <a:gd name="T41" fmla="*/ 814160 h 1547812"/>
                <a:gd name="T42" fmla="*/ 519151 w 2262188"/>
                <a:gd name="T43" fmla="*/ 682357 h 1547812"/>
                <a:gd name="T44" fmla="*/ 558563 w 2262188"/>
                <a:gd name="T45" fmla="*/ 469492 h 1547812"/>
                <a:gd name="T46" fmla="*/ 376679 w 2262188"/>
                <a:gd name="T47" fmla="*/ 671237 h 1547812"/>
                <a:gd name="T48" fmla="*/ 421980 w 2262188"/>
                <a:gd name="T49" fmla="*/ 668967 h 1547812"/>
                <a:gd name="T50" fmla="*/ 240096 w 2262188"/>
                <a:gd name="T51" fmla="*/ 471761 h 1547812"/>
                <a:gd name="T52" fmla="*/ 281547 w 2262188"/>
                <a:gd name="T53" fmla="*/ 680314 h 1547812"/>
                <a:gd name="T54" fmla="*/ 107137 w 2262188"/>
                <a:gd name="T55" fmla="*/ 462003 h 1547812"/>
                <a:gd name="T56" fmla="*/ 135677 w 2262188"/>
                <a:gd name="T57" fmla="*/ 688711 h 1547812"/>
                <a:gd name="T58" fmla="*/ 733425 w 2262188"/>
                <a:gd name="T59" fmla="*/ 400050 h 1547812"/>
                <a:gd name="T60" fmla="*/ 4983 w 2262188"/>
                <a:gd name="T61" fmla="*/ 724113 h 1547812"/>
                <a:gd name="T62" fmla="*/ 1304533 w 2262188"/>
                <a:gd name="T63" fmla="*/ 388484 h 1547812"/>
                <a:gd name="T64" fmla="*/ 1151318 w 2262188"/>
                <a:gd name="T65" fmla="*/ 606198 h 1547812"/>
                <a:gd name="T66" fmla="*/ 1324281 w 2262188"/>
                <a:gd name="T67" fmla="*/ 788987 h 1547812"/>
                <a:gd name="T68" fmla="*/ 1530839 w 2262188"/>
                <a:gd name="T69" fmla="*/ 996723 h 1547812"/>
                <a:gd name="T70" fmla="*/ 1435731 w 2262188"/>
                <a:gd name="T71" fmla="*/ 1033235 h 1547812"/>
                <a:gd name="T72" fmla="*/ 1175605 w 2262188"/>
                <a:gd name="T73" fmla="*/ 1040039 h 1547812"/>
                <a:gd name="T74" fmla="*/ 1426198 w 2262188"/>
                <a:gd name="T75" fmla="*/ 1168626 h 1547812"/>
                <a:gd name="T76" fmla="*/ 1804130 w 2262188"/>
                <a:gd name="T77" fmla="*/ 1049564 h 1547812"/>
                <a:gd name="T78" fmla="*/ 1811621 w 2262188"/>
                <a:gd name="T79" fmla="*/ 824593 h 1547812"/>
                <a:gd name="T80" fmla="*/ 1472730 w 2262188"/>
                <a:gd name="T81" fmla="*/ 618898 h 1547812"/>
                <a:gd name="T82" fmla="*/ 1456387 w 2262188"/>
                <a:gd name="T83" fmla="*/ 489403 h 1547812"/>
                <a:gd name="T84" fmla="*/ 1803903 w 2262188"/>
                <a:gd name="T85" fmla="*/ 592364 h 1547812"/>
                <a:gd name="T86" fmla="*/ 1611873 w 2262188"/>
                <a:gd name="T87" fmla="*/ 375103 h 1547812"/>
                <a:gd name="T88" fmla="*/ 522331 w 2262188"/>
                <a:gd name="T89" fmla="*/ 285711 h 1547812"/>
                <a:gd name="T90" fmla="*/ 556775 w 2262188"/>
                <a:gd name="T91" fmla="*/ 65584 h 1547812"/>
                <a:gd name="T92" fmla="*/ 377982 w 2262188"/>
                <a:gd name="T93" fmla="*/ 276179 h 1547812"/>
                <a:gd name="T94" fmla="*/ 421717 w 2262188"/>
                <a:gd name="T95" fmla="*/ 76477 h 1547812"/>
                <a:gd name="T96" fmla="*/ 239298 w 2262188"/>
                <a:gd name="T97" fmla="*/ 76477 h 1547812"/>
                <a:gd name="T98" fmla="*/ 283487 w 2262188"/>
                <a:gd name="T99" fmla="*/ 276179 h 1547812"/>
                <a:gd name="T100" fmla="*/ 104240 w 2262188"/>
                <a:gd name="T101" fmla="*/ 65584 h 1547812"/>
                <a:gd name="T102" fmla="*/ 139137 w 2262188"/>
                <a:gd name="T103" fmla="*/ 285711 h 1547812"/>
                <a:gd name="T104" fmla="*/ 1570334 w 2262188"/>
                <a:gd name="T105" fmla="*/ 8617 h 1547812"/>
                <a:gd name="T106" fmla="*/ 2074244 w 2262188"/>
                <a:gd name="T107" fmla="*/ 271009 h 1547812"/>
                <a:gd name="T108" fmla="*/ 2261053 w 2262188"/>
                <a:gd name="T109" fmla="*/ 814387 h 1547812"/>
                <a:gd name="T110" fmla="*/ 2023172 w 2262188"/>
                <a:gd name="T111" fmla="*/ 1332139 h 1547812"/>
                <a:gd name="T112" fmla="*/ 1491343 w 2262188"/>
                <a:gd name="T113" fmla="*/ 1544637 h 1547812"/>
                <a:gd name="T114" fmla="*/ 959515 w 2262188"/>
                <a:gd name="T115" fmla="*/ 1332139 h 1547812"/>
                <a:gd name="T116" fmla="*/ 721633 w 2262188"/>
                <a:gd name="T117" fmla="*/ 814387 h 1547812"/>
                <a:gd name="T118" fmla="*/ 908670 w 2262188"/>
                <a:gd name="T119" fmla="*/ 271009 h 1547812"/>
                <a:gd name="T120" fmla="*/ 1412579 w 2262188"/>
                <a:gd name="T121" fmla="*/ 8617 h 1547812"/>
                <a:gd name="T122" fmla="*/ 840035 w 2262188"/>
                <a:gd name="T123" fmla="*/ 237374 h 1547812"/>
                <a:gd name="T124" fmla="*/ 4985 w 2262188"/>
                <a:gd name="T125" fmla="*/ 21786 h 15478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62188" h="1547812">
                  <a:moveTo>
                    <a:pt x="536031" y="1256846"/>
                  </a:moveTo>
                  <a:lnTo>
                    <a:pt x="533764" y="1257300"/>
                  </a:lnTo>
                  <a:lnTo>
                    <a:pt x="531498" y="1257753"/>
                  </a:lnTo>
                  <a:lnTo>
                    <a:pt x="529458" y="1258660"/>
                  </a:lnTo>
                  <a:lnTo>
                    <a:pt x="527645" y="1259567"/>
                  </a:lnTo>
                  <a:lnTo>
                    <a:pt x="525831" y="1260701"/>
                  </a:lnTo>
                  <a:lnTo>
                    <a:pt x="524018" y="1262289"/>
                  </a:lnTo>
                  <a:lnTo>
                    <a:pt x="522432" y="1263876"/>
                  </a:lnTo>
                  <a:lnTo>
                    <a:pt x="520845" y="1265237"/>
                  </a:lnTo>
                  <a:lnTo>
                    <a:pt x="519485" y="1267051"/>
                  </a:lnTo>
                  <a:lnTo>
                    <a:pt x="518579" y="1269092"/>
                  </a:lnTo>
                  <a:lnTo>
                    <a:pt x="517446" y="1271360"/>
                  </a:lnTo>
                  <a:lnTo>
                    <a:pt x="516765" y="1273401"/>
                  </a:lnTo>
                  <a:lnTo>
                    <a:pt x="516312" y="1275669"/>
                  </a:lnTo>
                  <a:lnTo>
                    <a:pt x="515632" y="1277937"/>
                  </a:lnTo>
                  <a:lnTo>
                    <a:pt x="515632" y="1280432"/>
                  </a:lnTo>
                  <a:lnTo>
                    <a:pt x="515632" y="1470705"/>
                  </a:lnTo>
                  <a:lnTo>
                    <a:pt x="515632" y="1472973"/>
                  </a:lnTo>
                  <a:lnTo>
                    <a:pt x="516312" y="1475241"/>
                  </a:lnTo>
                  <a:lnTo>
                    <a:pt x="516765" y="1477509"/>
                  </a:lnTo>
                  <a:lnTo>
                    <a:pt x="517446" y="1479777"/>
                  </a:lnTo>
                  <a:lnTo>
                    <a:pt x="518579" y="1482044"/>
                  </a:lnTo>
                  <a:lnTo>
                    <a:pt x="519485" y="1483859"/>
                  </a:lnTo>
                  <a:lnTo>
                    <a:pt x="520845" y="1485446"/>
                  </a:lnTo>
                  <a:lnTo>
                    <a:pt x="522432" y="1487260"/>
                  </a:lnTo>
                  <a:lnTo>
                    <a:pt x="524018" y="1488848"/>
                  </a:lnTo>
                  <a:lnTo>
                    <a:pt x="525831" y="1490209"/>
                  </a:lnTo>
                  <a:lnTo>
                    <a:pt x="527645" y="1491569"/>
                  </a:lnTo>
                  <a:lnTo>
                    <a:pt x="529458" y="1492477"/>
                  </a:lnTo>
                  <a:lnTo>
                    <a:pt x="531498" y="1493384"/>
                  </a:lnTo>
                  <a:lnTo>
                    <a:pt x="533764" y="1493837"/>
                  </a:lnTo>
                  <a:lnTo>
                    <a:pt x="536031" y="1494064"/>
                  </a:lnTo>
                  <a:lnTo>
                    <a:pt x="538071" y="1494291"/>
                  </a:lnTo>
                  <a:lnTo>
                    <a:pt x="540564" y="1494064"/>
                  </a:lnTo>
                  <a:lnTo>
                    <a:pt x="542830" y="1493837"/>
                  </a:lnTo>
                  <a:lnTo>
                    <a:pt x="545097" y="1493384"/>
                  </a:lnTo>
                  <a:lnTo>
                    <a:pt x="547137" y="1492477"/>
                  </a:lnTo>
                  <a:lnTo>
                    <a:pt x="548950" y="1491569"/>
                  </a:lnTo>
                  <a:lnTo>
                    <a:pt x="550990" y="1490209"/>
                  </a:lnTo>
                  <a:lnTo>
                    <a:pt x="552576" y="1488848"/>
                  </a:lnTo>
                  <a:lnTo>
                    <a:pt x="554390" y="1487260"/>
                  </a:lnTo>
                  <a:lnTo>
                    <a:pt x="555750" y="1485446"/>
                  </a:lnTo>
                  <a:lnTo>
                    <a:pt x="556883" y="1483859"/>
                  </a:lnTo>
                  <a:lnTo>
                    <a:pt x="558243" y="1482044"/>
                  </a:lnTo>
                  <a:lnTo>
                    <a:pt x="558923" y="1479777"/>
                  </a:lnTo>
                  <a:lnTo>
                    <a:pt x="559829" y="1477509"/>
                  </a:lnTo>
                  <a:lnTo>
                    <a:pt x="560283" y="1475241"/>
                  </a:lnTo>
                  <a:lnTo>
                    <a:pt x="560736" y="1472973"/>
                  </a:lnTo>
                  <a:lnTo>
                    <a:pt x="560736" y="1470705"/>
                  </a:lnTo>
                  <a:lnTo>
                    <a:pt x="560736" y="1280432"/>
                  </a:lnTo>
                  <a:lnTo>
                    <a:pt x="560736" y="1277937"/>
                  </a:lnTo>
                  <a:lnTo>
                    <a:pt x="560283" y="1275669"/>
                  </a:lnTo>
                  <a:lnTo>
                    <a:pt x="559829" y="1273401"/>
                  </a:lnTo>
                  <a:lnTo>
                    <a:pt x="558923" y="1271360"/>
                  </a:lnTo>
                  <a:lnTo>
                    <a:pt x="558243" y="1269092"/>
                  </a:lnTo>
                  <a:lnTo>
                    <a:pt x="556883" y="1267051"/>
                  </a:lnTo>
                  <a:lnTo>
                    <a:pt x="555750" y="1265237"/>
                  </a:lnTo>
                  <a:lnTo>
                    <a:pt x="554390" y="1263876"/>
                  </a:lnTo>
                  <a:lnTo>
                    <a:pt x="552576" y="1262289"/>
                  </a:lnTo>
                  <a:lnTo>
                    <a:pt x="550990" y="1260701"/>
                  </a:lnTo>
                  <a:lnTo>
                    <a:pt x="548950" y="1259567"/>
                  </a:lnTo>
                  <a:lnTo>
                    <a:pt x="547137" y="1258660"/>
                  </a:lnTo>
                  <a:lnTo>
                    <a:pt x="545097" y="1257753"/>
                  </a:lnTo>
                  <a:lnTo>
                    <a:pt x="542830" y="1257300"/>
                  </a:lnTo>
                  <a:lnTo>
                    <a:pt x="540564" y="1256846"/>
                  </a:lnTo>
                  <a:lnTo>
                    <a:pt x="538071" y="1256846"/>
                  </a:lnTo>
                  <a:lnTo>
                    <a:pt x="536031" y="1256846"/>
                  </a:lnTo>
                  <a:close/>
                  <a:moveTo>
                    <a:pt x="397093" y="1256846"/>
                  </a:moveTo>
                  <a:lnTo>
                    <a:pt x="395054" y="1257300"/>
                  </a:lnTo>
                  <a:lnTo>
                    <a:pt x="392787" y="1257753"/>
                  </a:lnTo>
                  <a:lnTo>
                    <a:pt x="390747" y="1258660"/>
                  </a:lnTo>
                  <a:lnTo>
                    <a:pt x="388707" y="1259567"/>
                  </a:lnTo>
                  <a:lnTo>
                    <a:pt x="386894" y="1260701"/>
                  </a:lnTo>
                  <a:lnTo>
                    <a:pt x="385081" y="1262289"/>
                  </a:lnTo>
                  <a:lnTo>
                    <a:pt x="383494" y="1263876"/>
                  </a:lnTo>
                  <a:lnTo>
                    <a:pt x="382135" y="1265237"/>
                  </a:lnTo>
                  <a:lnTo>
                    <a:pt x="381001" y="1267051"/>
                  </a:lnTo>
                  <a:lnTo>
                    <a:pt x="379641" y="1269092"/>
                  </a:lnTo>
                  <a:lnTo>
                    <a:pt x="378508" y="1271360"/>
                  </a:lnTo>
                  <a:lnTo>
                    <a:pt x="378055" y="1273401"/>
                  </a:lnTo>
                  <a:lnTo>
                    <a:pt x="377375" y="1275669"/>
                  </a:lnTo>
                  <a:lnTo>
                    <a:pt x="376922" y="1277937"/>
                  </a:lnTo>
                  <a:lnTo>
                    <a:pt x="376922" y="1280432"/>
                  </a:lnTo>
                  <a:lnTo>
                    <a:pt x="376922" y="1470705"/>
                  </a:lnTo>
                  <a:lnTo>
                    <a:pt x="376922" y="1472973"/>
                  </a:lnTo>
                  <a:lnTo>
                    <a:pt x="377375" y="1475241"/>
                  </a:lnTo>
                  <a:lnTo>
                    <a:pt x="378055" y="1477509"/>
                  </a:lnTo>
                  <a:lnTo>
                    <a:pt x="378508" y="1479777"/>
                  </a:lnTo>
                  <a:lnTo>
                    <a:pt x="379641" y="1482044"/>
                  </a:lnTo>
                  <a:lnTo>
                    <a:pt x="381001" y="1483859"/>
                  </a:lnTo>
                  <a:lnTo>
                    <a:pt x="382135" y="1485446"/>
                  </a:lnTo>
                  <a:lnTo>
                    <a:pt x="383494" y="1487260"/>
                  </a:lnTo>
                  <a:lnTo>
                    <a:pt x="385081" y="1488848"/>
                  </a:lnTo>
                  <a:lnTo>
                    <a:pt x="386894" y="1490209"/>
                  </a:lnTo>
                  <a:lnTo>
                    <a:pt x="388707" y="1491569"/>
                  </a:lnTo>
                  <a:lnTo>
                    <a:pt x="390747" y="1492477"/>
                  </a:lnTo>
                  <a:lnTo>
                    <a:pt x="392787" y="1493384"/>
                  </a:lnTo>
                  <a:lnTo>
                    <a:pt x="395054" y="1493837"/>
                  </a:lnTo>
                  <a:lnTo>
                    <a:pt x="397093" y="1494064"/>
                  </a:lnTo>
                  <a:lnTo>
                    <a:pt x="399360" y="1494291"/>
                  </a:lnTo>
                  <a:lnTo>
                    <a:pt x="401853" y="1494064"/>
                  </a:lnTo>
                  <a:lnTo>
                    <a:pt x="404120" y="1493837"/>
                  </a:lnTo>
                  <a:lnTo>
                    <a:pt x="406160" y="1493384"/>
                  </a:lnTo>
                  <a:lnTo>
                    <a:pt x="408199" y="1492477"/>
                  </a:lnTo>
                  <a:lnTo>
                    <a:pt x="410239" y="1491569"/>
                  </a:lnTo>
                  <a:lnTo>
                    <a:pt x="412052" y="1490209"/>
                  </a:lnTo>
                  <a:lnTo>
                    <a:pt x="413866" y="1488848"/>
                  </a:lnTo>
                  <a:lnTo>
                    <a:pt x="415452" y="1487260"/>
                  </a:lnTo>
                  <a:lnTo>
                    <a:pt x="417039" y="1485446"/>
                  </a:lnTo>
                  <a:lnTo>
                    <a:pt x="418172" y="1483859"/>
                  </a:lnTo>
                  <a:lnTo>
                    <a:pt x="419305" y="1482044"/>
                  </a:lnTo>
                  <a:lnTo>
                    <a:pt x="420439" y="1479777"/>
                  </a:lnTo>
                  <a:lnTo>
                    <a:pt x="421119" y="1477509"/>
                  </a:lnTo>
                  <a:lnTo>
                    <a:pt x="421572" y="1475241"/>
                  </a:lnTo>
                  <a:lnTo>
                    <a:pt x="421799" y="1472973"/>
                  </a:lnTo>
                  <a:lnTo>
                    <a:pt x="422252" y="1470705"/>
                  </a:lnTo>
                  <a:lnTo>
                    <a:pt x="422252" y="1280432"/>
                  </a:lnTo>
                  <a:lnTo>
                    <a:pt x="421799" y="1277937"/>
                  </a:lnTo>
                  <a:lnTo>
                    <a:pt x="421572" y="1275669"/>
                  </a:lnTo>
                  <a:lnTo>
                    <a:pt x="421119" y="1273401"/>
                  </a:lnTo>
                  <a:lnTo>
                    <a:pt x="420439" y="1271360"/>
                  </a:lnTo>
                  <a:lnTo>
                    <a:pt x="419305" y="1269092"/>
                  </a:lnTo>
                  <a:lnTo>
                    <a:pt x="418172" y="1267051"/>
                  </a:lnTo>
                  <a:lnTo>
                    <a:pt x="417039" y="1265237"/>
                  </a:lnTo>
                  <a:lnTo>
                    <a:pt x="415452" y="1263876"/>
                  </a:lnTo>
                  <a:lnTo>
                    <a:pt x="413866" y="1262289"/>
                  </a:lnTo>
                  <a:lnTo>
                    <a:pt x="412052" y="1260701"/>
                  </a:lnTo>
                  <a:lnTo>
                    <a:pt x="410239" y="1259567"/>
                  </a:lnTo>
                  <a:lnTo>
                    <a:pt x="408199" y="1258660"/>
                  </a:lnTo>
                  <a:lnTo>
                    <a:pt x="406160" y="1257753"/>
                  </a:lnTo>
                  <a:lnTo>
                    <a:pt x="404120" y="1257300"/>
                  </a:lnTo>
                  <a:lnTo>
                    <a:pt x="401853" y="1256846"/>
                  </a:lnTo>
                  <a:lnTo>
                    <a:pt x="399360" y="1256846"/>
                  </a:lnTo>
                  <a:lnTo>
                    <a:pt x="397093" y="1256846"/>
                  </a:lnTo>
                  <a:close/>
                  <a:moveTo>
                    <a:pt x="259516" y="1256846"/>
                  </a:moveTo>
                  <a:lnTo>
                    <a:pt x="257250" y="1257300"/>
                  </a:lnTo>
                  <a:lnTo>
                    <a:pt x="255210" y="1257753"/>
                  </a:lnTo>
                  <a:lnTo>
                    <a:pt x="252943" y="1258660"/>
                  </a:lnTo>
                  <a:lnTo>
                    <a:pt x="250903" y="1259567"/>
                  </a:lnTo>
                  <a:lnTo>
                    <a:pt x="249090" y="1260701"/>
                  </a:lnTo>
                  <a:lnTo>
                    <a:pt x="247277" y="1262289"/>
                  </a:lnTo>
                  <a:lnTo>
                    <a:pt x="245917" y="1263876"/>
                  </a:lnTo>
                  <a:lnTo>
                    <a:pt x="244330" y="1265237"/>
                  </a:lnTo>
                  <a:lnTo>
                    <a:pt x="242970" y="1267051"/>
                  </a:lnTo>
                  <a:lnTo>
                    <a:pt x="242064" y="1269092"/>
                  </a:lnTo>
                  <a:lnTo>
                    <a:pt x="240931" y="1271360"/>
                  </a:lnTo>
                  <a:lnTo>
                    <a:pt x="240251" y="1273401"/>
                  </a:lnTo>
                  <a:lnTo>
                    <a:pt x="239571" y="1275669"/>
                  </a:lnTo>
                  <a:lnTo>
                    <a:pt x="239344" y="1277937"/>
                  </a:lnTo>
                  <a:lnTo>
                    <a:pt x="239117" y="1280432"/>
                  </a:lnTo>
                  <a:lnTo>
                    <a:pt x="239117" y="1470705"/>
                  </a:lnTo>
                  <a:lnTo>
                    <a:pt x="239344" y="1472973"/>
                  </a:lnTo>
                  <a:lnTo>
                    <a:pt x="239571" y="1475241"/>
                  </a:lnTo>
                  <a:lnTo>
                    <a:pt x="240251" y="1477509"/>
                  </a:lnTo>
                  <a:lnTo>
                    <a:pt x="240931" y="1479777"/>
                  </a:lnTo>
                  <a:lnTo>
                    <a:pt x="242064" y="1482044"/>
                  </a:lnTo>
                  <a:lnTo>
                    <a:pt x="242970" y="1483859"/>
                  </a:lnTo>
                  <a:lnTo>
                    <a:pt x="244330" y="1485446"/>
                  </a:lnTo>
                  <a:lnTo>
                    <a:pt x="245917" y="1487260"/>
                  </a:lnTo>
                  <a:lnTo>
                    <a:pt x="247277" y="1488848"/>
                  </a:lnTo>
                  <a:lnTo>
                    <a:pt x="249090" y="1490209"/>
                  </a:lnTo>
                  <a:lnTo>
                    <a:pt x="250903" y="1491569"/>
                  </a:lnTo>
                  <a:lnTo>
                    <a:pt x="252943" y="1492477"/>
                  </a:lnTo>
                  <a:lnTo>
                    <a:pt x="255210" y="1493384"/>
                  </a:lnTo>
                  <a:lnTo>
                    <a:pt x="257250" y="1493837"/>
                  </a:lnTo>
                  <a:lnTo>
                    <a:pt x="259516" y="1494064"/>
                  </a:lnTo>
                  <a:lnTo>
                    <a:pt x="261782" y="1494291"/>
                  </a:lnTo>
                  <a:lnTo>
                    <a:pt x="264049" y="1494064"/>
                  </a:lnTo>
                  <a:lnTo>
                    <a:pt x="266542" y="1493837"/>
                  </a:lnTo>
                  <a:lnTo>
                    <a:pt x="268582" y="1493384"/>
                  </a:lnTo>
                  <a:lnTo>
                    <a:pt x="270622" y="1492477"/>
                  </a:lnTo>
                  <a:lnTo>
                    <a:pt x="272662" y="1491569"/>
                  </a:lnTo>
                  <a:lnTo>
                    <a:pt x="274475" y="1490209"/>
                  </a:lnTo>
                  <a:lnTo>
                    <a:pt x="276288" y="1488848"/>
                  </a:lnTo>
                  <a:lnTo>
                    <a:pt x="277875" y="1487260"/>
                  </a:lnTo>
                  <a:lnTo>
                    <a:pt x="279008" y="1485446"/>
                  </a:lnTo>
                  <a:lnTo>
                    <a:pt x="280368" y="1483859"/>
                  </a:lnTo>
                  <a:lnTo>
                    <a:pt x="281728" y="1482044"/>
                  </a:lnTo>
                  <a:lnTo>
                    <a:pt x="282635" y="1479777"/>
                  </a:lnTo>
                  <a:lnTo>
                    <a:pt x="283541" y="1477509"/>
                  </a:lnTo>
                  <a:lnTo>
                    <a:pt x="283994" y="1475241"/>
                  </a:lnTo>
                  <a:lnTo>
                    <a:pt x="284221" y="1472973"/>
                  </a:lnTo>
                  <a:lnTo>
                    <a:pt x="284221" y="1470705"/>
                  </a:lnTo>
                  <a:lnTo>
                    <a:pt x="284221" y="1280432"/>
                  </a:lnTo>
                  <a:lnTo>
                    <a:pt x="284221" y="1277937"/>
                  </a:lnTo>
                  <a:lnTo>
                    <a:pt x="283994" y="1275669"/>
                  </a:lnTo>
                  <a:lnTo>
                    <a:pt x="283541" y="1273401"/>
                  </a:lnTo>
                  <a:lnTo>
                    <a:pt x="282635" y="1271360"/>
                  </a:lnTo>
                  <a:lnTo>
                    <a:pt x="281728" y="1269092"/>
                  </a:lnTo>
                  <a:lnTo>
                    <a:pt x="280368" y="1267051"/>
                  </a:lnTo>
                  <a:lnTo>
                    <a:pt x="279008" y="1265237"/>
                  </a:lnTo>
                  <a:lnTo>
                    <a:pt x="277875" y="1263876"/>
                  </a:lnTo>
                  <a:lnTo>
                    <a:pt x="276288" y="1262289"/>
                  </a:lnTo>
                  <a:lnTo>
                    <a:pt x="274475" y="1260701"/>
                  </a:lnTo>
                  <a:lnTo>
                    <a:pt x="272662" y="1259567"/>
                  </a:lnTo>
                  <a:lnTo>
                    <a:pt x="270622" y="1258660"/>
                  </a:lnTo>
                  <a:lnTo>
                    <a:pt x="268582" y="1257753"/>
                  </a:lnTo>
                  <a:lnTo>
                    <a:pt x="266542" y="1257300"/>
                  </a:lnTo>
                  <a:lnTo>
                    <a:pt x="264049" y="1256846"/>
                  </a:lnTo>
                  <a:lnTo>
                    <a:pt x="261782" y="1256846"/>
                  </a:lnTo>
                  <a:lnTo>
                    <a:pt x="259516" y="1256846"/>
                  </a:lnTo>
                  <a:close/>
                  <a:moveTo>
                    <a:pt x="120805" y="1256846"/>
                  </a:moveTo>
                  <a:lnTo>
                    <a:pt x="118539" y="1257300"/>
                  </a:lnTo>
                  <a:lnTo>
                    <a:pt x="116499" y="1257753"/>
                  </a:lnTo>
                  <a:lnTo>
                    <a:pt x="114006" y="1258660"/>
                  </a:lnTo>
                  <a:lnTo>
                    <a:pt x="112192" y="1259567"/>
                  </a:lnTo>
                  <a:lnTo>
                    <a:pt x="110606" y="1260701"/>
                  </a:lnTo>
                  <a:lnTo>
                    <a:pt x="108793" y="1262289"/>
                  </a:lnTo>
                  <a:lnTo>
                    <a:pt x="107206" y="1263876"/>
                  </a:lnTo>
                  <a:lnTo>
                    <a:pt x="105620" y="1265237"/>
                  </a:lnTo>
                  <a:lnTo>
                    <a:pt x="104260" y="1267051"/>
                  </a:lnTo>
                  <a:lnTo>
                    <a:pt x="103353" y="1269092"/>
                  </a:lnTo>
                  <a:lnTo>
                    <a:pt x="102220" y="1271360"/>
                  </a:lnTo>
                  <a:lnTo>
                    <a:pt x="101540" y="1273401"/>
                  </a:lnTo>
                  <a:lnTo>
                    <a:pt x="100860" y="1275669"/>
                  </a:lnTo>
                  <a:lnTo>
                    <a:pt x="100633" y="1277937"/>
                  </a:lnTo>
                  <a:lnTo>
                    <a:pt x="100407" y="1280432"/>
                  </a:lnTo>
                  <a:lnTo>
                    <a:pt x="100407" y="1470705"/>
                  </a:lnTo>
                  <a:lnTo>
                    <a:pt x="100633" y="1472973"/>
                  </a:lnTo>
                  <a:lnTo>
                    <a:pt x="100860" y="1475241"/>
                  </a:lnTo>
                  <a:lnTo>
                    <a:pt x="101540" y="1477509"/>
                  </a:lnTo>
                  <a:lnTo>
                    <a:pt x="102220" y="1479777"/>
                  </a:lnTo>
                  <a:lnTo>
                    <a:pt x="103353" y="1482044"/>
                  </a:lnTo>
                  <a:lnTo>
                    <a:pt x="104260" y="1483859"/>
                  </a:lnTo>
                  <a:lnTo>
                    <a:pt x="105620" y="1485446"/>
                  </a:lnTo>
                  <a:lnTo>
                    <a:pt x="107206" y="1487260"/>
                  </a:lnTo>
                  <a:lnTo>
                    <a:pt x="108793" y="1488848"/>
                  </a:lnTo>
                  <a:lnTo>
                    <a:pt x="110606" y="1490209"/>
                  </a:lnTo>
                  <a:lnTo>
                    <a:pt x="112192" y="1491569"/>
                  </a:lnTo>
                  <a:lnTo>
                    <a:pt x="114006" y="1492477"/>
                  </a:lnTo>
                  <a:lnTo>
                    <a:pt x="116499" y="1493384"/>
                  </a:lnTo>
                  <a:lnTo>
                    <a:pt x="118539" y="1493837"/>
                  </a:lnTo>
                  <a:lnTo>
                    <a:pt x="120805" y="1494064"/>
                  </a:lnTo>
                  <a:lnTo>
                    <a:pt x="123072" y="1494291"/>
                  </a:lnTo>
                  <a:lnTo>
                    <a:pt x="125338" y="1494064"/>
                  </a:lnTo>
                  <a:lnTo>
                    <a:pt x="127605" y="1493837"/>
                  </a:lnTo>
                  <a:lnTo>
                    <a:pt x="129871" y="1493384"/>
                  </a:lnTo>
                  <a:lnTo>
                    <a:pt x="131911" y="1492477"/>
                  </a:lnTo>
                  <a:lnTo>
                    <a:pt x="133724" y="1491569"/>
                  </a:lnTo>
                  <a:lnTo>
                    <a:pt x="135764" y="1490209"/>
                  </a:lnTo>
                  <a:lnTo>
                    <a:pt x="137351" y="1488848"/>
                  </a:lnTo>
                  <a:lnTo>
                    <a:pt x="139164" y="1487260"/>
                  </a:lnTo>
                  <a:lnTo>
                    <a:pt x="140297" y="1485446"/>
                  </a:lnTo>
                  <a:lnTo>
                    <a:pt x="141657" y="1483859"/>
                  </a:lnTo>
                  <a:lnTo>
                    <a:pt x="143017" y="1482044"/>
                  </a:lnTo>
                  <a:lnTo>
                    <a:pt x="143697" y="1479777"/>
                  </a:lnTo>
                  <a:lnTo>
                    <a:pt x="144604" y="1477509"/>
                  </a:lnTo>
                  <a:lnTo>
                    <a:pt x="145057" y="1475241"/>
                  </a:lnTo>
                  <a:lnTo>
                    <a:pt x="145510" y="1472973"/>
                  </a:lnTo>
                  <a:lnTo>
                    <a:pt x="145510" y="1470705"/>
                  </a:lnTo>
                  <a:lnTo>
                    <a:pt x="145510" y="1280432"/>
                  </a:lnTo>
                  <a:lnTo>
                    <a:pt x="145510" y="1277937"/>
                  </a:lnTo>
                  <a:lnTo>
                    <a:pt x="145057" y="1275669"/>
                  </a:lnTo>
                  <a:lnTo>
                    <a:pt x="144604" y="1273401"/>
                  </a:lnTo>
                  <a:lnTo>
                    <a:pt x="143697" y="1271360"/>
                  </a:lnTo>
                  <a:lnTo>
                    <a:pt x="143017" y="1269092"/>
                  </a:lnTo>
                  <a:lnTo>
                    <a:pt x="141657" y="1267051"/>
                  </a:lnTo>
                  <a:lnTo>
                    <a:pt x="140297" y="1265237"/>
                  </a:lnTo>
                  <a:lnTo>
                    <a:pt x="139164" y="1263876"/>
                  </a:lnTo>
                  <a:lnTo>
                    <a:pt x="137351" y="1262289"/>
                  </a:lnTo>
                  <a:lnTo>
                    <a:pt x="135764" y="1260701"/>
                  </a:lnTo>
                  <a:lnTo>
                    <a:pt x="133724" y="1259567"/>
                  </a:lnTo>
                  <a:lnTo>
                    <a:pt x="131911" y="1258660"/>
                  </a:lnTo>
                  <a:lnTo>
                    <a:pt x="129871" y="1257753"/>
                  </a:lnTo>
                  <a:lnTo>
                    <a:pt x="127605" y="1257300"/>
                  </a:lnTo>
                  <a:lnTo>
                    <a:pt x="125338" y="1256846"/>
                  </a:lnTo>
                  <a:lnTo>
                    <a:pt x="123072" y="1256846"/>
                  </a:lnTo>
                  <a:lnTo>
                    <a:pt x="120805" y="1256846"/>
                  </a:lnTo>
                  <a:close/>
                  <a:moveTo>
                    <a:pt x="41704" y="1201737"/>
                  </a:moveTo>
                  <a:lnTo>
                    <a:pt x="762229" y="1201737"/>
                  </a:lnTo>
                  <a:lnTo>
                    <a:pt x="770615" y="1215798"/>
                  </a:lnTo>
                  <a:lnTo>
                    <a:pt x="779455" y="1230085"/>
                  </a:lnTo>
                  <a:lnTo>
                    <a:pt x="788521" y="1243692"/>
                  </a:lnTo>
                  <a:lnTo>
                    <a:pt x="797814" y="1257300"/>
                  </a:lnTo>
                  <a:lnTo>
                    <a:pt x="807333" y="1270680"/>
                  </a:lnTo>
                  <a:lnTo>
                    <a:pt x="817079" y="1283834"/>
                  </a:lnTo>
                  <a:lnTo>
                    <a:pt x="827052" y="1296987"/>
                  </a:lnTo>
                  <a:lnTo>
                    <a:pt x="837478" y="1309687"/>
                  </a:lnTo>
                  <a:lnTo>
                    <a:pt x="847904" y="1322387"/>
                  </a:lnTo>
                  <a:lnTo>
                    <a:pt x="858783" y="1334860"/>
                  </a:lnTo>
                  <a:lnTo>
                    <a:pt x="869889" y="1347107"/>
                  </a:lnTo>
                  <a:lnTo>
                    <a:pt x="880995" y="1358900"/>
                  </a:lnTo>
                  <a:lnTo>
                    <a:pt x="892554" y="1370693"/>
                  </a:lnTo>
                  <a:lnTo>
                    <a:pt x="904113" y="1382485"/>
                  </a:lnTo>
                  <a:lnTo>
                    <a:pt x="916352" y="1393598"/>
                  </a:lnTo>
                  <a:lnTo>
                    <a:pt x="928365" y="1404484"/>
                  </a:lnTo>
                  <a:lnTo>
                    <a:pt x="940831" y="1415369"/>
                  </a:lnTo>
                  <a:lnTo>
                    <a:pt x="953070" y="1426255"/>
                  </a:lnTo>
                  <a:lnTo>
                    <a:pt x="965989" y="1436460"/>
                  </a:lnTo>
                  <a:lnTo>
                    <a:pt x="978908" y="1446666"/>
                  </a:lnTo>
                  <a:lnTo>
                    <a:pt x="992281" y="1456418"/>
                  </a:lnTo>
                  <a:lnTo>
                    <a:pt x="1005426" y="1466169"/>
                  </a:lnTo>
                  <a:lnTo>
                    <a:pt x="1019025" y="1475468"/>
                  </a:lnTo>
                  <a:lnTo>
                    <a:pt x="1032851" y="1484539"/>
                  </a:lnTo>
                  <a:lnTo>
                    <a:pt x="1046677" y="1493610"/>
                  </a:lnTo>
                  <a:lnTo>
                    <a:pt x="1060956" y="1502002"/>
                  </a:lnTo>
                  <a:lnTo>
                    <a:pt x="1075235" y="1510393"/>
                  </a:lnTo>
                  <a:lnTo>
                    <a:pt x="1089741" y="1518330"/>
                  </a:lnTo>
                  <a:lnTo>
                    <a:pt x="1104473" y="1526041"/>
                  </a:lnTo>
                  <a:lnTo>
                    <a:pt x="1119205" y="1533525"/>
                  </a:lnTo>
                  <a:lnTo>
                    <a:pt x="1134164" y="1540782"/>
                  </a:lnTo>
                  <a:lnTo>
                    <a:pt x="1149350" y="1547812"/>
                  </a:lnTo>
                  <a:lnTo>
                    <a:pt x="41704" y="1547812"/>
                  </a:lnTo>
                  <a:lnTo>
                    <a:pt x="37397" y="1547359"/>
                  </a:lnTo>
                  <a:lnTo>
                    <a:pt x="33091" y="1546905"/>
                  </a:lnTo>
                  <a:lnTo>
                    <a:pt x="29238" y="1545998"/>
                  </a:lnTo>
                  <a:lnTo>
                    <a:pt x="25385" y="1544410"/>
                  </a:lnTo>
                  <a:lnTo>
                    <a:pt x="21759" y="1542596"/>
                  </a:lnTo>
                  <a:lnTo>
                    <a:pt x="18359" y="1540555"/>
                  </a:lnTo>
                  <a:lnTo>
                    <a:pt x="15186" y="1538060"/>
                  </a:lnTo>
                  <a:lnTo>
                    <a:pt x="12239" y="1535339"/>
                  </a:lnTo>
                  <a:lnTo>
                    <a:pt x="9519" y="1532391"/>
                  </a:lnTo>
                  <a:lnTo>
                    <a:pt x="7026" y="1529443"/>
                  </a:lnTo>
                  <a:lnTo>
                    <a:pt x="4986" y="1525814"/>
                  </a:lnTo>
                  <a:lnTo>
                    <a:pt x="3173" y="1522185"/>
                  </a:lnTo>
                  <a:lnTo>
                    <a:pt x="2040" y="1518330"/>
                  </a:lnTo>
                  <a:lnTo>
                    <a:pt x="907" y="1514475"/>
                  </a:lnTo>
                  <a:lnTo>
                    <a:pt x="227" y="1510393"/>
                  </a:lnTo>
                  <a:lnTo>
                    <a:pt x="0" y="1505857"/>
                  </a:lnTo>
                  <a:lnTo>
                    <a:pt x="0" y="1243466"/>
                  </a:lnTo>
                  <a:lnTo>
                    <a:pt x="227" y="1238930"/>
                  </a:lnTo>
                  <a:lnTo>
                    <a:pt x="907" y="1234848"/>
                  </a:lnTo>
                  <a:lnTo>
                    <a:pt x="2040" y="1230992"/>
                  </a:lnTo>
                  <a:lnTo>
                    <a:pt x="3173" y="1227137"/>
                  </a:lnTo>
                  <a:lnTo>
                    <a:pt x="4986" y="1223509"/>
                  </a:lnTo>
                  <a:lnTo>
                    <a:pt x="7026" y="1220107"/>
                  </a:lnTo>
                  <a:lnTo>
                    <a:pt x="9519" y="1216932"/>
                  </a:lnTo>
                  <a:lnTo>
                    <a:pt x="12239" y="1213984"/>
                  </a:lnTo>
                  <a:lnTo>
                    <a:pt x="15186" y="1211262"/>
                  </a:lnTo>
                  <a:lnTo>
                    <a:pt x="18359" y="1208767"/>
                  </a:lnTo>
                  <a:lnTo>
                    <a:pt x="21759" y="1206726"/>
                  </a:lnTo>
                  <a:lnTo>
                    <a:pt x="25385" y="1204912"/>
                  </a:lnTo>
                  <a:lnTo>
                    <a:pt x="29238" y="1203778"/>
                  </a:lnTo>
                  <a:lnTo>
                    <a:pt x="33091" y="1202644"/>
                  </a:lnTo>
                  <a:lnTo>
                    <a:pt x="37397" y="1201964"/>
                  </a:lnTo>
                  <a:lnTo>
                    <a:pt x="41704" y="1201737"/>
                  </a:lnTo>
                  <a:close/>
                  <a:moveTo>
                    <a:pt x="535684" y="857023"/>
                  </a:moveTo>
                  <a:lnTo>
                    <a:pt x="533419" y="857476"/>
                  </a:lnTo>
                  <a:lnTo>
                    <a:pt x="531154" y="857930"/>
                  </a:lnTo>
                  <a:lnTo>
                    <a:pt x="529116" y="858837"/>
                  </a:lnTo>
                  <a:lnTo>
                    <a:pt x="527304" y="859744"/>
                  </a:lnTo>
                  <a:lnTo>
                    <a:pt x="525492" y="860878"/>
                  </a:lnTo>
                  <a:lnTo>
                    <a:pt x="523680" y="862466"/>
                  </a:lnTo>
                  <a:lnTo>
                    <a:pt x="522094" y="863826"/>
                  </a:lnTo>
                  <a:lnTo>
                    <a:pt x="520509" y="865414"/>
                  </a:lnTo>
                  <a:lnTo>
                    <a:pt x="519150" y="867228"/>
                  </a:lnTo>
                  <a:lnTo>
                    <a:pt x="518244" y="869269"/>
                  </a:lnTo>
                  <a:lnTo>
                    <a:pt x="517111" y="871310"/>
                  </a:lnTo>
                  <a:lnTo>
                    <a:pt x="516432" y="873351"/>
                  </a:lnTo>
                  <a:lnTo>
                    <a:pt x="515979" y="875846"/>
                  </a:lnTo>
                  <a:lnTo>
                    <a:pt x="515299" y="878114"/>
                  </a:lnTo>
                  <a:lnTo>
                    <a:pt x="515299" y="880609"/>
                  </a:lnTo>
                  <a:lnTo>
                    <a:pt x="515299" y="1070655"/>
                  </a:lnTo>
                  <a:lnTo>
                    <a:pt x="515299" y="1073150"/>
                  </a:lnTo>
                  <a:lnTo>
                    <a:pt x="515979" y="1075417"/>
                  </a:lnTo>
                  <a:lnTo>
                    <a:pt x="516432" y="1077685"/>
                  </a:lnTo>
                  <a:lnTo>
                    <a:pt x="517111" y="1079953"/>
                  </a:lnTo>
                  <a:lnTo>
                    <a:pt x="518244" y="1081994"/>
                  </a:lnTo>
                  <a:lnTo>
                    <a:pt x="519150" y="1083809"/>
                  </a:lnTo>
                  <a:lnTo>
                    <a:pt x="520509" y="1085623"/>
                  </a:lnTo>
                  <a:lnTo>
                    <a:pt x="522094" y="1087437"/>
                  </a:lnTo>
                  <a:lnTo>
                    <a:pt x="523680" y="1089025"/>
                  </a:lnTo>
                  <a:lnTo>
                    <a:pt x="525492" y="1090385"/>
                  </a:lnTo>
                  <a:lnTo>
                    <a:pt x="527304" y="1091519"/>
                  </a:lnTo>
                  <a:lnTo>
                    <a:pt x="529116" y="1092653"/>
                  </a:lnTo>
                  <a:lnTo>
                    <a:pt x="531154" y="1093334"/>
                  </a:lnTo>
                  <a:lnTo>
                    <a:pt x="533419" y="1094014"/>
                  </a:lnTo>
                  <a:lnTo>
                    <a:pt x="535684" y="1094241"/>
                  </a:lnTo>
                  <a:lnTo>
                    <a:pt x="537723" y="1094467"/>
                  </a:lnTo>
                  <a:lnTo>
                    <a:pt x="540215" y="1094241"/>
                  </a:lnTo>
                  <a:lnTo>
                    <a:pt x="542480" y="1094014"/>
                  </a:lnTo>
                  <a:lnTo>
                    <a:pt x="544745" y="1093334"/>
                  </a:lnTo>
                  <a:lnTo>
                    <a:pt x="546783" y="1092653"/>
                  </a:lnTo>
                  <a:lnTo>
                    <a:pt x="548595" y="1091519"/>
                  </a:lnTo>
                  <a:lnTo>
                    <a:pt x="550634" y="1090385"/>
                  </a:lnTo>
                  <a:lnTo>
                    <a:pt x="552219" y="1089025"/>
                  </a:lnTo>
                  <a:lnTo>
                    <a:pt x="554031" y="1087437"/>
                  </a:lnTo>
                  <a:lnTo>
                    <a:pt x="555390" y="1085623"/>
                  </a:lnTo>
                  <a:lnTo>
                    <a:pt x="556523" y="1083809"/>
                  </a:lnTo>
                  <a:lnTo>
                    <a:pt x="557882" y="1081994"/>
                  </a:lnTo>
                  <a:lnTo>
                    <a:pt x="558561" y="1079953"/>
                  </a:lnTo>
                  <a:lnTo>
                    <a:pt x="559468" y="1077685"/>
                  </a:lnTo>
                  <a:lnTo>
                    <a:pt x="559921" y="1075417"/>
                  </a:lnTo>
                  <a:lnTo>
                    <a:pt x="560374" y="1073150"/>
                  </a:lnTo>
                  <a:lnTo>
                    <a:pt x="560374" y="1070655"/>
                  </a:lnTo>
                  <a:lnTo>
                    <a:pt x="560374" y="880609"/>
                  </a:lnTo>
                  <a:lnTo>
                    <a:pt x="560374" y="878114"/>
                  </a:lnTo>
                  <a:lnTo>
                    <a:pt x="559921" y="875846"/>
                  </a:lnTo>
                  <a:lnTo>
                    <a:pt x="559468" y="873351"/>
                  </a:lnTo>
                  <a:lnTo>
                    <a:pt x="558561" y="871310"/>
                  </a:lnTo>
                  <a:lnTo>
                    <a:pt x="557882" y="869269"/>
                  </a:lnTo>
                  <a:lnTo>
                    <a:pt x="556523" y="867228"/>
                  </a:lnTo>
                  <a:lnTo>
                    <a:pt x="555390" y="865414"/>
                  </a:lnTo>
                  <a:lnTo>
                    <a:pt x="554031" y="863826"/>
                  </a:lnTo>
                  <a:lnTo>
                    <a:pt x="552219" y="862466"/>
                  </a:lnTo>
                  <a:lnTo>
                    <a:pt x="550634" y="860878"/>
                  </a:lnTo>
                  <a:lnTo>
                    <a:pt x="548595" y="859744"/>
                  </a:lnTo>
                  <a:lnTo>
                    <a:pt x="546783" y="858837"/>
                  </a:lnTo>
                  <a:lnTo>
                    <a:pt x="544745" y="857930"/>
                  </a:lnTo>
                  <a:lnTo>
                    <a:pt x="542480" y="857476"/>
                  </a:lnTo>
                  <a:lnTo>
                    <a:pt x="540215" y="857023"/>
                  </a:lnTo>
                  <a:lnTo>
                    <a:pt x="537723" y="857023"/>
                  </a:lnTo>
                  <a:lnTo>
                    <a:pt x="535684" y="857023"/>
                  </a:lnTo>
                  <a:close/>
                  <a:moveTo>
                    <a:pt x="396837" y="857023"/>
                  </a:moveTo>
                  <a:lnTo>
                    <a:pt x="394798" y="857476"/>
                  </a:lnTo>
                  <a:lnTo>
                    <a:pt x="392533" y="857930"/>
                  </a:lnTo>
                  <a:lnTo>
                    <a:pt x="390495" y="858837"/>
                  </a:lnTo>
                  <a:lnTo>
                    <a:pt x="388456" y="859744"/>
                  </a:lnTo>
                  <a:lnTo>
                    <a:pt x="386644" y="860878"/>
                  </a:lnTo>
                  <a:lnTo>
                    <a:pt x="384832" y="862466"/>
                  </a:lnTo>
                  <a:lnTo>
                    <a:pt x="383247" y="863826"/>
                  </a:lnTo>
                  <a:lnTo>
                    <a:pt x="381888" y="865414"/>
                  </a:lnTo>
                  <a:lnTo>
                    <a:pt x="380755" y="867228"/>
                  </a:lnTo>
                  <a:lnTo>
                    <a:pt x="379396" y="869269"/>
                  </a:lnTo>
                  <a:lnTo>
                    <a:pt x="378264" y="871310"/>
                  </a:lnTo>
                  <a:lnTo>
                    <a:pt x="377810" y="873351"/>
                  </a:lnTo>
                  <a:lnTo>
                    <a:pt x="377131" y="875846"/>
                  </a:lnTo>
                  <a:lnTo>
                    <a:pt x="376678" y="878114"/>
                  </a:lnTo>
                  <a:lnTo>
                    <a:pt x="376678" y="880609"/>
                  </a:lnTo>
                  <a:lnTo>
                    <a:pt x="376678" y="1070655"/>
                  </a:lnTo>
                  <a:lnTo>
                    <a:pt x="376678" y="1073150"/>
                  </a:lnTo>
                  <a:lnTo>
                    <a:pt x="377131" y="1075417"/>
                  </a:lnTo>
                  <a:lnTo>
                    <a:pt x="377810" y="1077685"/>
                  </a:lnTo>
                  <a:lnTo>
                    <a:pt x="378264" y="1079953"/>
                  </a:lnTo>
                  <a:lnTo>
                    <a:pt x="379396" y="1081994"/>
                  </a:lnTo>
                  <a:lnTo>
                    <a:pt x="380755" y="1083809"/>
                  </a:lnTo>
                  <a:lnTo>
                    <a:pt x="381888" y="1085623"/>
                  </a:lnTo>
                  <a:lnTo>
                    <a:pt x="383247" y="1087437"/>
                  </a:lnTo>
                  <a:lnTo>
                    <a:pt x="384832" y="1089025"/>
                  </a:lnTo>
                  <a:lnTo>
                    <a:pt x="386644" y="1090385"/>
                  </a:lnTo>
                  <a:lnTo>
                    <a:pt x="388456" y="1091519"/>
                  </a:lnTo>
                  <a:lnTo>
                    <a:pt x="390495" y="1092653"/>
                  </a:lnTo>
                  <a:lnTo>
                    <a:pt x="392533" y="1093334"/>
                  </a:lnTo>
                  <a:lnTo>
                    <a:pt x="394798" y="1094014"/>
                  </a:lnTo>
                  <a:lnTo>
                    <a:pt x="396837" y="1094241"/>
                  </a:lnTo>
                  <a:lnTo>
                    <a:pt x="399102" y="1094467"/>
                  </a:lnTo>
                  <a:lnTo>
                    <a:pt x="401594" y="1094241"/>
                  </a:lnTo>
                  <a:lnTo>
                    <a:pt x="403859" y="1094014"/>
                  </a:lnTo>
                  <a:lnTo>
                    <a:pt x="405897" y="1093334"/>
                  </a:lnTo>
                  <a:lnTo>
                    <a:pt x="407936" y="1092653"/>
                  </a:lnTo>
                  <a:lnTo>
                    <a:pt x="409974" y="1091519"/>
                  </a:lnTo>
                  <a:lnTo>
                    <a:pt x="411786" y="1090385"/>
                  </a:lnTo>
                  <a:lnTo>
                    <a:pt x="413598" y="1089025"/>
                  </a:lnTo>
                  <a:lnTo>
                    <a:pt x="415184" y="1087437"/>
                  </a:lnTo>
                  <a:lnTo>
                    <a:pt x="416769" y="1085623"/>
                  </a:lnTo>
                  <a:lnTo>
                    <a:pt x="417902" y="1083809"/>
                  </a:lnTo>
                  <a:lnTo>
                    <a:pt x="419034" y="1081994"/>
                  </a:lnTo>
                  <a:lnTo>
                    <a:pt x="420177" y="1079953"/>
                  </a:lnTo>
                  <a:lnTo>
                    <a:pt x="420846" y="1077685"/>
                  </a:lnTo>
                  <a:lnTo>
                    <a:pt x="421300" y="1075417"/>
                  </a:lnTo>
                  <a:lnTo>
                    <a:pt x="421526" y="1073150"/>
                  </a:lnTo>
                  <a:lnTo>
                    <a:pt x="421979" y="1070655"/>
                  </a:lnTo>
                  <a:lnTo>
                    <a:pt x="421979" y="880609"/>
                  </a:lnTo>
                  <a:lnTo>
                    <a:pt x="421526" y="878114"/>
                  </a:lnTo>
                  <a:lnTo>
                    <a:pt x="421300" y="875846"/>
                  </a:lnTo>
                  <a:lnTo>
                    <a:pt x="420846" y="873351"/>
                  </a:lnTo>
                  <a:lnTo>
                    <a:pt x="420177" y="871310"/>
                  </a:lnTo>
                  <a:lnTo>
                    <a:pt x="419034" y="869269"/>
                  </a:lnTo>
                  <a:lnTo>
                    <a:pt x="417902" y="867228"/>
                  </a:lnTo>
                  <a:lnTo>
                    <a:pt x="416769" y="865414"/>
                  </a:lnTo>
                  <a:lnTo>
                    <a:pt x="415184" y="863826"/>
                  </a:lnTo>
                  <a:lnTo>
                    <a:pt x="413598" y="862466"/>
                  </a:lnTo>
                  <a:lnTo>
                    <a:pt x="411786" y="860878"/>
                  </a:lnTo>
                  <a:lnTo>
                    <a:pt x="409974" y="859744"/>
                  </a:lnTo>
                  <a:lnTo>
                    <a:pt x="407936" y="858837"/>
                  </a:lnTo>
                  <a:lnTo>
                    <a:pt x="405897" y="857930"/>
                  </a:lnTo>
                  <a:lnTo>
                    <a:pt x="403859" y="857476"/>
                  </a:lnTo>
                  <a:lnTo>
                    <a:pt x="401594" y="857023"/>
                  </a:lnTo>
                  <a:lnTo>
                    <a:pt x="399102" y="857023"/>
                  </a:lnTo>
                  <a:lnTo>
                    <a:pt x="396837" y="857023"/>
                  </a:lnTo>
                  <a:close/>
                  <a:moveTo>
                    <a:pt x="259348" y="857023"/>
                  </a:moveTo>
                  <a:lnTo>
                    <a:pt x="257083" y="857476"/>
                  </a:lnTo>
                  <a:lnTo>
                    <a:pt x="255045" y="857930"/>
                  </a:lnTo>
                  <a:lnTo>
                    <a:pt x="252780" y="858837"/>
                  </a:lnTo>
                  <a:lnTo>
                    <a:pt x="250741" y="859744"/>
                  </a:lnTo>
                  <a:lnTo>
                    <a:pt x="248929" y="860878"/>
                  </a:lnTo>
                  <a:lnTo>
                    <a:pt x="247117" y="862466"/>
                  </a:lnTo>
                  <a:lnTo>
                    <a:pt x="245758" y="863826"/>
                  </a:lnTo>
                  <a:lnTo>
                    <a:pt x="244172" y="865414"/>
                  </a:lnTo>
                  <a:lnTo>
                    <a:pt x="242813" y="867228"/>
                  </a:lnTo>
                  <a:lnTo>
                    <a:pt x="241907" y="869269"/>
                  </a:lnTo>
                  <a:lnTo>
                    <a:pt x="240775" y="871310"/>
                  </a:lnTo>
                  <a:lnTo>
                    <a:pt x="240095" y="873351"/>
                  </a:lnTo>
                  <a:lnTo>
                    <a:pt x="239416" y="875846"/>
                  </a:lnTo>
                  <a:lnTo>
                    <a:pt x="239189" y="878114"/>
                  </a:lnTo>
                  <a:lnTo>
                    <a:pt x="238963" y="880609"/>
                  </a:lnTo>
                  <a:lnTo>
                    <a:pt x="238963" y="1070655"/>
                  </a:lnTo>
                  <a:lnTo>
                    <a:pt x="239189" y="1073150"/>
                  </a:lnTo>
                  <a:lnTo>
                    <a:pt x="239416" y="1075417"/>
                  </a:lnTo>
                  <a:lnTo>
                    <a:pt x="240095" y="1077685"/>
                  </a:lnTo>
                  <a:lnTo>
                    <a:pt x="240775" y="1079953"/>
                  </a:lnTo>
                  <a:lnTo>
                    <a:pt x="241907" y="1081994"/>
                  </a:lnTo>
                  <a:lnTo>
                    <a:pt x="242813" y="1083809"/>
                  </a:lnTo>
                  <a:lnTo>
                    <a:pt x="244172" y="1085623"/>
                  </a:lnTo>
                  <a:lnTo>
                    <a:pt x="245758" y="1087437"/>
                  </a:lnTo>
                  <a:lnTo>
                    <a:pt x="247117" y="1089025"/>
                  </a:lnTo>
                  <a:lnTo>
                    <a:pt x="248929" y="1090385"/>
                  </a:lnTo>
                  <a:lnTo>
                    <a:pt x="250741" y="1091519"/>
                  </a:lnTo>
                  <a:lnTo>
                    <a:pt x="252780" y="1092653"/>
                  </a:lnTo>
                  <a:lnTo>
                    <a:pt x="255045" y="1093334"/>
                  </a:lnTo>
                  <a:lnTo>
                    <a:pt x="257083" y="1094014"/>
                  </a:lnTo>
                  <a:lnTo>
                    <a:pt x="259348" y="1094241"/>
                  </a:lnTo>
                  <a:lnTo>
                    <a:pt x="261613" y="1094467"/>
                  </a:lnTo>
                  <a:lnTo>
                    <a:pt x="263878" y="1094241"/>
                  </a:lnTo>
                  <a:lnTo>
                    <a:pt x="266370" y="1094014"/>
                  </a:lnTo>
                  <a:lnTo>
                    <a:pt x="268409" y="1093334"/>
                  </a:lnTo>
                  <a:lnTo>
                    <a:pt x="270447" y="1092653"/>
                  </a:lnTo>
                  <a:lnTo>
                    <a:pt x="272486" y="1091519"/>
                  </a:lnTo>
                  <a:lnTo>
                    <a:pt x="274298" y="1090385"/>
                  </a:lnTo>
                  <a:lnTo>
                    <a:pt x="276110" y="1089025"/>
                  </a:lnTo>
                  <a:lnTo>
                    <a:pt x="277695" y="1087437"/>
                  </a:lnTo>
                  <a:lnTo>
                    <a:pt x="278828" y="1085623"/>
                  </a:lnTo>
                  <a:lnTo>
                    <a:pt x="280187" y="1083809"/>
                  </a:lnTo>
                  <a:lnTo>
                    <a:pt x="281546" y="1081994"/>
                  </a:lnTo>
                  <a:lnTo>
                    <a:pt x="282452" y="1079953"/>
                  </a:lnTo>
                  <a:lnTo>
                    <a:pt x="283358" y="1077685"/>
                  </a:lnTo>
                  <a:lnTo>
                    <a:pt x="283811" y="1075417"/>
                  </a:lnTo>
                  <a:lnTo>
                    <a:pt x="284037" y="1073150"/>
                  </a:lnTo>
                  <a:lnTo>
                    <a:pt x="284037" y="1070655"/>
                  </a:lnTo>
                  <a:lnTo>
                    <a:pt x="284037" y="880609"/>
                  </a:lnTo>
                  <a:lnTo>
                    <a:pt x="284037" y="878114"/>
                  </a:lnTo>
                  <a:lnTo>
                    <a:pt x="283811" y="875846"/>
                  </a:lnTo>
                  <a:lnTo>
                    <a:pt x="283358" y="873351"/>
                  </a:lnTo>
                  <a:lnTo>
                    <a:pt x="282452" y="871310"/>
                  </a:lnTo>
                  <a:lnTo>
                    <a:pt x="281546" y="869269"/>
                  </a:lnTo>
                  <a:lnTo>
                    <a:pt x="280187" y="867228"/>
                  </a:lnTo>
                  <a:lnTo>
                    <a:pt x="278828" y="865414"/>
                  </a:lnTo>
                  <a:lnTo>
                    <a:pt x="277695" y="863826"/>
                  </a:lnTo>
                  <a:lnTo>
                    <a:pt x="276110" y="862466"/>
                  </a:lnTo>
                  <a:lnTo>
                    <a:pt x="274298" y="860878"/>
                  </a:lnTo>
                  <a:lnTo>
                    <a:pt x="272486" y="859744"/>
                  </a:lnTo>
                  <a:lnTo>
                    <a:pt x="270447" y="858837"/>
                  </a:lnTo>
                  <a:lnTo>
                    <a:pt x="268409" y="857930"/>
                  </a:lnTo>
                  <a:lnTo>
                    <a:pt x="266370" y="857476"/>
                  </a:lnTo>
                  <a:lnTo>
                    <a:pt x="263878" y="857023"/>
                  </a:lnTo>
                  <a:lnTo>
                    <a:pt x="261613" y="857023"/>
                  </a:lnTo>
                  <a:lnTo>
                    <a:pt x="259348" y="857023"/>
                  </a:lnTo>
                  <a:close/>
                  <a:moveTo>
                    <a:pt x="120727" y="857023"/>
                  </a:moveTo>
                  <a:lnTo>
                    <a:pt x="118462" y="857476"/>
                  </a:lnTo>
                  <a:lnTo>
                    <a:pt x="116424" y="857930"/>
                  </a:lnTo>
                  <a:lnTo>
                    <a:pt x="113932" y="858837"/>
                  </a:lnTo>
                  <a:lnTo>
                    <a:pt x="112120" y="859744"/>
                  </a:lnTo>
                  <a:lnTo>
                    <a:pt x="110535" y="860878"/>
                  </a:lnTo>
                  <a:lnTo>
                    <a:pt x="108722" y="862466"/>
                  </a:lnTo>
                  <a:lnTo>
                    <a:pt x="107137" y="863826"/>
                  </a:lnTo>
                  <a:lnTo>
                    <a:pt x="105551" y="865414"/>
                  </a:lnTo>
                  <a:lnTo>
                    <a:pt x="104192" y="867228"/>
                  </a:lnTo>
                  <a:lnTo>
                    <a:pt x="103286" y="869269"/>
                  </a:lnTo>
                  <a:lnTo>
                    <a:pt x="102154" y="871310"/>
                  </a:lnTo>
                  <a:lnTo>
                    <a:pt x="101474" y="873351"/>
                  </a:lnTo>
                  <a:lnTo>
                    <a:pt x="100795" y="875846"/>
                  </a:lnTo>
                  <a:lnTo>
                    <a:pt x="100568" y="878114"/>
                  </a:lnTo>
                  <a:lnTo>
                    <a:pt x="100342" y="880609"/>
                  </a:lnTo>
                  <a:lnTo>
                    <a:pt x="100342" y="1070655"/>
                  </a:lnTo>
                  <a:lnTo>
                    <a:pt x="100568" y="1073150"/>
                  </a:lnTo>
                  <a:lnTo>
                    <a:pt x="100795" y="1075417"/>
                  </a:lnTo>
                  <a:lnTo>
                    <a:pt x="101474" y="1077685"/>
                  </a:lnTo>
                  <a:lnTo>
                    <a:pt x="102154" y="1079953"/>
                  </a:lnTo>
                  <a:lnTo>
                    <a:pt x="103286" y="1081994"/>
                  </a:lnTo>
                  <a:lnTo>
                    <a:pt x="104192" y="1083809"/>
                  </a:lnTo>
                  <a:lnTo>
                    <a:pt x="105551" y="1085623"/>
                  </a:lnTo>
                  <a:lnTo>
                    <a:pt x="107137" y="1087437"/>
                  </a:lnTo>
                  <a:lnTo>
                    <a:pt x="108722" y="1089025"/>
                  </a:lnTo>
                  <a:lnTo>
                    <a:pt x="110535" y="1090385"/>
                  </a:lnTo>
                  <a:lnTo>
                    <a:pt x="112120" y="1091519"/>
                  </a:lnTo>
                  <a:lnTo>
                    <a:pt x="113932" y="1092653"/>
                  </a:lnTo>
                  <a:lnTo>
                    <a:pt x="116424" y="1093334"/>
                  </a:lnTo>
                  <a:lnTo>
                    <a:pt x="118462" y="1094014"/>
                  </a:lnTo>
                  <a:lnTo>
                    <a:pt x="120727" y="1094241"/>
                  </a:lnTo>
                  <a:lnTo>
                    <a:pt x="122992" y="1094467"/>
                  </a:lnTo>
                  <a:lnTo>
                    <a:pt x="125257" y="1094241"/>
                  </a:lnTo>
                  <a:lnTo>
                    <a:pt x="127522" y="1094014"/>
                  </a:lnTo>
                  <a:lnTo>
                    <a:pt x="129787" y="1093334"/>
                  </a:lnTo>
                  <a:lnTo>
                    <a:pt x="131826" y="1092653"/>
                  </a:lnTo>
                  <a:lnTo>
                    <a:pt x="133638" y="1091519"/>
                  </a:lnTo>
                  <a:lnTo>
                    <a:pt x="135677" y="1090385"/>
                  </a:lnTo>
                  <a:lnTo>
                    <a:pt x="137262" y="1089025"/>
                  </a:lnTo>
                  <a:lnTo>
                    <a:pt x="139074" y="1087437"/>
                  </a:lnTo>
                  <a:lnTo>
                    <a:pt x="140207" y="1085623"/>
                  </a:lnTo>
                  <a:lnTo>
                    <a:pt x="141566" y="1083809"/>
                  </a:lnTo>
                  <a:lnTo>
                    <a:pt x="142925" y="1081994"/>
                  </a:lnTo>
                  <a:lnTo>
                    <a:pt x="143604" y="1079953"/>
                  </a:lnTo>
                  <a:lnTo>
                    <a:pt x="144510" y="1077685"/>
                  </a:lnTo>
                  <a:lnTo>
                    <a:pt x="144963" y="1075417"/>
                  </a:lnTo>
                  <a:lnTo>
                    <a:pt x="145416" y="1073150"/>
                  </a:lnTo>
                  <a:lnTo>
                    <a:pt x="145416" y="1070655"/>
                  </a:lnTo>
                  <a:lnTo>
                    <a:pt x="145416" y="880609"/>
                  </a:lnTo>
                  <a:lnTo>
                    <a:pt x="145416" y="878114"/>
                  </a:lnTo>
                  <a:lnTo>
                    <a:pt x="144963" y="875846"/>
                  </a:lnTo>
                  <a:lnTo>
                    <a:pt x="144510" y="873351"/>
                  </a:lnTo>
                  <a:lnTo>
                    <a:pt x="143604" y="871310"/>
                  </a:lnTo>
                  <a:lnTo>
                    <a:pt x="142925" y="869269"/>
                  </a:lnTo>
                  <a:lnTo>
                    <a:pt x="141566" y="867228"/>
                  </a:lnTo>
                  <a:lnTo>
                    <a:pt x="140207" y="865414"/>
                  </a:lnTo>
                  <a:lnTo>
                    <a:pt x="139074" y="863826"/>
                  </a:lnTo>
                  <a:lnTo>
                    <a:pt x="137262" y="862466"/>
                  </a:lnTo>
                  <a:lnTo>
                    <a:pt x="135677" y="860878"/>
                  </a:lnTo>
                  <a:lnTo>
                    <a:pt x="133638" y="859744"/>
                  </a:lnTo>
                  <a:lnTo>
                    <a:pt x="131826" y="858837"/>
                  </a:lnTo>
                  <a:lnTo>
                    <a:pt x="129787" y="857930"/>
                  </a:lnTo>
                  <a:lnTo>
                    <a:pt x="127522" y="857476"/>
                  </a:lnTo>
                  <a:lnTo>
                    <a:pt x="125257" y="857023"/>
                  </a:lnTo>
                  <a:lnTo>
                    <a:pt x="122992" y="857023"/>
                  </a:lnTo>
                  <a:lnTo>
                    <a:pt x="120727" y="857023"/>
                  </a:lnTo>
                  <a:close/>
                  <a:moveTo>
                    <a:pt x="41677" y="801687"/>
                  </a:moveTo>
                  <a:lnTo>
                    <a:pt x="646219" y="801687"/>
                  </a:lnTo>
                  <a:lnTo>
                    <a:pt x="646445" y="813480"/>
                  </a:lnTo>
                  <a:lnTo>
                    <a:pt x="647352" y="825046"/>
                  </a:lnTo>
                  <a:lnTo>
                    <a:pt x="648031" y="836612"/>
                  </a:lnTo>
                  <a:lnTo>
                    <a:pt x="648711" y="847951"/>
                  </a:lnTo>
                  <a:lnTo>
                    <a:pt x="649843" y="859291"/>
                  </a:lnTo>
                  <a:lnTo>
                    <a:pt x="651202" y="870857"/>
                  </a:lnTo>
                  <a:lnTo>
                    <a:pt x="653920" y="893309"/>
                  </a:lnTo>
                  <a:lnTo>
                    <a:pt x="657318" y="915760"/>
                  </a:lnTo>
                  <a:lnTo>
                    <a:pt x="661395" y="937985"/>
                  </a:lnTo>
                  <a:lnTo>
                    <a:pt x="665925" y="960210"/>
                  </a:lnTo>
                  <a:lnTo>
                    <a:pt x="670908" y="981982"/>
                  </a:lnTo>
                  <a:lnTo>
                    <a:pt x="676797" y="1003526"/>
                  </a:lnTo>
                  <a:lnTo>
                    <a:pt x="683139" y="1024844"/>
                  </a:lnTo>
                  <a:lnTo>
                    <a:pt x="689708" y="1045935"/>
                  </a:lnTo>
                  <a:lnTo>
                    <a:pt x="697183" y="1066800"/>
                  </a:lnTo>
                  <a:lnTo>
                    <a:pt x="705337" y="1087437"/>
                  </a:lnTo>
                  <a:lnTo>
                    <a:pt x="713491" y="1107848"/>
                  </a:lnTo>
                  <a:lnTo>
                    <a:pt x="722551" y="1128032"/>
                  </a:lnTo>
                  <a:lnTo>
                    <a:pt x="731838" y="1147762"/>
                  </a:lnTo>
                  <a:lnTo>
                    <a:pt x="41677" y="1147762"/>
                  </a:lnTo>
                  <a:lnTo>
                    <a:pt x="37373" y="1147535"/>
                  </a:lnTo>
                  <a:lnTo>
                    <a:pt x="33070" y="1147082"/>
                  </a:lnTo>
                  <a:lnTo>
                    <a:pt x="29219" y="1145948"/>
                  </a:lnTo>
                  <a:lnTo>
                    <a:pt x="25369" y="1144587"/>
                  </a:lnTo>
                  <a:lnTo>
                    <a:pt x="21745" y="1142773"/>
                  </a:lnTo>
                  <a:lnTo>
                    <a:pt x="18347" y="1140505"/>
                  </a:lnTo>
                  <a:lnTo>
                    <a:pt x="15176" y="1138237"/>
                  </a:lnTo>
                  <a:lnTo>
                    <a:pt x="12231" y="1135742"/>
                  </a:lnTo>
                  <a:lnTo>
                    <a:pt x="9513" y="1132567"/>
                  </a:lnTo>
                  <a:lnTo>
                    <a:pt x="7022" y="1129619"/>
                  </a:lnTo>
                  <a:lnTo>
                    <a:pt x="4983" y="1125991"/>
                  </a:lnTo>
                  <a:lnTo>
                    <a:pt x="3171" y="1122362"/>
                  </a:lnTo>
                  <a:lnTo>
                    <a:pt x="2039" y="1118507"/>
                  </a:lnTo>
                  <a:lnTo>
                    <a:pt x="906" y="1114651"/>
                  </a:lnTo>
                  <a:lnTo>
                    <a:pt x="226" y="1110342"/>
                  </a:lnTo>
                  <a:lnTo>
                    <a:pt x="0" y="1106034"/>
                  </a:lnTo>
                  <a:lnTo>
                    <a:pt x="0" y="843642"/>
                  </a:lnTo>
                  <a:lnTo>
                    <a:pt x="226" y="839334"/>
                  </a:lnTo>
                  <a:lnTo>
                    <a:pt x="906" y="835025"/>
                  </a:lnTo>
                  <a:lnTo>
                    <a:pt x="2039" y="831169"/>
                  </a:lnTo>
                  <a:lnTo>
                    <a:pt x="3171" y="827314"/>
                  </a:lnTo>
                  <a:lnTo>
                    <a:pt x="4983" y="823685"/>
                  </a:lnTo>
                  <a:lnTo>
                    <a:pt x="7022" y="820284"/>
                  </a:lnTo>
                  <a:lnTo>
                    <a:pt x="9513" y="816882"/>
                  </a:lnTo>
                  <a:lnTo>
                    <a:pt x="12231" y="814160"/>
                  </a:lnTo>
                  <a:lnTo>
                    <a:pt x="15176" y="811212"/>
                  </a:lnTo>
                  <a:lnTo>
                    <a:pt x="18347" y="808944"/>
                  </a:lnTo>
                  <a:lnTo>
                    <a:pt x="21745" y="806903"/>
                  </a:lnTo>
                  <a:lnTo>
                    <a:pt x="25369" y="805089"/>
                  </a:lnTo>
                  <a:lnTo>
                    <a:pt x="29219" y="803728"/>
                  </a:lnTo>
                  <a:lnTo>
                    <a:pt x="33070" y="802821"/>
                  </a:lnTo>
                  <a:lnTo>
                    <a:pt x="37373" y="801914"/>
                  </a:lnTo>
                  <a:lnTo>
                    <a:pt x="41677" y="801687"/>
                  </a:lnTo>
                  <a:close/>
                  <a:moveTo>
                    <a:pt x="535686" y="454968"/>
                  </a:moveTo>
                  <a:lnTo>
                    <a:pt x="533420" y="455649"/>
                  </a:lnTo>
                  <a:lnTo>
                    <a:pt x="531155" y="456103"/>
                  </a:lnTo>
                  <a:lnTo>
                    <a:pt x="529117" y="456784"/>
                  </a:lnTo>
                  <a:lnTo>
                    <a:pt x="527305" y="457918"/>
                  </a:lnTo>
                  <a:lnTo>
                    <a:pt x="525493" y="459280"/>
                  </a:lnTo>
                  <a:lnTo>
                    <a:pt x="523681" y="460415"/>
                  </a:lnTo>
                  <a:lnTo>
                    <a:pt x="522095" y="462003"/>
                  </a:lnTo>
                  <a:lnTo>
                    <a:pt x="520510" y="463592"/>
                  </a:lnTo>
                  <a:lnTo>
                    <a:pt x="519151" y="465634"/>
                  </a:lnTo>
                  <a:lnTo>
                    <a:pt x="518245" y="467450"/>
                  </a:lnTo>
                  <a:lnTo>
                    <a:pt x="517112" y="469492"/>
                  </a:lnTo>
                  <a:lnTo>
                    <a:pt x="516433" y="471761"/>
                  </a:lnTo>
                  <a:lnTo>
                    <a:pt x="515980" y="473804"/>
                  </a:lnTo>
                  <a:lnTo>
                    <a:pt x="515300" y="476527"/>
                  </a:lnTo>
                  <a:lnTo>
                    <a:pt x="515300" y="478796"/>
                  </a:lnTo>
                  <a:lnTo>
                    <a:pt x="515300" y="668967"/>
                  </a:lnTo>
                  <a:lnTo>
                    <a:pt x="515300" y="671237"/>
                  </a:lnTo>
                  <a:lnTo>
                    <a:pt x="515980" y="673960"/>
                  </a:lnTo>
                  <a:lnTo>
                    <a:pt x="516433" y="676002"/>
                  </a:lnTo>
                  <a:lnTo>
                    <a:pt x="517112" y="678272"/>
                  </a:lnTo>
                  <a:lnTo>
                    <a:pt x="518245" y="680314"/>
                  </a:lnTo>
                  <a:lnTo>
                    <a:pt x="519151" y="682357"/>
                  </a:lnTo>
                  <a:lnTo>
                    <a:pt x="520510" y="684172"/>
                  </a:lnTo>
                  <a:lnTo>
                    <a:pt x="522095" y="685761"/>
                  </a:lnTo>
                  <a:lnTo>
                    <a:pt x="523681" y="687349"/>
                  </a:lnTo>
                  <a:lnTo>
                    <a:pt x="525493" y="688711"/>
                  </a:lnTo>
                  <a:lnTo>
                    <a:pt x="527305" y="689845"/>
                  </a:lnTo>
                  <a:lnTo>
                    <a:pt x="529117" y="690980"/>
                  </a:lnTo>
                  <a:lnTo>
                    <a:pt x="531155" y="691661"/>
                  </a:lnTo>
                  <a:lnTo>
                    <a:pt x="533420" y="692115"/>
                  </a:lnTo>
                  <a:lnTo>
                    <a:pt x="535686" y="692796"/>
                  </a:lnTo>
                  <a:lnTo>
                    <a:pt x="537724" y="692796"/>
                  </a:lnTo>
                  <a:lnTo>
                    <a:pt x="540216" y="692796"/>
                  </a:lnTo>
                  <a:lnTo>
                    <a:pt x="542481" y="692115"/>
                  </a:lnTo>
                  <a:lnTo>
                    <a:pt x="544746" y="691661"/>
                  </a:lnTo>
                  <a:lnTo>
                    <a:pt x="546784" y="690980"/>
                  </a:lnTo>
                  <a:lnTo>
                    <a:pt x="548596" y="689845"/>
                  </a:lnTo>
                  <a:lnTo>
                    <a:pt x="550635" y="688711"/>
                  </a:lnTo>
                  <a:lnTo>
                    <a:pt x="552220" y="687349"/>
                  </a:lnTo>
                  <a:lnTo>
                    <a:pt x="554033" y="685761"/>
                  </a:lnTo>
                  <a:lnTo>
                    <a:pt x="555392" y="684172"/>
                  </a:lnTo>
                  <a:lnTo>
                    <a:pt x="556524" y="682357"/>
                  </a:lnTo>
                  <a:lnTo>
                    <a:pt x="557883" y="680314"/>
                  </a:lnTo>
                  <a:lnTo>
                    <a:pt x="558563" y="678272"/>
                  </a:lnTo>
                  <a:lnTo>
                    <a:pt x="559469" y="676002"/>
                  </a:lnTo>
                  <a:lnTo>
                    <a:pt x="559922" y="673960"/>
                  </a:lnTo>
                  <a:lnTo>
                    <a:pt x="560375" y="671237"/>
                  </a:lnTo>
                  <a:lnTo>
                    <a:pt x="560375" y="668967"/>
                  </a:lnTo>
                  <a:lnTo>
                    <a:pt x="560375" y="478796"/>
                  </a:lnTo>
                  <a:lnTo>
                    <a:pt x="560375" y="476527"/>
                  </a:lnTo>
                  <a:lnTo>
                    <a:pt x="559922" y="473804"/>
                  </a:lnTo>
                  <a:lnTo>
                    <a:pt x="559469" y="471761"/>
                  </a:lnTo>
                  <a:lnTo>
                    <a:pt x="558563" y="469492"/>
                  </a:lnTo>
                  <a:lnTo>
                    <a:pt x="557883" y="467450"/>
                  </a:lnTo>
                  <a:lnTo>
                    <a:pt x="556524" y="465634"/>
                  </a:lnTo>
                  <a:lnTo>
                    <a:pt x="555392" y="463592"/>
                  </a:lnTo>
                  <a:lnTo>
                    <a:pt x="554033" y="462003"/>
                  </a:lnTo>
                  <a:lnTo>
                    <a:pt x="552220" y="460415"/>
                  </a:lnTo>
                  <a:lnTo>
                    <a:pt x="550635" y="459280"/>
                  </a:lnTo>
                  <a:lnTo>
                    <a:pt x="548596" y="457918"/>
                  </a:lnTo>
                  <a:lnTo>
                    <a:pt x="546784" y="456784"/>
                  </a:lnTo>
                  <a:lnTo>
                    <a:pt x="544746" y="456103"/>
                  </a:lnTo>
                  <a:lnTo>
                    <a:pt x="542481" y="455649"/>
                  </a:lnTo>
                  <a:lnTo>
                    <a:pt x="540216" y="454968"/>
                  </a:lnTo>
                  <a:lnTo>
                    <a:pt x="537724" y="454968"/>
                  </a:lnTo>
                  <a:lnTo>
                    <a:pt x="535686" y="454968"/>
                  </a:lnTo>
                  <a:close/>
                  <a:moveTo>
                    <a:pt x="396838" y="454968"/>
                  </a:moveTo>
                  <a:lnTo>
                    <a:pt x="394799" y="455649"/>
                  </a:lnTo>
                  <a:lnTo>
                    <a:pt x="392534" y="456103"/>
                  </a:lnTo>
                  <a:lnTo>
                    <a:pt x="390496" y="456784"/>
                  </a:lnTo>
                  <a:lnTo>
                    <a:pt x="388457" y="457918"/>
                  </a:lnTo>
                  <a:lnTo>
                    <a:pt x="386645" y="459280"/>
                  </a:lnTo>
                  <a:lnTo>
                    <a:pt x="384833" y="460415"/>
                  </a:lnTo>
                  <a:lnTo>
                    <a:pt x="383247" y="462003"/>
                  </a:lnTo>
                  <a:lnTo>
                    <a:pt x="381888" y="463592"/>
                  </a:lnTo>
                  <a:lnTo>
                    <a:pt x="380756" y="465634"/>
                  </a:lnTo>
                  <a:lnTo>
                    <a:pt x="379397" y="467450"/>
                  </a:lnTo>
                  <a:lnTo>
                    <a:pt x="378264" y="469492"/>
                  </a:lnTo>
                  <a:lnTo>
                    <a:pt x="377811" y="471761"/>
                  </a:lnTo>
                  <a:lnTo>
                    <a:pt x="377132" y="473804"/>
                  </a:lnTo>
                  <a:lnTo>
                    <a:pt x="376679" y="476527"/>
                  </a:lnTo>
                  <a:lnTo>
                    <a:pt x="376679" y="478796"/>
                  </a:lnTo>
                  <a:lnTo>
                    <a:pt x="376679" y="668967"/>
                  </a:lnTo>
                  <a:lnTo>
                    <a:pt x="376679" y="671237"/>
                  </a:lnTo>
                  <a:lnTo>
                    <a:pt x="377132" y="673960"/>
                  </a:lnTo>
                  <a:lnTo>
                    <a:pt x="377811" y="676002"/>
                  </a:lnTo>
                  <a:lnTo>
                    <a:pt x="378264" y="678272"/>
                  </a:lnTo>
                  <a:lnTo>
                    <a:pt x="379397" y="680314"/>
                  </a:lnTo>
                  <a:lnTo>
                    <a:pt x="380756" y="682357"/>
                  </a:lnTo>
                  <a:lnTo>
                    <a:pt x="381888" y="684172"/>
                  </a:lnTo>
                  <a:lnTo>
                    <a:pt x="383247" y="685761"/>
                  </a:lnTo>
                  <a:lnTo>
                    <a:pt x="384833" y="687349"/>
                  </a:lnTo>
                  <a:lnTo>
                    <a:pt x="386645" y="688711"/>
                  </a:lnTo>
                  <a:lnTo>
                    <a:pt x="388457" y="689845"/>
                  </a:lnTo>
                  <a:lnTo>
                    <a:pt x="390496" y="690980"/>
                  </a:lnTo>
                  <a:lnTo>
                    <a:pt x="392534" y="691661"/>
                  </a:lnTo>
                  <a:lnTo>
                    <a:pt x="394799" y="692115"/>
                  </a:lnTo>
                  <a:lnTo>
                    <a:pt x="396838" y="692796"/>
                  </a:lnTo>
                  <a:lnTo>
                    <a:pt x="399103" y="692796"/>
                  </a:lnTo>
                  <a:lnTo>
                    <a:pt x="401595" y="692796"/>
                  </a:lnTo>
                  <a:lnTo>
                    <a:pt x="403859" y="692115"/>
                  </a:lnTo>
                  <a:lnTo>
                    <a:pt x="405898" y="691661"/>
                  </a:lnTo>
                  <a:lnTo>
                    <a:pt x="407937" y="690980"/>
                  </a:lnTo>
                  <a:lnTo>
                    <a:pt x="409975" y="689845"/>
                  </a:lnTo>
                  <a:lnTo>
                    <a:pt x="411787" y="688711"/>
                  </a:lnTo>
                  <a:lnTo>
                    <a:pt x="413599" y="687349"/>
                  </a:lnTo>
                  <a:lnTo>
                    <a:pt x="415185" y="685761"/>
                  </a:lnTo>
                  <a:lnTo>
                    <a:pt x="416770" y="684172"/>
                  </a:lnTo>
                  <a:lnTo>
                    <a:pt x="417903" y="682357"/>
                  </a:lnTo>
                  <a:lnTo>
                    <a:pt x="419035" y="680314"/>
                  </a:lnTo>
                  <a:lnTo>
                    <a:pt x="420178" y="678272"/>
                  </a:lnTo>
                  <a:lnTo>
                    <a:pt x="420847" y="676002"/>
                  </a:lnTo>
                  <a:lnTo>
                    <a:pt x="421300" y="673960"/>
                  </a:lnTo>
                  <a:lnTo>
                    <a:pt x="421527" y="671237"/>
                  </a:lnTo>
                  <a:lnTo>
                    <a:pt x="421980" y="668967"/>
                  </a:lnTo>
                  <a:lnTo>
                    <a:pt x="421980" y="478796"/>
                  </a:lnTo>
                  <a:lnTo>
                    <a:pt x="421527" y="476527"/>
                  </a:lnTo>
                  <a:lnTo>
                    <a:pt x="421300" y="473804"/>
                  </a:lnTo>
                  <a:lnTo>
                    <a:pt x="420847" y="471761"/>
                  </a:lnTo>
                  <a:lnTo>
                    <a:pt x="420178" y="469492"/>
                  </a:lnTo>
                  <a:lnTo>
                    <a:pt x="419035" y="467450"/>
                  </a:lnTo>
                  <a:lnTo>
                    <a:pt x="417903" y="465634"/>
                  </a:lnTo>
                  <a:lnTo>
                    <a:pt x="416770" y="463592"/>
                  </a:lnTo>
                  <a:lnTo>
                    <a:pt x="415185" y="462003"/>
                  </a:lnTo>
                  <a:lnTo>
                    <a:pt x="413599" y="460415"/>
                  </a:lnTo>
                  <a:lnTo>
                    <a:pt x="411787" y="459280"/>
                  </a:lnTo>
                  <a:lnTo>
                    <a:pt x="409975" y="457918"/>
                  </a:lnTo>
                  <a:lnTo>
                    <a:pt x="407937" y="456784"/>
                  </a:lnTo>
                  <a:lnTo>
                    <a:pt x="405898" y="456103"/>
                  </a:lnTo>
                  <a:lnTo>
                    <a:pt x="403859" y="455649"/>
                  </a:lnTo>
                  <a:lnTo>
                    <a:pt x="401595" y="454968"/>
                  </a:lnTo>
                  <a:lnTo>
                    <a:pt x="399103" y="454968"/>
                  </a:lnTo>
                  <a:lnTo>
                    <a:pt x="396838" y="454968"/>
                  </a:lnTo>
                  <a:close/>
                  <a:moveTo>
                    <a:pt x="259349" y="454968"/>
                  </a:moveTo>
                  <a:lnTo>
                    <a:pt x="257084" y="455649"/>
                  </a:lnTo>
                  <a:lnTo>
                    <a:pt x="255045" y="456103"/>
                  </a:lnTo>
                  <a:lnTo>
                    <a:pt x="252780" y="456784"/>
                  </a:lnTo>
                  <a:lnTo>
                    <a:pt x="250742" y="457918"/>
                  </a:lnTo>
                  <a:lnTo>
                    <a:pt x="248930" y="459280"/>
                  </a:lnTo>
                  <a:lnTo>
                    <a:pt x="247118" y="460415"/>
                  </a:lnTo>
                  <a:lnTo>
                    <a:pt x="245759" y="462003"/>
                  </a:lnTo>
                  <a:lnTo>
                    <a:pt x="244173" y="463592"/>
                  </a:lnTo>
                  <a:lnTo>
                    <a:pt x="242814" y="465634"/>
                  </a:lnTo>
                  <a:lnTo>
                    <a:pt x="241908" y="467450"/>
                  </a:lnTo>
                  <a:lnTo>
                    <a:pt x="240775" y="469492"/>
                  </a:lnTo>
                  <a:lnTo>
                    <a:pt x="240096" y="471761"/>
                  </a:lnTo>
                  <a:lnTo>
                    <a:pt x="239417" y="473804"/>
                  </a:lnTo>
                  <a:lnTo>
                    <a:pt x="239190" y="476527"/>
                  </a:lnTo>
                  <a:lnTo>
                    <a:pt x="238963" y="478796"/>
                  </a:lnTo>
                  <a:lnTo>
                    <a:pt x="238963" y="668967"/>
                  </a:lnTo>
                  <a:lnTo>
                    <a:pt x="239190" y="671237"/>
                  </a:lnTo>
                  <a:lnTo>
                    <a:pt x="239417" y="673960"/>
                  </a:lnTo>
                  <a:lnTo>
                    <a:pt x="240096" y="676002"/>
                  </a:lnTo>
                  <a:lnTo>
                    <a:pt x="240775" y="678272"/>
                  </a:lnTo>
                  <a:lnTo>
                    <a:pt x="241908" y="680314"/>
                  </a:lnTo>
                  <a:lnTo>
                    <a:pt x="242814" y="682357"/>
                  </a:lnTo>
                  <a:lnTo>
                    <a:pt x="244173" y="684172"/>
                  </a:lnTo>
                  <a:lnTo>
                    <a:pt x="245759" y="685761"/>
                  </a:lnTo>
                  <a:lnTo>
                    <a:pt x="247118" y="687349"/>
                  </a:lnTo>
                  <a:lnTo>
                    <a:pt x="248930" y="688711"/>
                  </a:lnTo>
                  <a:lnTo>
                    <a:pt x="250742" y="689845"/>
                  </a:lnTo>
                  <a:lnTo>
                    <a:pt x="252780" y="690980"/>
                  </a:lnTo>
                  <a:lnTo>
                    <a:pt x="255045" y="691661"/>
                  </a:lnTo>
                  <a:lnTo>
                    <a:pt x="257084" y="692115"/>
                  </a:lnTo>
                  <a:lnTo>
                    <a:pt x="259349" y="692796"/>
                  </a:lnTo>
                  <a:lnTo>
                    <a:pt x="261614" y="692796"/>
                  </a:lnTo>
                  <a:lnTo>
                    <a:pt x="263879" y="692796"/>
                  </a:lnTo>
                  <a:lnTo>
                    <a:pt x="266371" y="692115"/>
                  </a:lnTo>
                  <a:lnTo>
                    <a:pt x="268409" y="691661"/>
                  </a:lnTo>
                  <a:lnTo>
                    <a:pt x="270448" y="690980"/>
                  </a:lnTo>
                  <a:lnTo>
                    <a:pt x="272486" y="689845"/>
                  </a:lnTo>
                  <a:lnTo>
                    <a:pt x="274298" y="688711"/>
                  </a:lnTo>
                  <a:lnTo>
                    <a:pt x="276110" y="687349"/>
                  </a:lnTo>
                  <a:lnTo>
                    <a:pt x="277696" y="685761"/>
                  </a:lnTo>
                  <a:lnTo>
                    <a:pt x="278828" y="684172"/>
                  </a:lnTo>
                  <a:lnTo>
                    <a:pt x="280187" y="682357"/>
                  </a:lnTo>
                  <a:lnTo>
                    <a:pt x="281547" y="680314"/>
                  </a:lnTo>
                  <a:lnTo>
                    <a:pt x="282453" y="678272"/>
                  </a:lnTo>
                  <a:lnTo>
                    <a:pt x="283358" y="676002"/>
                  </a:lnTo>
                  <a:lnTo>
                    <a:pt x="283812" y="673960"/>
                  </a:lnTo>
                  <a:lnTo>
                    <a:pt x="284038" y="671237"/>
                  </a:lnTo>
                  <a:lnTo>
                    <a:pt x="284038" y="668967"/>
                  </a:lnTo>
                  <a:lnTo>
                    <a:pt x="284038" y="478796"/>
                  </a:lnTo>
                  <a:lnTo>
                    <a:pt x="284038" y="476527"/>
                  </a:lnTo>
                  <a:lnTo>
                    <a:pt x="283812" y="473804"/>
                  </a:lnTo>
                  <a:lnTo>
                    <a:pt x="283358" y="471761"/>
                  </a:lnTo>
                  <a:lnTo>
                    <a:pt x="282453" y="469492"/>
                  </a:lnTo>
                  <a:lnTo>
                    <a:pt x="281547" y="467450"/>
                  </a:lnTo>
                  <a:lnTo>
                    <a:pt x="280187" y="465634"/>
                  </a:lnTo>
                  <a:lnTo>
                    <a:pt x="278828" y="463592"/>
                  </a:lnTo>
                  <a:lnTo>
                    <a:pt x="277696" y="462003"/>
                  </a:lnTo>
                  <a:lnTo>
                    <a:pt x="276110" y="460415"/>
                  </a:lnTo>
                  <a:lnTo>
                    <a:pt x="274298" y="459280"/>
                  </a:lnTo>
                  <a:lnTo>
                    <a:pt x="272486" y="457918"/>
                  </a:lnTo>
                  <a:lnTo>
                    <a:pt x="270448" y="456784"/>
                  </a:lnTo>
                  <a:lnTo>
                    <a:pt x="268409" y="456103"/>
                  </a:lnTo>
                  <a:lnTo>
                    <a:pt x="266371" y="455649"/>
                  </a:lnTo>
                  <a:lnTo>
                    <a:pt x="263879" y="454968"/>
                  </a:lnTo>
                  <a:lnTo>
                    <a:pt x="261614" y="454968"/>
                  </a:lnTo>
                  <a:lnTo>
                    <a:pt x="259349" y="454968"/>
                  </a:lnTo>
                  <a:close/>
                  <a:moveTo>
                    <a:pt x="120728" y="454968"/>
                  </a:moveTo>
                  <a:lnTo>
                    <a:pt x="118463" y="455649"/>
                  </a:lnTo>
                  <a:lnTo>
                    <a:pt x="116424" y="456103"/>
                  </a:lnTo>
                  <a:lnTo>
                    <a:pt x="113932" y="456784"/>
                  </a:lnTo>
                  <a:lnTo>
                    <a:pt x="112120" y="457918"/>
                  </a:lnTo>
                  <a:lnTo>
                    <a:pt x="110535" y="459280"/>
                  </a:lnTo>
                  <a:lnTo>
                    <a:pt x="108723" y="460415"/>
                  </a:lnTo>
                  <a:lnTo>
                    <a:pt x="107137" y="462003"/>
                  </a:lnTo>
                  <a:lnTo>
                    <a:pt x="105552" y="463592"/>
                  </a:lnTo>
                  <a:lnTo>
                    <a:pt x="104193" y="465634"/>
                  </a:lnTo>
                  <a:lnTo>
                    <a:pt x="103286" y="467450"/>
                  </a:lnTo>
                  <a:lnTo>
                    <a:pt x="102154" y="469492"/>
                  </a:lnTo>
                  <a:lnTo>
                    <a:pt x="101475" y="471761"/>
                  </a:lnTo>
                  <a:lnTo>
                    <a:pt x="100795" y="473804"/>
                  </a:lnTo>
                  <a:lnTo>
                    <a:pt x="100569" y="476527"/>
                  </a:lnTo>
                  <a:lnTo>
                    <a:pt x="100342" y="478796"/>
                  </a:lnTo>
                  <a:lnTo>
                    <a:pt x="100342" y="668967"/>
                  </a:lnTo>
                  <a:lnTo>
                    <a:pt x="100569" y="671237"/>
                  </a:lnTo>
                  <a:lnTo>
                    <a:pt x="100795" y="673960"/>
                  </a:lnTo>
                  <a:lnTo>
                    <a:pt x="101475" y="676002"/>
                  </a:lnTo>
                  <a:lnTo>
                    <a:pt x="102154" y="678272"/>
                  </a:lnTo>
                  <a:lnTo>
                    <a:pt x="103286" y="680314"/>
                  </a:lnTo>
                  <a:lnTo>
                    <a:pt x="104193" y="682357"/>
                  </a:lnTo>
                  <a:lnTo>
                    <a:pt x="105552" y="684172"/>
                  </a:lnTo>
                  <a:lnTo>
                    <a:pt x="107137" y="685761"/>
                  </a:lnTo>
                  <a:lnTo>
                    <a:pt x="108723" y="687349"/>
                  </a:lnTo>
                  <a:lnTo>
                    <a:pt x="110535" y="688711"/>
                  </a:lnTo>
                  <a:lnTo>
                    <a:pt x="112120" y="689845"/>
                  </a:lnTo>
                  <a:lnTo>
                    <a:pt x="113932" y="690980"/>
                  </a:lnTo>
                  <a:lnTo>
                    <a:pt x="116424" y="691661"/>
                  </a:lnTo>
                  <a:lnTo>
                    <a:pt x="118463" y="692115"/>
                  </a:lnTo>
                  <a:lnTo>
                    <a:pt x="120728" y="692796"/>
                  </a:lnTo>
                  <a:lnTo>
                    <a:pt x="122992" y="692796"/>
                  </a:lnTo>
                  <a:lnTo>
                    <a:pt x="125258" y="692796"/>
                  </a:lnTo>
                  <a:lnTo>
                    <a:pt x="127523" y="692115"/>
                  </a:lnTo>
                  <a:lnTo>
                    <a:pt x="129788" y="691661"/>
                  </a:lnTo>
                  <a:lnTo>
                    <a:pt x="131826" y="690980"/>
                  </a:lnTo>
                  <a:lnTo>
                    <a:pt x="133638" y="689845"/>
                  </a:lnTo>
                  <a:lnTo>
                    <a:pt x="135677" y="688711"/>
                  </a:lnTo>
                  <a:lnTo>
                    <a:pt x="137262" y="687349"/>
                  </a:lnTo>
                  <a:lnTo>
                    <a:pt x="139074" y="685761"/>
                  </a:lnTo>
                  <a:lnTo>
                    <a:pt x="140207" y="684172"/>
                  </a:lnTo>
                  <a:lnTo>
                    <a:pt x="141566" y="682357"/>
                  </a:lnTo>
                  <a:lnTo>
                    <a:pt x="142925" y="680314"/>
                  </a:lnTo>
                  <a:lnTo>
                    <a:pt x="143605" y="678272"/>
                  </a:lnTo>
                  <a:lnTo>
                    <a:pt x="144511" y="676002"/>
                  </a:lnTo>
                  <a:lnTo>
                    <a:pt x="144964" y="673960"/>
                  </a:lnTo>
                  <a:lnTo>
                    <a:pt x="145417" y="671237"/>
                  </a:lnTo>
                  <a:lnTo>
                    <a:pt x="145417" y="668967"/>
                  </a:lnTo>
                  <a:lnTo>
                    <a:pt x="145417" y="478796"/>
                  </a:lnTo>
                  <a:lnTo>
                    <a:pt x="145417" y="476527"/>
                  </a:lnTo>
                  <a:lnTo>
                    <a:pt x="144964" y="473804"/>
                  </a:lnTo>
                  <a:lnTo>
                    <a:pt x="144511" y="471761"/>
                  </a:lnTo>
                  <a:lnTo>
                    <a:pt x="143605" y="469492"/>
                  </a:lnTo>
                  <a:lnTo>
                    <a:pt x="142925" y="467450"/>
                  </a:lnTo>
                  <a:lnTo>
                    <a:pt x="141566" y="465634"/>
                  </a:lnTo>
                  <a:lnTo>
                    <a:pt x="140207" y="463592"/>
                  </a:lnTo>
                  <a:lnTo>
                    <a:pt x="139074" y="462003"/>
                  </a:lnTo>
                  <a:lnTo>
                    <a:pt x="137262" y="460415"/>
                  </a:lnTo>
                  <a:lnTo>
                    <a:pt x="135677" y="459280"/>
                  </a:lnTo>
                  <a:lnTo>
                    <a:pt x="133638" y="457918"/>
                  </a:lnTo>
                  <a:lnTo>
                    <a:pt x="131826" y="456784"/>
                  </a:lnTo>
                  <a:lnTo>
                    <a:pt x="129788" y="456103"/>
                  </a:lnTo>
                  <a:lnTo>
                    <a:pt x="127523" y="455649"/>
                  </a:lnTo>
                  <a:lnTo>
                    <a:pt x="125258" y="454968"/>
                  </a:lnTo>
                  <a:lnTo>
                    <a:pt x="122992" y="454968"/>
                  </a:lnTo>
                  <a:lnTo>
                    <a:pt x="120728" y="454968"/>
                  </a:lnTo>
                  <a:close/>
                  <a:moveTo>
                    <a:pt x="37374" y="400050"/>
                  </a:moveTo>
                  <a:lnTo>
                    <a:pt x="41677" y="400050"/>
                  </a:lnTo>
                  <a:lnTo>
                    <a:pt x="733425" y="400050"/>
                  </a:lnTo>
                  <a:lnTo>
                    <a:pt x="723685" y="419793"/>
                  </a:lnTo>
                  <a:lnTo>
                    <a:pt x="714851" y="439764"/>
                  </a:lnTo>
                  <a:lnTo>
                    <a:pt x="706244" y="460188"/>
                  </a:lnTo>
                  <a:lnTo>
                    <a:pt x="698317" y="480839"/>
                  </a:lnTo>
                  <a:lnTo>
                    <a:pt x="691068" y="501717"/>
                  </a:lnTo>
                  <a:lnTo>
                    <a:pt x="684047" y="523049"/>
                  </a:lnTo>
                  <a:lnTo>
                    <a:pt x="677705" y="544380"/>
                  </a:lnTo>
                  <a:lnTo>
                    <a:pt x="671815" y="565939"/>
                  </a:lnTo>
                  <a:lnTo>
                    <a:pt x="666606" y="587725"/>
                  </a:lnTo>
                  <a:lnTo>
                    <a:pt x="661849" y="609964"/>
                  </a:lnTo>
                  <a:lnTo>
                    <a:pt x="657772" y="632204"/>
                  </a:lnTo>
                  <a:lnTo>
                    <a:pt x="654148" y="654444"/>
                  </a:lnTo>
                  <a:lnTo>
                    <a:pt x="651430" y="677364"/>
                  </a:lnTo>
                  <a:lnTo>
                    <a:pt x="650071" y="688711"/>
                  </a:lnTo>
                  <a:lnTo>
                    <a:pt x="649165" y="700057"/>
                  </a:lnTo>
                  <a:lnTo>
                    <a:pt x="648032" y="711631"/>
                  </a:lnTo>
                  <a:lnTo>
                    <a:pt x="647353" y="722978"/>
                  </a:lnTo>
                  <a:lnTo>
                    <a:pt x="646673" y="734551"/>
                  </a:lnTo>
                  <a:lnTo>
                    <a:pt x="646220" y="746125"/>
                  </a:lnTo>
                  <a:lnTo>
                    <a:pt x="41677" y="746125"/>
                  </a:lnTo>
                  <a:lnTo>
                    <a:pt x="37374" y="745898"/>
                  </a:lnTo>
                  <a:lnTo>
                    <a:pt x="33070" y="745444"/>
                  </a:lnTo>
                  <a:lnTo>
                    <a:pt x="29219" y="744310"/>
                  </a:lnTo>
                  <a:lnTo>
                    <a:pt x="25369" y="742721"/>
                  </a:lnTo>
                  <a:lnTo>
                    <a:pt x="21745" y="741360"/>
                  </a:lnTo>
                  <a:lnTo>
                    <a:pt x="18347" y="738863"/>
                  </a:lnTo>
                  <a:lnTo>
                    <a:pt x="15176" y="736594"/>
                  </a:lnTo>
                  <a:lnTo>
                    <a:pt x="12231" y="734098"/>
                  </a:lnTo>
                  <a:lnTo>
                    <a:pt x="9513" y="730921"/>
                  </a:lnTo>
                  <a:lnTo>
                    <a:pt x="7022" y="727743"/>
                  </a:lnTo>
                  <a:lnTo>
                    <a:pt x="4983" y="724113"/>
                  </a:lnTo>
                  <a:lnTo>
                    <a:pt x="3171" y="720708"/>
                  </a:lnTo>
                  <a:lnTo>
                    <a:pt x="2039" y="716851"/>
                  </a:lnTo>
                  <a:lnTo>
                    <a:pt x="906" y="712766"/>
                  </a:lnTo>
                  <a:lnTo>
                    <a:pt x="226" y="708681"/>
                  </a:lnTo>
                  <a:lnTo>
                    <a:pt x="0" y="704369"/>
                  </a:lnTo>
                  <a:lnTo>
                    <a:pt x="0" y="441579"/>
                  </a:lnTo>
                  <a:lnTo>
                    <a:pt x="226" y="437494"/>
                  </a:lnTo>
                  <a:lnTo>
                    <a:pt x="906" y="433409"/>
                  </a:lnTo>
                  <a:lnTo>
                    <a:pt x="2039" y="429325"/>
                  </a:lnTo>
                  <a:lnTo>
                    <a:pt x="3171" y="425467"/>
                  </a:lnTo>
                  <a:lnTo>
                    <a:pt x="4983" y="421836"/>
                  </a:lnTo>
                  <a:lnTo>
                    <a:pt x="7022" y="418432"/>
                  </a:lnTo>
                  <a:lnTo>
                    <a:pt x="9513" y="415028"/>
                  </a:lnTo>
                  <a:lnTo>
                    <a:pt x="12231" y="412305"/>
                  </a:lnTo>
                  <a:lnTo>
                    <a:pt x="15176" y="409354"/>
                  </a:lnTo>
                  <a:lnTo>
                    <a:pt x="18347" y="407085"/>
                  </a:lnTo>
                  <a:lnTo>
                    <a:pt x="21745" y="405043"/>
                  </a:lnTo>
                  <a:lnTo>
                    <a:pt x="25369" y="403227"/>
                  </a:lnTo>
                  <a:lnTo>
                    <a:pt x="29219" y="401866"/>
                  </a:lnTo>
                  <a:lnTo>
                    <a:pt x="33070" y="400958"/>
                  </a:lnTo>
                  <a:lnTo>
                    <a:pt x="37374" y="400050"/>
                  </a:lnTo>
                  <a:close/>
                  <a:moveTo>
                    <a:pt x="1426198" y="303439"/>
                  </a:moveTo>
                  <a:lnTo>
                    <a:pt x="1426198" y="366939"/>
                  </a:lnTo>
                  <a:lnTo>
                    <a:pt x="1409174" y="368753"/>
                  </a:lnTo>
                  <a:lnTo>
                    <a:pt x="1392604" y="370567"/>
                  </a:lnTo>
                  <a:lnTo>
                    <a:pt x="1376715" y="372835"/>
                  </a:lnTo>
                  <a:lnTo>
                    <a:pt x="1361280" y="375330"/>
                  </a:lnTo>
                  <a:lnTo>
                    <a:pt x="1346299" y="378278"/>
                  </a:lnTo>
                  <a:lnTo>
                    <a:pt x="1331772" y="381226"/>
                  </a:lnTo>
                  <a:lnTo>
                    <a:pt x="1317699" y="384628"/>
                  </a:lnTo>
                  <a:lnTo>
                    <a:pt x="1304533" y="388484"/>
                  </a:lnTo>
                  <a:lnTo>
                    <a:pt x="1291822" y="392339"/>
                  </a:lnTo>
                  <a:lnTo>
                    <a:pt x="1279565" y="396875"/>
                  </a:lnTo>
                  <a:lnTo>
                    <a:pt x="1267989" y="401410"/>
                  </a:lnTo>
                  <a:lnTo>
                    <a:pt x="1256866" y="406626"/>
                  </a:lnTo>
                  <a:lnTo>
                    <a:pt x="1246198" y="411842"/>
                  </a:lnTo>
                  <a:lnTo>
                    <a:pt x="1236211" y="417512"/>
                  </a:lnTo>
                  <a:lnTo>
                    <a:pt x="1226677" y="423182"/>
                  </a:lnTo>
                  <a:lnTo>
                    <a:pt x="1217598" y="429305"/>
                  </a:lnTo>
                  <a:lnTo>
                    <a:pt x="1209426" y="435655"/>
                  </a:lnTo>
                  <a:lnTo>
                    <a:pt x="1201482" y="442685"/>
                  </a:lnTo>
                  <a:lnTo>
                    <a:pt x="1194218" y="449716"/>
                  </a:lnTo>
                  <a:lnTo>
                    <a:pt x="1187182" y="457200"/>
                  </a:lnTo>
                  <a:lnTo>
                    <a:pt x="1181053" y="464910"/>
                  </a:lnTo>
                  <a:lnTo>
                    <a:pt x="1175378" y="472848"/>
                  </a:lnTo>
                  <a:lnTo>
                    <a:pt x="1172655" y="476703"/>
                  </a:lnTo>
                  <a:lnTo>
                    <a:pt x="1170158" y="481012"/>
                  </a:lnTo>
                  <a:lnTo>
                    <a:pt x="1167888" y="485321"/>
                  </a:lnTo>
                  <a:lnTo>
                    <a:pt x="1165391" y="489630"/>
                  </a:lnTo>
                  <a:lnTo>
                    <a:pt x="1161532" y="498475"/>
                  </a:lnTo>
                  <a:lnTo>
                    <a:pt x="1158127" y="507773"/>
                  </a:lnTo>
                  <a:lnTo>
                    <a:pt x="1154950" y="517298"/>
                  </a:lnTo>
                  <a:lnTo>
                    <a:pt x="1152680" y="527050"/>
                  </a:lnTo>
                  <a:lnTo>
                    <a:pt x="1150637" y="537028"/>
                  </a:lnTo>
                  <a:lnTo>
                    <a:pt x="1149275" y="547460"/>
                  </a:lnTo>
                  <a:lnTo>
                    <a:pt x="1148367" y="557893"/>
                  </a:lnTo>
                  <a:lnTo>
                    <a:pt x="1148140" y="569005"/>
                  </a:lnTo>
                  <a:lnTo>
                    <a:pt x="1148140" y="576489"/>
                  </a:lnTo>
                  <a:lnTo>
                    <a:pt x="1148821" y="584200"/>
                  </a:lnTo>
                  <a:lnTo>
                    <a:pt x="1149275" y="591457"/>
                  </a:lnTo>
                  <a:lnTo>
                    <a:pt x="1150183" y="598941"/>
                  </a:lnTo>
                  <a:lnTo>
                    <a:pt x="1151318" y="606198"/>
                  </a:lnTo>
                  <a:lnTo>
                    <a:pt x="1152907" y="613455"/>
                  </a:lnTo>
                  <a:lnTo>
                    <a:pt x="1154496" y="620485"/>
                  </a:lnTo>
                  <a:lnTo>
                    <a:pt x="1156539" y="627289"/>
                  </a:lnTo>
                  <a:lnTo>
                    <a:pt x="1158581" y="634093"/>
                  </a:lnTo>
                  <a:lnTo>
                    <a:pt x="1161078" y="640669"/>
                  </a:lnTo>
                  <a:lnTo>
                    <a:pt x="1163802" y="647473"/>
                  </a:lnTo>
                  <a:lnTo>
                    <a:pt x="1166753" y="653823"/>
                  </a:lnTo>
                  <a:lnTo>
                    <a:pt x="1169931" y="660400"/>
                  </a:lnTo>
                  <a:lnTo>
                    <a:pt x="1173562" y="666750"/>
                  </a:lnTo>
                  <a:lnTo>
                    <a:pt x="1177194" y="672873"/>
                  </a:lnTo>
                  <a:lnTo>
                    <a:pt x="1181053" y="679223"/>
                  </a:lnTo>
                  <a:lnTo>
                    <a:pt x="1185366" y="685119"/>
                  </a:lnTo>
                  <a:lnTo>
                    <a:pt x="1189451" y="691016"/>
                  </a:lnTo>
                  <a:lnTo>
                    <a:pt x="1193991" y="696685"/>
                  </a:lnTo>
                  <a:lnTo>
                    <a:pt x="1198304" y="702128"/>
                  </a:lnTo>
                  <a:lnTo>
                    <a:pt x="1202844" y="707344"/>
                  </a:lnTo>
                  <a:lnTo>
                    <a:pt x="1207610" y="712334"/>
                  </a:lnTo>
                  <a:lnTo>
                    <a:pt x="1212150" y="717550"/>
                  </a:lnTo>
                  <a:lnTo>
                    <a:pt x="1217144" y="722312"/>
                  </a:lnTo>
                  <a:lnTo>
                    <a:pt x="1222138" y="726848"/>
                  </a:lnTo>
                  <a:lnTo>
                    <a:pt x="1226904" y="731610"/>
                  </a:lnTo>
                  <a:lnTo>
                    <a:pt x="1232125" y="735693"/>
                  </a:lnTo>
                  <a:lnTo>
                    <a:pt x="1237346" y="739775"/>
                  </a:lnTo>
                  <a:lnTo>
                    <a:pt x="1242793" y="743630"/>
                  </a:lnTo>
                  <a:lnTo>
                    <a:pt x="1248014" y="747485"/>
                  </a:lnTo>
                  <a:lnTo>
                    <a:pt x="1253462" y="751114"/>
                  </a:lnTo>
                  <a:lnTo>
                    <a:pt x="1259136" y="754516"/>
                  </a:lnTo>
                  <a:lnTo>
                    <a:pt x="1271620" y="761773"/>
                  </a:lnTo>
                  <a:lnTo>
                    <a:pt x="1286602" y="769937"/>
                  </a:lnTo>
                  <a:lnTo>
                    <a:pt x="1304080" y="779009"/>
                  </a:lnTo>
                  <a:lnTo>
                    <a:pt x="1324281" y="788987"/>
                  </a:lnTo>
                  <a:lnTo>
                    <a:pt x="1346980" y="799873"/>
                  </a:lnTo>
                  <a:lnTo>
                    <a:pt x="1371948" y="811666"/>
                  </a:lnTo>
                  <a:lnTo>
                    <a:pt x="1399641" y="824593"/>
                  </a:lnTo>
                  <a:lnTo>
                    <a:pt x="1429603" y="838200"/>
                  </a:lnTo>
                  <a:lnTo>
                    <a:pt x="1438909" y="842735"/>
                  </a:lnTo>
                  <a:lnTo>
                    <a:pt x="1447308" y="846818"/>
                  </a:lnTo>
                  <a:lnTo>
                    <a:pt x="1455706" y="850900"/>
                  </a:lnTo>
                  <a:lnTo>
                    <a:pt x="1463424" y="854982"/>
                  </a:lnTo>
                  <a:lnTo>
                    <a:pt x="1470687" y="859064"/>
                  </a:lnTo>
                  <a:lnTo>
                    <a:pt x="1477270" y="863146"/>
                  </a:lnTo>
                  <a:lnTo>
                    <a:pt x="1483626" y="867228"/>
                  </a:lnTo>
                  <a:lnTo>
                    <a:pt x="1489300" y="871084"/>
                  </a:lnTo>
                  <a:lnTo>
                    <a:pt x="1494748" y="874939"/>
                  </a:lnTo>
                  <a:lnTo>
                    <a:pt x="1499288" y="878794"/>
                  </a:lnTo>
                  <a:lnTo>
                    <a:pt x="1503600" y="882650"/>
                  </a:lnTo>
                  <a:lnTo>
                    <a:pt x="1507459" y="886278"/>
                  </a:lnTo>
                  <a:lnTo>
                    <a:pt x="1510864" y="890134"/>
                  </a:lnTo>
                  <a:lnTo>
                    <a:pt x="1513815" y="893762"/>
                  </a:lnTo>
                  <a:lnTo>
                    <a:pt x="1516085" y="897391"/>
                  </a:lnTo>
                  <a:lnTo>
                    <a:pt x="1517900" y="901019"/>
                  </a:lnTo>
                  <a:lnTo>
                    <a:pt x="1519489" y="904875"/>
                  </a:lnTo>
                  <a:lnTo>
                    <a:pt x="1520624" y="908957"/>
                  </a:lnTo>
                  <a:lnTo>
                    <a:pt x="1522213" y="913039"/>
                  </a:lnTo>
                  <a:lnTo>
                    <a:pt x="1523575" y="917801"/>
                  </a:lnTo>
                  <a:lnTo>
                    <a:pt x="1524483" y="922564"/>
                  </a:lnTo>
                  <a:lnTo>
                    <a:pt x="1525618" y="928007"/>
                  </a:lnTo>
                  <a:lnTo>
                    <a:pt x="1527434" y="939346"/>
                  </a:lnTo>
                  <a:lnTo>
                    <a:pt x="1529023" y="951819"/>
                  </a:lnTo>
                  <a:lnTo>
                    <a:pt x="1529931" y="965653"/>
                  </a:lnTo>
                  <a:lnTo>
                    <a:pt x="1530612" y="980621"/>
                  </a:lnTo>
                  <a:lnTo>
                    <a:pt x="1530839" y="996723"/>
                  </a:lnTo>
                  <a:lnTo>
                    <a:pt x="1530612" y="1003073"/>
                  </a:lnTo>
                  <a:lnTo>
                    <a:pt x="1529704" y="1008969"/>
                  </a:lnTo>
                  <a:lnTo>
                    <a:pt x="1528796" y="1014639"/>
                  </a:lnTo>
                  <a:lnTo>
                    <a:pt x="1527434" y="1019855"/>
                  </a:lnTo>
                  <a:lnTo>
                    <a:pt x="1525391" y="1024618"/>
                  </a:lnTo>
                  <a:lnTo>
                    <a:pt x="1523121" y="1029153"/>
                  </a:lnTo>
                  <a:lnTo>
                    <a:pt x="1520170" y="1033235"/>
                  </a:lnTo>
                  <a:lnTo>
                    <a:pt x="1516993" y="1036637"/>
                  </a:lnTo>
                  <a:lnTo>
                    <a:pt x="1513588" y="1040039"/>
                  </a:lnTo>
                  <a:lnTo>
                    <a:pt x="1509275" y="1042534"/>
                  </a:lnTo>
                  <a:lnTo>
                    <a:pt x="1504962" y="1044801"/>
                  </a:lnTo>
                  <a:lnTo>
                    <a:pt x="1499969" y="1046843"/>
                  </a:lnTo>
                  <a:lnTo>
                    <a:pt x="1494748" y="1048430"/>
                  </a:lnTo>
                  <a:lnTo>
                    <a:pt x="1488619" y="1049564"/>
                  </a:lnTo>
                  <a:lnTo>
                    <a:pt x="1482491" y="1050018"/>
                  </a:lnTo>
                  <a:lnTo>
                    <a:pt x="1475908" y="1050244"/>
                  </a:lnTo>
                  <a:lnTo>
                    <a:pt x="1471595" y="1050244"/>
                  </a:lnTo>
                  <a:lnTo>
                    <a:pt x="1467964" y="1050018"/>
                  </a:lnTo>
                  <a:lnTo>
                    <a:pt x="1464332" y="1049564"/>
                  </a:lnTo>
                  <a:lnTo>
                    <a:pt x="1461154" y="1048884"/>
                  </a:lnTo>
                  <a:lnTo>
                    <a:pt x="1457749" y="1048430"/>
                  </a:lnTo>
                  <a:lnTo>
                    <a:pt x="1454571" y="1047523"/>
                  </a:lnTo>
                  <a:lnTo>
                    <a:pt x="1451848" y="1046389"/>
                  </a:lnTo>
                  <a:lnTo>
                    <a:pt x="1449124" y="1045255"/>
                  </a:lnTo>
                  <a:lnTo>
                    <a:pt x="1446854" y="1044121"/>
                  </a:lnTo>
                  <a:lnTo>
                    <a:pt x="1444584" y="1042534"/>
                  </a:lnTo>
                  <a:lnTo>
                    <a:pt x="1442541" y="1040946"/>
                  </a:lnTo>
                  <a:lnTo>
                    <a:pt x="1440498" y="1039132"/>
                  </a:lnTo>
                  <a:lnTo>
                    <a:pt x="1438909" y="1037318"/>
                  </a:lnTo>
                  <a:lnTo>
                    <a:pt x="1437320" y="1035276"/>
                  </a:lnTo>
                  <a:lnTo>
                    <a:pt x="1435731" y="1033235"/>
                  </a:lnTo>
                  <a:lnTo>
                    <a:pt x="1434824" y="1030968"/>
                  </a:lnTo>
                  <a:lnTo>
                    <a:pt x="1433689" y="1028019"/>
                  </a:lnTo>
                  <a:lnTo>
                    <a:pt x="1432781" y="1025071"/>
                  </a:lnTo>
                  <a:lnTo>
                    <a:pt x="1431873" y="1021443"/>
                  </a:lnTo>
                  <a:lnTo>
                    <a:pt x="1431192" y="1017134"/>
                  </a:lnTo>
                  <a:lnTo>
                    <a:pt x="1429603" y="1007609"/>
                  </a:lnTo>
                  <a:lnTo>
                    <a:pt x="1428241" y="996043"/>
                  </a:lnTo>
                  <a:lnTo>
                    <a:pt x="1427560" y="982662"/>
                  </a:lnTo>
                  <a:lnTo>
                    <a:pt x="1426652" y="967468"/>
                  </a:lnTo>
                  <a:lnTo>
                    <a:pt x="1426425" y="950459"/>
                  </a:lnTo>
                  <a:lnTo>
                    <a:pt x="1426198" y="931182"/>
                  </a:lnTo>
                  <a:lnTo>
                    <a:pt x="1426198" y="882650"/>
                  </a:lnTo>
                  <a:lnTo>
                    <a:pt x="1152226" y="882650"/>
                  </a:lnTo>
                  <a:lnTo>
                    <a:pt x="1152226" y="921203"/>
                  </a:lnTo>
                  <a:lnTo>
                    <a:pt x="1152226" y="929594"/>
                  </a:lnTo>
                  <a:lnTo>
                    <a:pt x="1152680" y="937759"/>
                  </a:lnTo>
                  <a:lnTo>
                    <a:pt x="1153134" y="945469"/>
                  </a:lnTo>
                  <a:lnTo>
                    <a:pt x="1153588" y="953180"/>
                  </a:lnTo>
                  <a:lnTo>
                    <a:pt x="1154496" y="961118"/>
                  </a:lnTo>
                  <a:lnTo>
                    <a:pt x="1155177" y="968601"/>
                  </a:lnTo>
                  <a:lnTo>
                    <a:pt x="1156312" y="975632"/>
                  </a:lnTo>
                  <a:lnTo>
                    <a:pt x="1157446" y="982889"/>
                  </a:lnTo>
                  <a:lnTo>
                    <a:pt x="1158808" y="989919"/>
                  </a:lnTo>
                  <a:lnTo>
                    <a:pt x="1160397" y="996723"/>
                  </a:lnTo>
                  <a:lnTo>
                    <a:pt x="1161986" y="1003300"/>
                  </a:lnTo>
                  <a:lnTo>
                    <a:pt x="1164029" y="1009876"/>
                  </a:lnTo>
                  <a:lnTo>
                    <a:pt x="1165845" y="1016226"/>
                  </a:lnTo>
                  <a:lnTo>
                    <a:pt x="1168115" y="1022350"/>
                  </a:lnTo>
                  <a:lnTo>
                    <a:pt x="1170385" y="1028246"/>
                  </a:lnTo>
                  <a:lnTo>
                    <a:pt x="1172655" y="1034369"/>
                  </a:lnTo>
                  <a:lnTo>
                    <a:pt x="1175605" y="1040039"/>
                  </a:lnTo>
                  <a:lnTo>
                    <a:pt x="1178102" y="1045709"/>
                  </a:lnTo>
                  <a:lnTo>
                    <a:pt x="1181280" y="1050925"/>
                  </a:lnTo>
                  <a:lnTo>
                    <a:pt x="1184458" y="1056368"/>
                  </a:lnTo>
                  <a:lnTo>
                    <a:pt x="1187636" y="1061357"/>
                  </a:lnTo>
                  <a:lnTo>
                    <a:pt x="1191040" y="1066573"/>
                  </a:lnTo>
                  <a:lnTo>
                    <a:pt x="1194672" y="1071109"/>
                  </a:lnTo>
                  <a:lnTo>
                    <a:pt x="1198531" y="1075871"/>
                  </a:lnTo>
                  <a:lnTo>
                    <a:pt x="1202390" y="1080407"/>
                  </a:lnTo>
                  <a:lnTo>
                    <a:pt x="1206475" y="1084716"/>
                  </a:lnTo>
                  <a:lnTo>
                    <a:pt x="1210788" y="1089025"/>
                  </a:lnTo>
                  <a:lnTo>
                    <a:pt x="1215101" y="1092880"/>
                  </a:lnTo>
                  <a:lnTo>
                    <a:pt x="1219641" y="1096735"/>
                  </a:lnTo>
                  <a:lnTo>
                    <a:pt x="1224407" y="1100591"/>
                  </a:lnTo>
                  <a:lnTo>
                    <a:pt x="1229174" y="1104219"/>
                  </a:lnTo>
                  <a:lnTo>
                    <a:pt x="1234395" y="1107394"/>
                  </a:lnTo>
                  <a:lnTo>
                    <a:pt x="1244836" y="1113971"/>
                  </a:lnTo>
                  <a:lnTo>
                    <a:pt x="1255277" y="1120094"/>
                  </a:lnTo>
                  <a:lnTo>
                    <a:pt x="1266173" y="1125764"/>
                  </a:lnTo>
                  <a:lnTo>
                    <a:pt x="1277068" y="1131207"/>
                  </a:lnTo>
                  <a:lnTo>
                    <a:pt x="1288417" y="1136423"/>
                  </a:lnTo>
                  <a:lnTo>
                    <a:pt x="1299767" y="1140959"/>
                  </a:lnTo>
                  <a:lnTo>
                    <a:pt x="1311343" y="1145494"/>
                  </a:lnTo>
                  <a:lnTo>
                    <a:pt x="1323146" y="1149576"/>
                  </a:lnTo>
                  <a:lnTo>
                    <a:pt x="1335404" y="1153205"/>
                  </a:lnTo>
                  <a:lnTo>
                    <a:pt x="1347661" y="1156607"/>
                  </a:lnTo>
                  <a:lnTo>
                    <a:pt x="1360372" y="1159328"/>
                  </a:lnTo>
                  <a:lnTo>
                    <a:pt x="1373083" y="1161823"/>
                  </a:lnTo>
                  <a:lnTo>
                    <a:pt x="1386022" y="1164318"/>
                  </a:lnTo>
                  <a:lnTo>
                    <a:pt x="1399187" y="1166132"/>
                  </a:lnTo>
                  <a:lnTo>
                    <a:pt x="1412579" y="1167493"/>
                  </a:lnTo>
                  <a:lnTo>
                    <a:pt x="1426198" y="1168626"/>
                  </a:lnTo>
                  <a:lnTo>
                    <a:pt x="1426198" y="1245734"/>
                  </a:lnTo>
                  <a:lnTo>
                    <a:pt x="1552402" y="1245734"/>
                  </a:lnTo>
                  <a:lnTo>
                    <a:pt x="1552402" y="1171121"/>
                  </a:lnTo>
                  <a:lnTo>
                    <a:pt x="1569880" y="1169080"/>
                  </a:lnTo>
                  <a:lnTo>
                    <a:pt x="1586450" y="1166812"/>
                  </a:lnTo>
                  <a:lnTo>
                    <a:pt x="1602793" y="1164318"/>
                  </a:lnTo>
                  <a:lnTo>
                    <a:pt x="1618455" y="1161143"/>
                  </a:lnTo>
                  <a:lnTo>
                    <a:pt x="1633890" y="1157741"/>
                  </a:lnTo>
                  <a:lnTo>
                    <a:pt x="1648191" y="1153885"/>
                  </a:lnTo>
                  <a:lnTo>
                    <a:pt x="1662491" y="1149803"/>
                  </a:lnTo>
                  <a:lnTo>
                    <a:pt x="1675883" y="1145494"/>
                  </a:lnTo>
                  <a:lnTo>
                    <a:pt x="1688821" y="1140505"/>
                  </a:lnTo>
                  <a:lnTo>
                    <a:pt x="1701078" y="1135289"/>
                  </a:lnTo>
                  <a:lnTo>
                    <a:pt x="1713109" y="1129619"/>
                  </a:lnTo>
                  <a:lnTo>
                    <a:pt x="1724458" y="1123723"/>
                  </a:lnTo>
                  <a:lnTo>
                    <a:pt x="1734899" y="1117600"/>
                  </a:lnTo>
                  <a:lnTo>
                    <a:pt x="1745341" y="1110796"/>
                  </a:lnTo>
                  <a:lnTo>
                    <a:pt x="1754874" y="1103993"/>
                  </a:lnTo>
                  <a:lnTo>
                    <a:pt x="1759414" y="1100137"/>
                  </a:lnTo>
                  <a:lnTo>
                    <a:pt x="1763954" y="1096509"/>
                  </a:lnTo>
                  <a:lnTo>
                    <a:pt x="1768266" y="1092653"/>
                  </a:lnTo>
                  <a:lnTo>
                    <a:pt x="1772352" y="1088571"/>
                  </a:lnTo>
                  <a:lnTo>
                    <a:pt x="1776438" y="1084489"/>
                  </a:lnTo>
                  <a:lnTo>
                    <a:pt x="1780524" y="1080634"/>
                  </a:lnTo>
                  <a:lnTo>
                    <a:pt x="1784382" y="1076325"/>
                  </a:lnTo>
                  <a:lnTo>
                    <a:pt x="1788014" y="1072243"/>
                  </a:lnTo>
                  <a:lnTo>
                    <a:pt x="1791419" y="1067707"/>
                  </a:lnTo>
                  <a:lnTo>
                    <a:pt x="1794824" y="1063398"/>
                  </a:lnTo>
                  <a:lnTo>
                    <a:pt x="1798001" y="1058862"/>
                  </a:lnTo>
                  <a:lnTo>
                    <a:pt x="1801179" y="1054100"/>
                  </a:lnTo>
                  <a:lnTo>
                    <a:pt x="1804130" y="1049564"/>
                  </a:lnTo>
                  <a:lnTo>
                    <a:pt x="1807081" y="1044575"/>
                  </a:lnTo>
                  <a:lnTo>
                    <a:pt x="1809578" y="1039585"/>
                  </a:lnTo>
                  <a:lnTo>
                    <a:pt x="1812075" y="1034823"/>
                  </a:lnTo>
                  <a:lnTo>
                    <a:pt x="1814798" y="1029607"/>
                  </a:lnTo>
                  <a:lnTo>
                    <a:pt x="1816841" y="1024391"/>
                  </a:lnTo>
                  <a:lnTo>
                    <a:pt x="1819111" y="1019401"/>
                  </a:lnTo>
                  <a:lnTo>
                    <a:pt x="1820927" y="1013959"/>
                  </a:lnTo>
                  <a:lnTo>
                    <a:pt x="1822970" y="1008516"/>
                  </a:lnTo>
                  <a:lnTo>
                    <a:pt x="1824559" y="1003073"/>
                  </a:lnTo>
                  <a:lnTo>
                    <a:pt x="1826148" y="997403"/>
                  </a:lnTo>
                  <a:lnTo>
                    <a:pt x="1827737" y="991734"/>
                  </a:lnTo>
                  <a:lnTo>
                    <a:pt x="1830234" y="980168"/>
                  </a:lnTo>
                  <a:lnTo>
                    <a:pt x="1832049" y="967921"/>
                  </a:lnTo>
                  <a:lnTo>
                    <a:pt x="1833411" y="955675"/>
                  </a:lnTo>
                  <a:lnTo>
                    <a:pt x="1834319" y="942975"/>
                  </a:lnTo>
                  <a:lnTo>
                    <a:pt x="1834546" y="929821"/>
                  </a:lnTo>
                  <a:lnTo>
                    <a:pt x="1834319" y="921657"/>
                  </a:lnTo>
                  <a:lnTo>
                    <a:pt x="1834092" y="913493"/>
                  </a:lnTo>
                  <a:lnTo>
                    <a:pt x="1833638" y="905555"/>
                  </a:lnTo>
                  <a:lnTo>
                    <a:pt x="1832730" y="897844"/>
                  </a:lnTo>
                  <a:lnTo>
                    <a:pt x="1832049" y="890360"/>
                  </a:lnTo>
                  <a:lnTo>
                    <a:pt x="1830688" y="883103"/>
                  </a:lnTo>
                  <a:lnTo>
                    <a:pt x="1829553" y="875846"/>
                  </a:lnTo>
                  <a:lnTo>
                    <a:pt x="1827964" y="869043"/>
                  </a:lnTo>
                  <a:lnTo>
                    <a:pt x="1826375" y="862012"/>
                  </a:lnTo>
                  <a:lnTo>
                    <a:pt x="1824332" y="855209"/>
                  </a:lnTo>
                  <a:lnTo>
                    <a:pt x="1822289" y="848859"/>
                  </a:lnTo>
                  <a:lnTo>
                    <a:pt x="1820019" y="842735"/>
                  </a:lnTo>
                  <a:lnTo>
                    <a:pt x="1817295" y="836385"/>
                  </a:lnTo>
                  <a:lnTo>
                    <a:pt x="1814571" y="830489"/>
                  </a:lnTo>
                  <a:lnTo>
                    <a:pt x="1811621" y="824593"/>
                  </a:lnTo>
                  <a:lnTo>
                    <a:pt x="1808670" y="818923"/>
                  </a:lnTo>
                  <a:lnTo>
                    <a:pt x="1805265" y="813480"/>
                  </a:lnTo>
                  <a:lnTo>
                    <a:pt x="1801860" y="808037"/>
                  </a:lnTo>
                  <a:lnTo>
                    <a:pt x="1798228" y="803048"/>
                  </a:lnTo>
                  <a:lnTo>
                    <a:pt x="1794597" y="798059"/>
                  </a:lnTo>
                  <a:lnTo>
                    <a:pt x="1790965" y="793069"/>
                  </a:lnTo>
                  <a:lnTo>
                    <a:pt x="1787106" y="788534"/>
                  </a:lnTo>
                  <a:lnTo>
                    <a:pt x="1783247" y="783771"/>
                  </a:lnTo>
                  <a:lnTo>
                    <a:pt x="1779389" y="779462"/>
                  </a:lnTo>
                  <a:lnTo>
                    <a:pt x="1775303" y="775380"/>
                  </a:lnTo>
                  <a:lnTo>
                    <a:pt x="1771217" y="771298"/>
                  </a:lnTo>
                  <a:lnTo>
                    <a:pt x="1766904" y="767443"/>
                  </a:lnTo>
                  <a:lnTo>
                    <a:pt x="1762592" y="763587"/>
                  </a:lnTo>
                  <a:lnTo>
                    <a:pt x="1758279" y="759959"/>
                  </a:lnTo>
                  <a:lnTo>
                    <a:pt x="1753512" y="756557"/>
                  </a:lnTo>
                  <a:lnTo>
                    <a:pt x="1748972" y="753155"/>
                  </a:lnTo>
                  <a:lnTo>
                    <a:pt x="1744206" y="749980"/>
                  </a:lnTo>
                  <a:lnTo>
                    <a:pt x="1733764" y="743630"/>
                  </a:lnTo>
                  <a:lnTo>
                    <a:pt x="1721053" y="736600"/>
                  </a:lnTo>
                  <a:lnTo>
                    <a:pt x="1706526" y="728889"/>
                  </a:lnTo>
                  <a:lnTo>
                    <a:pt x="1689729" y="720498"/>
                  </a:lnTo>
                  <a:lnTo>
                    <a:pt x="1670889" y="711426"/>
                  </a:lnTo>
                  <a:lnTo>
                    <a:pt x="1650006" y="701675"/>
                  </a:lnTo>
                  <a:lnTo>
                    <a:pt x="1627081" y="691243"/>
                  </a:lnTo>
                  <a:lnTo>
                    <a:pt x="1602112" y="680130"/>
                  </a:lnTo>
                  <a:lnTo>
                    <a:pt x="1572831" y="666976"/>
                  </a:lnTo>
                  <a:lnTo>
                    <a:pt x="1546501" y="655184"/>
                  </a:lnTo>
                  <a:lnTo>
                    <a:pt x="1523575" y="644525"/>
                  </a:lnTo>
                  <a:lnTo>
                    <a:pt x="1503600" y="634773"/>
                  </a:lnTo>
                  <a:lnTo>
                    <a:pt x="1486576" y="626382"/>
                  </a:lnTo>
                  <a:lnTo>
                    <a:pt x="1472730" y="618898"/>
                  </a:lnTo>
                  <a:lnTo>
                    <a:pt x="1461835" y="612548"/>
                  </a:lnTo>
                  <a:lnTo>
                    <a:pt x="1457522" y="609826"/>
                  </a:lnTo>
                  <a:lnTo>
                    <a:pt x="1454117" y="607332"/>
                  </a:lnTo>
                  <a:lnTo>
                    <a:pt x="1450940" y="604837"/>
                  </a:lnTo>
                  <a:lnTo>
                    <a:pt x="1447989" y="602343"/>
                  </a:lnTo>
                  <a:lnTo>
                    <a:pt x="1445265" y="599168"/>
                  </a:lnTo>
                  <a:lnTo>
                    <a:pt x="1442768" y="596219"/>
                  </a:lnTo>
                  <a:lnTo>
                    <a:pt x="1440498" y="593044"/>
                  </a:lnTo>
                  <a:lnTo>
                    <a:pt x="1438455" y="589416"/>
                  </a:lnTo>
                  <a:lnTo>
                    <a:pt x="1436639" y="585560"/>
                  </a:lnTo>
                  <a:lnTo>
                    <a:pt x="1434824" y="581705"/>
                  </a:lnTo>
                  <a:lnTo>
                    <a:pt x="1433235" y="577623"/>
                  </a:lnTo>
                  <a:lnTo>
                    <a:pt x="1431873" y="572860"/>
                  </a:lnTo>
                  <a:lnTo>
                    <a:pt x="1430965" y="568325"/>
                  </a:lnTo>
                  <a:lnTo>
                    <a:pt x="1429830" y="563562"/>
                  </a:lnTo>
                  <a:lnTo>
                    <a:pt x="1429149" y="558573"/>
                  </a:lnTo>
                  <a:lnTo>
                    <a:pt x="1428468" y="553130"/>
                  </a:lnTo>
                  <a:lnTo>
                    <a:pt x="1428241" y="547687"/>
                  </a:lnTo>
                  <a:lnTo>
                    <a:pt x="1428241" y="542018"/>
                  </a:lnTo>
                  <a:lnTo>
                    <a:pt x="1428468" y="535214"/>
                  </a:lnTo>
                  <a:lnTo>
                    <a:pt x="1429149" y="528864"/>
                  </a:lnTo>
                  <a:lnTo>
                    <a:pt x="1430057" y="522967"/>
                  </a:lnTo>
                  <a:lnTo>
                    <a:pt x="1431419" y="517525"/>
                  </a:lnTo>
                  <a:lnTo>
                    <a:pt x="1433235" y="512309"/>
                  </a:lnTo>
                  <a:lnTo>
                    <a:pt x="1435278" y="508000"/>
                  </a:lnTo>
                  <a:lnTo>
                    <a:pt x="1437774" y="503464"/>
                  </a:lnTo>
                  <a:lnTo>
                    <a:pt x="1440952" y="499835"/>
                  </a:lnTo>
                  <a:lnTo>
                    <a:pt x="1444130" y="496660"/>
                  </a:lnTo>
                  <a:lnTo>
                    <a:pt x="1447989" y="493712"/>
                  </a:lnTo>
                  <a:lnTo>
                    <a:pt x="1452074" y="491444"/>
                  </a:lnTo>
                  <a:lnTo>
                    <a:pt x="1456387" y="489403"/>
                  </a:lnTo>
                  <a:lnTo>
                    <a:pt x="1461381" y="487816"/>
                  </a:lnTo>
                  <a:lnTo>
                    <a:pt x="1466829" y="486682"/>
                  </a:lnTo>
                  <a:lnTo>
                    <a:pt x="1472503" y="486228"/>
                  </a:lnTo>
                  <a:lnTo>
                    <a:pt x="1478405" y="486001"/>
                  </a:lnTo>
                  <a:lnTo>
                    <a:pt x="1485895" y="486228"/>
                  </a:lnTo>
                  <a:lnTo>
                    <a:pt x="1492932" y="487135"/>
                  </a:lnTo>
                  <a:lnTo>
                    <a:pt x="1495883" y="487589"/>
                  </a:lnTo>
                  <a:lnTo>
                    <a:pt x="1498834" y="488269"/>
                  </a:lnTo>
                  <a:lnTo>
                    <a:pt x="1501557" y="489176"/>
                  </a:lnTo>
                  <a:lnTo>
                    <a:pt x="1504281" y="489857"/>
                  </a:lnTo>
                  <a:lnTo>
                    <a:pt x="1506778" y="491217"/>
                  </a:lnTo>
                  <a:lnTo>
                    <a:pt x="1509048" y="492125"/>
                  </a:lnTo>
                  <a:lnTo>
                    <a:pt x="1511091" y="493485"/>
                  </a:lnTo>
                  <a:lnTo>
                    <a:pt x="1512907" y="495073"/>
                  </a:lnTo>
                  <a:lnTo>
                    <a:pt x="1514723" y="496660"/>
                  </a:lnTo>
                  <a:lnTo>
                    <a:pt x="1516312" y="498475"/>
                  </a:lnTo>
                  <a:lnTo>
                    <a:pt x="1517900" y="500289"/>
                  </a:lnTo>
                  <a:lnTo>
                    <a:pt x="1519262" y="502103"/>
                  </a:lnTo>
                  <a:lnTo>
                    <a:pt x="1520170" y="504371"/>
                  </a:lnTo>
                  <a:lnTo>
                    <a:pt x="1521532" y="506639"/>
                  </a:lnTo>
                  <a:lnTo>
                    <a:pt x="1522213" y="509587"/>
                  </a:lnTo>
                  <a:lnTo>
                    <a:pt x="1523348" y="512535"/>
                  </a:lnTo>
                  <a:lnTo>
                    <a:pt x="1524937" y="519339"/>
                  </a:lnTo>
                  <a:lnTo>
                    <a:pt x="1526299" y="527503"/>
                  </a:lnTo>
                  <a:lnTo>
                    <a:pt x="1527434" y="536575"/>
                  </a:lnTo>
                  <a:lnTo>
                    <a:pt x="1527888" y="546780"/>
                  </a:lnTo>
                  <a:lnTo>
                    <a:pt x="1528569" y="558573"/>
                  </a:lnTo>
                  <a:lnTo>
                    <a:pt x="1528796" y="570819"/>
                  </a:lnTo>
                  <a:lnTo>
                    <a:pt x="1528796" y="603930"/>
                  </a:lnTo>
                  <a:lnTo>
                    <a:pt x="1802541" y="603930"/>
                  </a:lnTo>
                  <a:lnTo>
                    <a:pt x="1803903" y="592364"/>
                  </a:lnTo>
                  <a:lnTo>
                    <a:pt x="1804584" y="581932"/>
                  </a:lnTo>
                  <a:lnTo>
                    <a:pt x="1805265" y="573541"/>
                  </a:lnTo>
                  <a:lnTo>
                    <a:pt x="1805492" y="566510"/>
                  </a:lnTo>
                  <a:lnTo>
                    <a:pt x="1805265" y="555625"/>
                  </a:lnTo>
                  <a:lnTo>
                    <a:pt x="1804357" y="544966"/>
                  </a:lnTo>
                  <a:lnTo>
                    <a:pt x="1803222" y="534987"/>
                  </a:lnTo>
                  <a:lnTo>
                    <a:pt x="1801406" y="525009"/>
                  </a:lnTo>
                  <a:lnTo>
                    <a:pt x="1799363" y="515257"/>
                  </a:lnTo>
                  <a:lnTo>
                    <a:pt x="1796413" y="505959"/>
                  </a:lnTo>
                  <a:lnTo>
                    <a:pt x="1793235" y="496887"/>
                  </a:lnTo>
                  <a:lnTo>
                    <a:pt x="1789603" y="488042"/>
                  </a:lnTo>
                  <a:lnTo>
                    <a:pt x="1785290" y="479651"/>
                  </a:lnTo>
                  <a:lnTo>
                    <a:pt x="1780751" y="471260"/>
                  </a:lnTo>
                  <a:lnTo>
                    <a:pt x="1775530" y="463550"/>
                  </a:lnTo>
                  <a:lnTo>
                    <a:pt x="1769855" y="456066"/>
                  </a:lnTo>
                  <a:lnTo>
                    <a:pt x="1763727" y="448582"/>
                  </a:lnTo>
                  <a:lnTo>
                    <a:pt x="1757144" y="441551"/>
                  </a:lnTo>
                  <a:lnTo>
                    <a:pt x="1749880" y="434975"/>
                  </a:lnTo>
                  <a:lnTo>
                    <a:pt x="1742163" y="428851"/>
                  </a:lnTo>
                  <a:lnTo>
                    <a:pt x="1734218" y="422501"/>
                  </a:lnTo>
                  <a:lnTo>
                    <a:pt x="1725366" y="416832"/>
                  </a:lnTo>
                  <a:lnTo>
                    <a:pt x="1716286" y="411162"/>
                  </a:lnTo>
                  <a:lnTo>
                    <a:pt x="1706753" y="406173"/>
                  </a:lnTo>
                  <a:lnTo>
                    <a:pt x="1696766" y="401184"/>
                  </a:lnTo>
                  <a:lnTo>
                    <a:pt x="1685870" y="396421"/>
                  </a:lnTo>
                  <a:lnTo>
                    <a:pt x="1674748" y="392339"/>
                  </a:lnTo>
                  <a:lnTo>
                    <a:pt x="1663172" y="388257"/>
                  </a:lnTo>
                  <a:lnTo>
                    <a:pt x="1651141" y="384628"/>
                  </a:lnTo>
                  <a:lnTo>
                    <a:pt x="1638430" y="381000"/>
                  </a:lnTo>
                  <a:lnTo>
                    <a:pt x="1625492" y="378051"/>
                  </a:lnTo>
                  <a:lnTo>
                    <a:pt x="1611873" y="375103"/>
                  </a:lnTo>
                  <a:lnTo>
                    <a:pt x="1597573" y="372835"/>
                  </a:lnTo>
                  <a:lnTo>
                    <a:pt x="1583273" y="370567"/>
                  </a:lnTo>
                  <a:lnTo>
                    <a:pt x="1568064" y="368753"/>
                  </a:lnTo>
                  <a:lnTo>
                    <a:pt x="1552402" y="366939"/>
                  </a:lnTo>
                  <a:lnTo>
                    <a:pt x="1552402" y="303439"/>
                  </a:lnTo>
                  <a:lnTo>
                    <a:pt x="1426198" y="303439"/>
                  </a:lnTo>
                  <a:close/>
                  <a:moveTo>
                    <a:pt x="535927" y="54918"/>
                  </a:moveTo>
                  <a:lnTo>
                    <a:pt x="533661" y="55599"/>
                  </a:lnTo>
                  <a:lnTo>
                    <a:pt x="531395" y="56053"/>
                  </a:lnTo>
                  <a:lnTo>
                    <a:pt x="529356" y="56734"/>
                  </a:lnTo>
                  <a:lnTo>
                    <a:pt x="527543" y="57868"/>
                  </a:lnTo>
                  <a:lnTo>
                    <a:pt x="525730" y="59003"/>
                  </a:lnTo>
                  <a:lnTo>
                    <a:pt x="523918" y="60365"/>
                  </a:lnTo>
                  <a:lnTo>
                    <a:pt x="522331" y="61953"/>
                  </a:lnTo>
                  <a:lnTo>
                    <a:pt x="520745" y="63542"/>
                  </a:lnTo>
                  <a:lnTo>
                    <a:pt x="519385" y="65584"/>
                  </a:lnTo>
                  <a:lnTo>
                    <a:pt x="518479" y="67400"/>
                  </a:lnTo>
                  <a:lnTo>
                    <a:pt x="517346" y="69442"/>
                  </a:lnTo>
                  <a:lnTo>
                    <a:pt x="516666" y="71711"/>
                  </a:lnTo>
                  <a:lnTo>
                    <a:pt x="516213" y="73754"/>
                  </a:lnTo>
                  <a:lnTo>
                    <a:pt x="515533" y="76477"/>
                  </a:lnTo>
                  <a:lnTo>
                    <a:pt x="515533" y="78746"/>
                  </a:lnTo>
                  <a:lnTo>
                    <a:pt x="515533" y="268917"/>
                  </a:lnTo>
                  <a:lnTo>
                    <a:pt x="515533" y="271414"/>
                  </a:lnTo>
                  <a:lnTo>
                    <a:pt x="516213" y="273910"/>
                  </a:lnTo>
                  <a:lnTo>
                    <a:pt x="516666" y="276179"/>
                  </a:lnTo>
                  <a:lnTo>
                    <a:pt x="517346" y="278222"/>
                  </a:lnTo>
                  <a:lnTo>
                    <a:pt x="518479" y="280264"/>
                  </a:lnTo>
                  <a:lnTo>
                    <a:pt x="519385" y="282307"/>
                  </a:lnTo>
                  <a:lnTo>
                    <a:pt x="520745" y="284122"/>
                  </a:lnTo>
                  <a:lnTo>
                    <a:pt x="522331" y="285711"/>
                  </a:lnTo>
                  <a:lnTo>
                    <a:pt x="523918" y="287299"/>
                  </a:lnTo>
                  <a:lnTo>
                    <a:pt x="525730" y="288888"/>
                  </a:lnTo>
                  <a:lnTo>
                    <a:pt x="527543" y="289795"/>
                  </a:lnTo>
                  <a:lnTo>
                    <a:pt x="529356" y="290930"/>
                  </a:lnTo>
                  <a:lnTo>
                    <a:pt x="531395" y="291611"/>
                  </a:lnTo>
                  <a:lnTo>
                    <a:pt x="533661" y="292065"/>
                  </a:lnTo>
                  <a:lnTo>
                    <a:pt x="535927" y="292746"/>
                  </a:lnTo>
                  <a:lnTo>
                    <a:pt x="537967" y="292746"/>
                  </a:lnTo>
                  <a:lnTo>
                    <a:pt x="540460" y="292746"/>
                  </a:lnTo>
                  <a:lnTo>
                    <a:pt x="542726" y="292065"/>
                  </a:lnTo>
                  <a:lnTo>
                    <a:pt x="544992" y="291611"/>
                  </a:lnTo>
                  <a:lnTo>
                    <a:pt x="547031" y="290930"/>
                  </a:lnTo>
                  <a:lnTo>
                    <a:pt x="548844" y="289795"/>
                  </a:lnTo>
                  <a:lnTo>
                    <a:pt x="550884" y="288888"/>
                  </a:lnTo>
                  <a:lnTo>
                    <a:pt x="552470" y="287299"/>
                  </a:lnTo>
                  <a:lnTo>
                    <a:pt x="554283" y="285711"/>
                  </a:lnTo>
                  <a:lnTo>
                    <a:pt x="555642" y="284122"/>
                  </a:lnTo>
                  <a:lnTo>
                    <a:pt x="556775" y="282307"/>
                  </a:lnTo>
                  <a:lnTo>
                    <a:pt x="558135" y="280264"/>
                  </a:lnTo>
                  <a:lnTo>
                    <a:pt x="558815" y="278222"/>
                  </a:lnTo>
                  <a:lnTo>
                    <a:pt x="559721" y="276179"/>
                  </a:lnTo>
                  <a:lnTo>
                    <a:pt x="560174" y="273910"/>
                  </a:lnTo>
                  <a:lnTo>
                    <a:pt x="560628" y="271414"/>
                  </a:lnTo>
                  <a:lnTo>
                    <a:pt x="560628" y="268917"/>
                  </a:lnTo>
                  <a:lnTo>
                    <a:pt x="560628" y="78746"/>
                  </a:lnTo>
                  <a:lnTo>
                    <a:pt x="560628" y="76477"/>
                  </a:lnTo>
                  <a:lnTo>
                    <a:pt x="560174" y="73754"/>
                  </a:lnTo>
                  <a:lnTo>
                    <a:pt x="559721" y="71711"/>
                  </a:lnTo>
                  <a:lnTo>
                    <a:pt x="558815" y="69442"/>
                  </a:lnTo>
                  <a:lnTo>
                    <a:pt x="558135" y="67400"/>
                  </a:lnTo>
                  <a:lnTo>
                    <a:pt x="556775" y="65584"/>
                  </a:lnTo>
                  <a:lnTo>
                    <a:pt x="555642" y="63542"/>
                  </a:lnTo>
                  <a:lnTo>
                    <a:pt x="554283" y="61953"/>
                  </a:lnTo>
                  <a:lnTo>
                    <a:pt x="552470" y="60365"/>
                  </a:lnTo>
                  <a:lnTo>
                    <a:pt x="550884" y="59003"/>
                  </a:lnTo>
                  <a:lnTo>
                    <a:pt x="548844" y="57868"/>
                  </a:lnTo>
                  <a:lnTo>
                    <a:pt x="547031" y="56734"/>
                  </a:lnTo>
                  <a:lnTo>
                    <a:pt x="544992" y="56053"/>
                  </a:lnTo>
                  <a:lnTo>
                    <a:pt x="542726" y="55599"/>
                  </a:lnTo>
                  <a:lnTo>
                    <a:pt x="540460" y="54918"/>
                  </a:lnTo>
                  <a:lnTo>
                    <a:pt x="537967" y="54918"/>
                  </a:lnTo>
                  <a:lnTo>
                    <a:pt x="535927" y="54918"/>
                  </a:lnTo>
                  <a:close/>
                  <a:moveTo>
                    <a:pt x="397017" y="54918"/>
                  </a:moveTo>
                  <a:lnTo>
                    <a:pt x="394977" y="55599"/>
                  </a:lnTo>
                  <a:lnTo>
                    <a:pt x="392711" y="56053"/>
                  </a:lnTo>
                  <a:lnTo>
                    <a:pt x="390672" y="56734"/>
                  </a:lnTo>
                  <a:lnTo>
                    <a:pt x="388633" y="57868"/>
                  </a:lnTo>
                  <a:lnTo>
                    <a:pt x="386820" y="59003"/>
                  </a:lnTo>
                  <a:lnTo>
                    <a:pt x="385007" y="60365"/>
                  </a:lnTo>
                  <a:lnTo>
                    <a:pt x="383420" y="61953"/>
                  </a:lnTo>
                  <a:lnTo>
                    <a:pt x="382061" y="63542"/>
                  </a:lnTo>
                  <a:lnTo>
                    <a:pt x="380928" y="65584"/>
                  </a:lnTo>
                  <a:lnTo>
                    <a:pt x="379568" y="67400"/>
                  </a:lnTo>
                  <a:lnTo>
                    <a:pt x="378435" y="69442"/>
                  </a:lnTo>
                  <a:lnTo>
                    <a:pt x="377982" y="71711"/>
                  </a:lnTo>
                  <a:lnTo>
                    <a:pt x="377302" y="73754"/>
                  </a:lnTo>
                  <a:lnTo>
                    <a:pt x="376849" y="76477"/>
                  </a:lnTo>
                  <a:lnTo>
                    <a:pt x="376849" y="78746"/>
                  </a:lnTo>
                  <a:lnTo>
                    <a:pt x="376849" y="268917"/>
                  </a:lnTo>
                  <a:lnTo>
                    <a:pt x="376849" y="271414"/>
                  </a:lnTo>
                  <a:lnTo>
                    <a:pt x="377302" y="273910"/>
                  </a:lnTo>
                  <a:lnTo>
                    <a:pt x="377982" y="276179"/>
                  </a:lnTo>
                  <a:lnTo>
                    <a:pt x="378435" y="278222"/>
                  </a:lnTo>
                  <a:lnTo>
                    <a:pt x="379568" y="280264"/>
                  </a:lnTo>
                  <a:lnTo>
                    <a:pt x="380928" y="282307"/>
                  </a:lnTo>
                  <a:lnTo>
                    <a:pt x="382061" y="284122"/>
                  </a:lnTo>
                  <a:lnTo>
                    <a:pt x="383420" y="285711"/>
                  </a:lnTo>
                  <a:lnTo>
                    <a:pt x="385007" y="287299"/>
                  </a:lnTo>
                  <a:lnTo>
                    <a:pt x="386820" y="288888"/>
                  </a:lnTo>
                  <a:lnTo>
                    <a:pt x="388633" y="289795"/>
                  </a:lnTo>
                  <a:lnTo>
                    <a:pt x="390672" y="290930"/>
                  </a:lnTo>
                  <a:lnTo>
                    <a:pt x="392711" y="291611"/>
                  </a:lnTo>
                  <a:lnTo>
                    <a:pt x="394977" y="292065"/>
                  </a:lnTo>
                  <a:lnTo>
                    <a:pt x="397017" y="292746"/>
                  </a:lnTo>
                  <a:lnTo>
                    <a:pt x="399283" y="292746"/>
                  </a:lnTo>
                  <a:lnTo>
                    <a:pt x="401776" y="292746"/>
                  </a:lnTo>
                  <a:lnTo>
                    <a:pt x="404042" y="292065"/>
                  </a:lnTo>
                  <a:lnTo>
                    <a:pt x="406081" y="291611"/>
                  </a:lnTo>
                  <a:lnTo>
                    <a:pt x="408121" y="290930"/>
                  </a:lnTo>
                  <a:lnTo>
                    <a:pt x="410160" y="289795"/>
                  </a:lnTo>
                  <a:lnTo>
                    <a:pt x="411973" y="288888"/>
                  </a:lnTo>
                  <a:lnTo>
                    <a:pt x="413786" y="287299"/>
                  </a:lnTo>
                  <a:lnTo>
                    <a:pt x="415372" y="285711"/>
                  </a:lnTo>
                  <a:lnTo>
                    <a:pt x="416959" y="284122"/>
                  </a:lnTo>
                  <a:lnTo>
                    <a:pt x="418092" y="282307"/>
                  </a:lnTo>
                  <a:lnTo>
                    <a:pt x="419225" y="280264"/>
                  </a:lnTo>
                  <a:lnTo>
                    <a:pt x="420358" y="278222"/>
                  </a:lnTo>
                  <a:lnTo>
                    <a:pt x="421037" y="276179"/>
                  </a:lnTo>
                  <a:lnTo>
                    <a:pt x="421491" y="273910"/>
                  </a:lnTo>
                  <a:lnTo>
                    <a:pt x="421717" y="271414"/>
                  </a:lnTo>
                  <a:lnTo>
                    <a:pt x="422170" y="268917"/>
                  </a:lnTo>
                  <a:lnTo>
                    <a:pt x="422170" y="78746"/>
                  </a:lnTo>
                  <a:lnTo>
                    <a:pt x="421717" y="76477"/>
                  </a:lnTo>
                  <a:lnTo>
                    <a:pt x="421491" y="73754"/>
                  </a:lnTo>
                  <a:lnTo>
                    <a:pt x="421037" y="71711"/>
                  </a:lnTo>
                  <a:lnTo>
                    <a:pt x="420358" y="69442"/>
                  </a:lnTo>
                  <a:lnTo>
                    <a:pt x="419225" y="67400"/>
                  </a:lnTo>
                  <a:lnTo>
                    <a:pt x="418092" y="65584"/>
                  </a:lnTo>
                  <a:lnTo>
                    <a:pt x="416959" y="63542"/>
                  </a:lnTo>
                  <a:lnTo>
                    <a:pt x="415372" y="61953"/>
                  </a:lnTo>
                  <a:lnTo>
                    <a:pt x="413786" y="60365"/>
                  </a:lnTo>
                  <a:lnTo>
                    <a:pt x="411973" y="59003"/>
                  </a:lnTo>
                  <a:lnTo>
                    <a:pt x="410160" y="57868"/>
                  </a:lnTo>
                  <a:lnTo>
                    <a:pt x="408121" y="56734"/>
                  </a:lnTo>
                  <a:lnTo>
                    <a:pt x="406081" y="56053"/>
                  </a:lnTo>
                  <a:lnTo>
                    <a:pt x="404042" y="55599"/>
                  </a:lnTo>
                  <a:lnTo>
                    <a:pt x="401776" y="54918"/>
                  </a:lnTo>
                  <a:lnTo>
                    <a:pt x="399283" y="54918"/>
                  </a:lnTo>
                  <a:lnTo>
                    <a:pt x="397017" y="54918"/>
                  </a:lnTo>
                  <a:close/>
                  <a:moveTo>
                    <a:pt x="259466" y="54918"/>
                  </a:moveTo>
                  <a:lnTo>
                    <a:pt x="257200" y="55599"/>
                  </a:lnTo>
                  <a:lnTo>
                    <a:pt x="255161" y="56053"/>
                  </a:lnTo>
                  <a:lnTo>
                    <a:pt x="252895" y="56734"/>
                  </a:lnTo>
                  <a:lnTo>
                    <a:pt x="250855" y="57868"/>
                  </a:lnTo>
                  <a:lnTo>
                    <a:pt x="249042" y="59003"/>
                  </a:lnTo>
                  <a:lnTo>
                    <a:pt x="247229" y="60365"/>
                  </a:lnTo>
                  <a:lnTo>
                    <a:pt x="245870" y="61953"/>
                  </a:lnTo>
                  <a:lnTo>
                    <a:pt x="244283" y="63542"/>
                  </a:lnTo>
                  <a:lnTo>
                    <a:pt x="242924" y="65584"/>
                  </a:lnTo>
                  <a:lnTo>
                    <a:pt x="242017" y="67400"/>
                  </a:lnTo>
                  <a:lnTo>
                    <a:pt x="240884" y="69442"/>
                  </a:lnTo>
                  <a:lnTo>
                    <a:pt x="240204" y="71711"/>
                  </a:lnTo>
                  <a:lnTo>
                    <a:pt x="239524" y="73754"/>
                  </a:lnTo>
                  <a:lnTo>
                    <a:pt x="239298" y="76477"/>
                  </a:lnTo>
                  <a:lnTo>
                    <a:pt x="239071" y="78746"/>
                  </a:lnTo>
                  <a:lnTo>
                    <a:pt x="239071" y="268917"/>
                  </a:lnTo>
                  <a:lnTo>
                    <a:pt x="239298" y="271414"/>
                  </a:lnTo>
                  <a:lnTo>
                    <a:pt x="239524" y="273910"/>
                  </a:lnTo>
                  <a:lnTo>
                    <a:pt x="240204" y="276179"/>
                  </a:lnTo>
                  <a:lnTo>
                    <a:pt x="240884" y="278222"/>
                  </a:lnTo>
                  <a:lnTo>
                    <a:pt x="242017" y="280264"/>
                  </a:lnTo>
                  <a:lnTo>
                    <a:pt x="242924" y="282307"/>
                  </a:lnTo>
                  <a:lnTo>
                    <a:pt x="244283" y="284122"/>
                  </a:lnTo>
                  <a:lnTo>
                    <a:pt x="245870" y="285711"/>
                  </a:lnTo>
                  <a:lnTo>
                    <a:pt x="247229" y="287299"/>
                  </a:lnTo>
                  <a:lnTo>
                    <a:pt x="249042" y="288888"/>
                  </a:lnTo>
                  <a:lnTo>
                    <a:pt x="250855" y="289795"/>
                  </a:lnTo>
                  <a:lnTo>
                    <a:pt x="252895" y="290930"/>
                  </a:lnTo>
                  <a:lnTo>
                    <a:pt x="255161" y="291611"/>
                  </a:lnTo>
                  <a:lnTo>
                    <a:pt x="257200" y="292065"/>
                  </a:lnTo>
                  <a:lnTo>
                    <a:pt x="259466" y="292746"/>
                  </a:lnTo>
                  <a:lnTo>
                    <a:pt x="261732" y="292746"/>
                  </a:lnTo>
                  <a:lnTo>
                    <a:pt x="263998" y="292746"/>
                  </a:lnTo>
                  <a:lnTo>
                    <a:pt x="266491" y="292065"/>
                  </a:lnTo>
                  <a:lnTo>
                    <a:pt x="268530" y="291611"/>
                  </a:lnTo>
                  <a:lnTo>
                    <a:pt x="270570" y="290930"/>
                  </a:lnTo>
                  <a:lnTo>
                    <a:pt x="272609" y="289795"/>
                  </a:lnTo>
                  <a:lnTo>
                    <a:pt x="274422" y="288888"/>
                  </a:lnTo>
                  <a:lnTo>
                    <a:pt x="276235" y="287299"/>
                  </a:lnTo>
                  <a:lnTo>
                    <a:pt x="277821" y="285711"/>
                  </a:lnTo>
                  <a:lnTo>
                    <a:pt x="278954" y="284122"/>
                  </a:lnTo>
                  <a:lnTo>
                    <a:pt x="280314" y="282307"/>
                  </a:lnTo>
                  <a:lnTo>
                    <a:pt x="281674" y="280264"/>
                  </a:lnTo>
                  <a:lnTo>
                    <a:pt x="282580" y="278222"/>
                  </a:lnTo>
                  <a:lnTo>
                    <a:pt x="283487" y="276179"/>
                  </a:lnTo>
                  <a:lnTo>
                    <a:pt x="283940" y="273910"/>
                  </a:lnTo>
                  <a:lnTo>
                    <a:pt x="284166" y="271414"/>
                  </a:lnTo>
                  <a:lnTo>
                    <a:pt x="284166" y="268917"/>
                  </a:lnTo>
                  <a:lnTo>
                    <a:pt x="284166" y="78746"/>
                  </a:lnTo>
                  <a:lnTo>
                    <a:pt x="284166" y="76477"/>
                  </a:lnTo>
                  <a:lnTo>
                    <a:pt x="283940" y="73754"/>
                  </a:lnTo>
                  <a:lnTo>
                    <a:pt x="283487" y="71711"/>
                  </a:lnTo>
                  <a:lnTo>
                    <a:pt x="282580" y="69442"/>
                  </a:lnTo>
                  <a:lnTo>
                    <a:pt x="281674" y="67400"/>
                  </a:lnTo>
                  <a:lnTo>
                    <a:pt x="280314" y="65584"/>
                  </a:lnTo>
                  <a:lnTo>
                    <a:pt x="278954" y="63542"/>
                  </a:lnTo>
                  <a:lnTo>
                    <a:pt x="277821" y="61953"/>
                  </a:lnTo>
                  <a:lnTo>
                    <a:pt x="276235" y="60365"/>
                  </a:lnTo>
                  <a:lnTo>
                    <a:pt x="274422" y="59003"/>
                  </a:lnTo>
                  <a:lnTo>
                    <a:pt x="272609" y="57868"/>
                  </a:lnTo>
                  <a:lnTo>
                    <a:pt x="270570" y="56734"/>
                  </a:lnTo>
                  <a:lnTo>
                    <a:pt x="268530" y="56053"/>
                  </a:lnTo>
                  <a:lnTo>
                    <a:pt x="266491" y="55599"/>
                  </a:lnTo>
                  <a:lnTo>
                    <a:pt x="263998" y="54918"/>
                  </a:lnTo>
                  <a:lnTo>
                    <a:pt x="261732" y="54918"/>
                  </a:lnTo>
                  <a:lnTo>
                    <a:pt x="259466" y="54918"/>
                  </a:lnTo>
                  <a:close/>
                  <a:moveTo>
                    <a:pt x="120782" y="54918"/>
                  </a:moveTo>
                  <a:lnTo>
                    <a:pt x="118516" y="55599"/>
                  </a:lnTo>
                  <a:lnTo>
                    <a:pt x="116476" y="56053"/>
                  </a:lnTo>
                  <a:lnTo>
                    <a:pt x="113984" y="56734"/>
                  </a:lnTo>
                  <a:lnTo>
                    <a:pt x="112171" y="57868"/>
                  </a:lnTo>
                  <a:lnTo>
                    <a:pt x="110585" y="59003"/>
                  </a:lnTo>
                  <a:lnTo>
                    <a:pt x="108772" y="60365"/>
                  </a:lnTo>
                  <a:lnTo>
                    <a:pt x="107185" y="61953"/>
                  </a:lnTo>
                  <a:lnTo>
                    <a:pt x="105599" y="63542"/>
                  </a:lnTo>
                  <a:lnTo>
                    <a:pt x="104240" y="65584"/>
                  </a:lnTo>
                  <a:lnTo>
                    <a:pt x="103333" y="67400"/>
                  </a:lnTo>
                  <a:lnTo>
                    <a:pt x="102200" y="69442"/>
                  </a:lnTo>
                  <a:lnTo>
                    <a:pt x="101520" y="71711"/>
                  </a:lnTo>
                  <a:lnTo>
                    <a:pt x="100841" y="73754"/>
                  </a:lnTo>
                  <a:lnTo>
                    <a:pt x="100614" y="76477"/>
                  </a:lnTo>
                  <a:lnTo>
                    <a:pt x="100387" y="78746"/>
                  </a:lnTo>
                  <a:lnTo>
                    <a:pt x="100387" y="268917"/>
                  </a:lnTo>
                  <a:lnTo>
                    <a:pt x="100614" y="271414"/>
                  </a:lnTo>
                  <a:lnTo>
                    <a:pt x="100841" y="273910"/>
                  </a:lnTo>
                  <a:lnTo>
                    <a:pt x="101520" y="276179"/>
                  </a:lnTo>
                  <a:lnTo>
                    <a:pt x="102200" y="278222"/>
                  </a:lnTo>
                  <a:lnTo>
                    <a:pt x="103333" y="280264"/>
                  </a:lnTo>
                  <a:lnTo>
                    <a:pt x="104240" y="282307"/>
                  </a:lnTo>
                  <a:lnTo>
                    <a:pt x="105599" y="284122"/>
                  </a:lnTo>
                  <a:lnTo>
                    <a:pt x="107185" y="285711"/>
                  </a:lnTo>
                  <a:lnTo>
                    <a:pt x="108772" y="287299"/>
                  </a:lnTo>
                  <a:lnTo>
                    <a:pt x="110585" y="288888"/>
                  </a:lnTo>
                  <a:lnTo>
                    <a:pt x="112171" y="289795"/>
                  </a:lnTo>
                  <a:lnTo>
                    <a:pt x="113984" y="290930"/>
                  </a:lnTo>
                  <a:lnTo>
                    <a:pt x="116476" y="291611"/>
                  </a:lnTo>
                  <a:lnTo>
                    <a:pt x="118516" y="292065"/>
                  </a:lnTo>
                  <a:lnTo>
                    <a:pt x="120782" y="292746"/>
                  </a:lnTo>
                  <a:lnTo>
                    <a:pt x="123048" y="292746"/>
                  </a:lnTo>
                  <a:lnTo>
                    <a:pt x="125314" y="292746"/>
                  </a:lnTo>
                  <a:lnTo>
                    <a:pt x="127580" y="292065"/>
                  </a:lnTo>
                  <a:lnTo>
                    <a:pt x="129846" y="291611"/>
                  </a:lnTo>
                  <a:lnTo>
                    <a:pt x="131886" y="290930"/>
                  </a:lnTo>
                  <a:lnTo>
                    <a:pt x="133699" y="289795"/>
                  </a:lnTo>
                  <a:lnTo>
                    <a:pt x="135738" y="288888"/>
                  </a:lnTo>
                  <a:lnTo>
                    <a:pt x="137325" y="287299"/>
                  </a:lnTo>
                  <a:lnTo>
                    <a:pt x="139137" y="285711"/>
                  </a:lnTo>
                  <a:lnTo>
                    <a:pt x="140270" y="284122"/>
                  </a:lnTo>
                  <a:lnTo>
                    <a:pt x="141630" y="282307"/>
                  </a:lnTo>
                  <a:lnTo>
                    <a:pt x="142990" y="280264"/>
                  </a:lnTo>
                  <a:lnTo>
                    <a:pt x="143669" y="278222"/>
                  </a:lnTo>
                  <a:lnTo>
                    <a:pt x="144576" y="276179"/>
                  </a:lnTo>
                  <a:lnTo>
                    <a:pt x="145029" y="273910"/>
                  </a:lnTo>
                  <a:lnTo>
                    <a:pt x="145482" y="271414"/>
                  </a:lnTo>
                  <a:lnTo>
                    <a:pt x="145482" y="268917"/>
                  </a:lnTo>
                  <a:lnTo>
                    <a:pt x="145482" y="78746"/>
                  </a:lnTo>
                  <a:lnTo>
                    <a:pt x="145482" y="76477"/>
                  </a:lnTo>
                  <a:lnTo>
                    <a:pt x="145029" y="73754"/>
                  </a:lnTo>
                  <a:lnTo>
                    <a:pt x="144576" y="71711"/>
                  </a:lnTo>
                  <a:lnTo>
                    <a:pt x="143669" y="69442"/>
                  </a:lnTo>
                  <a:lnTo>
                    <a:pt x="142990" y="67400"/>
                  </a:lnTo>
                  <a:lnTo>
                    <a:pt x="141630" y="65584"/>
                  </a:lnTo>
                  <a:lnTo>
                    <a:pt x="140270" y="63542"/>
                  </a:lnTo>
                  <a:lnTo>
                    <a:pt x="139137" y="61953"/>
                  </a:lnTo>
                  <a:lnTo>
                    <a:pt x="137325" y="60365"/>
                  </a:lnTo>
                  <a:lnTo>
                    <a:pt x="135738" y="59003"/>
                  </a:lnTo>
                  <a:lnTo>
                    <a:pt x="133699" y="57868"/>
                  </a:lnTo>
                  <a:lnTo>
                    <a:pt x="131886" y="56734"/>
                  </a:lnTo>
                  <a:lnTo>
                    <a:pt x="129846" y="56053"/>
                  </a:lnTo>
                  <a:lnTo>
                    <a:pt x="127580" y="55599"/>
                  </a:lnTo>
                  <a:lnTo>
                    <a:pt x="125314" y="54918"/>
                  </a:lnTo>
                  <a:lnTo>
                    <a:pt x="123048" y="54918"/>
                  </a:lnTo>
                  <a:lnTo>
                    <a:pt x="120782" y="54918"/>
                  </a:lnTo>
                  <a:close/>
                  <a:moveTo>
                    <a:pt x="1491343" y="4762"/>
                  </a:moveTo>
                  <a:lnTo>
                    <a:pt x="1511091" y="4989"/>
                  </a:lnTo>
                  <a:lnTo>
                    <a:pt x="1531066" y="5896"/>
                  </a:lnTo>
                  <a:lnTo>
                    <a:pt x="1550586" y="7030"/>
                  </a:lnTo>
                  <a:lnTo>
                    <a:pt x="1570334" y="8617"/>
                  </a:lnTo>
                  <a:lnTo>
                    <a:pt x="1589628" y="11112"/>
                  </a:lnTo>
                  <a:lnTo>
                    <a:pt x="1608695" y="13607"/>
                  </a:lnTo>
                  <a:lnTo>
                    <a:pt x="1627762" y="17009"/>
                  </a:lnTo>
                  <a:lnTo>
                    <a:pt x="1646602" y="20637"/>
                  </a:lnTo>
                  <a:lnTo>
                    <a:pt x="1665442" y="24492"/>
                  </a:lnTo>
                  <a:lnTo>
                    <a:pt x="1683827" y="29028"/>
                  </a:lnTo>
                  <a:lnTo>
                    <a:pt x="1702440" y="34017"/>
                  </a:lnTo>
                  <a:lnTo>
                    <a:pt x="1720599" y="39460"/>
                  </a:lnTo>
                  <a:lnTo>
                    <a:pt x="1738531" y="45357"/>
                  </a:lnTo>
                  <a:lnTo>
                    <a:pt x="1756463" y="51480"/>
                  </a:lnTo>
                  <a:lnTo>
                    <a:pt x="1773941" y="58284"/>
                  </a:lnTo>
                  <a:lnTo>
                    <a:pt x="1791192" y="65314"/>
                  </a:lnTo>
                  <a:lnTo>
                    <a:pt x="1808670" y="72798"/>
                  </a:lnTo>
                  <a:lnTo>
                    <a:pt x="1825694" y="80735"/>
                  </a:lnTo>
                  <a:lnTo>
                    <a:pt x="1842037" y="89126"/>
                  </a:lnTo>
                  <a:lnTo>
                    <a:pt x="1858607" y="97744"/>
                  </a:lnTo>
                  <a:lnTo>
                    <a:pt x="1874950" y="106589"/>
                  </a:lnTo>
                  <a:lnTo>
                    <a:pt x="1890839" y="116114"/>
                  </a:lnTo>
                  <a:lnTo>
                    <a:pt x="1906728" y="126092"/>
                  </a:lnTo>
                  <a:lnTo>
                    <a:pt x="1922390" y="136298"/>
                  </a:lnTo>
                  <a:lnTo>
                    <a:pt x="1937598" y="146957"/>
                  </a:lnTo>
                  <a:lnTo>
                    <a:pt x="1952579" y="157842"/>
                  </a:lnTo>
                  <a:lnTo>
                    <a:pt x="1967333" y="169182"/>
                  </a:lnTo>
                  <a:lnTo>
                    <a:pt x="1981633" y="180748"/>
                  </a:lnTo>
                  <a:lnTo>
                    <a:pt x="1995706" y="192541"/>
                  </a:lnTo>
                  <a:lnTo>
                    <a:pt x="2009553" y="204560"/>
                  </a:lnTo>
                  <a:lnTo>
                    <a:pt x="2023172" y="217260"/>
                  </a:lnTo>
                  <a:lnTo>
                    <a:pt x="2036337" y="230187"/>
                  </a:lnTo>
                  <a:lnTo>
                    <a:pt x="2049048" y="243567"/>
                  </a:lnTo>
                  <a:lnTo>
                    <a:pt x="2061759" y="256948"/>
                  </a:lnTo>
                  <a:lnTo>
                    <a:pt x="2074244" y="271009"/>
                  </a:lnTo>
                  <a:lnTo>
                    <a:pt x="2086047" y="284842"/>
                  </a:lnTo>
                  <a:lnTo>
                    <a:pt x="2097623" y="299357"/>
                  </a:lnTo>
                  <a:lnTo>
                    <a:pt x="2108973" y="314098"/>
                  </a:lnTo>
                  <a:lnTo>
                    <a:pt x="2119868" y="329066"/>
                  </a:lnTo>
                  <a:lnTo>
                    <a:pt x="2130536" y="344260"/>
                  </a:lnTo>
                  <a:lnTo>
                    <a:pt x="2140524" y="359682"/>
                  </a:lnTo>
                  <a:lnTo>
                    <a:pt x="2150511" y="375330"/>
                  </a:lnTo>
                  <a:lnTo>
                    <a:pt x="2159817" y="391432"/>
                  </a:lnTo>
                  <a:lnTo>
                    <a:pt x="2168897" y="407534"/>
                  </a:lnTo>
                  <a:lnTo>
                    <a:pt x="2177749" y="424089"/>
                  </a:lnTo>
                  <a:lnTo>
                    <a:pt x="2185921" y="440871"/>
                  </a:lnTo>
                  <a:lnTo>
                    <a:pt x="2194092" y="457880"/>
                  </a:lnTo>
                  <a:lnTo>
                    <a:pt x="2201356" y="474889"/>
                  </a:lnTo>
                  <a:lnTo>
                    <a:pt x="2208619" y="492351"/>
                  </a:lnTo>
                  <a:lnTo>
                    <a:pt x="2215429" y="510041"/>
                  </a:lnTo>
                  <a:lnTo>
                    <a:pt x="2221558" y="527730"/>
                  </a:lnTo>
                  <a:lnTo>
                    <a:pt x="2227459" y="545873"/>
                  </a:lnTo>
                  <a:lnTo>
                    <a:pt x="2232680" y="563789"/>
                  </a:lnTo>
                  <a:lnTo>
                    <a:pt x="2237901" y="582159"/>
                  </a:lnTo>
                  <a:lnTo>
                    <a:pt x="2242213" y="600755"/>
                  </a:lnTo>
                  <a:lnTo>
                    <a:pt x="2246299" y="619578"/>
                  </a:lnTo>
                  <a:lnTo>
                    <a:pt x="2249931" y="638401"/>
                  </a:lnTo>
                  <a:lnTo>
                    <a:pt x="2253109" y="657451"/>
                  </a:lnTo>
                  <a:lnTo>
                    <a:pt x="2255833" y="676501"/>
                  </a:lnTo>
                  <a:lnTo>
                    <a:pt x="2258102" y="696005"/>
                  </a:lnTo>
                  <a:lnTo>
                    <a:pt x="2259918" y="715509"/>
                  </a:lnTo>
                  <a:lnTo>
                    <a:pt x="2261053" y="735239"/>
                  </a:lnTo>
                  <a:lnTo>
                    <a:pt x="2261961" y="754743"/>
                  </a:lnTo>
                  <a:lnTo>
                    <a:pt x="2262188" y="774473"/>
                  </a:lnTo>
                  <a:lnTo>
                    <a:pt x="2261961" y="794657"/>
                  </a:lnTo>
                  <a:lnTo>
                    <a:pt x="2261053" y="814387"/>
                  </a:lnTo>
                  <a:lnTo>
                    <a:pt x="2259918" y="833891"/>
                  </a:lnTo>
                  <a:lnTo>
                    <a:pt x="2258102" y="853394"/>
                  </a:lnTo>
                  <a:lnTo>
                    <a:pt x="2255833" y="872898"/>
                  </a:lnTo>
                  <a:lnTo>
                    <a:pt x="2253109" y="891948"/>
                  </a:lnTo>
                  <a:lnTo>
                    <a:pt x="2249931" y="910998"/>
                  </a:lnTo>
                  <a:lnTo>
                    <a:pt x="2246299" y="929821"/>
                  </a:lnTo>
                  <a:lnTo>
                    <a:pt x="2242213" y="948644"/>
                  </a:lnTo>
                  <a:lnTo>
                    <a:pt x="2237901" y="967241"/>
                  </a:lnTo>
                  <a:lnTo>
                    <a:pt x="2232680" y="985610"/>
                  </a:lnTo>
                  <a:lnTo>
                    <a:pt x="2227459" y="1003526"/>
                  </a:lnTo>
                  <a:lnTo>
                    <a:pt x="2221558" y="1021669"/>
                  </a:lnTo>
                  <a:lnTo>
                    <a:pt x="2215429" y="1039359"/>
                  </a:lnTo>
                  <a:lnTo>
                    <a:pt x="2208619" y="1057048"/>
                  </a:lnTo>
                  <a:lnTo>
                    <a:pt x="2201356" y="1074510"/>
                  </a:lnTo>
                  <a:lnTo>
                    <a:pt x="2194092" y="1091519"/>
                  </a:lnTo>
                  <a:lnTo>
                    <a:pt x="2185921" y="1108528"/>
                  </a:lnTo>
                  <a:lnTo>
                    <a:pt x="2177749" y="1125310"/>
                  </a:lnTo>
                  <a:lnTo>
                    <a:pt x="2168897" y="1141866"/>
                  </a:lnTo>
                  <a:lnTo>
                    <a:pt x="2159817" y="1157968"/>
                  </a:lnTo>
                  <a:lnTo>
                    <a:pt x="2150511" y="1174069"/>
                  </a:lnTo>
                  <a:lnTo>
                    <a:pt x="2140524" y="1189718"/>
                  </a:lnTo>
                  <a:lnTo>
                    <a:pt x="2130536" y="1205139"/>
                  </a:lnTo>
                  <a:lnTo>
                    <a:pt x="2119868" y="1220560"/>
                  </a:lnTo>
                  <a:lnTo>
                    <a:pt x="2108973" y="1235301"/>
                  </a:lnTo>
                  <a:lnTo>
                    <a:pt x="2097623" y="1250043"/>
                  </a:lnTo>
                  <a:lnTo>
                    <a:pt x="2086047" y="1264557"/>
                  </a:lnTo>
                  <a:lnTo>
                    <a:pt x="2074244" y="1278391"/>
                  </a:lnTo>
                  <a:lnTo>
                    <a:pt x="2061759" y="1292451"/>
                  </a:lnTo>
                  <a:lnTo>
                    <a:pt x="2049048" y="1305832"/>
                  </a:lnTo>
                  <a:lnTo>
                    <a:pt x="2036337" y="1319212"/>
                  </a:lnTo>
                  <a:lnTo>
                    <a:pt x="2023172" y="1332139"/>
                  </a:lnTo>
                  <a:lnTo>
                    <a:pt x="2009553" y="1344385"/>
                  </a:lnTo>
                  <a:lnTo>
                    <a:pt x="1995706" y="1356859"/>
                  </a:lnTo>
                  <a:lnTo>
                    <a:pt x="1981633" y="1368651"/>
                  </a:lnTo>
                  <a:lnTo>
                    <a:pt x="1967333" y="1380444"/>
                  </a:lnTo>
                  <a:lnTo>
                    <a:pt x="1952579" y="1391784"/>
                  </a:lnTo>
                  <a:lnTo>
                    <a:pt x="1937598" y="1402443"/>
                  </a:lnTo>
                  <a:lnTo>
                    <a:pt x="1922390" y="1413101"/>
                  </a:lnTo>
                  <a:lnTo>
                    <a:pt x="1906728" y="1423307"/>
                  </a:lnTo>
                  <a:lnTo>
                    <a:pt x="1890839" y="1433285"/>
                  </a:lnTo>
                  <a:lnTo>
                    <a:pt x="1874950" y="1442584"/>
                  </a:lnTo>
                  <a:lnTo>
                    <a:pt x="1858607" y="1451882"/>
                  </a:lnTo>
                  <a:lnTo>
                    <a:pt x="1842037" y="1460273"/>
                  </a:lnTo>
                  <a:lnTo>
                    <a:pt x="1825694" y="1468891"/>
                  </a:lnTo>
                  <a:lnTo>
                    <a:pt x="1808670" y="1476601"/>
                  </a:lnTo>
                  <a:lnTo>
                    <a:pt x="1791192" y="1484085"/>
                  </a:lnTo>
                  <a:lnTo>
                    <a:pt x="1773941" y="1491116"/>
                  </a:lnTo>
                  <a:lnTo>
                    <a:pt x="1756463" y="1497919"/>
                  </a:lnTo>
                  <a:lnTo>
                    <a:pt x="1738531" y="1504043"/>
                  </a:lnTo>
                  <a:lnTo>
                    <a:pt x="1720599" y="1509939"/>
                  </a:lnTo>
                  <a:lnTo>
                    <a:pt x="1702440" y="1515382"/>
                  </a:lnTo>
                  <a:lnTo>
                    <a:pt x="1683827" y="1520371"/>
                  </a:lnTo>
                  <a:lnTo>
                    <a:pt x="1665442" y="1524907"/>
                  </a:lnTo>
                  <a:lnTo>
                    <a:pt x="1646602" y="1528762"/>
                  </a:lnTo>
                  <a:lnTo>
                    <a:pt x="1627762" y="1532391"/>
                  </a:lnTo>
                  <a:lnTo>
                    <a:pt x="1608695" y="1535793"/>
                  </a:lnTo>
                  <a:lnTo>
                    <a:pt x="1589628" y="1538514"/>
                  </a:lnTo>
                  <a:lnTo>
                    <a:pt x="1570334" y="1540782"/>
                  </a:lnTo>
                  <a:lnTo>
                    <a:pt x="1550586" y="1542369"/>
                  </a:lnTo>
                  <a:lnTo>
                    <a:pt x="1531066" y="1543503"/>
                  </a:lnTo>
                  <a:lnTo>
                    <a:pt x="1511091" y="1544410"/>
                  </a:lnTo>
                  <a:lnTo>
                    <a:pt x="1491343" y="1544637"/>
                  </a:lnTo>
                  <a:lnTo>
                    <a:pt x="1471368" y="1544410"/>
                  </a:lnTo>
                  <a:lnTo>
                    <a:pt x="1451848" y="1543503"/>
                  </a:lnTo>
                  <a:lnTo>
                    <a:pt x="1432100" y="1542369"/>
                  </a:lnTo>
                  <a:lnTo>
                    <a:pt x="1412579" y="1540782"/>
                  </a:lnTo>
                  <a:lnTo>
                    <a:pt x="1393285" y="1538514"/>
                  </a:lnTo>
                  <a:lnTo>
                    <a:pt x="1373991" y="1535793"/>
                  </a:lnTo>
                  <a:lnTo>
                    <a:pt x="1354924" y="1532391"/>
                  </a:lnTo>
                  <a:lnTo>
                    <a:pt x="1336085" y="1528762"/>
                  </a:lnTo>
                  <a:lnTo>
                    <a:pt x="1317245" y="1524907"/>
                  </a:lnTo>
                  <a:lnTo>
                    <a:pt x="1298632" y="1520371"/>
                  </a:lnTo>
                  <a:lnTo>
                    <a:pt x="1280473" y="1515382"/>
                  </a:lnTo>
                  <a:lnTo>
                    <a:pt x="1262087" y="1509939"/>
                  </a:lnTo>
                  <a:lnTo>
                    <a:pt x="1244155" y="1504043"/>
                  </a:lnTo>
                  <a:lnTo>
                    <a:pt x="1226450" y="1497919"/>
                  </a:lnTo>
                  <a:lnTo>
                    <a:pt x="1208972" y="1491116"/>
                  </a:lnTo>
                  <a:lnTo>
                    <a:pt x="1191267" y="1484085"/>
                  </a:lnTo>
                  <a:lnTo>
                    <a:pt x="1174243" y="1476601"/>
                  </a:lnTo>
                  <a:lnTo>
                    <a:pt x="1157219" y="1468891"/>
                  </a:lnTo>
                  <a:lnTo>
                    <a:pt x="1140422" y="1460273"/>
                  </a:lnTo>
                  <a:lnTo>
                    <a:pt x="1123852" y="1451882"/>
                  </a:lnTo>
                  <a:lnTo>
                    <a:pt x="1107736" y="1442584"/>
                  </a:lnTo>
                  <a:lnTo>
                    <a:pt x="1091620" y="1433285"/>
                  </a:lnTo>
                  <a:lnTo>
                    <a:pt x="1075958" y="1423307"/>
                  </a:lnTo>
                  <a:lnTo>
                    <a:pt x="1060523" y="1413101"/>
                  </a:lnTo>
                  <a:lnTo>
                    <a:pt x="1045315" y="1402443"/>
                  </a:lnTo>
                  <a:lnTo>
                    <a:pt x="1030334" y="1391784"/>
                  </a:lnTo>
                  <a:lnTo>
                    <a:pt x="1015580" y="1380444"/>
                  </a:lnTo>
                  <a:lnTo>
                    <a:pt x="1001053" y="1368651"/>
                  </a:lnTo>
                  <a:lnTo>
                    <a:pt x="986753" y="1356859"/>
                  </a:lnTo>
                  <a:lnTo>
                    <a:pt x="973134" y="1344385"/>
                  </a:lnTo>
                  <a:lnTo>
                    <a:pt x="959515" y="1332139"/>
                  </a:lnTo>
                  <a:lnTo>
                    <a:pt x="946349" y="1319212"/>
                  </a:lnTo>
                  <a:lnTo>
                    <a:pt x="933411" y="1305832"/>
                  </a:lnTo>
                  <a:lnTo>
                    <a:pt x="920700" y="1292451"/>
                  </a:lnTo>
                  <a:lnTo>
                    <a:pt x="908670" y="1278391"/>
                  </a:lnTo>
                  <a:lnTo>
                    <a:pt x="896866" y="1264557"/>
                  </a:lnTo>
                  <a:lnTo>
                    <a:pt x="885063" y="1250043"/>
                  </a:lnTo>
                  <a:lnTo>
                    <a:pt x="873714" y="1235301"/>
                  </a:lnTo>
                  <a:lnTo>
                    <a:pt x="863045" y="1220560"/>
                  </a:lnTo>
                  <a:lnTo>
                    <a:pt x="852377" y="1205139"/>
                  </a:lnTo>
                  <a:lnTo>
                    <a:pt x="841936" y="1189718"/>
                  </a:lnTo>
                  <a:lnTo>
                    <a:pt x="832175" y="1174069"/>
                  </a:lnTo>
                  <a:lnTo>
                    <a:pt x="822642" y="1157968"/>
                  </a:lnTo>
                  <a:lnTo>
                    <a:pt x="813562" y="1141866"/>
                  </a:lnTo>
                  <a:lnTo>
                    <a:pt x="804937" y="1125310"/>
                  </a:lnTo>
                  <a:lnTo>
                    <a:pt x="796538" y="1108528"/>
                  </a:lnTo>
                  <a:lnTo>
                    <a:pt x="788821" y="1091519"/>
                  </a:lnTo>
                  <a:lnTo>
                    <a:pt x="781103" y="1074510"/>
                  </a:lnTo>
                  <a:lnTo>
                    <a:pt x="774067" y="1057048"/>
                  </a:lnTo>
                  <a:lnTo>
                    <a:pt x="767484" y="1039359"/>
                  </a:lnTo>
                  <a:lnTo>
                    <a:pt x="761129" y="1021669"/>
                  </a:lnTo>
                  <a:lnTo>
                    <a:pt x="755227" y="1003526"/>
                  </a:lnTo>
                  <a:lnTo>
                    <a:pt x="749779" y="985610"/>
                  </a:lnTo>
                  <a:lnTo>
                    <a:pt x="745013" y="967241"/>
                  </a:lnTo>
                  <a:lnTo>
                    <a:pt x="740246" y="948644"/>
                  </a:lnTo>
                  <a:lnTo>
                    <a:pt x="736160" y="929821"/>
                  </a:lnTo>
                  <a:lnTo>
                    <a:pt x="732528" y="910998"/>
                  </a:lnTo>
                  <a:lnTo>
                    <a:pt x="729578" y="891948"/>
                  </a:lnTo>
                  <a:lnTo>
                    <a:pt x="726854" y="872898"/>
                  </a:lnTo>
                  <a:lnTo>
                    <a:pt x="724584" y="853394"/>
                  </a:lnTo>
                  <a:lnTo>
                    <a:pt x="722995" y="833891"/>
                  </a:lnTo>
                  <a:lnTo>
                    <a:pt x="721633" y="814387"/>
                  </a:lnTo>
                  <a:lnTo>
                    <a:pt x="720952" y="794657"/>
                  </a:lnTo>
                  <a:lnTo>
                    <a:pt x="720725" y="774473"/>
                  </a:lnTo>
                  <a:lnTo>
                    <a:pt x="720952" y="754743"/>
                  </a:lnTo>
                  <a:lnTo>
                    <a:pt x="721633" y="735239"/>
                  </a:lnTo>
                  <a:lnTo>
                    <a:pt x="722995" y="715509"/>
                  </a:lnTo>
                  <a:lnTo>
                    <a:pt x="724584" y="696005"/>
                  </a:lnTo>
                  <a:lnTo>
                    <a:pt x="726854" y="676501"/>
                  </a:lnTo>
                  <a:lnTo>
                    <a:pt x="729578" y="657451"/>
                  </a:lnTo>
                  <a:lnTo>
                    <a:pt x="732528" y="638401"/>
                  </a:lnTo>
                  <a:lnTo>
                    <a:pt x="736160" y="619578"/>
                  </a:lnTo>
                  <a:lnTo>
                    <a:pt x="740246" y="600755"/>
                  </a:lnTo>
                  <a:lnTo>
                    <a:pt x="745013" y="582159"/>
                  </a:lnTo>
                  <a:lnTo>
                    <a:pt x="749779" y="563789"/>
                  </a:lnTo>
                  <a:lnTo>
                    <a:pt x="755227" y="545873"/>
                  </a:lnTo>
                  <a:lnTo>
                    <a:pt x="761129" y="527730"/>
                  </a:lnTo>
                  <a:lnTo>
                    <a:pt x="767484" y="510041"/>
                  </a:lnTo>
                  <a:lnTo>
                    <a:pt x="774067" y="492351"/>
                  </a:lnTo>
                  <a:lnTo>
                    <a:pt x="781103" y="474889"/>
                  </a:lnTo>
                  <a:lnTo>
                    <a:pt x="788821" y="457880"/>
                  </a:lnTo>
                  <a:lnTo>
                    <a:pt x="796538" y="440871"/>
                  </a:lnTo>
                  <a:lnTo>
                    <a:pt x="804937" y="424089"/>
                  </a:lnTo>
                  <a:lnTo>
                    <a:pt x="813562" y="407534"/>
                  </a:lnTo>
                  <a:lnTo>
                    <a:pt x="822642" y="391432"/>
                  </a:lnTo>
                  <a:lnTo>
                    <a:pt x="832175" y="375330"/>
                  </a:lnTo>
                  <a:lnTo>
                    <a:pt x="841936" y="359682"/>
                  </a:lnTo>
                  <a:lnTo>
                    <a:pt x="852377" y="344260"/>
                  </a:lnTo>
                  <a:lnTo>
                    <a:pt x="863045" y="329066"/>
                  </a:lnTo>
                  <a:lnTo>
                    <a:pt x="873714" y="314098"/>
                  </a:lnTo>
                  <a:lnTo>
                    <a:pt x="885063" y="299357"/>
                  </a:lnTo>
                  <a:lnTo>
                    <a:pt x="896866" y="284842"/>
                  </a:lnTo>
                  <a:lnTo>
                    <a:pt x="908670" y="271009"/>
                  </a:lnTo>
                  <a:lnTo>
                    <a:pt x="920700" y="256948"/>
                  </a:lnTo>
                  <a:lnTo>
                    <a:pt x="933411" y="243567"/>
                  </a:lnTo>
                  <a:lnTo>
                    <a:pt x="946349" y="230187"/>
                  </a:lnTo>
                  <a:lnTo>
                    <a:pt x="959515" y="217260"/>
                  </a:lnTo>
                  <a:lnTo>
                    <a:pt x="973134" y="204560"/>
                  </a:lnTo>
                  <a:lnTo>
                    <a:pt x="986753" y="192541"/>
                  </a:lnTo>
                  <a:lnTo>
                    <a:pt x="1001053" y="180748"/>
                  </a:lnTo>
                  <a:lnTo>
                    <a:pt x="1015580" y="169182"/>
                  </a:lnTo>
                  <a:lnTo>
                    <a:pt x="1030334" y="157842"/>
                  </a:lnTo>
                  <a:lnTo>
                    <a:pt x="1045315" y="146957"/>
                  </a:lnTo>
                  <a:lnTo>
                    <a:pt x="1060523" y="136298"/>
                  </a:lnTo>
                  <a:lnTo>
                    <a:pt x="1075958" y="126092"/>
                  </a:lnTo>
                  <a:lnTo>
                    <a:pt x="1091620" y="116114"/>
                  </a:lnTo>
                  <a:lnTo>
                    <a:pt x="1107736" y="106589"/>
                  </a:lnTo>
                  <a:lnTo>
                    <a:pt x="1123852" y="97744"/>
                  </a:lnTo>
                  <a:lnTo>
                    <a:pt x="1140422" y="89126"/>
                  </a:lnTo>
                  <a:lnTo>
                    <a:pt x="1157219" y="80735"/>
                  </a:lnTo>
                  <a:lnTo>
                    <a:pt x="1174243" y="72798"/>
                  </a:lnTo>
                  <a:lnTo>
                    <a:pt x="1191267" y="65314"/>
                  </a:lnTo>
                  <a:lnTo>
                    <a:pt x="1208972" y="58284"/>
                  </a:lnTo>
                  <a:lnTo>
                    <a:pt x="1226450" y="51480"/>
                  </a:lnTo>
                  <a:lnTo>
                    <a:pt x="1244155" y="45357"/>
                  </a:lnTo>
                  <a:lnTo>
                    <a:pt x="1262087" y="39460"/>
                  </a:lnTo>
                  <a:lnTo>
                    <a:pt x="1280473" y="34017"/>
                  </a:lnTo>
                  <a:lnTo>
                    <a:pt x="1298632" y="29028"/>
                  </a:lnTo>
                  <a:lnTo>
                    <a:pt x="1317245" y="24492"/>
                  </a:lnTo>
                  <a:lnTo>
                    <a:pt x="1336085" y="20637"/>
                  </a:lnTo>
                  <a:lnTo>
                    <a:pt x="1354924" y="17009"/>
                  </a:lnTo>
                  <a:lnTo>
                    <a:pt x="1373991" y="13607"/>
                  </a:lnTo>
                  <a:lnTo>
                    <a:pt x="1393285" y="11112"/>
                  </a:lnTo>
                  <a:lnTo>
                    <a:pt x="1412579" y="8617"/>
                  </a:lnTo>
                  <a:lnTo>
                    <a:pt x="1432100" y="7030"/>
                  </a:lnTo>
                  <a:lnTo>
                    <a:pt x="1451848" y="5896"/>
                  </a:lnTo>
                  <a:lnTo>
                    <a:pt x="1471368" y="4989"/>
                  </a:lnTo>
                  <a:lnTo>
                    <a:pt x="1491343" y="4762"/>
                  </a:lnTo>
                  <a:close/>
                  <a:moveTo>
                    <a:pt x="37390" y="0"/>
                  </a:moveTo>
                  <a:lnTo>
                    <a:pt x="41696" y="0"/>
                  </a:lnTo>
                  <a:lnTo>
                    <a:pt x="1155700" y="0"/>
                  </a:lnTo>
                  <a:lnTo>
                    <a:pt x="1140291" y="6808"/>
                  </a:lnTo>
                  <a:lnTo>
                    <a:pt x="1125108" y="13843"/>
                  </a:lnTo>
                  <a:lnTo>
                    <a:pt x="1110152" y="21105"/>
                  </a:lnTo>
                  <a:lnTo>
                    <a:pt x="1095422" y="28821"/>
                  </a:lnTo>
                  <a:lnTo>
                    <a:pt x="1080693" y="36990"/>
                  </a:lnTo>
                  <a:lnTo>
                    <a:pt x="1066417" y="45160"/>
                  </a:lnTo>
                  <a:lnTo>
                    <a:pt x="1051914" y="53784"/>
                  </a:lnTo>
                  <a:lnTo>
                    <a:pt x="1037864" y="62407"/>
                  </a:lnTo>
                  <a:lnTo>
                    <a:pt x="1023814" y="71711"/>
                  </a:lnTo>
                  <a:lnTo>
                    <a:pt x="1010218" y="81016"/>
                  </a:lnTo>
                  <a:lnTo>
                    <a:pt x="996848" y="90547"/>
                  </a:lnTo>
                  <a:lnTo>
                    <a:pt x="983478" y="100305"/>
                  </a:lnTo>
                  <a:lnTo>
                    <a:pt x="970335" y="110517"/>
                  </a:lnTo>
                  <a:lnTo>
                    <a:pt x="957418" y="120956"/>
                  </a:lnTo>
                  <a:lnTo>
                    <a:pt x="944502" y="131622"/>
                  </a:lnTo>
                  <a:lnTo>
                    <a:pt x="932038" y="142515"/>
                  </a:lnTo>
                  <a:lnTo>
                    <a:pt x="919801" y="153635"/>
                  </a:lnTo>
                  <a:lnTo>
                    <a:pt x="907565" y="164981"/>
                  </a:lnTo>
                  <a:lnTo>
                    <a:pt x="895781" y="176328"/>
                  </a:lnTo>
                  <a:lnTo>
                    <a:pt x="884224" y="188129"/>
                  </a:lnTo>
                  <a:lnTo>
                    <a:pt x="872894" y="200156"/>
                  </a:lnTo>
                  <a:lnTo>
                    <a:pt x="861790" y="212411"/>
                  </a:lnTo>
                  <a:lnTo>
                    <a:pt x="850686" y="224892"/>
                  </a:lnTo>
                  <a:lnTo>
                    <a:pt x="840035" y="237374"/>
                  </a:lnTo>
                  <a:lnTo>
                    <a:pt x="829611" y="250309"/>
                  </a:lnTo>
                  <a:lnTo>
                    <a:pt x="819414" y="263471"/>
                  </a:lnTo>
                  <a:lnTo>
                    <a:pt x="809443" y="276633"/>
                  </a:lnTo>
                  <a:lnTo>
                    <a:pt x="799926" y="290249"/>
                  </a:lnTo>
                  <a:lnTo>
                    <a:pt x="790408" y="304092"/>
                  </a:lnTo>
                  <a:lnTo>
                    <a:pt x="781117" y="317708"/>
                  </a:lnTo>
                  <a:lnTo>
                    <a:pt x="772280" y="331778"/>
                  </a:lnTo>
                  <a:lnTo>
                    <a:pt x="763442" y="346075"/>
                  </a:lnTo>
                  <a:lnTo>
                    <a:pt x="41696" y="346075"/>
                  </a:lnTo>
                  <a:lnTo>
                    <a:pt x="37390" y="345848"/>
                  </a:lnTo>
                  <a:lnTo>
                    <a:pt x="33085" y="345394"/>
                  </a:lnTo>
                  <a:lnTo>
                    <a:pt x="29232" y="344260"/>
                  </a:lnTo>
                  <a:lnTo>
                    <a:pt x="25380" y="342671"/>
                  </a:lnTo>
                  <a:lnTo>
                    <a:pt x="21755" y="341083"/>
                  </a:lnTo>
                  <a:lnTo>
                    <a:pt x="18355" y="339040"/>
                  </a:lnTo>
                  <a:lnTo>
                    <a:pt x="15183" y="336544"/>
                  </a:lnTo>
                  <a:lnTo>
                    <a:pt x="12237" y="333821"/>
                  </a:lnTo>
                  <a:lnTo>
                    <a:pt x="9517" y="330871"/>
                  </a:lnTo>
                  <a:lnTo>
                    <a:pt x="7025" y="327693"/>
                  </a:lnTo>
                  <a:lnTo>
                    <a:pt x="4985" y="324063"/>
                  </a:lnTo>
                  <a:lnTo>
                    <a:pt x="3173" y="320432"/>
                  </a:lnTo>
                  <a:lnTo>
                    <a:pt x="2040" y="316801"/>
                  </a:lnTo>
                  <a:lnTo>
                    <a:pt x="907" y="312716"/>
                  </a:lnTo>
                  <a:lnTo>
                    <a:pt x="227" y="308631"/>
                  </a:lnTo>
                  <a:lnTo>
                    <a:pt x="0" y="304319"/>
                  </a:lnTo>
                  <a:lnTo>
                    <a:pt x="0" y="41529"/>
                  </a:lnTo>
                  <a:lnTo>
                    <a:pt x="227" y="37444"/>
                  </a:lnTo>
                  <a:lnTo>
                    <a:pt x="907" y="33359"/>
                  </a:lnTo>
                  <a:lnTo>
                    <a:pt x="2040" y="29275"/>
                  </a:lnTo>
                  <a:lnTo>
                    <a:pt x="3173" y="25417"/>
                  </a:lnTo>
                  <a:lnTo>
                    <a:pt x="4985" y="21786"/>
                  </a:lnTo>
                  <a:lnTo>
                    <a:pt x="7025" y="18382"/>
                  </a:lnTo>
                  <a:lnTo>
                    <a:pt x="9517" y="14978"/>
                  </a:lnTo>
                  <a:lnTo>
                    <a:pt x="12237" y="12255"/>
                  </a:lnTo>
                  <a:lnTo>
                    <a:pt x="15183" y="9531"/>
                  </a:lnTo>
                  <a:lnTo>
                    <a:pt x="18355" y="7035"/>
                  </a:lnTo>
                  <a:lnTo>
                    <a:pt x="21755" y="4993"/>
                  </a:lnTo>
                  <a:lnTo>
                    <a:pt x="25380" y="3177"/>
                  </a:lnTo>
                  <a:lnTo>
                    <a:pt x="29232" y="1815"/>
                  </a:lnTo>
                  <a:lnTo>
                    <a:pt x="33085" y="908"/>
                  </a:lnTo>
                  <a:lnTo>
                    <a:pt x="3739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endParaRPr>
            </a:p>
          </p:txBody>
        </p:sp>
      </p:grpSp>
    </p:spTree>
    <p:extLst>
      <p:ext uri="{BB962C8B-B14F-4D97-AF65-F5344CB8AC3E}">
        <p14:creationId xmlns:p14="http://schemas.microsoft.com/office/powerpoint/2010/main" val="35238959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年度计划完成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9" name="矩形 208"/>
          <p:cNvSpPr/>
          <p:nvPr/>
        </p:nvSpPr>
        <p:spPr>
          <a:xfrm>
            <a:off x="1" y="3815128"/>
            <a:ext cx="12190942" cy="8717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23092" tIns="61547" rIns="123092" bIns="61547" rtlCol="0" anchor="ctr"/>
          <a:lstStyle/>
          <a:p>
            <a:pPr algn="ctr"/>
            <a:endParaRPr lang="zh-CN" altLang="en-US"/>
          </a:p>
        </p:txBody>
      </p:sp>
      <p:grpSp>
        <p:nvGrpSpPr>
          <p:cNvPr id="210" name="组合 209"/>
          <p:cNvGrpSpPr/>
          <p:nvPr/>
        </p:nvGrpSpPr>
        <p:grpSpPr>
          <a:xfrm>
            <a:off x="1306927" y="3251065"/>
            <a:ext cx="1159645" cy="1159459"/>
            <a:chOff x="1466675" y="3784103"/>
            <a:chExt cx="1301392" cy="1301862"/>
          </a:xfrm>
        </p:grpSpPr>
        <p:grpSp>
          <p:nvGrpSpPr>
            <p:cNvPr id="211" name="组合 210"/>
            <p:cNvGrpSpPr/>
            <p:nvPr/>
          </p:nvGrpSpPr>
          <p:grpSpPr>
            <a:xfrm>
              <a:off x="1466675" y="3784103"/>
              <a:ext cx="1301392" cy="1301862"/>
              <a:chOff x="4345444" y="2542859"/>
              <a:chExt cx="1810550" cy="1811205"/>
            </a:xfrm>
          </p:grpSpPr>
          <p:grpSp>
            <p:nvGrpSpPr>
              <p:cNvPr id="213" name="组合 212"/>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15" name="同心圆 214"/>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16" name="椭圆 215"/>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14" name="椭圆 213"/>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12" name="TextBox 97"/>
            <p:cNvSpPr txBox="1"/>
            <p:nvPr/>
          </p:nvSpPr>
          <p:spPr>
            <a:xfrm>
              <a:off x="1692270" y="4180596"/>
              <a:ext cx="850204" cy="531247"/>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6</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17" name="组合 216"/>
          <p:cNvGrpSpPr/>
          <p:nvPr/>
        </p:nvGrpSpPr>
        <p:grpSpPr>
          <a:xfrm>
            <a:off x="2777521" y="3407003"/>
            <a:ext cx="877671" cy="877530"/>
            <a:chOff x="3117025" y="3959191"/>
            <a:chExt cx="984950" cy="985306"/>
          </a:xfrm>
        </p:grpSpPr>
        <p:grpSp>
          <p:nvGrpSpPr>
            <p:cNvPr id="218" name="组合 217"/>
            <p:cNvGrpSpPr/>
            <p:nvPr/>
          </p:nvGrpSpPr>
          <p:grpSpPr>
            <a:xfrm>
              <a:off x="3117025" y="3959191"/>
              <a:ext cx="984950" cy="985306"/>
              <a:chOff x="4345444" y="2542859"/>
              <a:chExt cx="1810550" cy="1811205"/>
            </a:xfrm>
          </p:grpSpPr>
          <p:grpSp>
            <p:nvGrpSpPr>
              <p:cNvPr id="220" name="组合 219"/>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22" name="同心圆 221"/>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23" name="椭圆 222"/>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21" name="椭圆 220"/>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19" name="TextBox 104"/>
            <p:cNvSpPr txBox="1"/>
            <p:nvPr/>
          </p:nvSpPr>
          <p:spPr>
            <a:xfrm>
              <a:off x="3188495" y="4196695"/>
              <a:ext cx="850204"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7</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24" name="组合 223"/>
          <p:cNvGrpSpPr/>
          <p:nvPr/>
        </p:nvGrpSpPr>
        <p:grpSpPr>
          <a:xfrm>
            <a:off x="3966141" y="3258059"/>
            <a:ext cx="1175608" cy="1175421"/>
            <a:chOff x="4450933" y="3791953"/>
            <a:chExt cx="1319306" cy="1319782"/>
          </a:xfrm>
        </p:grpSpPr>
        <p:grpSp>
          <p:nvGrpSpPr>
            <p:cNvPr id="225" name="组合 224"/>
            <p:cNvGrpSpPr/>
            <p:nvPr/>
          </p:nvGrpSpPr>
          <p:grpSpPr>
            <a:xfrm>
              <a:off x="4450933" y="3791953"/>
              <a:ext cx="1319306" cy="1319782"/>
              <a:chOff x="4345444" y="2542859"/>
              <a:chExt cx="1810550" cy="1811205"/>
            </a:xfrm>
          </p:grpSpPr>
          <p:grpSp>
            <p:nvGrpSpPr>
              <p:cNvPr id="227" name="组合 22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29" name="同心圆 228"/>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30" name="椭圆 229"/>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28" name="椭圆 227"/>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26" name="TextBox 111"/>
            <p:cNvSpPr txBox="1"/>
            <p:nvPr/>
          </p:nvSpPr>
          <p:spPr>
            <a:xfrm>
              <a:off x="4685484" y="4180595"/>
              <a:ext cx="850203"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8</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31" name="组合 230"/>
          <p:cNvGrpSpPr/>
          <p:nvPr/>
        </p:nvGrpSpPr>
        <p:grpSpPr>
          <a:xfrm>
            <a:off x="5452698" y="3392031"/>
            <a:ext cx="907617" cy="907472"/>
            <a:chOff x="6119197" y="3942381"/>
            <a:chExt cx="1018558" cy="1018926"/>
          </a:xfrm>
        </p:grpSpPr>
        <p:grpSp>
          <p:nvGrpSpPr>
            <p:cNvPr id="232" name="组合 231"/>
            <p:cNvGrpSpPr/>
            <p:nvPr/>
          </p:nvGrpSpPr>
          <p:grpSpPr>
            <a:xfrm>
              <a:off x="6119197" y="3942381"/>
              <a:ext cx="1018558" cy="1018926"/>
              <a:chOff x="4345444" y="2542859"/>
              <a:chExt cx="1810550" cy="1811205"/>
            </a:xfrm>
          </p:grpSpPr>
          <p:grpSp>
            <p:nvGrpSpPr>
              <p:cNvPr id="234" name="组合 23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36" name="同心圆 235"/>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37" name="椭圆 236"/>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35" name="椭圆 234"/>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33" name="TextBox 118"/>
            <p:cNvSpPr txBox="1"/>
            <p:nvPr/>
          </p:nvSpPr>
          <p:spPr>
            <a:xfrm>
              <a:off x="6209133" y="4196696"/>
              <a:ext cx="850205" cy="531247"/>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9</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38" name="组合 237"/>
          <p:cNvGrpSpPr/>
          <p:nvPr/>
        </p:nvGrpSpPr>
        <p:grpSpPr>
          <a:xfrm>
            <a:off x="6671268" y="3392029"/>
            <a:ext cx="944574" cy="907471"/>
            <a:chOff x="7486713" y="3942381"/>
            <a:chExt cx="1060031" cy="1018926"/>
          </a:xfrm>
        </p:grpSpPr>
        <p:grpSp>
          <p:nvGrpSpPr>
            <p:cNvPr id="239" name="组合 238"/>
            <p:cNvGrpSpPr/>
            <p:nvPr/>
          </p:nvGrpSpPr>
          <p:grpSpPr>
            <a:xfrm>
              <a:off x="7486713" y="3942381"/>
              <a:ext cx="1018558" cy="1018926"/>
              <a:chOff x="4345444" y="2542859"/>
              <a:chExt cx="1810550" cy="1811205"/>
            </a:xfrm>
          </p:grpSpPr>
          <p:grpSp>
            <p:nvGrpSpPr>
              <p:cNvPr id="241" name="组合 24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43" name="同心圆 242"/>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44" name="椭圆 243"/>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42" name="椭圆 241"/>
              <p:cNvSpPr/>
              <p:nvPr/>
            </p:nvSpPr>
            <p:spPr>
              <a:xfrm>
                <a:off x="4565570" y="2763062"/>
                <a:ext cx="1370298" cy="1370793"/>
              </a:xfrm>
              <a:prstGeom prst="ellipse">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40" name="TextBox 125"/>
            <p:cNvSpPr txBox="1"/>
            <p:nvPr/>
          </p:nvSpPr>
          <p:spPr>
            <a:xfrm>
              <a:off x="7555666" y="4199439"/>
              <a:ext cx="991078" cy="485314"/>
            </a:xfrm>
            <a:prstGeom prst="rect">
              <a:avLst/>
            </a:prstGeom>
            <a:noFill/>
          </p:spPr>
          <p:txBody>
            <a:bodyPr wrap="square" lIns="184208" tIns="92104" rIns="184208" bIns="92104" rtlCol="0">
              <a:spAutoFit/>
            </a:bodyPr>
            <a:lstStyle/>
            <a:p>
              <a:r>
                <a:rPr lang="en-US" altLang="zh-CN" sz="1600" dirty="0">
                  <a:solidFill>
                    <a:schemeClr val="bg1"/>
                  </a:solidFill>
                  <a:latin typeface="微软雅黑" panose="020B0503020204020204" pitchFamily="34" charset="-122"/>
                  <a:ea typeface="微软雅黑" panose="020B0503020204020204" pitchFamily="34" charset="-122"/>
                </a:rPr>
                <a:t>10</a:t>
              </a:r>
              <a:r>
                <a:rPr lang="zh-CN" altLang="en-US" sz="1600" dirty="0">
                  <a:solidFill>
                    <a:schemeClr val="bg1"/>
                  </a:solidFill>
                  <a:latin typeface="微软雅黑" panose="020B0503020204020204" pitchFamily="34" charset="-122"/>
                  <a:ea typeface="微软雅黑" panose="020B0503020204020204" pitchFamily="34" charset="-122"/>
                </a:rPr>
                <a:t>月</a:t>
              </a:r>
            </a:p>
          </p:txBody>
        </p:sp>
      </p:grpSp>
      <p:grpSp>
        <p:nvGrpSpPr>
          <p:cNvPr id="245" name="组合 244"/>
          <p:cNvGrpSpPr/>
          <p:nvPr/>
        </p:nvGrpSpPr>
        <p:grpSpPr>
          <a:xfrm>
            <a:off x="7889833" y="3241520"/>
            <a:ext cx="1208692" cy="1208500"/>
            <a:chOff x="8854229" y="3773382"/>
            <a:chExt cx="1356434" cy="1356924"/>
          </a:xfrm>
        </p:grpSpPr>
        <p:grpSp>
          <p:nvGrpSpPr>
            <p:cNvPr id="246" name="组合 245"/>
            <p:cNvGrpSpPr/>
            <p:nvPr/>
          </p:nvGrpSpPr>
          <p:grpSpPr>
            <a:xfrm>
              <a:off x="8854229" y="3773382"/>
              <a:ext cx="1356434" cy="1356924"/>
              <a:chOff x="4345444" y="2542859"/>
              <a:chExt cx="1810550" cy="1811205"/>
            </a:xfrm>
          </p:grpSpPr>
          <p:grpSp>
            <p:nvGrpSpPr>
              <p:cNvPr id="248" name="组合 24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0" name="同心圆 249"/>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51" name="椭圆 250"/>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49" name="椭圆 248"/>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47" name="TextBox 132"/>
            <p:cNvSpPr txBox="1"/>
            <p:nvPr/>
          </p:nvSpPr>
          <p:spPr>
            <a:xfrm>
              <a:off x="9068720" y="4180595"/>
              <a:ext cx="1015119"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11</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52" name="组合 251"/>
          <p:cNvGrpSpPr/>
          <p:nvPr/>
        </p:nvGrpSpPr>
        <p:grpSpPr>
          <a:xfrm>
            <a:off x="9409475" y="3023957"/>
            <a:ext cx="1643881" cy="1643619"/>
            <a:chOff x="10559621" y="3529102"/>
            <a:chExt cx="1844818" cy="1845484"/>
          </a:xfrm>
        </p:grpSpPr>
        <p:grpSp>
          <p:nvGrpSpPr>
            <p:cNvPr id="253" name="组合 252"/>
            <p:cNvGrpSpPr/>
            <p:nvPr/>
          </p:nvGrpSpPr>
          <p:grpSpPr>
            <a:xfrm>
              <a:off x="10559621" y="3529102"/>
              <a:ext cx="1844818" cy="1845484"/>
              <a:chOff x="4345444" y="2542859"/>
              <a:chExt cx="1810550" cy="1811205"/>
            </a:xfrm>
          </p:grpSpPr>
          <p:grpSp>
            <p:nvGrpSpPr>
              <p:cNvPr id="255" name="组合 254"/>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257" name="同心圆 256"/>
                <p:cNvSpPr/>
                <p:nvPr/>
              </p:nvSpPr>
              <p:spPr>
                <a:xfrm>
                  <a:off x="1463339" y="1072758"/>
                  <a:ext cx="1546058" cy="1546058"/>
                </a:xfrm>
                <a:prstGeom prst="donut">
                  <a:avLst>
                    <a:gd name="adj" fmla="val 4879"/>
                  </a:avLst>
                </a:prstGeom>
                <a:gradFill>
                  <a:gsLst>
                    <a:gs pos="0">
                      <a:schemeClr val="bg1">
                        <a:lumMod val="95000"/>
                      </a:schemeClr>
                    </a:gs>
                    <a:gs pos="55000">
                      <a:schemeClr val="bg1">
                        <a:lumMod val="95000"/>
                      </a:schemeClr>
                    </a:gs>
                    <a:gs pos="100000">
                      <a:schemeClr val="bg1">
                        <a:lumMod val="8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solidFill>
                      <a:schemeClr val="tx1"/>
                    </a:solidFill>
                  </a:endParaRPr>
                </a:p>
              </p:txBody>
            </p:sp>
            <p:sp>
              <p:nvSpPr>
                <p:cNvPr id="258" name="椭圆 257"/>
                <p:cNvSpPr/>
                <p:nvPr/>
              </p:nvSpPr>
              <p:spPr>
                <a:xfrm>
                  <a:off x="1484232" y="1093651"/>
                  <a:ext cx="1504274" cy="1504273"/>
                </a:xfrm>
                <a:prstGeom prst="ellipse">
                  <a:avLst/>
                </a:prstGeom>
                <a:gradFill>
                  <a:gsLst>
                    <a:gs pos="0">
                      <a:schemeClr val="bg1"/>
                    </a:gs>
                    <a:gs pos="51000">
                      <a:schemeClr val="bg1">
                        <a:lumMod val="95000"/>
                      </a:schemeClr>
                    </a:gs>
                    <a:gs pos="100000">
                      <a:schemeClr val="bg1">
                        <a:lumMod val="8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56" name="椭圆 255"/>
              <p:cNvSpPr/>
              <p:nvPr/>
            </p:nvSpPr>
            <p:spPr>
              <a:xfrm>
                <a:off x="4565570" y="2763062"/>
                <a:ext cx="1370298" cy="1370793"/>
              </a:xfrm>
              <a:prstGeom prst="ellipse">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66"/>
              </a:p>
            </p:txBody>
          </p:sp>
        </p:grpSp>
        <p:sp>
          <p:nvSpPr>
            <p:cNvPr id="254" name="TextBox 139"/>
            <p:cNvSpPr txBox="1"/>
            <p:nvPr/>
          </p:nvSpPr>
          <p:spPr>
            <a:xfrm>
              <a:off x="10948736" y="4180595"/>
              <a:ext cx="1097153" cy="531246"/>
            </a:xfrm>
            <a:prstGeom prst="rect">
              <a:avLst/>
            </a:prstGeom>
            <a:noFill/>
          </p:spPr>
          <p:txBody>
            <a:bodyPr wrap="square" lIns="184208" tIns="92104" rIns="184208" bIns="92104" rtlCol="0">
              <a:spAutoFit/>
            </a:bodyPr>
            <a:lstStyle/>
            <a:p>
              <a:r>
                <a:rPr lang="en-US" altLang="zh-CN" sz="1866" dirty="0">
                  <a:solidFill>
                    <a:schemeClr val="bg1"/>
                  </a:solidFill>
                  <a:latin typeface="微软雅黑" panose="020B0503020204020204" pitchFamily="34" charset="-122"/>
                  <a:ea typeface="微软雅黑" panose="020B0503020204020204" pitchFamily="34" charset="-122"/>
                </a:rPr>
                <a:t>12</a:t>
              </a:r>
              <a:r>
                <a:rPr lang="zh-CN" altLang="en-US" sz="1866" dirty="0">
                  <a:solidFill>
                    <a:schemeClr val="bg1"/>
                  </a:solidFill>
                  <a:latin typeface="微软雅黑" panose="020B0503020204020204" pitchFamily="34" charset="-122"/>
                  <a:ea typeface="微软雅黑" panose="020B0503020204020204" pitchFamily="34" charset="-122"/>
                </a:rPr>
                <a:t>月</a:t>
              </a:r>
            </a:p>
          </p:txBody>
        </p:sp>
      </p:grpSp>
      <p:grpSp>
        <p:nvGrpSpPr>
          <p:cNvPr id="259" name="组合 258"/>
          <p:cNvGrpSpPr/>
          <p:nvPr/>
        </p:nvGrpSpPr>
        <p:grpSpPr>
          <a:xfrm>
            <a:off x="694024" y="1701259"/>
            <a:ext cx="2588123" cy="1456008"/>
            <a:chOff x="689131" y="1318791"/>
            <a:chExt cx="1631535" cy="1036935"/>
          </a:xfrm>
        </p:grpSpPr>
        <p:sp>
          <p:nvSpPr>
            <p:cNvPr id="260" name="TextBox 145"/>
            <p:cNvSpPr txBox="1"/>
            <p:nvPr/>
          </p:nvSpPr>
          <p:spPr>
            <a:xfrm>
              <a:off x="800766" y="1667530"/>
              <a:ext cx="1363987" cy="429582"/>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61" name="组合 260"/>
            <p:cNvGrpSpPr/>
            <p:nvPr/>
          </p:nvGrpSpPr>
          <p:grpSpPr>
            <a:xfrm>
              <a:off x="689131" y="1318791"/>
              <a:ext cx="1631535" cy="1036935"/>
              <a:chOff x="689131" y="1318791"/>
              <a:chExt cx="1631535" cy="1036935"/>
            </a:xfrm>
          </p:grpSpPr>
          <p:cxnSp>
            <p:nvCxnSpPr>
              <p:cNvPr id="262" name="直接连接符 261"/>
              <p:cNvCxnSpPr/>
              <p:nvPr/>
            </p:nvCxnSpPr>
            <p:spPr>
              <a:xfrm flipV="1">
                <a:off x="1481601" y="2139702"/>
                <a:ext cx="0" cy="216024"/>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63" name="TextBox 148"/>
              <p:cNvSpPr txBox="1"/>
              <p:nvPr/>
            </p:nvSpPr>
            <p:spPr>
              <a:xfrm>
                <a:off x="689131" y="1318791"/>
                <a:ext cx="1631535" cy="350661"/>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64" name="组合 263"/>
          <p:cNvGrpSpPr/>
          <p:nvPr/>
        </p:nvGrpSpPr>
        <p:grpSpPr>
          <a:xfrm>
            <a:off x="3406813" y="1822750"/>
            <a:ext cx="2099872" cy="1286889"/>
            <a:chOff x="873900" y="1541325"/>
            <a:chExt cx="1166203" cy="814401"/>
          </a:xfrm>
        </p:grpSpPr>
        <p:sp>
          <p:nvSpPr>
            <p:cNvPr id="265" name="TextBox 150"/>
            <p:cNvSpPr txBox="1"/>
            <p:nvPr/>
          </p:nvSpPr>
          <p:spPr>
            <a:xfrm>
              <a:off x="873900" y="1767302"/>
              <a:ext cx="1166203" cy="366918"/>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66" name="组合 265"/>
            <p:cNvGrpSpPr/>
            <p:nvPr/>
          </p:nvGrpSpPr>
          <p:grpSpPr>
            <a:xfrm>
              <a:off x="947384" y="1541325"/>
              <a:ext cx="1008112" cy="814401"/>
              <a:chOff x="947384" y="1541325"/>
              <a:chExt cx="1008112" cy="814401"/>
            </a:xfrm>
          </p:grpSpPr>
          <p:cxnSp>
            <p:nvCxnSpPr>
              <p:cNvPr id="267" name="直接连接符 266"/>
              <p:cNvCxnSpPr/>
              <p:nvPr/>
            </p:nvCxnSpPr>
            <p:spPr>
              <a:xfrm flipV="1">
                <a:off x="1481601" y="2139702"/>
                <a:ext cx="0" cy="216024"/>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68" name="TextBox 153"/>
              <p:cNvSpPr txBox="1"/>
              <p:nvPr/>
            </p:nvSpPr>
            <p:spPr>
              <a:xfrm>
                <a:off x="947384" y="1541325"/>
                <a:ext cx="1008112" cy="274917"/>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69" name="组合 268"/>
          <p:cNvGrpSpPr/>
          <p:nvPr/>
        </p:nvGrpSpPr>
        <p:grpSpPr>
          <a:xfrm>
            <a:off x="5998427" y="1701258"/>
            <a:ext cx="2185184" cy="1401159"/>
            <a:chOff x="873900" y="1541325"/>
            <a:chExt cx="1166203" cy="814401"/>
          </a:xfrm>
        </p:grpSpPr>
        <p:sp>
          <p:nvSpPr>
            <p:cNvPr id="270" name="TextBox 155"/>
            <p:cNvSpPr txBox="1"/>
            <p:nvPr/>
          </p:nvSpPr>
          <p:spPr>
            <a:xfrm>
              <a:off x="873900" y="1767302"/>
              <a:ext cx="1166203" cy="350598"/>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71" name="组合 270"/>
            <p:cNvGrpSpPr/>
            <p:nvPr/>
          </p:nvGrpSpPr>
          <p:grpSpPr>
            <a:xfrm>
              <a:off x="947384" y="1541325"/>
              <a:ext cx="1008112" cy="814401"/>
              <a:chOff x="947384" y="1541325"/>
              <a:chExt cx="1008112" cy="814401"/>
            </a:xfrm>
          </p:grpSpPr>
          <p:cxnSp>
            <p:nvCxnSpPr>
              <p:cNvPr id="272" name="直接连接符 271"/>
              <p:cNvCxnSpPr/>
              <p:nvPr/>
            </p:nvCxnSpPr>
            <p:spPr>
              <a:xfrm flipV="1">
                <a:off x="1481601" y="2139702"/>
                <a:ext cx="0" cy="216024"/>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73" name="TextBox 158"/>
              <p:cNvSpPr txBox="1"/>
              <p:nvPr/>
            </p:nvSpPr>
            <p:spPr>
              <a:xfrm>
                <a:off x="947384" y="1541325"/>
                <a:ext cx="1008112" cy="286187"/>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74" name="组合 273"/>
          <p:cNvGrpSpPr/>
          <p:nvPr/>
        </p:nvGrpSpPr>
        <p:grpSpPr>
          <a:xfrm>
            <a:off x="9114662" y="1768563"/>
            <a:ext cx="2066991" cy="1089465"/>
            <a:chOff x="873900" y="1541325"/>
            <a:chExt cx="1166203" cy="652383"/>
          </a:xfrm>
        </p:grpSpPr>
        <p:sp>
          <p:nvSpPr>
            <p:cNvPr id="275" name="TextBox 160"/>
            <p:cNvSpPr txBox="1"/>
            <p:nvPr/>
          </p:nvSpPr>
          <p:spPr>
            <a:xfrm>
              <a:off x="873900" y="1767302"/>
              <a:ext cx="1166203" cy="361200"/>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76" name="组合 275"/>
            <p:cNvGrpSpPr/>
            <p:nvPr/>
          </p:nvGrpSpPr>
          <p:grpSpPr>
            <a:xfrm>
              <a:off x="947384" y="1541325"/>
              <a:ext cx="1008112" cy="652383"/>
              <a:chOff x="947384" y="1541325"/>
              <a:chExt cx="1008112" cy="652383"/>
            </a:xfrm>
          </p:grpSpPr>
          <p:cxnSp>
            <p:nvCxnSpPr>
              <p:cNvPr id="277" name="直接连接符 276"/>
              <p:cNvCxnSpPr/>
              <p:nvPr/>
            </p:nvCxnSpPr>
            <p:spPr>
              <a:xfrm flipV="1">
                <a:off x="1481601" y="2085697"/>
                <a:ext cx="0" cy="108011"/>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78" name="TextBox 163"/>
              <p:cNvSpPr txBox="1"/>
              <p:nvPr/>
            </p:nvSpPr>
            <p:spPr>
              <a:xfrm>
                <a:off x="947384" y="1541325"/>
                <a:ext cx="1008112" cy="294842"/>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79" name="组合 278"/>
          <p:cNvGrpSpPr/>
          <p:nvPr/>
        </p:nvGrpSpPr>
        <p:grpSpPr>
          <a:xfrm>
            <a:off x="2079358" y="4562816"/>
            <a:ext cx="2165497" cy="1219823"/>
            <a:chOff x="873900" y="1340833"/>
            <a:chExt cx="1166203" cy="843647"/>
          </a:xfrm>
        </p:grpSpPr>
        <p:sp>
          <p:nvSpPr>
            <p:cNvPr id="280" name="TextBox 165"/>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81" name="组合 280"/>
            <p:cNvGrpSpPr/>
            <p:nvPr/>
          </p:nvGrpSpPr>
          <p:grpSpPr>
            <a:xfrm>
              <a:off x="947384" y="1340833"/>
              <a:ext cx="1008112" cy="541028"/>
              <a:chOff x="947384" y="1340833"/>
              <a:chExt cx="1008112" cy="541028"/>
            </a:xfrm>
          </p:grpSpPr>
          <p:cxnSp>
            <p:nvCxnSpPr>
              <p:cNvPr id="282" name="直接连接符 281"/>
              <p:cNvCxnSpPr/>
              <p:nvPr/>
            </p:nvCxnSpPr>
            <p:spPr>
              <a:xfrm>
                <a:off x="1481601" y="1340833"/>
                <a:ext cx="0" cy="200492"/>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83" name="TextBox 168"/>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84" name="组合 283"/>
          <p:cNvGrpSpPr/>
          <p:nvPr/>
        </p:nvGrpSpPr>
        <p:grpSpPr>
          <a:xfrm>
            <a:off x="4736115" y="4562816"/>
            <a:ext cx="2165497" cy="1219823"/>
            <a:chOff x="873900" y="1340833"/>
            <a:chExt cx="1166203" cy="843647"/>
          </a:xfrm>
        </p:grpSpPr>
        <p:sp>
          <p:nvSpPr>
            <p:cNvPr id="285" name="TextBox 170"/>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86" name="组合 285"/>
            <p:cNvGrpSpPr/>
            <p:nvPr/>
          </p:nvGrpSpPr>
          <p:grpSpPr>
            <a:xfrm>
              <a:off x="947384" y="1340833"/>
              <a:ext cx="1008112" cy="541028"/>
              <a:chOff x="947384" y="1340833"/>
              <a:chExt cx="1008112" cy="541028"/>
            </a:xfrm>
          </p:grpSpPr>
          <p:cxnSp>
            <p:nvCxnSpPr>
              <p:cNvPr id="287" name="直接连接符 286"/>
              <p:cNvCxnSpPr/>
              <p:nvPr/>
            </p:nvCxnSpPr>
            <p:spPr>
              <a:xfrm>
                <a:off x="1481601" y="1340833"/>
                <a:ext cx="0" cy="200492"/>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88" name="TextBox 173"/>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grpSp>
        <p:nvGrpSpPr>
          <p:cNvPr id="289" name="组合 288"/>
          <p:cNvGrpSpPr/>
          <p:nvPr/>
        </p:nvGrpSpPr>
        <p:grpSpPr>
          <a:xfrm>
            <a:off x="7384399" y="4636969"/>
            <a:ext cx="2165497" cy="1219823"/>
            <a:chOff x="873900" y="1340833"/>
            <a:chExt cx="1166203" cy="843647"/>
          </a:xfrm>
        </p:grpSpPr>
        <p:sp>
          <p:nvSpPr>
            <p:cNvPr id="290" name="TextBox 175"/>
            <p:cNvSpPr txBox="1"/>
            <p:nvPr/>
          </p:nvSpPr>
          <p:spPr>
            <a:xfrm>
              <a:off x="873900" y="1767301"/>
              <a:ext cx="1166203" cy="417179"/>
            </a:xfrm>
            <a:prstGeom prst="rect">
              <a:avLst/>
            </a:prstGeom>
            <a:noFill/>
          </p:spPr>
          <p:txBody>
            <a:bodyPr wrap="square" lIns="121876" tIns="60937" rIns="121876" bIns="60937" rtlCol="0">
              <a:spAutoFit/>
            </a:bodyPr>
            <a:lstStyle/>
            <a:p>
              <a:pPr algn="ctr">
                <a:lnSpc>
                  <a:spcPct val="130000"/>
                </a:lnSpc>
              </a:pPr>
              <a:r>
                <a:rPr lang="zh-CN" altLang="en-US" sz="1200" dirty="0">
                  <a:solidFill>
                    <a:srgbClr val="3F3F3F"/>
                  </a:solidFill>
                  <a:latin typeface="微软雅黑" pitchFamily="34" charset="-122"/>
                  <a:ea typeface="微软雅黑" pitchFamily="34" charset="-122"/>
                </a:rPr>
                <a:t>您的内容打在这里，或者通过您的内容打在这里</a:t>
              </a:r>
            </a:p>
          </p:txBody>
        </p:sp>
        <p:grpSp>
          <p:nvGrpSpPr>
            <p:cNvPr id="291" name="组合 290"/>
            <p:cNvGrpSpPr/>
            <p:nvPr/>
          </p:nvGrpSpPr>
          <p:grpSpPr>
            <a:xfrm>
              <a:off x="947384" y="1340833"/>
              <a:ext cx="1008112" cy="541028"/>
              <a:chOff x="947384" y="1340833"/>
              <a:chExt cx="1008112" cy="541028"/>
            </a:xfrm>
          </p:grpSpPr>
          <p:cxnSp>
            <p:nvCxnSpPr>
              <p:cNvPr id="292" name="直接连接符 291"/>
              <p:cNvCxnSpPr/>
              <p:nvPr/>
            </p:nvCxnSpPr>
            <p:spPr>
              <a:xfrm>
                <a:off x="1481601" y="1340833"/>
                <a:ext cx="0" cy="200492"/>
              </a:xfrm>
              <a:prstGeom prst="line">
                <a:avLst/>
              </a:prstGeom>
              <a:ln>
                <a:solidFill>
                  <a:schemeClr val="tx2">
                    <a:lumMod val="60000"/>
                    <a:lumOff val="40000"/>
                  </a:schemeClr>
                </a:solidFill>
                <a:headEnd type="oval" w="sm" len="sm"/>
              </a:ln>
            </p:spPr>
            <p:style>
              <a:lnRef idx="1">
                <a:schemeClr val="accent1"/>
              </a:lnRef>
              <a:fillRef idx="0">
                <a:schemeClr val="accent1"/>
              </a:fillRef>
              <a:effectRef idx="0">
                <a:schemeClr val="accent1"/>
              </a:effectRef>
              <a:fontRef idx="minor">
                <a:schemeClr val="tx1"/>
              </a:fontRef>
            </p:style>
          </p:cxnSp>
          <p:sp>
            <p:nvSpPr>
              <p:cNvPr id="293" name="TextBox 178"/>
              <p:cNvSpPr txBox="1"/>
              <p:nvPr/>
            </p:nvSpPr>
            <p:spPr>
              <a:xfrm>
                <a:off x="947384" y="1541325"/>
                <a:ext cx="1008112" cy="340536"/>
              </a:xfrm>
              <a:prstGeom prst="rect">
                <a:avLst/>
              </a:prstGeom>
              <a:noFill/>
            </p:spPr>
            <p:txBody>
              <a:bodyPr wrap="square" lIns="121876" tIns="0" rIns="121876" bIns="0" rtlCol="0" anchor="t">
                <a:spAutoFit/>
              </a:bodyPr>
              <a:lstStyle/>
              <a:p>
                <a:pPr algn="ctr">
                  <a:lnSpc>
                    <a:spcPct val="150000"/>
                  </a:lnSpc>
                </a:pPr>
                <a:r>
                  <a:rPr lang="zh-CN" altLang="en-US" sz="2133" dirty="0">
                    <a:solidFill>
                      <a:srgbClr val="3F3F3F"/>
                    </a:solidFill>
                    <a:latin typeface="微软雅黑" pitchFamily="34" charset="-122"/>
                    <a:ea typeface="微软雅黑" pitchFamily="34" charset="-122"/>
                    <a:cs typeface="华文黑体" pitchFamily="2" charset="-122"/>
                  </a:rPr>
                  <a:t>添加标题</a:t>
                </a:r>
              </a:p>
            </p:txBody>
          </p:sp>
        </p:grpSp>
      </p:grpSp>
    </p:spTree>
    <p:extLst>
      <p:ext uri="{BB962C8B-B14F-4D97-AF65-F5344CB8AC3E}">
        <p14:creationId xmlns:p14="http://schemas.microsoft.com/office/powerpoint/2010/main" val="79360087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工作完成情况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12" name="Oval 2"/>
          <p:cNvSpPr/>
          <p:nvPr/>
        </p:nvSpPr>
        <p:spPr>
          <a:xfrm>
            <a:off x="4274520" y="1787861"/>
            <a:ext cx="3648547" cy="3669485"/>
          </a:xfrm>
          <a:prstGeom prst="ellipse">
            <a:avLst/>
          </a:prstGeom>
          <a:noFill/>
          <a:ln w="12700" cmpd="sng">
            <a:solidFill>
              <a:schemeClr val="bg1">
                <a:lumMod val="50000"/>
              </a:schemeClr>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3" name="Oval 2"/>
          <p:cNvSpPr/>
          <p:nvPr/>
        </p:nvSpPr>
        <p:spPr>
          <a:xfrm>
            <a:off x="4044770" y="1556792"/>
            <a:ext cx="4108045" cy="4131620"/>
          </a:xfrm>
          <a:prstGeom prst="ellipse">
            <a:avLst/>
          </a:prstGeom>
          <a:noFill/>
          <a:ln w="12700" cmpd="sng">
            <a:solidFill>
              <a:schemeClr val="bg1">
                <a:lumMod val="50000"/>
              </a:schemeClr>
            </a:solidFill>
            <a:prstDash val="dash"/>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4" name="Oval 3"/>
          <p:cNvSpPr/>
          <p:nvPr/>
        </p:nvSpPr>
        <p:spPr>
          <a:xfrm>
            <a:off x="4168339" y="1748765"/>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5" name="Oval 4"/>
          <p:cNvSpPr/>
          <p:nvPr/>
        </p:nvSpPr>
        <p:spPr>
          <a:xfrm>
            <a:off x="3641489" y="3059098"/>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6" name="Oval 5"/>
          <p:cNvSpPr/>
          <p:nvPr/>
        </p:nvSpPr>
        <p:spPr>
          <a:xfrm>
            <a:off x="4168339" y="4434551"/>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7" name="Oval 6"/>
          <p:cNvSpPr/>
          <p:nvPr/>
        </p:nvSpPr>
        <p:spPr>
          <a:xfrm>
            <a:off x="6917117" y="1748764"/>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8" name="Oval 7"/>
          <p:cNvSpPr/>
          <p:nvPr/>
        </p:nvSpPr>
        <p:spPr>
          <a:xfrm>
            <a:off x="7375247" y="3059097"/>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sp>
        <p:nvSpPr>
          <p:cNvPr id="419" name="Oval 8"/>
          <p:cNvSpPr/>
          <p:nvPr/>
        </p:nvSpPr>
        <p:spPr>
          <a:xfrm>
            <a:off x="6917117" y="4434549"/>
            <a:ext cx="1145324" cy="1151897"/>
          </a:xfrm>
          <a:prstGeom prst="ellipse">
            <a:avLst/>
          </a:prstGeom>
          <a:gradFill flip="none" rotWithShape="1">
            <a:gsLst>
              <a:gs pos="79000">
                <a:schemeClr val="accent1"/>
              </a:gs>
              <a:gs pos="41000">
                <a:schemeClr val="tx2">
                  <a:lumMod val="20000"/>
                  <a:lumOff val="80000"/>
                </a:schemeClr>
              </a:gs>
            </a:gsLst>
            <a:path path="circle">
              <a:fillToRect l="100000" b="100000"/>
            </a:path>
            <a:tileRect t="-100000" r="-100000"/>
          </a:gradFill>
          <a:ln w="25400">
            <a:gradFill flip="none" rotWithShape="1">
              <a:gsLst>
                <a:gs pos="0">
                  <a:schemeClr val="accent1"/>
                </a:gs>
                <a:gs pos="100000">
                  <a:schemeClr val="tx2">
                    <a:lumMod val="40000"/>
                    <a:lumOff val="60000"/>
                  </a:schemeClr>
                </a:gs>
              </a:gsLst>
              <a:lin ang="8100000" scaled="1"/>
              <a:tileRect/>
            </a:grad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797">
              <a:solidFill>
                <a:schemeClr val="bg1"/>
              </a:solidFill>
              <a:latin typeface="+mj-ea"/>
              <a:ea typeface="+mj-ea"/>
            </a:endParaRPr>
          </a:p>
        </p:txBody>
      </p:sp>
      <p:grpSp>
        <p:nvGrpSpPr>
          <p:cNvPr id="420" name="Group 25"/>
          <p:cNvGrpSpPr/>
          <p:nvPr/>
        </p:nvGrpSpPr>
        <p:grpSpPr>
          <a:xfrm>
            <a:off x="5554702" y="2947499"/>
            <a:ext cx="1179162" cy="959515"/>
            <a:chOff x="1550139" y="1314466"/>
            <a:chExt cx="509139" cy="414300"/>
          </a:xfrm>
          <a:solidFill>
            <a:schemeClr val="tx2"/>
          </a:solidFill>
        </p:grpSpPr>
        <p:sp>
          <p:nvSpPr>
            <p:cNvPr id="421" name="Freeform 5"/>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grpFill/>
            <a:ln w="25400">
              <a:no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2" name="Freeform 6"/>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grpFill/>
            <a:ln w="25400">
              <a:no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3" name="Oval 7"/>
            <p:cNvSpPr>
              <a:spLocks noChangeArrowheads="1"/>
            </p:cNvSpPr>
            <p:nvPr/>
          </p:nvSpPr>
          <p:spPr bwMode="auto">
            <a:xfrm>
              <a:off x="1777255" y="1484179"/>
              <a:ext cx="52412" cy="54907"/>
            </a:xfrm>
            <a:prstGeom prst="ellipse">
              <a:avLst/>
            </a:prstGeom>
            <a:grpFill/>
            <a:ln w="25400">
              <a:noFill/>
            </a:ln>
            <a:effectLst>
              <a:outerShdw blurRad="292100" dist="152400" dir="8400000" algn="tr" rotWithShape="0">
                <a:prstClr val="black">
                  <a:alpha val="22000"/>
                </a:prstClr>
              </a:outerShdw>
            </a:effectLst>
            <a:scene3d>
              <a:camera prst="orthographicFront"/>
              <a:lightRig rig="twoPt" dir="t"/>
            </a:scene3d>
            <a:sp3d prstMaterial="plastic">
              <a:extrusionClr>
                <a:schemeClr val="accent1"/>
              </a:extrusionClr>
              <a:contourClr>
                <a:schemeClr val="tx2"/>
              </a:contourClr>
            </a:sp3d>
            <a:extLst/>
          </p:spPr>
          <p:style>
            <a:lnRef idx="2">
              <a:schemeClr val="accent1">
                <a:shade val="50000"/>
              </a:schemeClr>
            </a:lnRef>
            <a:fillRef idx="1">
              <a:schemeClr val="accent1"/>
            </a:fillRef>
            <a:effectRef idx="0">
              <a:schemeClr val="accent1"/>
            </a:effectRef>
            <a:fontRef idx="minor">
              <a:schemeClr val="lt1"/>
            </a:fontRef>
          </p:style>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grpSp>
        <p:nvGrpSpPr>
          <p:cNvPr id="424" name="Group 29"/>
          <p:cNvGrpSpPr/>
          <p:nvPr/>
        </p:nvGrpSpPr>
        <p:grpSpPr>
          <a:xfrm>
            <a:off x="4464755" y="2035942"/>
            <a:ext cx="631659" cy="536436"/>
            <a:chOff x="2950272" y="1314466"/>
            <a:chExt cx="496661" cy="421788"/>
          </a:xfrm>
          <a:solidFill>
            <a:schemeClr val="tx1"/>
          </a:solidFill>
        </p:grpSpPr>
        <p:sp>
          <p:nvSpPr>
            <p:cNvPr id="425" name="Freeform 12"/>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6" name="Rectangle 13"/>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7" name="Freeform 14"/>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8" name="Freeform 15"/>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29" name="Freeform 16"/>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30" name="Freeform 17"/>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grpSp>
        <p:nvGrpSpPr>
          <p:cNvPr id="431" name="Group 36"/>
          <p:cNvGrpSpPr/>
          <p:nvPr/>
        </p:nvGrpSpPr>
        <p:grpSpPr>
          <a:xfrm>
            <a:off x="3902299" y="3354613"/>
            <a:ext cx="594063" cy="584634"/>
            <a:chOff x="1587575" y="2265358"/>
            <a:chExt cx="314468" cy="309477"/>
          </a:xfrm>
          <a:solidFill>
            <a:schemeClr val="tx1"/>
          </a:solidFill>
        </p:grpSpPr>
        <p:sp>
          <p:nvSpPr>
            <p:cNvPr id="432" name="Freeform 59"/>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33" name="Oval 60"/>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grpSp>
        <p:nvGrpSpPr>
          <p:cNvPr id="434" name="Group 39"/>
          <p:cNvGrpSpPr/>
          <p:nvPr/>
        </p:nvGrpSpPr>
        <p:grpSpPr>
          <a:xfrm>
            <a:off x="7704074" y="3298035"/>
            <a:ext cx="487668" cy="611461"/>
            <a:chOff x="5106627" y="2260366"/>
            <a:chExt cx="324452" cy="406813"/>
          </a:xfrm>
          <a:solidFill>
            <a:schemeClr val="tx1"/>
          </a:solidFill>
        </p:grpSpPr>
        <p:sp>
          <p:nvSpPr>
            <p:cNvPr id="435" name="Freeform 80"/>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36" name="Freeform 81"/>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37" name="Freeform 82"/>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38" name="Oval 83"/>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sp>
        <p:nvSpPr>
          <p:cNvPr id="439" name="Freeform 103"/>
          <p:cNvSpPr>
            <a:spLocks noEditPoints="1"/>
          </p:cNvSpPr>
          <p:nvPr/>
        </p:nvSpPr>
        <p:spPr bwMode="auto">
          <a:xfrm>
            <a:off x="4413624" y="4731026"/>
            <a:ext cx="566446" cy="558942"/>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40" name="Freeform 104"/>
          <p:cNvSpPr>
            <a:spLocks noEditPoints="1"/>
          </p:cNvSpPr>
          <p:nvPr/>
        </p:nvSpPr>
        <p:spPr bwMode="auto">
          <a:xfrm>
            <a:off x="7189675" y="4697267"/>
            <a:ext cx="600205" cy="592703"/>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nvGrpSpPr>
          <p:cNvPr id="441" name="Group 46"/>
          <p:cNvGrpSpPr/>
          <p:nvPr/>
        </p:nvGrpSpPr>
        <p:grpSpPr>
          <a:xfrm>
            <a:off x="7176355" y="1933112"/>
            <a:ext cx="613527" cy="698155"/>
            <a:chOff x="2927811" y="2108124"/>
            <a:chExt cx="361887" cy="411804"/>
          </a:xfrm>
          <a:solidFill>
            <a:schemeClr val="tx1"/>
          </a:solidFill>
        </p:grpSpPr>
        <p:sp>
          <p:nvSpPr>
            <p:cNvPr id="442" name="Freeform 68"/>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43" name="Freeform 69"/>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44" name="Freeform 70"/>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sp>
          <p:nvSpPr>
            <p:cNvPr id="445" name="Freeform 71"/>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888" tIns="60944" rIns="121888" bIns="60944" numCol="1" anchor="t" anchorCtr="0" compatLnSpc="1">
              <a:prstTxWarp prst="textNoShape">
                <a:avLst/>
              </a:prstTxWarp>
            </a:bodyPr>
            <a:lstStyle/>
            <a:p>
              <a:endParaRPr lang="en-US" sz="2666">
                <a:latin typeface="+mj-ea"/>
                <a:ea typeface="+mj-ea"/>
              </a:endParaRPr>
            </a:p>
          </p:txBody>
        </p:sp>
      </p:grpSp>
      <p:sp>
        <p:nvSpPr>
          <p:cNvPr id="446" name="Text Box 10"/>
          <p:cNvSpPr txBox="1">
            <a:spLocks noChangeArrowheads="1"/>
          </p:cNvSpPr>
          <p:nvPr/>
        </p:nvSpPr>
        <p:spPr bwMode="auto">
          <a:xfrm>
            <a:off x="5258633" y="3991261"/>
            <a:ext cx="1767909" cy="430871"/>
          </a:xfrm>
          <a:prstGeom prst="rect">
            <a:avLst/>
          </a:prstGeom>
          <a:noFill/>
          <a:ln w="9525">
            <a:noFill/>
            <a:miter lim="800000"/>
            <a:headEnd/>
            <a:tailEnd/>
          </a:ln>
        </p:spPr>
        <p:txBody>
          <a:bodyPr wrap="square" lIns="60944" tIns="30472" rIns="60944" bIns="30472">
            <a:spAutoFit/>
          </a:bodyPr>
          <a:lstStyle/>
          <a:p>
            <a:pPr algn="ctr" defTabSz="1450613"/>
            <a:r>
              <a:rPr lang="zh-CN" altLang="en-US" sz="2400" b="1" dirty="0" smtClean="0">
                <a:solidFill>
                  <a:srgbClr val="3F3F3F"/>
                </a:solidFill>
                <a:latin typeface="微软雅黑" panose="020B0503020204020204" pitchFamily="34" charset="-122"/>
                <a:ea typeface="微软雅黑" panose="020B0503020204020204" pitchFamily="34" charset="-122"/>
                <a:cs typeface="Open Sans" pitchFamily="34" charset="0"/>
              </a:rPr>
              <a:t>重点工作</a:t>
            </a:r>
            <a:endParaRPr lang="en-US" sz="2400" b="1" dirty="0">
              <a:solidFill>
                <a:srgbClr val="3F3F3F"/>
              </a:solidFill>
              <a:latin typeface="微软雅黑" panose="020B0503020204020204" pitchFamily="34" charset="-122"/>
              <a:ea typeface="微软雅黑" panose="020B0503020204020204" pitchFamily="34" charset="-122"/>
              <a:cs typeface="Open Sans" pitchFamily="34" charset="0"/>
            </a:endParaRPr>
          </a:p>
        </p:txBody>
      </p:sp>
      <p:sp>
        <p:nvSpPr>
          <p:cNvPr id="854" name="TextBox 56"/>
          <p:cNvSpPr txBox="1"/>
          <p:nvPr/>
        </p:nvSpPr>
        <p:spPr>
          <a:xfrm>
            <a:off x="8173350" y="1736082"/>
            <a:ext cx="3168756" cy="1034129"/>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500" b="1" dirty="0" smtClean="0">
                <a:latin typeface="微软雅黑" panose="020B0503020204020204" pitchFamily="34" charset="-122"/>
                <a:ea typeface="微软雅黑" panose="020B0503020204020204" pitchFamily="34" charset="-122"/>
                <a:sym typeface="+mn-lt"/>
              </a:rPr>
              <a:t>重点四</a:t>
            </a:r>
            <a:endParaRPr lang="zh-CN" altLang="en-US" sz="1500" b="1" dirty="0">
              <a:latin typeface="微软雅黑" panose="020B0503020204020204" pitchFamily="34" charset="-122"/>
              <a:ea typeface="微软雅黑" panose="020B0503020204020204" pitchFamily="34" charset="-122"/>
              <a:sym typeface="+mn-lt"/>
            </a:endParaRPr>
          </a:p>
          <a:p>
            <a:pP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
        <p:nvSpPr>
          <p:cNvPr id="855" name="TextBox 56"/>
          <p:cNvSpPr txBox="1"/>
          <p:nvPr/>
        </p:nvSpPr>
        <p:spPr>
          <a:xfrm>
            <a:off x="8678814" y="3298035"/>
            <a:ext cx="2833499" cy="1034129"/>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500" b="1" dirty="0" smtClean="0">
                <a:latin typeface="微软雅黑" panose="020B0503020204020204" pitchFamily="34" charset="-122"/>
                <a:ea typeface="微软雅黑" panose="020B0503020204020204" pitchFamily="34" charset="-122"/>
                <a:sym typeface="+mn-lt"/>
              </a:rPr>
              <a:t>重点五</a:t>
            </a:r>
            <a:endParaRPr lang="zh-CN" altLang="en-US" sz="1500" b="1" dirty="0">
              <a:latin typeface="微软雅黑" panose="020B0503020204020204" pitchFamily="34" charset="-122"/>
              <a:ea typeface="微软雅黑" panose="020B0503020204020204" pitchFamily="34" charset="-122"/>
              <a:sym typeface="+mn-lt"/>
            </a:endParaRPr>
          </a:p>
          <a:p>
            <a:pP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
        <p:nvSpPr>
          <p:cNvPr id="856" name="TextBox 56"/>
          <p:cNvSpPr txBox="1"/>
          <p:nvPr/>
        </p:nvSpPr>
        <p:spPr>
          <a:xfrm>
            <a:off x="8187991" y="4662087"/>
            <a:ext cx="3168756" cy="1034129"/>
          </a:xfrm>
          <a:prstGeom prst="rect">
            <a:avLst/>
          </a:prstGeom>
          <a:noFill/>
        </p:spPr>
        <p:txBody>
          <a:bodyPr wrap="square" rtlCol="0">
            <a:spAutoFit/>
          </a:bodyPr>
          <a:lstStyle/>
          <a:p>
            <a:pPr marL="285750" indent="-285750">
              <a:lnSpc>
                <a:spcPct val="120000"/>
              </a:lnSpc>
              <a:buFont typeface="Wingdings" panose="05000000000000000000" pitchFamily="2" charset="2"/>
              <a:buChar char="n"/>
            </a:pPr>
            <a:r>
              <a:rPr lang="zh-CN" altLang="en-US" sz="1500" b="1" dirty="0" smtClean="0">
                <a:latin typeface="微软雅黑" panose="020B0503020204020204" pitchFamily="34" charset="-122"/>
                <a:ea typeface="微软雅黑" panose="020B0503020204020204" pitchFamily="34" charset="-122"/>
                <a:sym typeface="+mn-lt"/>
              </a:rPr>
              <a:t>重点六</a:t>
            </a:r>
            <a:endParaRPr lang="zh-CN" altLang="en-US" sz="1500" b="1" dirty="0">
              <a:latin typeface="微软雅黑" panose="020B0503020204020204" pitchFamily="34" charset="-122"/>
              <a:ea typeface="微软雅黑" panose="020B0503020204020204" pitchFamily="34" charset="-122"/>
              <a:sym typeface="+mn-lt"/>
            </a:endParaRPr>
          </a:p>
          <a:p>
            <a:pP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
        <p:nvSpPr>
          <p:cNvPr id="857" name="TextBox 56"/>
          <p:cNvSpPr txBox="1"/>
          <p:nvPr/>
        </p:nvSpPr>
        <p:spPr>
          <a:xfrm>
            <a:off x="822168" y="1841239"/>
            <a:ext cx="3168756" cy="1034129"/>
          </a:xfrm>
          <a:prstGeom prst="rect">
            <a:avLst/>
          </a:prstGeom>
          <a:noFill/>
        </p:spPr>
        <p:txBody>
          <a:bodyPr wrap="square" rtlCol="0">
            <a:spAutoFit/>
          </a:bodyPr>
          <a:lstStyle/>
          <a:p>
            <a:pPr marL="285750" indent="-285750" algn="r">
              <a:lnSpc>
                <a:spcPct val="120000"/>
              </a:lnSpc>
              <a:buFont typeface="Wingdings" panose="05000000000000000000" pitchFamily="2" charset="2"/>
              <a:buChar char="n"/>
            </a:pPr>
            <a:r>
              <a:rPr lang="zh-CN" altLang="en-US" sz="1500" b="1" dirty="0">
                <a:latin typeface="微软雅黑" panose="020B0503020204020204" pitchFamily="34" charset="-122"/>
                <a:ea typeface="微软雅黑" panose="020B0503020204020204" pitchFamily="34" charset="-122"/>
                <a:sym typeface="+mn-lt"/>
              </a:rPr>
              <a:t>重点一</a:t>
            </a:r>
          </a:p>
          <a:p>
            <a:pPr algn="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
        <p:nvSpPr>
          <p:cNvPr id="858" name="TextBox 56"/>
          <p:cNvSpPr txBox="1"/>
          <p:nvPr/>
        </p:nvSpPr>
        <p:spPr>
          <a:xfrm>
            <a:off x="719215" y="3228751"/>
            <a:ext cx="2833499" cy="1034129"/>
          </a:xfrm>
          <a:prstGeom prst="rect">
            <a:avLst/>
          </a:prstGeom>
          <a:noFill/>
        </p:spPr>
        <p:txBody>
          <a:bodyPr wrap="square" rtlCol="0">
            <a:spAutoFit/>
          </a:bodyPr>
          <a:lstStyle/>
          <a:p>
            <a:pPr marL="285750" indent="-285750" algn="r">
              <a:lnSpc>
                <a:spcPct val="120000"/>
              </a:lnSpc>
              <a:buFont typeface="Wingdings" panose="05000000000000000000" pitchFamily="2" charset="2"/>
              <a:buChar char="n"/>
            </a:pPr>
            <a:r>
              <a:rPr lang="zh-CN" altLang="en-US" sz="1500" b="1" dirty="0" smtClean="0">
                <a:latin typeface="微软雅黑" panose="020B0503020204020204" pitchFamily="34" charset="-122"/>
                <a:ea typeface="微软雅黑" panose="020B0503020204020204" pitchFamily="34" charset="-122"/>
                <a:sym typeface="+mn-lt"/>
              </a:rPr>
              <a:t>重点二</a:t>
            </a:r>
            <a:endParaRPr lang="zh-CN" altLang="en-US" sz="1500" b="1" dirty="0">
              <a:latin typeface="微软雅黑" panose="020B0503020204020204" pitchFamily="34" charset="-122"/>
              <a:ea typeface="微软雅黑" panose="020B0503020204020204" pitchFamily="34" charset="-122"/>
              <a:sym typeface="+mn-lt"/>
            </a:endParaRPr>
          </a:p>
          <a:p>
            <a:pPr algn="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
        <p:nvSpPr>
          <p:cNvPr id="859" name="TextBox 56"/>
          <p:cNvSpPr txBox="1"/>
          <p:nvPr/>
        </p:nvSpPr>
        <p:spPr>
          <a:xfrm>
            <a:off x="849092" y="4704605"/>
            <a:ext cx="3168756" cy="1034129"/>
          </a:xfrm>
          <a:prstGeom prst="rect">
            <a:avLst/>
          </a:prstGeom>
          <a:noFill/>
        </p:spPr>
        <p:txBody>
          <a:bodyPr wrap="square" rtlCol="0">
            <a:spAutoFit/>
          </a:bodyPr>
          <a:lstStyle/>
          <a:p>
            <a:pPr marL="285750" indent="-285750" algn="r">
              <a:lnSpc>
                <a:spcPct val="120000"/>
              </a:lnSpc>
              <a:buFont typeface="Wingdings" panose="05000000000000000000" pitchFamily="2" charset="2"/>
              <a:buChar char="n"/>
            </a:pPr>
            <a:r>
              <a:rPr lang="zh-CN" altLang="en-US" sz="1500" b="1" dirty="0" smtClean="0">
                <a:latin typeface="微软雅黑" panose="020B0503020204020204" pitchFamily="34" charset="-122"/>
                <a:ea typeface="微软雅黑" panose="020B0503020204020204" pitchFamily="34" charset="-122"/>
                <a:sym typeface="+mn-lt"/>
              </a:rPr>
              <a:t>重点三</a:t>
            </a:r>
            <a:endParaRPr lang="zh-CN" altLang="en-US" sz="1500" b="1" dirty="0">
              <a:latin typeface="微软雅黑" panose="020B0503020204020204" pitchFamily="34" charset="-122"/>
              <a:ea typeface="微软雅黑" panose="020B0503020204020204" pitchFamily="34" charset="-122"/>
              <a:sym typeface="+mn-lt"/>
            </a:endParaRPr>
          </a:p>
          <a:p>
            <a:pPr algn="r">
              <a:lnSpc>
                <a:spcPct val="120000"/>
              </a:lnSpc>
            </a:pPr>
            <a:r>
              <a:rPr lang="zh-CN" altLang="en-US" sz="1200" dirty="0" smtClean="0">
                <a:solidFill>
                  <a:srgbClr val="3F3F3F"/>
                </a:solidFill>
                <a:latin typeface="微软雅黑" panose="020B0503020204020204" pitchFamily="34" charset="-122"/>
                <a:ea typeface="微软雅黑" panose="020B0503020204020204" pitchFamily="34" charset="-122"/>
              </a:rPr>
              <a:t>单击</a:t>
            </a:r>
            <a:r>
              <a:rPr lang="zh-CN" altLang="en-US" sz="1200" dirty="0">
                <a:solidFill>
                  <a:srgbClr val="3F3F3F"/>
                </a:solidFill>
                <a:latin typeface="微软雅黑" panose="020B0503020204020204" pitchFamily="34" charset="-122"/>
                <a:ea typeface="微软雅黑" panose="020B0503020204020204" pitchFamily="34" charset="-122"/>
              </a:rPr>
              <a:t>这里修改填写你的文字内容，或复制的文本信息。单击这里修改填写你的文字内容，或复制的文本信息。</a:t>
            </a:r>
            <a:endParaRPr lang="en-US" altLang="zh-CN" sz="1200" dirty="0">
              <a:solidFill>
                <a:srgbClr val="3F3F3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689966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5"/>
          <p:cNvSpPr>
            <a:spLocks/>
          </p:cNvSpPr>
          <p:nvPr/>
        </p:nvSpPr>
        <p:spPr bwMode="auto">
          <a:xfrm rot="10800000" flipH="1">
            <a:off x="9197492" y="4074081"/>
            <a:ext cx="3451235" cy="3451372"/>
          </a:xfrm>
          <a:prstGeom prst="ellipse">
            <a:avLst/>
          </a:prstGeom>
          <a:gradFill>
            <a:gsLst>
              <a:gs pos="0">
                <a:schemeClr val="bg1">
                  <a:lumMod val="82000"/>
                </a:schemeClr>
              </a:gs>
              <a:gs pos="100000">
                <a:schemeClr val="bg1">
                  <a:lumMod val="88000"/>
                </a:schemeClr>
              </a:gs>
            </a:gsLst>
            <a:lin ang="18900000" scaled="1"/>
          </a:gradFill>
          <a:ln w="50800">
            <a:gradFill flip="none" rotWithShape="1">
              <a:gsLst>
                <a:gs pos="0">
                  <a:schemeClr val="bg1">
                    <a:alpha val="0"/>
                  </a:schemeClr>
                </a:gs>
                <a:gs pos="100000">
                  <a:schemeClr val="bg1"/>
                </a:gs>
              </a:gsLst>
              <a:lin ang="18900000" scaled="1"/>
              <a:tileRect/>
            </a:gradFill>
          </a:ln>
          <a:effectLst>
            <a:innerShdw blurRad="190500" dist="63500" dir="8100000">
              <a:prstClr val="black">
                <a:alpha val="30000"/>
              </a:prstClr>
            </a:inn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6" name="矩形 15"/>
          <p:cNvSpPr/>
          <p:nvPr/>
        </p:nvSpPr>
        <p:spPr>
          <a:xfrm>
            <a:off x="0" y="748601"/>
            <a:ext cx="12192000" cy="32136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Freeform 5"/>
          <p:cNvSpPr>
            <a:spLocks/>
          </p:cNvSpPr>
          <p:nvPr/>
        </p:nvSpPr>
        <p:spPr bwMode="auto">
          <a:xfrm rot="10800000">
            <a:off x="483409" y="428348"/>
            <a:ext cx="1838450" cy="1838742"/>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5"/>
          <p:cNvSpPr>
            <a:spLocks/>
          </p:cNvSpPr>
          <p:nvPr/>
        </p:nvSpPr>
        <p:spPr bwMode="auto">
          <a:xfrm rot="10800000">
            <a:off x="687547" y="632835"/>
            <a:ext cx="1430174" cy="1429768"/>
          </a:xfrm>
          <a:prstGeom prst="ellipse">
            <a:avLst/>
          </a:prstGeom>
          <a:gradFill flip="none" rotWithShape="1">
            <a:gsLst>
              <a:gs pos="0">
                <a:schemeClr val="tx1"/>
              </a:gs>
              <a:gs pos="100000">
                <a:schemeClr val="tx1">
                  <a:lumMod val="75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TextBox 4"/>
          <p:cNvSpPr txBox="1"/>
          <p:nvPr/>
        </p:nvSpPr>
        <p:spPr>
          <a:xfrm>
            <a:off x="934816" y="1060493"/>
            <a:ext cx="1055140" cy="574453"/>
          </a:xfrm>
          <a:prstGeom prst="rect">
            <a:avLst/>
          </a:prstGeom>
          <a:noFill/>
        </p:spPr>
        <p:txBody>
          <a:bodyPr wrap="square" lIns="0" tIns="0" rIns="0" bIns="0" rtlCol="0">
            <a:spAutoFit/>
          </a:bodyPr>
          <a:lstStyle/>
          <a:p>
            <a:r>
              <a:rPr lang="zh-CN" altLang="en-US" sz="3733" b="1" dirty="0" smtClean="0">
                <a:solidFill>
                  <a:schemeClr val="bg1"/>
                </a:solidFill>
                <a:latin typeface="微软雅黑" pitchFamily="34" charset="-122"/>
                <a:ea typeface="微软雅黑" pitchFamily="34" charset="-122"/>
              </a:rPr>
              <a:t>序言</a:t>
            </a:r>
            <a:endParaRPr lang="zh-CN" altLang="en-US" sz="2667" spc="400" dirty="0">
              <a:solidFill>
                <a:schemeClr val="bg1"/>
              </a:solidFill>
              <a:latin typeface="微软雅黑" pitchFamily="34" charset="-122"/>
              <a:ea typeface="微软雅黑" pitchFamily="34" charset="-122"/>
            </a:endParaRPr>
          </a:p>
        </p:txBody>
      </p:sp>
      <p:grpSp>
        <p:nvGrpSpPr>
          <p:cNvPr id="20" name="组合 19"/>
          <p:cNvGrpSpPr/>
          <p:nvPr/>
        </p:nvGrpSpPr>
        <p:grpSpPr>
          <a:xfrm>
            <a:off x="9491077" y="4228042"/>
            <a:ext cx="2471777" cy="2471735"/>
            <a:chOff x="9912424" y="4649384"/>
            <a:chExt cx="1954833" cy="1732555"/>
          </a:xfrm>
        </p:grpSpPr>
        <p:sp>
          <p:nvSpPr>
            <p:cNvPr id="21" name="Freeform 5"/>
            <p:cNvSpPr>
              <a:spLocks/>
            </p:cNvSpPr>
            <p:nvPr/>
          </p:nvSpPr>
          <p:spPr bwMode="auto">
            <a:xfrm rot="10800000">
              <a:off x="9912424" y="4649384"/>
              <a:ext cx="1954833" cy="1732555"/>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5"/>
            <p:cNvSpPr>
              <a:spLocks/>
            </p:cNvSpPr>
            <p:nvPr/>
          </p:nvSpPr>
          <p:spPr bwMode="auto">
            <a:xfrm>
              <a:off x="10129484" y="4832770"/>
              <a:ext cx="1520711" cy="1347796"/>
            </a:xfrm>
            <a:prstGeom prst="ellipse">
              <a:avLst/>
            </a:prstGeom>
            <a:blipFill dpi="0" rotWithShape="1">
              <a:blip r:embed="rId4" cstate="print">
                <a:extLst>
                  <a:ext uri="{28A0092B-C50C-407E-A947-70E740481C1C}">
                    <a14:useLocalDpi xmlns:a14="http://schemas.microsoft.com/office/drawing/2010/main" val="0"/>
                  </a:ext>
                </a:extLst>
              </a:blip>
              <a:srcRect/>
              <a:stretch>
                <a:fillRect l="-9965" r="-47089"/>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grpSp>
      <p:grpSp>
        <p:nvGrpSpPr>
          <p:cNvPr id="23" name="组合 22"/>
          <p:cNvGrpSpPr/>
          <p:nvPr/>
        </p:nvGrpSpPr>
        <p:grpSpPr>
          <a:xfrm>
            <a:off x="10095122" y="2818053"/>
            <a:ext cx="1594793" cy="1594766"/>
            <a:chOff x="9912424" y="2833284"/>
            <a:chExt cx="1954833" cy="1732555"/>
          </a:xfrm>
        </p:grpSpPr>
        <p:sp>
          <p:nvSpPr>
            <p:cNvPr id="24" name="Freeform 5"/>
            <p:cNvSpPr>
              <a:spLocks/>
            </p:cNvSpPr>
            <p:nvPr/>
          </p:nvSpPr>
          <p:spPr bwMode="auto">
            <a:xfrm rot="10800000">
              <a:off x="9912424" y="2833284"/>
              <a:ext cx="1954833" cy="1732555"/>
            </a:xfrm>
            <a:prstGeom prst="ellipse">
              <a:avLst/>
            </a:prstGeom>
            <a:gradFill flip="none" rotWithShape="1">
              <a:gsLst>
                <a:gs pos="0">
                  <a:schemeClr val="bg1"/>
                </a:gs>
                <a:gs pos="100000">
                  <a:srgbClr val="D9D9D9"/>
                </a:gs>
              </a:gsLst>
              <a:lin ang="2700000" scaled="1"/>
              <a:tileRect/>
            </a:gradFill>
            <a:ln w="2540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5" name="Freeform 5"/>
            <p:cNvSpPr>
              <a:spLocks/>
            </p:cNvSpPr>
            <p:nvPr/>
          </p:nvSpPr>
          <p:spPr bwMode="auto">
            <a:xfrm>
              <a:off x="10129484" y="3016670"/>
              <a:ext cx="1520711" cy="1347796"/>
            </a:xfrm>
            <a:prstGeom prst="ellipse">
              <a:avLst/>
            </a:prstGeom>
            <a:blipFill dpi="0" rotWithShape="1">
              <a:blip r:embed="rId5" cstate="print">
                <a:extLst>
                  <a:ext uri="{BEBA8EAE-BF5A-486C-A8C5-ECC9F3942E4B}">
                    <a14:imgProps xmlns:a14="http://schemas.microsoft.com/office/drawing/2010/main">
                      <a14:imgLayer>
                        <a14:imgEffect>
                          <a14:saturation sat="0"/>
                        </a14:imgEffect>
                      </a14:imgLayer>
                    </a14:imgProps>
                  </a:ext>
                  <a:ext uri="{28A0092B-C50C-407E-A947-70E740481C1C}">
                    <a14:useLocalDpi xmlns:a14="http://schemas.microsoft.com/office/drawing/2010/main" val="0"/>
                  </a:ext>
                </a:extLst>
              </a:blip>
              <a:srcRect/>
              <a:stretch>
                <a:fillRect/>
              </a:stretch>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Freeform 5"/>
          <p:cNvSpPr>
            <a:spLocks/>
          </p:cNvSpPr>
          <p:nvPr/>
        </p:nvSpPr>
        <p:spPr bwMode="auto">
          <a:xfrm rot="10800000">
            <a:off x="8815709" y="5519959"/>
            <a:ext cx="951223" cy="950400"/>
          </a:xfrm>
          <a:prstGeom prst="ellipse">
            <a:avLst/>
          </a:prstGeom>
          <a:gradFill flip="none" rotWithShape="1">
            <a:gsLst>
              <a:gs pos="0">
                <a:schemeClr val="accent1"/>
              </a:gs>
              <a:gs pos="100000">
                <a:schemeClr val="accent1">
                  <a:lumMod val="75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Freeform 5"/>
          <p:cNvSpPr>
            <a:spLocks/>
          </p:cNvSpPr>
          <p:nvPr/>
        </p:nvSpPr>
        <p:spPr bwMode="auto">
          <a:xfrm>
            <a:off x="11487212" y="6075208"/>
            <a:ext cx="592173" cy="594000"/>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charset="-122"/>
            </a:endParaRPr>
          </a:p>
        </p:txBody>
      </p:sp>
      <p:sp>
        <p:nvSpPr>
          <p:cNvPr id="28" name="Freeform 5"/>
          <p:cNvSpPr>
            <a:spLocks/>
          </p:cNvSpPr>
          <p:nvPr/>
        </p:nvSpPr>
        <p:spPr bwMode="auto">
          <a:xfrm>
            <a:off x="11325195" y="3818413"/>
            <a:ext cx="951223" cy="9504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5"/>
          <p:cNvSpPr>
            <a:spLocks/>
          </p:cNvSpPr>
          <p:nvPr/>
        </p:nvSpPr>
        <p:spPr bwMode="auto">
          <a:xfrm rot="10800000">
            <a:off x="8660185" y="6261586"/>
            <a:ext cx="442875" cy="442800"/>
          </a:xfrm>
          <a:prstGeom prst="ellipse">
            <a:avLst/>
          </a:prstGeom>
          <a:gradFill flip="none" rotWithShape="1">
            <a:gsLst>
              <a:gs pos="0">
                <a:schemeClr val="accent5"/>
              </a:gs>
              <a:gs pos="100000">
                <a:schemeClr val="accent5">
                  <a:lumMod val="75000"/>
                </a:schemeClr>
              </a:gs>
            </a:gsLst>
            <a:lin ang="2700000" scaled="1"/>
            <a:tileRect/>
          </a:gradFill>
          <a:ln w="25400">
            <a:gradFill flip="none" rotWithShape="1">
              <a:gsLst>
                <a:gs pos="0">
                  <a:schemeClr val="accent5">
                    <a:lumMod val="75000"/>
                  </a:schemeClr>
                </a:gs>
                <a:gs pos="100000">
                  <a:schemeClr val="accent5"/>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0" name="Freeform 5"/>
          <p:cNvSpPr>
            <a:spLocks/>
          </p:cNvSpPr>
          <p:nvPr/>
        </p:nvSpPr>
        <p:spPr bwMode="auto">
          <a:xfrm rot="10800000">
            <a:off x="2083122" y="184307"/>
            <a:ext cx="442875" cy="4428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5"/>
          <p:cNvSpPr>
            <a:spLocks/>
          </p:cNvSpPr>
          <p:nvPr/>
        </p:nvSpPr>
        <p:spPr bwMode="auto">
          <a:xfrm rot="10800000">
            <a:off x="8104063" y="6229928"/>
            <a:ext cx="284608" cy="284560"/>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32" name="TextBox 9"/>
          <p:cNvSpPr txBox="1"/>
          <p:nvPr/>
        </p:nvSpPr>
        <p:spPr>
          <a:xfrm>
            <a:off x="748906" y="4149080"/>
            <a:ext cx="7911280" cy="2031325"/>
          </a:xfrm>
          <a:prstGeom prst="rect">
            <a:avLst/>
          </a:prstGeom>
          <a:noFill/>
        </p:spPr>
        <p:txBody>
          <a:bodyPr wrap="square" rtlCol="0">
            <a:spAutoFit/>
          </a:bodyPr>
          <a:lstStyle/>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岁月流转，时光飞逝，转眼间</a:t>
            </a:r>
            <a:r>
              <a:rPr lang="en-US" altLang="zh-CN" sz="1200" dirty="0">
                <a:solidFill>
                  <a:srgbClr val="3F3F3F"/>
                </a:solidFill>
                <a:latin typeface="微软雅黑" pitchFamily="34" charset="-122"/>
                <a:ea typeface="微软雅黑" pitchFamily="34" charset="-122"/>
                <a:sym typeface="微软雅黑" pitchFamily="34" charset="-122"/>
              </a:rPr>
              <a:t>2017</a:t>
            </a:r>
            <a:r>
              <a:rPr lang="zh-CN" altLang="en-US" sz="1200" dirty="0">
                <a:solidFill>
                  <a:srgbClr val="3F3F3F"/>
                </a:solidFill>
                <a:latin typeface="微软雅黑" pitchFamily="34" charset="-122"/>
                <a:ea typeface="微软雅黑" pitchFamily="34" charset="-122"/>
                <a:sym typeface="微软雅黑" pitchFamily="34" charset="-122"/>
              </a:rPr>
              <a:t>年的工作又接近尾声。</a:t>
            </a:r>
          </a:p>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00" dirty="0">
                <a:solidFill>
                  <a:srgbClr val="3F3F3F"/>
                </a:solidFill>
                <a:latin typeface="微软雅黑" pitchFamily="34" charset="-122"/>
                <a:ea typeface="微软雅黑" pitchFamily="34" charset="-122"/>
                <a:sym typeface="微软雅黑" pitchFamily="34" charset="-122"/>
              </a:rPr>
              <a:t>300</a:t>
            </a:r>
            <a:r>
              <a:rPr lang="zh-CN" altLang="en-US" sz="1200" dirty="0">
                <a:solidFill>
                  <a:srgbClr val="3F3F3F"/>
                </a:solidFill>
                <a:latin typeface="微软雅黑" pitchFamily="34" charset="-122"/>
                <a:ea typeface="微软雅黑" pitchFamily="34" charset="-122"/>
                <a:sym typeface="微软雅黑" pitchFamily="34" charset="-122"/>
              </a:rPr>
              <a:t>亿元，标志着公司迈上了一个新台阶，步入了一个新的发展阶段。</a:t>
            </a:r>
          </a:p>
          <a:p>
            <a:pPr eaLnBrk="0" hangingPunct="0">
              <a:lnSpc>
                <a:spcPct val="150000"/>
              </a:lnSpc>
            </a:pPr>
            <a:r>
              <a:rPr lang="zh-CN" altLang="en-US" sz="1200" dirty="0">
                <a:solidFill>
                  <a:srgbClr val="3F3F3F"/>
                </a:solidFill>
                <a:latin typeface="微软雅黑" pitchFamily="34" charset="-122"/>
                <a:ea typeface="微软雅黑" pitchFamily="34" charset="-122"/>
                <a:sym typeface="微软雅黑" pitchFamily="34" charset="-122"/>
              </a:rPr>
              <a:t>       新起点、新希望。站在</a:t>
            </a:r>
            <a:r>
              <a:rPr lang="en-US" altLang="zh-CN" sz="1200" dirty="0">
                <a:solidFill>
                  <a:srgbClr val="3F3F3F"/>
                </a:solidFill>
                <a:latin typeface="微软雅黑" pitchFamily="34" charset="-122"/>
                <a:ea typeface="微软雅黑" pitchFamily="34" charset="-122"/>
                <a:sym typeface="微软雅黑" pitchFamily="34" charset="-122"/>
              </a:rPr>
              <a:t>2017</a:t>
            </a:r>
            <a:r>
              <a:rPr lang="zh-CN" altLang="en-US" sz="1200" dirty="0">
                <a:solidFill>
                  <a:srgbClr val="3F3F3F"/>
                </a:solidFill>
                <a:latin typeface="微软雅黑" pitchFamily="34" charset="-122"/>
                <a:ea typeface="微软雅黑" pitchFamily="34" charset="-122"/>
                <a:sym typeface="微软雅黑" pitchFamily="34" charset="-122"/>
              </a:rPr>
              <a:t>年的起点，我们将继承和发扬过去工作中存在的优点，汲取经验，摒弃不足，满怀信心，以更清醒的头脑、更旺盛的斗志、更奋发的姿态和更充沛的干劲，向我们的既定目标进发！</a:t>
            </a:r>
            <a:endParaRPr lang="zh-CN" altLang="en-US" sz="1200" dirty="0">
              <a:solidFill>
                <a:srgbClr val="3F3F3F"/>
              </a:solidFill>
              <a:latin typeface="+mn-ea"/>
            </a:endParaRPr>
          </a:p>
        </p:txBody>
      </p:sp>
    </p:spTree>
    <p:extLst>
      <p:ext uri="{BB962C8B-B14F-4D97-AF65-F5344CB8AC3E}">
        <p14:creationId xmlns:p14="http://schemas.microsoft.com/office/powerpoint/2010/main" val="130137366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aphicFrame>
        <p:nvGraphicFramePr>
          <p:cNvPr id="36" name="图表 35"/>
          <p:cNvGraphicFramePr/>
          <p:nvPr>
            <p:extLst>
              <p:ext uri="{D42A27DB-BD31-4B8C-83A1-F6EECF244321}">
                <p14:modId xmlns:p14="http://schemas.microsoft.com/office/powerpoint/2010/main" val="2713199134"/>
              </p:ext>
            </p:extLst>
          </p:nvPr>
        </p:nvGraphicFramePr>
        <p:xfrm>
          <a:off x="1099274" y="1340768"/>
          <a:ext cx="2231293" cy="236807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37" name="图表 36"/>
          <p:cNvGraphicFramePr/>
          <p:nvPr>
            <p:extLst>
              <p:ext uri="{D42A27DB-BD31-4B8C-83A1-F6EECF244321}">
                <p14:modId xmlns:p14="http://schemas.microsoft.com/office/powerpoint/2010/main" val="1952983062"/>
              </p:ext>
            </p:extLst>
          </p:nvPr>
        </p:nvGraphicFramePr>
        <p:xfrm>
          <a:off x="3680860" y="1340768"/>
          <a:ext cx="2231293" cy="236807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38" name="图表 37"/>
          <p:cNvGraphicFramePr/>
          <p:nvPr>
            <p:extLst>
              <p:ext uri="{D42A27DB-BD31-4B8C-83A1-F6EECF244321}">
                <p14:modId xmlns:p14="http://schemas.microsoft.com/office/powerpoint/2010/main" val="445482533"/>
              </p:ext>
            </p:extLst>
          </p:nvPr>
        </p:nvGraphicFramePr>
        <p:xfrm>
          <a:off x="6262446" y="1340768"/>
          <a:ext cx="2231293" cy="236807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39" name="图表 38"/>
          <p:cNvGraphicFramePr/>
          <p:nvPr>
            <p:extLst>
              <p:ext uri="{D42A27DB-BD31-4B8C-83A1-F6EECF244321}">
                <p14:modId xmlns:p14="http://schemas.microsoft.com/office/powerpoint/2010/main" val="105056057"/>
              </p:ext>
            </p:extLst>
          </p:nvPr>
        </p:nvGraphicFramePr>
        <p:xfrm>
          <a:off x="8844032" y="1340768"/>
          <a:ext cx="2231293" cy="2368079"/>
        </p:xfrm>
        <a:graphic>
          <a:graphicData uri="http://schemas.openxmlformats.org/drawingml/2006/chart">
            <c:chart xmlns:c="http://schemas.openxmlformats.org/drawingml/2006/chart" xmlns:r="http://schemas.openxmlformats.org/officeDocument/2006/relationships" r:id="rId6"/>
          </a:graphicData>
        </a:graphic>
      </p:graphicFrame>
      <p:sp>
        <p:nvSpPr>
          <p:cNvPr id="40" name="TextBox 9"/>
          <p:cNvSpPr txBox="1"/>
          <p:nvPr/>
        </p:nvSpPr>
        <p:spPr>
          <a:xfrm>
            <a:off x="9164854" y="3748085"/>
            <a:ext cx="1589649" cy="769441"/>
          </a:xfrm>
          <a:prstGeom prst="rect">
            <a:avLst/>
          </a:prstGeom>
          <a:noFill/>
        </p:spPr>
        <p:txBody>
          <a:bodyPr wrap="square" rtlCol="0">
            <a:spAutoFit/>
          </a:bodyPr>
          <a:lstStyle/>
          <a:p>
            <a:pPr algn="ctr"/>
            <a:r>
              <a:rPr lang="en-US" altLang="zh-CN" sz="4400" dirty="0" smtClean="0">
                <a:latin typeface="Impact" panose="020B0806030902050204" pitchFamily="34" charset="0"/>
                <a:ea typeface="微软雅黑" panose="020B0503020204020204" pitchFamily="34" charset="-122"/>
              </a:rPr>
              <a:t>90</a:t>
            </a:r>
            <a:r>
              <a:rPr lang="en-US" altLang="zh-CN" sz="3200" dirty="0">
                <a:latin typeface="Impact" panose="020B0806030902050204" pitchFamily="34" charset="0"/>
                <a:ea typeface="微软雅黑" panose="020B0503020204020204" pitchFamily="34" charset="-122"/>
              </a:rPr>
              <a:t>%</a:t>
            </a:r>
            <a:endParaRPr lang="zh-CN" altLang="en-US" sz="3200" dirty="0">
              <a:latin typeface="Impact" panose="020B0806030902050204" pitchFamily="34" charset="0"/>
              <a:ea typeface="微软雅黑" panose="020B0503020204020204" pitchFamily="34" charset="-122"/>
            </a:endParaRPr>
          </a:p>
        </p:txBody>
      </p:sp>
      <p:sp>
        <p:nvSpPr>
          <p:cNvPr id="41" name="TextBox 15"/>
          <p:cNvSpPr txBox="1"/>
          <p:nvPr/>
        </p:nvSpPr>
        <p:spPr>
          <a:xfrm>
            <a:off x="4001682" y="3748085"/>
            <a:ext cx="1589649" cy="769441"/>
          </a:xfrm>
          <a:prstGeom prst="rect">
            <a:avLst/>
          </a:prstGeom>
          <a:noFill/>
        </p:spPr>
        <p:txBody>
          <a:bodyPr wrap="square" rtlCol="0">
            <a:spAutoFit/>
          </a:bodyPr>
          <a:lstStyle/>
          <a:p>
            <a:pPr algn="ctr"/>
            <a:r>
              <a:rPr lang="en-US" altLang="zh-CN" sz="4400" dirty="0">
                <a:latin typeface="Impact" panose="020B0806030902050204" pitchFamily="34" charset="0"/>
                <a:ea typeface="微软雅黑" panose="020B0503020204020204" pitchFamily="34" charset="-122"/>
              </a:rPr>
              <a:t>50</a:t>
            </a:r>
            <a:r>
              <a:rPr lang="en-US" altLang="zh-CN" sz="3200" dirty="0">
                <a:latin typeface="Impact" panose="020B0806030902050204" pitchFamily="34" charset="0"/>
                <a:ea typeface="微软雅黑" panose="020B0503020204020204" pitchFamily="34" charset="-122"/>
              </a:rPr>
              <a:t>%</a:t>
            </a:r>
            <a:endParaRPr lang="zh-CN" altLang="en-US" sz="3200" dirty="0">
              <a:latin typeface="Impact" panose="020B0806030902050204" pitchFamily="34" charset="0"/>
              <a:ea typeface="微软雅黑" panose="020B0503020204020204" pitchFamily="34" charset="-122"/>
            </a:endParaRPr>
          </a:p>
        </p:txBody>
      </p:sp>
      <p:sp>
        <p:nvSpPr>
          <p:cNvPr id="42" name="TextBox 21"/>
          <p:cNvSpPr txBox="1"/>
          <p:nvPr/>
        </p:nvSpPr>
        <p:spPr>
          <a:xfrm>
            <a:off x="1420096" y="3748085"/>
            <a:ext cx="1589649" cy="769441"/>
          </a:xfrm>
          <a:prstGeom prst="rect">
            <a:avLst/>
          </a:prstGeom>
          <a:noFill/>
        </p:spPr>
        <p:txBody>
          <a:bodyPr wrap="square" rtlCol="0">
            <a:spAutoFit/>
          </a:bodyPr>
          <a:lstStyle/>
          <a:p>
            <a:pPr algn="ctr"/>
            <a:r>
              <a:rPr lang="en-US" altLang="zh-CN" sz="4400" dirty="0">
                <a:latin typeface="Impact" panose="020B0806030902050204" pitchFamily="34" charset="0"/>
                <a:ea typeface="微软雅黑" panose="020B0503020204020204" pitchFamily="34" charset="-122"/>
              </a:rPr>
              <a:t>25</a:t>
            </a:r>
            <a:r>
              <a:rPr lang="en-US" altLang="zh-CN" sz="3200" dirty="0">
                <a:latin typeface="Impact" panose="020B0806030902050204" pitchFamily="34" charset="0"/>
                <a:ea typeface="微软雅黑" panose="020B0503020204020204" pitchFamily="34" charset="-122"/>
              </a:rPr>
              <a:t>%</a:t>
            </a:r>
            <a:endParaRPr lang="zh-CN" altLang="en-US" sz="4400" dirty="0">
              <a:latin typeface="Impact" panose="020B0806030902050204" pitchFamily="34" charset="0"/>
              <a:ea typeface="微软雅黑" panose="020B0503020204020204" pitchFamily="34" charset="-122"/>
            </a:endParaRPr>
          </a:p>
        </p:txBody>
      </p:sp>
      <p:sp>
        <p:nvSpPr>
          <p:cNvPr id="43" name="TextBox 27"/>
          <p:cNvSpPr txBox="1"/>
          <p:nvPr/>
        </p:nvSpPr>
        <p:spPr>
          <a:xfrm>
            <a:off x="6583268" y="3731175"/>
            <a:ext cx="1589649" cy="769441"/>
          </a:xfrm>
          <a:prstGeom prst="rect">
            <a:avLst/>
          </a:prstGeom>
          <a:noFill/>
        </p:spPr>
        <p:txBody>
          <a:bodyPr wrap="square" rtlCol="0">
            <a:spAutoFit/>
          </a:bodyPr>
          <a:lstStyle/>
          <a:p>
            <a:pPr algn="ctr"/>
            <a:r>
              <a:rPr lang="en-US" altLang="zh-CN" sz="4400" dirty="0">
                <a:latin typeface="Impact" panose="020B0806030902050204" pitchFamily="34" charset="0"/>
                <a:ea typeface="微软雅黑" panose="020B0503020204020204" pitchFamily="34" charset="-122"/>
              </a:rPr>
              <a:t>75</a:t>
            </a:r>
            <a:r>
              <a:rPr lang="en-US" altLang="zh-CN" sz="3200" dirty="0">
                <a:latin typeface="Impact" panose="020B0806030902050204" pitchFamily="34" charset="0"/>
                <a:ea typeface="微软雅黑" panose="020B0503020204020204" pitchFamily="34" charset="-122"/>
              </a:rPr>
              <a:t>%</a:t>
            </a:r>
            <a:endParaRPr lang="zh-CN" altLang="en-US" sz="3200" dirty="0">
              <a:latin typeface="Impact" panose="020B0806030902050204" pitchFamily="34" charset="0"/>
              <a:ea typeface="微软雅黑" panose="020B0503020204020204" pitchFamily="34" charset="-122"/>
            </a:endParaRPr>
          </a:p>
        </p:txBody>
      </p:sp>
      <p:sp>
        <p:nvSpPr>
          <p:cNvPr id="44" name="TextBox 42"/>
          <p:cNvSpPr txBox="1"/>
          <p:nvPr/>
        </p:nvSpPr>
        <p:spPr>
          <a:xfrm>
            <a:off x="1132348" y="4542171"/>
            <a:ext cx="2165144" cy="430887"/>
          </a:xfrm>
          <a:prstGeom prst="rect">
            <a:avLst/>
          </a:prstGeom>
          <a:noFill/>
        </p:spPr>
        <p:txBody>
          <a:bodyPr wrap="square" rtlCol="0">
            <a:spAutoFit/>
          </a:bodyPr>
          <a:lstStyle/>
          <a:p>
            <a:pPr algn="ctr"/>
            <a:r>
              <a:rPr lang="zh-CN" altLang="en-US" sz="2200" b="1" dirty="0" smtClean="0">
                <a:solidFill>
                  <a:srgbClr val="3F3F3F"/>
                </a:solidFill>
                <a:latin typeface="微软雅黑" panose="020B0503020204020204" pitchFamily="34" charset="-122"/>
                <a:ea typeface="微软雅黑" panose="020B0503020204020204" pitchFamily="34" charset="-122"/>
              </a:rPr>
              <a:t>点击添加</a:t>
            </a:r>
            <a:r>
              <a:rPr lang="zh-CN" altLang="en-US" sz="2200" b="1" dirty="0">
                <a:solidFill>
                  <a:srgbClr val="3F3F3F"/>
                </a:solidFill>
                <a:latin typeface="微软雅黑" panose="020B0503020204020204" pitchFamily="34" charset="-122"/>
                <a:ea typeface="微软雅黑" panose="020B0503020204020204" pitchFamily="34" charset="-122"/>
              </a:rPr>
              <a:t>标题</a:t>
            </a:r>
          </a:p>
        </p:txBody>
      </p:sp>
      <p:sp>
        <p:nvSpPr>
          <p:cNvPr id="45" name="矩形 44"/>
          <p:cNvSpPr>
            <a:spLocks noChangeArrowheads="1"/>
          </p:cNvSpPr>
          <p:nvPr/>
        </p:nvSpPr>
        <p:spPr bwMode="auto">
          <a:xfrm>
            <a:off x="1051464" y="5008452"/>
            <a:ext cx="232691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rgbClr val="3F3F3F"/>
                </a:solidFill>
                <a:sym typeface="微软雅黑" pitchFamily="34" charset="-122"/>
              </a:rPr>
              <a:t>在此录入上述图表</a:t>
            </a:r>
            <a:r>
              <a:rPr lang="zh-CN" altLang="en-US" sz="1400" dirty="0" smtClean="0">
                <a:solidFill>
                  <a:srgbClr val="3F3F3F"/>
                </a:solidFill>
                <a:sym typeface="微软雅黑" pitchFamily="34" charset="-122"/>
              </a:rPr>
              <a:t>的综合描述</a:t>
            </a:r>
            <a:r>
              <a:rPr lang="zh-CN" altLang="en-US" sz="1400" dirty="0">
                <a:solidFill>
                  <a:srgbClr val="3F3F3F"/>
                </a:solidFill>
                <a:sym typeface="微软雅黑" pitchFamily="34" charset="-122"/>
              </a:rPr>
              <a:t>说明</a:t>
            </a:r>
            <a:r>
              <a:rPr lang="zh-CN" altLang="en-US" sz="1400" dirty="0" smtClean="0">
                <a:solidFill>
                  <a:srgbClr val="3F3F3F"/>
                </a:solidFill>
                <a:sym typeface="微软雅黑" pitchFamily="34" charset="-122"/>
              </a:rPr>
              <a:t>，</a:t>
            </a:r>
            <a:r>
              <a:rPr lang="zh-CN" altLang="en-US" sz="1400" dirty="0">
                <a:solidFill>
                  <a:srgbClr val="3F3F3F"/>
                </a:solidFill>
                <a:sym typeface="微软雅黑" pitchFamily="34" charset="-122"/>
              </a:rPr>
              <a:t>在此录入上述图表的综合描述</a:t>
            </a:r>
            <a:r>
              <a:rPr lang="zh-CN" altLang="en-US" sz="1400" dirty="0" smtClean="0">
                <a:solidFill>
                  <a:srgbClr val="3F3F3F"/>
                </a:solidFill>
                <a:sym typeface="微软雅黑" pitchFamily="34" charset="-122"/>
              </a:rPr>
              <a:t>说明。</a:t>
            </a:r>
            <a:endParaRPr lang="zh-CN" altLang="en-US" sz="1400" dirty="0">
              <a:solidFill>
                <a:srgbClr val="3F3F3F"/>
              </a:solidFill>
              <a:sym typeface="微软雅黑" pitchFamily="34" charset="-122"/>
            </a:endParaRPr>
          </a:p>
        </p:txBody>
      </p:sp>
      <p:sp>
        <p:nvSpPr>
          <p:cNvPr id="46" name="TextBox 42"/>
          <p:cNvSpPr txBox="1"/>
          <p:nvPr/>
        </p:nvSpPr>
        <p:spPr>
          <a:xfrm>
            <a:off x="3713934" y="4542171"/>
            <a:ext cx="2165144" cy="430887"/>
          </a:xfrm>
          <a:prstGeom prst="rect">
            <a:avLst/>
          </a:prstGeom>
          <a:noFill/>
        </p:spPr>
        <p:txBody>
          <a:bodyPr wrap="square" rtlCol="0">
            <a:spAutoFit/>
          </a:bodyPr>
          <a:lstStyle/>
          <a:p>
            <a:pPr algn="ctr"/>
            <a:r>
              <a:rPr lang="zh-CN" altLang="en-US" sz="2200" b="1" dirty="0">
                <a:solidFill>
                  <a:srgbClr val="3F3F3F"/>
                </a:solidFill>
                <a:latin typeface="微软雅黑" panose="020B0503020204020204" pitchFamily="34" charset="-122"/>
                <a:ea typeface="微软雅黑" panose="020B0503020204020204" pitchFamily="34" charset="-122"/>
              </a:rPr>
              <a:t>点击添加标题</a:t>
            </a:r>
          </a:p>
        </p:txBody>
      </p:sp>
      <p:sp>
        <p:nvSpPr>
          <p:cNvPr id="47" name="矩形 46"/>
          <p:cNvSpPr>
            <a:spLocks noChangeArrowheads="1"/>
          </p:cNvSpPr>
          <p:nvPr/>
        </p:nvSpPr>
        <p:spPr bwMode="auto">
          <a:xfrm>
            <a:off x="3633050" y="5008452"/>
            <a:ext cx="232691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rgbClr val="3F3F3F"/>
                </a:solidFill>
                <a:sym typeface="微软雅黑" pitchFamily="34" charset="-122"/>
              </a:rPr>
              <a:t>在此录入上述图表</a:t>
            </a:r>
            <a:r>
              <a:rPr lang="zh-CN" altLang="en-US" sz="1400" dirty="0" smtClean="0">
                <a:solidFill>
                  <a:srgbClr val="3F3F3F"/>
                </a:solidFill>
                <a:sym typeface="微软雅黑" pitchFamily="34" charset="-122"/>
              </a:rPr>
              <a:t>的综合描述</a:t>
            </a:r>
            <a:r>
              <a:rPr lang="zh-CN" altLang="en-US" sz="1400" dirty="0">
                <a:solidFill>
                  <a:srgbClr val="3F3F3F"/>
                </a:solidFill>
                <a:sym typeface="微软雅黑" pitchFamily="34" charset="-122"/>
              </a:rPr>
              <a:t>说明</a:t>
            </a:r>
            <a:r>
              <a:rPr lang="zh-CN" altLang="en-US" sz="1400" dirty="0" smtClean="0">
                <a:solidFill>
                  <a:srgbClr val="3F3F3F"/>
                </a:solidFill>
                <a:sym typeface="微软雅黑" pitchFamily="34" charset="-122"/>
              </a:rPr>
              <a:t>，</a:t>
            </a:r>
            <a:r>
              <a:rPr lang="zh-CN" altLang="en-US" sz="1400" dirty="0">
                <a:solidFill>
                  <a:srgbClr val="3F3F3F"/>
                </a:solidFill>
                <a:sym typeface="微软雅黑" pitchFamily="34" charset="-122"/>
              </a:rPr>
              <a:t>在此录入上述图表的综合描述</a:t>
            </a:r>
            <a:r>
              <a:rPr lang="zh-CN" altLang="en-US" sz="1400" dirty="0" smtClean="0">
                <a:solidFill>
                  <a:srgbClr val="3F3F3F"/>
                </a:solidFill>
                <a:sym typeface="微软雅黑" pitchFamily="34" charset="-122"/>
              </a:rPr>
              <a:t>说明。</a:t>
            </a:r>
            <a:endParaRPr lang="zh-CN" altLang="en-US" sz="1400" dirty="0">
              <a:solidFill>
                <a:srgbClr val="3F3F3F"/>
              </a:solidFill>
              <a:sym typeface="微软雅黑" pitchFamily="34" charset="-122"/>
            </a:endParaRPr>
          </a:p>
        </p:txBody>
      </p:sp>
      <p:sp>
        <p:nvSpPr>
          <p:cNvPr id="48" name="TextBox 42"/>
          <p:cNvSpPr txBox="1"/>
          <p:nvPr/>
        </p:nvSpPr>
        <p:spPr>
          <a:xfrm>
            <a:off x="6295520" y="4542171"/>
            <a:ext cx="2165144" cy="430887"/>
          </a:xfrm>
          <a:prstGeom prst="rect">
            <a:avLst/>
          </a:prstGeom>
          <a:noFill/>
        </p:spPr>
        <p:txBody>
          <a:bodyPr wrap="square" rtlCol="0">
            <a:spAutoFit/>
          </a:bodyPr>
          <a:lstStyle/>
          <a:p>
            <a:pPr algn="ctr"/>
            <a:r>
              <a:rPr lang="zh-CN" altLang="en-US" sz="2200" b="1" dirty="0">
                <a:solidFill>
                  <a:srgbClr val="3F3F3F"/>
                </a:solidFill>
                <a:latin typeface="微软雅黑" panose="020B0503020204020204" pitchFamily="34" charset="-122"/>
                <a:ea typeface="微软雅黑" panose="020B0503020204020204" pitchFamily="34" charset="-122"/>
              </a:rPr>
              <a:t>点击添加标题</a:t>
            </a:r>
          </a:p>
        </p:txBody>
      </p:sp>
      <p:sp>
        <p:nvSpPr>
          <p:cNvPr id="49" name="矩形 48"/>
          <p:cNvSpPr>
            <a:spLocks noChangeArrowheads="1"/>
          </p:cNvSpPr>
          <p:nvPr/>
        </p:nvSpPr>
        <p:spPr bwMode="auto">
          <a:xfrm>
            <a:off x="6214636" y="5008452"/>
            <a:ext cx="232691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rgbClr val="3F3F3F"/>
                </a:solidFill>
                <a:sym typeface="微软雅黑" pitchFamily="34" charset="-122"/>
              </a:rPr>
              <a:t>在此录入上述图表</a:t>
            </a:r>
            <a:r>
              <a:rPr lang="zh-CN" altLang="en-US" sz="1400" dirty="0" smtClean="0">
                <a:solidFill>
                  <a:srgbClr val="3F3F3F"/>
                </a:solidFill>
                <a:sym typeface="微软雅黑" pitchFamily="34" charset="-122"/>
              </a:rPr>
              <a:t>的综合描述</a:t>
            </a:r>
            <a:r>
              <a:rPr lang="zh-CN" altLang="en-US" sz="1400" dirty="0">
                <a:solidFill>
                  <a:srgbClr val="3F3F3F"/>
                </a:solidFill>
                <a:sym typeface="微软雅黑" pitchFamily="34" charset="-122"/>
              </a:rPr>
              <a:t>说明</a:t>
            </a:r>
            <a:r>
              <a:rPr lang="zh-CN" altLang="en-US" sz="1400" dirty="0" smtClean="0">
                <a:solidFill>
                  <a:srgbClr val="3F3F3F"/>
                </a:solidFill>
                <a:sym typeface="微软雅黑" pitchFamily="34" charset="-122"/>
              </a:rPr>
              <a:t>，</a:t>
            </a:r>
            <a:r>
              <a:rPr lang="zh-CN" altLang="en-US" sz="1400" dirty="0">
                <a:solidFill>
                  <a:srgbClr val="3F3F3F"/>
                </a:solidFill>
                <a:sym typeface="微软雅黑" pitchFamily="34" charset="-122"/>
              </a:rPr>
              <a:t>在此录入上述图表的综合描述</a:t>
            </a:r>
            <a:r>
              <a:rPr lang="zh-CN" altLang="en-US" sz="1400" dirty="0" smtClean="0">
                <a:solidFill>
                  <a:srgbClr val="3F3F3F"/>
                </a:solidFill>
                <a:sym typeface="微软雅黑" pitchFamily="34" charset="-122"/>
              </a:rPr>
              <a:t>说明。</a:t>
            </a:r>
            <a:endParaRPr lang="zh-CN" altLang="en-US" sz="1400" dirty="0">
              <a:solidFill>
                <a:srgbClr val="3F3F3F"/>
              </a:solidFill>
              <a:sym typeface="微软雅黑" pitchFamily="34" charset="-122"/>
            </a:endParaRPr>
          </a:p>
        </p:txBody>
      </p:sp>
      <p:sp>
        <p:nvSpPr>
          <p:cNvPr id="50" name="TextBox 42"/>
          <p:cNvSpPr txBox="1"/>
          <p:nvPr/>
        </p:nvSpPr>
        <p:spPr>
          <a:xfrm>
            <a:off x="8877106" y="4542171"/>
            <a:ext cx="2165144" cy="430887"/>
          </a:xfrm>
          <a:prstGeom prst="rect">
            <a:avLst/>
          </a:prstGeom>
          <a:noFill/>
        </p:spPr>
        <p:txBody>
          <a:bodyPr wrap="square" rtlCol="0">
            <a:spAutoFit/>
          </a:bodyPr>
          <a:lstStyle/>
          <a:p>
            <a:pPr algn="ctr"/>
            <a:r>
              <a:rPr lang="zh-CN" altLang="en-US" sz="2200" b="1" dirty="0">
                <a:solidFill>
                  <a:srgbClr val="3F3F3F"/>
                </a:solidFill>
                <a:latin typeface="微软雅黑" panose="020B0503020204020204" pitchFamily="34" charset="-122"/>
                <a:ea typeface="微软雅黑" panose="020B0503020204020204" pitchFamily="34" charset="-122"/>
              </a:rPr>
              <a:t>点击添加标题</a:t>
            </a:r>
          </a:p>
        </p:txBody>
      </p:sp>
      <p:sp>
        <p:nvSpPr>
          <p:cNvPr id="51" name="矩形 50"/>
          <p:cNvSpPr>
            <a:spLocks noChangeArrowheads="1"/>
          </p:cNvSpPr>
          <p:nvPr/>
        </p:nvSpPr>
        <p:spPr bwMode="auto">
          <a:xfrm>
            <a:off x="8796222" y="5008452"/>
            <a:ext cx="2326913" cy="8679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rgbClr val="3F3F3F"/>
                </a:solidFill>
                <a:sym typeface="微软雅黑" pitchFamily="34" charset="-122"/>
              </a:rPr>
              <a:t>在此录入上述图表</a:t>
            </a:r>
            <a:r>
              <a:rPr lang="zh-CN" altLang="en-US" sz="1400" dirty="0" smtClean="0">
                <a:solidFill>
                  <a:srgbClr val="3F3F3F"/>
                </a:solidFill>
                <a:sym typeface="微软雅黑" pitchFamily="34" charset="-122"/>
              </a:rPr>
              <a:t>的综合描述</a:t>
            </a:r>
            <a:r>
              <a:rPr lang="zh-CN" altLang="en-US" sz="1400" dirty="0">
                <a:solidFill>
                  <a:srgbClr val="3F3F3F"/>
                </a:solidFill>
                <a:sym typeface="微软雅黑" pitchFamily="34" charset="-122"/>
              </a:rPr>
              <a:t>说明</a:t>
            </a:r>
            <a:r>
              <a:rPr lang="zh-CN" altLang="en-US" sz="1400" dirty="0" smtClean="0">
                <a:solidFill>
                  <a:srgbClr val="3F3F3F"/>
                </a:solidFill>
                <a:sym typeface="微软雅黑" pitchFamily="34" charset="-122"/>
              </a:rPr>
              <a:t>，</a:t>
            </a:r>
            <a:r>
              <a:rPr lang="zh-CN" altLang="en-US" sz="1400" dirty="0">
                <a:solidFill>
                  <a:srgbClr val="3F3F3F"/>
                </a:solidFill>
                <a:sym typeface="微软雅黑" pitchFamily="34" charset="-122"/>
              </a:rPr>
              <a:t>在此录入上述图表的综合描述</a:t>
            </a:r>
            <a:r>
              <a:rPr lang="zh-CN" altLang="en-US" sz="1400" dirty="0" smtClean="0">
                <a:solidFill>
                  <a:srgbClr val="3F3F3F"/>
                </a:solidFill>
                <a:sym typeface="微软雅黑" pitchFamily="34" charset="-122"/>
              </a:rPr>
              <a:t>说明。</a:t>
            </a:r>
            <a:endParaRPr lang="zh-CN" altLang="en-US" sz="1400" dirty="0">
              <a:solidFill>
                <a:srgbClr val="3F3F3F"/>
              </a:solidFill>
              <a:sym typeface="微软雅黑" pitchFamily="34" charset="-122"/>
            </a:endParaRPr>
          </a:p>
        </p:txBody>
      </p:sp>
      <p:grpSp>
        <p:nvGrpSpPr>
          <p:cNvPr id="52" name="组合 51"/>
          <p:cNvGrpSpPr/>
          <p:nvPr/>
        </p:nvGrpSpPr>
        <p:grpSpPr>
          <a:xfrm>
            <a:off x="1595241" y="1899143"/>
            <a:ext cx="1239358" cy="1239358"/>
            <a:chOff x="1595241" y="2055791"/>
            <a:chExt cx="1239358" cy="1239358"/>
          </a:xfrm>
        </p:grpSpPr>
        <p:sp>
          <p:nvSpPr>
            <p:cNvPr id="53" name="椭圆 52"/>
            <p:cNvSpPr/>
            <p:nvPr/>
          </p:nvSpPr>
          <p:spPr>
            <a:xfrm>
              <a:off x="1595241" y="2055791"/>
              <a:ext cx="1239358" cy="1239358"/>
            </a:xfrm>
            <a:prstGeom prst="ellipse">
              <a:avLst/>
            </a:prstGeom>
            <a:solidFill>
              <a:schemeClr val="tx2"/>
            </a:solidFill>
            <a:ln>
              <a:noFill/>
            </a:ln>
            <a:effectLst>
              <a:innerShdw blurRad="63500" dist="50800" dir="18900000">
                <a:prstClr val="black">
                  <a:alpha val="50000"/>
                </a:prstClr>
              </a:innerShdw>
            </a:effectLst>
            <a:extLst>
              <a:ext uri="{91240B29-F687-4F45-9708-019B960494DF}">
                <a14:hiddenLine xmlns:a14="http://schemas.microsoft.com/office/drawing/2010/main" w="9525">
                  <a:solidFill>
                    <a:srgbClr val="000000"/>
                  </a:solidFill>
                  <a:round/>
                  <a:headEnd/>
                  <a:tailEnd/>
                </a14:hiddenLine>
              </a:ex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sp>
          <p:nvSpPr>
            <p:cNvPr id="54" name="任意多边形 53"/>
            <p:cNvSpPr>
              <a:spLocks/>
            </p:cNvSpPr>
            <p:nvPr/>
          </p:nvSpPr>
          <p:spPr bwMode="auto">
            <a:xfrm>
              <a:off x="1867950" y="2368900"/>
              <a:ext cx="719696" cy="551771"/>
            </a:xfrm>
            <a:custGeom>
              <a:avLst/>
              <a:gdLst>
                <a:gd name="connsiteX0" fmla="*/ 18939 w 719696"/>
                <a:gd name="connsiteY0" fmla="*/ 531778 h 551771"/>
                <a:gd name="connsiteX1" fmla="*/ 710226 w 719696"/>
                <a:gd name="connsiteY1" fmla="*/ 531778 h 551771"/>
                <a:gd name="connsiteX2" fmla="*/ 719696 w 719696"/>
                <a:gd name="connsiteY2" fmla="*/ 541775 h 551771"/>
                <a:gd name="connsiteX3" fmla="*/ 710226 w 719696"/>
                <a:gd name="connsiteY3" fmla="*/ 551771 h 551771"/>
                <a:gd name="connsiteX4" fmla="*/ 18939 w 719696"/>
                <a:gd name="connsiteY4" fmla="*/ 551771 h 551771"/>
                <a:gd name="connsiteX5" fmla="*/ 0 w 719696"/>
                <a:gd name="connsiteY5" fmla="*/ 541775 h 551771"/>
                <a:gd name="connsiteX6" fmla="*/ 18939 w 719696"/>
                <a:gd name="connsiteY6" fmla="*/ 531778 h 551771"/>
                <a:gd name="connsiteX7" fmla="*/ 547770 w 719696"/>
                <a:gd name="connsiteY7" fmla="*/ 255893 h 551771"/>
                <a:gd name="connsiteX8" fmla="*/ 651726 w 719696"/>
                <a:gd name="connsiteY8" fmla="*/ 255893 h 551771"/>
                <a:gd name="connsiteX9" fmla="*/ 651726 w 719696"/>
                <a:gd name="connsiteY9" fmla="*/ 475802 h 551771"/>
                <a:gd name="connsiteX10" fmla="*/ 547770 w 719696"/>
                <a:gd name="connsiteY10" fmla="*/ 475802 h 551771"/>
                <a:gd name="connsiteX11" fmla="*/ 395834 w 719696"/>
                <a:gd name="connsiteY11" fmla="*/ 151936 h 551771"/>
                <a:gd name="connsiteX12" fmla="*/ 499790 w 719696"/>
                <a:gd name="connsiteY12" fmla="*/ 151936 h 551771"/>
                <a:gd name="connsiteX13" fmla="*/ 499790 w 719696"/>
                <a:gd name="connsiteY13" fmla="*/ 475801 h 551771"/>
                <a:gd name="connsiteX14" fmla="*/ 395834 w 719696"/>
                <a:gd name="connsiteY14" fmla="*/ 475801 h 551771"/>
                <a:gd name="connsiteX15" fmla="*/ 91962 w 719696"/>
                <a:gd name="connsiteY15" fmla="*/ 123949 h 551771"/>
                <a:gd name="connsiteX16" fmla="*/ 195918 w 719696"/>
                <a:gd name="connsiteY16" fmla="*/ 123949 h 551771"/>
                <a:gd name="connsiteX17" fmla="*/ 195918 w 719696"/>
                <a:gd name="connsiteY17" fmla="*/ 475801 h 551771"/>
                <a:gd name="connsiteX18" fmla="*/ 91962 w 719696"/>
                <a:gd name="connsiteY18" fmla="*/ 475801 h 551771"/>
                <a:gd name="connsiteX19" fmla="*/ 243898 w 719696"/>
                <a:gd name="connsiteY19" fmla="*/ 0 h 551771"/>
                <a:gd name="connsiteX20" fmla="*/ 347854 w 719696"/>
                <a:gd name="connsiteY20" fmla="*/ 0 h 551771"/>
                <a:gd name="connsiteX21" fmla="*/ 347854 w 719696"/>
                <a:gd name="connsiteY21" fmla="*/ 475802 h 551771"/>
                <a:gd name="connsiteX22" fmla="*/ 243898 w 719696"/>
                <a:gd name="connsiteY22" fmla="*/ 475802 h 551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719696" h="551771">
                  <a:moveTo>
                    <a:pt x="18939" y="531778"/>
                  </a:moveTo>
                  <a:cubicBezTo>
                    <a:pt x="710226" y="531778"/>
                    <a:pt x="710226" y="531778"/>
                    <a:pt x="710226" y="531778"/>
                  </a:cubicBezTo>
                  <a:cubicBezTo>
                    <a:pt x="710226" y="531778"/>
                    <a:pt x="719696" y="531778"/>
                    <a:pt x="719696" y="541775"/>
                  </a:cubicBezTo>
                  <a:cubicBezTo>
                    <a:pt x="719696" y="551771"/>
                    <a:pt x="710226" y="551771"/>
                    <a:pt x="710226" y="551771"/>
                  </a:cubicBezTo>
                  <a:lnTo>
                    <a:pt x="18939" y="551771"/>
                  </a:lnTo>
                  <a:cubicBezTo>
                    <a:pt x="9470" y="551771"/>
                    <a:pt x="0" y="551771"/>
                    <a:pt x="0" y="541775"/>
                  </a:cubicBezTo>
                  <a:cubicBezTo>
                    <a:pt x="0" y="531778"/>
                    <a:pt x="9470" y="531778"/>
                    <a:pt x="18939" y="531778"/>
                  </a:cubicBezTo>
                  <a:close/>
                  <a:moveTo>
                    <a:pt x="547770" y="255893"/>
                  </a:moveTo>
                  <a:lnTo>
                    <a:pt x="651726" y="255893"/>
                  </a:lnTo>
                  <a:lnTo>
                    <a:pt x="651726" y="475802"/>
                  </a:lnTo>
                  <a:lnTo>
                    <a:pt x="547770" y="475802"/>
                  </a:lnTo>
                  <a:close/>
                  <a:moveTo>
                    <a:pt x="395834" y="151936"/>
                  </a:moveTo>
                  <a:lnTo>
                    <a:pt x="499790" y="151936"/>
                  </a:lnTo>
                  <a:lnTo>
                    <a:pt x="499790" y="475801"/>
                  </a:lnTo>
                  <a:lnTo>
                    <a:pt x="395834" y="475801"/>
                  </a:lnTo>
                  <a:close/>
                  <a:moveTo>
                    <a:pt x="91962" y="123949"/>
                  </a:moveTo>
                  <a:lnTo>
                    <a:pt x="195918" y="123949"/>
                  </a:lnTo>
                  <a:lnTo>
                    <a:pt x="195918" y="475801"/>
                  </a:lnTo>
                  <a:lnTo>
                    <a:pt x="91962" y="475801"/>
                  </a:lnTo>
                  <a:close/>
                  <a:moveTo>
                    <a:pt x="243898" y="0"/>
                  </a:moveTo>
                  <a:lnTo>
                    <a:pt x="347854" y="0"/>
                  </a:lnTo>
                  <a:lnTo>
                    <a:pt x="347854" y="475802"/>
                  </a:lnTo>
                  <a:lnTo>
                    <a:pt x="243898" y="475802"/>
                  </a:lnTo>
                  <a:close/>
                </a:path>
              </a:pathLst>
            </a:custGeom>
            <a:solidFill>
              <a:schemeClr val="bg1"/>
            </a:solidFill>
            <a:ln>
              <a:noFill/>
            </a:ln>
            <a:extLst/>
          </p:spPr>
          <p:txBody>
            <a:bodyPr vert="horz" wrap="square" lIns="91440" tIns="45720" rIns="91440" bIns="45720" numCol="1" anchor="t" anchorCtr="0" compatLnSpc="1">
              <a:prstTxWarp prst="textNoShape">
                <a:avLst/>
              </a:prstTxWarp>
              <a:noAutofit/>
            </a:bodyPr>
            <a:lstStyle/>
            <a:p>
              <a:endParaRPr lang="zh-CN" altLang="en-US"/>
            </a:p>
          </p:txBody>
        </p:sp>
      </p:grpSp>
      <p:grpSp>
        <p:nvGrpSpPr>
          <p:cNvPr id="55" name="组合 54"/>
          <p:cNvGrpSpPr/>
          <p:nvPr/>
        </p:nvGrpSpPr>
        <p:grpSpPr>
          <a:xfrm>
            <a:off x="4176827" y="1899143"/>
            <a:ext cx="1239358" cy="1239358"/>
            <a:chOff x="4176827" y="2055791"/>
            <a:chExt cx="1239358" cy="1239358"/>
          </a:xfrm>
        </p:grpSpPr>
        <p:sp>
          <p:nvSpPr>
            <p:cNvPr id="56" name="椭圆 55"/>
            <p:cNvSpPr/>
            <p:nvPr/>
          </p:nvSpPr>
          <p:spPr>
            <a:xfrm>
              <a:off x="4176827" y="2055791"/>
              <a:ext cx="1239358" cy="1239358"/>
            </a:xfrm>
            <a:prstGeom prst="ellipse">
              <a:avLst/>
            </a:prstGeom>
            <a:solidFill>
              <a:schemeClr val="tx1"/>
            </a:solidFill>
            <a:ln>
              <a:noFill/>
            </a:ln>
            <a:effectLst>
              <a:innerShdw blurRad="63500" dist="50800" dir="18900000">
                <a:prstClr val="black">
                  <a:alpha val="50000"/>
                </a:prstClr>
              </a:innerShdw>
            </a:effectLs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sp>
          <p:nvSpPr>
            <p:cNvPr id="57" name="任意多边形 56"/>
            <p:cNvSpPr/>
            <p:nvPr/>
          </p:nvSpPr>
          <p:spPr>
            <a:xfrm>
              <a:off x="4447325" y="2392060"/>
              <a:ext cx="710522" cy="508457"/>
            </a:xfrm>
            <a:custGeom>
              <a:avLst/>
              <a:gdLst>
                <a:gd name="connsiteX0" fmla="*/ 387898 w 613253"/>
                <a:gd name="connsiteY0" fmla="*/ 243653 h 438850"/>
                <a:gd name="connsiteX1" fmla="*/ 395944 w 613253"/>
                <a:gd name="connsiteY1" fmla="*/ 271151 h 438850"/>
                <a:gd name="connsiteX2" fmla="*/ 351715 w 613253"/>
                <a:gd name="connsiteY2" fmla="*/ 369631 h 438850"/>
                <a:gd name="connsiteX3" fmla="*/ 351092 w 613253"/>
                <a:gd name="connsiteY3" fmla="*/ 369631 h 438850"/>
                <a:gd name="connsiteX4" fmla="*/ 351529 w 613253"/>
                <a:gd name="connsiteY4" fmla="*/ 370046 h 438850"/>
                <a:gd name="connsiteX5" fmla="*/ 351093 w 613253"/>
                <a:gd name="connsiteY5" fmla="*/ 371017 h 438850"/>
                <a:gd name="connsiteX6" fmla="*/ 352550 w 613253"/>
                <a:gd name="connsiteY6" fmla="*/ 371017 h 438850"/>
                <a:gd name="connsiteX7" fmla="*/ 402076 w 613253"/>
                <a:gd name="connsiteY7" fmla="*/ 418085 h 438850"/>
                <a:gd name="connsiteX8" fmla="*/ 451601 w 613253"/>
                <a:gd name="connsiteY8" fmla="*/ 371017 h 438850"/>
                <a:gd name="connsiteX9" fmla="*/ 453059 w 613253"/>
                <a:gd name="connsiteY9" fmla="*/ 371017 h 438850"/>
                <a:gd name="connsiteX10" fmla="*/ 452623 w 613253"/>
                <a:gd name="connsiteY10" fmla="*/ 370045 h 438850"/>
                <a:gd name="connsiteX11" fmla="*/ 453059 w 613253"/>
                <a:gd name="connsiteY11" fmla="*/ 369631 h 438850"/>
                <a:gd name="connsiteX12" fmla="*/ 452437 w 613253"/>
                <a:gd name="connsiteY12" fmla="*/ 369631 h 438850"/>
                <a:gd name="connsiteX13" fmla="*/ 408207 w 613253"/>
                <a:gd name="connsiteY13" fmla="*/ 271149 h 438850"/>
                <a:gd name="connsiteX14" fmla="*/ 416253 w 613253"/>
                <a:gd name="connsiteY14" fmla="*/ 243653 h 438850"/>
                <a:gd name="connsiteX15" fmla="*/ 157406 w 613253"/>
                <a:gd name="connsiteY15" fmla="*/ 216295 h 438850"/>
                <a:gd name="connsiteX16" fmla="*/ 163926 w 613253"/>
                <a:gd name="connsiteY16" fmla="*/ 238576 h 438850"/>
                <a:gd name="connsiteX17" fmla="*/ 128088 w 613253"/>
                <a:gd name="connsiteY17" fmla="*/ 318371 h 438850"/>
                <a:gd name="connsiteX18" fmla="*/ 127583 w 613253"/>
                <a:gd name="connsiteY18" fmla="*/ 318371 h 438850"/>
                <a:gd name="connsiteX19" fmla="*/ 127937 w 613253"/>
                <a:gd name="connsiteY19" fmla="*/ 318708 h 438850"/>
                <a:gd name="connsiteX20" fmla="*/ 127584 w 613253"/>
                <a:gd name="connsiteY20" fmla="*/ 319494 h 438850"/>
                <a:gd name="connsiteX21" fmla="*/ 128765 w 613253"/>
                <a:gd name="connsiteY21" fmla="*/ 319494 h 438850"/>
                <a:gd name="connsiteX22" fmla="*/ 168894 w 613253"/>
                <a:gd name="connsiteY22" fmla="*/ 357632 h 438850"/>
                <a:gd name="connsiteX23" fmla="*/ 209023 w 613253"/>
                <a:gd name="connsiteY23" fmla="*/ 319494 h 438850"/>
                <a:gd name="connsiteX24" fmla="*/ 210205 w 613253"/>
                <a:gd name="connsiteY24" fmla="*/ 319494 h 438850"/>
                <a:gd name="connsiteX25" fmla="*/ 209851 w 613253"/>
                <a:gd name="connsiteY25" fmla="*/ 318707 h 438850"/>
                <a:gd name="connsiteX26" fmla="*/ 210204 w 613253"/>
                <a:gd name="connsiteY26" fmla="*/ 318371 h 438850"/>
                <a:gd name="connsiteX27" fmla="*/ 209701 w 613253"/>
                <a:gd name="connsiteY27" fmla="*/ 318371 h 438850"/>
                <a:gd name="connsiteX28" fmla="*/ 173862 w 613253"/>
                <a:gd name="connsiteY28" fmla="*/ 238574 h 438850"/>
                <a:gd name="connsiteX29" fmla="*/ 180381 w 613253"/>
                <a:gd name="connsiteY29" fmla="*/ 216295 h 438850"/>
                <a:gd name="connsiteX30" fmla="*/ 402620 w 613253"/>
                <a:gd name="connsiteY30" fmla="*/ 0 h 438850"/>
                <a:gd name="connsiteX31" fmla="*/ 515766 w 613253"/>
                <a:gd name="connsiteY31" fmla="*/ 114905 h 438850"/>
                <a:gd name="connsiteX32" fmla="*/ 454423 w 613253"/>
                <a:gd name="connsiteY32" fmla="*/ 215466 h 438850"/>
                <a:gd name="connsiteX33" fmla="*/ 454423 w 613253"/>
                <a:gd name="connsiteY33" fmla="*/ 231044 h 438850"/>
                <a:gd name="connsiteX34" fmla="*/ 613253 w 613253"/>
                <a:gd name="connsiteY34" fmla="*/ 391500 h 438850"/>
                <a:gd name="connsiteX35" fmla="*/ 398531 w 613253"/>
                <a:gd name="connsiteY35" fmla="*/ 438850 h 438850"/>
                <a:gd name="connsiteX36" fmla="*/ 193634 w 613253"/>
                <a:gd name="connsiteY36" fmla="*/ 395700 h 438850"/>
                <a:gd name="connsiteX37" fmla="*/ 203279 w 613253"/>
                <a:gd name="connsiteY37" fmla="*/ 370444 h 438850"/>
                <a:gd name="connsiteX38" fmla="*/ 166022 w 613253"/>
                <a:gd name="connsiteY38" fmla="*/ 374457 h 438850"/>
                <a:gd name="connsiteX39" fmla="*/ 0 w 613253"/>
                <a:gd name="connsiteY39" fmla="*/ 339494 h 438850"/>
                <a:gd name="connsiteX40" fmla="*/ 125154 w 613253"/>
                <a:gd name="connsiteY40" fmla="*/ 207518 h 438850"/>
                <a:gd name="connsiteX41" fmla="*/ 125154 w 613253"/>
                <a:gd name="connsiteY41" fmla="*/ 191945 h 438850"/>
                <a:gd name="connsiteX42" fmla="*/ 77656 w 613253"/>
                <a:gd name="connsiteY42" fmla="*/ 111974 h 438850"/>
                <a:gd name="connsiteX43" fmla="*/ 169335 w 613253"/>
                <a:gd name="connsiteY43" fmla="*/ 18870 h 438850"/>
                <a:gd name="connsiteX44" fmla="*/ 261014 w 613253"/>
                <a:gd name="connsiteY44" fmla="*/ 111974 h 438850"/>
                <a:gd name="connsiteX45" fmla="*/ 211310 w 613253"/>
                <a:gd name="connsiteY45" fmla="*/ 193456 h 438850"/>
                <a:gd name="connsiteX46" fmla="*/ 211310 w 613253"/>
                <a:gd name="connsiteY46" fmla="*/ 206078 h 438850"/>
                <a:gd name="connsiteX47" fmla="*/ 292834 w 613253"/>
                <a:gd name="connsiteY47" fmla="*/ 252540 h 438850"/>
                <a:gd name="connsiteX48" fmla="*/ 295048 w 613253"/>
                <a:gd name="connsiteY48" fmla="*/ 255467 h 438850"/>
                <a:gd name="connsiteX49" fmla="*/ 348094 w 613253"/>
                <a:gd name="connsiteY49" fmla="*/ 232822 h 438850"/>
                <a:gd name="connsiteX50" fmla="*/ 348094 w 613253"/>
                <a:gd name="connsiteY50" fmla="*/ 213602 h 438850"/>
                <a:gd name="connsiteX51" fmla="*/ 289474 w 613253"/>
                <a:gd name="connsiteY51" fmla="*/ 114905 h 438850"/>
                <a:gd name="connsiteX52" fmla="*/ 402620 w 613253"/>
                <a:gd name="connsiteY52" fmla="*/ 0 h 43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613253" h="438850">
                  <a:moveTo>
                    <a:pt x="387898" y="243653"/>
                  </a:moveTo>
                  <a:lnTo>
                    <a:pt x="395944" y="271151"/>
                  </a:lnTo>
                  <a:lnTo>
                    <a:pt x="351715" y="369631"/>
                  </a:lnTo>
                  <a:lnTo>
                    <a:pt x="351092" y="369631"/>
                  </a:lnTo>
                  <a:lnTo>
                    <a:pt x="351529" y="370046"/>
                  </a:lnTo>
                  <a:lnTo>
                    <a:pt x="351093" y="371017"/>
                  </a:lnTo>
                  <a:lnTo>
                    <a:pt x="352550" y="371017"/>
                  </a:lnTo>
                  <a:lnTo>
                    <a:pt x="402076" y="418085"/>
                  </a:lnTo>
                  <a:lnTo>
                    <a:pt x="451601" y="371017"/>
                  </a:lnTo>
                  <a:lnTo>
                    <a:pt x="453059" y="371017"/>
                  </a:lnTo>
                  <a:lnTo>
                    <a:pt x="452623" y="370045"/>
                  </a:lnTo>
                  <a:lnTo>
                    <a:pt x="453059" y="369631"/>
                  </a:lnTo>
                  <a:lnTo>
                    <a:pt x="452437" y="369631"/>
                  </a:lnTo>
                  <a:lnTo>
                    <a:pt x="408207" y="271149"/>
                  </a:lnTo>
                  <a:lnTo>
                    <a:pt x="416253" y="243653"/>
                  </a:lnTo>
                  <a:close/>
                  <a:moveTo>
                    <a:pt x="157406" y="216295"/>
                  </a:moveTo>
                  <a:lnTo>
                    <a:pt x="163926" y="238576"/>
                  </a:lnTo>
                  <a:lnTo>
                    <a:pt x="128088" y="318371"/>
                  </a:lnTo>
                  <a:lnTo>
                    <a:pt x="127583" y="318371"/>
                  </a:lnTo>
                  <a:lnTo>
                    <a:pt x="127937" y="318708"/>
                  </a:lnTo>
                  <a:lnTo>
                    <a:pt x="127584" y="319494"/>
                  </a:lnTo>
                  <a:lnTo>
                    <a:pt x="128765" y="319494"/>
                  </a:lnTo>
                  <a:lnTo>
                    <a:pt x="168894" y="357632"/>
                  </a:lnTo>
                  <a:lnTo>
                    <a:pt x="209023" y="319494"/>
                  </a:lnTo>
                  <a:lnTo>
                    <a:pt x="210205" y="319494"/>
                  </a:lnTo>
                  <a:lnTo>
                    <a:pt x="209851" y="318707"/>
                  </a:lnTo>
                  <a:lnTo>
                    <a:pt x="210204" y="318371"/>
                  </a:lnTo>
                  <a:lnTo>
                    <a:pt x="209701" y="318371"/>
                  </a:lnTo>
                  <a:lnTo>
                    <a:pt x="173862" y="238574"/>
                  </a:lnTo>
                  <a:lnTo>
                    <a:pt x="180381" y="216295"/>
                  </a:lnTo>
                  <a:close/>
                  <a:moveTo>
                    <a:pt x="402620" y="0"/>
                  </a:moveTo>
                  <a:cubicBezTo>
                    <a:pt x="465109" y="0"/>
                    <a:pt x="515766" y="51445"/>
                    <a:pt x="515766" y="114905"/>
                  </a:cubicBezTo>
                  <a:cubicBezTo>
                    <a:pt x="515766" y="159138"/>
                    <a:pt x="491155" y="197534"/>
                    <a:pt x="454423" y="215466"/>
                  </a:cubicBezTo>
                  <a:lnTo>
                    <a:pt x="454423" y="231044"/>
                  </a:lnTo>
                  <a:cubicBezTo>
                    <a:pt x="531505" y="249779"/>
                    <a:pt x="592702" y="311734"/>
                    <a:pt x="613253" y="391500"/>
                  </a:cubicBezTo>
                  <a:cubicBezTo>
                    <a:pt x="550688" y="422070"/>
                    <a:pt x="477097" y="438850"/>
                    <a:pt x="398531" y="438850"/>
                  </a:cubicBezTo>
                  <a:cubicBezTo>
                    <a:pt x="323987" y="438850"/>
                    <a:pt x="253921" y="423744"/>
                    <a:pt x="193634" y="395700"/>
                  </a:cubicBezTo>
                  <a:lnTo>
                    <a:pt x="203279" y="370444"/>
                  </a:lnTo>
                  <a:lnTo>
                    <a:pt x="166022" y="374457"/>
                  </a:lnTo>
                  <a:cubicBezTo>
                    <a:pt x="105620" y="374457"/>
                    <a:pt x="48848" y="362217"/>
                    <a:pt x="0" y="339494"/>
                  </a:cubicBezTo>
                  <a:cubicBezTo>
                    <a:pt x="15404" y="274815"/>
                    <a:pt x="63667" y="224043"/>
                    <a:pt x="125154" y="207518"/>
                  </a:cubicBezTo>
                  <a:lnTo>
                    <a:pt x="125154" y="191945"/>
                  </a:lnTo>
                  <a:cubicBezTo>
                    <a:pt x="96529" y="177233"/>
                    <a:pt x="77656" y="146842"/>
                    <a:pt x="77656" y="111974"/>
                  </a:cubicBezTo>
                  <a:cubicBezTo>
                    <a:pt x="77656" y="60554"/>
                    <a:pt x="118702" y="18870"/>
                    <a:pt x="169335" y="18870"/>
                  </a:cubicBezTo>
                  <a:cubicBezTo>
                    <a:pt x="219968" y="18870"/>
                    <a:pt x="261014" y="60554"/>
                    <a:pt x="261014" y="111974"/>
                  </a:cubicBezTo>
                  <a:cubicBezTo>
                    <a:pt x="261014" y="147815"/>
                    <a:pt x="241072" y="178926"/>
                    <a:pt x="211310" y="193456"/>
                  </a:cubicBezTo>
                  <a:lnTo>
                    <a:pt x="211310" y="206078"/>
                  </a:lnTo>
                  <a:cubicBezTo>
                    <a:pt x="242539" y="213668"/>
                    <a:pt x="270549" y="230014"/>
                    <a:pt x="292834" y="252540"/>
                  </a:cubicBezTo>
                  <a:lnTo>
                    <a:pt x="295048" y="255467"/>
                  </a:lnTo>
                  <a:lnTo>
                    <a:pt x="348094" y="232822"/>
                  </a:lnTo>
                  <a:lnTo>
                    <a:pt x="348094" y="213602"/>
                  </a:lnTo>
                  <a:cubicBezTo>
                    <a:pt x="312767" y="195444"/>
                    <a:pt x="289474" y="157937"/>
                    <a:pt x="289474" y="114905"/>
                  </a:cubicBezTo>
                  <a:cubicBezTo>
                    <a:pt x="289474" y="51445"/>
                    <a:pt x="340131" y="0"/>
                    <a:pt x="4026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anchor="ctr">
              <a:noAutofit/>
            </a:bodyPr>
            <a:lstStyle/>
            <a:p>
              <a:pPr algn="ctr" defTabSz="921349" fontAlgn="auto">
                <a:spcBef>
                  <a:spcPts val="0"/>
                </a:spcBef>
                <a:spcAft>
                  <a:spcPts val="0"/>
                </a:spcAft>
                <a:defRPr/>
              </a:pPr>
              <a:endParaRPr lang="zh-CN" altLang="en-US"/>
            </a:p>
          </p:txBody>
        </p:sp>
      </p:grpSp>
      <p:grpSp>
        <p:nvGrpSpPr>
          <p:cNvPr id="58" name="组合 57"/>
          <p:cNvGrpSpPr/>
          <p:nvPr/>
        </p:nvGrpSpPr>
        <p:grpSpPr>
          <a:xfrm>
            <a:off x="6758413" y="1899143"/>
            <a:ext cx="1239358" cy="1239358"/>
            <a:chOff x="6758413" y="2055791"/>
            <a:chExt cx="1239358" cy="1239358"/>
          </a:xfrm>
        </p:grpSpPr>
        <p:sp>
          <p:nvSpPr>
            <p:cNvPr id="59" name="椭圆 58"/>
            <p:cNvSpPr/>
            <p:nvPr/>
          </p:nvSpPr>
          <p:spPr>
            <a:xfrm>
              <a:off x="6758413" y="2055791"/>
              <a:ext cx="1239358" cy="1239358"/>
            </a:xfrm>
            <a:prstGeom prst="ellipse">
              <a:avLst/>
            </a:prstGeom>
            <a:solidFill>
              <a:schemeClr val="tx2"/>
            </a:solidFill>
            <a:ln>
              <a:noFill/>
            </a:ln>
            <a:effectLst>
              <a:innerShdw blurRad="63500" dist="50800" dir="18900000">
                <a:prstClr val="black">
                  <a:alpha val="50000"/>
                </a:prstClr>
              </a:innerShdw>
            </a:effectLs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sp>
          <p:nvSpPr>
            <p:cNvPr id="60" name="任意多边形 59"/>
            <p:cNvSpPr>
              <a:spLocks/>
            </p:cNvSpPr>
            <p:nvPr/>
          </p:nvSpPr>
          <p:spPr bwMode="auto">
            <a:xfrm>
              <a:off x="7035174" y="2289396"/>
              <a:ext cx="650717" cy="631275"/>
            </a:xfrm>
            <a:custGeom>
              <a:avLst/>
              <a:gdLst>
                <a:gd name="connsiteX0" fmla="*/ 355975 w 703391"/>
                <a:gd name="connsiteY0" fmla="*/ 151108 h 682375"/>
                <a:gd name="connsiteX1" fmla="*/ 595644 w 703391"/>
                <a:gd name="connsiteY1" fmla="*/ 373898 h 682375"/>
                <a:gd name="connsiteX2" fmla="*/ 595644 w 703391"/>
                <a:gd name="connsiteY2" fmla="*/ 656669 h 682375"/>
                <a:gd name="connsiteX3" fmla="*/ 587085 w 703391"/>
                <a:gd name="connsiteY3" fmla="*/ 682375 h 682375"/>
                <a:gd name="connsiteX4" fmla="*/ 561406 w 703391"/>
                <a:gd name="connsiteY4" fmla="*/ 682375 h 682375"/>
                <a:gd name="connsiteX5" fmla="*/ 433011 w 703391"/>
                <a:gd name="connsiteY5" fmla="*/ 682375 h 682375"/>
                <a:gd name="connsiteX6" fmla="*/ 424452 w 703391"/>
                <a:gd name="connsiteY6" fmla="*/ 682375 h 682375"/>
                <a:gd name="connsiteX7" fmla="*/ 415892 w 703391"/>
                <a:gd name="connsiteY7" fmla="*/ 673806 h 682375"/>
                <a:gd name="connsiteX8" fmla="*/ 415892 w 703391"/>
                <a:gd name="connsiteY8" fmla="*/ 536705 h 682375"/>
                <a:gd name="connsiteX9" fmla="*/ 287498 w 703391"/>
                <a:gd name="connsiteY9" fmla="*/ 536705 h 682375"/>
                <a:gd name="connsiteX10" fmla="*/ 287498 w 703391"/>
                <a:gd name="connsiteY10" fmla="*/ 673806 h 682375"/>
                <a:gd name="connsiteX11" fmla="*/ 287498 w 703391"/>
                <a:gd name="connsiteY11" fmla="*/ 682375 h 682375"/>
                <a:gd name="connsiteX12" fmla="*/ 270379 w 703391"/>
                <a:gd name="connsiteY12" fmla="*/ 682375 h 682375"/>
                <a:gd name="connsiteX13" fmla="*/ 141985 w 703391"/>
                <a:gd name="connsiteY13" fmla="*/ 682375 h 682375"/>
                <a:gd name="connsiteX14" fmla="*/ 124865 w 703391"/>
                <a:gd name="connsiteY14" fmla="*/ 682375 h 682375"/>
                <a:gd name="connsiteX15" fmla="*/ 107746 w 703391"/>
                <a:gd name="connsiteY15" fmla="*/ 656669 h 682375"/>
                <a:gd name="connsiteX16" fmla="*/ 107746 w 703391"/>
                <a:gd name="connsiteY16" fmla="*/ 373898 h 682375"/>
                <a:gd name="connsiteX17" fmla="*/ 351696 w 703391"/>
                <a:gd name="connsiteY17" fmla="*/ 0 h 682375"/>
                <a:gd name="connsiteX18" fmla="*/ 381718 w 703391"/>
                <a:gd name="connsiteY18" fmla="*/ 12890 h 682375"/>
                <a:gd name="connsiteX19" fmla="*/ 501810 w 703391"/>
                <a:gd name="connsiteY19" fmla="*/ 124605 h 682375"/>
                <a:gd name="connsiteX20" fmla="*/ 501810 w 703391"/>
                <a:gd name="connsiteY20" fmla="*/ 30077 h 682375"/>
                <a:gd name="connsiteX21" fmla="*/ 518965 w 703391"/>
                <a:gd name="connsiteY21" fmla="*/ 12890 h 682375"/>
                <a:gd name="connsiteX22" fmla="*/ 561855 w 703391"/>
                <a:gd name="connsiteY22" fmla="*/ 12890 h 682375"/>
                <a:gd name="connsiteX23" fmla="*/ 579011 w 703391"/>
                <a:gd name="connsiteY23" fmla="*/ 30077 h 682375"/>
                <a:gd name="connsiteX24" fmla="*/ 579011 w 703391"/>
                <a:gd name="connsiteY24" fmla="*/ 193352 h 682375"/>
                <a:gd name="connsiteX25" fmla="*/ 690524 w 703391"/>
                <a:gd name="connsiteY25" fmla="*/ 296474 h 682375"/>
                <a:gd name="connsiteX26" fmla="*/ 690524 w 703391"/>
                <a:gd name="connsiteY26" fmla="*/ 365221 h 682375"/>
                <a:gd name="connsiteX27" fmla="*/ 630479 w 703391"/>
                <a:gd name="connsiteY27" fmla="*/ 365221 h 682375"/>
                <a:gd name="connsiteX28" fmla="*/ 355985 w 703391"/>
                <a:gd name="connsiteY28" fmla="*/ 107418 h 682375"/>
                <a:gd name="connsiteX29" fmla="*/ 81490 w 703391"/>
                <a:gd name="connsiteY29" fmla="*/ 365221 h 682375"/>
                <a:gd name="connsiteX30" fmla="*/ 47179 w 703391"/>
                <a:gd name="connsiteY30" fmla="*/ 373815 h 682375"/>
                <a:gd name="connsiteX31" fmla="*/ 12867 w 703391"/>
                <a:gd name="connsiteY31" fmla="*/ 365221 h 682375"/>
                <a:gd name="connsiteX32" fmla="*/ 12867 w 703391"/>
                <a:gd name="connsiteY32" fmla="*/ 296474 h 682375"/>
                <a:gd name="connsiteX33" fmla="*/ 321673 w 703391"/>
                <a:gd name="connsiteY33" fmla="*/ 12890 h 682375"/>
                <a:gd name="connsiteX34" fmla="*/ 351696 w 703391"/>
                <a:gd name="connsiteY34" fmla="*/ 0 h 68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3391" h="682375">
                  <a:moveTo>
                    <a:pt x="355975" y="151108"/>
                  </a:moveTo>
                  <a:cubicBezTo>
                    <a:pt x="355975" y="151108"/>
                    <a:pt x="355975" y="151108"/>
                    <a:pt x="595644" y="373898"/>
                  </a:cubicBezTo>
                  <a:cubicBezTo>
                    <a:pt x="595644" y="373898"/>
                    <a:pt x="595644" y="373898"/>
                    <a:pt x="595644" y="656669"/>
                  </a:cubicBezTo>
                  <a:cubicBezTo>
                    <a:pt x="595644" y="673806"/>
                    <a:pt x="587085" y="682375"/>
                    <a:pt x="587085" y="682375"/>
                  </a:cubicBezTo>
                  <a:cubicBezTo>
                    <a:pt x="578525" y="682375"/>
                    <a:pt x="569965" y="682375"/>
                    <a:pt x="561406" y="682375"/>
                  </a:cubicBezTo>
                  <a:cubicBezTo>
                    <a:pt x="561406" y="682375"/>
                    <a:pt x="561406" y="682375"/>
                    <a:pt x="433011" y="682375"/>
                  </a:cubicBezTo>
                  <a:cubicBezTo>
                    <a:pt x="433011" y="682375"/>
                    <a:pt x="424452" y="682375"/>
                    <a:pt x="424452" y="682375"/>
                  </a:cubicBezTo>
                  <a:cubicBezTo>
                    <a:pt x="424452" y="682375"/>
                    <a:pt x="415892" y="673806"/>
                    <a:pt x="415892" y="673806"/>
                  </a:cubicBezTo>
                  <a:cubicBezTo>
                    <a:pt x="415892" y="673806"/>
                    <a:pt x="415892" y="673806"/>
                    <a:pt x="415892" y="536705"/>
                  </a:cubicBezTo>
                  <a:cubicBezTo>
                    <a:pt x="415892" y="536705"/>
                    <a:pt x="415892" y="536705"/>
                    <a:pt x="287498" y="536705"/>
                  </a:cubicBezTo>
                  <a:cubicBezTo>
                    <a:pt x="287498" y="536705"/>
                    <a:pt x="287498" y="536705"/>
                    <a:pt x="287498" y="673806"/>
                  </a:cubicBezTo>
                  <a:cubicBezTo>
                    <a:pt x="287498" y="673806"/>
                    <a:pt x="287498" y="682375"/>
                    <a:pt x="287498" y="682375"/>
                  </a:cubicBezTo>
                  <a:cubicBezTo>
                    <a:pt x="278938" y="682375"/>
                    <a:pt x="278938" y="682375"/>
                    <a:pt x="270379" y="682375"/>
                  </a:cubicBezTo>
                  <a:cubicBezTo>
                    <a:pt x="270379" y="682375"/>
                    <a:pt x="270379" y="682375"/>
                    <a:pt x="141985" y="682375"/>
                  </a:cubicBezTo>
                  <a:cubicBezTo>
                    <a:pt x="133425" y="682375"/>
                    <a:pt x="133425" y="682375"/>
                    <a:pt x="124865" y="682375"/>
                  </a:cubicBezTo>
                  <a:cubicBezTo>
                    <a:pt x="116306" y="682375"/>
                    <a:pt x="107746" y="673806"/>
                    <a:pt x="107746" y="656669"/>
                  </a:cubicBezTo>
                  <a:cubicBezTo>
                    <a:pt x="107746" y="656669"/>
                    <a:pt x="107746" y="656669"/>
                    <a:pt x="107746" y="373898"/>
                  </a:cubicBezTo>
                  <a:close/>
                  <a:moveTo>
                    <a:pt x="351696" y="0"/>
                  </a:moveTo>
                  <a:cubicBezTo>
                    <a:pt x="362418" y="0"/>
                    <a:pt x="373140" y="4296"/>
                    <a:pt x="381718" y="12890"/>
                  </a:cubicBezTo>
                  <a:cubicBezTo>
                    <a:pt x="381718" y="12890"/>
                    <a:pt x="381718" y="12890"/>
                    <a:pt x="501810" y="124605"/>
                  </a:cubicBezTo>
                  <a:cubicBezTo>
                    <a:pt x="501810" y="124605"/>
                    <a:pt x="501810" y="124605"/>
                    <a:pt x="501810" y="30077"/>
                  </a:cubicBezTo>
                  <a:cubicBezTo>
                    <a:pt x="501810" y="21483"/>
                    <a:pt x="510388" y="12890"/>
                    <a:pt x="518965" y="12890"/>
                  </a:cubicBezTo>
                  <a:cubicBezTo>
                    <a:pt x="518965" y="12890"/>
                    <a:pt x="518965" y="12890"/>
                    <a:pt x="561855" y="12890"/>
                  </a:cubicBezTo>
                  <a:cubicBezTo>
                    <a:pt x="570433" y="12890"/>
                    <a:pt x="579011" y="21483"/>
                    <a:pt x="579011" y="30077"/>
                  </a:cubicBezTo>
                  <a:cubicBezTo>
                    <a:pt x="579011" y="30077"/>
                    <a:pt x="579011" y="30077"/>
                    <a:pt x="579011" y="193352"/>
                  </a:cubicBezTo>
                  <a:cubicBezTo>
                    <a:pt x="579011" y="193352"/>
                    <a:pt x="579011" y="193352"/>
                    <a:pt x="690524" y="296474"/>
                  </a:cubicBezTo>
                  <a:cubicBezTo>
                    <a:pt x="707680" y="313661"/>
                    <a:pt x="707680" y="339441"/>
                    <a:pt x="690524" y="365221"/>
                  </a:cubicBezTo>
                  <a:cubicBezTo>
                    <a:pt x="681946" y="382408"/>
                    <a:pt x="647635" y="382408"/>
                    <a:pt x="630479" y="365221"/>
                  </a:cubicBezTo>
                  <a:cubicBezTo>
                    <a:pt x="630479" y="365221"/>
                    <a:pt x="630479" y="365221"/>
                    <a:pt x="355985" y="107418"/>
                  </a:cubicBezTo>
                  <a:cubicBezTo>
                    <a:pt x="355985" y="107418"/>
                    <a:pt x="355985" y="107418"/>
                    <a:pt x="81490" y="365221"/>
                  </a:cubicBezTo>
                  <a:cubicBezTo>
                    <a:pt x="72912" y="373815"/>
                    <a:pt x="55757" y="373815"/>
                    <a:pt x="47179" y="373815"/>
                  </a:cubicBezTo>
                  <a:cubicBezTo>
                    <a:pt x="38601" y="373815"/>
                    <a:pt x="21445" y="373815"/>
                    <a:pt x="12867" y="365221"/>
                  </a:cubicBezTo>
                  <a:cubicBezTo>
                    <a:pt x="-4289" y="339441"/>
                    <a:pt x="-4289" y="313661"/>
                    <a:pt x="12867" y="296474"/>
                  </a:cubicBezTo>
                  <a:cubicBezTo>
                    <a:pt x="12867" y="296474"/>
                    <a:pt x="12867" y="296474"/>
                    <a:pt x="321673" y="12890"/>
                  </a:cubicBezTo>
                  <a:cubicBezTo>
                    <a:pt x="330251" y="4296"/>
                    <a:pt x="340973" y="0"/>
                    <a:pt x="351696" y="0"/>
                  </a:cubicBezTo>
                  <a:close/>
                </a:path>
              </a:pathLst>
            </a:custGeom>
            <a:solidFill>
              <a:schemeClr val="bg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425"/>
            </a:p>
          </p:txBody>
        </p:sp>
      </p:grpSp>
      <p:grpSp>
        <p:nvGrpSpPr>
          <p:cNvPr id="61" name="组合 60"/>
          <p:cNvGrpSpPr/>
          <p:nvPr/>
        </p:nvGrpSpPr>
        <p:grpSpPr>
          <a:xfrm>
            <a:off x="9339999" y="1899143"/>
            <a:ext cx="1239358" cy="1239358"/>
            <a:chOff x="9339999" y="2055791"/>
            <a:chExt cx="1239358" cy="1239358"/>
          </a:xfrm>
        </p:grpSpPr>
        <p:sp>
          <p:nvSpPr>
            <p:cNvPr id="62" name="椭圆 61"/>
            <p:cNvSpPr/>
            <p:nvPr/>
          </p:nvSpPr>
          <p:spPr>
            <a:xfrm>
              <a:off x="9339999" y="2055791"/>
              <a:ext cx="1239358" cy="1239358"/>
            </a:xfrm>
            <a:prstGeom prst="ellipse">
              <a:avLst/>
            </a:prstGeom>
            <a:solidFill>
              <a:schemeClr val="tx1"/>
            </a:solidFill>
            <a:ln>
              <a:noFill/>
            </a:ln>
            <a:effectLst>
              <a:innerShdw blurRad="63500" dist="50800" dir="18900000">
                <a:prstClr val="black">
                  <a:alpha val="50000"/>
                </a:prstClr>
              </a:innerShdw>
            </a:effectLst>
            <a:extLst/>
          </p:spPr>
          <p:txBody>
            <a:bodyPr anchor="ctr"/>
            <a:lstStyle/>
            <a:p>
              <a:pPr algn="ctr">
                <a:spcBef>
                  <a:spcPct val="0"/>
                </a:spcBef>
                <a:buFont typeface="Arial" charset="0"/>
                <a:buNone/>
              </a:pPr>
              <a:endParaRPr lang="zh-CN" altLang="en-US" sz="2400">
                <a:solidFill>
                  <a:srgbClr val="FFFFFF"/>
                </a:solidFill>
                <a:latin typeface="微软雅黑" pitchFamily="34" charset="-122"/>
                <a:ea typeface="微软雅黑" pitchFamily="34" charset="-122"/>
              </a:endParaRPr>
            </a:p>
          </p:txBody>
        </p:sp>
        <p:sp>
          <p:nvSpPr>
            <p:cNvPr id="63" name="Freeform 5"/>
            <p:cNvSpPr>
              <a:spLocks noEditPoints="1"/>
            </p:cNvSpPr>
            <p:nvPr/>
          </p:nvSpPr>
          <p:spPr bwMode="auto">
            <a:xfrm>
              <a:off x="9611424" y="2389053"/>
              <a:ext cx="724344" cy="511464"/>
            </a:xfrm>
            <a:custGeom>
              <a:avLst/>
              <a:gdLst>
                <a:gd name="T0" fmla="*/ 218 w 219"/>
                <a:gd name="T1" fmla="*/ 117 h 154"/>
                <a:gd name="T2" fmla="*/ 219 w 219"/>
                <a:gd name="T3" fmla="*/ 118 h 154"/>
                <a:gd name="T4" fmla="*/ 218 w 219"/>
                <a:gd name="T5" fmla="*/ 119 h 154"/>
                <a:gd name="T6" fmla="*/ 174 w 219"/>
                <a:gd name="T7" fmla="*/ 153 h 154"/>
                <a:gd name="T8" fmla="*/ 172 w 219"/>
                <a:gd name="T9" fmla="*/ 153 h 154"/>
                <a:gd name="T10" fmla="*/ 171 w 219"/>
                <a:gd name="T11" fmla="*/ 151 h 154"/>
                <a:gd name="T12" fmla="*/ 179 w 219"/>
                <a:gd name="T13" fmla="*/ 133 h 154"/>
                <a:gd name="T14" fmla="*/ 113 w 219"/>
                <a:gd name="T15" fmla="*/ 106 h 154"/>
                <a:gd name="T16" fmla="*/ 126 w 219"/>
                <a:gd name="T17" fmla="*/ 89 h 154"/>
                <a:gd name="T18" fmla="*/ 131 w 219"/>
                <a:gd name="T19" fmla="*/ 82 h 154"/>
                <a:gd name="T20" fmla="*/ 179 w 219"/>
                <a:gd name="T21" fmla="*/ 103 h 154"/>
                <a:gd name="T22" fmla="*/ 171 w 219"/>
                <a:gd name="T23" fmla="*/ 85 h 154"/>
                <a:gd name="T24" fmla="*/ 172 w 219"/>
                <a:gd name="T25" fmla="*/ 83 h 154"/>
                <a:gd name="T26" fmla="*/ 173 w 219"/>
                <a:gd name="T27" fmla="*/ 82 h 154"/>
                <a:gd name="T28" fmla="*/ 174 w 219"/>
                <a:gd name="T29" fmla="*/ 83 h 154"/>
                <a:gd name="T30" fmla="*/ 218 w 219"/>
                <a:gd name="T31" fmla="*/ 117 h 154"/>
                <a:gd name="T32" fmla="*/ 45 w 219"/>
                <a:gd name="T33" fmla="*/ 71 h 154"/>
                <a:gd name="T34" fmla="*/ 46 w 219"/>
                <a:gd name="T35" fmla="*/ 71 h 154"/>
                <a:gd name="T36" fmla="*/ 47 w 219"/>
                <a:gd name="T37" fmla="*/ 71 h 154"/>
                <a:gd name="T38" fmla="*/ 47 w 219"/>
                <a:gd name="T39" fmla="*/ 69 h 154"/>
                <a:gd name="T40" fmla="*/ 40 w 219"/>
                <a:gd name="T41" fmla="*/ 50 h 154"/>
                <a:gd name="T42" fmla="*/ 87 w 219"/>
                <a:gd name="T43" fmla="*/ 72 h 154"/>
                <a:gd name="T44" fmla="*/ 93 w 219"/>
                <a:gd name="T45" fmla="*/ 65 h 154"/>
                <a:gd name="T46" fmla="*/ 106 w 219"/>
                <a:gd name="T47" fmla="*/ 49 h 154"/>
                <a:gd name="T48" fmla="*/ 40 w 219"/>
                <a:gd name="T49" fmla="*/ 21 h 154"/>
                <a:gd name="T50" fmla="*/ 47 w 219"/>
                <a:gd name="T51" fmla="*/ 2 h 154"/>
                <a:gd name="T52" fmla="*/ 47 w 219"/>
                <a:gd name="T53" fmla="*/ 0 h 154"/>
                <a:gd name="T54" fmla="*/ 45 w 219"/>
                <a:gd name="T55" fmla="*/ 0 h 154"/>
                <a:gd name="T56" fmla="*/ 0 w 219"/>
                <a:gd name="T57" fmla="*/ 34 h 154"/>
                <a:gd name="T58" fmla="*/ 0 w 219"/>
                <a:gd name="T59" fmla="*/ 35 h 154"/>
                <a:gd name="T60" fmla="*/ 0 w 219"/>
                <a:gd name="T61" fmla="*/ 37 h 154"/>
                <a:gd name="T62" fmla="*/ 45 w 219"/>
                <a:gd name="T63" fmla="*/ 71 h 154"/>
                <a:gd name="T64" fmla="*/ 121 w 219"/>
                <a:gd name="T65" fmla="*/ 86 h 154"/>
                <a:gd name="T66" fmla="*/ 179 w 219"/>
                <a:gd name="T67" fmla="*/ 50 h 154"/>
                <a:gd name="T68" fmla="*/ 171 w 219"/>
                <a:gd name="T69" fmla="*/ 69 h 154"/>
                <a:gd name="T70" fmla="*/ 172 w 219"/>
                <a:gd name="T71" fmla="*/ 71 h 154"/>
                <a:gd name="T72" fmla="*/ 173 w 219"/>
                <a:gd name="T73" fmla="*/ 71 h 154"/>
                <a:gd name="T74" fmla="*/ 174 w 219"/>
                <a:gd name="T75" fmla="*/ 71 h 154"/>
                <a:gd name="T76" fmla="*/ 218 w 219"/>
                <a:gd name="T77" fmla="*/ 37 h 154"/>
                <a:gd name="T78" fmla="*/ 219 w 219"/>
                <a:gd name="T79" fmla="*/ 35 h 154"/>
                <a:gd name="T80" fmla="*/ 218 w 219"/>
                <a:gd name="T81" fmla="*/ 34 h 154"/>
                <a:gd name="T82" fmla="*/ 174 w 219"/>
                <a:gd name="T83" fmla="*/ 0 h 154"/>
                <a:gd name="T84" fmla="*/ 172 w 219"/>
                <a:gd name="T85" fmla="*/ 0 h 154"/>
                <a:gd name="T86" fmla="*/ 171 w 219"/>
                <a:gd name="T87" fmla="*/ 2 h 154"/>
                <a:gd name="T88" fmla="*/ 179 w 219"/>
                <a:gd name="T89" fmla="*/ 21 h 154"/>
                <a:gd name="T90" fmla="*/ 97 w 219"/>
                <a:gd name="T91" fmla="*/ 69 h 154"/>
                <a:gd name="T92" fmla="*/ 40 w 219"/>
                <a:gd name="T93" fmla="*/ 103 h 154"/>
                <a:gd name="T94" fmla="*/ 47 w 219"/>
                <a:gd name="T95" fmla="*/ 85 h 154"/>
                <a:gd name="T96" fmla="*/ 47 w 219"/>
                <a:gd name="T97" fmla="*/ 83 h 154"/>
                <a:gd name="T98" fmla="*/ 46 w 219"/>
                <a:gd name="T99" fmla="*/ 82 h 154"/>
                <a:gd name="T100" fmla="*/ 45 w 219"/>
                <a:gd name="T101" fmla="*/ 83 h 154"/>
                <a:gd name="T102" fmla="*/ 0 w 219"/>
                <a:gd name="T103" fmla="*/ 117 h 154"/>
                <a:gd name="T104" fmla="*/ 0 w 219"/>
                <a:gd name="T105" fmla="*/ 118 h 154"/>
                <a:gd name="T106" fmla="*/ 0 w 219"/>
                <a:gd name="T107" fmla="*/ 119 h 154"/>
                <a:gd name="T108" fmla="*/ 45 w 219"/>
                <a:gd name="T109" fmla="*/ 153 h 154"/>
                <a:gd name="T110" fmla="*/ 47 w 219"/>
                <a:gd name="T111" fmla="*/ 153 h 154"/>
                <a:gd name="T112" fmla="*/ 47 w 219"/>
                <a:gd name="T113" fmla="*/ 151 h 154"/>
                <a:gd name="T114" fmla="*/ 40 w 219"/>
                <a:gd name="T115" fmla="*/ 133 h 154"/>
                <a:gd name="T116" fmla="*/ 121 w 219"/>
                <a:gd name="T117" fmla="*/ 8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9" h="154">
                  <a:moveTo>
                    <a:pt x="218" y="117"/>
                  </a:moveTo>
                  <a:cubicBezTo>
                    <a:pt x="219" y="117"/>
                    <a:pt x="219" y="117"/>
                    <a:pt x="219" y="118"/>
                  </a:cubicBezTo>
                  <a:cubicBezTo>
                    <a:pt x="219" y="119"/>
                    <a:pt x="219" y="119"/>
                    <a:pt x="218" y="119"/>
                  </a:cubicBezTo>
                  <a:cubicBezTo>
                    <a:pt x="174" y="153"/>
                    <a:pt x="174" y="153"/>
                    <a:pt x="174" y="153"/>
                  </a:cubicBezTo>
                  <a:cubicBezTo>
                    <a:pt x="174" y="154"/>
                    <a:pt x="173" y="154"/>
                    <a:pt x="172" y="153"/>
                  </a:cubicBezTo>
                  <a:cubicBezTo>
                    <a:pt x="171" y="153"/>
                    <a:pt x="171" y="152"/>
                    <a:pt x="171" y="151"/>
                  </a:cubicBezTo>
                  <a:cubicBezTo>
                    <a:pt x="179" y="133"/>
                    <a:pt x="179" y="133"/>
                    <a:pt x="179" y="133"/>
                  </a:cubicBezTo>
                  <a:cubicBezTo>
                    <a:pt x="145" y="131"/>
                    <a:pt x="126" y="119"/>
                    <a:pt x="113" y="106"/>
                  </a:cubicBezTo>
                  <a:cubicBezTo>
                    <a:pt x="118" y="100"/>
                    <a:pt x="122" y="94"/>
                    <a:pt x="126" y="89"/>
                  </a:cubicBezTo>
                  <a:cubicBezTo>
                    <a:pt x="128" y="86"/>
                    <a:pt x="130" y="84"/>
                    <a:pt x="131" y="82"/>
                  </a:cubicBezTo>
                  <a:cubicBezTo>
                    <a:pt x="141" y="93"/>
                    <a:pt x="154" y="102"/>
                    <a:pt x="179" y="103"/>
                  </a:cubicBezTo>
                  <a:cubicBezTo>
                    <a:pt x="171" y="85"/>
                    <a:pt x="171" y="85"/>
                    <a:pt x="171" y="85"/>
                  </a:cubicBezTo>
                  <a:cubicBezTo>
                    <a:pt x="171" y="84"/>
                    <a:pt x="171" y="83"/>
                    <a:pt x="172" y="83"/>
                  </a:cubicBezTo>
                  <a:cubicBezTo>
                    <a:pt x="172" y="82"/>
                    <a:pt x="173" y="82"/>
                    <a:pt x="173" y="82"/>
                  </a:cubicBezTo>
                  <a:cubicBezTo>
                    <a:pt x="173" y="82"/>
                    <a:pt x="174" y="82"/>
                    <a:pt x="174" y="83"/>
                  </a:cubicBezTo>
                  <a:lnTo>
                    <a:pt x="218" y="117"/>
                  </a:lnTo>
                  <a:close/>
                  <a:moveTo>
                    <a:pt x="45" y="71"/>
                  </a:moveTo>
                  <a:cubicBezTo>
                    <a:pt x="45" y="71"/>
                    <a:pt x="45" y="71"/>
                    <a:pt x="46" y="71"/>
                  </a:cubicBezTo>
                  <a:cubicBezTo>
                    <a:pt x="46" y="71"/>
                    <a:pt x="46" y="71"/>
                    <a:pt x="47" y="71"/>
                  </a:cubicBezTo>
                  <a:cubicBezTo>
                    <a:pt x="47" y="70"/>
                    <a:pt x="48" y="69"/>
                    <a:pt x="47" y="69"/>
                  </a:cubicBezTo>
                  <a:cubicBezTo>
                    <a:pt x="40" y="50"/>
                    <a:pt x="40" y="50"/>
                    <a:pt x="40" y="50"/>
                  </a:cubicBezTo>
                  <a:cubicBezTo>
                    <a:pt x="65" y="52"/>
                    <a:pt x="77" y="61"/>
                    <a:pt x="87" y="72"/>
                  </a:cubicBezTo>
                  <a:cubicBezTo>
                    <a:pt x="89" y="70"/>
                    <a:pt x="91" y="68"/>
                    <a:pt x="93" y="65"/>
                  </a:cubicBezTo>
                  <a:cubicBezTo>
                    <a:pt x="96" y="60"/>
                    <a:pt x="101" y="54"/>
                    <a:pt x="106" y="49"/>
                  </a:cubicBezTo>
                  <a:cubicBezTo>
                    <a:pt x="92" y="35"/>
                    <a:pt x="73" y="23"/>
                    <a:pt x="40" y="21"/>
                  </a:cubicBezTo>
                  <a:cubicBezTo>
                    <a:pt x="47" y="2"/>
                    <a:pt x="47" y="2"/>
                    <a:pt x="47" y="2"/>
                  </a:cubicBezTo>
                  <a:cubicBezTo>
                    <a:pt x="48" y="1"/>
                    <a:pt x="47" y="1"/>
                    <a:pt x="47" y="0"/>
                  </a:cubicBezTo>
                  <a:cubicBezTo>
                    <a:pt x="46" y="0"/>
                    <a:pt x="45" y="0"/>
                    <a:pt x="45" y="0"/>
                  </a:cubicBezTo>
                  <a:cubicBezTo>
                    <a:pt x="0" y="34"/>
                    <a:pt x="0" y="34"/>
                    <a:pt x="0" y="34"/>
                  </a:cubicBezTo>
                  <a:cubicBezTo>
                    <a:pt x="0" y="34"/>
                    <a:pt x="0" y="35"/>
                    <a:pt x="0" y="35"/>
                  </a:cubicBezTo>
                  <a:cubicBezTo>
                    <a:pt x="0" y="36"/>
                    <a:pt x="0" y="36"/>
                    <a:pt x="0" y="37"/>
                  </a:cubicBezTo>
                  <a:lnTo>
                    <a:pt x="45" y="71"/>
                  </a:lnTo>
                  <a:close/>
                  <a:moveTo>
                    <a:pt x="121" y="86"/>
                  </a:moveTo>
                  <a:cubicBezTo>
                    <a:pt x="134" y="67"/>
                    <a:pt x="145" y="53"/>
                    <a:pt x="179" y="50"/>
                  </a:cubicBezTo>
                  <a:cubicBezTo>
                    <a:pt x="171" y="69"/>
                    <a:pt x="171" y="69"/>
                    <a:pt x="171" y="69"/>
                  </a:cubicBezTo>
                  <a:cubicBezTo>
                    <a:pt x="171" y="69"/>
                    <a:pt x="171" y="70"/>
                    <a:pt x="172" y="71"/>
                  </a:cubicBezTo>
                  <a:cubicBezTo>
                    <a:pt x="172" y="71"/>
                    <a:pt x="173" y="71"/>
                    <a:pt x="173" y="71"/>
                  </a:cubicBezTo>
                  <a:cubicBezTo>
                    <a:pt x="173" y="71"/>
                    <a:pt x="174" y="71"/>
                    <a:pt x="174" y="71"/>
                  </a:cubicBezTo>
                  <a:cubicBezTo>
                    <a:pt x="218" y="37"/>
                    <a:pt x="218" y="37"/>
                    <a:pt x="218" y="37"/>
                  </a:cubicBezTo>
                  <a:cubicBezTo>
                    <a:pt x="219" y="36"/>
                    <a:pt x="219" y="36"/>
                    <a:pt x="219" y="35"/>
                  </a:cubicBezTo>
                  <a:cubicBezTo>
                    <a:pt x="219" y="35"/>
                    <a:pt x="219" y="34"/>
                    <a:pt x="218" y="34"/>
                  </a:cubicBezTo>
                  <a:cubicBezTo>
                    <a:pt x="174" y="0"/>
                    <a:pt x="174" y="0"/>
                    <a:pt x="174" y="0"/>
                  </a:cubicBezTo>
                  <a:cubicBezTo>
                    <a:pt x="174" y="0"/>
                    <a:pt x="173" y="0"/>
                    <a:pt x="172" y="0"/>
                  </a:cubicBezTo>
                  <a:cubicBezTo>
                    <a:pt x="171" y="1"/>
                    <a:pt x="171" y="1"/>
                    <a:pt x="171" y="2"/>
                  </a:cubicBezTo>
                  <a:cubicBezTo>
                    <a:pt x="179" y="21"/>
                    <a:pt x="179" y="21"/>
                    <a:pt x="179" y="21"/>
                  </a:cubicBezTo>
                  <a:cubicBezTo>
                    <a:pt x="130" y="23"/>
                    <a:pt x="112" y="48"/>
                    <a:pt x="97" y="69"/>
                  </a:cubicBezTo>
                  <a:cubicBezTo>
                    <a:pt x="84" y="87"/>
                    <a:pt x="74" y="101"/>
                    <a:pt x="40" y="103"/>
                  </a:cubicBezTo>
                  <a:cubicBezTo>
                    <a:pt x="47" y="85"/>
                    <a:pt x="47" y="85"/>
                    <a:pt x="47" y="85"/>
                  </a:cubicBezTo>
                  <a:cubicBezTo>
                    <a:pt x="48" y="84"/>
                    <a:pt x="47" y="83"/>
                    <a:pt x="47" y="83"/>
                  </a:cubicBezTo>
                  <a:cubicBezTo>
                    <a:pt x="46" y="82"/>
                    <a:pt x="46" y="82"/>
                    <a:pt x="46" y="82"/>
                  </a:cubicBezTo>
                  <a:cubicBezTo>
                    <a:pt x="45" y="82"/>
                    <a:pt x="45" y="82"/>
                    <a:pt x="45" y="83"/>
                  </a:cubicBezTo>
                  <a:cubicBezTo>
                    <a:pt x="0" y="117"/>
                    <a:pt x="0" y="117"/>
                    <a:pt x="0" y="117"/>
                  </a:cubicBezTo>
                  <a:cubicBezTo>
                    <a:pt x="0" y="117"/>
                    <a:pt x="0" y="117"/>
                    <a:pt x="0" y="118"/>
                  </a:cubicBezTo>
                  <a:cubicBezTo>
                    <a:pt x="0" y="119"/>
                    <a:pt x="0" y="119"/>
                    <a:pt x="0" y="119"/>
                  </a:cubicBezTo>
                  <a:cubicBezTo>
                    <a:pt x="45" y="153"/>
                    <a:pt x="45" y="153"/>
                    <a:pt x="45" y="153"/>
                  </a:cubicBezTo>
                  <a:cubicBezTo>
                    <a:pt x="45" y="154"/>
                    <a:pt x="46" y="154"/>
                    <a:pt x="47" y="153"/>
                  </a:cubicBezTo>
                  <a:cubicBezTo>
                    <a:pt x="47" y="153"/>
                    <a:pt x="48" y="152"/>
                    <a:pt x="47" y="151"/>
                  </a:cubicBezTo>
                  <a:cubicBezTo>
                    <a:pt x="40" y="133"/>
                    <a:pt x="40" y="133"/>
                    <a:pt x="40" y="133"/>
                  </a:cubicBezTo>
                  <a:cubicBezTo>
                    <a:pt x="89" y="131"/>
                    <a:pt x="107" y="106"/>
                    <a:pt x="121" y="86"/>
                  </a:cubicBezTo>
                </a:path>
              </a:pathLst>
            </a:custGeom>
            <a:solidFill>
              <a:schemeClr val="bg1"/>
            </a:solidFill>
            <a:ln>
              <a:noFill/>
            </a:ln>
          </p:spPr>
          <p:txBody>
            <a:bodyPr vert="horz" wrap="square" lIns="121920" tIns="60960" rIns="121920" bIns="60960" numCol="1" anchor="t" anchorCtr="0" compatLnSpc="1">
              <a:prstTxWarp prst="textNoShape">
                <a:avLst/>
              </a:prstTxWarp>
            </a:bodyPr>
            <a:lstStyle/>
            <a:p>
              <a:endParaRPr lang="id-ID" sz="1800">
                <a:latin typeface="Impact" panose="020B0806030902050204" pitchFamily="34" charset="0"/>
              </a:endParaRPr>
            </a:p>
          </p:txBody>
        </p:sp>
      </p:grpSp>
    </p:spTree>
    <p:extLst>
      <p:ext uri="{BB962C8B-B14F-4D97-AF65-F5344CB8AC3E}">
        <p14:creationId xmlns:p14="http://schemas.microsoft.com/office/powerpoint/2010/main" val="141729137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工作达标情况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4" name="组合 33"/>
          <p:cNvGrpSpPr/>
          <p:nvPr/>
        </p:nvGrpSpPr>
        <p:grpSpPr>
          <a:xfrm>
            <a:off x="2938367" y="1146435"/>
            <a:ext cx="5911620" cy="4731587"/>
            <a:chOff x="2853555" y="1506599"/>
            <a:chExt cx="5911620" cy="4731587"/>
          </a:xfrm>
        </p:grpSpPr>
        <p:sp>
          <p:nvSpPr>
            <p:cNvPr id="35" name="任意多边形 34"/>
            <p:cNvSpPr/>
            <p:nvPr/>
          </p:nvSpPr>
          <p:spPr>
            <a:xfrm>
              <a:off x="2853555" y="1506599"/>
              <a:ext cx="5911620" cy="4731587"/>
            </a:xfrm>
            <a:custGeom>
              <a:avLst/>
              <a:gdLst>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862375 w 5911620"/>
                <a:gd name="connsiteY46" fmla="*/ 1173297 h 4731587"/>
                <a:gd name="connsiteX47" fmla="*/ 3992970 w 5911620"/>
                <a:gd name="connsiteY47" fmla="*/ 1186462 h 4731587"/>
                <a:gd name="connsiteX48" fmla="*/ 4640970 w 5911620"/>
                <a:gd name="connsiteY48" fmla="*/ 538462 h 4731587"/>
                <a:gd name="connsiteX49" fmla="*/ 4636298 w 5911620"/>
                <a:gd name="connsiteY49" fmla="*/ 492114 h 4731587"/>
                <a:gd name="connsiteX50" fmla="*/ 4660568 w 5911620"/>
                <a:gd name="connsiteY50" fmla="*/ 410395 h 4731587"/>
                <a:gd name="connsiteX51" fmla="*/ 5263620 w 5911620"/>
                <a:gd name="connsiteY51"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862375 w 5911620"/>
                <a:gd name="connsiteY46" fmla="*/ 1173297 h 4731587"/>
                <a:gd name="connsiteX47" fmla="*/ 3992970 w 5911620"/>
                <a:gd name="connsiteY47" fmla="*/ 1186462 h 4731587"/>
                <a:gd name="connsiteX48" fmla="*/ 4636298 w 5911620"/>
                <a:gd name="connsiteY48" fmla="*/ 492114 h 4731587"/>
                <a:gd name="connsiteX49" fmla="*/ 4660568 w 5911620"/>
                <a:gd name="connsiteY49" fmla="*/ 410395 h 4731587"/>
                <a:gd name="connsiteX50" fmla="*/ 5263620 w 5911620"/>
                <a:gd name="connsiteY5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862375 w 5911620"/>
                <a:gd name="connsiteY46" fmla="*/ 1173297 h 4731587"/>
                <a:gd name="connsiteX47" fmla="*/ 3992970 w 5911620"/>
                <a:gd name="connsiteY47" fmla="*/ 1186462 h 4731587"/>
                <a:gd name="connsiteX48" fmla="*/ 4636298 w 5911620"/>
                <a:gd name="connsiteY48" fmla="*/ 492114 h 4731587"/>
                <a:gd name="connsiteX49" fmla="*/ 4660568 w 5911620"/>
                <a:gd name="connsiteY49" fmla="*/ 410395 h 4731587"/>
                <a:gd name="connsiteX50" fmla="*/ 5263620 w 5911620"/>
                <a:gd name="connsiteY5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862375 w 5911620"/>
                <a:gd name="connsiteY46" fmla="*/ 1173297 h 4731587"/>
                <a:gd name="connsiteX47" fmla="*/ 3992970 w 5911620"/>
                <a:gd name="connsiteY47" fmla="*/ 1186462 h 4731587"/>
                <a:gd name="connsiteX48" fmla="*/ 4636298 w 5911620"/>
                <a:gd name="connsiteY48" fmla="*/ 492114 h 4731587"/>
                <a:gd name="connsiteX49" fmla="*/ 4660568 w 5911620"/>
                <a:gd name="connsiteY49" fmla="*/ 410395 h 4731587"/>
                <a:gd name="connsiteX50" fmla="*/ 5263620 w 5911620"/>
                <a:gd name="connsiteY5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862375 w 5911620"/>
                <a:gd name="connsiteY46" fmla="*/ 1173297 h 4731587"/>
                <a:gd name="connsiteX47" fmla="*/ 3992970 w 5911620"/>
                <a:gd name="connsiteY47" fmla="*/ 1186462 h 4731587"/>
                <a:gd name="connsiteX48" fmla="*/ 4636298 w 5911620"/>
                <a:gd name="connsiteY48" fmla="*/ 492114 h 4731587"/>
                <a:gd name="connsiteX49" fmla="*/ 4660568 w 5911620"/>
                <a:gd name="connsiteY49" fmla="*/ 410395 h 4731587"/>
                <a:gd name="connsiteX50" fmla="*/ 5263620 w 5911620"/>
                <a:gd name="connsiteY5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798572 w 5911620"/>
                <a:gd name="connsiteY45" fmla="*/ 1153491 h 4731587"/>
                <a:gd name="connsiteX46" fmla="*/ 3992970 w 5911620"/>
                <a:gd name="connsiteY46" fmla="*/ 1186462 h 4731587"/>
                <a:gd name="connsiteX47" fmla="*/ 4636298 w 5911620"/>
                <a:gd name="connsiteY47" fmla="*/ 492114 h 4731587"/>
                <a:gd name="connsiteX48" fmla="*/ 4660568 w 5911620"/>
                <a:gd name="connsiteY48" fmla="*/ 410395 h 4731587"/>
                <a:gd name="connsiteX49" fmla="*/ 5263620 w 5911620"/>
                <a:gd name="connsiteY49"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210960 w 5911620"/>
                <a:gd name="connsiteY4" fmla="*/ 1294360 h 4731587"/>
                <a:gd name="connsiteX5" fmla="*/ 5116798 w 5911620"/>
                <a:gd name="connsiteY5" fmla="*/ 1265130 h 4731587"/>
                <a:gd name="connsiteX6" fmla="*/ 4986203 w 5911620"/>
                <a:gd name="connsiteY6" fmla="*/ 1251965 h 4731587"/>
                <a:gd name="connsiteX7" fmla="*/ 4338203 w 5911620"/>
                <a:gd name="connsiteY7" fmla="*/ 1899965 h 4731587"/>
                <a:gd name="connsiteX8" fmla="*/ 4342912 w 5911620"/>
                <a:gd name="connsiteY8" fmla="*/ 1946671 h 4731587"/>
                <a:gd name="connsiteX9" fmla="*/ 4342902 w 5911620"/>
                <a:gd name="connsiteY9" fmla="*/ 1946678 h 4731587"/>
                <a:gd name="connsiteX10" fmla="*/ 4312282 w 5911620"/>
                <a:gd name="connsiteY10" fmla="*/ 2045318 h 4731587"/>
                <a:gd name="connsiteX11" fmla="*/ 3715205 w 5911620"/>
                <a:gd name="connsiteY11" fmla="*/ 2441087 h 4731587"/>
                <a:gd name="connsiteX12" fmla="*/ 3638038 w 5911620"/>
                <a:gd name="connsiteY12" fmla="*/ 2433308 h 4731587"/>
                <a:gd name="connsiteX13" fmla="*/ 3599216 w 5911620"/>
                <a:gd name="connsiteY13" fmla="*/ 2421257 h 4731587"/>
                <a:gd name="connsiteX14" fmla="*/ 3468621 w 5911620"/>
                <a:gd name="connsiteY14" fmla="*/ 2408092 h 4731587"/>
                <a:gd name="connsiteX15" fmla="*/ 2820621 w 5911620"/>
                <a:gd name="connsiteY15" fmla="*/ 3056092 h 4731587"/>
                <a:gd name="connsiteX16" fmla="*/ 2824293 w 5911620"/>
                <a:gd name="connsiteY16" fmla="*/ 3092520 h 4731587"/>
                <a:gd name="connsiteX17" fmla="*/ 2799469 w 5911620"/>
                <a:gd name="connsiteY17" fmla="*/ 3176104 h 4731587"/>
                <a:gd name="connsiteX18" fmla="*/ 2196416 w 5911620"/>
                <a:gd name="connsiteY18" fmla="*/ 3586499 h 4731587"/>
                <a:gd name="connsiteX19" fmla="*/ 2148059 w 5911620"/>
                <a:gd name="connsiteY19" fmla="*/ 3581625 h 4731587"/>
                <a:gd name="connsiteX20" fmla="*/ 2147458 w 5911620"/>
                <a:gd name="connsiteY20" fmla="*/ 3582077 h 4731587"/>
                <a:gd name="connsiteX21" fmla="*/ 2047764 w 5911620"/>
                <a:gd name="connsiteY21" fmla="*/ 3551130 h 4731587"/>
                <a:gd name="connsiteX22" fmla="*/ 1917169 w 5911620"/>
                <a:gd name="connsiteY22" fmla="*/ 3537965 h 4731587"/>
                <a:gd name="connsiteX23" fmla="*/ 1269169 w 5911620"/>
                <a:gd name="connsiteY23" fmla="*/ 4185965 h 4731587"/>
                <a:gd name="connsiteX24" fmla="*/ 1274666 w 5911620"/>
                <a:gd name="connsiteY24" fmla="*/ 4240498 h 4731587"/>
                <a:gd name="connsiteX25" fmla="*/ 1245077 w 5911620"/>
                <a:gd name="connsiteY25" fmla="*/ 4335818 h 4731587"/>
                <a:gd name="connsiteX26" fmla="*/ 648000 w 5911620"/>
                <a:gd name="connsiteY26" fmla="*/ 4731587 h 4731587"/>
                <a:gd name="connsiteX27" fmla="*/ 0 w 5911620"/>
                <a:gd name="connsiteY27" fmla="*/ 4083586 h 4731587"/>
                <a:gd name="connsiteX28" fmla="*/ 517405 w 5911620"/>
                <a:gd name="connsiteY28" fmla="*/ 3448752 h 4731587"/>
                <a:gd name="connsiteX29" fmla="*/ 642639 w 5911620"/>
                <a:gd name="connsiteY29" fmla="*/ 3436128 h 4731587"/>
                <a:gd name="connsiteX30" fmla="*/ 664413 w 5911620"/>
                <a:gd name="connsiteY30" fmla="*/ 3447946 h 4731587"/>
                <a:gd name="connsiteX31" fmla="*/ 916644 w 5911620"/>
                <a:gd name="connsiteY31" fmla="*/ 3498869 h 4731587"/>
                <a:gd name="connsiteX32" fmla="*/ 1564644 w 5911620"/>
                <a:gd name="connsiteY32" fmla="*/ 2850869 h 4731587"/>
                <a:gd name="connsiteX33" fmla="*/ 1560947 w 5911620"/>
                <a:gd name="connsiteY33" fmla="*/ 2814193 h 4731587"/>
                <a:gd name="connsiteX34" fmla="*/ 1561581 w 5911620"/>
                <a:gd name="connsiteY34" fmla="*/ 2807904 h 4731587"/>
                <a:gd name="connsiteX35" fmla="*/ 2196416 w 5911620"/>
                <a:gd name="connsiteY35" fmla="*/ 2290499 h 4731587"/>
                <a:gd name="connsiteX36" fmla="*/ 2206262 w 5911620"/>
                <a:gd name="connsiteY36" fmla="*/ 2291492 h 4731587"/>
                <a:gd name="connsiteX37" fmla="*/ 2209993 w 5911620"/>
                <a:gd name="connsiteY37" fmla="*/ 2288688 h 4731587"/>
                <a:gd name="connsiteX38" fmla="*/ 2308337 w 5911620"/>
                <a:gd name="connsiteY38" fmla="*/ 2319216 h 4731587"/>
                <a:gd name="connsiteX39" fmla="*/ 2438932 w 5911620"/>
                <a:gd name="connsiteY39" fmla="*/ 2332381 h 4731587"/>
                <a:gd name="connsiteX40" fmla="*/ 3086932 w 5911620"/>
                <a:gd name="connsiteY40" fmla="*/ 1684381 h 4731587"/>
                <a:gd name="connsiteX41" fmla="*/ 3081807 w 5911620"/>
                <a:gd name="connsiteY41" fmla="*/ 1633547 h 4731587"/>
                <a:gd name="connsiteX42" fmla="*/ 3091652 w 5911620"/>
                <a:gd name="connsiteY42" fmla="*/ 1626149 h 4731587"/>
                <a:gd name="connsiteX43" fmla="*/ 3118129 w 5911620"/>
                <a:gd name="connsiteY43" fmla="*/ 1540856 h 4731587"/>
                <a:gd name="connsiteX44" fmla="*/ 3715206 w 5911620"/>
                <a:gd name="connsiteY44" fmla="*/ 1145087 h 4731587"/>
                <a:gd name="connsiteX45" fmla="*/ 3992970 w 5911620"/>
                <a:gd name="connsiteY45" fmla="*/ 1186462 h 4731587"/>
                <a:gd name="connsiteX46" fmla="*/ 4636298 w 5911620"/>
                <a:gd name="connsiteY46" fmla="*/ 492114 h 4731587"/>
                <a:gd name="connsiteX47" fmla="*/ 4660568 w 5911620"/>
                <a:gd name="connsiteY47" fmla="*/ 410395 h 4731587"/>
                <a:gd name="connsiteX48" fmla="*/ 5263620 w 5911620"/>
                <a:gd name="connsiteY48"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5116798 w 5911620"/>
                <a:gd name="connsiteY4" fmla="*/ 1265130 h 4731587"/>
                <a:gd name="connsiteX5" fmla="*/ 4986203 w 5911620"/>
                <a:gd name="connsiteY5" fmla="*/ 1251965 h 4731587"/>
                <a:gd name="connsiteX6" fmla="*/ 4338203 w 5911620"/>
                <a:gd name="connsiteY6" fmla="*/ 1899965 h 4731587"/>
                <a:gd name="connsiteX7" fmla="*/ 4342912 w 5911620"/>
                <a:gd name="connsiteY7" fmla="*/ 1946671 h 4731587"/>
                <a:gd name="connsiteX8" fmla="*/ 4342902 w 5911620"/>
                <a:gd name="connsiteY8" fmla="*/ 1946678 h 4731587"/>
                <a:gd name="connsiteX9" fmla="*/ 4312282 w 5911620"/>
                <a:gd name="connsiteY9" fmla="*/ 2045318 h 4731587"/>
                <a:gd name="connsiteX10" fmla="*/ 3715205 w 5911620"/>
                <a:gd name="connsiteY10" fmla="*/ 2441087 h 4731587"/>
                <a:gd name="connsiteX11" fmla="*/ 3638038 w 5911620"/>
                <a:gd name="connsiteY11" fmla="*/ 2433308 h 4731587"/>
                <a:gd name="connsiteX12" fmla="*/ 3599216 w 5911620"/>
                <a:gd name="connsiteY12" fmla="*/ 2421257 h 4731587"/>
                <a:gd name="connsiteX13" fmla="*/ 3468621 w 5911620"/>
                <a:gd name="connsiteY13" fmla="*/ 2408092 h 4731587"/>
                <a:gd name="connsiteX14" fmla="*/ 2820621 w 5911620"/>
                <a:gd name="connsiteY14" fmla="*/ 3056092 h 4731587"/>
                <a:gd name="connsiteX15" fmla="*/ 2824293 w 5911620"/>
                <a:gd name="connsiteY15" fmla="*/ 3092520 h 4731587"/>
                <a:gd name="connsiteX16" fmla="*/ 2799469 w 5911620"/>
                <a:gd name="connsiteY16" fmla="*/ 3176104 h 4731587"/>
                <a:gd name="connsiteX17" fmla="*/ 2196416 w 5911620"/>
                <a:gd name="connsiteY17" fmla="*/ 3586499 h 4731587"/>
                <a:gd name="connsiteX18" fmla="*/ 2148059 w 5911620"/>
                <a:gd name="connsiteY18" fmla="*/ 3581625 h 4731587"/>
                <a:gd name="connsiteX19" fmla="*/ 2147458 w 5911620"/>
                <a:gd name="connsiteY19" fmla="*/ 3582077 h 4731587"/>
                <a:gd name="connsiteX20" fmla="*/ 2047764 w 5911620"/>
                <a:gd name="connsiteY20" fmla="*/ 3551130 h 4731587"/>
                <a:gd name="connsiteX21" fmla="*/ 1917169 w 5911620"/>
                <a:gd name="connsiteY21" fmla="*/ 3537965 h 4731587"/>
                <a:gd name="connsiteX22" fmla="*/ 1269169 w 5911620"/>
                <a:gd name="connsiteY22" fmla="*/ 4185965 h 4731587"/>
                <a:gd name="connsiteX23" fmla="*/ 1274666 w 5911620"/>
                <a:gd name="connsiteY23" fmla="*/ 4240498 h 4731587"/>
                <a:gd name="connsiteX24" fmla="*/ 1245077 w 5911620"/>
                <a:gd name="connsiteY24" fmla="*/ 4335818 h 4731587"/>
                <a:gd name="connsiteX25" fmla="*/ 648000 w 5911620"/>
                <a:gd name="connsiteY25" fmla="*/ 4731587 h 4731587"/>
                <a:gd name="connsiteX26" fmla="*/ 0 w 5911620"/>
                <a:gd name="connsiteY26" fmla="*/ 4083586 h 4731587"/>
                <a:gd name="connsiteX27" fmla="*/ 517405 w 5911620"/>
                <a:gd name="connsiteY27" fmla="*/ 3448752 h 4731587"/>
                <a:gd name="connsiteX28" fmla="*/ 642639 w 5911620"/>
                <a:gd name="connsiteY28" fmla="*/ 3436128 h 4731587"/>
                <a:gd name="connsiteX29" fmla="*/ 664413 w 5911620"/>
                <a:gd name="connsiteY29" fmla="*/ 3447946 h 4731587"/>
                <a:gd name="connsiteX30" fmla="*/ 916644 w 5911620"/>
                <a:gd name="connsiteY30" fmla="*/ 3498869 h 4731587"/>
                <a:gd name="connsiteX31" fmla="*/ 1564644 w 5911620"/>
                <a:gd name="connsiteY31" fmla="*/ 2850869 h 4731587"/>
                <a:gd name="connsiteX32" fmla="*/ 1560947 w 5911620"/>
                <a:gd name="connsiteY32" fmla="*/ 2814193 h 4731587"/>
                <a:gd name="connsiteX33" fmla="*/ 1561581 w 5911620"/>
                <a:gd name="connsiteY33" fmla="*/ 2807904 h 4731587"/>
                <a:gd name="connsiteX34" fmla="*/ 2196416 w 5911620"/>
                <a:gd name="connsiteY34" fmla="*/ 2290499 h 4731587"/>
                <a:gd name="connsiteX35" fmla="*/ 2206262 w 5911620"/>
                <a:gd name="connsiteY35" fmla="*/ 2291492 h 4731587"/>
                <a:gd name="connsiteX36" fmla="*/ 2209993 w 5911620"/>
                <a:gd name="connsiteY36" fmla="*/ 2288688 h 4731587"/>
                <a:gd name="connsiteX37" fmla="*/ 2308337 w 5911620"/>
                <a:gd name="connsiteY37" fmla="*/ 2319216 h 4731587"/>
                <a:gd name="connsiteX38" fmla="*/ 2438932 w 5911620"/>
                <a:gd name="connsiteY38" fmla="*/ 2332381 h 4731587"/>
                <a:gd name="connsiteX39" fmla="*/ 3086932 w 5911620"/>
                <a:gd name="connsiteY39" fmla="*/ 1684381 h 4731587"/>
                <a:gd name="connsiteX40" fmla="*/ 3081807 w 5911620"/>
                <a:gd name="connsiteY40" fmla="*/ 1633547 h 4731587"/>
                <a:gd name="connsiteX41" fmla="*/ 3091652 w 5911620"/>
                <a:gd name="connsiteY41" fmla="*/ 1626149 h 4731587"/>
                <a:gd name="connsiteX42" fmla="*/ 3118129 w 5911620"/>
                <a:gd name="connsiteY42" fmla="*/ 1540856 h 4731587"/>
                <a:gd name="connsiteX43" fmla="*/ 3715206 w 5911620"/>
                <a:gd name="connsiteY43" fmla="*/ 1145087 h 4731587"/>
                <a:gd name="connsiteX44" fmla="*/ 3992970 w 5911620"/>
                <a:gd name="connsiteY44" fmla="*/ 1186462 h 4731587"/>
                <a:gd name="connsiteX45" fmla="*/ 4636298 w 5911620"/>
                <a:gd name="connsiteY45" fmla="*/ 492114 h 4731587"/>
                <a:gd name="connsiteX46" fmla="*/ 4660568 w 5911620"/>
                <a:gd name="connsiteY46" fmla="*/ 410395 h 4731587"/>
                <a:gd name="connsiteX47" fmla="*/ 5263620 w 5911620"/>
                <a:gd name="connsiteY47"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5215264 w 5911620"/>
                <a:gd name="connsiteY3" fmla="*/ 1291125 h 4731587"/>
                <a:gd name="connsiteX4" fmla="*/ 4986203 w 5911620"/>
                <a:gd name="connsiteY4" fmla="*/ 1251965 h 4731587"/>
                <a:gd name="connsiteX5" fmla="*/ 4338203 w 5911620"/>
                <a:gd name="connsiteY5" fmla="*/ 1899965 h 4731587"/>
                <a:gd name="connsiteX6" fmla="*/ 4342912 w 5911620"/>
                <a:gd name="connsiteY6" fmla="*/ 1946671 h 4731587"/>
                <a:gd name="connsiteX7" fmla="*/ 4342902 w 5911620"/>
                <a:gd name="connsiteY7" fmla="*/ 1946678 h 4731587"/>
                <a:gd name="connsiteX8" fmla="*/ 4312282 w 5911620"/>
                <a:gd name="connsiteY8" fmla="*/ 2045318 h 4731587"/>
                <a:gd name="connsiteX9" fmla="*/ 3715205 w 5911620"/>
                <a:gd name="connsiteY9" fmla="*/ 2441087 h 4731587"/>
                <a:gd name="connsiteX10" fmla="*/ 3638038 w 5911620"/>
                <a:gd name="connsiteY10" fmla="*/ 2433308 h 4731587"/>
                <a:gd name="connsiteX11" fmla="*/ 3599216 w 5911620"/>
                <a:gd name="connsiteY11" fmla="*/ 2421257 h 4731587"/>
                <a:gd name="connsiteX12" fmla="*/ 3468621 w 5911620"/>
                <a:gd name="connsiteY12" fmla="*/ 2408092 h 4731587"/>
                <a:gd name="connsiteX13" fmla="*/ 2820621 w 5911620"/>
                <a:gd name="connsiteY13" fmla="*/ 3056092 h 4731587"/>
                <a:gd name="connsiteX14" fmla="*/ 2824293 w 5911620"/>
                <a:gd name="connsiteY14" fmla="*/ 3092520 h 4731587"/>
                <a:gd name="connsiteX15" fmla="*/ 2799469 w 5911620"/>
                <a:gd name="connsiteY15" fmla="*/ 3176104 h 4731587"/>
                <a:gd name="connsiteX16" fmla="*/ 2196416 w 5911620"/>
                <a:gd name="connsiteY16" fmla="*/ 3586499 h 4731587"/>
                <a:gd name="connsiteX17" fmla="*/ 2148059 w 5911620"/>
                <a:gd name="connsiteY17" fmla="*/ 3581625 h 4731587"/>
                <a:gd name="connsiteX18" fmla="*/ 2147458 w 5911620"/>
                <a:gd name="connsiteY18" fmla="*/ 3582077 h 4731587"/>
                <a:gd name="connsiteX19" fmla="*/ 2047764 w 5911620"/>
                <a:gd name="connsiteY19" fmla="*/ 3551130 h 4731587"/>
                <a:gd name="connsiteX20" fmla="*/ 1917169 w 5911620"/>
                <a:gd name="connsiteY20" fmla="*/ 3537965 h 4731587"/>
                <a:gd name="connsiteX21" fmla="*/ 1269169 w 5911620"/>
                <a:gd name="connsiteY21" fmla="*/ 4185965 h 4731587"/>
                <a:gd name="connsiteX22" fmla="*/ 1274666 w 5911620"/>
                <a:gd name="connsiteY22" fmla="*/ 4240498 h 4731587"/>
                <a:gd name="connsiteX23" fmla="*/ 1245077 w 5911620"/>
                <a:gd name="connsiteY23" fmla="*/ 4335818 h 4731587"/>
                <a:gd name="connsiteX24" fmla="*/ 648000 w 5911620"/>
                <a:gd name="connsiteY24" fmla="*/ 4731587 h 4731587"/>
                <a:gd name="connsiteX25" fmla="*/ 0 w 5911620"/>
                <a:gd name="connsiteY25" fmla="*/ 4083586 h 4731587"/>
                <a:gd name="connsiteX26" fmla="*/ 517405 w 5911620"/>
                <a:gd name="connsiteY26" fmla="*/ 3448752 h 4731587"/>
                <a:gd name="connsiteX27" fmla="*/ 642639 w 5911620"/>
                <a:gd name="connsiteY27" fmla="*/ 3436128 h 4731587"/>
                <a:gd name="connsiteX28" fmla="*/ 664413 w 5911620"/>
                <a:gd name="connsiteY28" fmla="*/ 3447946 h 4731587"/>
                <a:gd name="connsiteX29" fmla="*/ 916644 w 5911620"/>
                <a:gd name="connsiteY29" fmla="*/ 3498869 h 4731587"/>
                <a:gd name="connsiteX30" fmla="*/ 1564644 w 5911620"/>
                <a:gd name="connsiteY30" fmla="*/ 2850869 h 4731587"/>
                <a:gd name="connsiteX31" fmla="*/ 1560947 w 5911620"/>
                <a:gd name="connsiteY31" fmla="*/ 2814193 h 4731587"/>
                <a:gd name="connsiteX32" fmla="*/ 1561581 w 5911620"/>
                <a:gd name="connsiteY32" fmla="*/ 2807904 h 4731587"/>
                <a:gd name="connsiteX33" fmla="*/ 2196416 w 5911620"/>
                <a:gd name="connsiteY33" fmla="*/ 2290499 h 4731587"/>
                <a:gd name="connsiteX34" fmla="*/ 2206262 w 5911620"/>
                <a:gd name="connsiteY34" fmla="*/ 2291492 h 4731587"/>
                <a:gd name="connsiteX35" fmla="*/ 2209993 w 5911620"/>
                <a:gd name="connsiteY35" fmla="*/ 2288688 h 4731587"/>
                <a:gd name="connsiteX36" fmla="*/ 2308337 w 5911620"/>
                <a:gd name="connsiteY36" fmla="*/ 2319216 h 4731587"/>
                <a:gd name="connsiteX37" fmla="*/ 2438932 w 5911620"/>
                <a:gd name="connsiteY37" fmla="*/ 2332381 h 4731587"/>
                <a:gd name="connsiteX38" fmla="*/ 3086932 w 5911620"/>
                <a:gd name="connsiteY38" fmla="*/ 1684381 h 4731587"/>
                <a:gd name="connsiteX39" fmla="*/ 3081807 w 5911620"/>
                <a:gd name="connsiteY39" fmla="*/ 1633547 h 4731587"/>
                <a:gd name="connsiteX40" fmla="*/ 3091652 w 5911620"/>
                <a:gd name="connsiteY40" fmla="*/ 1626149 h 4731587"/>
                <a:gd name="connsiteX41" fmla="*/ 3118129 w 5911620"/>
                <a:gd name="connsiteY41" fmla="*/ 1540856 h 4731587"/>
                <a:gd name="connsiteX42" fmla="*/ 3715206 w 5911620"/>
                <a:gd name="connsiteY42" fmla="*/ 1145087 h 4731587"/>
                <a:gd name="connsiteX43" fmla="*/ 3992970 w 5911620"/>
                <a:gd name="connsiteY43" fmla="*/ 1186462 h 4731587"/>
                <a:gd name="connsiteX44" fmla="*/ 4636298 w 5911620"/>
                <a:gd name="connsiteY44" fmla="*/ 492114 h 4731587"/>
                <a:gd name="connsiteX45" fmla="*/ 4660568 w 5911620"/>
                <a:gd name="connsiteY45" fmla="*/ 410395 h 4731587"/>
                <a:gd name="connsiteX46" fmla="*/ 5263620 w 5911620"/>
                <a:gd name="connsiteY46"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42912 w 5911620"/>
                <a:gd name="connsiteY5" fmla="*/ 1946671 h 4731587"/>
                <a:gd name="connsiteX6" fmla="*/ 4342902 w 5911620"/>
                <a:gd name="connsiteY6" fmla="*/ 1946678 h 4731587"/>
                <a:gd name="connsiteX7" fmla="*/ 4312282 w 5911620"/>
                <a:gd name="connsiteY7" fmla="*/ 2045318 h 4731587"/>
                <a:gd name="connsiteX8" fmla="*/ 3715205 w 5911620"/>
                <a:gd name="connsiteY8" fmla="*/ 2441087 h 4731587"/>
                <a:gd name="connsiteX9" fmla="*/ 3638038 w 5911620"/>
                <a:gd name="connsiteY9" fmla="*/ 2433308 h 4731587"/>
                <a:gd name="connsiteX10" fmla="*/ 3599216 w 5911620"/>
                <a:gd name="connsiteY10" fmla="*/ 2421257 h 4731587"/>
                <a:gd name="connsiteX11" fmla="*/ 3468621 w 5911620"/>
                <a:gd name="connsiteY11" fmla="*/ 2408092 h 4731587"/>
                <a:gd name="connsiteX12" fmla="*/ 2820621 w 5911620"/>
                <a:gd name="connsiteY12" fmla="*/ 3056092 h 4731587"/>
                <a:gd name="connsiteX13" fmla="*/ 2824293 w 5911620"/>
                <a:gd name="connsiteY13" fmla="*/ 3092520 h 4731587"/>
                <a:gd name="connsiteX14" fmla="*/ 2799469 w 5911620"/>
                <a:gd name="connsiteY14" fmla="*/ 3176104 h 4731587"/>
                <a:gd name="connsiteX15" fmla="*/ 2196416 w 5911620"/>
                <a:gd name="connsiteY15" fmla="*/ 3586499 h 4731587"/>
                <a:gd name="connsiteX16" fmla="*/ 2148059 w 5911620"/>
                <a:gd name="connsiteY16" fmla="*/ 3581625 h 4731587"/>
                <a:gd name="connsiteX17" fmla="*/ 2147458 w 5911620"/>
                <a:gd name="connsiteY17" fmla="*/ 3582077 h 4731587"/>
                <a:gd name="connsiteX18" fmla="*/ 2047764 w 5911620"/>
                <a:gd name="connsiteY18" fmla="*/ 3551130 h 4731587"/>
                <a:gd name="connsiteX19" fmla="*/ 1917169 w 5911620"/>
                <a:gd name="connsiteY19" fmla="*/ 3537965 h 4731587"/>
                <a:gd name="connsiteX20" fmla="*/ 1269169 w 5911620"/>
                <a:gd name="connsiteY20" fmla="*/ 4185965 h 4731587"/>
                <a:gd name="connsiteX21" fmla="*/ 1274666 w 5911620"/>
                <a:gd name="connsiteY21" fmla="*/ 4240498 h 4731587"/>
                <a:gd name="connsiteX22" fmla="*/ 1245077 w 5911620"/>
                <a:gd name="connsiteY22" fmla="*/ 4335818 h 4731587"/>
                <a:gd name="connsiteX23" fmla="*/ 648000 w 5911620"/>
                <a:gd name="connsiteY23" fmla="*/ 4731587 h 4731587"/>
                <a:gd name="connsiteX24" fmla="*/ 0 w 5911620"/>
                <a:gd name="connsiteY24" fmla="*/ 4083586 h 4731587"/>
                <a:gd name="connsiteX25" fmla="*/ 517405 w 5911620"/>
                <a:gd name="connsiteY25" fmla="*/ 3448752 h 4731587"/>
                <a:gd name="connsiteX26" fmla="*/ 642639 w 5911620"/>
                <a:gd name="connsiteY26" fmla="*/ 3436128 h 4731587"/>
                <a:gd name="connsiteX27" fmla="*/ 664413 w 5911620"/>
                <a:gd name="connsiteY27" fmla="*/ 3447946 h 4731587"/>
                <a:gd name="connsiteX28" fmla="*/ 916644 w 5911620"/>
                <a:gd name="connsiteY28" fmla="*/ 3498869 h 4731587"/>
                <a:gd name="connsiteX29" fmla="*/ 1564644 w 5911620"/>
                <a:gd name="connsiteY29" fmla="*/ 2850869 h 4731587"/>
                <a:gd name="connsiteX30" fmla="*/ 1560947 w 5911620"/>
                <a:gd name="connsiteY30" fmla="*/ 2814193 h 4731587"/>
                <a:gd name="connsiteX31" fmla="*/ 1561581 w 5911620"/>
                <a:gd name="connsiteY31" fmla="*/ 2807904 h 4731587"/>
                <a:gd name="connsiteX32" fmla="*/ 2196416 w 5911620"/>
                <a:gd name="connsiteY32" fmla="*/ 2290499 h 4731587"/>
                <a:gd name="connsiteX33" fmla="*/ 2206262 w 5911620"/>
                <a:gd name="connsiteY33" fmla="*/ 2291492 h 4731587"/>
                <a:gd name="connsiteX34" fmla="*/ 2209993 w 5911620"/>
                <a:gd name="connsiteY34" fmla="*/ 2288688 h 4731587"/>
                <a:gd name="connsiteX35" fmla="*/ 2308337 w 5911620"/>
                <a:gd name="connsiteY35" fmla="*/ 2319216 h 4731587"/>
                <a:gd name="connsiteX36" fmla="*/ 2438932 w 5911620"/>
                <a:gd name="connsiteY36" fmla="*/ 2332381 h 4731587"/>
                <a:gd name="connsiteX37" fmla="*/ 3086932 w 5911620"/>
                <a:gd name="connsiteY37" fmla="*/ 1684381 h 4731587"/>
                <a:gd name="connsiteX38" fmla="*/ 3081807 w 5911620"/>
                <a:gd name="connsiteY38" fmla="*/ 1633547 h 4731587"/>
                <a:gd name="connsiteX39" fmla="*/ 3091652 w 5911620"/>
                <a:gd name="connsiteY39" fmla="*/ 1626149 h 4731587"/>
                <a:gd name="connsiteX40" fmla="*/ 3118129 w 5911620"/>
                <a:gd name="connsiteY40" fmla="*/ 1540856 h 4731587"/>
                <a:gd name="connsiteX41" fmla="*/ 3715206 w 5911620"/>
                <a:gd name="connsiteY41" fmla="*/ 1145087 h 4731587"/>
                <a:gd name="connsiteX42" fmla="*/ 3992970 w 5911620"/>
                <a:gd name="connsiteY42" fmla="*/ 1186462 h 4731587"/>
                <a:gd name="connsiteX43" fmla="*/ 4636298 w 5911620"/>
                <a:gd name="connsiteY43" fmla="*/ 492114 h 4731587"/>
                <a:gd name="connsiteX44" fmla="*/ 4660568 w 5911620"/>
                <a:gd name="connsiteY44" fmla="*/ 410395 h 4731587"/>
                <a:gd name="connsiteX45" fmla="*/ 5263620 w 5911620"/>
                <a:gd name="connsiteY4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42912 w 5911620"/>
                <a:gd name="connsiteY5" fmla="*/ 1946671 h 4731587"/>
                <a:gd name="connsiteX6" fmla="*/ 4312282 w 5911620"/>
                <a:gd name="connsiteY6" fmla="*/ 2045318 h 4731587"/>
                <a:gd name="connsiteX7" fmla="*/ 3715205 w 5911620"/>
                <a:gd name="connsiteY7" fmla="*/ 2441087 h 4731587"/>
                <a:gd name="connsiteX8" fmla="*/ 3638038 w 5911620"/>
                <a:gd name="connsiteY8" fmla="*/ 2433308 h 4731587"/>
                <a:gd name="connsiteX9" fmla="*/ 3599216 w 5911620"/>
                <a:gd name="connsiteY9" fmla="*/ 2421257 h 4731587"/>
                <a:gd name="connsiteX10" fmla="*/ 3468621 w 5911620"/>
                <a:gd name="connsiteY10" fmla="*/ 2408092 h 4731587"/>
                <a:gd name="connsiteX11" fmla="*/ 2820621 w 5911620"/>
                <a:gd name="connsiteY11" fmla="*/ 3056092 h 4731587"/>
                <a:gd name="connsiteX12" fmla="*/ 2824293 w 5911620"/>
                <a:gd name="connsiteY12" fmla="*/ 3092520 h 4731587"/>
                <a:gd name="connsiteX13" fmla="*/ 2799469 w 5911620"/>
                <a:gd name="connsiteY13" fmla="*/ 3176104 h 4731587"/>
                <a:gd name="connsiteX14" fmla="*/ 2196416 w 5911620"/>
                <a:gd name="connsiteY14" fmla="*/ 3586499 h 4731587"/>
                <a:gd name="connsiteX15" fmla="*/ 2148059 w 5911620"/>
                <a:gd name="connsiteY15" fmla="*/ 3581625 h 4731587"/>
                <a:gd name="connsiteX16" fmla="*/ 2147458 w 5911620"/>
                <a:gd name="connsiteY16" fmla="*/ 3582077 h 4731587"/>
                <a:gd name="connsiteX17" fmla="*/ 2047764 w 5911620"/>
                <a:gd name="connsiteY17" fmla="*/ 3551130 h 4731587"/>
                <a:gd name="connsiteX18" fmla="*/ 1917169 w 5911620"/>
                <a:gd name="connsiteY18" fmla="*/ 3537965 h 4731587"/>
                <a:gd name="connsiteX19" fmla="*/ 1269169 w 5911620"/>
                <a:gd name="connsiteY19" fmla="*/ 4185965 h 4731587"/>
                <a:gd name="connsiteX20" fmla="*/ 1274666 w 5911620"/>
                <a:gd name="connsiteY20" fmla="*/ 4240498 h 4731587"/>
                <a:gd name="connsiteX21" fmla="*/ 1245077 w 5911620"/>
                <a:gd name="connsiteY21" fmla="*/ 4335818 h 4731587"/>
                <a:gd name="connsiteX22" fmla="*/ 648000 w 5911620"/>
                <a:gd name="connsiteY22" fmla="*/ 4731587 h 4731587"/>
                <a:gd name="connsiteX23" fmla="*/ 0 w 5911620"/>
                <a:gd name="connsiteY23" fmla="*/ 4083586 h 4731587"/>
                <a:gd name="connsiteX24" fmla="*/ 517405 w 5911620"/>
                <a:gd name="connsiteY24" fmla="*/ 3448752 h 4731587"/>
                <a:gd name="connsiteX25" fmla="*/ 642639 w 5911620"/>
                <a:gd name="connsiteY25" fmla="*/ 3436128 h 4731587"/>
                <a:gd name="connsiteX26" fmla="*/ 664413 w 5911620"/>
                <a:gd name="connsiteY26" fmla="*/ 3447946 h 4731587"/>
                <a:gd name="connsiteX27" fmla="*/ 916644 w 5911620"/>
                <a:gd name="connsiteY27" fmla="*/ 3498869 h 4731587"/>
                <a:gd name="connsiteX28" fmla="*/ 1564644 w 5911620"/>
                <a:gd name="connsiteY28" fmla="*/ 2850869 h 4731587"/>
                <a:gd name="connsiteX29" fmla="*/ 1560947 w 5911620"/>
                <a:gd name="connsiteY29" fmla="*/ 2814193 h 4731587"/>
                <a:gd name="connsiteX30" fmla="*/ 1561581 w 5911620"/>
                <a:gd name="connsiteY30" fmla="*/ 2807904 h 4731587"/>
                <a:gd name="connsiteX31" fmla="*/ 2196416 w 5911620"/>
                <a:gd name="connsiteY31" fmla="*/ 2290499 h 4731587"/>
                <a:gd name="connsiteX32" fmla="*/ 2206262 w 5911620"/>
                <a:gd name="connsiteY32" fmla="*/ 2291492 h 4731587"/>
                <a:gd name="connsiteX33" fmla="*/ 2209993 w 5911620"/>
                <a:gd name="connsiteY33" fmla="*/ 2288688 h 4731587"/>
                <a:gd name="connsiteX34" fmla="*/ 2308337 w 5911620"/>
                <a:gd name="connsiteY34" fmla="*/ 2319216 h 4731587"/>
                <a:gd name="connsiteX35" fmla="*/ 2438932 w 5911620"/>
                <a:gd name="connsiteY35" fmla="*/ 2332381 h 4731587"/>
                <a:gd name="connsiteX36" fmla="*/ 3086932 w 5911620"/>
                <a:gd name="connsiteY36" fmla="*/ 1684381 h 4731587"/>
                <a:gd name="connsiteX37" fmla="*/ 3081807 w 5911620"/>
                <a:gd name="connsiteY37" fmla="*/ 1633547 h 4731587"/>
                <a:gd name="connsiteX38" fmla="*/ 3091652 w 5911620"/>
                <a:gd name="connsiteY38" fmla="*/ 1626149 h 4731587"/>
                <a:gd name="connsiteX39" fmla="*/ 3118129 w 5911620"/>
                <a:gd name="connsiteY39" fmla="*/ 1540856 h 4731587"/>
                <a:gd name="connsiteX40" fmla="*/ 3715206 w 5911620"/>
                <a:gd name="connsiteY40" fmla="*/ 1145087 h 4731587"/>
                <a:gd name="connsiteX41" fmla="*/ 3992970 w 5911620"/>
                <a:gd name="connsiteY41" fmla="*/ 1186462 h 4731587"/>
                <a:gd name="connsiteX42" fmla="*/ 4636298 w 5911620"/>
                <a:gd name="connsiteY42" fmla="*/ 492114 h 4731587"/>
                <a:gd name="connsiteX43" fmla="*/ 4660568 w 5911620"/>
                <a:gd name="connsiteY43" fmla="*/ 410395 h 4731587"/>
                <a:gd name="connsiteX44" fmla="*/ 5263620 w 5911620"/>
                <a:gd name="connsiteY4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081807 w 5911620"/>
                <a:gd name="connsiteY36" fmla="*/ 1633547 h 4731587"/>
                <a:gd name="connsiteX37" fmla="*/ 3091652 w 5911620"/>
                <a:gd name="connsiteY37" fmla="*/ 1626149 h 4731587"/>
                <a:gd name="connsiteX38" fmla="*/ 3118129 w 5911620"/>
                <a:gd name="connsiteY38" fmla="*/ 1540856 h 4731587"/>
                <a:gd name="connsiteX39" fmla="*/ 3715206 w 5911620"/>
                <a:gd name="connsiteY39" fmla="*/ 1145087 h 4731587"/>
                <a:gd name="connsiteX40" fmla="*/ 3992970 w 5911620"/>
                <a:gd name="connsiteY40" fmla="*/ 1186462 h 4731587"/>
                <a:gd name="connsiteX41" fmla="*/ 4636298 w 5911620"/>
                <a:gd name="connsiteY41" fmla="*/ 492114 h 4731587"/>
                <a:gd name="connsiteX42" fmla="*/ 4660568 w 5911620"/>
                <a:gd name="connsiteY42" fmla="*/ 410395 h 4731587"/>
                <a:gd name="connsiteX43" fmla="*/ 5263620 w 5911620"/>
                <a:gd name="connsiteY4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081807 w 5911620"/>
                <a:gd name="connsiteY36" fmla="*/ 1633547 h 4731587"/>
                <a:gd name="connsiteX37" fmla="*/ 3091652 w 5911620"/>
                <a:gd name="connsiteY37" fmla="*/ 1626149 h 4731587"/>
                <a:gd name="connsiteX38" fmla="*/ 3118129 w 5911620"/>
                <a:gd name="connsiteY38" fmla="*/ 1540856 h 4731587"/>
                <a:gd name="connsiteX39" fmla="*/ 3715206 w 5911620"/>
                <a:gd name="connsiteY39" fmla="*/ 1145087 h 4731587"/>
                <a:gd name="connsiteX40" fmla="*/ 3992970 w 5911620"/>
                <a:gd name="connsiteY40" fmla="*/ 1186462 h 4731587"/>
                <a:gd name="connsiteX41" fmla="*/ 4636298 w 5911620"/>
                <a:gd name="connsiteY41" fmla="*/ 492114 h 4731587"/>
                <a:gd name="connsiteX42" fmla="*/ 4660568 w 5911620"/>
                <a:gd name="connsiteY42" fmla="*/ 410395 h 4731587"/>
                <a:gd name="connsiteX43" fmla="*/ 5263620 w 5911620"/>
                <a:gd name="connsiteY4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081807 w 5911620"/>
                <a:gd name="connsiteY36" fmla="*/ 1633547 h 4731587"/>
                <a:gd name="connsiteX37" fmla="*/ 3091652 w 5911620"/>
                <a:gd name="connsiteY37" fmla="*/ 1626149 h 4731587"/>
                <a:gd name="connsiteX38" fmla="*/ 3118129 w 5911620"/>
                <a:gd name="connsiteY38" fmla="*/ 1540856 h 4731587"/>
                <a:gd name="connsiteX39" fmla="*/ 3715206 w 5911620"/>
                <a:gd name="connsiteY39" fmla="*/ 1145087 h 4731587"/>
                <a:gd name="connsiteX40" fmla="*/ 3992970 w 5911620"/>
                <a:gd name="connsiteY40" fmla="*/ 1186462 h 4731587"/>
                <a:gd name="connsiteX41" fmla="*/ 4636298 w 5911620"/>
                <a:gd name="connsiteY41" fmla="*/ 492114 h 4731587"/>
                <a:gd name="connsiteX42" fmla="*/ 4660568 w 5911620"/>
                <a:gd name="connsiteY42" fmla="*/ 410395 h 4731587"/>
                <a:gd name="connsiteX43" fmla="*/ 5263620 w 5911620"/>
                <a:gd name="connsiteY4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081807 w 5911620"/>
                <a:gd name="connsiteY36" fmla="*/ 1633547 h 4731587"/>
                <a:gd name="connsiteX37" fmla="*/ 3091652 w 5911620"/>
                <a:gd name="connsiteY37" fmla="*/ 1626149 h 4731587"/>
                <a:gd name="connsiteX38" fmla="*/ 3118129 w 5911620"/>
                <a:gd name="connsiteY38" fmla="*/ 1540856 h 4731587"/>
                <a:gd name="connsiteX39" fmla="*/ 3715206 w 5911620"/>
                <a:gd name="connsiteY39" fmla="*/ 1145087 h 4731587"/>
                <a:gd name="connsiteX40" fmla="*/ 3992970 w 5911620"/>
                <a:gd name="connsiteY40" fmla="*/ 1186462 h 4731587"/>
                <a:gd name="connsiteX41" fmla="*/ 4636298 w 5911620"/>
                <a:gd name="connsiteY41" fmla="*/ 492114 h 4731587"/>
                <a:gd name="connsiteX42" fmla="*/ 4660568 w 5911620"/>
                <a:gd name="connsiteY42" fmla="*/ 410395 h 4731587"/>
                <a:gd name="connsiteX43" fmla="*/ 5263620 w 5911620"/>
                <a:gd name="connsiteY4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081807 w 5911620"/>
                <a:gd name="connsiteY36" fmla="*/ 1633547 h 4731587"/>
                <a:gd name="connsiteX37" fmla="*/ 3118129 w 5911620"/>
                <a:gd name="connsiteY37" fmla="*/ 1540856 h 4731587"/>
                <a:gd name="connsiteX38" fmla="*/ 3715206 w 5911620"/>
                <a:gd name="connsiteY38" fmla="*/ 1145087 h 4731587"/>
                <a:gd name="connsiteX39" fmla="*/ 3992970 w 5911620"/>
                <a:gd name="connsiteY39" fmla="*/ 1186462 h 4731587"/>
                <a:gd name="connsiteX40" fmla="*/ 4636298 w 5911620"/>
                <a:gd name="connsiteY40" fmla="*/ 492114 h 4731587"/>
                <a:gd name="connsiteX41" fmla="*/ 4660568 w 5911620"/>
                <a:gd name="connsiteY41" fmla="*/ 410395 h 4731587"/>
                <a:gd name="connsiteX42" fmla="*/ 5263620 w 5911620"/>
                <a:gd name="connsiteY4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824293 w 5911620"/>
                <a:gd name="connsiteY11" fmla="*/ 3092520 h 4731587"/>
                <a:gd name="connsiteX12" fmla="*/ 2799469 w 5911620"/>
                <a:gd name="connsiteY12" fmla="*/ 3176104 h 4731587"/>
                <a:gd name="connsiteX13" fmla="*/ 2196416 w 5911620"/>
                <a:gd name="connsiteY13" fmla="*/ 3586499 h 4731587"/>
                <a:gd name="connsiteX14" fmla="*/ 2148059 w 5911620"/>
                <a:gd name="connsiteY14" fmla="*/ 3581625 h 4731587"/>
                <a:gd name="connsiteX15" fmla="*/ 2147458 w 5911620"/>
                <a:gd name="connsiteY15" fmla="*/ 3582077 h 4731587"/>
                <a:gd name="connsiteX16" fmla="*/ 2047764 w 5911620"/>
                <a:gd name="connsiteY16" fmla="*/ 3551130 h 4731587"/>
                <a:gd name="connsiteX17" fmla="*/ 1917169 w 5911620"/>
                <a:gd name="connsiteY17" fmla="*/ 3537965 h 4731587"/>
                <a:gd name="connsiteX18" fmla="*/ 1269169 w 5911620"/>
                <a:gd name="connsiteY18" fmla="*/ 4185965 h 4731587"/>
                <a:gd name="connsiteX19" fmla="*/ 1274666 w 5911620"/>
                <a:gd name="connsiteY19" fmla="*/ 4240498 h 4731587"/>
                <a:gd name="connsiteX20" fmla="*/ 1245077 w 5911620"/>
                <a:gd name="connsiteY20" fmla="*/ 4335818 h 4731587"/>
                <a:gd name="connsiteX21" fmla="*/ 648000 w 5911620"/>
                <a:gd name="connsiteY21" fmla="*/ 4731587 h 4731587"/>
                <a:gd name="connsiteX22" fmla="*/ 0 w 5911620"/>
                <a:gd name="connsiteY22" fmla="*/ 4083586 h 4731587"/>
                <a:gd name="connsiteX23" fmla="*/ 517405 w 5911620"/>
                <a:gd name="connsiteY23" fmla="*/ 3448752 h 4731587"/>
                <a:gd name="connsiteX24" fmla="*/ 642639 w 5911620"/>
                <a:gd name="connsiteY24" fmla="*/ 3436128 h 4731587"/>
                <a:gd name="connsiteX25" fmla="*/ 664413 w 5911620"/>
                <a:gd name="connsiteY25" fmla="*/ 3447946 h 4731587"/>
                <a:gd name="connsiteX26" fmla="*/ 916644 w 5911620"/>
                <a:gd name="connsiteY26" fmla="*/ 3498869 h 4731587"/>
                <a:gd name="connsiteX27" fmla="*/ 1564644 w 5911620"/>
                <a:gd name="connsiteY27" fmla="*/ 2850869 h 4731587"/>
                <a:gd name="connsiteX28" fmla="*/ 1560947 w 5911620"/>
                <a:gd name="connsiteY28" fmla="*/ 2814193 h 4731587"/>
                <a:gd name="connsiteX29" fmla="*/ 1561581 w 5911620"/>
                <a:gd name="connsiteY29" fmla="*/ 2807904 h 4731587"/>
                <a:gd name="connsiteX30" fmla="*/ 2196416 w 5911620"/>
                <a:gd name="connsiteY30" fmla="*/ 2290499 h 4731587"/>
                <a:gd name="connsiteX31" fmla="*/ 2206262 w 5911620"/>
                <a:gd name="connsiteY31" fmla="*/ 2291492 h 4731587"/>
                <a:gd name="connsiteX32" fmla="*/ 2209993 w 5911620"/>
                <a:gd name="connsiteY32" fmla="*/ 2288688 h 4731587"/>
                <a:gd name="connsiteX33" fmla="*/ 2308337 w 5911620"/>
                <a:gd name="connsiteY33" fmla="*/ 2319216 h 4731587"/>
                <a:gd name="connsiteX34" fmla="*/ 2438932 w 5911620"/>
                <a:gd name="connsiteY34" fmla="*/ 2332381 h 4731587"/>
                <a:gd name="connsiteX35" fmla="*/ 3086932 w 5911620"/>
                <a:gd name="connsiteY35" fmla="*/ 1684381 h 4731587"/>
                <a:gd name="connsiteX36" fmla="*/ 3118129 w 5911620"/>
                <a:gd name="connsiteY36" fmla="*/ 1540856 h 4731587"/>
                <a:gd name="connsiteX37" fmla="*/ 3715206 w 5911620"/>
                <a:gd name="connsiteY37" fmla="*/ 1145087 h 4731587"/>
                <a:gd name="connsiteX38" fmla="*/ 3992970 w 5911620"/>
                <a:gd name="connsiteY38" fmla="*/ 1186462 h 4731587"/>
                <a:gd name="connsiteX39" fmla="*/ 4636298 w 5911620"/>
                <a:gd name="connsiteY39" fmla="*/ 492114 h 4731587"/>
                <a:gd name="connsiteX40" fmla="*/ 4660568 w 5911620"/>
                <a:gd name="connsiteY40" fmla="*/ 410395 h 4731587"/>
                <a:gd name="connsiteX41" fmla="*/ 5263620 w 5911620"/>
                <a:gd name="connsiteY41"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2047764 w 5911620"/>
                <a:gd name="connsiteY15" fmla="*/ 3551130 h 4731587"/>
                <a:gd name="connsiteX16" fmla="*/ 1917169 w 5911620"/>
                <a:gd name="connsiteY16" fmla="*/ 3537965 h 4731587"/>
                <a:gd name="connsiteX17" fmla="*/ 1269169 w 5911620"/>
                <a:gd name="connsiteY17" fmla="*/ 4185965 h 4731587"/>
                <a:gd name="connsiteX18" fmla="*/ 1274666 w 5911620"/>
                <a:gd name="connsiteY18" fmla="*/ 4240498 h 4731587"/>
                <a:gd name="connsiteX19" fmla="*/ 1245077 w 5911620"/>
                <a:gd name="connsiteY19" fmla="*/ 4335818 h 4731587"/>
                <a:gd name="connsiteX20" fmla="*/ 648000 w 5911620"/>
                <a:gd name="connsiteY20" fmla="*/ 4731587 h 4731587"/>
                <a:gd name="connsiteX21" fmla="*/ 0 w 5911620"/>
                <a:gd name="connsiteY21" fmla="*/ 4083586 h 4731587"/>
                <a:gd name="connsiteX22" fmla="*/ 517405 w 5911620"/>
                <a:gd name="connsiteY22" fmla="*/ 3448752 h 4731587"/>
                <a:gd name="connsiteX23" fmla="*/ 642639 w 5911620"/>
                <a:gd name="connsiteY23" fmla="*/ 3436128 h 4731587"/>
                <a:gd name="connsiteX24" fmla="*/ 664413 w 5911620"/>
                <a:gd name="connsiteY24" fmla="*/ 3447946 h 4731587"/>
                <a:gd name="connsiteX25" fmla="*/ 916644 w 5911620"/>
                <a:gd name="connsiteY25" fmla="*/ 3498869 h 4731587"/>
                <a:gd name="connsiteX26" fmla="*/ 1564644 w 5911620"/>
                <a:gd name="connsiteY26" fmla="*/ 2850869 h 4731587"/>
                <a:gd name="connsiteX27" fmla="*/ 1560947 w 5911620"/>
                <a:gd name="connsiteY27" fmla="*/ 2814193 h 4731587"/>
                <a:gd name="connsiteX28" fmla="*/ 1561581 w 5911620"/>
                <a:gd name="connsiteY28" fmla="*/ 2807904 h 4731587"/>
                <a:gd name="connsiteX29" fmla="*/ 2196416 w 5911620"/>
                <a:gd name="connsiteY29" fmla="*/ 2290499 h 4731587"/>
                <a:gd name="connsiteX30" fmla="*/ 2206262 w 5911620"/>
                <a:gd name="connsiteY30" fmla="*/ 2291492 h 4731587"/>
                <a:gd name="connsiteX31" fmla="*/ 2209993 w 5911620"/>
                <a:gd name="connsiteY31" fmla="*/ 2288688 h 4731587"/>
                <a:gd name="connsiteX32" fmla="*/ 2308337 w 5911620"/>
                <a:gd name="connsiteY32" fmla="*/ 2319216 h 4731587"/>
                <a:gd name="connsiteX33" fmla="*/ 2438932 w 5911620"/>
                <a:gd name="connsiteY33" fmla="*/ 2332381 h 4731587"/>
                <a:gd name="connsiteX34" fmla="*/ 3086932 w 5911620"/>
                <a:gd name="connsiteY34" fmla="*/ 1684381 h 4731587"/>
                <a:gd name="connsiteX35" fmla="*/ 3118129 w 5911620"/>
                <a:gd name="connsiteY35" fmla="*/ 1540856 h 4731587"/>
                <a:gd name="connsiteX36" fmla="*/ 3715206 w 5911620"/>
                <a:gd name="connsiteY36" fmla="*/ 1145087 h 4731587"/>
                <a:gd name="connsiteX37" fmla="*/ 3992970 w 5911620"/>
                <a:gd name="connsiteY37" fmla="*/ 1186462 h 4731587"/>
                <a:gd name="connsiteX38" fmla="*/ 4636298 w 5911620"/>
                <a:gd name="connsiteY38" fmla="*/ 492114 h 4731587"/>
                <a:gd name="connsiteX39" fmla="*/ 4660568 w 5911620"/>
                <a:gd name="connsiteY39" fmla="*/ 410395 h 4731587"/>
                <a:gd name="connsiteX40" fmla="*/ 5263620 w 5911620"/>
                <a:gd name="connsiteY4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2047764 w 5911620"/>
                <a:gd name="connsiteY15" fmla="*/ 3551130 h 4731587"/>
                <a:gd name="connsiteX16" fmla="*/ 1917169 w 5911620"/>
                <a:gd name="connsiteY16" fmla="*/ 3537965 h 4731587"/>
                <a:gd name="connsiteX17" fmla="*/ 1269169 w 5911620"/>
                <a:gd name="connsiteY17" fmla="*/ 4185965 h 4731587"/>
                <a:gd name="connsiteX18" fmla="*/ 1274666 w 5911620"/>
                <a:gd name="connsiteY18" fmla="*/ 4240498 h 4731587"/>
                <a:gd name="connsiteX19" fmla="*/ 1245077 w 5911620"/>
                <a:gd name="connsiteY19" fmla="*/ 4335818 h 4731587"/>
                <a:gd name="connsiteX20" fmla="*/ 648000 w 5911620"/>
                <a:gd name="connsiteY20" fmla="*/ 4731587 h 4731587"/>
                <a:gd name="connsiteX21" fmla="*/ 0 w 5911620"/>
                <a:gd name="connsiteY21" fmla="*/ 4083586 h 4731587"/>
                <a:gd name="connsiteX22" fmla="*/ 517405 w 5911620"/>
                <a:gd name="connsiteY22" fmla="*/ 3448752 h 4731587"/>
                <a:gd name="connsiteX23" fmla="*/ 642639 w 5911620"/>
                <a:gd name="connsiteY23" fmla="*/ 3436128 h 4731587"/>
                <a:gd name="connsiteX24" fmla="*/ 664413 w 5911620"/>
                <a:gd name="connsiteY24" fmla="*/ 3447946 h 4731587"/>
                <a:gd name="connsiteX25" fmla="*/ 916644 w 5911620"/>
                <a:gd name="connsiteY25" fmla="*/ 3498869 h 4731587"/>
                <a:gd name="connsiteX26" fmla="*/ 1564644 w 5911620"/>
                <a:gd name="connsiteY26" fmla="*/ 2850869 h 4731587"/>
                <a:gd name="connsiteX27" fmla="*/ 1560947 w 5911620"/>
                <a:gd name="connsiteY27" fmla="*/ 2814193 h 4731587"/>
                <a:gd name="connsiteX28" fmla="*/ 1561581 w 5911620"/>
                <a:gd name="connsiteY28" fmla="*/ 2807904 h 4731587"/>
                <a:gd name="connsiteX29" fmla="*/ 2196416 w 5911620"/>
                <a:gd name="connsiteY29" fmla="*/ 2290499 h 4731587"/>
                <a:gd name="connsiteX30" fmla="*/ 2206262 w 5911620"/>
                <a:gd name="connsiteY30" fmla="*/ 2291492 h 4731587"/>
                <a:gd name="connsiteX31" fmla="*/ 2308337 w 5911620"/>
                <a:gd name="connsiteY31" fmla="*/ 2319216 h 4731587"/>
                <a:gd name="connsiteX32" fmla="*/ 2438932 w 5911620"/>
                <a:gd name="connsiteY32" fmla="*/ 2332381 h 4731587"/>
                <a:gd name="connsiteX33" fmla="*/ 3086932 w 5911620"/>
                <a:gd name="connsiteY33" fmla="*/ 1684381 h 4731587"/>
                <a:gd name="connsiteX34" fmla="*/ 3118129 w 5911620"/>
                <a:gd name="connsiteY34" fmla="*/ 1540856 h 4731587"/>
                <a:gd name="connsiteX35" fmla="*/ 3715206 w 5911620"/>
                <a:gd name="connsiteY35" fmla="*/ 1145087 h 4731587"/>
                <a:gd name="connsiteX36" fmla="*/ 3992970 w 5911620"/>
                <a:gd name="connsiteY36" fmla="*/ 1186462 h 4731587"/>
                <a:gd name="connsiteX37" fmla="*/ 4636298 w 5911620"/>
                <a:gd name="connsiteY37" fmla="*/ 492114 h 4731587"/>
                <a:gd name="connsiteX38" fmla="*/ 4660568 w 5911620"/>
                <a:gd name="connsiteY38" fmla="*/ 410395 h 4731587"/>
                <a:gd name="connsiteX39" fmla="*/ 5263620 w 5911620"/>
                <a:gd name="connsiteY39"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2047764 w 5911620"/>
                <a:gd name="connsiteY15" fmla="*/ 3551130 h 4731587"/>
                <a:gd name="connsiteX16" fmla="*/ 1917169 w 5911620"/>
                <a:gd name="connsiteY16" fmla="*/ 3537965 h 4731587"/>
                <a:gd name="connsiteX17" fmla="*/ 1269169 w 5911620"/>
                <a:gd name="connsiteY17" fmla="*/ 4185965 h 4731587"/>
                <a:gd name="connsiteX18" fmla="*/ 1274666 w 5911620"/>
                <a:gd name="connsiteY18" fmla="*/ 4240498 h 4731587"/>
                <a:gd name="connsiteX19" fmla="*/ 1245077 w 5911620"/>
                <a:gd name="connsiteY19" fmla="*/ 4335818 h 4731587"/>
                <a:gd name="connsiteX20" fmla="*/ 648000 w 5911620"/>
                <a:gd name="connsiteY20" fmla="*/ 4731587 h 4731587"/>
                <a:gd name="connsiteX21" fmla="*/ 0 w 5911620"/>
                <a:gd name="connsiteY21" fmla="*/ 4083586 h 4731587"/>
                <a:gd name="connsiteX22" fmla="*/ 517405 w 5911620"/>
                <a:gd name="connsiteY22" fmla="*/ 3448752 h 4731587"/>
                <a:gd name="connsiteX23" fmla="*/ 642639 w 5911620"/>
                <a:gd name="connsiteY23" fmla="*/ 3436128 h 4731587"/>
                <a:gd name="connsiteX24" fmla="*/ 664413 w 5911620"/>
                <a:gd name="connsiteY24" fmla="*/ 3447946 h 4731587"/>
                <a:gd name="connsiteX25" fmla="*/ 916644 w 5911620"/>
                <a:gd name="connsiteY25" fmla="*/ 3498869 h 4731587"/>
                <a:gd name="connsiteX26" fmla="*/ 1564644 w 5911620"/>
                <a:gd name="connsiteY26" fmla="*/ 2850869 h 4731587"/>
                <a:gd name="connsiteX27" fmla="*/ 1560947 w 5911620"/>
                <a:gd name="connsiteY27" fmla="*/ 2814193 h 4731587"/>
                <a:gd name="connsiteX28" fmla="*/ 1561581 w 5911620"/>
                <a:gd name="connsiteY28" fmla="*/ 2807904 h 4731587"/>
                <a:gd name="connsiteX29" fmla="*/ 2196416 w 5911620"/>
                <a:gd name="connsiteY29" fmla="*/ 2290499 h 4731587"/>
                <a:gd name="connsiteX30" fmla="*/ 2308337 w 5911620"/>
                <a:gd name="connsiteY30" fmla="*/ 2319216 h 4731587"/>
                <a:gd name="connsiteX31" fmla="*/ 2438932 w 5911620"/>
                <a:gd name="connsiteY31" fmla="*/ 2332381 h 4731587"/>
                <a:gd name="connsiteX32" fmla="*/ 3086932 w 5911620"/>
                <a:gd name="connsiteY32" fmla="*/ 1684381 h 4731587"/>
                <a:gd name="connsiteX33" fmla="*/ 3118129 w 5911620"/>
                <a:gd name="connsiteY33" fmla="*/ 1540856 h 4731587"/>
                <a:gd name="connsiteX34" fmla="*/ 3715206 w 5911620"/>
                <a:gd name="connsiteY34" fmla="*/ 1145087 h 4731587"/>
                <a:gd name="connsiteX35" fmla="*/ 3992970 w 5911620"/>
                <a:gd name="connsiteY35" fmla="*/ 1186462 h 4731587"/>
                <a:gd name="connsiteX36" fmla="*/ 4636298 w 5911620"/>
                <a:gd name="connsiteY36" fmla="*/ 492114 h 4731587"/>
                <a:gd name="connsiteX37" fmla="*/ 4660568 w 5911620"/>
                <a:gd name="connsiteY37" fmla="*/ 410395 h 4731587"/>
                <a:gd name="connsiteX38" fmla="*/ 5263620 w 5911620"/>
                <a:gd name="connsiteY38"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74666 w 5911620"/>
                <a:gd name="connsiteY17" fmla="*/ 4240498 h 4731587"/>
                <a:gd name="connsiteX18" fmla="*/ 1245077 w 5911620"/>
                <a:gd name="connsiteY18" fmla="*/ 4335818 h 4731587"/>
                <a:gd name="connsiteX19" fmla="*/ 648000 w 5911620"/>
                <a:gd name="connsiteY19" fmla="*/ 4731587 h 4731587"/>
                <a:gd name="connsiteX20" fmla="*/ 0 w 5911620"/>
                <a:gd name="connsiteY20" fmla="*/ 4083586 h 4731587"/>
                <a:gd name="connsiteX21" fmla="*/ 517405 w 5911620"/>
                <a:gd name="connsiteY21" fmla="*/ 3448752 h 4731587"/>
                <a:gd name="connsiteX22" fmla="*/ 642639 w 5911620"/>
                <a:gd name="connsiteY22" fmla="*/ 3436128 h 4731587"/>
                <a:gd name="connsiteX23" fmla="*/ 664413 w 5911620"/>
                <a:gd name="connsiteY23" fmla="*/ 3447946 h 4731587"/>
                <a:gd name="connsiteX24" fmla="*/ 916644 w 5911620"/>
                <a:gd name="connsiteY24" fmla="*/ 3498869 h 4731587"/>
                <a:gd name="connsiteX25" fmla="*/ 1564644 w 5911620"/>
                <a:gd name="connsiteY25" fmla="*/ 2850869 h 4731587"/>
                <a:gd name="connsiteX26" fmla="*/ 1560947 w 5911620"/>
                <a:gd name="connsiteY26" fmla="*/ 2814193 h 4731587"/>
                <a:gd name="connsiteX27" fmla="*/ 1561581 w 5911620"/>
                <a:gd name="connsiteY27" fmla="*/ 2807904 h 4731587"/>
                <a:gd name="connsiteX28" fmla="*/ 2196416 w 5911620"/>
                <a:gd name="connsiteY28" fmla="*/ 2290499 h 4731587"/>
                <a:gd name="connsiteX29" fmla="*/ 2308337 w 5911620"/>
                <a:gd name="connsiteY29" fmla="*/ 2319216 h 4731587"/>
                <a:gd name="connsiteX30" fmla="*/ 2438932 w 5911620"/>
                <a:gd name="connsiteY30" fmla="*/ 2332381 h 4731587"/>
                <a:gd name="connsiteX31" fmla="*/ 3086932 w 5911620"/>
                <a:gd name="connsiteY31" fmla="*/ 1684381 h 4731587"/>
                <a:gd name="connsiteX32" fmla="*/ 3118129 w 5911620"/>
                <a:gd name="connsiteY32" fmla="*/ 1540856 h 4731587"/>
                <a:gd name="connsiteX33" fmla="*/ 3715206 w 5911620"/>
                <a:gd name="connsiteY33" fmla="*/ 1145087 h 4731587"/>
                <a:gd name="connsiteX34" fmla="*/ 3992970 w 5911620"/>
                <a:gd name="connsiteY34" fmla="*/ 1186462 h 4731587"/>
                <a:gd name="connsiteX35" fmla="*/ 4636298 w 5911620"/>
                <a:gd name="connsiteY35" fmla="*/ 492114 h 4731587"/>
                <a:gd name="connsiteX36" fmla="*/ 4660568 w 5911620"/>
                <a:gd name="connsiteY36" fmla="*/ 410395 h 4731587"/>
                <a:gd name="connsiteX37" fmla="*/ 5263620 w 5911620"/>
                <a:gd name="connsiteY37"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664413 w 5911620"/>
                <a:gd name="connsiteY22" fmla="*/ 3447946 h 4731587"/>
                <a:gd name="connsiteX23" fmla="*/ 916644 w 5911620"/>
                <a:gd name="connsiteY23" fmla="*/ 3498869 h 4731587"/>
                <a:gd name="connsiteX24" fmla="*/ 1564644 w 5911620"/>
                <a:gd name="connsiteY24" fmla="*/ 2850869 h 4731587"/>
                <a:gd name="connsiteX25" fmla="*/ 1560947 w 5911620"/>
                <a:gd name="connsiteY25" fmla="*/ 2814193 h 4731587"/>
                <a:gd name="connsiteX26" fmla="*/ 1561581 w 5911620"/>
                <a:gd name="connsiteY26" fmla="*/ 2807904 h 4731587"/>
                <a:gd name="connsiteX27" fmla="*/ 2196416 w 5911620"/>
                <a:gd name="connsiteY27" fmla="*/ 2290499 h 4731587"/>
                <a:gd name="connsiteX28" fmla="*/ 2308337 w 5911620"/>
                <a:gd name="connsiteY28" fmla="*/ 2319216 h 4731587"/>
                <a:gd name="connsiteX29" fmla="*/ 2438932 w 5911620"/>
                <a:gd name="connsiteY29" fmla="*/ 2332381 h 4731587"/>
                <a:gd name="connsiteX30" fmla="*/ 3086932 w 5911620"/>
                <a:gd name="connsiteY30" fmla="*/ 1684381 h 4731587"/>
                <a:gd name="connsiteX31" fmla="*/ 3118129 w 5911620"/>
                <a:gd name="connsiteY31" fmla="*/ 1540856 h 4731587"/>
                <a:gd name="connsiteX32" fmla="*/ 3715206 w 5911620"/>
                <a:gd name="connsiteY32" fmla="*/ 1145087 h 4731587"/>
                <a:gd name="connsiteX33" fmla="*/ 3992970 w 5911620"/>
                <a:gd name="connsiteY33" fmla="*/ 1186462 h 4731587"/>
                <a:gd name="connsiteX34" fmla="*/ 4636298 w 5911620"/>
                <a:gd name="connsiteY34" fmla="*/ 492114 h 4731587"/>
                <a:gd name="connsiteX35" fmla="*/ 4660568 w 5911620"/>
                <a:gd name="connsiteY35" fmla="*/ 410395 h 4731587"/>
                <a:gd name="connsiteX36" fmla="*/ 5263620 w 5911620"/>
                <a:gd name="connsiteY36"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61581 w 5911620"/>
                <a:gd name="connsiteY25" fmla="*/ 2807904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60947 w 5911620"/>
                <a:gd name="connsiteY24" fmla="*/ 2814193 h 4731587"/>
                <a:gd name="connsiteX25" fmla="*/ 1574930 w 5911620"/>
                <a:gd name="connsiteY25" fmla="*/ 2777869 h 4731587"/>
                <a:gd name="connsiteX26" fmla="*/ 2196416 w 5911620"/>
                <a:gd name="connsiteY26" fmla="*/ 2290499 h 4731587"/>
                <a:gd name="connsiteX27" fmla="*/ 2308337 w 5911620"/>
                <a:gd name="connsiteY27" fmla="*/ 2319216 h 4731587"/>
                <a:gd name="connsiteX28" fmla="*/ 2438932 w 5911620"/>
                <a:gd name="connsiteY28" fmla="*/ 2332381 h 4731587"/>
                <a:gd name="connsiteX29" fmla="*/ 3086932 w 5911620"/>
                <a:gd name="connsiteY29" fmla="*/ 1684381 h 4731587"/>
                <a:gd name="connsiteX30" fmla="*/ 3118129 w 5911620"/>
                <a:gd name="connsiteY30" fmla="*/ 1540856 h 4731587"/>
                <a:gd name="connsiteX31" fmla="*/ 3715206 w 5911620"/>
                <a:gd name="connsiteY31" fmla="*/ 1145087 h 4731587"/>
                <a:gd name="connsiteX32" fmla="*/ 3992970 w 5911620"/>
                <a:gd name="connsiteY32" fmla="*/ 1186462 h 4731587"/>
                <a:gd name="connsiteX33" fmla="*/ 4636298 w 5911620"/>
                <a:gd name="connsiteY33" fmla="*/ 492114 h 4731587"/>
                <a:gd name="connsiteX34" fmla="*/ 4660568 w 5911620"/>
                <a:gd name="connsiteY34" fmla="*/ 410395 h 4731587"/>
                <a:gd name="connsiteX35" fmla="*/ 5263620 w 5911620"/>
                <a:gd name="connsiteY35"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74930 w 5911620"/>
                <a:gd name="connsiteY24" fmla="*/ 2777869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74930 w 5911620"/>
                <a:gd name="connsiteY24" fmla="*/ 2777869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74930 w 5911620"/>
                <a:gd name="connsiteY24" fmla="*/ 2777869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16644 w 5911620"/>
                <a:gd name="connsiteY22" fmla="*/ 349886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42639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46679 w 5911620"/>
                <a:gd name="connsiteY22" fmla="*/ 349219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60028 w 5911620"/>
                <a:gd name="connsiteY22" fmla="*/ 347550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60028 w 5911620"/>
                <a:gd name="connsiteY22" fmla="*/ 3475509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963365 w 5911620"/>
                <a:gd name="connsiteY22" fmla="*/ 3472172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659325 w 5911620"/>
                <a:gd name="connsiteY21" fmla="*/ 3436128 h 4731587"/>
                <a:gd name="connsiteX22" fmla="*/ 859911 w 5911620"/>
                <a:gd name="connsiteY22" fmla="*/ 3455485 h 4731587"/>
                <a:gd name="connsiteX23" fmla="*/ 1564644 w 5911620"/>
                <a:gd name="connsiteY23" fmla="*/ 2850869 h 4731587"/>
                <a:gd name="connsiteX24" fmla="*/ 1591616 w 5911620"/>
                <a:gd name="connsiteY24" fmla="*/ 2741160 h 4731587"/>
                <a:gd name="connsiteX25" fmla="*/ 2196416 w 5911620"/>
                <a:gd name="connsiteY25" fmla="*/ 2290499 h 4731587"/>
                <a:gd name="connsiteX26" fmla="*/ 2308337 w 5911620"/>
                <a:gd name="connsiteY26" fmla="*/ 2319216 h 4731587"/>
                <a:gd name="connsiteX27" fmla="*/ 2438932 w 5911620"/>
                <a:gd name="connsiteY27" fmla="*/ 2332381 h 4731587"/>
                <a:gd name="connsiteX28" fmla="*/ 3086932 w 5911620"/>
                <a:gd name="connsiteY28" fmla="*/ 1684381 h 4731587"/>
                <a:gd name="connsiteX29" fmla="*/ 3118129 w 5911620"/>
                <a:gd name="connsiteY29" fmla="*/ 1540856 h 4731587"/>
                <a:gd name="connsiteX30" fmla="*/ 3715206 w 5911620"/>
                <a:gd name="connsiteY30" fmla="*/ 1145087 h 4731587"/>
                <a:gd name="connsiteX31" fmla="*/ 3992970 w 5911620"/>
                <a:gd name="connsiteY31" fmla="*/ 1186462 h 4731587"/>
                <a:gd name="connsiteX32" fmla="*/ 4636298 w 5911620"/>
                <a:gd name="connsiteY32" fmla="*/ 492114 h 4731587"/>
                <a:gd name="connsiteX33" fmla="*/ 4660568 w 5911620"/>
                <a:gd name="connsiteY33" fmla="*/ 410395 h 4731587"/>
                <a:gd name="connsiteX34" fmla="*/ 5263620 w 5911620"/>
                <a:gd name="connsiteY34"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59911 w 5911620"/>
                <a:gd name="connsiteY21" fmla="*/ 3455485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59911 w 5911620"/>
                <a:gd name="connsiteY21" fmla="*/ 3455485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59911 w 5911620"/>
                <a:gd name="connsiteY21" fmla="*/ 3455485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69806 w 5911620"/>
                <a:gd name="connsiteY21" fmla="*/ 346216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69806 w 5911620"/>
                <a:gd name="connsiteY21" fmla="*/ 346216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69806 w 5911620"/>
                <a:gd name="connsiteY21" fmla="*/ 346216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69806 w 5911620"/>
                <a:gd name="connsiteY21" fmla="*/ 346216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94927 w 5911620"/>
                <a:gd name="connsiteY21" fmla="*/ 3442064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794927 w 5911620"/>
                <a:gd name="connsiteY21" fmla="*/ 3442064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308337 w 5911620"/>
                <a:gd name="connsiteY25" fmla="*/ 2319216 h 4731587"/>
                <a:gd name="connsiteX26" fmla="*/ 2438932 w 5911620"/>
                <a:gd name="connsiteY26" fmla="*/ 2332381 h 4731587"/>
                <a:gd name="connsiteX27" fmla="*/ 3086932 w 5911620"/>
                <a:gd name="connsiteY27" fmla="*/ 1684381 h 4731587"/>
                <a:gd name="connsiteX28" fmla="*/ 3118129 w 5911620"/>
                <a:gd name="connsiteY28" fmla="*/ 1540856 h 4731587"/>
                <a:gd name="connsiteX29" fmla="*/ 3715206 w 5911620"/>
                <a:gd name="connsiteY29" fmla="*/ 1145087 h 4731587"/>
                <a:gd name="connsiteX30" fmla="*/ 3992970 w 5911620"/>
                <a:gd name="connsiteY30" fmla="*/ 1186462 h 4731587"/>
                <a:gd name="connsiteX31" fmla="*/ 4636298 w 5911620"/>
                <a:gd name="connsiteY31" fmla="*/ 492114 h 4731587"/>
                <a:gd name="connsiteX32" fmla="*/ 4660568 w 5911620"/>
                <a:gd name="connsiteY32" fmla="*/ 410395 h 4731587"/>
                <a:gd name="connsiteX33" fmla="*/ 5263620 w 5911620"/>
                <a:gd name="connsiteY33"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38932 w 5911620"/>
                <a:gd name="connsiteY25" fmla="*/ 2332381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38932 w 5911620"/>
                <a:gd name="connsiteY25" fmla="*/ 2332381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38932 w 5911620"/>
                <a:gd name="connsiteY25" fmla="*/ 2332381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38932 w 5911620"/>
                <a:gd name="connsiteY25" fmla="*/ 2332381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38932 w 5911620"/>
                <a:gd name="connsiteY25" fmla="*/ 2332381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43956 w 5911620"/>
                <a:gd name="connsiteY25" fmla="*/ 2317309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2147458 w 5911620"/>
                <a:gd name="connsiteY14" fmla="*/ 3582077 h 4731587"/>
                <a:gd name="connsiteX15" fmla="*/ 1917169 w 5911620"/>
                <a:gd name="connsiteY15" fmla="*/ 3537965 h 4731587"/>
                <a:gd name="connsiteX16" fmla="*/ 1269169 w 5911620"/>
                <a:gd name="connsiteY16" fmla="*/ 4185965 h 4731587"/>
                <a:gd name="connsiteX17" fmla="*/ 1245077 w 5911620"/>
                <a:gd name="connsiteY17" fmla="*/ 4335818 h 4731587"/>
                <a:gd name="connsiteX18" fmla="*/ 648000 w 5911620"/>
                <a:gd name="connsiteY18" fmla="*/ 4731587 h 4731587"/>
                <a:gd name="connsiteX19" fmla="*/ 0 w 5911620"/>
                <a:gd name="connsiteY19" fmla="*/ 4083586 h 4731587"/>
                <a:gd name="connsiteX20" fmla="*/ 517405 w 5911620"/>
                <a:gd name="connsiteY20" fmla="*/ 3448752 h 4731587"/>
                <a:gd name="connsiteX21" fmla="*/ 810000 w 5911620"/>
                <a:gd name="connsiteY21" fmla="*/ 3437040 h 4731587"/>
                <a:gd name="connsiteX22" fmla="*/ 1564644 w 5911620"/>
                <a:gd name="connsiteY22" fmla="*/ 2850869 h 4731587"/>
                <a:gd name="connsiteX23" fmla="*/ 1591616 w 5911620"/>
                <a:gd name="connsiteY23" fmla="*/ 2741160 h 4731587"/>
                <a:gd name="connsiteX24" fmla="*/ 2196416 w 5911620"/>
                <a:gd name="connsiteY24" fmla="*/ 2290499 h 4731587"/>
                <a:gd name="connsiteX25" fmla="*/ 2443956 w 5911620"/>
                <a:gd name="connsiteY25" fmla="*/ 2317309 h 4731587"/>
                <a:gd name="connsiteX26" fmla="*/ 3086932 w 5911620"/>
                <a:gd name="connsiteY26" fmla="*/ 1684381 h 4731587"/>
                <a:gd name="connsiteX27" fmla="*/ 3118129 w 5911620"/>
                <a:gd name="connsiteY27" fmla="*/ 1540856 h 4731587"/>
                <a:gd name="connsiteX28" fmla="*/ 3715206 w 5911620"/>
                <a:gd name="connsiteY28" fmla="*/ 1145087 h 4731587"/>
                <a:gd name="connsiteX29" fmla="*/ 3992970 w 5911620"/>
                <a:gd name="connsiteY29" fmla="*/ 1186462 h 4731587"/>
                <a:gd name="connsiteX30" fmla="*/ 4636298 w 5911620"/>
                <a:gd name="connsiteY30" fmla="*/ 492114 h 4731587"/>
                <a:gd name="connsiteX31" fmla="*/ 4660568 w 5911620"/>
                <a:gd name="connsiteY31" fmla="*/ 410395 h 4731587"/>
                <a:gd name="connsiteX32" fmla="*/ 5263620 w 5911620"/>
                <a:gd name="connsiteY32"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2148059 w 5911620"/>
                <a:gd name="connsiteY13" fmla="*/ 3581625 h 4731587"/>
                <a:gd name="connsiteX14" fmla="*/ 1917169 w 5911620"/>
                <a:gd name="connsiteY14" fmla="*/ 3537965 h 4731587"/>
                <a:gd name="connsiteX15" fmla="*/ 1269169 w 5911620"/>
                <a:gd name="connsiteY15" fmla="*/ 4185965 h 4731587"/>
                <a:gd name="connsiteX16" fmla="*/ 1245077 w 5911620"/>
                <a:gd name="connsiteY16" fmla="*/ 4335818 h 4731587"/>
                <a:gd name="connsiteX17" fmla="*/ 648000 w 5911620"/>
                <a:gd name="connsiteY17" fmla="*/ 4731587 h 4731587"/>
                <a:gd name="connsiteX18" fmla="*/ 0 w 5911620"/>
                <a:gd name="connsiteY18" fmla="*/ 4083586 h 4731587"/>
                <a:gd name="connsiteX19" fmla="*/ 517405 w 5911620"/>
                <a:gd name="connsiteY19" fmla="*/ 3448752 h 4731587"/>
                <a:gd name="connsiteX20" fmla="*/ 810000 w 5911620"/>
                <a:gd name="connsiteY20" fmla="*/ 3437040 h 4731587"/>
                <a:gd name="connsiteX21" fmla="*/ 1564644 w 5911620"/>
                <a:gd name="connsiteY21" fmla="*/ 2850869 h 4731587"/>
                <a:gd name="connsiteX22" fmla="*/ 1591616 w 5911620"/>
                <a:gd name="connsiteY22" fmla="*/ 2741160 h 4731587"/>
                <a:gd name="connsiteX23" fmla="*/ 2196416 w 5911620"/>
                <a:gd name="connsiteY23" fmla="*/ 2290499 h 4731587"/>
                <a:gd name="connsiteX24" fmla="*/ 2443956 w 5911620"/>
                <a:gd name="connsiteY24" fmla="*/ 2317309 h 4731587"/>
                <a:gd name="connsiteX25" fmla="*/ 3086932 w 5911620"/>
                <a:gd name="connsiteY25" fmla="*/ 1684381 h 4731587"/>
                <a:gd name="connsiteX26" fmla="*/ 3118129 w 5911620"/>
                <a:gd name="connsiteY26" fmla="*/ 1540856 h 4731587"/>
                <a:gd name="connsiteX27" fmla="*/ 3715206 w 5911620"/>
                <a:gd name="connsiteY27" fmla="*/ 1145087 h 4731587"/>
                <a:gd name="connsiteX28" fmla="*/ 3992970 w 5911620"/>
                <a:gd name="connsiteY28" fmla="*/ 1186462 h 4731587"/>
                <a:gd name="connsiteX29" fmla="*/ 4636298 w 5911620"/>
                <a:gd name="connsiteY29" fmla="*/ 492114 h 4731587"/>
                <a:gd name="connsiteX30" fmla="*/ 4660568 w 5911620"/>
                <a:gd name="connsiteY30" fmla="*/ 410395 h 4731587"/>
                <a:gd name="connsiteX31" fmla="*/ 5263620 w 5911620"/>
                <a:gd name="connsiteY31"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1917169 w 5911620"/>
                <a:gd name="connsiteY13" fmla="*/ 3537965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1917169 w 5911620"/>
                <a:gd name="connsiteY13" fmla="*/ 3537965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1917169 w 5911620"/>
                <a:gd name="connsiteY13" fmla="*/ 3537965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1907121 w 5911620"/>
                <a:gd name="connsiteY13" fmla="*/ 3548014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86499 h 4731587"/>
                <a:gd name="connsiteX13" fmla="*/ 1892048 w 5911620"/>
                <a:gd name="connsiteY13" fmla="*/ 355303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92048 w 5911620"/>
                <a:gd name="connsiteY13" fmla="*/ 355303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92048 w 5911620"/>
                <a:gd name="connsiteY13" fmla="*/ 355303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92048 w 5911620"/>
                <a:gd name="connsiteY13" fmla="*/ 355303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17309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43956 w 5911620"/>
                <a:gd name="connsiteY23" fmla="*/ 2302237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38203 w 5911620"/>
                <a:gd name="connsiteY4" fmla="*/ 1899965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69077 w 5911620"/>
                <a:gd name="connsiteY23" fmla="*/ 2297212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57521 w 5911620"/>
                <a:gd name="connsiteY4" fmla="*/ 1887086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69077 w 5911620"/>
                <a:gd name="connsiteY23" fmla="*/ 2297212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86203 w 5911620"/>
                <a:gd name="connsiteY3" fmla="*/ 1251965 h 4731587"/>
                <a:gd name="connsiteX4" fmla="*/ 4357521 w 5911620"/>
                <a:gd name="connsiteY4" fmla="*/ 1887086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69077 w 5911620"/>
                <a:gd name="connsiteY23" fmla="*/ 2297212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54005 w 5911620"/>
                <a:gd name="connsiteY3" fmla="*/ 1284162 h 4731587"/>
                <a:gd name="connsiteX4" fmla="*/ 4357521 w 5911620"/>
                <a:gd name="connsiteY4" fmla="*/ 1887086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69077 w 5911620"/>
                <a:gd name="connsiteY23" fmla="*/ 2297212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 name="connsiteX0" fmla="*/ 5263620 w 5911620"/>
                <a:gd name="connsiteY0" fmla="*/ 0 h 4731587"/>
                <a:gd name="connsiteX1" fmla="*/ 5911620 w 5911620"/>
                <a:gd name="connsiteY1" fmla="*/ 648000 h 4731587"/>
                <a:gd name="connsiteX2" fmla="*/ 5263620 w 5911620"/>
                <a:gd name="connsiteY2" fmla="*/ 1296000 h 4731587"/>
                <a:gd name="connsiteX3" fmla="*/ 4928247 w 5911620"/>
                <a:gd name="connsiteY3" fmla="*/ 1284162 h 4731587"/>
                <a:gd name="connsiteX4" fmla="*/ 4357521 w 5911620"/>
                <a:gd name="connsiteY4" fmla="*/ 1887086 h 4731587"/>
                <a:gd name="connsiteX5" fmla="*/ 4312282 w 5911620"/>
                <a:gd name="connsiteY5" fmla="*/ 2045318 h 4731587"/>
                <a:gd name="connsiteX6" fmla="*/ 3715205 w 5911620"/>
                <a:gd name="connsiteY6" fmla="*/ 2441087 h 4731587"/>
                <a:gd name="connsiteX7" fmla="*/ 3638038 w 5911620"/>
                <a:gd name="connsiteY7" fmla="*/ 2433308 h 4731587"/>
                <a:gd name="connsiteX8" fmla="*/ 3599216 w 5911620"/>
                <a:gd name="connsiteY8" fmla="*/ 2421257 h 4731587"/>
                <a:gd name="connsiteX9" fmla="*/ 3468621 w 5911620"/>
                <a:gd name="connsiteY9" fmla="*/ 2408092 h 4731587"/>
                <a:gd name="connsiteX10" fmla="*/ 2820621 w 5911620"/>
                <a:gd name="connsiteY10" fmla="*/ 3056092 h 4731587"/>
                <a:gd name="connsiteX11" fmla="*/ 2799469 w 5911620"/>
                <a:gd name="connsiteY11" fmla="*/ 3176104 h 4731587"/>
                <a:gd name="connsiteX12" fmla="*/ 2196416 w 5911620"/>
                <a:gd name="connsiteY12" fmla="*/ 3596547 h 4731587"/>
                <a:gd name="connsiteX13" fmla="*/ 1876976 w 5911620"/>
                <a:gd name="connsiteY13" fmla="*/ 3578158 h 4731587"/>
                <a:gd name="connsiteX14" fmla="*/ 1269169 w 5911620"/>
                <a:gd name="connsiteY14" fmla="*/ 4185965 h 4731587"/>
                <a:gd name="connsiteX15" fmla="*/ 1245077 w 5911620"/>
                <a:gd name="connsiteY15" fmla="*/ 4335818 h 4731587"/>
                <a:gd name="connsiteX16" fmla="*/ 648000 w 5911620"/>
                <a:gd name="connsiteY16" fmla="*/ 4731587 h 4731587"/>
                <a:gd name="connsiteX17" fmla="*/ 0 w 5911620"/>
                <a:gd name="connsiteY17" fmla="*/ 4083586 h 4731587"/>
                <a:gd name="connsiteX18" fmla="*/ 517405 w 5911620"/>
                <a:gd name="connsiteY18" fmla="*/ 3448752 h 4731587"/>
                <a:gd name="connsiteX19" fmla="*/ 810000 w 5911620"/>
                <a:gd name="connsiteY19" fmla="*/ 3437040 h 4731587"/>
                <a:gd name="connsiteX20" fmla="*/ 1564644 w 5911620"/>
                <a:gd name="connsiteY20" fmla="*/ 2850869 h 4731587"/>
                <a:gd name="connsiteX21" fmla="*/ 1591616 w 5911620"/>
                <a:gd name="connsiteY21" fmla="*/ 2741160 h 4731587"/>
                <a:gd name="connsiteX22" fmla="*/ 2196416 w 5911620"/>
                <a:gd name="connsiteY22" fmla="*/ 2290499 h 4731587"/>
                <a:gd name="connsiteX23" fmla="*/ 2469077 w 5911620"/>
                <a:gd name="connsiteY23" fmla="*/ 2297212 h 4731587"/>
                <a:gd name="connsiteX24" fmla="*/ 3086932 w 5911620"/>
                <a:gd name="connsiteY24" fmla="*/ 1684381 h 4731587"/>
                <a:gd name="connsiteX25" fmla="*/ 3118129 w 5911620"/>
                <a:gd name="connsiteY25" fmla="*/ 1540856 h 4731587"/>
                <a:gd name="connsiteX26" fmla="*/ 3715206 w 5911620"/>
                <a:gd name="connsiteY26" fmla="*/ 1145087 h 4731587"/>
                <a:gd name="connsiteX27" fmla="*/ 3992970 w 5911620"/>
                <a:gd name="connsiteY27" fmla="*/ 1186462 h 4731587"/>
                <a:gd name="connsiteX28" fmla="*/ 4636298 w 5911620"/>
                <a:gd name="connsiteY28" fmla="*/ 492114 h 4731587"/>
                <a:gd name="connsiteX29" fmla="*/ 4660568 w 5911620"/>
                <a:gd name="connsiteY29" fmla="*/ 410395 h 4731587"/>
                <a:gd name="connsiteX30" fmla="*/ 5263620 w 5911620"/>
                <a:gd name="connsiteY30" fmla="*/ 0 h 4731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911620" h="4731587">
                  <a:moveTo>
                    <a:pt x="5263620" y="0"/>
                  </a:moveTo>
                  <a:cubicBezTo>
                    <a:pt x="5621502" y="0"/>
                    <a:pt x="5911620" y="290119"/>
                    <a:pt x="5911620" y="648000"/>
                  </a:cubicBezTo>
                  <a:cubicBezTo>
                    <a:pt x="5911621" y="1005881"/>
                    <a:pt x="5621502" y="1296000"/>
                    <a:pt x="5263620" y="1296000"/>
                  </a:cubicBezTo>
                  <a:cubicBezTo>
                    <a:pt x="5171148" y="1281322"/>
                    <a:pt x="4995550" y="1269360"/>
                    <a:pt x="4928247" y="1284162"/>
                  </a:cubicBezTo>
                  <a:cubicBezTo>
                    <a:pt x="4752148" y="1322892"/>
                    <a:pt x="4415031" y="1511952"/>
                    <a:pt x="4357521" y="1887086"/>
                  </a:cubicBezTo>
                  <a:cubicBezTo>
                    <a:pt x="4348881" y="1935537"/>
                    <a:pt x="4332423" y="2002618"/>
                    <a:pt x="4312282" y="2045318"/>
                  </a:cubicBezTo>
                  <a:cubicBezTo>
                    <a:pt x="4208160" y="2283646"/>
                    <a:pt x="3983616" y="2441087"/>
                    <a:pt x="3715205" y="2441087"/>
                  </a:cubicBezTo>
                  <a:lnTo>
                    <a:pt x="3638038" y="2433308"/>
                  </a:lnTo>
                  <a:lnTo>
                    <a:pt x="3599216" y="2421257"/>
                  </a:lnTo>
                  <a:cubicBezTo>
                    <a:pt x="3557032" y="2412625"/>
                    <a:pt x="3513356" y="2408092"/>
                    <a:pt x="3468621" y="2408092"/>
                  </a:cubicBezTo>
                  <a:cubicBezTo>
                    <a:pt x="3110740" y="2408092"/>
                    <a:pt x="2820621" y="2698211"/>
                    <a:pt x="2820621" y="3056092"/>
                  </a:cubicBezTo>
                  <a:lnTo>
                    <a:pt x="2799469" y="3176104"/>
                  </a:lnTo>
                  <a:cubicBezTo>
                    <a:pt x="2704700" y="3416437"/>
                    <a:pt x="2470419" y="3596547"/>
                    <a:pt x="2196416" y="3596547"/>
                  </a:cubicBezTo>
                  <a:cubicBezTo>
                    <a:pt x="2089936" y="3590417"/>
                    <a:pt x="2003486" y="3572483"/>
                    <a:pt x="1876976" y="3578158"/>
                  </a:cubicBezTo>
                  <a:cubicBezTo>
                    <a:pt x="1638677" y="3588848"/>
                    <a:pt x="1262949" y="3821863"/>
                    <a:pt x="1269169" y="4185965"/>
                  </a:cubicBezTo>
                  <a:lnTo>
                    <a:pt x="1245077" y="4335818"/>
                  </a:lnTo>
                  <a:cubicBezTo>
                    <a:pt x="1184029" y="4580834"/>
                    <a:pt x="916411" y="4731586"/>
                    <a:pt x="648000" y="4731587"/>
                  </a:cubicBezTo>
                  <a:cubicBezTo>
                    <a:pt x="290119" y="4731586"/>
                    <a:pt x="0" y="4441467"/>
                    <a:pt x="0" y="4083586"/>
                  </a:cubicBezTo>
                  <a:cubicBezTo>
                    <a:pt x="0" y="3770440"/>
                    <a:pt x="222122" y="3509175"/>
                    <a:pt x="517405" y="3448752"/>
                  </a:cubicBezTo>
                  <a:cubicBezTo>
                    <a:pt x="640701" y="3420788"/>
                    <a:pt x="746249" y="3428307"/>
                    <a:pt x="810000" y="3437040"/>
                  </a:cubicBezTo>
                  <a:cubicBezTo>
                    <a:pt x="1055997" y="3470738"/>
                    <a:pt x="1519601" y="3120462"/>
                    <a:pt x="1564644" y="2850869"/>
                  </a:cubicBezTo>
                  <a:cubicBezTo>
                    <a:pt x="1574748" y="2809850"/>
                    <a:pt x="1588187" y="2765493"/>
                    <a:pt x="1591616" y="2741160"/>
                  </a:cubicBezTo>
                  <a:cubicBezTo>
                    <a:pt x="1683142" y="2483200"/>
                    <a:pt x="1883269" y="2290499"/>
                    <a:pt x="2196416" y="2290499"/>
                  </a:cubicBezTo>
                  <a:cubicBezTo>
                    <a:pt x="2317448" y="2289388"/>
                    <a:pt x="2327237" y="2307259"/>
                    <a:pt x="2469077" y="2297212"/>
                  </a:cubicBezTo>
                  <a:cubicBezTo>
                    <a:pt x="2610917" y="2287165"/>
                    <a:pt x="3086932" y="2042262"/>
                    <a:pt x="3086932" y="1684381"/>
                  </a:cubicBezTo>
                  <a:lnTo>
                    <a:pt x="3118129" y="1540856"/>
                  </a:lnTo>
                  <a:cubicBezTo>
                    <a:pt x="3216500" y="1308279"/>
                    <a:pt x="3446795" y="1145087"/>
                    <a:pt x="3715206" y="1145087"/>
                  </a:cubicBezTo>
                  <a:lnTo>
                    <a:pt x="3992970" y="1186462"/>
                  </a:lnTo>
                  <a:cubicBezTo>
                    <a:pt x="4265176" y="1183100"/>
                    <a:pt x="4569100" y="1150269"/>
                    <a:pt x="4636298" y="492114"/>
                  </a:cubicBezTo>
                  <a:lnTo>
                    <a:pt x="4660568" y="410395"/>
                  </a:lnTo>
                  <a:cubicBezTo>
                    <a:pt x="4755337" y="170062"/>
                    <a:pt x="4989618" y="0"/>
                    <a:pt x="5263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p:nvPr/>
          </p:nvSpPr>
          <p:spPr>
            <a:xfrm>
              <a:off x="7592794" y="1613307"/>
              <a:ext cx="1068914" cy="106891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37" name="椭圆 36"/>
            <p:cNvSpPr/>
            <p:nvPr/>
          </p:nvSpPr>
          <p:spPr>
            <a:xfrm>
              <a:off x="4557181" y="3940950"/>
              <a:ext cx="1008154" cy="100815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38" name="椭圆 37"/>
            <p:cNvSpPr/>
            <p:nvPr/>
          </p:nvSpPr>
          <p:spPr>
            <a:xfrm>
              <a:off x="2965760" y="5057499"/>
              <a:ext cx="1068914" cy="106891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39" name="椭圆 38"/>
            <p:cNvSpPr/>
            <p:nvPr/>
          </p:nvSpPr>
          <p:spPr>
            <a:xfrm>
              <a:off x="6023514" y="2785335"/>
              <a:ext cx="1068914" cy="106891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a:solidFill>
                  <a:schemeClr val="bg1"/>
                </a:solidFill>
                <a:effectLst>
                  <a:outerShdw blurRad="38100" dist="38100" dir="2700000" algn="tl">
                    <a:srgbClr val="000000">
                      <a:alpha val="43137"/>
                    </a:srgbClr>
                  </a:outerShdw>
                </a:effectLst>
                <a:latin typeface="DIN-BoldItalic" pitchFamily="50" charset="0"/>
              </a:endParaRPr>
            </a:p>
          </p:txBody>
        </p:sp>
        <p:sp>
          <p:nvSpPr>
            <p:cNvPr id="40" name="Freeform 274"/>
            <p:cNvSpPr>
              <a:spLocks/>
            </p:cNvSpPr>
            <p:nvPr/>
          </p:nvSpPr>
          <p:spPr bwMode="auto">
            <a:xfrm>
              <a:off x="6319854" y="3088617"/>
              <a:ext cx="476234" cy="476234"/>
            </a:xfrm>
            <a:custGeom>
              <a:avLst/>
              <a:gdLst>
                <a:gd name="T0" fmla="*/ 285 w 288"/>
                <a:gd name="T1" fmla="*/ 109 h 288"/>
                <a:gd name="T2" fmla="*/ 277 w 288"/>
                <a:gd name="T3" fmla="*/ 104 h 288"/>
                <a:gd name="T4" fmla="*/ 270 w 288"/>
                <a:gd name="T5" fmla="*/ 103 h 288"/>
                <a:gd name="T6" fmla="*/ 189 w 288"/>
                <a:gd name="T7" fmla="*/ 103 h 288"/>
                <a:gd name="T8" fmla="*/ 185 w 288"/>
                <a:gd name="T9" fmla="*/ 101 h 288"/>
                <a:gd name="T10" fmla="*/ 183 w 288"/>
                <a:gd name="T11" fmla="*/ 98 h 288"/>
                <a:gd name="T12" fmla="*/ 159 w 288"/>
                <a:gd name="T13" fmla="*/ 14 h 288"/>
                <a:gd name="T14" fmla="*/ 156 w 288"/>
                <a:gd name="T15" fmla="*/ 6 h 288"/>
                <a:gd name="T16" fmla="*/ 144 w 288"/>
                <a:gd name="T17" fmla="*/ 0 h 288"/>
                <a:gd name="T18" fmla="*/ 133 w 288"/>
                <a:gd name="T19" fmla="*/ 6 h 288"/>
                <a:gd name="T20" fmla="*/ 129 w 288"/>
                <a:gd name="T21" fmla="*/ 14 h 288"/>
                <a:gd name="T22" fmla="*/ 106 w 288"/>
                <a:gd name="T23" fmla="*/ 98 h 288"/>
                <a:gd name="T24" fmla="*/ 103 w 288"/>
                <a:gd name="T25" fmla="*/ 101 h 288"/>
                <a:gd name="T26" fmla="*/ 99 w 288"/>
                <a:gd name="T27" fmla="*/ 103 h 288"/>
                <a:gd name="T28" fmla="*/ 19 w 288"/>
                <a:gd name="T29" fmla="*/ 103 h 288"/>
                <a:gd name="T30" fmla="*/ 9 w 288"/>
                <a:gd name="T31" fmla="*/ 105 h 288"/>
                <a:gd name="T32" fmla="*/ 4 w 288"/>
                <a:gd name="T33" fmla="*/ 109 h 288"/>
                <a:gd name="T34" fmla="*/ 0 w 288"/>
                <a:gd name="T35" fmla="*/ 117 h 288"/>
                <a:gd name="T36" fmla="*/ 4 w 288"/>
                <a:gd name="T37" fmla="*/ 127 h 288"/>
                <a:gd name="T38" fmla="*/ 10 w 288"/>
                <a:gd name="T39" fmla="*/ 132 h 288"/>
                <a:gd name="T40" fmla="*/ 75 w 288"/>
                <a:gd name="T41" fmla="*/ 175 h 288"/>
                <a:gd name="T42" fmla="*/ 78 w 288"/>
                <a:gd name="T43" fmla="*/ 181 h 288"/>
                <a:gd name="T44" fmla="*/ 78 w 288"/>
                <a:gd name="T45" fmla="*/ 183 h 288"/>
                <a:gd name="T46" fmla="*/ 53 w 288"/>
                <a:gd name="T47" fmla="*/ 266 h 288"/>
                <a:gd name="T48" fmla="*/ 51 w 288"/>
                <a:gd name="T49" fmla="*/ 273 h 288"/>
                <a:gd name="T50" fmla="*/ 54 w 288"/>
                <a:gd name="T51" fmla="*/ 282 h 288"/>
                <a:gd name="T52" fmla="*/ 65 w 288"/>
                <a:gd name="T53" fmla="*/ 288 h 288"/>
                <a:gd name="T54" fmla="*/ 78 w 288"/>
                <a:gd name="T55" fmla="*/ 282 h 288"/>
                <a:gd name="T56" fmla="*/ 141 w 288"/>
                <a:gd name="T57" fmla="*/ 228 h 288"/>
                <a:gd name="T58" fmla="*/ 145 w 288"/>
                <a:gd name="T59" fmla="*/ 227 h 288"/>
                <a:gd name="T60" fmla="*/ 148 w 288"/>
                <a:gd name="T61" fmla="*/ 228 h 288"/>
                <a:gd name="T62" fmla="*/ 215 w 288"/>
                <a:gd name="T63" fmla="*/ 283 h 288"/>
                <a:gd name="T64" fmla="*/ 228 w 288"/>
                <a:gd name="T65" fmla="*/ 288 h 288"/>
                <a:gd name="T66" fmla="*/ 228 w 288"/>
                <a:gd name="T67" fmla="*/ 288 h 288"/>
                <a:gd name="T68" fmla="*/ 238 w 288"/>
                <a:gd name="T69" fmla="*/ 283 h 288"/>
                <a:gd name="T70" fmla="*/ 241 w 288"/>
                <a:gd name="T71" fmla="*/ 274 h 288"/>
                <a:gd name="T72" fmla="*/ 240 w 288"/>
                <a:gd name="T73" fmla="*/ 266 h 288"/>
                <a:gd name="T74" fmla="*/ 211 w 288"/>
                <a:gd name="T75" fmla="*/ 182 h 288"/>
                <a:gd name="T76" fmla="*/ 211 w 288"/>
                <a:gd name="T77" fmla="*/ 181 h 288"/>
                <a:gd name="T78" fmla="*/ 214 w 288"/>
                <a:gd name="T79" fmla="*/ 175 h 288"/>
                <a:gd name="T80" fmla="*/ 279 w 288"/>
                <a:gd name="T81" fmla="*/ 132 h 288"/>
                <a:gd name="T82" fmla="*/ 284 w 288"/>
                <a:gd name="T83" fmla="*/ 127 h 288"/>
                <a:gd name="T84" fmla="*/ 288 w 288"/>
                <a:gd name="T85" fmla="*/ 117 h 288"/>
                <a:gd name="T86" fmla="*/ 285 w 288"/>
                <a:gd name="T87" fmla="*/ 1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88">
                  <a:moveTo>
                    <a:pt x="285" y="109"/>
                  </a:moveTo>
                  <a:cubicBezTo>
                    <a:pt x="282" y="106"/>
                    <a:pt x="279" y="105"/>
                    <a:pt x="277" y="104"/>
                  </a:cubicBezTo>
                  <a:cubicBezTo>
                    <a:pt x="275" y="103"/>
                    <a:pt x="272" y="103"/>
                    <a:pt x="270" y="103"/>
                  </a:cubicBezTo>
                  <a:cubicBezTo>
                    <a:pt x="189" y="103"/>
                    <a:pt x="189" y="103"/>
                    <a:pt x="189" y="103"/>
                  </a:cubicBezTo>
                  <a:cubicBezTo>
                    <a:pt x="188" y="103"/>
                    <a:pt x="187" y="103"/>
                    <a:pt x="185" y="101"/>
                  </a:cubicBezTo>
                  <a:cubicBezTo>
                    <a:pt x="184" y="100"/>
                    <a:pt x="183" y="99"/>
                    <a:pt x="183" y="98"/>
                  </a:cubicBezTo>
                  <a:cubicBezTo>
                    <a:pt x="159" y="14"/>
                    <a:pt x="159" y="14"/>
                    <a:pt x="159" y="14"/>
                  </a:cubicBezTo>
                  <a:cubicBezTo>
                    <a:pt x="158" y="11"/>
                    <a:pt x="158" y="9"/>
                    <a:pt x="156" y="6"/>
                  </a:cubicBezTo>
                  <a:cubicBezTo>
                    <a:pt x="154" y="4"/>
                    <a:pt x="151" y="0"/>
                    <a:pt x="144" y="0"/>
                  </a:cubicBezTo>
                  <a:cubicBezTo>
                    <a:pt x="138" y="0"/>
                    <a:pt x="134" y="4"/>
                    <a:pt x="133" y="6"/>
                  </a:cubicBezTo>
                  <a:cubicBezTo>
                    <a:pt x="131" y="9"/>
                    <a:pt x="130" y="11"/>
                    <a:pt x="129" y="14"/>
                  </a:cubicBezTo>
                  <a:cubicBezTo>
                    <a:pt x="106" y="98"/>
                    <a:pt x="106" y="98"/>
                    <a:pt x="106" y="98"/>
                  </a:cubicBezTo>
                  <a:cubicBezTo>
                    <a:pt x="106" y="99"/>
                    <a:pt x="105" y="100"/>
                    <a:pt x="103" y="101"/>
                  </a:cubicBezTo>
                  <a:cubicBezTo>
                    <a:pt x="102" y="103"/>
                    <a:pt x="100" y="103"/>
                    <a:pt x="99" y="103"/>
                  </a:cubicBezTo>
                  <a:cubicBezTo>
                    <a:pt x="19" y="103"/>
                    <a:pt x="19" y="103"/>
                    <a:pt x="19" y="103"/>
                  </a:cubicBezTo>
                  <a:cubicBezTo>
                    <a:pt x="15" y="103"/>
                    <a:pt x="13" y="103"/>
                    <a:pt x="9" y="105"/>
                  </a:cubicBezTo>
                  <a:cubicBezTo>
                    <a:pt x="7" y="106"/>
                    <a:pt x="5" y="107"/>
                    <a:pt x="4" y="109"/>
                  </a:cubicBezTo>
                  <a:cubicBezTo>
                    <a:pt x="2" y="111"/>
                    <a:pt x="0" y="114"/>
                    <a:pt x="0" y="117"/>
                  </a:cubicBezTo>
                  <a:cubicBezTo>
                    <a:pt x="1" y="122"/>
                    <a:pt x="3" y="125"/>
                    <a:pt x="4" y="127"/>
                  </a:cubicBezTo>
                  <a:cubicBezTo>
                    <a:pt x="6" y="129"/>
                    <a:pt x="8" y="131"/>
                    <a:pt x="10" y="132"/>
                  </a:cubicBezTo>
                  <a:cubicBezTo>
                    <a:pt x="75" y="175"/>
                    <a:pt x="75" y="175"/>
                    <a:pt x="75" y="175"/>
                  </a:cubicBezTo>
                  <a:cubicBezTo>
                    <a:pt x="76" y="175"/>
                    <a:pt x="78" y="179"/>
                    <a:pt x="78" y="181"/>
                  </a:cubicBezTo>
                  <a:cubicBezTo>
                    <a:pt x="78" y="182"/>
                    <a:pt x="78" y="183"/>
                    <a:pt x="78" y="183"/>
                  </a:cubicBezTo>
                  <a:cubicBezTo>
                    <a:pt x="53" y="266"/>
                    <a:pt x="53" y="266"/>
                    <a:pt x="53" y="266"/>
                  </a:cubicBezTo>
                  <a:cubicBezTo>
                    <a:pt x="52" y="268"/>
                    <a:pt x="51" y="271"/>
                    <a:pt x="51" y="273"/>
                  </a:cubicBezTo>
                  <a:cubicBezTo>
                    <a:pt x="51" y="276"/>
                    <a:pt x="52" y="279"/>
                    <a:pt x="54" y="282"/>
                  </a:cubicBezTo>
                  <a:cubicBezTo>
                    <a:pt x="56" y="286"/>
                    <a:pt x="61" y="288"/>
                    <a:pt x="65" y="288"/>
                  </a:cubicBezTo>
                  <a:cubicBezTo>
                    <a:pt x="72" y="288"/>
                    <a:pt x="74" y="285"/>
                    <a:pt x="78" y="282"/>
                  </a:cubicBezTo>
                  <a:cubicBezTo>
                    <a:pt x="141" y="228"/>
                    <a:pt x="141" y="228"/>
                    <a:pt x="141" y="228"/>
                  </a:cubicBezTo>
                  <a:cubicBezTo>
                    <a:pt x="142" y="228"/>
                    <a:pt x="143" y="227"/>
                    <a:pt x="145" y="227"/>
                  </a:cubicBezTo>
                  <a:cubicBezTo>
                    <a:pt x="146" y="227"/>
                    <a:pt x="147" y="228"/>
                    <a:pt x="148" y="228"/>
                  </a:cubicBezTo>
                  <a:cubicBezTo>
                    <a:pt x="215" y="283"/>
                    <a:pt x="215" y="283"/>
                    <a:pt x="215" y="283"/>
                  </a:cubicBezTo>
                  <a:cubicBezTo>
                    <a:pt x="218" y="285"/>
                    <a:pt x="221" y="288"/>
                    <a:pt x="228" y="288"/>
                  </a:cubicBezTo>
                  <a:cubicBezTo>
                    <a:pt x="228" y="288"/>
                    <a:pt x="228" y="288"/>
                    <a:pt x="228" y="288"/>
                  </a:cubicBezTo>
                  <a:cubicBezTo>
                    <a:pt x="232" y="288"/>
                    <a:pt x="236" y="286"/>
                    <a:pt x="238" y="283"/>
                  </a:cubicBezTo>
                  <a:cubicBezTo>
                    <a:pt x="241" y="279"/>
                    <a:pt x="241" y="276"/>
                    <a:pt x="241" y="274"/>
                  </a:cubicBezTo>
                  <a:cubicBezTo>
                    <a:pt x="241" y="271"/>
                    <a:pt x="241" y="268"/>
                    <a:pt x="240" y="266"/>
                  </a:cubicBezTo>
                  <a:cubicBezTo>
                    <a:pt x="211" y="182"/>
                    <a:pt x="211" y="182"/>
                    <a:pt x="211" y="182"/>
                  </a:cubicBezTo>
                  <a:cubicBezTo>
                    <a:pt x="211" y="182"/>
                    <a:pt x="211" y="181"/>
                    <a:pt x="211" y="181"/>
                  </a:cubicBezTo>
                  <a:cubicBezTo>
                    <a:pt x="211" y="178"/>
                    <a:pt x="213" y="175"/>
                    <a:pt x="214" y="175"/>
                  </a:cubicBezTo>
                  <a:cubicBezTo>
                    <a:pt x="279" y="132"/>
                    <a:pt x="279" y="132"/>
                    <a:pt x="279" y="132"/>
                  </a:cubicBezTo>
                  <a:cubicBezTo>
                    <a:pt x="281" y="131"/>
                    <a:pt x="283" y="129"/>
                    <a:pt x="284" y="127"/>
                  </a:cubicBezTo>
                  <a:cubicBezTo>
                    <a:pt x="286" y="125"/>
                    <a:pt x="288" y="122"/>
                    <a:pt x="288" y="117"/>
                  </a:cubicBezTo>
                  <a:cubicBezTo>
                    <a:pt x="288" y="114"/>
                    <a:pt x="287" y="111"/>
                    <a:pt x="285" y="109"/>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72"/>
            <p:cNvSpPr>
              <a:spLocks noEditPoints="1"/>
            </p:cNvSpPr>
            <p:nvPr/>
          </p:nvSpPr>
          <p:spPr bwMode="auto">
            <a:xfrm>
              <a:off x="7873874" y="1883302"/>
              <a:ext cx="535052" cy="535050"/>
            </a:xfrm>
            <a:custGeom>
              <a:avLst/>
              <a:gdLst>
                <a:gd name="T0" fmla="*/ 261 w 288"/>
                <a:gd name="T1" fmla="*/ 108 h 288"/>
                <a:gd name="T2" fmla="*/ 257 w 288"/>
                <a:gd name="T3" fmla="*/ 108 h 288"/>
                <a:gd name="T4" fmla="*/ 249 w 288"/>
                <a:gd name="T5" fmla="*/ 89 h 288"/>
                <a:gd name="T6" fmla="*/ 254 w 288"/>
                <a:gd name="T7" fmla="*/ 84 h 288"/>
                <a:gd name="T8" fmla="*/ 254 w 288"/>
                <a:gd name="T9" fmla="*/ 46 h 288"/>
                <a:gd name="T10" fmla="*/ 242 w 288"/>
                <a:gd name="T11" fmla="*/ 33 h 288"/>
                <a:gd name="T12" fmla="*/ 204 w 288"/>
                <a:gd name="T13" fmla="*/ 33 h 288"/>
                <a:gd name="T14" fmla="*/ 199 w 288"/>
                <a:gd name="T15" fmla="*/ 39 h 288"/>
                <a:gd name="T16" fmla="*/ 180 w 288"/>
                <a:gd name="T17" fmla="*/ 31 h 288"/>
                <a:gd name="T18" fmla="*/ 180 w 288"/>
                <a:gd name="T19" fmla="*/ 27 h 288"/>
                <a:gd name="T20" fmla="*/ 153 w 288"/>
                <a:gd name="T21" fmla="*/ 0 h 288"/>
                <a:gd name="T22" fmla="*/ 135 w 288"/>
                <a:gd name="T23" fmla="*/ 0 h 288"/>
                <a:gd name="T24" fmla="*/ 108 w 288"/>
                <a:gd name="T25" fmla="*/ 27 h 288"/>
                <a:gd name="T26" fmla="*/ 108 w 288"/>
                <a:gd name="T27" fmla="*/ 31 h 288"/>
                <a:gd name="T28" fmla="*/ 89 w 288"/>
                <a:gd name="T29" fmla="*/ 39 h 288"/>
                <a:gd name="T30" fmla="*/ 84 w 288"/>
                <a:gd name="T31" fmla="*/ 33 h 288"/>
                <a:gd name="T32" fmla="*/ 46 w 288"/>
                <a:gd name="T33" fmla="*/ 33 h 288"/>
                <a:gd name="T34" fmla="*/ 33 w 288"/>
                <a:gd name="T35" fmla="*/ 46 h 288"/>
                <a:gd name="T36" fmla="*/ 33 w 288"/>
                <a:gd name="T37" fmla="*/ 84 h 288"/>
                <a:gd name="T38" fmla="*/ 39 w 288"/>
                <a:gd name="T39" fmla="*/ 89 h 288"/>
                <a:gd name="T40" fmla="*/ 31 w 288"/>
                <a:gd name="T41" fmla="*/ 108 h 288"/>
                <a:gd name="T42" fmla="*/ 27 w 288"/>
                <a:gd name="T43" fmla="*/ 108 h 288"/>
                <a:gd name="T44" fmla="*/ 0 w 288"/>
                <a:gd name="T45" fmla="*/ 135 h 288"/>
                <a:gd name="T46" fmla="*/ 0 w 288"/>
                <a:gd name="T47" fmla="*/ 153 h 288"/>
                <a:gd name="T48" fmla="*/ 27 w 288"/>
                <a:gd name="T49" fmla="*/ 180 h 288"/>
                <a:gd name="T50" fmla="*/ 31 w 288"/>
                <a:gd name="T51" fmla="*/ 180 h 288"/>
                <a:gd name="T52" fmla="*/ 39 w 288"/>
                <a:gd name="T53" fmla="*/ 199 h 288"/>
                <a:gd name="T54" fmla="*/ 33 w 288"/>
                <a:gd name="T55" fmla="*/ 204 h 288"/>
                <a:gd name="T56" fmla="*/ 33 w 288"/>
                <a:gd name="T57" fmla="*/ 242 h 288"/>
                <a:gd name="T58" fmla="*/ 46 w 288"/>
                <a:gd name="T59" fmla="*/ 255 h 288"/>
                <a:gd name="T60" fmla="*/ 84 w 288"/>
                <a:gd name="T61" fmla="*/ 255 h 288"/>
                <a:gd name="T62" fmla="*/ 89 w 288"/>
                <a:gd name="T63" fmla="*/ 249 h 288"/>
                <a:gd name="T64" fmla="*/ 108 w 288"/>
                <a:gd name="T65" fmla="*/ 257 h 288"/>
                <a:gd name="T66" fmla="*/ 108 w 288"/>
                <a:gd name="T67" fmla="*/ 261 h 288"/>
                <a:gd name="T68" fmla="*/ 135 w 288"/>
                <a:gd name="T69" fmla="*/ 288 h 288"/>
                <a:gd name="T70" fmla="*/ 153 w 288"/>
                <a:gd name="T71" fmla="*/ 288 h 288"/>
                <a:gd name="T72" fmla="*/ 180 w 288"/>
                <a:gd name="T73" fmla="*/ 261 h 288"/>
                <a:gd name="T74" fmla="*/ 180 w 288"/>
                <a:gd name="T75" fmla="*/ 257 h 288"/>
                <a:gd name="T76" fmla="*/ 199 w 288"/>
                <a:gd name="T77" fmla="*/ 249 h 288"/>
                <a:gd name="T78" fmla="*/ 204 w 288"/>
                <a:gd name="T79" fmla="*/ 255 h 288"/>
                <a:gd name="T80" fmla="*/ 242 w 288"/>
                <a:gd name="T81" fmla="*/ 255 h 288"/>
                <a:gd name="T82" fmla="*/ 254 w 288"/>
                <a:gd name="T83" fmla="*/ 242 h 288"/>
                <a:gd name="T84" fmla="*/ 254 w 288"/>
                <a:gd name="T85" fmla="*/ 204 h 288"/>
                <a:gd name="T86" fmla="*/ 249 w 288"/>
                <a:gd name="T87" fmla="*/ 199 h 288"/>
                <a:gd name="T88" fmla="*/ 257 w 288"/>
                <a:gd name="T89" fmla="*/ 180 h 288"/>
                <a:gd name="T90" fmla="*/ 261 w 288"/>
                <a:gd name="T91" fmla="*/ 180 h 288"/>
                <a:gd name="T92" fmla="*/ 288 w 288"/>
                <a:gd name="T93" fmla="*/ 153 h 288"/>
                <a:gd name="T94" fmla="*/ 288 w 288"/>
                <a:gd name="T95" fmla="*/ 135 h 288"/>
                <a:gd name="T96" fmla="*/ 261 w 288"/>
                <a:gd name="T97" fmla="*/ 108 h 288"/>
                <a:gd name="T98" fmla="*/ 144 w 288"/>
                <a:gd name="T99" fmla="*/ 198 h 288"/>
                <a:gd name="T100" fmla="*/ 90 w 288"/>
                <a:gd name="T101" fmla="*/ 145 h 288"/>
                <a:gd name="T102" fmla="*/ 144 w 288"/>
                <a:gd name="T103" fmla="*/ 91 h 288"/>
                <a:gd name="T104" fmla="*/ 197 w 288"/>
                <a:gd name="T105" fmla="*/ 145 h 288"/>
                <a:gd name="T106" fmla="*/ 144 w 288"/>
                <a:gd name="T107" fmla="*/ 19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8" h="288">
                  <a:moveTo>
                    <a:pt x="261" y="108"/>
                  </a:moveTo>
                  <a:cubicBezTo>
                    <a:pt x="257" y="108"/>
                    <a:pt x="257" y="108"/>
                    <a:pt x="257" y="108"/>
                  </a:cubicBezTo>
                  <a:cubicBezTo>
                    <a:pt x="242" y="108"/>
                    <a:pt x="239" y="100"/>
                    <a:pt x="249" y="89"/>
                  </a:cubicBezTo>
                  <a:cubicBezTo>
                    <a:pt x="254" y="84"/>
                    <a:pt x="254" y="84"/>
                    <a:pt x="254" y="84"/>
                  </a:cubicBezTo>
                  <a:cubicBezTo>
                    <a:pt x="265" y="74"/>
                    <a:pt x="265" y="57"/>
                    <a:pt x="254" y="46"/>
                  </a:cubicBezTo>
                  <a:cubicBezTo>
                    <a:pt x="242" y="33"/>
                    <a:pt x="242" y="33"/>
                    <a:pt x="242" y="33"/>
                  </a:cubicBezTo>
                  <a:cubicBezTo>
                    <a:pt x="231" y="23"/>
                    <a:pt x="214" y="23"/>
                    <a:pt x="204" y="33"/>
                  </a:cubicBezTo>
                  <a:cubicBezTo>
                    <a:pt x="199" y="39"/>
                    <a:pt x="199" y="39"/>
                    <a:pt x="199" y="39"/>
                  </a:cubicBezTo>
                  <a:cubicBezTo>
                    <a:pt x="188" y="49"/>
                    <a:pt x="180" y="46"/>
                    <a:pt x="180" y="31"/>
                  </a:cubicBezTo>
                  <a:cubicBezTo>
                    <a:pt x="180" y="27"/>
                    <a:pt x="180" y="27"/>
                    <a:pt x="180" y="27"/>
                  </a:cubicBezTo>
                  <a:cubicBezTo>
                    <a:pt x="180" y="12"/>
                    <a:pt x="168" y="0"/>
                    <a:pt x="153" y="0"/>
                  </a:cubicBezTo>
                  <a:cubicBezTo>
                    <a:pt x="135" y="0"/>
                    <a:pt x="135" y="0"/>
                    <a:pt x="135" y="0"/>
                  </a:cubicBezTo>
                  <a:cubicBezTo>
                    <a:pt x="120" y="0"/>
                    <a:pt x="108" y="12"/>
                    <a:pt x="108" y="27"/>
                  </a:cubicBezTo>
                  <a:cubicBezTo>
                    <a:pt x="108" y="31"/>
                    <a:pt x="108" y="31"/>
                    <a:pt x="108" y="31"/>
                  </a:cubicBezTo>
                  <a:cubicBezTo>
                    <a:pt x="108" y="46"/>
                    <a:pt x="100" y="49"/>
                    <a:pt x="89" y="39"/>
                  </a:cubicBezTo>
                  <a:cubicBezTo>
                    <a:pt x="84" y="33"/>
                    <a:pt x="84" y="33"/>
                    <a:pt x="84" y="33"/>
                  </a:cubicBezTo>
                  <a:cubicBezTo>
                    <a:pt x="73" y="23"/>
                    <a:pt x="56" y="23"/>
                    <a:pt x="46" y="33"/>
                  </a:cubicBezTo>
                  <a:cubicBezTo>
                    <a:pt x="33" y="46"/>
                    <a:pt x="33" y="46"/>
                    <a:pt x="33" y="46"/>
                  </a:cubicBezTo>
                  <a:cubicBezTo>
                    <a:pt x="23" y="57"/>
                    <a:pt x="23" y="74"/>
                    <a:pt x="33" y="84"/>
                  </a:cubicBezTo>
                  <a:cubicBezTo>
                    <a:pt x="39" y="89"/>
                    <a:pt x="39" y="89"/>
                    <a:pt x="39" y="89"/>
                  </a:cubicBezTo>
                  <a:cubicBezTo>
                    <a:pt x="49" y="100"/>
                    <a:pt x="45" y="108"/>
                    <a:pt x="31" y="108"/>
                  </a:cubicBezTo>
                  <a:cubicBezTo>
                    <a:pt x="27" y="108"/>
                    <a:pt x="27" y="108"/>
                    <a:pt x="27" y="108"/>
                  </a:cubicBezTo>
                  <a:cubicBezTo>
                    <a:pt x="12" y="108"/>
                    <a:pt x="0" y="120"/>
                    <a:pt x="0" y="135"/>
                  </a:cubicBezTo>
                  <a:cubicBezTo>
                    <a:pt x="0" y="153"/>
                    <a:pt x="0" y="153"/>
                    <a:pt x="0" y="153"/>
                  </a:cubicBezTo>
                  <a:cubicBezTo>
                    <a:pt x="0" y="168"/>
                    <a:pt x="12" y="180"/>
                    <a:pt x="27" y="180"/>
                  </a:cubicBezTo>
                  <a:cubicBezTo>
                    <a:pt x="31" y="180"/>
                    <a:pt x="31" y="180"/>
                    <a:pt x="31" y="180"/>
                  </a:cubicBezTo>
                  <a:cubicBezTo>
                    <a:pt x="45" y="180"/>
                    <a:pt x="49" y="188"/>
                    <a:pt x="39" y="199"/>
                  </a:cubicBezTo>
                  <a:cubicBezTo>
                    <a:pt x="33" y="204"/>
                    <a:pt x="33" y="204"/>
                    <a:pt x="33" y="204"/>
                  </a:cubicBezTo>
                  <a:cubicBezTo>
                    <a:pt x="23" y="214"/>
                    <a:pt x="23" y="231"/>
                    <a:pt x="33" y="242"/>
                  </a:cubicBezTo>
                  <a:cubicBezTo>
                    <a:pt x="46" y="255"/>
                    <a:pt x="46" y="255"/>
                    <a:pt x="46" y="255"/>
                  </a:cubicBezTo>
                  <a:cubicBezTo>
                    <a:pt x="56" y="265"/>
                    <a:pt x="73" y="265"/>
                    <a:pt x="84" y="255"/>
                  </a:cubicBezTo>
                  <a:cubicBezTo>
                    <a:pt x="89" y="249"/>
                    <a:pt x="89" y="249"/>
                    <a:pt x="89" y="249"/>
                  </a:cubicBezTo>
                  <a:cubicBezTo>
                    <a:pt x="100" y="239"/>
                    <a:pt x="108" y="242"/>
                    <a:pt x="108" y="257"/>
                  </a:cubicBezTo>
                  <a:cubicBezTo>
                    <a:pt x="108" y="261"/>
                    <a:pt x="108" y="261"/>
                    <a:pt x="108" y="261"/>
                  </a:cubicBezTo>
                  <a:cubicBezTo>
                    <a:pt x="108" y="276"/>
                    <a:pt x="120" y="288"/>
                    <a:pt x="135" y="288"/>
                  </a:cubicBezTo>
                  <a:cubicBezTo>
                    <a:pt x="153" y="288"/>
                    <a:pt x="153" y="288"/>
                    <a:pt x="153" y="288"/>
                  </a:cubicBezTo>
                  <a:cubicBezTo>
                    <a:pt x="168" y="288"/>
                    <a:pt x="180" y="276"/>
                    <a:pt x="180" y="261"/>
                  </a:cubicBezTo>
                  <a:cubicBezTo>
                    <a:pt x="180" y="257"/>
                    <a:pt x="180" y="257"/>
                    <a:pt x="180" y="257"/>
                  </a:cubicBezTo>
                  <a:cubicBezTo>
                    <a:pt x="180" y="242"/>
                    <a:pt x="188" y="239"/>
                    <a:pt x="199" y="249"/>
                  </a:cubicBezTo>
                  <a:cubicBezTo>
                    <a:pt x="204" y="255"/>
                    <a:pt x="204" y="255"/>
                    <a:pt x="204" y="255"/>
                  </a:cubicBezTo>
                  <a:cubicBezTo>
                    <a:pt x="214" y="265"/>
                    <a:pt x="231" y="265"/>
                    <a:pt x="242" y="255"/>
                  </a:cubicBezTo>
                  <a:cubicBezTo>
                    <a:pt x="254" y="242"/>
                    <a:pt x="254" y="242"/>
                    <a:pt x="254" y="242"/>
                  </a:cubicBezTo>
                  <a:cubicBezTo>
                    <a:pt x="265" y="231"/>
                    <a:pt x="265" y="214"/>
                    <a:pt x="254" y="204"/>
                  </a:cubicBezTo>
                  <a:cubicBezTo>
                    <a:pt x="249" y="199"/>
                    <a:pt x="249" y="199"/>
                    <a:pt x="249" y="199"/>
                  </a:cubicBezTo>
                  <a:cubicBezTo>
                    <a:pt x="239" y="188"/>
                    <a:pt x="242" y="180"/>
                    <a:pt x="257" y="180"/>
                  </a:cubicBezTo>
                  <a:cubicBezTo>
                    <a:pt x="261" y="180"/>
                    <a:pt x="261" y="180"/>
                    <a:pt x="261" y="180"/>
                  </a:cubicBezTo>
                  <a:cubicBezTo>
                    <a:pt x="276" y="180"/>
                    <a:pt x="288" y="168"/>
                    <a:pt x="288" y="153"/>
                  </a:cubicBezTo>
                  <a:cubicBezTo>
                    <a:pt x="288" y="135"/>
                    <a:pt x="288" y="135"/>
                    <a:pt x="288" y="135"/>
                  </a:cubicBezTo>
                  <a:cubicBezTo>
                    <a:pt x="288" y="120"/>
                    <a:pt x="276" y="108"/>
                    <a:pt x="261" y="108"/>
                  </a:cubicBezTo>
                  <a:close/>
                  <a:moveTo>
                    <a:pt x="144" y="198"/>
                  </a:moveTo>
                  <a:cubicBezTo>
                    <a:pt x="114" y="198"/>
                    <a:pt x="90" y="174"/>
                    <a:pt x="90" y="145"/>
                  </a:cubicBezTo>
                  <a:cubicBezTo>
                    <a:pt x="90" y="115"/>
                    <a:pt x="114" y="91"/>
                    <a:pt x="144" y="91"/>
                  </a:cubicBezTo>
                  <a:cubicBezTo>
                    <a:pt x="173" y="91"/>
                    <a:pt x="197" y="115"/>
                    <a:pt x="197" y="145"/>
                  </a:cubicBezTo>
                  <a:cubicBezTo>
                    <a:pt x="197" y="174"/>
                    <a:pt x="173" y="198"/>
                    <a:pt x="144" y="198"/>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211"/>
            <p:cNvSpPr>
              <a:spLocks/>
            </p:cNvSpPr>
            <p:nvPr/>
          </p:nvSpPr>
          <p:spPr bwMode="auto">
            <a:xfrm>
              <a:off x="4853343" y="4178600"/>
              <a:ext cx="357774" cy="536663"/>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252"/>
            <p:cNvSpPr>
              <a:spLocks noEditPoints="1"/>
            </p:cNvSpPr>
            <p:nvPr/>
          </p:nvSpPr>
          <p:spPr bwMode="auto">
            <a:xfrm>
              <a:off x="3260643" y="5366716"/>
              <a:ext cx="479147" cy="450479"/>
            </a:xfrm>
            <a:custGeom>
              <a:avLst/>
              <a:gdLst>
                <a:gd name="T0" fmla="*/ 294 w 301"/>
                <a:gd name="T1" fmla="*/ 107 h 285"/>
                <a:gd name="T2" fmla="*/ 137 w 301"/>
                <a:gd name="T3" fmla="*/ 9 h 285"/>
                <a:gd name="T4" fmla="*/ 7 w 301"/>
                <a:gd name="T5" fmla="*/ 139 h 285"/>
                <a:gd name="T6" fmla="*/ 64 w 301"/>
                <a:gd name="T7" fmla="*/ 218 h 285"/>
                <a:gd name="T8" fmla="*/ 36 w 301"/>
                <a:gd name="T9" fmla="*/ 268 h 285"/>
                <a:gd name="T10" fmla="*/ 122 w 301"/>
                <a:gd name="T11" fmla="*/ 237 h 285"/>
                <a:gd name="T12" fmla="*/ 164 w 301"/>
                <a:gd name="T13" fmla="*/ 237 h 285"/>
                <a:gd name="T14" fmla="*/ 294 w 301"/>
                <a:gd name="T15" fmla="*/ 107 h 285"/>
                <a:gd name="T16" fmla="*/ 80 w 301"/>
                <a:gd name="T17" fmla="*/ 143 h 285"/>
                <a:gd name="T18" fmla="*/ 60 w 301"/>
                <a:gd name="T19" fmla="*/ 123 h 285"/>
                <a:gd name="T20" fmla="*/ 80 w 301"/>
                <a:gd name="T21" fmla="*/ 103 h 285"/>
                <a:gd name="T22" fmla="*/ 100 w 301"/>
                <a:gd name="T23" fmla="*/ 123 h 285"/>
                <a:gd name="T24" fmla="*/ 80 w 301"/>
                <a:gd name="T25" fmla="*/ 143 h 285"/>
                <a:gd name="T26" fmla="*/ 151 w 301"/>
                <a:gd name="T27" fmla="*/ 143 h 285"/>
                <a:gd name="T28" fmla="*/ 131 w 301"/>
                <a:gd name="T29" fmla="*/ 123 h 285"/>
                <a:gd name="T30" fmla="*/ 151 w 301"/>
                <a:gd name="T31" fmla="*/ 103 h 285"/>
                <a:gd name="T32" fmla="*/ 172 w 301"/>
                <a:gd name="T33" fmla="*/ 123 h 285"/>
                <a:gd name="T34" fmla="*/ 151 w 301"/>
                <a:gd name="T35" fmla="*/ 143 h 285"/>
                <a:gd name="T36" fmla="*/ 223 w 301"/>
                <a:gd name="T37" fmla="*/ 143 h 285"/>
                <a:gd name="T38" fmla="*/ 203 w 301"/>
                <a:gd name="T39" fmla="*/ 123 h 285"/>
                <a:gd name="T40" fmla="*/ 223 w 301"/>
                <a:gd name="T41" fmla="*/ 103 h 285"/>
                <a:gd name="T42" fmla="*/ 243 w 301"/>
                <a:gd name="T43" fmla="*/ 123 h 285"/>
                <a:gd name="T44" fmla="*/ 223 w 301"/>
                <a:gd name="T45" fmla="*/ 14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4" name="组合 43"/>
          <p:cNvGrpSpPr/>
          <p:nvPr/>
        </p:nvGrpSpPr>
        <p:grpSpPr>
          <a:xfrm>
            <a:off x="954537" y="3281858"/>
            <a:ext cx="2355419" cy="1640869"/>
            <a:chOff x="869725" y="3642022"/>
            <a:chExt cx="2355419" cy="1640869"/>
          </a:xfrm>
        </p:grpSpPr>
        <p:grpSp>
          <p:nvGrpSpPr>
            <p:cNvPr id="45" name="组合 44"/>
            <p:cNvGrpSpPr/>
            <p:nvPr/>
          </p:nvGrpSpPr>
          <p:grpSpPr>
            <a:xfrm>
              <a:off x="869725" y="4756247"/>
              <a:ext cx="2355419" cy="526644"/>
              <a:chOff x="734497" y="2664880"/>
              <a:chExt cx="2355419" cy="526644"/>
            </a:xfrm>
          </p:grpSpPr>
          <p:cxnSp>
            <p:nvCxnSpPr>
              <p:cNvPr id="78" name="直接连接符 77"/>
              <p:cNvCxnSpPr/>
              <p:nvPr/>
            </p:nvCxnSpPr>
            <p:spPr>
              <a:xfrm>
                <a:off x="734497" y="2664880"/>
                <a:ext cx="18287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2563272" y="2664880"/>
                <a:ext cx="526644" cy="526644"/>
              </a:xfrm>
              <a:prstGeom prst="line">
                <a:avLst/>
              </a:prstGeom>
              <a:ln w="1905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75" name="组合 74"/>
            <p:cNvGrpSpPr/>
            <p:nvPr/>
          </p:nvGrpSpPr>
          <p:grpSpPr>
            <a:xfrm>
              <a:off x="872318" y="3642022"/>
              <a:ext cx="2089504" cy="1081131"/>
              <a:chOff x="8779234" y="1731826"/>
              <a:chExt cx="2089504" cy="1081131"/>
            </a:xfrm>
          </p:grpSpPr>
          <p:sp>
            <p:nvSpPr>
              <p:cNvPr id="76" name="矩形 75"/>
              <p:cNvSpPr/>
              <p:nvPr/>
            </p:nvSpPr>
            <p:spPr>
              <a:xfrm>
                <a:off x="8779234" y="1731826"/>
                <a:ext cx="1313180" cy="430887"/>
              </a:xfrm>
              <a:prstGeom prst="rect">
                <a:avLst/>
              </a:prstGeom>
            </p:spPr>
            <p:txBody>
              <a:bodyPr wrap="none">
                <a:spAutoFit/>
              </a:bodyPr>
              <a:lstStyle/>
              <a:p>
                <a:r>
                  <a:rPr lang="zh-CN" altLang="en-US" sz="2200" dirty="0">
                    <a:effectLst>
                      <a:innerShdw blurRad="50800">
                        <a:prstClr val="black"/>
                      </a:innerShdw>
                    </a:effectLst>
                    <a:latin typeface="微软雅黑" panose="020B0503020204020204" pitchFamily="34" charset="-122"/>
                    <a:ea typeface="微软雅黑" panose="020B0503020204020204" pitchFamily="34" charset="-122"/>
                  </a:rPr>
                  <a:t>工作名称</a:t>
                </a:r>
              </a:p>
            </p:txBody>
          </p:sp>
          <p:sp>
            <p:nvSpPr>
              <p:cNvPr id="77" name="矩形 76"/>
              <p:cNvSpPr/>
              <p:nvPr/>
            </p:nvSpPr>
            <p:spPr>
              <a:xfrm>
                <a:off x="8779234" y="2105071"/>
                <a:ext cx="2089504" cy="707886"/>
              </a:xfrm>
              <a:prstGeom prst="rect">
                <a:avLst/>
              </a:prstGeom>
            </p:spPr>
            <p:txBody>
              <a:bodyPr wrap="square" anchor="ctr">
                <a:spAutoFit/>
              </a:bodyPr>
              <a:lstStyle/>
              <a:p>
                <a:pPr>
                  <a:lnSpc>
                    <a:spcPts val="16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1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80" name="组合 79"/>
          <p:cNvGrpSpPr/>
          <p:nvPr/>
        </p:nvGrpSpPr>
        <p:grpSpPr>
          <a:xfrm>
            <a:off x="5449753" y="4429290"/>
            <a:ext cx="2616147" cy="1590189"/>
            <a:chOff x="5364941" y="4789454"/>
            <a:chExt cx="2616147" cy="1590189"/>
          </a:xfrm>
        </p:grpSpPr>
        <p:grpSp>
          <p:nvGrpSpPr>
            <p:cNvPr id="81" name="组合 80"/>
            <p:cNvGrpSpPr/>
            <p:nvPr/>
          </p:nvGrpSpPr>
          <p:grpSpPr>
            <a:xfrm rot="10800000">
              <a:off x="5364941" y="4789454"/>
              <a:ext cx="2355419" cy="526644"/>
              <a:chOff x="734497" y="2664880"/>
              <a:chExt cx="2355419" cy="526644"/>
            </a:xfrm>
          </p:grpSpPr>
          <p:cxnSp>
            <p:nvCxnSpPr>
              <p:cNvPr id="85" name="直接连接符 84"/>
              <p:cNvCxnSpPr/>
              <p:nvPr/>
            </p:nvCxnSpPr>
            <p:spPr>
              <a:xfrm>
                <a:off x="734497" y="2664880"/>
                <a:ext cx="18287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86" name="直接连接符 85"/>
              <p:cNvCxnSpPr/>
              <p:nvPr/>
            </p:nvCxnSpPr>
            <p:spPr>
              <a:xfrm>
                <a:off x="2563272" y="2664880"/>
                <a:ext cx="526644" cy="526644"/>
              </a:xfrm>
              <a:prstGeom prst="line">
                <a:avLst/>
              </a:prstGeom>
              <a:ln w="1905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82" name="组合 81"/>
            <p:cNvGrpSpPr/>
            <p:nvPr/>
          </p:nvGrpSpPr>
          <p:grpSpPr>
            <a:xfrm>
              <a:off x="5891584" y="5316097"/>
              <a:ext cx="2089504" cy="1063546"/>
              <a:chOff x="8779234" y="2030754"/>
              <a:chExt cx="2089504" cy="1063546"/>
            </a:xfrm>
          </p:grpSpPr>
          <p:sp>
            <p:nvSpPr>
              <p:cNvPr id="83" name="矩形 82"/>
              <p:cNvSpPr/>
              <p:nvPr/>
            </p:nvSpPr>
            <p:spPr>
              <a:xfrm>
                <a:off x="8779234" y="2030754"/>
                <a:ext cx="1313180" cy="430887"/>
              </a:xfrm>
              <a:prstGeom prst="rect">
                <a:avLst/>
              </a:prstGeom>
            </p:spPr>
            <p:txBody>
              <a:bodyPr wrap="none">
                <a:spAutoFit/>
              </a:bodyPr>
              <a:lstStyle/>
              <a:p>
                <a:r>
                  <a:rPr lang="zh-CN" altLang="en-US" sz="22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工作名称</a:t>
                </a:r>
              </a:p>
            </p:txBody>
          </p:sp>
          <p:sp>
            <p:nvSpPr>
              <p:cNvPr id="84" name="矩形 83"/>
              <p:cNvSpPr/>
              <p:nvPr/>
            </p:nvSpPr>
            <p:spPr>
              <a:xfrm>
                <a:off x="8779234" y="2386414"/>
                <a:ext cx="2089504" cy="707886"/>
              </a:xfrm>
              <a:prstGeom prst="rect">
                <a:avLst/>
              </a:prstGeom>
            </p:spPr>
            <p:txBody>
              <a:bodyPr wrap="square" anchor="ctr">
                <a:spAutoFit/>
              </a:bodyPr>
              <a:lstStyle/>
              <a:p>
                <a:pPr>
                  <a:lnSpc>
                    <a:spcPts val="16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1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87" name="组合 86"/>
          <p:cNvGrpSpPr/>
          <p:nvPr/>
        </p:nvGrpSpPr>
        <p:grpSpPr>
          <a:xfrm>
            <a:off x="8433234" y="2142931"/>
            <a:ext cx="2616148" cy="1611015"/>
            <a:chOff x="8348422" y="2503095"/>
            <a:chExt cx="2616148" cy="1611015"/>
          </a:xfrm>
        </p:grpSpPr>
        <p:grpSp>
          <p:nvGrpSpPr>
            <p:cNvPr id="88" name="组合 87"/>
            <p:cNvGrpSpPr/>
            <p:nvPr/>
          </p:nvGrpSpPr>
          <p:grpSpPr>
            <a:xfrm rot="10800000">
              <a:off x="8348422" y="2503095"/>
              <a:ext cx="2355419" cy="526644"/>
              <a:chOff x="734497" y="2664880"/>
              <a:chExt cx="2355419" cy="526644"/>
            </a:xfrm>
          </p:grpSpPr>
          <p:cxnSp>
            <p:nvCxnSpPr>
              <p:cNvPr id="92" name="直接连接符 91"/>
              <p:cNvCxnSpPr/>
              <p:nvPr/>
            </p:nvCxnSpPr>
            <p:spPr>
              <a:xfrm>
                <a:off x="734497" y="2664880"/>
                <a:ext cx="18287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563272" y="2664880"/>
                <a:ext cx="526644" cy="526644"/>
              </a:xfrm>
              <a:prstGeom prst="line">
                <a:avLst/>
              </a:prstGeom>
              <a:ln w="1905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89" name="组合 88"/>
            <p:cNvGrpSpPr/>
            <p:nvPr/>
          </p:nvGrpSpPr>
          <p:grpSpPr>
            <a:xfrm>
              <a:off x="8875066" y="3050564"/>
              <a:ext cx="2089504" cy="1063546"/>
              <a:chOff x="8779234" y="2030754"/>
              <a:chExt cx="2089504" cy="1063546"/>
            </a:xfrm>
          </p:grpSpPr>
          <p:sp>
            <p:nvSpPr>
              <p:cNvPr id="90" name="矩形 89"/>
              <p:cNvSpPr/>
              <p:nvPr/>
            </p:nvSpPr>
            <p:spPr>
              <a:xfrm>
                <a:off x="8779234" y="2030754"/>
                <a:ext cx="1313180" cy="430887"/>
              </a:xfrm>
              <a:prstGeom prst="rect">
                <a:avLst/>
              </a:prstGeom>
            </p:spPr>
            <p:txBody>
              <a:bodyPr wrap="none">
                <a:spAutoFit/>
              </a:bodyPr>
              <a:lstStyle/>
              <a:p>
                <a:r>
                  <a:rPr lang="zh-CN" altLang="en-US" sz="2200" dirty="0">
                    <a:solidFill>
                      <a:schemeClr val="tx2"/>
                    </a:solidFill>
                    <a:effectLst>
                      <a:innerShdw blurRad="50800">
                        <a:prstClr val="black"/>
                      </a:innerShdw>
                    </a:effectLst>
                    <a:latin typeface="微软雅黑" panose="020B0503020204020204" pitchFamily="34" charset="-122"/>
                    <a:ea typeface="微软雅黑" panose="020B0503020204020204" pitchFamily="34" charset="-122"/>
                  </a:rPr>
                  <a:t>工作名称</a:t>
                </a:r>
              </a:p>
            </p:txBody>
          </p:sp>
          <p:sp>
            <p:nvSpPr>
              <p:cNvPr id="91" name="矩形 90"/>
              <p:cNvSpPr/>
              <p:nvPr/>
            </p:nvSpPr>
            <p:spPr>
              <a:xfrm>
                <a:off x="8779234" y="2386414"/>
                <a:ext cx="2089504" cy="707886"/>
              </a:xfrm>
              <a:prstGeom prst="rect">
                <a:avLst/>
              </a:prstGeom>
            </p:spPr>
            <p:txBody>
              <a:bodyPr wrap="square" anchor="ctr">
                <a:spAutoFit/>
              </a:bodyPr>
              <a:lstStyle/>
              <a:p>
                <a:pPr>
                  <a:lnSpc>
                    <a:spcPts val="16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1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94" name="组合 93"/>
          <p:cNvGrpSpPr/>
          <p:nvPr/>
        </p:nvGrpSpPr>
        <p:grpSpPr>
          <a:xfrm>
            <a:off x="3977263" y="1048860"/>
            <a:ext cx="2445106" cy="1603382"/>
            <a:chOff x="3892451" y="1409024"/>
            <a:chExt cx="2445106" cy="1603382"/>
          </a:xfrm>
        </p:grpSpPr>
        <p:grpSp>
          <p:nvGrpSpPr>
            <p:cNvPr id="95" name="组合 94"/>
            <p:cNvGrpSpPr/>
            <p:nvPr/>
          </p:nvGrpSpPr>
          <p:grpSpPr>
            <a:xfrm>
              <a:off x="3982138" y="2485762"/>
              <a:ext cx="2355419" cy="526644"/>
              <a:chOff x="734497" y="2664880"/>
              <a:chExt cx="2355419" cy="526644"/>
            </a:xfrm>
          </p:grpSpPr>
          <p:cxnSp>
            <p:nvCxnSpPr>
              <p:cNvPr id="99" name="直接连接符 98"/>
              <p:cNvCxnSpPr/>
              <p:nvPr/>
            </p:nvCxnSpPr>
            <p:spPr>
              <a:xfrm>
                <a:off x="734497" y="2664880"/>
                <a:ext cx="1828775" cy="0"/>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2563272" y="2664880"/>
                <a:ext cx="526644" cy="526644"/>
              </a:xfrm>
              <a:prstGeom prst="line">
                <a:avLst/>
              </a:prstGeom>
              <a:ln w="19050">
                <a:solidFill>
                  <a:schemeClr val="bg1">
                    <a:lumMod val="65000"/>
                  </a:schemeClr>
                </a:solidFill>
                <a:tailEnd type="oval" w="lg" len="lg"/>
              </a:ln>
            </p:spPr>
            <p:style>
              <a:lnRef idx="1">
                <a:schemeClr val="accent1"/>
              </a:lnRef>
              <a:fillRef idx="0">
                <a:schemeClr val="accent1"/>
              </a:fillRef>
              <a:effectRef idx="0">
                <a:schemeClr val="accent1"/>
              </a:effectRef>
              <a:fontRef idx="minor">
                <a:schemeClr val="tx1"/>
              </a:fontRef>
            </p:style>
          </p:cxnSp>
        </p:grpSp>
        <p:grpSp>
          <p:nvGrpSpPr>
            <p:cNvPr id="96" name="组合 95"/>
            <p:cNvGrpSpPr/>
            <p:nvPr/>
          </p:nvGrpSpPr>
          <p:grpSpPr>
            <a:xfrm>
              <a:off x="3892451" y="1409024"/>
              <a:ext cx="2089504" cy="1063546"/>
              <a:chOff x="8779234" y="1784578"/>
              <a:chExt cx="2089504" cy="1063546"/>
            </a:xfrm>
          </p:grpSpPr>
          <p:sp>
            <p:nvSpPr>
              <p:cNvPr id="97" name="矩形 96"/>
              <p:cNvSpPr/>
              <p:nvPr/>
            </p:nvSpPr>
            <p:spPr>
              <a:xfrm>
                <a:off x="8779234" y="1784578"/>
                <a:ext cx="1313180" cy="430887"/>
              </a:xfrm>
              <a:prstGeom prst="rect">
                <a:avLst/>
              </a:prstGeom>
            </p:spPr>
            <p:txBody>
              <a:bodyPr wrap="none">
                <a:spAutoFit/>
              </a:bodyPr>
              <a:lstStyle/>
              <a:p>
                <a:r>
                  <a:rPr lang="zh-CN" altLang="en-US" sz="2200" dirty="0">
                    <a:effectLst>
                      <a:innerShdw blurRad="50800">
                        <a:prstClr val="black"/>
                      </a:innerShdw>
                    </a:effectLst>
                    <a:latin typeface="微软雅黑" panose="020B0503020204020204" pitchFamily="34" charset="-122"/>
                    <a:ea typeface="微软雅黑" panose="020B0503020204020204" pitchFamily="34" charset="-122"/>
                  </a:rPr>
                  <a:t>工作名称</a:t>
                </a:r>
              </a:p>
            </p:txBody>
          </p:sp>
          <p:sp>
            <p:nvSpPr>
              <p:cNvPr id="98" name="矩形 97"/>
              <p:cNvSpPr/>
              <p:nvPr/>
            </p:nvSpPr>
            <p:spPr>
              <a:xfrm>
                <a:off x="8779234" y="2140238"/>
                <a:ext cx="2089504" cy="707886"/>
              </a:xfrm>
              <a:prstGeom prst="rect">
                <a:avLst/>
              </a:prstGeom>
            </p:spPr>
            <p:txBody>
              <a:bodyPr wrap="square" anchor="ctr">
                <a:spAutoFit/>
              </a:bodyPr>
              <a:lstStyle/>
              <a:p>
                <a:pPr>
                  <a:lnSpc>
                    <a:spcPts val="1600"/>
                  </a:lnSpc>
                </a:pPr>
                <a:r>
                  <a:rPr lang="zh-CN" altLang="en-US" sz="11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1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1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spTree>
    <p:extLst>
      <p:ext uri="{BB962C8B-B14F-4D97-AF65-F5344CB8AC3E}">
        <p14:creationId xmlns:p14="http://schemas.microsoft.com/office/powerpoint/2010/main" val="261994877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8" y="0"/>
            <a:ext cx="12189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第三部分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成功</a:t>
            </a:r>
            <a:r>
              <a:rPr lang="zh-CN" altLang="en-US" sz="5330" b="1" dirty="0">
                <a:solidFill>
                  <a:prstClr val="white"/>
                </a:solidFill>
                <a:latin typeface="微软雅黑" panose="020B0503020204020204" pitchFamily="34" charset="-122"/>
                <a:ea typeface="微软雅黑" panose="020B0503020204020204" pitchFamily="34" charset="-122"/>
              </a:rPr>
              <a:t>项目展示</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获得成绩与经验</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完成项目之一</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完成项目之三</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已完成项目汇总</a:t>
            </a:r>
          </a:p>
        </p:txBody>
      </p:sp>
      <p:sp>
        <p:nvSpPr>
          <p:cNvPr id="72" name="文本框 9"/>
          <p:cNvSpPr txBox="1"/>
          <p:nvPr/>
        </p:nvSpPr>
        <p:spPr>
          <a:xfrm>
            <a:off x="759117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完成项目之</a:t>
            </a:r>
            <a:r>
              <a:rPr lang="zh-CN" altLang="en-US" sz="2000" dirty="0" smtClean="0">
                <a:solidFill>
                  <a:schemeClr val="bg1"/>
                </a:solidFill>
                <a:latin typeface="微软雅黑" pitchFamily="34" charset="-122"/>
                <a:ea typeface="微软雅黑" pitchFamily="34" charset="-122"/>
              </a:rPr>
              <a:t>二</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重点项目展望</a:t>
            </a:r>
          </a:p>
        </p:txBody>
      </p:sp>
      <p:grpSp>
        <p:nvGrpSpPr>
          <p:cNvPr id="4" name="组合 3"/>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3" name="KSO_Shape"/>
            <p:cNvSpPr>
              <a:spLocks noChangeAspect="1"/>
            </p:cNvSpPr>
            <p:nvPr/>
          </p:nvSpPr>
          <p:spPr bwMode="auto">
            <a:xfrm>
              <a:off x="2080725" y="3131810"/>
              <a:ext cx="909438" cy="909438"/>
            </a:xfrm>
            <a:custGeom>
              <a:avLst/>
              <a:gdLst>
                <a:gd name="T0" fmla="*/ 2147483646 w 4409"/>
                <a:gd name="T1" fmla="*/ 2147483646 h 4408"/>
                <a:gd name="T2" fmla="*/ 2147483646 w 4409"/>
                <a:gd name="T3" fmla="*/ 2147483646 h 4408"/>
                <a:gd name="T4" fmla="*/ 2147483646 w 4409"/>
                <a:gd name="T5" fmla="*/ 2147483646 h 4408"/>
                <a:gd name="T6" fmla="*/ 2147483646 w 4409"/>
                <a:gd name="T7" fmla="*/ 2147483646 h 4408"/>
                <a:gd name="T8" fmla="*/ 2147483646 w 4409"/>
                <a:gd name="T9" fmla="*/ 2147483646 h 4408"/>
                <a:gd name="T10" fmla="*/ 2147483646 w 4409"/>
                <a:gd name="T11" fmla="*/ 2147483646 h 4408"/>
                <a:gd name="T12" fmla="*/ 2147483646 w 4409"/>
                <a:gd name="T13" fmla="*/ 2147483646 h 4408"/>
                <a:gd name="T14" fmla="*/ 2147483646 w 4409"/>
                <a:gd name="T15" fmla="*/ 2147483646 h 4408"/>
                <a:gd name="T16" fmla="*/ 481718167 w 4409"/>
                <a:gd name="T17" fmla="*/ 2147483646 h 4408"/>
                <a:gd name="T18" fmla="*/ 321145301 w 4409"/>
                <a:gd name="T19" fmla="*/ 2147483646 h 4408"/>
                <a:gd name="T20" fmla="*/ 2147483646 w 4409"/>
                <a:gd name="T21" fmla="*/ 2147483646 h 4408"/>
                <a:gd name="T22" fmla="*/ 2147483646 w 4409"/>
                <a:gd name="T23" fmla="*/ 2147483646 h 4408"/>
                <a:gd name="T24" fmla="*/ 2147483646 w 4409"/>
                <a:gd name="T25" fmla="*/ 2147483646 h 4408"/>
                <a:gd name="T26" fmla="*/ 2147483646 w 4409"/>
                <a:gd name="T27" fmla="*/ 2147483646 h 4408"/>
                <a:gd name="T28" fmla="*/ 2147483646 w 4409"/>
                <a:gd name="T29" fmla="*/ 2147483646 h 4408"/>
                <a:gd name="T30" fmla="*/ 2147483646 w 4409"/>
                <a:gd name="T31" fmla="*/ 2147483646 h 4408"/>
                <a:gd name="T32" fmla="*/ 2147483646 w 4409"/>
                <a:gd name="T33" fmla="*/ 2147483646 h 4408"/>
                <a:gd name="T34" fmla="*/ 2147483646 w 4409"/>
                <a:gd name="T35" fmla="*/ 2147483646 h 4408"/>
                <a:gd name="T36" fmla="*/ 2147483646 w 4409"/>
                <a:gd name="T37" fmla="*/ 2147483646 h 4408"/>
                <a:gd name="T38" fmla="*/ 2147483646 w 4409"/>
                <a:gd name="T39" fmla="*/ 2147483646 h 4408"/>
                <a:gd name="T40" fmla="*/ 2147483646 w 4409"/>
                <a:gd name="T41" fmla="*/ 2147483646 h 4408"/>
                <a:gd name="T42" fmla="*/ 2147483646 w 4409"/>
                <a:gd name="T43" fmla="*/ 2147483646 h 4408"/>
                <a:gd name="T44" fmla="*/ 2147483646 w 4409"/>
                <a:gd name="T45" fmla="*/ 2147483646 h 4408"/>
                <a:gd name="T46" fmla="*/ 2147483646 w 4409"/>
                <a:gd name="T47" fmla="*/ 2147483646 h 4408"/>
                <a:gd name="T48" fmla="*/ 2147483646 w 4409"/>
                <a:gd name="T49" fmla="*/ 2147483646 h 4408"/>
                <a:gd name="T50" fmla="*/ 2147483646 w 4409"/>
                <a:gd name="T51" fmla="*/ 2147483646 h 4408"/>
                <a:gd name="T52" fmla="*/ 2147483646 w 4409"/>
                <a:gd name="T53" fmla="*/ 2147483646 h 4408"/>
                <a:gd name="T54" fmla="*/ 2147483646 w 4409"/>
                <a:gd name="T55" fmla="*/ 2147483646 h 4408"/>
                <a:gd name="T56" fmla="*/ 2147483646 w 4409"/>
                <a:gd name="T57" fmla="*/ 2147483646 h 4408"/>
                <a:gd name="T58" fmla="*/ 2147483646 w 4409"/>
                <a:gd name="T59" fmla="*/ 2147483646 h 4408"/>
                <a:gd name="T60" fmla="*/ 2147483646 w 4409"/>
                <a:gd name="T61" fmla="*/ 2147483646 h 4408"/>
                <a:gd name="T62" fmla="*/ 2147483646 w 4409"/>
                <a:gd name="T63" fmla="*/ 2147483646 h 4408"/>
                <a:gd name="T64" fmla="*/ 2147483646 w 4409"/>
                <a:gd name="T65" fmla="*/ 2147483646 h 4408"/>
                <a:gd name="T66" fmla="*/ 2147483646 w 4409"/>
                <a:gd name="T67" fmla="*/ 2147483646 h 4408"/>
                <a:gd name="T68" fmla="*/ 2147483646 w 4409"/>
                <a:gd name="T69" fmla="*/ 2147483646 h 4408"/>
                <a:gd name="T70" fmla="*/ 2147483646 w 4409"/>
                <a:gd name="T71" fmla="*/ 2147483646 h 4408"/>
                <a:gd name="T72" fmla="*/ 2147483646 w 4409"/>
                <a:gd name="T73" fmla="*/ 2147483646 h 4408"/>
                <a:gd name="T74" fmla="*/ 2147483646 w 4409"/>
                <a:gd name="T75" fmla="*/ 2147483646 h 4408"/>
                <a:gd name="T76" fmla="*/ 2147483646 w 4409"/>
                <a:gd name="T77" fmla="*/ 2147483646 h 4408"/>
                <a:gd name="T78" fmla="*/ 2147483646 w 4409"/>
                <a:gd name="T79" fmla="*/ 2147483646 h 4408"/>
                <a:gd name="T80" fmla="*/ 2147483646 w 4409"/>
                <a:gd name="T81" fmla="*/ 2147483646 h 4408"/>
                <a:gd name="T82" fmla="*/ 2147483646 w 4409"/>
                <a:gd name="T83" fmla="*/ 2147483646 h 4408"/>
                <a:gd name="T84" fmla="*/ 2147483646 w 4409"/>
                <a:gd name="T85" fmla="*/ 2147483646 h 4408"/>
                <a:gd name="T86" fmla="*/ 2147483646 w 4409"/>
                <a:gd name="T87" fmla="*/ 2147483646 h 4408"/>
                <a:gd name="T88" fmla="*/ 2147483646 w 4409"/>
                <a:gd name="T89" fmla="*/ 2147483646 h 4408"/>
                <a:gd name="T90" fmla="*/ 2147483646 w 4409"/>
                <a:gd name="T91" fmla="*/ 2147483646 h 4408"/>
                <a:gd name="T92" fmla="*/ 2147483646 w 4409"/>
                <a:gd name="T93" fmla="*/ 2147483646 h 4408"/>
                <a:gd name="T94" fmla="*/ 2147483646 w 4409"/>
                <a:gd name="T95" fmla="*/ 2147483646 h 4408"/>
                <a:gd name="T96" fmla="*/ 2147483646 w 4409"/>
                <a:gd name="T97" fmla="*/ 2147483646 h 4408"/>
                <a:gd name="T98" fmla="*/ 2147483646 w 4409"/>
                <a:gd name="T99" fmla="*/ 2147483646 h 4408"/>
                <a:gd name="T100" fmla="*/ 2147483646 w 4409"/>
                <a:gd name="T101" fmla="*/ 2147483646 h 4408"/>
                <a:gd name="T102" fmla="*/ 2147483646 w 4409"/>
                <a:gd name="T103" fmla="*/ 2147483646 h 4408"/>
                <a:gd name="T104" fmla="*/ 2147483646 w 4409"/>
                <a:gd name="T105" fmla="*/ 2147483646 h 4408"/>
                <a:gd name="T106" fmla="*/ 2147483646 w 4409"/>
                <a:gd name="T107" fmla="*/ 2147483646 h 4408"/>
                <a:gd name="T108" fmla="*/ 2147483646 w 4409"/>
                <a:gd name="T109" fmla="*/ 2147483646 h 440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409" h="4408">
                  <a:moveTo>
                    <a:pt x="3025" y="2127"/>
                  </a:moveTo>
                  <a:lnTo>
                    <a:pt x="3025" y="2127"/>
                  </a:lnTo>
                  <a:lnTo>
                    <a:pt x="3097" y="2107"/>
                  </a:lnTo>
                  <a:lnTo>
                    <a:pt x="3179" y="2081"/>
                  </a:lnTo>
                  <a:lnTo>
                    <a:pt x="3271" y="2053"/>
                  </a:lnTo>
                  <a:lnTo>
                    <a:pt x="3375" y="2020"/>
                  </a:lnTo>
                  <a:lnTo>
                    <a:pt x="3429" y="2002"/>
                  </a:lnTo>
                  <a:lnTo>
                    <a:pt x="3481" y="1982"/>
                  </a:lnTo>
                  <a:lnTo>
                    <a:pt x="3532" y="1961"/>
                  </a:lnTo>
                  <a:lnTo>
                    <a:pt x="3580" y="1938"/>
                  </a:lnTo>
                  <a:lnTo>
                    <a:pt x="3626" y="1914"/>
                  </a:lnTo>
                  <a:lnTo>
                    <a:pt x="3672" y="1889"/>
                  </a:lnTo>
                  <a:lnTo>
                    <a:pt x="3715" y="1861"/>
                  </a:lnTo>
                  <a:lnTo>
                    <a:pt x="3756" y="1834"/>
                  </a:lnTo>
                  <a:lnTo>
                    <a:pt x="3797" y="1804"/>
                  </a:lnTo>
                  <a:lnTo>
                    <a:pt x="3834" y="1774"/>
                  </a:lnTo>
                  <a:lnTo>
                    <a:pt x="3871" y="1744"/>
                  </a:lnTo>
                  <a:lnTo>
                    <a:pt x="3906" y="1711"/>
                  </a:lnTo>
                  <a:lnTo>
                    <a:pt x="3940" y="1679"/>
                  </a:lnTo>
                  <a:lnTo>
                    <a:pt x="3971" y="1644"/>
                  </a:lnTo>
                  <a:lnTo>
                    <a:pt x="4002" y="1610"/>
                  </a:lnTo>
                  <a:lnTo>
                    <a:pt x="4031" y="1575"/>
                  </a:lnTo>
                  <a:lnTo>
                    <a:pt x="4059" y="1539"/>
                  </a:lnTo>
                  <a:lnTo>
                    <a:pt x="4085" y="1502"/>
                  </a:lnTo>
                  <a:lnTo>
                    <a:pt x="4110" y="1466"/>
                  </a:lnTo>
                  <a:lnTo>
                    <a:pt x="4134" y="1428"/>
                  </a:lnTo>
                  <a:lnTo>
                    <a:pt x="4157" y="1390"/>
                  </a:lnTo>
                  <a:lnTo>
                    <a:pt x="4177" y="1351"/>
                  </a:lnTo>
                  <a:lnTo>
                    <a:pt x="4198" y="1312"/>
                  </a:lnTo>
                  <a:lnTo>
                    <a:pt x="4217" y="1274"/>
                  </a:lnTo>
                  <a:lnTo>
                    <a:pt x="4234" y="1235"/>
                  </a:lnTo>
                  <a:lnTo>
                    <a:pt x="4251" y="1196"/>
                  </a:lnTo>
                  <a:lnTo>
                    <a:pt x="4267" y="1156"/>
                  </a:lnTo>
                  <a:lnTo>
                    <a:pt x="4281" y="1117"/>
                  </a:lnTo>
                  <a:lnTo>
                    <a:pt x="4295" y="1078"/>
                  </a:lnTo>
                  <a:lnTo>
                    <a:pt x="4307" y="1039"/>
                  </a:lnTo>
                  <a:lnTo>
                    <a:pt x="4319" y="1000"/>
                  </a:lnTo>
                  <a:lnTo>
                    <a:pt x="4329" y="961"/>
                  </a:lnTo>
                  <a:lnTo>
                    <a:pt x="4340" y="923"/>
                  </a:lnTo>
                  <a:lnTo>
                    <a:pt x="4349" y="884"/>
                  </a:lnTo>
                  <a:lnTo>
                    <a:pt x="4357" y="847"/>
                  </a:lnTo>
                  <a:lnTo>
                    <a:pt x="4365" y="809"/>
                  </a:lnTo>
                  <a:lnTo>
                    <a:pt x="4377" y="736"/>
                  </a:lnTo>
                  <a:lnTo>
                    <a:pt x="4387" y="665"/>
                  </a:lnTo>
                  <a:lnTo>
                    <a:pt x="4395" y="598"/>
                  </a:lnTo>
                  <a:lnTo>
                    <a:pt x="4401" y="534"/>
                  </a:lnTo>
                  <a:lnTo>
                    <a:pt x="4405" y="474"/>
                  </a:lnTo>
                  <a:lnTo>
                    <a:pt x="4407" y="418"/>
                  </a:lnTo>
                  <a:lnTo>
                    <a:pt x="4409" y="367"/>
                  </a:lnTo>
                  <a:lnTo>
                    <a:pt x="4409" y="321"/>
                  </a:lnTo>
                  <a:lnTo>
                    <a:pt x="4409" y="281"/>
                  </a:lnTo>
                  <a:lnTo>
                    <a:pt x="4407" y="247"/>
                  </a:lnTo>
                  <a:lnTo>
                    <a:pt x="4404" y="201"/>
                  </a:lnTo>
                  <a:lnTo>
                    <a:pt x="4403" y="183"/>
                  </a:lnTo>
                  <a:lnTo>
                    <a:pt x="3786" y="183"/>
                  </a:lnTo>
                  <a:lnTo>
                    <a:pt x="3491" y="183"/>
                  </a:lnTo>
                  <a:lnTo>
                    <a:pt x="3491" y="0"/>
                  </a:lnTo>
                  <a:lnTo>
                    <a:pt x="919" y="0"/>
                  </a:lnTo>
                  <a:lnTo>
                    <a:pt x="919" y="183"/>
                  </a:lnTo>
                  <a:lnTo>
                    <a:pt x="624" y="183"/>
                  </a:lnTo>
                  <a:lnTo>
                    <a:pt x="6" y="183"/>
                  </a:lnTo>
                  <a:lnTo>
                    <a:pt x="5" y="201"/>
                  </a:lnTo>
                  <a:lnTo>
                    <a:pt x="2" y="247"/>
                  </a:lnTo>
                  <a:lnTo>
                    <a:pt x="1" y="282"/>
                  </a:lnTo>
                  <a:lnTo>
                    <a:pt x="0" y="321"/>
                  </a:lnTo>
                  <a:lnTo>
                    <a:pt x="1" y="367"/>
                  </a:lnTo>
                  <a:lnTo>
                    <a:pt x="2" y="419"/>
                  </a:lnTo>
                  <a:lnTo>
                    <a:pt x="4" y="475"/>
                  </a:lnTo>
                  <a:lnTo>
                    <a:pt x="8" y="535"/>
                  </a:lnTo>
                  <a:lnTo>
                    <a:pt x="14" y="599"/>
                  </a:lnTo>
                  <a:lnTo>
                    <a:pt x="22" y="667"/>
                  </a:lnTo>
                  <a:lnTo>
                    <a:pt x="32" y="737"/>
                  </a:lnTo>
                  <a:lnTo>
                    <a:pt x="45" y="811"/>
                  </a:lnTo>
                  <a:lnTo>
                    <a:pt x="52" y="848"/>
                  </a:lnTo>
                  <a:lnTo>
                    <a:pt x="61" y="886"/>
                  </a:lnTo>
                  <a:lnTo>
                    <a:pt x="69" y="924"/>
                  </a:lnTo>
                  <a:lnTo>
                    <a:pt x="79" y="962"/>
                  </a:lnTo>
                  <a:lnTo>
                    <a:pt x="91" y="1002"/>
                  </a:lnTo>
                  <a:lnTo>
                    <a:pt x="102" y="1041"/>
                  </a:lnTo>
                  <a:lnTo>
                    <a:pt x="115" y="1080"/>
                  </a:lnTo>
                  <a:lnTo>
                    <a:pt x="128" y="1120"/>
                  </a:lnTo>
                  <a:lnTo>
                    <a:pt x="142" y="1158"/>
                  </a:lnTo>
                  <a:lnTo>
                    <a:pt x="159" y="1198"/>
                  </a:lnTo>
                  <a:lnTo>
                    <a:pt x="175" y="1237"/>
                  </a:lnTo>
                  <a:lnTo>
                    <a:pt x="193" y="1276"/>
                  </a:lnTo>
                  <a:lnTo>
                    <a:pt x="211" y="1315"/>
                  </a:lnTo>
                  <a:lnTo>
                    <a:pt x="232" y="1354"/>
                  </a:lnTo>
                  <a:lnTo>
                    <a:pt x="253" y="1392"/>
                  </a:lnTo>
                  <a:lnTo>
                    <a:pt x="275" y="1430"/>
                  </a:lnTo>
                  <a:lnTo>
                    <a:pt x="299" y="1468"/>
                  </a:lnTo>
                  <a:lnTo>
                    <a:pt x="324" y="1504"/>
                  </a:lnTo>
                  <a:lnTo>
                    <a:pt x="350" y="1541"/>
                  </a:lnTo>
                  <a:lnTo>
                    <a:pt x="378" y="1577"/>
                  </a:lnTo>
                  <a:lnTo>
                    <a:pt x="407" y="1612"/>
                  </a:lnTo>
                  <a:lnTo>
                    <a:pt x="438" y="1646"/>
                  </a:lnTo>
                  <a:lnTo>
                    <a:pt x="470" y="1681"/>
                  </a:lnTo>
                  <a:lnTo>
                    <a:pt x="503" y="1713"/>
                  </a:lnTo>
                  <a:lnTo>
                    <a:pt x="538" y="1746"/>
                  </a:lnTo>
                  <a:lnTo>
                    <a:pt x="574" y="1776"/>
                  </a:lnTo>
                  <a:lnTo>
                    <a:pt x="613" y="1806"/>
                  </a:lnTo>
                  <a:lnTo>
                    <a:pt x="653" y="1835"/>
                  </a:lnTo>
                  <a:lnTo>
                    <a:pt x="694" y="1863"/>
                  </a:lnTo>
                  <a:lnTo>
                    <a:pt x="738" y="1890"/>
                  </a:lnTo>
                  <a:lnTo>
                    <a:pt x="782" y="1915"/>
                  </a:lnTo>
                  <a:lnTo>
                    <a:pt x="829" y="1939"/>
                  </a:lnTo>
                  <a:lnTo>
                    <a:pt x="878" y="1962"/>
                  </a:lnTo>
                  <a:lnTo>
                    <a:pt x="928" y="1983"/>
                  </a:lnTo>
                  <a:lnTo>
                    <a:pt x="981" y="2002"/>
                  </a:lnTo>
                  <a:lnTo>
                    <a:pt x="1035" y="2020"/>
                  </a:lnTo>
                  <a:lnTo>
                    <a:pt x="1137" y="2053"/>
                  </a:lnTo>
                  <a:lnTo>
                    <a:pt x="1230" y="2080"/>
                  </a:lnTo>
                  <a:lnTo>
                    <a:pt x="1311" y="2105"/>
                  </a:lnTo>
                  <a:lnTo>
                    <a:pt x="1384" y="2125"/>
                  </a:lnTo>
                  <a:lnTo>
                    <a:pt x="1417" y="2164"/>
                  </a:lnTo>
                  <a:lnTo>
                    <a:pt x="1452" y="2203"/>
                  </a:lnTo>
                  <a:lnTo>
                    <a:pt x="1488" y="2241"/>
                  </a:lnTo>
                  <a:lnTo>
                    <a:pt x="1525" y="2275"/>
                  </a:lnTo>
                  <a:lnTo>
                    <a:pt x="1562" y="2309"/>
                  </a:lnTo>
                  <a:lnTo>
                    <a:pt x="1600" y="2340"/>
                  </a:lnTo>
                  <a:lnTo>
                    <a:pt x="1639" y="2370"/>
                  </a:lnTo>
                  <a:lnTo>
                    <a:pt x="1679" y="2398"/>
                  </a:lnTo>
                  <a:lnTo>
                    <a:pt x="1720" y="2424"/>
                  </a:lnTo>
                  <a:lnTo>
                    <a:pt x="1761" y="2449"/>
                  </a:lnTo>
                  <a:lnTo>
                    <a:pt x="1803" y="2471"/>
                  </a:lnTo>
                  <a:lnTo>
                    <a:pt x="1845" y="2490"/>
                  </a:lnTo>
                  <a:lnTo>
                    <a:pt x="1888" y="2508"/>
                  </a:lnTo>
                  <a:lnTo>
                    <a:pt x="1933" y="2525"/>
                  </a:lnTo>
                  <a:lnTo>
                    <a:pt x="1976" y="2538"/>
                  </a:lnTo>
                  <a:lnTo>
                    <a:pt x="2021" y="2549"/>
                  </a:lnTo>
                  <a:lnTo>
                    <a:pt x="2021" y="3864"/>
                  </a:lnTo>
                  <a:lnTo>
                    <a:pt x="1963" y="3868"/>
                  </a:lnTo>
                  <a:lnTo>
                    <a:pt x="1906" y="3873"/>
                  </a:lnTo>
                  <a:lnTo>
                    <a:pt x="1850" y="3880"/>
                  </a:lnTo>
                  <a:lnTo>
                    <a:pt x="1795" y="3887"/>
                  </a:lnTo>
                  <a:lnTo>
                    <a:pt x="1741" y="3895"/>
                  </a:lnTo>
                  <a:lnTo>
                    <a:pt x="1688" y="3904"/>
                  </a:lnTo>
                  <a:lnTo>
                    <a:pt x="1636" y="3915"/>
                  </a:lnTo>
                  <a:lnTo>
                    <a:pt x="1587" y="3926"/>
                  </a:lnTo>
                  <a:lnTo>
                    <a:pt x="1537" y="3939"/>
                  </a:lnTo>
                  <a:lnTo>
                    <a:pt x="1489" y="3951"/>
                  </a:lnTo>
                  <a:lnTo>
                    <a:pt x="1444" y="3965"/>
                  </a:lnTo>
                  <a:lnTo>
                    <a:pt x="1399" y="3980"/>
                  </a:lnTo>
                  <a:lnTo>
                    <a:pt x="1355" y="3995"/>
                  </a:lnTo>
                  <a:lnTo>
                    <a:pt x="1314" y="4012"/>
                  </a:lnTo>
                  <a:lnTo>
                    <a:pt x="1274" y="4029"/>
                  </a:lnTo>
                  <a:lnTo>
                    <a:pt x="1237" y="4046"/>
                  </a:lnTo>
                  <a:lnTo>
                    <a:pt x="1200" y="4065"/>
                  </a:lnTo>
                  <a:lnTo>
                    <a:pt x="1166" y="4085"/>
                  </a:lnTo>
                  <a:lnTo>
                    <a:pt x="1134" y="4104"/>
                  </a:lnTo>
                  <a:lnTo>
                    <a:pt x="1104" y="4124"/>
                  </a:lnTo>
                  <a:lnTo>
                    <a:pt x="1076" y="4146"/>
                  </a:lnTo>
                  <a:lnTo>
                    <a:pt x="1049" y="4167"/>
                  </a:lnTo>
                  <a:lnTo>
                    <a:pt x="1026" y="4189"/>
                  </a:lnTo>
                  <a:lnTo>
                    <a:pt x="1004" y="4211"/>
                  </a:lnTo>
                  <a:lnTo>
                    <a:pt x="984" y="4235"/>
                  </a:lnTo>
                  <a:lnTo>
                    <a:pt x="968" y="4259"/>
                  </a:lnTo>
                  <a:lnTo>
                    <a:pt x="953" y="4282"/>
                  </a:lnTo>
                  <a:lnTo>
                    <a:pt x="947" y="4295"/>
                  </a:lnTo>
                  <a:lnTo>
                    <a:pt x="941" y="4307"/>
                  </a:lnTo>
                  <a:lnTo>
                    <a:pt x="936" y="4320"/>
                  </a:lnTo>
                  <a:lnTo>
                    <a:pt x="931" y="4332"/>
                  </a:lnTo>
                  <a:lnTo>
                    <a:pt x="927" y="4344"/>
                  </a:lnTo>
                  <a:lnTo>
                    <a:pt x="924" y="4358"/>
                  </a:lnTo>
                  <a:lnTo>
                    <a:pt x="922" y="4370"/>
                  </a:lnTo>
                  <a:lnTo>
                    <a:pt x="920" y="4383"/>
                  </a:lnTo>
                  <a:lnTo>
                    <a:pt x="919" y="4396"/>
                  </a:lnTo>
                  <a:lnTo>
                    <a:pt x="919" y="4408"/>
                  </a:lnTo>
                  <a:lnTo>
                    <a:pt x="3491" y="4408"/>
                  </a:lnTo>
                  <a:lnTo>
                    <a:pt x="3491" y="4396"/>
                  </a:lnTo>
                  <a:lnTo>
                    <a:pt x="3490" y="4383"/>
                  </a:lnTo>
                  <a:lnTo>
                    <a:pt x="3488" y="4370"/>
                  </a:lnTo>
                  <a:lnTo>
                    <a:pt x="3486" y="4358"/>
                  </a:lnTo>
                  <a:lnTo>
                    <a:pt x="3482" y="4344"/>
                  </a:lnTo>
                  <a:lnTo>
                    <a:pt x="3478" y="4332"/>
                  </a:lnTo>
                  <a:lnTo>
                    <a:pt x="3474" y="4320"/>
                  </a:lnTo>
                  <a:lnTo>
                    <a:pt x="3469" y="4307"/>
                  </a:lnTo>
                  <a:lnTo>
                    <a:pt x="3463" y="4295"/>
                  </a:lnTo>
                  <a:lnTo>
                    <a:pt x="3457" y="4282"/>
                  </a:lnTo>
                  <a:lnTo>
                    <a:pt x="3443" y="4259"/>
                  </a:lnTo>
                  <a:lnTo>
                    <a:pt x="3426" y="4235"/>
                  </a:lnTo>
                  <a:lnTo>
                    <a:pt x="3406" y="4211"/>
                  </a:lnTo>
                  <a:lnTo>
                    <a:pt x="3384" y="4189"/>
                  </a:lnTo>
                  <a:lnTo>
                    <a:pt x="3361" y="4167"/>
                  </a:lnTo>
                  <a:lnTo>
                    <a:pt x="3334" y="4146"/>
                  </a:lnTo>
                  <a:lnTo>
                    <a:pt x="3306" y="4124"/>
                  </a:lnTo>
                  <a:lnTo>
                    <a:pt x="3276" y="4104"/>
                  </a:lnTo>
                  <a:lnTo>
                    <a:pt x="3244" y="4085"/>
                  </a:lnTo>
                  <a:lnTo>
                    <a:pt x="3210" y="4065"/>
                  </a:lnTo>
                  <a:lnTo>
                    <a:pt x="3173" y="4046"/>
                  </a:lnTo>
                  <a:lnTo>
                    <a:pt x="3136" y="4029"/>
                  </a:lnTo>
                  <a:lnTo>
                    <a:pt x="3096" y="4012"/>
                  </a:lnTo>
                  <a:lnTo>
                    <a:pt x="3054" y="3995"/>
                  </a:lnTo>
                  <a:lnTo>
                    <a:pt x="3011" y="3980"/>
                  </a:lnTo>
                  <a:lnTo>
                    <a:pt x="2966" y="3965"/>
                  </a:lnTo>
                  <a:lnTo>
                    <a:pt x="2921" y="3951"/>
                  </a:lnTo>
                  <a:lnTo>
                    <a:pt x="2873" y="3939"/>
                  </a:lnTo>
                  <a:lnTo>
                    <a:pt x="2823" y="3926"/>
                  </a:lnTo>
                  <a:lnTo>
                    <a:pt x="2773" y="3915"/>
                  </a:lnTo>
                  <a:lnTo>
                    <a:pt x="2722" y="3904"/>
                  </a:lnTo>
                  <a:lnTo>
                    <a:pt x="2669" y="3895"/>
                  </a:lnTo>
                  <a:lnTo>
                    <a:pt x="2615" y="3887"/>
                  </a:lnTo>
                  <a:lnTo>
                    <a:pt x="2559" y="3880"/>
                  </a:lnTo>
                  <a:lnTo>
                    <a:pt x="2504" y="3873"/>
                  </a:lnTo>
                  <a:lnTo>
                    <a:pt x="2447" y="3868"/>
                  </a:lnTo>
                  <a:lnTo>
                    <a:pt x="2389" y="3864"/>
                  </a:lnTo>
                  <a:lnTo>
                    <a:pt x="2389" y="2549"/>
                  </a:lnTo>
                  <a:lnTo>
                    <a:pt x="2434" y="2538"/>
                  </a:lnTo>
                  <a:lnTo>
                    <a:pt x="2477" y="2525"/>
                  </a:lnTo>
                  <a:lnTo>
                    <a:pt x="2521" y="2508"/>
                  </a:lnTo>
                  <a:lnTo>
                    <a:pt x="2565" y="2491"/>
                  </a:lnTo>
                  <a:lnTo>
                    <a:pt x="2607" y="2471"/>
                  </a:lnTo>
                  <a:lnTo>
                    <a:pt x="2649" y="2449"/>
                  </a:lnTo>
                  <a:lnTo>
                    <a:pt x="2689" y="2425"/>
                  </a:lnTo>
                  <a:lnTo>
                    <a:pt x="2730" y="2399"/>
                  </a:lnTo>
                  <a:lnTo>
                    <a:pt x="2769" y="2370"/>
                  </a:lnTo>
                  <a:lnTo>
                    <a:pt x="2809" y="2341"/>
                  </a:lnTo>
                  <a:lnTo>
                    <a:pt x="2846" y="2310"/>
                  </a:lnTo>
                  <a:lnTo>
                    <a:pt x="2884" y="2276"/>
                  </a:lnTo>
                  <a:lnTo>
                    <a:pt x="2921" y="2242"/>
                  </a:lnTo>
                  <a:lnTo>
                    <a:pt x="2956" y="2205"/>
                  </a:lnTo>
                  <a:lnTo>
                    <a:pt x="2992" y="2167"/>
                  </a:lnTo>
                  <a:lnTo>
                    <a:pt x="3025" y="2127"/>
                  </a:lnTo>
                  <a:close/>
                  <a:moveTo>
                    <a:pt x="3491" y="791"/>
                  </a:moveTo>
                  <a:lnTo>
                    <a:pt x="3491" y="367"/>
                  </a:lnTo>
                  <a:lnTo>
                    <a:pt x="3786" y="367"/>
                  </a:lnTo>
                  <a:lnTo>
                    <a:pt x="4226" y="367"/>
                  </a:lnTo>
                  <a:lnTo>
                    <a:pt x="4226" y="403"/>
                  </a:lnTo>
                  <a:lnTo>
                    <a:pt x="4225" y="441"/>
                  </a:lnTo>
                  <a:lnTo>
                    <a:pt x="4223" y="482"/>
                  </a:lnTo>
                  <a:lnTo>
                    <a:pt x="4220" y="525"/>
                  </a:lnTo>
                  <a:lnTo>
                    <a:pt x="4216" y="570"/>
                  </a:lnTo>
                  <a:lnTo>
                    <a:pt x="4211" y="617"/>
                  </a:lnTo>
                  <a:lnTo>
                    <a:pt x="4205" y="665"/>
                  </a:lnTo>
                  <a:lnTo>
                    <a:pt x="4198" y="716"/>
                  </a:lnTo>
                  <a:lnTo>
                    <a:pt x="4188" y="767"/>
                  </a:lnTo>
                  <a:lnTo>
                    <a:pt x="4177" y="819"/>
                  </a:lnTo>
                  <a:lnTo>
                    <a:pt x="4165" y="873"/>
                  </a:lnTo>
                  <a:lnTo>
                    <a:pt x="4152" y="927"/>
                  </a:lnTo>
                  <a:lnTo>
                    <a:pt x="4136" y="982"/>
                  </a:lnTo>
                  <a:lnTo>
                    <a:pt x="4117" y="1037"/>
                  </a:lnTo>
                  <a:lnTo>
                    <a:pt x="4097" y="1091"/>
                  </a:lnTo>
                  <a:lnTo>
                    <a:pt x="4075" y="1146"/>
                  </a:lnTo>
                  <a:lnTo>
                    <a:pt x="4050" y="1201"/>
                  </a:lnTo>
                  <a:lnTo>
                    <a:pt x="4037" y="1227"/>
                  </a:lnTo>
                  <a:lnTo>
                    <a:pt x="4023" y="1255"/>
                  </a:lnTo>
                  <a:lnTo>
                    <a:pt x="4009" y="1281"/>
                  </a:lnTo>
                  <a:lnTo>
                    <a:pt x="3994" y="1307"/>
                  </a:lnTo>
                  <a:lnTo>
                    <a:pt x="3977" y="1334"/>
                  </a:lnTo>
                  <a:lnTo>
                    <a:pt x="3961" y="1360"/>
                  </a:lnTo>
                  <a:lnTo>
                    <a:pt x="3944" y="1385"/>
                  </a:lnTo>
                  <a:lnTo>
                    <a:pt x="3926" y="1412"/>
                  </a:lnTo>
                  <a:lnTo>
                    <a:pt x="3907" y="1436"/>
                  </a:lnTo>
                  <a:lnTo>
                    <a:pt x="3887" y="1462"/>
                  </a:lnTo>
                  <a:lnTo>
                    <a:pt x="3867" y="1486"/>
                  </a:lnTo>
                  <a:lnTo>
                    <a:pt x="3847" y="1510"/>
                  </a:lnTo>
                  <a:lnTo>
                    <a:pt x="3824" y="1534"/>
                  </a:lnTo>
                  <a:lnTo>
                    <a:pt x="3802" y="1557"/>
                  </a:lnTo>
                  <a:lnTo>
                    <a:pt x="3779" y="1579"/>
                  </a:lnTo>
                  <a:lnTo>
                    <a:pt x="3754" y="1602"/>
                  </a:lnTo>
                  <a:lnTo>
                    <a:pt x="3729" y="1623"/>
                  </a:lnTo>
                  <a:lnTo>
                    <a:pt x="3703" y="1644"/>
                  </a:lnTo>
                  <a:lnTo>
                    <a:pt x="3676" y="1664"/>
                  </a:lnTo>
                  <a:lnTo>
                    <a:pt x="3649" y="1685"/>
                  </a:lnTo>
                  <a:lnTo>
                    <a:pt x="3619" y="1704"/>
                  </a:lnTo>
                  <a:lnTo>
                    <a:pt x="3590" y="1722"/>
                  </a:lnTo>
                  <a:lnTo>
                    <a:pt x="3560" y="1740"/>
                  </a:lnTo>
                  <a:lnTo>
                    <a:pt x="3528" y="1758"/>
                  </a:lnTo>
                  <a:lnTo>
                    <a:pt x="3496" y="1775"/>
                  </a:lnTo>
                  <a:lnTo>
                    <a:pt x="3462" y="1790"/>
                  </a:lnTo>
                  <a:lnTo>
                    <a:pt x="3428" y="1805"/>
                  </a:lnTo>
                  <a:lnTo>
                    <a:pt x="3392" y="1820"/>
                  </a:lnTo>
                  <a:lnTo>
                    <a:pt x="3357" y="1833"/>
                  </a:lnTo>
                  <a:lnTo>
                    <a:pt x="3319" y="1846"/>
                  </a:lnTo>
                  <a:lnTo>
                    <a:pt x="3192" y="1886"/>
                  </a:lnTo>
                  <a:lnTo>
                    <a:pt x="3227" y="1825"/>
                  </a:lnTo>
                  <a:lnTo>
                    <a:pt x="3258" y="1763"/>
                  </a:lnTo>
                  <a:lnTo>
                    <a:pt x="3289" y="1700"/>
                  </a:lnTo>
                  <a:lnTo>
                    <a:pt x="3317" y="1635"/>
                  </a:lnTo>
                  <a:lnTo>
                    <a:pt x="3345" y="1569"/>
                  </a:lnTo>
                  <a:lnTo>
                    <a:pt x="3369" y="1501"/>
                  </a:lnTo>
                  <a:lnTo>
                    <a:pt x="3391" y="1433"/>
                  </a:lnTo>
                  <a:lnTo>
                    <a:pt x="3411" y="1364"/>
                  </a:lnTo>
                  <a:lnTo>
                    <a:pt x="3430" y="1294"/>
                  </a:lnTo>
                  <a:lnTo>
                    <a:pt x="3446" y="1223"/>
                  </a:lnTo>
                  <a:lnTo>
                    <a:pt x="3459" y="1152"/>
                  </a:lnTo>
                  <a:lnTo>
                    <a:pt x="3470" y="1080"/>
                  </a:lnTo>
                  <a:lnTo>
                    <a:pt x="3475" y="1044"/>
                  </a:lnTo>
                  <a:lnTo>
                    <a:pt x="3479" y="1008"/>
                  </a:lnTo>
                  <a:lnTo>
                    <a:pt x="3482" y="972"/>
                  </a:lnTo>
                  <a:lnTo>
                    <a:pt x="3486" y="936"/>
                  </a:lnTo>
                  <a:lnTo>
                    <a:pt x="3488" y="900"/>
                  </a:lnTo>
                  <a:lnTo>
                    <a:pt x="3490" y="863"/>
                  </a:lnTo>
                  <a:lnTo>
                    <a:pt x="3491" y="828"/>
                  </a:lnTo>
                  <a:lnTo>
                    <a:pt x="3491" y="791"/>
                  </a:lnTo>
                  <a:close/>
                  <a:moveTo>
                    <a:pt x="1091" y="1846"/>
                  </a:moveTo>
                  <a:lnTo>
                    <a:pt x="1091" y="1846"/>
                  </a:lnTo>
                  <a:lnTo>
                    <a:pt x="1053" y="1833"/>
                  </a:lnTo>
                  <a:lnTo>
                    <a:pt x="1017" y="1820"/>
                  </a:lnTo>
                  <a:lnTo>
                    <a:pt x="981" y="1805"/>
                  </a:lnTo>
                  <a:lnTo>
                    <a:pt x="947" y="1791"/>
                  </a:lnTo>
                  <a:lnTo>
                    <a:pt x="913" y="1775"/>
                  </a:lnTo>
                  <a:lnTo>
                    <a:pt x="881" y="1759"/>
                  </a:lnTo>
                  <a:lnTo>
                    <a:pt x="849" y="1741"/>
                  </a:lnTo>
                  <a:lnTo>
                    <a:pt x="819" y="1723"/>
                  </a:lnTo>
                  <a:lnTo>
                    <a:pt x="789" y="1705"/>
                  </a:lnTo>
                  <a:lnTo>
                    <a:pt x="760" y="1686"/>
                  </a:lnTo>
                  <a:lnTo>
                    <a:pt x="733" y="1665"/>
                  </a:lnTo>
                  <a:lnTo>
                    <a:pt x="705" y="1645"/>
                  </a:lnTo>
                  <a:lnTo>
                    <a:pt x="680" y="1624"/>
                  </a:lnTo>
                  <a:lnTo>
                    <a:pt x="655" y="1603"/>
                  </a:lnTo>
                  <a:lnTo>
                    <a:pt x="630" y="1580"/>
                  </a:lnTo>
                  <a:lnTo>
                    <a:pt x="607" y="1558"/>
                  </a:lnTo>
                  <a:lnTo>
                    <a:pt x="585" y="1535"/>
                  </a:lnTo>
                  <a:lnTo>
                    <a:pt x="562" y="1511"/>
                  </a:lnTo>
                  <a:lnTo>
                    <a:pt x="541" y="1487"/>
                  </a:lnTo>
                  <a:lnTo>
                    <a:pt x="521" y="1463"/>
                  </a:lnTo>
                  <a:lnTo>
                    <a:pt x="501" y="1438"/>
                  </a:lnTo>
                  <a:lnTo>
                    <a:pt x="483" y="1413"/>
                  </a:lnTo>
                  <a:lnTo>
                    <a:pt x="465" y="1387"/>
                  </a:lnTo>
                  <a:lnTo>
                    <a:pt x="448" y="1361"/>
                  </a:lnTo>
                  <a:lnTo>
                    <a:pt x="431" y="1336"/>
                  </a:lnTo>
                  <a:lnTo>
                    <a:pt x="415" y="1309"/>
                  </a:lnTo>
                  <a:lnTo>
                    <a:pt x="400" y="1283"/>
                  </a:lnTo>
                  <a:lnTo>
                    <a:pt x="386" y="1256"/>
                  </a:lnTo>
                  <a:lnTo>
                    <a:pt x="372" y="1229"/>
                  </a:lnTo>
                  <a:lnTo>
                    <a:pt x="358" y="1202"/>
                  </a:lnTo>
                  <a:lnTo>
                    <a:pt x="334" y="1147"/>
                  </a:lnTo>
                  <a:lnTo>
                    <a:pt x="312" y="1092"/>
                  </a:lnTo>
                  <a:lnTo>
                    <a:pt x="291" y="1038"/>
                  </a:lnTo>
                  <a:lnTo>
                    <a:pt x="273" y="983"/>
                  </a:lnTo>
                  <a:lnTo>
                    <a:pt x="258" y="928"/>
                  </a:lnTo>
                  <a:lnTo>
                    <a:pt x="244" y="874"/>
                  </a:lnTo>
                  <a:lnTo>
                    <a:pt x="232" y="820"/>
                  </a:lnTo>
                  <a:lnTo>
                    <a:pt x="221" y="768"/>
                  </a:lnTo>
                  <a:lnTo>
                    <a:pt x="212" y="716"/>
                  </a:lnTo>
                  <a:lnTo>
                    <a:pt x="204" y="666"/>
                  </a:lnTo>
                  <a:lnTo>
                    <a:pt x="198" y="618"/>
                  </a:lnTo>
                  <a:lnTo>
                    <a:pt x="194" y="570"/>
                  </a:lnTo>
                  <a:lnTo>
                    <a:pt x="190" y="525"/>
                  </a:lnTo>
                  <a:lnTo>
                    <a:pt x="187" y="482"/>
                  </a:lnTo>
                  <a:lnTo>
                    <a:pt x="185" y="441"/>
                  </a:lnTo>
                  <a:lnTo>
                    <a:pt x="184" y="404"/>
                  </a:lnTo>
                  <a:lnTo>
                    <a:pt x="184" y="367"/>
                  </a:lnTo>
                  <a:lnTo>
                    <a:pt x="624" y="367"/>
                  </a:lnTo>
                  <a:lnTo>
                    <a:pt x="919" y="367"/>
                  </a:lnTo>
                  <a:lnTo>
                    <a:pt x="919" y="791"/>
                  </a:lnTo>
                  <a:lnTo>
                    <a:pt x="919" y="828"/>
                  </a:lnTo>
                  <a:lnTo>
                    <a:pt x="920" y="863"/>
                  </a:lnTo>
                  <a:lnTo>
                    <a:pt x="922" y="900"/>
                  </a:lnTo>
                  <a:lnTo>
                    <a:pt x="924" y="936"/>
                  </a:lnTo>
                  <a:lnTo>
                    <a:pt x="927" y="972"/>
                  </a:lnTo>
                  <a:lnTo>
                    <a:pt x="930" y="1008"/>
                  </a:lnTo>
                  <a:lnTo>
                    <a:pt x="935" y="1044"/>
                  </a:lnTo>
                  <a:lnTo>
                    <a:pt x="940" y="1080"/>
                  </a:lnTo>
                  <a:lnTo>
                    <a:pt x="951" y="1151"/>
                  </a:lnTo>
                  <a:lnTo>
                    <a:pt x="964" y="1223"/>
                  </a:lnTo>
                  <a:lnTo>
                    <a:pt x="980" y="1293"/>
                  </a:lnTo>
                  <a:lnTo>
                    <a:pt x="998" y="1363"/>
                  </a:lnTo>
                  <a:lnTo>
                    <a:pt x="1019" y="1432"/>
                  </a:lnTo>
                  <a:lnTo>
                    <a:pt x="1041" y="1501"/>
                  </a:lnTo>
                  <a:lnTo>
                    <a:pt x="1065" y="1568"/>
                  </a:lnTo>
                  <a:lnTo>
                    <a:pt x="1092" y="1634"/>
                  </a:lnTo>
                  <a:lnTo>
                    <a:pt x="1120" y="1699"/>
                  </a:lnTo>
                  <a:lnTo>
                    <a:pt x="1151" y="1763"/>
                  </a:lnTo>
                  <a:lnTo>
                    <a:pt x="1183" y="1825"/>
                  </a:lnTo>
                  <a:lnTo>
                    <a:pt x="1217" y="1885"/>
                  </a:lnTo>
                  <a:lnTo>
                    <a:pt x="1091" y="1846"/>
                  </a:lnTo>
                  <a:close/>
                  <a:moveTo>
                    <a:pt x="2205" y="1626"/>
                  </a:moveTo>
                  <a:lnTo>
                    <a:pt x="1637" y="2020"/>
                  </a:lnTo>
                  <a:lnTo>
                    <a:pt x="1837" y="1359"/>
                  </a:lnTo>
                  <a:lnTo>
                    <a:pt x="1287" y="940"/>
                  </a:lnTo>
                  <a:lnTo>
                    <a:pt x="1978" y="927"/>
                  </a:lnTo>
                  <a:lnTo>
                    <a:pt x="2205" y="274"/>
                  </a:lnTo>
                  <a:lnTo>
                    <a:pt x="2433" y="927"/>
                  </a:lnTo>
                  <a:lnTo>
                    <a:pt x="3123" y="940"/>
                  </a:lnTo>
                  <a:lnTo>
                    <a:pt x="2573" y="1359"/>
                  </a:lnTo>
                  <a:lnTo>
                    <a:pt x="2772" y="2020"/>
                  </a:lnTo>
                  <a:lnTo>
                    <a:pt x="2205" y="1626"/>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latin typeface="+mn-lt"/>
                <a:ea typeface="+mn-ea"/>
                <a:cs typeface="+mn-ea"/>
                <a:sym typeface="+mn-lt"/>
              </a:endParaRPr>
            </a:p>
          </p:txBody>
        </p:sp>
      </p:grpSp>
    </p:spTree>
    <p:extLst>
      <p:ext uri="{BB962C8B-B14F-4D97-AF65-F5344CB8AC3E}">
        <p14:creationId xmlns:p14="http://schemas.microsoft.com/office/powerpoint/2010/main" val="365674656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p:cNvCxnSpPr/>
          <p:nvPr/>
        </p:nvCxnSpPr>
        <p:spPr>
          <a:xfrm>
            <a:off x="1092223" y="5797833"/>
            <a:ext cx="10007555" cy="0"/>
          </a:xfrm>
          <a:prstGeom prst="line">
            <a:avLst/>
          </a:prstGeom>
          <a:ln w="28575">
            <a:solidFill>
              <a:schemeClr val="bg1">
                <a:lumMod val="50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1161062" y="1340768"/>
            <a:ext cx="2243119" cy="4001081"/>
            <a:chOff x="1225230" y="1793959"/>
            <a:chExt cx="2243119" cy="4200749"/>
          </a:xfrm>
        </p:grpSpPr>
        <p:grpSp>
          <p:nvGrpSpPr>
            <p:cNvPr id="42" name="组合 41"/>
            <p:cNvGrpSpPr/>
            <p:nvPr/>
          </p:nvGrpSpPr>
          <p:grpSpPr>
            <a:xfrm>
              <a:off x="1225230" y="1793959"/>
              <a:ext cx="2243119" cy="4200749"/>
              <a:chOff x="4262511" y="1878036"/>
              <a:chExt cx="2321170" cy="4346917"/>
            </a:xfrm>
          </p:grpSpPr>
          <p:sp>
            <p:nvSpPr>
              <p:cNvPr id="45" name="矩形 44"/>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46" name="矩形 45"/>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7" name="矩形 46"/>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3" name="文本框 42"/>
            <p:cNvSpPr txBox="1"/>
            <p:nvPr/>
          </p:nvSpPr>
          <p:spPr>
            <a:xfrm>
              <a:off x="1723574"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01</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44" name="文本框 43"/>
            <p:cNvSpPr txBox="1"/>
            <p:nvPr/>
          </p:nvSpPr>
          <p:spPr>
            <a:xfrm>
              <a:off x="1790388"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成绩一</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48" name="组合 47"/>
          <p:cNvGrpSpPr/>
          <p:nvPr/>
        </p:nvGrpSpPr>
        <p:grpSpPr>
          <a:xfrm>
            <a:off x="3737974" y="1340768"/>
            <a:ext cx="2243119" cy="4001081"/>
            <a:chOff x="3791448" y="1793959"/>
            <a:chExt cx="2243119" cy="4200749"/>
          </a:xfrm>
        </p:grpSpPr>
        <p:grpSp>
          <p:nvGrpSpPr>
            <p:cNvPr id="49" name="组合 48"/>
            <p:cNvGrpSpPr/>
            <p:nvPr/>
          </p:nvGrpSpPr>
          <p:grpSpPr>
            <a:xfrm>
              <a:off x="3791448" y="1793959"/>
              <a:ext cx="2243119" cy="4200749"/>
              <a:chOff x="4262511" y="1878036"/>
              <a:chExt cx="2321170" cy="4346917"/>
            </a:xfrm>
          </p:grpSpPr>
          <p:sp>
            <p:nvSpPr>
              <p:cNvPr id="52" name="矩形 51"/>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53" name="矩形 52"/>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4" name="矩形 53"/>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0" name="文本框 49"/>
            <p:cNvSpPr txBox="1"/>
            <p:nvPr/>
          </p:nvSpPr>
          <p:spPr>
            <a:xfrm>
              <a:off x="4289791"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02</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51" name="文本框 50"/>
            <p:cNvSpPr txBox="1"/>
            <p:nvPr/>
          </p:nvSpPr>
          <p:spPr>
            <a:xfrm>
              <a:off x="4356606"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成绩二</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55" name="组合 54"/>
          <p:cNvGrpSpPr/>
          <p:nvPr/>
        </p:nvGrpSpPr>
        <p:grpSpPr>
          <a:xfrm>
            <a:off x="6314886" y="1340768"/>
            <a:ext cx="2243119" cy="4001081"/>
            <a:chOff x="6357666" y="1793959"/>
            <a:chExt cx="2243119" cy="4200749"/>
          </a:xfrm>
        </p:grpSpPr>
        <p:grpSp>
          <p:nvGrpSpPr>
            <p:cNvPr id="56" name="组合 55"/>
            <p:cNvGrpSpPr/>
            <p:nvPr/>
          </p:nvGrpSpPr>
          <p:grpSpPr>
            <a:xfrm>
              <a:off x="6357666" y="1793959"/>
              <a:ext cx="2243119" cy="4200749"/>
              <a:chOff x="4262511" y="1878036"/>
              <a:chExt cx="2321170" cy="4346917"/>
            </a:xfrm>
          </p:grpSpPr>
          <p:sp>
            <p:nvSpPr>
              <p:cNvPr id="59" name="矩形 58"/>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0" name="矩形 59"/>
              <p:cNvSpPr/>
              <p:nvPr/>
            </p:nvSpPr>
            <p:spPr>
              <a:xfrm>
                <a:off x="4508696" y="2120704"/>
                <a:ext cx="1828801" cy="3861580"/>
              </a:xfrm>
              <a:prstGeom prst="rect">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1" name="矩形 60"/>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7" name="文本框 56"/>
            <p:cNvSpPr txBox="1"/>
            <p:nvPr/>
          </p:nvSpPr>
          <p:spPr>
            <a:xfrm>
              <a:off x="6856009" y="2882710"/>
              <a:ext cx="1246430" cy="452390"/>
            </a:xfrm>
            <a:prstGeom prst="rect">
              <a:avLst/>
            </a:prstGeom>
            <a:noFill/>
          </p:spPr>
          <p:txBody>
            <a:bodyPr wrap="none" rtlCol="0">
              <a:spAutoFit/>
            </a:bodyPr>
            <a:lstStyle/>
            <a:p>
              <a:pPr algn="ctr"/>
              <a:r>
                <a:rPr lang="en-US" altLang="zh-CN" sz="2200" b="1" dirty="0" smtClean="0">
                  <a:latin typeface="微软雅黑" panose="020B0503020204020204" pitchFamily="34" charset="-122"/>
                  <a:ea typeface="微软雅黑" panose="020B0503020204020204" pitchFamily="34" charset="-122"/>
                  <a:cs typeface="+mn-ea"/>
                  <a:sym typeface="+mn-lt"/>
                </a:rPr>
                <a:t>Step 03</a:t>
              </a:r>
              <a:endParaRPr lang="zh-CN" altLang="en-US" sz="2200" b="1" dirty="0">
                <a:latin typeface="微软雅黑" panose="020B0503020204020204" pitchFamily="34" charset="-122"/>
                <a:ea typeface="微软雅黑" panose="020B0503020204020204" pitchFamily="34" charset="-122"/>
                <a:cs typeface="+mn-ea"/>
                <a:sym typeface="+mn-lt"/>
              </a:endParaRPr>
            </a:p>
          </p:txBody>
        </p:sp>
        <p:sp>
          <p:nvSpPr>
            <p:cNvPr id="58" name="文本框 57"/>
            <p:cNvSpPr txBox="1"/>
            <p:nvPr/>
          </p:nvSpPr>
          <p:spPr>
            <a:xfrm>
              <a:off x="6922824"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成绩三</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grpSp>
        <p:nvGrpSpPr>
          <p:cNvPr id="62" name="组合 61"/>
          <p:cNvGrpSpPr/>
          <p:nvPr/>
        </p:nvGrpSpPr>
        <p:grpSpPr>
          <a:xfrm>
            <a:off x="8891799" y="1340768"/>
            <a:ext cx="2243119" cy="4001081"/>
            <a:chOff x="8923883" y="1793959"/>
            <a:chExt cx="2243119" cy="4200749"/>
          </a:xfrm>
        </p:grpSpPr>
        <p:grpSp>
          <p:nvGrpSpPr>
            <p:cNvPr id="63" name="组合 62"/>
            <p:cNvGrpSpPr/>
            <p:nvPr/>
          </p:nvGrpSpPr>
          <p:grpSpPr>
            <a:xfrm>
              <a:off x="8923883" y="1793959"/>
              <a:ext cx="2243119" cy="4200749"/>
              <a:chOff x="4262511" y="1878036"/>
              <a:chExt cx="2321170" cy="4346917"/>
            </a:xfrm>
          </p:grpSpPr>
          <p:sp>
            <p:nvSpPr>
              <p:cNvPr id="66" name="矩形 65"/>
              <p:cNvSpPr/>
              <p:nvPr/>
            </p:nvSpPr>
            <p:spPr>
              <a:xfrm>
                <a:off x="4262511" y="1878036"/>
                <a:ext cx="2321170" cy="4346917"/>
              </a:xfrm>
              <a:prstGeom prst="rect">
                <a:avLst/>
              </a:prstGeom>
              <a:gradFill rotWithShape="1">
                <a:gsLst>
                  <a:gs pos="53000">
                    <a:schemeClr val="bg1">
                      <a:lumMod val="95000"/>
                    </a:schemeClr>
                  </a:gs>
                  <a:gs pos="100000">
                    <a:schemeClr val="bg1">
                      <a:lumMod val="95000"/>
                    </a:schemeClr>
                  </a:gs>
                  <a:gs pos="7000">
                    <a:srgbClr val="D5D5D5"/>
                  </a:gs>
                </a:gsLst>
                <a:lin ang="7800000" scaled="0"/>
              </a:gradFill>
              <a:ln w="28575">
                <a:gradFill>
                  <a:gsLst>
                    <a:gs pos="0">
                      <a:srgbClr val="F3F3F3"/>
                    </a:gs>
                    <a:gs pos="42000">
                      <a:schemeClr val="bg1">
                        <a:lumMod val="85000"/>
                      </a:schemeClr>
                    </a:gs>
                  </a:gsLst>
                  <a:lin ang="7800000" scaled="0"/>
                </a:gradFill>
              </a:ln>
              <a:effectLst>
                <a:outerShdw blurRad="152400" dist="101600" dir="10200000" sx="101000" sy="101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sp>
            <p:nvSpPr>
              <p:cNvPr id="67" name="矩形 66"/>
              <p:cNvSpPr/>
              <p:nvPr/>
            </p:nvSpPr>
            <p:spPr>
              <a:xfrm>
                <a:off x="4508696" y="2120704"/>
                <a:ext cx="1828801" cy="3861580"/>
              </a:xfrm>
              <a:prstGeom prst="rect">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8" name="矩形 67"/>
              <p:cNvSpPr/>
              <p:nvPr/>
            </p:nvSpPr>
            <p:spPr>
              <a:xfrm>
                <a:off x="4508696" y="2915017"/>
                <a:ext cx="1828801" cy="661182"/>
              </a:xfrm>
              <a:prstGeom prst="rect">
                <a:avLst/>
              </a:prstGeom>
              <a:gradFill>
                <a:gsLst>
                  <a:gs pos="0">
                    <a:srgbClr val="F7F7F7"/>
                  </a:gs>
                  <a:gs pos="42000">
                    <a:schemeClr val="bg1">
                      <a:lumMod val="85000"/>
                    </a:scheme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4" name="文本框 63"/>
            <p:cNvSpPr txBox="1"/>
            <p:nvPr/>
          </p:nvSpPr>
          <p:spPr>
            <a:xfrm>
              <a:off x="9422226" y="2882710"/>
              <a:ext cx="1246430" cy="452390"/>
            </a:xfrm>
            <a:prstGeom prst="rect">
              <a:avLst/>
            </a:prstGeom>
            <a:noFill/>
          </p:spPr>
          <p:txBody>
            <a:bodyPr wrap="none" rtlCol="0">
              <a:spAutoFit/>
            </a:bodyPr>
            <a:lstStyle/>
            <a:p>
              <a:pPr algn="ctr"/>
              <a:r>
                <a:rPr lang="en-US" altLang="zh-CN" sz="2200" b="1" dirty="0" smtClean="0">
                  <a:solidFill>
                    <a:schemeClr val="tx2"/>
                  </a:solidFill>
                  <a:latin typeface="微软雅黑" panose="020B0503020204020204" pitchFamily="34" charset="-122"/>
                  <a:ea typeface="微软雅黑" panose="020B0503020204020204" pitchFamily="34" charset="-122"/>
                  <a:cs typeface="+mn-ea"/>
                  <a:sym typeface="+mn-lt"/>
                </a:rPr>
                <a:t>Step 04</a:t>
              </a:r>
              <a:endParaRPr lang="zh-CN" altLang="en-US" sz="2200" b="1" dirty="0">
                <a:solidFill>
                  <a:schemeClr val="tx2"/>
                </a:solidFill>
                <a:latin typeface="微软雅黑" panose="020B0503020204020204" pitchFamily="34" charset="-122"/>
                <a:ea typeface="微软雅黑" panose="020B0503020204020204" pitchFamily="34" charset="-122"/>
                <a:cs typeface="+mn-ea"/>
                <a:sym typeface="+mn-lt"/>
              </a:endParaRPr>
            </a:p>
          </p:txBody>
        </p:sp>
        <p:sp>
          <p:nvSpPr>
            <p:cNvPr id="65" name="文本框 64"/>
            <p:cNvSpPr txBox="1"/>
            <p:nvPr/>
          </p:nvSpPr>
          <p:spPr>
            <a:xfrm>
              <a:off x="9489041" y="2195625"/>
              <a:ext cx="1112805" cy="484704"/>
            </a:xfrm>
            <a:prstGeom prst="rect">
              <a:avLst/>
            </a:prstGeom>
            <a:noFill/>
          </p:spPr>
          <p:txBody>
            <a:bodyPr wrap="none" rtlCol="0" anchor="ctr">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cs typeface="+mn-ea"/>
                  <a:sym typeface="+mn-lt"/>
                </a:rPr>
                <a:t>成绩四</a:t>
              </a:r>
              <a:endParaRPr lang="zh-CN" altLang="en-US" sz="24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69" name="矩形 47"/>
          <p:cNvSpPr>
            <a:spLocks noChangeArrowheads="1"/>
          </p:cNvSpPr>
          <p:nvPr/>
        </p:nvSpPr>
        <p:spPr bwMode="auto">
          <a:xfrm>
            <a:off x="1398970"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0" name="矩形 47"/>
          <p:cNvSpPr>
            <a:spLocks noChangeArrowheads="1"/>
          </p:cNvSpPr>
          <p:nvPr/>
        </p:nvSpPr>
        <p:spPr bwMode="auto">
          <a:xfrm>
            <a:off x="3975882"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1" name="矩形 47"/>
          <p:cNvSpPr>
            <a:spLocks noChangeArrowheads="1"/>
          </p:cNvSpPr>
          <p:nvPr/>
        </p:nvSpPr>
        <p:spPr bwMode="auto">
          <a:xfrm>
            <a:off x="6552794"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sp>
        <p:nvSpPr>
          <p:cNvPr id="72" name="矩形 47"/>
          <p:cNvSpPr>
            <a:spLocks noChangeArrowheads="1"/>
          </p:cNvSpPr>
          <p:nvPr/>
        </p:nvSpPr>
        <p:spPr bwMode="auto">
          <a:xfrm>
            <a:off x="9129707" y="3057562"/>
            <a:ext cx="1762948" cy="1902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a:t>
            </a: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的描述</a:t>
            </a:r>
            <a:r>
              <a:rPr lang="zh-CN" altLang="en-US" sz="1400" dirty="0">
                <a:solidFill>
                  <a:schemeClr val="bg1"/>
                </a:solidFill>
                <a:cs typeface="+mn-ea"/>
                <a:sym typeface="+mn-lt"/>
              </a:rPr>
              <a:t>说明，</a:t>
            </a:r>
            <a:r>
              <a:rPr lang="zh-CN" altLang="en-US" sz="1400" dirty="0" smtClean="0">
                <a:solidFill>
                  <a:schemeClr val="bg1"/>
                </a:solidFill>
                <a:cs typeface="+mn-ea"/>
                <a:sym typeface="+mn-lt"/>
              </a:rPr>
              <a:t>在此</a:t>
            </a:r>
            <a:r>
              <a:rPr lang="zh-CN" altLang="en-US" sz="1400" dirty="0">
                <a:solidFill>
                  <a:schemeClr val="bg1"/>
                </a:solidFill>
                <a:cs typeface="+mn-ea"/>
                <a:sym typeface="+mn-lt"/>
              </a:rPr>
              <a:t>录入上述图表</a:t>
            </a:r>
            <a:r>
              <a:rPr lang="zh-CN" altLang="en-US" sz="1400" dirty="0" smtClean="0">
                <a:solidFill>
                  <a:schemeClr val="bg1"/>
                </a:solidFill>
                <a:cs typeface="+mn-ea"/>
                <a:sym typeface="+mn-lt"/>
              </a:rPr>
              <a:t>的描述说明。</a:t>
            </a:r>
            <a:endParaRPr lang="zh-CN" altLang="en-US" sz="1400" dirty="0">
              <a:solidFill>
                <a:schemeClr val="bg1"/>
              </a:solidFill>
              <a:cs typeface="+mn-ea"/>
              <a:sym typeface="+mn-lt"/>
            </a:endParaRPr>
          </a:p>
        </p:txBody>
      </p:sp>
      <p:grpSp>
        <p:nvGrpSpPr>
          <p:cNvPr id="73" name="组合 72"/>
          <p:cNvGrpSpPr/>
          <p:nvPr/>
        </p:nvGrpSpPr>
        <p:grpSpPr>
          <a:xfrm>
            <a:off x="7284443" y="5638646"/>
            <a:ext cx="304005" cy="304005"/>
            <a:chOff x="6056956" y="3167604"/>
            <a:chExt cx="409123" cy="409123"/>
          </a:xfrm>
        </p:grpSpPr>
        <p:sp>
          <p:nvSpPr>
            <p:cNvPr id="74"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5"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6" name="组合 75"/>
          <p:cNvGrpSpPr/>
          <p:nvPr/>
        </p:nvGrpSpPr>
        <p:grpSpPr>
          <a:xfrm>
            <a:off x="9861356" y="5638646"/>
            <a:ext cx="304005" cy="304005"/>
            <a:chOff x="6056956" y="3167604"/>
            <a:chExt cx="409123" cy="409123"/>
          </a:xfrm>
        </p:grpSpPr>
        <p:sp>
          <p:nvSpPr>
            <p:cNvPr id="77"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78"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79" name="组合 78"/>
          <p:cNvGrpSpPr/>
          <p:nvPr/>
        </p:nvGrpSpPr>
        <p:grpSpPr>
          <a:xfrm>
            <a:off x="4707531" y="5638646"/>
            <a:ext cx="304005" cy="304005"/>
            <a:chOff x="6056956" y="3167604"/>
            <a:chExt cx="409123" cy="409123"/>
          </a:xfrm>
        </p:grpSpPr>
        <p:sp>
          <p:nvSpPr>
            <p:cNvPr id="80"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1"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grpSp>
        <p:nvGrpSpPr>
          <p:cNvPr id="82" name="组合 81"/>
          <p:cNvGrpSpPr/>
          <p:nvPr/>
        </p:nvGrpSpPr>
        <p:grpSpPr>
          <a:xfrm>
            <a:off x="2130619" y="5638646"/>
            <a:ext cx="304005" cy="304005"/>
            <a:chOff x="6056956" y="3167604"/>
            <a:chExt cx="409123" cy="409123"/>
          </a:xfrm>
        </p:grpSpPr>
        <p:sp>
          <p:nvSpPr>
            <p:cNvPr id="83"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rgbClr val="000000"/>
                </a:solidFill>
                <a:cs typeface="+mn-ea"/>
                <a:sym typeface="+mn-lt"/>
              </a:endParaRPr>
            </a:p>
          </p:txBody>
        </p:sp>
        <p:sp>
          <p:nvSpPr>
            <p:cNvPr id="84"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rgbClr val="000000"/>
                </a:solidFill>
                <a:cs typeface="+mn-ea"/>
                <a:sym typeface="+mn-lt"/>
              </a:endParaRPr>
            </a:p>
          </p:txBody>
        </p:sp>
      </p:grpSp>
    </p:spTree>
    <p:extLst>
      <p:ext uri="{BB962C8B-B14F-4D97-AF65-F5344CB8AC3E}">
        <p14:creationId xmlns:p14="http://schemas.microsoft.com/office/powerpoint/2010/main" val="275125436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获得成绩与经验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组合 35"/>
          <p:cNvGrpSpPr/>
          <p:nvPr/>
        </p:nvGrpSpPr>
        <p:grpSpPr>
          <a:xfrm>
            <a:off x="5320592" y="1948601"/>
            <a:ext cx="1173323" cy="1173323"/>
            <a:chOff x="5240627" y="2160359"/>
            <a:chExt cx="1118168" cy="1118168"/>
          </a:xfrm>
        </p:grpSpPr>
        <p:sp>
          <p:nvSpPr>
            <p:cNvPr id="37" name="椭圆 36"/>
            <p:cNvSpPr/>
            <p:nvPr/>
          </p:nvSpPr>
          <p:spPr>
            <a:xfrm>
              <a:off x="5240627"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38" name="组合 37"/>
            <p:cNvGrpSpPr/>
            <p:nvPr/>
          </p:nvGrpSpPr>
          <p:grpSpPr>
            <a:xfrm>
              <a:off x="5616215" y="2458533"/>
              <a:ext cx="423265" cy="549956"/>
              <a:chOff x="5966460" y="1466169"/>
              <a:chExt cx="233363" cy="303213"/>
            </a:xfrm>
            <a:solidFill>
              <a:schemeClr val="tx1">
                <a:lumMod val="65000"/>
                <a:lumOff val="35000"/>
              </a:schemeClr>
            </a:solidFill>
          </p:grpSpPr>
          <p:sp>
            <p:nvSpPr>
              <p:cNvPr id="39" name="Freeform 246"/>
              <p:cNvSpPr>
                <a:spLocks noEditPoints="1"/>
              </p:cNvSpPr>
              <p:nvPr/>
            </p:nvSpPr>
            <p:spPr bwMode="auto">
              <a:xfrm>
                <a:off x="5966460" y="1466169"/>
                <a:ext cx="155575" cy="258763"/>
              </a:xfrm>
              <a:custGeom>
                <a:avLst/>
                <a:gdLst>
                  <a:gd name="T0" fmla="*/ 26 w 41"/>
                  <a:gd name="T1" fmla="*/ 41 h 69"/>
                  <a:gd name="T2" fmla="*/ 38 w 41"/>
                  <a:gd name="T3" fmla="*/ 41 h 69"/>
                  <a:gd name="T4" fmla="*/ 40 w 41"/>
                  <a:gd name="T5" fmla="*/ 39 h 69"/>
                  <a:gd name="T6" fmla="*/ 40 w 41"/>
                  <a:gd name="T7" fmla="*/ 37 h 69"/>
                  <a:gd name="T8" fmla="*/ 4 w 41"/>
                  <a:gd name="T9" fmla="*/ 1 h 69"/>
                  <a:gd name="T10" fmla="*/ 1 w 41"/>
                  <a:gd name="T11" fmla="*/ 0 h 69"/>
                  <a:gd name="T12" fmla="*/ 0 w 41"/>
                  <a:gd name="T13" fmla="*/ 2 h 69"/>
                  <a:gd name="T14" fmla="*/ 0 w 41"/>
                  <a:gd name="T15" fmla="*/ 53 h 69"/>
                  <a:gd name="T16" fmla="*/ 1 w 41"/>
                  <a:gd name="T17" fmla="*/ 56 h 69"/>
                  <a:gd name="T18" fmla="*/ 4 w 41"/>
                  <a:gd name="T19" fmla="*/ 55 h 69"/>
                  <a:gd name="T20" fmla="*/ 12 w 41"/>
                  <a:gd name="T21" fmla="*/ 46 h 69"/>
                  <a:gd name="T22" fmla="*/ 21 w 41"/>
                  <a:gd name="T23" fmla="*/ 67 h 69"/>
                  <a:gd name="T24" fmla="*/ 24 w 41"/>
                  <a:gd name="T25" fmla="*/ 69 h 69"/>
                  <a:gd name="T26" fmla="*/ 24 w 41"/>
                  <a:gd name="T27" fmla="*/ 69 h 69"/>
                  <a:gd name="T28" fmla="*/ 33 w 41"/>
                  <a:gd name="T29" fmla="*/ 65 h 69"/>
                  <a:gd name="T30" fmla="*/ 35 w 41"/>
                  <a:gd name="T31" fmla="*/ 64 h 69"/>
                  <a:gd name="T32" fmla="*/ 35 w 41"/>
                  <a:gd name="T33" fmla="*/ 62 h 69"/>
                  <a:gd name="T34" fmla="*/ 26 w 41"/>
                  <a:gd name="T35" fmla="*/ 41 h 69"/>
                  <a:gd name="T36" fmla="*/ 25 w 41"/>
                  <a:gd name="T37" fmla="*/ 63 h 69"/>
                  <a:gd name="T38" fmla="*/ 15 w 41"/>
                  <a:gd name="T39" fmla="*/ 41 h 69"/>
                  <a:gd name="T40" fmla="*/ 14 w 41"/>
                  <a:gd name="T41" fmla="*/ 39 h 69"/>
                  <a:gd name="T42" fmla="*/ 13 w 41"/>
                  <a:gd name="T43" fmla="*/ 39 h 69"/>
                  <a:gd name="T44" fmla="*/ 11 w 41"/>
                  <a:gd name="T45" fmla="*/ 40 h 69"/>
                  <a:gd name="T46" fmla="*/ 5 w 41"/>
                  <a:gd name="T47" fmla="*/ 47 h 69"/>
                  <a:gd name="T48" fmla="*/ 5 w 41"/>
                  <a:gd name="T49" fmla="*/ 8 h 69"/>
                  <a:gd name="T50" fmla="*/ 32 w 41"/>
                  <a:gd name="T51" fmla="*/ 36 h 69"/>
                  <a:gd name="T52" fmla="*/ 22 w 41"/>
                  <a:gd name="T53" fmla="*/ 35 h 69"/>
                  <a:gd name="T54" fmla="*/ 20 w 41"/>
                  <a:gd name="T55" fmla="*/ 37 h 69"/>
                  <a:gd name="T56" fmla="*/ 20 w 41"/>
                  <a:gd name="T57" fmla="*/ 39 h 69"/>
                  <a:gd name="T58" fmla="*/ 29 w 41"/>
                  <a:gd name="T59" fmla="*/ 61 h 69"/>
                  <a:gd name="T60" fmla="*/ 25 w 41"/>
                  <a:gd name="T61" fmla="*/ 63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 h="69">
                    <a:moveTo>
                      <a:pt x="26" y="41"/>
                    </a:moveTo>
                    <a:cubicBezTo>
                      <a:pt x="38" y="41"/>
                      <a:pt x="38" y="41"/>
                      <a:pt x="38" y="41"/>
                    </a:cubicBezTo>
                    <a:cubicBezTo>
                      <a:pt x="39" y="41"/>
                      <a:pt x="40" y="40"/>
                      <a:pt x="40" y="39"/>
                    </a:cubicBezTo>
                    <a:cubicBezTo>
                      <a:pt x="41" y="39"/>
                      <a:pt x="41" y="37"/>
                      <a:pt x="40" y="37"/>
                    </a:cubicBezTo>
                    <a:cubicBezTo>
                      <a:pt x="4" y="1"/>
                      <a:pt x="4" y="1"/>
                      <a:pt x="4" y="1"/>
                    </a:cubicBezTo>
                    <a:cubicBezTo>
                      <a:pt x="3" y="0"/>
                      <a:pt x="2" y="0"/>
                      <a:pt x="1" y="0"/>
                    </a:cubicBezTo>
                    <a:cubicBezTo>
                      <a:pt x="0" y="1"/>
                      <a:pt x="0" y="1"/>
                      <a:pt x="0" y="2"/>
                    </a:cubicBezTo>
                    <a:cubicBezTo>
                      <a:pt x="0" y="53"/>
                      <a:pt x="0" y="53"/>
                      <a:pt x="0" y="53"/>
                    </a:cubicBezTo>
                    <a:cubicBezTo>
                      <a:pt x="0" y="54"/>
                      <a:pt x="0" y="55"/>
                      <a:pt x="1" y="56"/>
                    </a:cubicBezTo>
                    <a:cubicBezTo>
                      <a:pt x="2" y="56"/>
                      <a:pt x="3" y="56"/>
                      <a:pt x="4" y="55"/>
                    </a:cubicBezTo>
                    <a:cubicBezTo>
                      <a:pt x="12" y="46"/>
                      <a:pt x="12" y="46"/>
                      <a:pt x="12" y="46"/>
                    </a:cubicBezTo>
                    <a:cubicBezTo>
                      <a:pt x="21" y="67"/>
                      <a:pt x="21" y="67"/>
                      <a:pt x="21" y="67"/>
                    </a:cubicBezTo>
                    <a:cubicBezTo>
                      <a:pt x="22" y="68"/>
                      <a:pt x="23" y="69"/>
                      <a:pt x="24" y="69"/>
                    </a:cubicBezTo>
                    <a:cubicBezTo>
                      <a:pt x="24" y="69"/>
                      <a:pt x="24" y="69"/>
                      <a:pt x="24" y="69"/>
                    </a:cubicBezTo>
                    <a:cubicBezTo>
                      <a:pt x="33" y="65"/>
                      <a:pt x="33" y="65"/>
                      <a:pt x="33" y="65"/>
                    </a:cubicBezTo>
                    <a:cubicBezTo>
                      <a:pt x="34" y="65"/>
                      <a:pt x="35" y="64"/>
                      <a:pt x="35" y="64"/>
                    </a:cubicBezTo>
                    <a:cubicBezTo>
                      <a:pt x="35" y="63"/>
                      <a:pt x="35" y="62"/>
                      <a:pt x="35" y="62"/>
                    </a:cubicBezTo>
                    <a:lnTo>
                      <a:pt x="26" y="41"/>
                    </a:lnTo>
                    <a:close/>
                    <a:moveTo>
                      <a:pt x="25" y="63"/>
                    </a:moveTo>
                    <a:cubicBezTo>
                      <a:pt x="15" y="41"/>
                      <a:pt x="15" y="41"/>
                      <a:pt x="15" y="41"/>
                    </a:cubicBezTo>
                    <a:cubicBezTo>
                      <a:pt x="15" y="40"/>
                      <a:pt x="14" y="39"/>
                      <a:pt x="14" y="39"/>
                    </a:cubicBezTo>
                    <a:cubicBezTo>
                      <a:pt x="13" y="39"/>
                      <a:pt x="13" y="39"/>
                      <a:pt x="13" y="39"/>
                    </a:cubicBezTo>
                    <a:cubicBezTo>
                      <a:pt x="12" y="39"/>
                      <a:pt x="12" y="40"/>
                      <a:pt x="11" y="40"/>
                    </a:cubicBezTo>
                    <a:cubicBezTo>
                      <a:pt x="5" y="47"/>
                      <a:pt x="5" y="47"/>
                      <a:pt x="5" y="47"/>
                    </a:cubicBezTo>
                    <a:cubicBezTo>
                      <a:pt x="5" y="8"/>
                      <a:pt x="5" y="8"/>
                      <a:pt x="5" y="8"/>
                    </a:cubicBezTo>
                    <a:cubicBezTo>
                      <a:pt x="32" y="36"/>
                      <a:pt x="32" y="36"/>
                      <a:pt x="32" y="36"/>
                    </a:cubicBezTo>
                    <a:cubicBezTo>
                      <a:pt x="22" y="35"/>
                      <a:pt x="22" y="35"/>
                      <a:pt x="22" y="35"/>
                    </a:cubicBezTo>
                    <a:cubicBezTo>
                      <a:pt x="21" y="35"/>
                      <a:pt x="21" y="36"/>
                      <a:pt x="20" y="37"/>
                    </a:cubicBezTo>
                    <a:cubicBezTo>
                      <a:pt x="20" y="37"/>
                      <a:pt x="20" y="38"/>
                      <a:pt x="20" y="39"/>
                    </a:cubicBezTo>
                    <a:cubicBezTo>
                      <a:pt x="29" y="61"/>
                      <a:pt x="29" y="61"/>
                      <a:pt x="29" y="61"/>
                    </a:cubicBezTo>
                    <a:lnTo>
                      <a:pt x="25" y="63"/>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0" name="Freeform 247"/>
              <p:cNvSpPr>
                <a:spLocks noEditPoints="1"/>
              </p:cNvSpPr>
              <p:nvPr/>
            </p:nvSpPr>
            <p:spPr bwMode="auto">
              <a:xfrm>
                <a:off x="6106160" y="1634444"/>
                <a:ext cx="93663" cy="134938"/>
              </a:xfrm>
              <a:custGeom>
                <a:avLst/>
                <a:gdLst>
                  <a:gd name="T0" fmla="*/ 23 w 25"/>
                  <a:gd name="T1" fmla="*/ 9 h 36"/>
                  <a:gd name="T2" fmla="*/ 25 w 25"/>
                  <a:gd name="T3" fmla="*/ 6 h 36"/>
                  <a:gd name="T4" fmla="*/ 25 w 25"/>
                  <a:gd name="T5" fmla="*/ 2 h 36"/>
                  <a:gd name="T6" fmla="*/ 23 w 25"/>
                  <a:gd name="T7" fmla="*/ 0 h 36"/>
                  <a:gd name="T8" fmla="*/ 3 w 25"/>
                  <a:gd name="T9" fmla="*/ 0 h 36"/>
                  <a:gd name="T10" fmla="*/ 0 w 25"/>
                  <a:gd name="T11" fmla="*/ 2 h 36"/>
                  <a:gd name="T12" fmla="*/ 0 w 25"/>
                  <a:gd name="T13" fmla="*/ 6 h 36"/>
                  <a:gd name="T14" fmla="*/ 3 w 25"/>
                  <a:gd name="T15" fmla="*/ 9 h 36"/>
                  <a:gd name="T16" fmla="*/ 8 w 25"/>
                  <a:gd name="T17" fmla="*/ 18 h 36"/>
                  <a:gd name="T18" fmla="*/ 3 w 25"/>
                  <a:gd name="T19" fmla="*/ 26 h 36"/>
                  <a:gd name="T20" fmla="*/ 0 w 25"/>
                  <a:gd name="T21" fmla="*/ 29 h 36"/>
                  <a:gd name="T22" fmla="*/ 0 w 25"/>
                  <a:gd name="T23" fmla="*/ 33 h 36"/>
                  <a:gd name="T24" fmla="*/ 3 w 25"/>
                  <a:gd name="T25" fmla="*/ 36 h 36"/>
                  <a:gd name="T26" fmla="*/ 23 w 25"/>
                  <a:gd name="T27" fmla="*/ 36 h 36"/>
                  <a:gd name="T28" fmla="*/ 25 w 25"/>
                  <a:gd name="T29" fmla="*/ 33 h 36"/>
                  <a:gd name="T30" fmla="*/ 25 w 25"/>
                  <a:gd name="T31" fmla="*/ 29 h 36"/>
                  <a:gd name="T32" fmla="*/ 23 w 25"/>
                  <a:gd name="T33" fmla="*/ 26 h 36"/>
                  <a:gd name="T34" fmla="*/ 17 w 25"/>
                  <a:gd name="T35" fmla="*/ 18 h 36"/>
                  <a:gd name="T36" fmla="*/ 23 w 25"/>
                  <a:gd name="T37" fmla="*/ 9 h 36"/>
                  <a:gd name="T38" fmla="*/ 15 w 25"/>
                  <a:gd name="T39" fmla="*/ 17 h 36"/>
                  <a:gd name="T40" fmla="*/ 14 w 25"/>
                  <a:gd name="T41" fmla="*/ 18 h 36"/>
                  <a:gd name="T42" fmla="*/ 15 w 25"/>
                  <a:gd name="T43" fmla="*/ 19 h 36"/>
                  <a:gd name="T44" fmla="*/ 15 w 25"/>
                  <a:gd name="T45" fmla="*/ 19 h 36"/>
                  <a:gd name="T46" fmla="*/ 20 w 25"/>
                  <a:gd name="T47" fmla="*/ 28 h 36"/>
                  <a:gd name="T48" fmla="*/ 22 w 25"/>
                  <a:gd name="T49" fmla="*/ 29 h 36"/>
                  <a:gd name="T50" fmla="*/ 23 w 25"/>
                  <a:gd name="T51" fmla="*/ 29 h 36"/>
                  <a:gd name="T52" fmla="*/ 23 w 25"/>
                  <a:gd name="T53" fmla="*/ 29 h 36"/>
                  <a:gd name="T54" fmla="*/ 23 w 25"/>
                  <a:gd name="T55" fmla="*/ 33 h 36"/>
                  <a:gd name="T56" fmla="*/ 23 w 25"/>
                  <a:gd name="T57" fmla="*/ 33 h 36"/>
                  <a:gd name="T58" fmla="*/ 3 w 25"/>
                  <a:gd name="T59" fmla="*/ 33 h 36"/>
                  <a:gd name="T60" fmla="*/ 2 w 25"/>
                  <a:gd name="T61" fmla="*/ 33 h 36"/>
                  <a:gd name="T62" fmla="*/ 2 w 25"/>
                  <a:gd name="T63" fmla="*/ 29 h 36"/>
                  <a:gd name="T64" fmla="*/ 3 w 25"/>
                  <a:gd name="T65" fmla="*/ 29 h 36"/>
                  <a:gd name="T66" fmla="*/ 4 w 25"/>
                  <a:gd name="T67" fmla="*/ 29 h 36"/>
                  <a:gd name="T68" fmla="*/ 5 w 25"/>
                  <a:gd name="T69" fmla="*/ 28 h 36"/>
                  <a:gd name="T70" fmla="*/ 10 w 25"/>
                  <a:gd name="T71" fmla="*/ 19 h 36"/>
                  <a:gd name="T72" fmla="*/ 11 w 25"/>
                  <a:gd name="T73" fmla="*/ 19 h 36"/>
                  <a:gd name="T74" fmla="*/ 11 w 25"/>
                  <a:gd name="T75" fmla="*/ 18 h 36"/>
                  <a:gd name="T76" fmla="*/ 10 w 25"/>
                  <a:gd name="T77" fmla="*/ 17 h 36"/>
                  <a:gd name="T78" fmla="*/ 5 w 25"/>
                  <a:gd name="T79" fmla="*/ 7 h 36"/>
                  <a:gd name="T80" fmla="*/ 4 w 25"/>
                  <a:gd name="T81" fmla="*/ 6 h 36"/>
                  <a:gd name="T82" fmla="*/ 3 w 25"/>
                  <a:gd name="T83" fmla="*/ 6 h 36"/>
                  <a:gd name="T84" fmla="*/ 2 w 25"/>
                  <a:gd name="T85" fmla="*/ 6 h 36"/>
                  <a:gd name="T86" fmla="*/ 2 w 25"/>
                  <a:gd name="T87" fmla="*/ 2 h 36"/>
                  <a:gd name="T88" fmla="*/ 3 w 25"/>
                  <a:gd name="T89" fmla="*/ 2 h 36"/>
                  <a:gd name="T90" fmla="*/ 23 w 25"/>
                  <a:gd name="T91" fmla="*/ 2 h 36"/>
                  <a:gd name="T92" fmla="*/ 23 w 25"/>
                  <a:gd name="T93" fmla="*/ 2 h 36"/>
                  <a:gd name="T94" fmla="*/ 23 w 25"/>
                  <a:gd name="T95" fmla="*/ 6 h 36"/>
                  <a:gd name="T96" fmla="*/ 23 w 25"/>
                  <a:gd name="T97" fmla="*/ 6 h 36"/>
                  <a:gd name="T98" fmla="*/ 22 w 25"/>
                  <a:gd name="T99" fmla="*/ 6 h 36"/>
                  <a:gd name="T100" fmla="*/ 20 w 25"/>
                  <a:gd name="T101" fmla="*/ 7 h 36"/>
                  <a:gd name="T102" fmla="*/ 15 w 25"/>
                  <a:gd name="T103" fmla="*/ 17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5" h="36">
                    <a:moveTo>
                      <a:pt x="23" y="9"/>
                    </a:moveTo>
                    <a:cubicBezTo>
                      <a:pt x="24" y="9"/>
                      <a:pt x="25" y="7"/>
                      <a:pt x="25" y="6"/>
                    </a:cubicBezTo>
                    <a:cubicBezTo>
                      <a:pt x="25" y="2"/>
                      <a:pt x="25" y="2"/>
                      <a:pt x="25" y="2"/>
                    </a:cubicBezTo>
                    <a:cubicBezTo>
                      <a:pt x="25" y="1"/>
                      <a:pt x="24" y="0"/>
                      <a:pt x="23" y="0"/>
                    </a:cubicBezTo>
                    <a:cubicBezTo>
                      <a:pt x="3" y="0"/>
                      <a:pt x="3" y="0"/>
                      <a:pt x="3" y="0"/>
                    </a:cubicBezTo>
                    <a:cubicBezTo>
                      <a:pt x="1" y="0"/>
                      <a:pt x="0" y="1"/>
                      <a:pt x="0" y="2"/>
                    </a:cubicBezTo>
                    <a:cubicBezTo>
                      <a:pt x="0" y="6"/>
                      <a:pt x="0" y="6"/>
                      <a:pt x="0" y="6"/>
                    </a:cubicBezTo>
                    <a:cubicBezTo>
                      <a:pt x="0" y="7"/>
                      <a:pt x="1" y="9"/>
                      <a:pt x="3" y="9"/>
                    </a:cubicBezTo>
                    <a:cubicBezTo>
                      <a:pt x="3" y="13"/>
                      <a:pt x="5" y="16"/>
                      <a:pt x="8" y="18"/>
                    </a:cubicBezTo>
                    <a:cubicBezTo>
                      <a:pt x="6" y="19"/>
                      <a:pt x="3" y="22"/>
                      <a:pt x="3" y="26"/>
                    </a:cubicBezTo>
                    <a:cubicBezTo>
                      <a:pt x="1" y="27"/>
                      <a:pt x="0" y="28"/>
                      <a:pt x="0" y="29"/>
                    </a:cubicBezTo>
                    <a:cubicBezTo>
                      <a:pt x="0" y="33"/>
                      <a:pt x="0" y="33"/>
                      <a:pt x="0" y="33"/>
                    </a:cubicBezTo>
                    <a:cubicBezTo>
                      <a:pt x="0" y="35"/>
                      <a:pt x="1" y="36"/>
                      <a:pt x="3" y="36"/>
                    </a:cubicBezTo>
                    <a:cubicBezTo>
                      <a:pt x="23" y="36"/>
                      <a:pt x="23" y="36"/>
                      <a:pt x="23" y="36"/>
                    </a:cubicBezTo>
                    <a:cubicBezTo>
                      <a:pt x="24" y="36"/>
                      <a:pt x="25" y="35"/>
                      <a:pt x="25" y="33"/>
                    </a:cubicBezTo>
                    <a:cubicBezTo>
                      <a:pt x="25" y="29"/>
                      <a:pt x="25" y="29"/>
                      <a:pt x="25" y="29"/>
                    </a:cubicBezTo>
                    <a:cubicBezTo>
                      <a:pt x="25" y="28"/>
                      <a:pt x="24" y="27"/>
                      <a:pt x="23" y="26"/>
                    </a:cubicBezTo>
                    <a:cubicBezTo>
                      <a:pt x="22" y="22"/>
                      <a:pt x="20" y="19"/>
                      <a:pt x="17" y="18"/>
                    </a:cubicBezTo>
                    <a:cubicBezTo>
                      <a:pt x="20" y="16"/>
                      <a:pt x="22" y="13"/>
                      <a:pt x="23" y="9"/>
                    </a:cubicBezTo>
                    <a:close/>
                    <a:moveTo>
                      <a:pt x="15" y="17"/>
                    </a:moveTo>
                    <a:cubicBezTo>
                      <a:pt x="14" y="17"/>
                      <a:pt x="14" y="17"/>
                      <a:pt x="14" y="18"/>
                    </a:cubicBezTo>
                    <a:cubicBezTo>
                      <a:pt x="14" y="18"/>
                      <a:pt x="14" y="18"/>
                      <a:pt x="15" y="19"/>
                    </a:cubicBezTo>
                    <a:cubicBezTo>
                      <a:pt x="15" y="19"/>
                      <a:pt x="15" y="19"/>
                      <a:pt x="15" y="19"/>
                    </a:cubicBezTo>
                    <a:cubicBezTo>
                      <a:pt x="18" y="21"/>
                      <a:pt x="20" y="23"/>
                      <a:pt x="20" y="28"/>
                    </a:cubicBezTo>
                    <a:cubicBezTo>
                      <a:pt x="20" y="28"/>
                      <a:pt x="21" y="29"/>
                      <a:pt x="22" y="29"/>
                    </a:cubicBezTo>
                    <a:cubicBezTo>
                      <a:pt x="23" y="29"/>
                      <a:pt x="23" y="29"/>
                      <a:pt x="23" y="29"/>
                    </a:cubicBezTo>
                    <a:cubicBezTo>
                      <a:pt x="23" y="29"/>
                      <a:pt x="23" y="29"/>
                      <a:pt x="23" y="29"/>
                    </a:cubicBezTo>
                    <a:cubicBezTo>
                      <a:pt x="23" y="33"/>
                      <a:pt x="23" y="33"/>
                      <a:pt x="23" y="33"/>
                    </a:cubicBezTo>
                    <a:cubicBezTo>
                      <a:pt x="23" y="33"/>
                      <a:pt x="23" y="33"/>
                      <a:pt x="23" y="33"/>
                    </a:cubicBezTo>
                    <a:cubicBezTo>
                      <a:pt x="3" y="33"/>
                      <a:pt x="3" y="33"/>
                      <a:pt x="3" y="33"/>
                    </a:cubicBezTo>
                    <a:cubicBezTo>
                      <a:pt x="2" y="33"/>
                      <a:pt x="2" y="33"/>
                      <a:pt x="2" y="33"/>
                    </a:cubicBezTo>
                    <a:cubicBezTo>
                      <a:pt x="2" y="29"/>
                      <a:pt x="2" y="29"/>
                      <a:pt x="2" y="29"/>
                    </a:cubicBezTo>
                    <a:cubicBezTo>
                      <a:pt x="3" y="29"/>
                      <a:pt x="3" y="29"/>
                      <a:pt x="3" y="29"/>
                    </a:cubicBezTo>
                    <a:cubicBezTo>
                      <a:pt x="4" y="29"/>
                      <a:pt x="4" y="29"/>
                      <a:pt x="4" y="29"/>
                    </a:cubicBezTo>
                    <a:cubicBezTo>
                      <a:pt x="4" y="29"/>
                      <a:pt x="5" y="28"/>
                      <a:pt x="5" y="28"/>
                    </a:cubicBezTo>
                    <a:cubicBezTo>
                      <a:pt x="5" y="23"/>
                      <a:pt x="8" y="21"/>
                      <a:pt x="10" y="19"/>
                    </a:cubicBezTo>
                    <a:cubicBezTo>
                      <a:pt x="11" y="19"/>
                      <a:pt x="11" y="19"/>
                      <a:pt x="11" y="19"/>
                    </a:cubicBezTo>
                    <a:cubicBezTo>
                      <a:pt x="11" y="18"/>
                      <a:pt x="11" y="18"/>
                      <a:pt x="11" y="18"/>
                    </a:cubicBezTo>
                    <a:cubicBezTo>
                      <a:pt x="11" y="17"/>
                      <a:pt x="11" y="17"/>
                      <a:pt x="10" y="17"/>
                    </a:cubicBezTo>
                    <a:cubicBezTo>
                      <a:pt x="8" y="15"/>
                      <a:pt x="5" y="12"/>
                      <a:pt x="5" y="7"/>
                    </a:cubicBezTo>
                    <a:cubicBezTo>
                      <a:pt x="5" y="7"/>
                      <a:pt x="4" y="6"/>
                      <a:pt x="4" y="6"/>
                    </a:cubicBezTo>
                    <a:cubicBezTo>
                      <a:pt x="3" y="6"/>
                      <a:pt x="3" y="6"/>
                      <a:pt x="3" y="6"/>
                    </a:cubicBezTo>
                    <a:cubicBezTo>
                      <a:pt x="2" y="6"/>
                      <a:pt x="2" y="6"/>
                      <a:pt x="2" y="6"/>
                    </a:cubicBezTo>
                    <a:cubicBezTo>
                      <a:pt x="2" y="2"/>
                      <a:pt x="2" y="2"/>
                      <a:pt x="2" y="2"/>
                    </a:cubicBezTo>
                    <a:cubicBezTo>
                      <a:pt x="3" y="2"/>
                      <a:pt x="3" y="2"/>
                      <a:pt x="3" y="2"/>
                    </a:cubicBezTo>
                    <a:cubicBezTo>
                      <a:pt x="23" y="2"/>
                      <a:pt x="23" y="2"/>
                      <a:pt x="23" y="2"/>
                    </a:cubicBezTo>
                    <a:cubicBezTo>
                      <a:pt x="23" y="2"/>
                      <a:pt x="23" y="2"/>
                      <a:pt x="23" y="2"/>
                    </a:cubicBezTo>
                    <a:cubicBezTo>
                      <a:pt x="23" y="6"/>
                      <a:pt x="23" y="6"/>
                      <a:pt x="23" y="6"/>
                    </a:cubicBezTo>
                    <a:cubicBezTo>
                      <a:pt x="23" y="6"/>
                      <a:pt x="23" y="6"/>
                      <a:pt x="23" y="6"/>
                    </a:cubicBezTo>
                    <a:cubicBezTo>
                      <a:pt x="22" y="6"/>
                      <a:pt x="22" y="6"/>
                      <a:pt x="22" y="6"/>
                    </a:cubicBezTo>
                    <a:cubicBezTo>
                      <a:pt x="21" y="6"/>
                      <a:pt x="20" y="7"/>
                      <a:pt x="20" y="7"/>
                    </a:cubicBezTo>
                    <a:cubicBezTo>
                      <a:pt x="20" y="12"/>
                      <a:pt x="17" y="15"/>
                      <a:pt x="15" y="1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1" name="组合 40"/>
          <p:cNvGrpSpPr/>
          <p:nvPr/>
        </p:nvGrpSpPr>
        <p:grpSpPr>
          <a:xfrm>
            <a:off x="3479042" y="1925155"/>
            <a:ext cx="1173323" cy="1173323"/>
            <a:chOff x="3461564" y="2160359"/>
            <a:chExt cx="1118168" cy="1118168"/>
          </a:xfrm>
        </p:grpSpPr>
        <p:sp>
          <p:nvSpPr>
            <p:cNvPr id="42" name="椭圆 41"/>
            <p:cNvSpPr/>
            <p:nvPr/>
          </p:nvSpPr>
          <p:spPr>
            <a:xfrm>
              <a:off x="3461564" y="2160359"/>
              <a:ext cx="1118168" cy="1118168"/>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43" name="组合 42"/>
            <p:cNvGrpSpPr/>
            <p:nvPr/>
          </p:nvGrpSpPr>
          <p:grpSpPr>
            <a:xfrm>
              <a:off x="3745539" y="2491272"/>
              <a:ext cx="550218" cy="456342"/>
              <a:chOff x="7503160" y="421594"/>
              <a:chExt cx="334963" cy="277813"/>
            </a:xfrm>
            <a:solidFill>
              <a:schemeClr val="tx1">
                <a:lumMod val="65000"/>
                <a:lumOff val="35000"/>
              </a:schemeClr>
            </a:solidFill>
          </p:grpSpPr>
          <p:sp>
            <p:nvSpPr>
              <p:cNvPr id="44" name="Freeform 231"/>
              <p:cNvSpPr>
                <a:spLocks/>
              </p:cNvSpPr>
              <p:nvPr/>
            </p:nvSpPr>
            <p:spPr bwMode="auto">
              <a:xfrm>
                <a:off x="7607935" y="508907"/>
                <a:ext cx="117475" cy="52388"/>
              </a:xfrm>
              <a:custGeom>
                <a:avLst/>
                <a:gdLst>
                  <a:gd name="T0" fmla="*/ 1 w 31"/>
                  <a:gd name="T1" fmla="*/ 14 h 14"/>
                  <a:gd name="T2" fmla="*/ 2 w 31"/>
                  <a:gd name="T3" fmla="*/ 14 h 14"/>
                  <a:gd name="T4" fmla="*/ 6 w 31"/>
                  <a:gd name="T5" fmla="*/ 8 h 14"/>
                  <a:gd name="T6" fmla="*/ 27 w 31"/>
                  <a:gd name="T7" fmla="*/ 8 h 14"/>
                  <a:gd name="T8" fmla="*/ 28 w 31"/>
                  <a:gd name="T9" fmla="*/ 10 h 14"/>
                  <a:gd name="T10" fmla="*/ 31 w 31"/>
                  <a:gd name="T11" fmla="*/ 9 h 14"/>
                  <a:gd name="T12" fmla="*/ 29 w 31"/>
                  <a:gd name="T13" fmla="*/ 7 h 14"/>
                  <a:gd name="T14" fmla="*/ 4 w 31"/>
                  <a:gd name="T15" fmla="*/ 7 h 14"/>
                  <a:gd name="T16" fmla="*/ 0 w 31"/>
                  <a:gd name="T17" fmla="*/ 13 h 14"/>
                  <a:gd name="T18" fmla="*/ 1 w 31"/>
                  <a:gd name="T1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14">
                    <a:moveTo>
                      <a:pt x="1" y="14"/>
                    </a:moveTo>
                    <a:cubicBezTo>
                      <a:pt x="1" y="14"/>
                      <a:pt x="2" y="14"/>
                      <a:pt x="2" y="14"/>
                    </a:cubicBezTo>
                    <a:cubicBezTo>
                      <a:pt x="3" y="12"/>
                      <a:pt x="4" y="10"/>
                      <a:pt x="6" y="8"/>
                    </a:cubicBezTo>
                    <a:cubicBezTo>
                      <a:pt x="12" y="2"/>
                      <a:pt x="21" y="2"/>
                      <a:pt x="27" y="8"/>
                    </a:cubicBezTo>
                    <a:cubicBezTo>
                      <a:pt x="28" y="9"/>
                      <a:pt x="28" y="9"/>
                      <a:pt x="28" y="10"/>
                    </a:cubicBezTo>
                    <a:cubicBezTo>
                      <a:pt x="31" y="9"/>
                      <a:pt x="31" y="9"/>
                      <a:pt x="31" y="9"/>
                    </a:cubicBezTo>
                    <a:cubicBezTo>
                      <a:pt x="30" y="8"/>
                      <a:pt x="30" y="7"/>
                      <a:pt x="29" y="7"/>
                    </a:cubicBezTo>
                    <a:cubicBezTo>
                      <a:pt x="22" y="0"/>
                      <a:pt x="11" y="0"/>
                      <a:pt x="4" y="7"/>
                    </a:cubicBezTo>
                    <a:cubicBezTo>
                      <a:pt x="2" y="8"/>
                      <a:pt x="1" y="10"/>
                      <a:pt x="0" y="13"/>
                    </a:cubicBezTo>
                    <a:cubicBezTo>
                      <a:pt x="0" y="13"/>
                      <a:pt x="0" y="14"/>
                      <a:pt x="1" y="14"/>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5" name="Freeform 232"/>
              <p:cNvSpPr>
                <a:spLocks/>
              </p:cNvSpPr>
              <p:nvPr/>
            </p:nvSpPr>
            <p:spPr bwMode="auto">
              <a:xfrm>
                <a:off x="7690485" y="531132"/>
                <a:ext cx="60325" cy="52388"/>
              </a:xfrm>
              <a:custGeom>
                <a:avLst/>
                <a:gdLst>
                  <a:gd name="T0" fmla="*/ 15 w 16"/>
                  <a:gd name="T1" fmla="*/ 0 h 14"/>
                  <a:gd name="T2" fmla="*/ 13 w 16"/>
                  <a:gd name="T3" fmla="*/ 1 h 14"/>
                  <a:gd name="T4" fmla="*/ 10 w 16"/>
                  <a:gd name="T5" fmla="*/ 11 h 14"/>
                  <a:gd name="T6" fmla="*/ 2 w 16"/>
                  <a:gd name="T7" fmla="*/ 5 h 14"/>
                  <a:gd name="T8" fmla="*/ 0 w 16"/>
                  <a:gd name="T9" fmla="*/ 5 h 14"/>
                  <a:gd name="T10" fmla="*/ 0 w 16"/>
                  <a:gd name="T11" fmla="*/ 7 h 14"/>
                  <a:gd name="T12" fmla="*/ 10 w 16"/>
                  <a:gd name="T13" fmla="*/ 14 h 14"/>
                  <a:gd name="T14" fmla="*/ 10 w 16"/>
                  <a:gd name="T15" fmla="*/ 14 h 14"/>
                  <a:gd name="T16" fmla="*/ 11 w 16"/>
                  <a:gd name="T17" fmla="*/ 14 h 14"/>
                  <a:gd name="T18" fmla="*/ 11 w 16"/>
                  <a:gd name="T19" fmla="*/ 14 h 14"/>
                  <a:gd name="T20" fmla="*/ 11 w 16"/>
                  <a:gd name="T21" fmla="*/ 14 h 14"/>
                  <a:gd name="T22" fmla="*/ 12 w 16"/>
                  <a:gd name="T23" fmla="*/ 14 h 14"/>
                  <a:gd name="T24" fmla="*/ 12 w 16"/>
                  <a:gd name="T25" fmla="*/ 14 h 14"/>
                  <a:gd name="T26" fmla="*/ 12 w 16"/>
                  <a:gd name="T27" fmla="*/ 13 h 14"/>
                  <a:gd name="T28" fmla="*/ 12 w 16"/>
                  <a:gd name="T29" fmla="*/ 13 h 14"/>
                  <a:gd name="T30" fmla="*/ 16 w 16"/>
                  <a:gd name="T31" fmla="*/ 2 h 14"/>
                  <a:gd name="T32" fmla="*/ 15 w 16"/>
                  <a:gd name="T33"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 h="14">
                    <a:moveTo>
                      <a:pt x="15" y="0"/>
                    </a:moveTo>
                    <a:cubicBezTo>
                      <a:pt x="14" y="0"/>
                      <a:pt x="13" y="0"/>
                      <a:pt x="13" y="1"/>
                    </a:cubicBezTo>
                    <a:cubicBezTo>
                      <a:pt x="10" y="11"/>
                      <a:pt x="10" y="11"/>
                      <a:pt x="10" y="11"/>
                    </a:cubicBezTo>
                    <a:cubicBezTo>
                      <a:pt x="2" y="5"/>
                      <a:pt x="2" y="5"/>
                      <a:pt x="2" y="5"/>
                    </a:cubicBezTo>
                    <a:cubicBezTo>
                      <a:pt x="1" y="4"/>
                      <a:pt x="0" y="4"/>
                      <a:pt x="0" y="5"/>
                    </a:cubicBezTo>
                    <a:cubicBezTo>
                      <a:pt x="0" y="5"/>
                      <a:pt x="0" y="6"/>
                      <a:pt x="0" y="7"/>
                    </a:cubicBezTo>
                    <a:cubicBezTo>
                      <a:pt x="10" y="14"/>
                      <a:pt x="10" y="14"/>
                      <a:pt x="10" y="14"/>
                    </a:cubicBezTo>
                    <a:cubicBezTo>
                      <a:pt x="10" y="14"/>
                      <a:pt x="10" y="14"/>
                      <a:pt x="10" y="14"/>
                    </a:cubicBezTo>
                    <a:cubicBezTo>
                      <a:pt x="11" y="14"/>
                      <a:pt x="11" y="14"/>
                      <a:pt x="11" y="14"/>
                    </a:cubicBezTo>
                    <a:cubicBezTo>
                      <a:pt x="11" y="14"/>
                      <a:pt x="11" y="14"/>
                      <a:pt x="11" y="14"/>
                    </a:cubicBezTo>
                    <a:cubicBezTo>
                      <a:pt x="11" y="14"/>
                      <a:pt x="11" y="14"/>
                      <a:pt x="11" y="14"/>
                    </a:cubicBezTo>
                    <a:cubicBezTo>
                      <a:pt x="12" y="14"/>
                      <a:pt x="12" y="14"/>
                      <a:pt x="12" y="14"/>
                    </a:cubicBezTo>
                    <a:cubicBezTo>
                      <a:pt x="12" y="14"/>
                      <a:pt x="12" y="14"/>
                      <a:pt x="12" y="14"/>
                    </a:cubicBezTo>
                    <a:cubicBezTo>
                      <a:pt x="12" y="13"/>
                      <a:pt x="12" y="13"/>
                      <a:pt x="12" y="13"/>
                    </a:cubicBezTo>
                    <a:cubicBezTo>
                      <a:pt x="12" y="13"/>
                      <a:pt x="12" y="13"/>
                      <a:pt x="12" y="13"/>
                    </a:cubicBezTo>
                    <a:cubicBezTo>
                      <a:pt x="16" y="2"/>
                      <a:pt x="16" y="2"/>
                      <a:pt x="16" y="2"/>
                    </a:cubicBezTo>
                    <a:cubicBezTo>
                      <a:pt x="16" y="1"/>
                      <a:pt x="15" y="0"/>
                      <a:pt x="15"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6" name="Freeform 233"/>
              <p:cNvSpPr>
                <a:spLocks/>
              </p:cNvSpPr>
              <p:nvPr/>
            </p:nvSpPr>
            <p:spPr bwMode="auto">
              <a:xfrm>
                <a:off x="7615873" y="597807"/>
                <a:ext cx="115888" cy="49213"/>
              </a:xfrm>
              <a:custGeom>
                <a:avLst/>
                <a:gdLst>
                  <a:gd name="T0" fmla="*/ 30 w 31"/>
                  <a:gd name="T1" fmla="*/ 0 h 13"/>
                  <a:gd name="T2" fmla="*/ 28 w 31"/>
                  <a:gd name="T3" fmla="*/ 0 h 13"/>
                  <a:gd name="T4" fmla="*/ 25 w 31"/>
                  <a:gd name="T5" fmla="*/ 6 h 13"/>
                  <a:gd name="T6" fmla="*/ 4 w 31"/>
                  <a:gd name="T7" fmla="*/ 6 h 13"/>
                  <a:gd name="T8" fmla="*/ 2 w 31"/>
                  <a:gd name="T9" fmla="*/ 4 h 13"/>
                  <a:gd name="T10" fmla="*/ 0 w 31"/>
                  <a:gd name="T11" fmla="*/ 5 h 13"/>
                  <a:gd name="T12" fmla="*/ 2 w 31"/>
                  <a:gd name="T13" fmla="*/ 7 h 13"/>
                  <a:gd name="T14" fmla="*/ 14 w 31"/>
                  <a:gd name="T15" fmla="*/ 13 h 13"/>
                  <a:gd name="T16" fmla="*/ 27 w 31"/>
                  <a:gd name="T17" fmla="*/ 7 h 13"/>
                  <a:gd name="T18" fmla="*/ 31 w 31"/>
                  <a:gd name="T19" fmla="*/ 1 h 13"/>
                  <a:gd name="T20" fmla="*/ 30 w 31"/>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3">
                    <a:moveTo>
                      <a:pt x="30" y="0"/>
                    </a:moveTo>
                    <a:cubicBezTo>
                      <a:pt x="29" y="0"/>
                      <a:pt x="29" y="0"/>
                      <a:pt x="28" y="0"/>
                    </a:cubicBezTo>
                    <a:cubicBezTo>
                      <a:pt x="28" y="2"/>
                      <a:pt x="27" y="4"/>
                      <a:pt x="25" y="6"/>
                    </a:cubicBezTo>
                    <a:cubicBezTo>
                      <a:pt x="19" y="12"/>
                      <a:pt x="10" y="12"/>
                      <a:pt x="4" y="6"/>
                    </a:cubicBezTo>
                    <a:cubicBezTo>
                      <a:pt x="3" y="5"/>
                      <a:pt x="3" y="5"/>
                      <a:pt x="2" y="4"/>
                    </a:cubicBezTo>
                    <a:cubicBezTo>
                      <a:pt x="0" y="5"/>
                      <a:pt x="0" y="5"/>
                      <a:pt x="0" y="5"/>
                    </a:cubicBezTo>
                    <a:cubicBezTo>
                      <a:pt x="1" y="6"/>
                      <a:pt x="1" y="7"/>
                      <a:pt x="2" y="7"/>
                    </a:cubicBezTo>
                    <a:cubicBezTo>
                      <a:pt x="5" y="11"/>
                      <a:pt x="10" y="13"/>
                      <a:pt x="14" y="13"/>
                    </a:cubicBezTo>
                    <a:cubicBezTo>
                      <a:pt x="19" y="13"/>
                      <a:pt x="23" y="11"/>
                      <a:pt x="27" y="7"/>
                    </a:cubicBezTo>
                    <a:cubicBezTo>
                      <a:pt x="29" y="6"/>
                      <a:pt x="30" y="4"/>
                      <a:pt x="31" y="1"/>
                    </a:cubicBezTo>
                    <a:cubicBezTo>
                      <a:pt x="31" y="1"/>
                      <a:pt x="31" y="0"/>
                      <a:pt x="30"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7" name="Freeform 234"/>
              <p:cNvSpPr>
                <a:spLocks/>
              </p:cNvSpPr>
              <p:nvPr/>
            </p:nvSpPr>
            <p:spPr bwMode="auto">
              <a:xfrm>
                <a:off x="7588885" y="575582"/>
                <a:ext cx="60325" cy="52388"/>
              </a:xfrm>
              <a:custGeom>
                <a:avLst/>
                <a:gdLst>
                  <a:gd name="T0" fmla="*/ 16 w 16"/>
                  <a:gd name="T1" fmla="*/ 9 h 14"/>
                  <a:gd name="T2" fmla="*/ 16 w 16"/>
                  <a:gd name="T3" fmla="*/ 7 h 14"/>
                  <a:gd name="T4" fmla="*/ 6 w 16"/>
                  <a:gd name="T5" fmla="*/ 0 h 14"/>
                  <a:gd name="T6" fmla="*/ 6 w 16"/>
                  <a:gd name="T7" fmla="*/ 0 h 14"/>
                  <a:gd name="T8" fmla="*/ 5 w 16"/>
                  <a:gd name="T9" fmla="*/ 0 h 14"/>
                  <a:gd name="T10" fmla="*/ 5 w 16"/>
                  <a:gd name="T11" fmla="*/ 0 h 14"/>
                  <a:gd name="T12" fmla="*/ 5 w 16"/>
                  <a:gd name="T13" fmla="*/ 0 h 14"/>
                  <a:gd name="T14" fmla="*/ 5 w 16"/>
                  <a:gd name="T15" fmla="*/ 0 h 14"/>
                  <a:gd name="T16" fmla="*/ 5 w 16"/>
                  <a:gd name="T17" fmla="*/ 0 h 14"/>
                  <a:gd name="T18" fmla="*/ 5 w 16"/>
                  <a:gd name="T19" fmla="*/ 0 h 14"/>
                  <a:gd name="T20" fmla="*/ 4 w 16"/>
                  <a:gd name="T21" fmla="*/ 0 h 14"/>
                  <a:gd name="T22" fmla="*/ 4 w 16"/>
                  <a:gd name="T23" fmla="*/ 0 h 14"/>
                  <a:gd name="T24" fmla="*/ 4 w 16"/>
                  <a:gd name="T25" fmla="*/ 1 h 14"/>
                  <a:gd name="T26" fmla="*/ 4 w 16"/>
                  <a:gd name="T27" fmla="*/ 1 h 14"/>
                  <a:gd name="T28" fmla="*/ 0 w 16"/>
                  <a:gd name="T29" fmla="*/ 12 h 14"/>
                  <a:gd name="T30" fmla="*/ 1 w 16"/>
                  <a:gd name="T31" fmla="*/ 14 h 14"/>
                  <a:gd name="T32" fmla="*/ 1 w 16"/>
                  <a:gd name="T33" fmla="*/ 14 h 14"/>
                  <a:gd name="T34" fmla="*/ 3 w 16"/>
                  <a:gd name="T35" fmla="*/ 13 h 14"/>
                  <a:gd name="T36" fmla="*/ 6 w 16"/>
                  <a:gd name="T37" fmla="*/ 3 h 14"/>
                  <a:gd name="T38" fmla="*/ 14 w 16"/>
                  <a:gd name="T39" fmla="*/ 9 h 14"/>
                  <a:gd name="T40" fmla="*/ 16 w 16"/>
                  <a:gd name="T41"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14">
                    <a:moveTo>
                      <a:pt x="16" y="9"/>
                    </a:moveTo>
                    <a:cubicBezTo>
                      <a:pt x="16" y="9"/>
                      <a:pt x="16" y="8"/>
                      <a:pt x="16" y="7"/>
                    </a:cubicBezTo>
                    <a:cubicBezTo>
                      <a:pt x="6" y="0"/>
                      <a:pt x="6" y="0"/>
                      <a:pt x="6" y="0"/>
                    </a:cubicBezTo>
                    <a:cubicBezTo>
                      <a:pt x="6" y="0"/>
                      <a:pt x="6" y="0"/>
                      <a:pt x="6"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5" y="0"/>
                      <a:pt x="5" y="0"/>
                      <a:pt x="5" y="0"/>
                    </a:cubicBezTo>
                    <a:cubicBezTo>
                      <a:pt x="4" y="0"/>
                      <a:pt x="4" y="0"/>
                      <a:pt x="4" y="0"/>
                    </a:cubicBezTo>
                    <a:cubicBezTo>
                      <a:pt x="4" y="0"/>
                      <a:pt x="4" y="0"/>
                      <a:pt x="4" y="0"/>
                    </a:cubicBezTo>
                    <a:cubicBezTo>
                      <a:pt x="4" y="1"/>
                      <a:pt x="4" y="1"/>
                      <a:pt x="4" y="1"/>
                    </a:cubicBezTo>
                    <a:cubicBezTo>
                      <a:pt x="4" y="1"/>
                      <a:pt x="4" y="1"/>
                      <a:pt x="4" y="1"/>
                    </a:cubicBezTo>
                    <a:cubicBezTo>
                      <a:pt x="0" y="12"/>
                      <a:pt x="0" y="12"/>
                      <a:pt x="0" y="12"/>
                    </a:cubicBezTo>
                    <a:cubicBezTo>
                      <a:pt x="0" y="13"/>
                      <a:pt x="0" y="14"/>
                      <a:pt x="1" y="14"/>
                    </a:cubicBezTo>
                    <a:cubicBezTo>
                      <a:pt x="1" y="14"/>
                      <a:pt x="1" y="14"/>
                      <a:pt x="1" y="14"/>
                    </a:cubicBezTo>
                    <a:cubicBezTo>
                      <a:pt x="2" y="14"/>
                      <a:pt x="2" y="14"/>
                      <a:pt x="3" y="13"/>
                    </a:cubicBezTo>
                    <a:cubicBezTo>
                      <a:pt x="6" y="3"/>
                      <a:pt x="6" y="3"/>
                      <a:pt x="6" y="3"/>
                    </a:cubicBezTo>
                    <a:cubicBezTo>
                      <a:pt x="14" y="9"/>
                      <a:pt x="14" y="9"/>
                      <a:pt x="14" y="9"/>
                    </a:cubicBezTo>
                    <a:cubicBezTo>
                      <a:pt x="15" y="10"/>
                      <a:pt x="15" y="10"/>
                      <a:pt x="16" y="9"/>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48" name="Freeform 235"/>
              <p:cNvSpPr>
                <a:spLocks noEditPoints="1"/>
              </p:cNvSpPr>
              <p:nvPr/>
            </p:nvSpPr>
            <p:spPr bwMode="auto">
              <a:xfrm>
                <a:off x="7503160" y="421594"/>
                <a:ext cx="334963" cy="277813"/>
              </a:xfrm>
              <a:custGeom>
                <a:avLst/>
                <a:gdLst>
                  <a:gd name="T0" fmla="*/ 69 w 89"/>
                  <a:gd name="T1" fmla="*/ 22 h 74"/>
                  <a:gd name="T2" fmla="*/ 43 w 89"/>
                  <a:gd name="T3" fmla="*/ 0 h 74"/>
                  <a:gd name="T4" fmla="*/ 17 w 89"/>
                  <a:gd name="T5" fmla="*/ 27 h 74"/>
                  <a:gd name="T6" fmla="*/ 17 w 89"/>
                  <a:gd name="T7" fmla="*/ 28 h 74"/>
                  <a:gd name="T8" fmla="*/ 0 w 89"/>
                  <a:gd name="T9" fmla="*/ 51 h 74"/>
                  <a:gd name="T10" fmla="*/ 24 w 89"/>
                  <a:gd name="T11" fmla="*/ 74 h 74"/>
                  <a:gd name="T12" fmla="*/ 62 w 89"/>
                  <a:gd name="T13" fmla="*/ 74 h 74"/>
                  <a:gd name="T14" fmla="*/ 89 w 89"/>
                  <a:gd name="T15" fmla="*/ 47 h 74"/>
                  <a:gd name="T16" fmla="*/ 69 w 89"/>
                  <a:gd name="T17" fmla="*/ 22 h 74"/>
                  <a:gd name="T18" fmla="*/ 62 w 89"/>
                  <a:gd name="T19" fmla="*/ 70 h 74"/>
                  <a:gd name="T20" fmla="*/ 24 w 89"/>
                  <a:gd name="T21" fmla="*/ 70 h 74"/>
                  <a:gd name="T22" fmla="*/ 5 w 89"/>
                  <a:gd name="T23" fmla="*/ 51 h 74"/>
                  <a:gd name="T24" fmla="*/ 20 w 89"/>
                  <a:gd name="T25" fmla="*/ 32 h 74"/>
                  <a:gd name="T26" fmla="*/ 22 w 89"/>
                  <a:gd name="T27" fmla="*/ 29 h 74"/>
                  <a:gd name="T28" fmla="*/ 22 w 89"/>
                  <a:gd name="T29" fmla="*/ 27 h 74"/>
                  <a:gd name="T30" fmla="*/ 43 w 89"/>
                  <a:gd name="T31" fmla="*/ 5 h 74"/>
                  <a:gd name="T32" fmla="*/ 64 w 89"/>
                  <a:gd name="T33" fmla="*/ 24 h 74"/>
                  <a:gd name="T34" fmla="*/ 66 w 89"/>
                  <a:gd name="T35" fmla="*/ 26 h 74"/>
                  <a:gd name="T36" fmla="*/ 84 w 89"/>
                  <a:gd name="T37" fmla="*/ 47 h 74"/>
                  <a:gd name="T38" fmla="*/ 62 w 89"/>
                  <a:gd name="T39" fmla="*/ 7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9" h="74">
                    <a:moveTo>
                      <a:pt x="69" y="22"/>
                    </a:moveTo>
                    <a:cubicBezTo>
                      <a:pt x="67" y="9"/>
                      <a:pt x="56" y="0"/>
                      <a:pt x="43" y="0"/>
                    </a:cubicBezTo>
                    <a:cubicBezTo>
                      <a:pt x="29" y="0"/>
                      <a:pt x="17" y="12"/>
                      <a:pt x="17" y="27"/>
                    </a:cubicBezTo>
                    <a:cubicBezTo>
                      <a:pt x="17" y="27"/>
                      <a:pt x="17" y="28"/>
                      <a:pt x="17" y="28"/>
                    </a:cubicBezTo>
                    <a:cubicBezTo>
                      <a:pt x="7" y="31"/>
                      <a:pt x="0" y="40"/>
                      <a:pt x="0" y="51"/>
                    </a:cubicBezTo>
                    <a:cubicBezTo>
                      <a:pt x="0" y="64"/>
                      <a:pt x="11" y="74"/>
                      <a:pt x="24" y="74"/>
                    </a:cubicBezTo>
                    <a:cubicBezTo>
                      <a:pt x="62" y="74"/>
                      <a:pt x="62" y="74"/>
                      <a:pt x="62" y="74"/>
                    </a:cubicBezTo>
                    <a:cubicBezTo>
                      <a:pt x="76" y="74"/>
                      <a:pt x="89" y="62"/>
                      <a:pt x="89" y="47"/>
                    </a:cubicBezTo>
                    <a:cubicBezTo>
                      <a:pt x="89" y="35"/>
                      <a:pt x="80" y="25"/>
                      <a:pt x="69" y="22"/>
                    </a:cubicBezTo>
                    <a:close/>
                    <a:moveTo>
                      <a:pt x="62" y="70"/>
                    </a:moveTo>
                    <a:cubicBezTo>
                      <a:pt x="24" y="70"/>
                      <a:pt x="24" y="70"/>
                      <a:pt x="24" y="70"/>
                    </a:cubicBezTo>
                    <a:cubicBezTo>
                      <a:pt x="14" y="70"/>
                      <a:pt x="5" y="61"/>
                      <a:pt x="5" y="51"/>
                    </a:cubicBezTo>
                    <a:cubicBezTo>
                      <a:pt x="5" y="42"/>
                      <a:pt x="11" y="34"/>
                      <a:pt x="20" y="32"/>
                    </a:cubicBezTo>
                    <a:cubicBezTo>
                      <a:pt x="21" y="32"/>
                      <a:pt x="22" y="31"/>
                      <a:pt x="22" y="29"/>
                    </a:cubicBezTo>
                    <a:cubicBezTo>
                      <a:pt x="22" y="28"/>
                      <a:pt x="22" y="28"/>
                      <a:pt x="22" y="27"/>
                    </a:cubicBezTo>
                    <a:cubicBezTo>
                      <a:pt x="22" y="15"/>
                      <a:pt x="31" y="5"/>
                      <a:pt x="43" y="5"/>
                    </a:cubicBezTo>
                    <a:cubicBezTo>
                      <a:pt x="54" y="5"/>
                      <a:pt x="63" y="13"/>
                      <a:pt x="64" y="24"/>
                    </a:cubicBezTo>
                    <a:cubicBezTo>
                      <a:pt x="65" y="25"/>
                      <a:pt x="65" y="26"/>
                      <a:pt x="66" y="26"/>
                    </a:cubicBezTo>
                    <a:cubicBezTo>
                      <a:pt x="76" y="28"/>
                      <a:pt x="84" y="37"/>
                      <a:pt x="84" y="47"/>
                    </a:cubicBezTo>
                    <a:cubicBezTo>
                      <a:pt x="84" y="60"/>
                      <a:pt x="74" y="70"/>
                      <a:pt x="62" y="7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49" name="组合 48"/>
          <p:cNvGrpSpPr/>
          <p:nvPr/>
        </p:nvGrpSpPr>
        <p:grpSpPr>
          <a:xfrm>
            <a:off x="3502488" y="3765921"/>
            <a:ext cx="1173323" cy="1173323"/>
            <a:chOff x="3500232" y="4326551"/>
            <a:chExt cx="1173323" cy="1173323"/>
          </a:xfrm>
        </p:grpSpPr>
        <p:sp>
          <p:nvSpPr>
            <p:cNvPr id="50" name="椭圆 49"/>
            <p:cNvSpPr/>
            <p:nvPr/>
          </p:nvSpPr>
          <p:spPr>
            <a:xfrm>
              <a:off x="3500232" y="4326551"/>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51" name="组合 50"/>
            <p:cNvGrpSpPr/>
            <p:nvPr/>
          </p:nvGrpSpPr>
          <p:grpSpPr>
            <a:xfrm>
              <a:off x="3812282" y="4695727"/>
              <a:ext cx="549223" cy="531216"/>
              <a:chOff x="8582660" y="1502737"/>
              <a:chExt cx="290513" cy="280988"/>
            </a:xfrm>
            <a:solidFill>
              <a:schemeClr val="tx1">
                <a:lumMod val="65000"/>
                <a:lumOff val="35000"/>
              </a:schemeClr>
            </a:solidFill>
          </p:grpSpPr>
          <p:sp>
            <p:nvSpPr>
              <p:cNvPr id="52" name="Freeform 269"/>
              <p:cNvSpPr>
                <a:spLocks/>
              </p:cNvSpPr>
              <p:nvPr/>
            </p:nvSpPr>
            <p:spPr bwMode="auto">
              <a:xfrm>
                <a:off x="8650923" y="1543957"/>
                <a:ext cx="150813" cy="7938"/>
              </a:xfrm>
              <a:custGeom>
                <a:avLst/>
                <a:gdLst>
                  <a:gd name="T0" fmla="*/ 39 w 40"/>
                  <a:gd name="T1" fmla="*/ 0 h 2"/>
                  <a:gd name="T2" fmla="*/ 2 w 40"/>
                  <a:gd name="T3" fmla="*/ 0 h 2"/>
                  <a:gd name="T4" fmla="*/ 0 w 40"/>
                  <a:gd name="T5" fmla="*/ 1 h 2"/>
                  <a:gd name="T6" fmla="*/ 2 w 40"/>
                  <a:gd name="T7" fmla="*/ 2 h 2"/>
                  <a:gd name="T8" fmla="*/ 39 w 40"/>
                  <a:gd name="T9" fmla="*/ 2 h 2"/>
                  <a:gd name="T10" fmla="*/ 40 w 40"/>
                  <a:gd name="T11" fmla="*/ 1 h 2"/>
                  <a:gd name="T12" fmla="*/ 39 w 40"/>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0" h="2">
                    <a:moveTo>
                      <a:pt x="39" y="0"/>
                    </a:moveTo>
                    <a:cubicBezTo>
                      <a:pt x="2" y="0"/>
                      <a:pt x="2" y="0"/>
                      <a:pt x="2" y="0"/>
                    </a:cubicBezTo>
                    <a:cubicBezTo>
                      <a:pt x="1" y="0"/>
                      <a:pt x="0" y="0"/>
                      <a:pt x="0" y="1"/>
                    </a:cubicBezTo>
                    <a:cubicBezTo>
                      <a:pt x="0" y="2"/>
                      <a:pt x="1" y="2"/>
                      <a:pt x="2" y="2"/>
                    </a:cubicBezTo>
                    <a:cubicBezTo>
                      <a:pt x="39" y="2"/>
                      <a:pt x="39" y="2"/>
                      <a:pt x="39" y="2"/>
                    </a:cubicBezTo>
                    <a:cubicBezTo>
                      <a:pt x="40" y="2"/>
                      <a:pt x="40" y="2"/>
                      <a:pt x="40" y="1"/>
                    </a:cubicBezTo>
                    <a:cubicBezTo>
                      <a:pt x="40" y="0"/>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3" name="Freeform 270"/>
              <p:cNvSpPr>
                <a:spLocks/>
              </p:cNvSpPr>
              <p:nvPr/>
            </p:nvSpPr>
            <p:spPr bwMode="auto">
              <a:xfrm>
                <a:off x="8650923" y="1582057"/>
                <a:ext cx="150813" cy="11113"/>
              </a:xfrm>
              <a:custGeom>
                <a:avLst/>
                <a:gdLst>
                  <a:gd name="T0" fmla="*/ 39 w 40"/>
                  <a:gd name="T1" fmla="*/ 0 h 3"/>
                  <a:gd name="T2" fmla="*/ 2 w 40"/>
                  <a:gd name="T3" fmla="*/ 0 h 3"/>
                  <a:gd name="T4" fmla="*/ 0 w 40"/>
                  <a:gd name="T5" fmla="*/ 2 h 3"/>
                  <a:gd name="T6" fmla="*/ 2 w 40"/>
                  <a:gd name="T7" fmla="*/ 3 h 3"/>
                  <a:gd name="T8" fmla="*/ 39 w 40"/>
                  <a:gd name="T9" fmla="*/ 3 h 3"/>
                  <a:gd name="T10" fmla="*/ 40 w 40"/>
                  <a:gd name="T11" fmla="*/ 2 h 3"/>
                  <a:gd name="T12" fmla="*/ 39 w 40"/>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40" h="3">
                    <a:moveTo>
                      <a:pt x="39" y="0"/>
                    </a:moveTo>
                    <a:cubicBezTo>
                      <a:pt x="2" y="0"/>
                      <a:pt x="2" y="0"/>
                      <a:pt x="2" y="0"/>
                    </a:cubicBezTo>
                    <a:cubicBezTo>
                      <a:pt x="1" y="0"/>
                      <a:pt x="0" y="1"/>
                      <a:pt x="0" y="2"/>
                    </a:cubicBezTo>
                    <a:cubicBezTo>
                      <a:pt x="0" y="2"/>
                      <a:pt x="1" y="3"/>
                      <a:pt x="2" y="3"/>
                    </a:cubicBezTo>
                    <a:cubicBezTo>
                      <a:pt x="39" y="3"/>
                      <a:pt x="39" y="3"/>
                      <a:pt x="39" y="3"/>
                    </a:cubicBezTo>
                    <a:cubicBezTo>
                      <a:pt x="40" y="3"/>
                      <a:pt x="40" y="2"/>
                      <a:pt x="40" y="2"/>
                    </a:cubicBezTo>
                    <a:cubicBezTo>
                      <a:pt x="40" y="1"/>
                      <a:pt x="40" y="0"/>
                      <a:pt x="39"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4" name="Freeform 271"/>
              <p:cNvSpPr>
                <a:spLocks/>
              </p:cNvSpPr>
              <p:nvPr/>
            </p:nvSpPr>
            <p:spPr bwMode="auto">
              <a:xfrm>
                <a:off x="8650923" y="1623332"/>
                <a:ext cx="109538" cy="7938"/>
              </a:xfrm>
              <a:custGeom>
                <a:avLst/>
                <a:gdLst>
                  <a:gd name="T0" fmla="*/ 28 w 29"/>
                  <a:gd name="T1" fmla="*/ 0 h 2"/>
                  <a:gd name="T2" fmla="*/ 2 w 29"/>
                  <a:gd name="T3" fmla="*/ 0 h 2"/>
                  <a:gd name="T4" fmla="*/ 0 w 29"/>
                  <a:gd name="T5" fmla="*/ 1 h 2"/>
                  <a:gd name="T6" fmla="*/ 2 w 29"/>
                  <a:gd name="T7" fmla="*/ 2 h 2"/>
                  <a:gd name="T8" fmla="*/ 28 w 29"/>
                  <a:gd name="T9" fmla="*/ 2 h 2"/>
                  <a:gd name="T10" fmla="*/ 29 w 29"/>
                  <a:gd name="T11" fmla="*/ 1 h 2"/>
                  <a:gd name="T12" fmla="*/ 28 w 29"/>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9" h="2">
                    <a:moveTo>
                      <a:pt x="28" y="0"/>
                    </a:moveTo>
                    <a:cubicBezTo>
                      <a:pt x="2" y="0"/>
                      <a:pt x="2" y="0"/>
                      <a:pt x="2" y="0"/>
                    </a:cubicBezTo>
                    <a:cubicBezTo>
                      <a:pt x="1" y="0"/>
                      <a:pt x="0" y="0"/>
                      <a:pt x="0" y="1"/>
                    </a:cubicBezTo>
                    <a:cubicBezTo>
                      <a:pt x="0" y="2"/>
                      <a:pt x="1" y="2"/>
                      <a:pt x="2" y="2"/>
                    </a:cubicBezTo>
                    <a:cubicBezTo>
                      <a:pt x="28" y="2"/>
                      <a:pt x="28" y="2"/>
                      <a:pt x="28" y="2"/>
                    </a:cubicBezTo>
                    <a:cubicBezTo>
                      <a:pt x="29" y="2"/>
                      <a:pt x="29" y="2"/>
                      <a:pt x="29" y="1"/>
                    </a:cubicBezTo>
                    <a:cubicBezTo>
                      <a:pt x="29" y="0"/>
                      <a:pt x="29" y="0"/>
                      <a:pt x="28"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55" name="Freeform 272"/>
              <p:cNvSpPr>
                <a:spLocks noEditPoints="1"/>
              </p:cNvSpPr>
              <p:nvPr/>
            </p:nvSpPr>
            <p:spPr bwMode="auto">
              <a:xfrm>
                <a:off x="8582660" y="1502737"/>
                <a:ext cx="290513" cy="280988"/>
              </a:xfrm>
              <a:custGeom>
                <a:avLst/>
                <a:gdLst>
                  <a:gd name="T0" fmla="*/ 64 w 77"/>
                  <a:gd name="T1" fmla="*/ 0 h 75"/>
                  <a:gd name="T2" fmla="*/ 12 w 77"/>
                  <a:gd name="T3" fmla="*/ 0 h 75"/>
                  <a:gd name="T4" fmla="*/ 0 w 77"/>
                  <a:gd name="T5" fmla="*/ 12 h 75"/>
                  <a:gd name="T6" fmla="*/ 0 w 77"/>
                  <a:gd name="T7" fmla="*/ 49 h 75"/>
                  <a:gd name="T8" fmla="*/ 11 w 77"/>
                  <a:gd name="T9" fmla="*/ 61 h 75"/>
                  <a:gd name="T10" fmla="*/ 6 w 77"/>
                  <a:gd name="T11" fmla="*/ 72 h 75"/>
                  <a:gd name="T12" fmla="*/ 7 w 77"/>
                  <a:gd name="T13" fmla="*/ 74 h 75"/>
                  <a:gd name="T14" fmla="*/ 9 w 77"/>
                  <a:gd name="T15" fmla="*/ 75 h 75"/>
                  <a:gd name="T16" fmla="*/ 10 w 77"/>
                  <a:gd name="T17" fmla="*/ 75 h 75"/>
                  <a:gd name="T18" fmla="*/ 43 w 77"/>
                  <a:gd name="T19" fmla="*/ 61 h 75"/>
                  <a:gd name="T20" fmla="*/ 64 w 77"/>
                  <a:gd name="T21" fmla="*/ 61 h 75"/>
                  <a:gd name="T22" fmla="*/ 77 w 77"/>
                  <a:gd name="T23" fmla="*/ 49 h 75"/>
                  <a:gd name="T24" fmla="*/ 77 w 77"/>
                  <a:gd name="T25" fmla="*/ 12 h 75"/>
                  <a:gd name="T26" fmla="*/ 64 w 77"/>
                  <a:gd name="T27" fmla="*/ 0 h 75"/>
                  <a:gd name="T28" fmla="*/ 72 w 77"/>
                  <a:gd name="T29" fmla="*/ 49 h 75"/>
                  <a:gd name="T30" fmla="*/ 64 w 77"/>
                  <a:gd name="T31" fmla="*/ 56 h 75"/>
                  <a:gd name="T32" fmla="*/ 42 w 77"/>
                  <a:gd name="T33" fmla="*/ 56 h 75"/>
                  <a:gd name="T34" fmla="*/ 41 w 77"/>
                  <a:gd name="T35" fmla="*/ 56 h 75"/>
                  <a:gd name="T36" fmla="*/ 13 w 77"/>
                  <a:gd name="T37" fmla="*/ 68 h 75"/>
                  <a:gd name="T38" fmla="*/ 17 w 77"/>
                  <a:gd name="T39" fmla="*/ 60 h 75"/>
                  <a:gd name="T40" fmla="*/ 16 w 77"/>
                  <a:gd name="T41" fmla="*/ 57 h 75"/>
                  <a:gd name="T42" fmla="*/ 14 w 77"/>
                  <a:gd name="T43" fmla="*/ 56 h 75"/>
                  <a:gd name="T44" fmla="*/ 12 w 77"/>
                  <a:gd name="T45" fmla="*/ 56 h 75"/>
                  <a:gd name="T46" fmla="*/ 5 w 77"/>
                  <a:gd name="T47" fmla="*/ 49 h 75"/>
                  <a:gd name="T48" fmla="*/ 5 w 77"/>
                  <a:gd name="T49" fmla="*/ 12 h 75"/>
                  <a:gd name="T50" fmla="*/ 12 w 77"/>
                  <a:gd name="T51" fmla="*/ 5 h 75"/>
                  <a:gd name="T52" fmla="*/ 64 w 77"/>
                  <a:gd name="T53" fmla="*/ 5 h 75"/>
                  <a:gd name="T54" fmla="*/ 72 w 77"/>
                  <a:gd name="T55" fmla="*/ 12 h 75"/>
                  <a:gd name="T56" fmla="*/ 72 w 77"/>
                  <a:gd name="T57" fmla="*/ 49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7" h="75">
                    <a:moveTo>
                      <a:pt x="64" y="0"/>
                    </a:moveTo>
                    <a:cubicBezTo>
                      <a:pt x="12" y="0"/>
                      <a:pt x="12" y="0"/>
                      <a:pt x="12" y="0"/>
                    </a:cubicBezTo>
                    <a:cubicBezTo>
                      <a:pt x="5" y="0"/>
                      <a:pt x="0" y="5"/>
                      <a:pt x="0" y="12"/>
                    </a:cubicBezTo>
                    <a:cubicBezTo>
                      <a:pt x="0" y="49"/>
                      <a:pt x="0" y="49"/>
                      <a:pt x="0" y="49"/>
                    </a:cubicBezTo>
                    <a:cubicBezTo>
                      <a:pt x="0" y="55"/>
                      <a:pt x="5" y="60"/>
                      <a:pt x="11" y="61"/>
                    </a:cubicBezTo>
                    <a:cubicBezTo>
                      <a:pt x="6" y="72"/>
                      <a:pt x="6" y="72"/>
                      <a:pt x="6" y="72"/>
                    </a:cubicBezTo>
                    <a:cubicBezTo>
                      <a:pt x="6" y="73"/>
                      <a:pt x="6" y="74"/>
                      <a:pt x="7" y="74"/>
                    </a:cubicBezTo>
                    <a:cubicBezTo>
                      <a:pt x="7" y="75"/>
                      <a:pt x="8" y="75"/>
                      <a:pt x="9" y="75"/>
                    </a:cubicBezTo>
                    <a:cubicBezTo>
                      <a:pt x="10" y="75"/>
                      <a:pt x="10" y="75"/>
                      <a:pt x="10" y="75"/>
                    </a:cubicBezTo>
                    <a:cubicBezTo>
                      <a:pt x="43" y="61"/>
                      <a:pt x="43" y="61"/>
                      <a:pt x="43" y="61"/>
                    </a:cubicBezTo>
                    <a:cubicBezTo>
                      <a:pt x="64" y="61"/>
                      <a:pt x="64" y="61"/>
                      <a:pt x="64" y="61"/>
                    </a:cubicBezTo>
                    <a:cubicBezTo>
                      <a:pt x="71" y="61"/>
                      <a:pt x="77" y="56"/>
                      <a:pt x="77" y="49"/>
                    </a:cubicBezTo>
                    <a:cubicBezTo>
                      <a:pt x="77" y="12"/>
                      <a:pt x="77" y="12"/>
                      <a:pt x="77" y="12"/>
                    </a:cubicBezTo>
                    <a:cubicBezTo>
                      <a:pt x="77" y="5"/>
                      <a:pt x="71" y="0"/>
                      <a:pt x="64" y="0"/>
                    </a:cubicBezTo>
                    <a:close/>
                    <a:moveTo>
                      <a:pt x="72" y="49"/>
                    </a:moveTo>
                    <a:cubicBezTo>
                      <a:pt x="72" y="53"/>
                      <a:pt x="69" y="56"/>
                      <a:pt x="64" y="56"/>
                    </a:cubicBezTo>
                    <a:cubicBezTo>
                      <a:pt x="42" y="56"/>
                      <a:pt x="42" y="56"/>
                      <a:pt x="42" y="56"/>
                    </a:cubicBezTo>
                    <a:cubicBezTo>
                      <a:pt x="41" y="56"/>
                      <a:pt x="41" y="56"/>
                      <a:pt x="41" y="56"/>
                    </a:cubicBezTo>
                    <a:cubicBezTo>
                      <a:pt x="13" y="68"/>
                      <a:pt x="13" y="68"/>
                      <a:pt x="13" y="68"/>
                    </a:cubicBezTo>
                    <a:cubicBezTo>
                      <a:pt x="17" y="60"/>
                      <a:pt x="17" y="60"/>
                      <a:pt x="17" y="60"/>
                    </a:cubicBezTo>
                    <a:cubicBezTo>
                      <a:pt x="17" y="59"/>
                      <a:pt x="17" y="58"/>
                      <a:pt x="16" y="57"/>
                    </a:cubicBezTo>
                    <a:cubicBezTo>
                      <a:pt x="16" y="57"/>
                      <a:pt x="15" y="56"/>
                      <a:pt x="14" y="56"/>
                    </a:cubicBezTo>
                    <a:cubicBezTo>
                      <a:pt x="12" y="56"/>
                      <a:pt x="12" y="56"/>
                      <a:pt x="12" y="56"/>
                    </a:cubicBezTo>
                    <a:cubicBezTo>
                      <a:pt x="8" y="56"/>
                      <a:pt x="5" y="53"/>
                      <a:pt x="5" y="49"/>
                    </a:cubicBezTo>
                    <a:cubicBezTo>
                      <a:pt x="5" y="12"/>
                      <a:pt x="5" y="12"/>
                      <a:pt x="5" y="12"/>
                    </a:cubicBezTo>
                    <a:cubicBezTo>
                      <a:pt x="5" y="8"/>
                      <a:pt x="8" y="5"/>
                      <a:pt x="12" y="5"/>
                    </a:cubicBezTo>
                    <a:cubicBezTo>
                      <a:pt x="64" y="5"/>
                      <a:pt x="64" y="5"/>
                      <a:pt x="64" y="5"/>
                    </a:cubicBezTo>
                    <a:cubicBezTo>
                      <a:pt x="69" y="5"/>
                      <a:pt x="72" y="8"/>
                      <a:pt x="72" y="12"/>
                    </a:cubicBezTo>
                    <a:lnTo>
                      <a:pt x="72" y="49"/>
                    </a:ln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56" name="组合 55"/>
          <p:cNvGrpSpPr/>
          <p:nvPr/>
        </p:nvGrpSpPr>
        <p:grpSpPr>
          <a:xfrm>
            <a:off x="1660938" y="3742475"/>
            <a:ext cx="1173323" cy="1173323"/>
            <a:chOff x="1658682" y="4303105"/>
            <a:chExt cx="1173323" cy="1173323"/>
          </a:xfrm>
        </p:grpSpPr>
        <p:sp>
          <p:nvSpPr>
            <p:cNvPr id="57" name="椭圆 56"/>
            <p:cNvSpPr/>
            <p:nvPr/>
          </p:nvSpPr>
          <p:spPr>
            <a:xfrm>
              <a:off x="1658682" y="4303105"/>
              <a:ext cx="1173323" cy="1173323"/>
            </a:xfrm>
            <a:prstGeom prst="ellipse">
              <a:avLst/>
            </a:prstGeom>
            <a:gradFill rotWithShape="1">
              <a:gsLst>
                <a:gs pos="66000">
                  <a:srgbClr val="ECECEC"/>
                </a:gs>
                <a:gs pos="100000">
                  <a:srgbClr val="F7F7F7"/>
                </a:gs>
                <a:gs pos="7000">
                  <a:srgbClr val="BEBEBE"/>
                </a:gs>
              </a:gsLst>
              <a:lin ang="7800000" scaled="0"/>
            </a:gradFill>
            <a:ln w="3175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p:spPr>
          <p:txBody>
            <a:bodyPr wrap="none" anchor="ctr"/>
            <a:lstStyle/>
            <a:p>
              <a:pPr latinLnBrk="1"/>
              <a:endParaRPr kumimoji="1" lang="zh-CN" altLang="en-US" sz="2400">
                <a:solidFill>
                  <a:srgbClr val="000000"/>
                </a:solidFill>
                <a:cs typeface="+mn-ea"/>
                <a:sym typeface="+mn-lt"/>
              </a:endParaRPr>
            </a:p>
          </p:txBody>
        </p:sp>
        <p:grpSp>
          <p:nvGrpSpPr>
            <p:cNvPr id="58" name="组合 57"/>
            <p:cNvGrpSpPr/>
            <p:nvPr/>
          </p:nvGrpSpPr>
          <p:grpSpPr>
            <a:xfrm>
              <a:off x="1965210" y="4667529"/>
              <a:ext cx="591363" cy="407639"/>
              <a:chOff x="3965349" y="1091520"/>
              <a:chExt cx="327025" cy="225425"/>
            </a:xfrm>
            <a:solidFill>
              <a:schemeClr val="tx1">
                <a:lumMod val="65000"/>
                <a:lumOff val="35000"/>
              </a:schemeClr>
            </a:solidFill>
          </p:grpSpPr>
          <p:sp>
            <p:nvSpPr>
              <p:cNvPr id="59" name="Freeform 70"/>
              <p:cNvSpPr>
                <a:spLocks/>
              </p:cNvSpPr>
              <p:nvPr/>
            </p:nvSpPr>
            <p:spPr bwMode="auto">
              <a:xfrm>
                <a:off x="3965349" y="1174070"/>
                <a:ext cx="22225" cy="22225"/>
              </a:xfrm>
              <a:custGeom>
                <a:avLst/>
                <a:gdLst>
                  <a:gd name="T0" fmla="*/ 4 w 6"/>
                  <a:gd name="T1" fmla="*/ 0 h 6"/>
                  <a:gd name="T2" fmla="*/ 0 w 6"/>
                  <a:gd name="T3" fmla="*/ 5 h 6"/>
                  <a:gd name="T4" fmla="*/ 1 w 6"/>
                  <a:gd name="T5" fmla="*/ 6 h 6"/>
                  <a:gd name="T6" fmla="*/ 1 w 6"/>
                  <a:gd name="T7" fmla="*/ 6 h 6"/>
                  <a:gd name="T8" fmla="*/ 3 w 6"/>
                  <a:gd name="T9" fmla="*/ 6 h 6"/>
                  <a:gd name="T10" fmla="*/ 5 w 6"/>
                  <a:gd name="T11" fmla="*/ 2 h 6"/>
                  <a:gd name="T12" fmla="*/ 5 w 6"/>
                  <a:gd name="T13" fmla="*/ 0 h 6"/>
                  <a:gd name="T14" fmla="*/ 4 w 6"/>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0"/>
                    </a:moveTo>
                    <a:cubicBezTo>
                      <a:pt x="2" y="2"/>
                      <a:pt x="1" y="3"/>
                      <a:pt x="0" y="5"/>
                    </a:cubicBezTo>
                    <a:cubicBezTo>
                      <a:pt x="0" y="5"/>
                      <a:pt x="0" y="6"/>
                      <a:pt x="1" y="6"/>
                    </a:cubicBezTo>
                    <a:cubicBezTo>
                      <a:pt x="1" y="6"/>
                      <a:pt x="1" y="6"/>
                      <a:pt x="1" y="6"/>
                    </a:cubicBezTo>
                    <a:cubicBezTo>
                      <a:pt x="2" y="6"/>
                      <a:pt x="2" y="6"/>
                      <a:pt x="3" y="6"/>
                    </a:cubicBezTo>
                    <a:cubicBezTo>
                      <a:pt x="3" y="5"/>
                      <a:pt x="4" y="3"/>
                      <a:pt x="5" y="2"/>
                    </a:cubicBezTo>
                    <a:cubicBezTo>
                      <a:pt x="6" y="2"/>
                      <a:pt x="6" y="1"/>
                      <a:pt x="5" y="0"/>
                    </a:cubicBezTo>
                    <a:cubicBezTo>
                      <a:pt x="5" y="0"/>
                      <a:pt x="4"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0" name="Freeform 71"/>
              <p:cNvSpPr>
                <a:spLocks/>
              </p:cNvSpPr>
              <p:nvPr/>
            </p:nvSpPr>
            <p:spPr bwMode="auto">
              <a:xfrm>
                <a:off x="4236811" y="1155020"/>
                <a:ext cx="30163" cy="14288"/>
              </a:xfrm>
              <a:custGeom>
                <a:avLst/>
                <a:gdLst>
                  <a:gd name="T0" fmla="*/ 1 w 8"/>
                  <a:gd name="T1" fmla="*/ 2 h 4"/>
                  <a:gd name="T2" fmla="*/ 5 w 8"/>
                  <a:gd name="T3" fmla="*/ 4 h 4"/>
                  <a:gd name="T4" fmla="*/ 6 w 8"/>
                  <a:gd name="T5" fmla="*/ 4 h 4"/>
                  <a:gd name="T6" fmla="*/ 7 w 8"/>
                  <a:gd name="T7" fmla="*/ 4 h 4"/>
                  <a:gd name="T8" fmla="*/ 7 w 8"/>
                  <a:gd name="T9" fmla="*/ 2 h 4"/>
                  <a:gd name="T10" fmla="*/ 2 w 8"/>
                  <a:gd name="T11" fmla="*/ 0 h 4"/>
                  <a:gd name="T12" fmla="*/ 0 w 8"/>
                  <a:gd name="T13" fmla="*/ 1 h 4"/>
                  <a:gd name="T14" fmla="*/ 1 w 8"/>
                  <a:gd name="T15" fmla="*/ 2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4">
                    <a:moveTo>
                      <a:pt x="1" y="2"/>
                    </a:moveTo>
                    <a:cubicBezTo>
                      <a:pt x="3" y="3"/>
                      <a:pt x="4" y="4"/>
                      <a:pt x="5" y="4"/>
                    </a:cubicBezTo>
                    <a:cubicBezTo>
                      <a:pt x="6" y="4"/>
                      <a:pt x="6" y="4"/>
                      <a:pt x="6" y="4"/>
                    </a:cubicBezTo>
                    <a:cubicBezTo>
                      <a:pt x="7" y="4"/>
                      <a:pt x="7" y="4"/>
                      <a:pt x="7" y="4"/>
                    </a:cubicBezTo>
                    <a:cubicBezTo>
                      <a:pt x="8" y="3"/>
                      <a:pt x="7" y="2"/>
                      <a:pt x="7" y="2"/>
                    </a:cubicBezTo>
                    <a:cubicBezTo>
                      <a:pt x="5" y="1"/>
                      <a:pt x="4" y="1"/>
                      <a:pt x="2" y="0"/>
                    </a:cubicBezTo>
                    <a:cubicBezTo>
                      <a:pt x="1" y="0"/>
                      <a:pt x="1" y="0"/>
                      <a:pt x="0" y="1"/>
                    </a:cubicBezTo>
                    <a:cubicBezTo>
                      <a:pt x="0" y="1"/>
                      <a:pt x="0" y="2"/>
                      <a:pt x="1" y="2"/>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1" name="Freeform 72"/>
              <p:cNvSpPr>
                <a:spLocks/>
              </p:cNvSpPr>
              <p:nvPr/>
            </p:nvSpPr>
            <p:spPr bwMode="auto">
              <a:xfrm>
                <a:off x="3965349" y="1207407"/>
                <a:ext cx="19050" cy="26988"/>
              </a:xfrm>
              <a:custGeom>
                <a:avLst/>
                <a:gdLst>
                  <a:gd name="T0" fmla="*/ 2 w 5"/>
                  <a:gd name="T1" fmla="*/ 1 h 7"/>
                  <a:gd name="T2" fmla="*/ 1 w 5"/>
                  <a:gd name="T3" fmla="*/ 0 h 7"/>
                  <a:gd name="T4" fmla="*/ 0 w 5"/>
                  <a:gd name="T5" fmla="*/ 1 h 7"/>
                  <a:gd name="T6" fmla="*/ 2 w 5"/>
                  <a:gd name="T7" fmla="*/ 6 h 7"/>
                  <a:gd name="T8" fmla="*/ 3 w 5"/>
                  <a:gd name="T9" fmla="*/ 7 h 7"/>
                  <a:gd name="T10" fmla="*/ 4 w 5"/>
                  <a:gd name="T11" fmla="*/ 7 h 7"/>
                  <a:gd name="T12" fmla="*/ 4 w 5"/>
                  <a:gd name="T13" fmla="*/ 5 h 7"/>
                  <a:gd name="T14" fmla="*/ 2 w 5"/>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2" y="1"/>
                    </a:moveTo>
                    <a:cubicBezTo>
                      <a:pt x="2" y="0"/>
                      <a:pt x="1" y="0"/>
                      <a:pt x="1" y="0"/>
                    </a:cubicBezTo>
                    <a:cubicBezTo>
                      <a:pt x="0" y="0"/>
                      <a:pt x="0" y="1"/>
                      <a:pt x="0" y="1"/>
                    </a:cubicBezTo>
                    <a:cubicBezTo>
                      <a:pt x="0" y="3"/>
                      <a:pt x="1" y="5"/>
                      <a:pt x="2" y="6"/>
                    </a:cubicBezTo>
                    <a:cubicBezTo>
                      <a:pt x="3" y="7"/>
                      <a:pt x="3" y="7"/>
                      <a:pt x="3" y="7"/>
                    </a:cubicBezTo>
                    <a:cubicBezTo>
                      <a:pt x="4" y="7"/>
                      <a:pt x="4" y="7"/>
                      <a:pt x="4" y="7"/>
                    </a:cubicBezTo>
                    <a:cubicBezTo>
                      <a:pt x="5" y="6"/>
                      <a:pt x="5" y="5"/>
                      <a:pt x="4" y="5"/>
                    </a:cubicBezTo>
                    <a:cubicBezTo>
                      <a:pt x="3" y="4"/>
                      <a:pt x="2" y="2"/>
                      <a:pt x="2"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2" name="Freeform 73"/>
              <p:cNvSpPr>
                <a:spLocks/>
              </p:cNvSpPr>
              <p:nvPr/>
            </p:nvSpPr>
            <p:spPr bwMode="auto">
              <a:xfrm>
                <a:off x="3992336" y="1155020"/>
                <a:ext cx="25400" cy="19050"/>
              </a:xfrm>
              <a:custGeom>
                <a:avLst/>
                <a:gdLst>
                  <a:gd name="T0" fmla="*/ 2 w 7"/>
                  <a:gd name="T1" fmla="*/ 5 h 5"/>
                  <a:gd name="T2" fmla="*/ 2 w 7"/>
                  <a:gd name="T3" fmla="*/ 4 h 5"/>
                  <a:gd name="T4" fmla="*/ 7 w 7"/>
                  <a:gd name="T5" fmla="*/ 2 h 5"/>
                  <a:gd name="T6" fmla="*/ 7 w 7"/>
                  <a:gd name="T7" fmla="*/ 1 h 5"/>
                  <a:gd name="T8" fmla="*/ 6 w 7"/>
                  <a:gd name="T9" fmla="*/ 0 h 5"/>
                  <a:gd name="T10" fmla="*/ 1 w 7"/>
                  <a:gd name="T11" fmla="*/ 2 h 5"/>
                  <a:gd name="T12" fmla="*/ 0 w 7"/>
                  <a:gd name="T13" fmla="*/ 4 h 5"/>
                  <a:gd name="T14" fmla="*/ 2 w 7"/>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5">
                    <a:moveTo>
                      <a:pt x="2" y="5"/>
                    </a:moveTo>
                    <a:cubicBezTo>
                      <a:pt x="2" y="4"/>
                      <a:pt x="2" y="4"/>
                      <a:pt x="2" y="4"/>
                    </a:cubicBezTo>
                    <a:cubicBezTo>
                      <a:pt x="3" y="4"/>
                      <a:pt x="5" y="3"/>
                      <a:pt x="7" y="2"/>
                    </a:cubicBezTo>
                    <a:cubicBezTo>
                      <a:pt x="7" y="2"/>
                      <a:pt x="7" y="1"/>
                      <a:pt x="7" y="1"/>
                    </a:cubicBezTo>
                    <a:cubicBezTo>
                      <a:pt x="7" y="0"/>
                      <a:pt x="6" y="0"/>
                      <a:pt x="6" y="0"/>
                    </a:cubicBezTo>
                    <a:cubicBezTo>
                      <a:pt x="4" y="1"/>
                      <a:pt x="2" y="1"/>
                      <a:pt x="1" y="2"/>
                    </a:cubicBezTo>
                    <a:cubicBezTo>
                      <a:pt x="0" y="3"/>
                      <a:pt x="0" y="3"/>
                      <a:pt x="0" y="4"/>
                    </a:cubicBezTo>
                    <a:cubicBezTo>
                      <a:pt x="1" y="4"/>
                      <a:pt x="1" y="5"/>
                      <a:pt x="2" y="5"/>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3" name="Freeform 74"/>
              <p:cNvSpPr>
                <a:spLocks/>
              </p:cNvSpPr>
              <p:nvPr/>
            </p:nvSpPr>
            <p:spPr bwMode="auto">
              <a:xfrm>
                <a:off x="4244749" y="1234395"/>
                <a:ext cx="25400" cy="22225"/>
              </a:xfrm>
              <a:custGeom>
                <a:avLst/>
                <a:gdLst>
                  <a:gd name="T0" fmla="*/ 5 w 7"/>
                  <a:gd name="T1" fmla="*/ 1 h 6"/>
                  <a:gd name="T2" fmla="*/ 1 w 7"/>
                  <a:gd name="T3" fmla="*/ 3 h 6"/>
                  <a:gd name="T4" fmla="*/ 0 w 7"/>
                  <a:gd name="T5" fmla="*/ 5 h 6"/>
                  <a:gd name="T6" fmla="*/ 1 w 7"/>
                  <a:gd name="T7" fmla="*/ 6 h 6"/>
                  <a:gd name="T8" fmla="*/ 2 w 7"/>
                  <a:gd name="T9" fmla="*/ 5 h 6"/>
                  <a:gd name="T10" fmla="*/ 7 w 7"/>
                  <a:gd name="T11" fmla="*/ 3 h 6"/>
                  <a:gd name="T12" fmla="*/ 7 w 7"/>
                  <a:gd name="T13" fmla="*/ 1 h 6"/>
                  <a:gd name="T14" fmla="*/ 5 w 7"/>
                  <a:gd name="T15" fmla="*/ 1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6">
                    <a:moveTo>
                      <a:pt x="5" y="1"/>
                    </a:moveTo>
                    <a:cubicBezTo>
                      <a:pt x="4" y="2"/>
                      <a:pt x="2" y="2"/>
                      <a:pt x="1" y="3"/>
                    </a:cubicBezTo>
                    <a:cubicBezTo>
                      <a:pt x="0" y="3"/>
                      <a:pt x="0" y="4"/>
                      <a:pt x="0" y="5"/>
                    </a:cubicBezTo>
                    <a:cubicBezTo>
                      <a:pt x="1" y="5"/>
                      <a:pt x="1" y="6"/>
                      <a:pt x="1" y="6"/>
                    </a:cubicBezTo>
                    <a:cubicBezTo>
                      <a:pt x="2" y="5"/>
                      <a:pt x="2" y="5"/>
                      <a:pt x="2" y="5"/>
                    </a:cubicBezTo>
                    <a:cubicBezTo>
                      <a:pt x="4" y="5"/>
                      <a:pt x="5" y="4"/>
                      <a:pt x="7" y="3"/>
                    </a:cubicBezTo>
                    <a:cubicBezTo>
                      <a:pt x="7" y="2"/>
                      <a:pt x="7" y="2"/>
                      <a:pt x="7" y="1"/>
                    </a:cubicBezTo>
                    <a:cubicBezTo>
                      <a:pt x="6" y="1"/>
                      <a:pt x="6" y="0"/>
                      <a:pt x="5" y="1"/>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4" name="Freeform 75"/>
              <p:cNvSpPr>
                <a:spLocks/>
              </p:cNvSpPr>
              <p:nvPr/>
            </p:nvSpPr>
            <p:spPr bwMode="auto">
              <a:xfrm>
                <a:off x="4270149" y="1174070"/>
                <a:ext cx="22225" cy="22225"/>
              </a:xfrm>
              <a:custGeom>
                <a:avLst/>
                <a:gdLst>
                  <a:gd name="T0" fmla="*/ 4 w 6"/>
                  <a:gd name="T1" fmla="*/ 6 h 6"/>
                  <a:gd name="T2" fmla="*/ 5 w 6"/>
                  <a:gd name="T3" fmla="*/ 6 h 6"/>
                  <a:gd name="T4" fmla="*/ 5 w 6"/>
                  <a:gd name="T5" fmla="*/ 5 h 6"/>
                  <a:gd name="T6" fmla="*/ 2 w 6"/>
                  <a:gd name="T7" fmla="*/ 0 h 6"/>
                  <a:gd name="T8" fmla="*/ 0 w 6"/>
                  <a:gd name="T9" fmla="*/ 0 h 6"/>
                  <a:gd name="T10" fmla="*/ 0 w 6"/>
                  <a:gd name="T11" fmla="*/ 2 h 6"/>
                  <a:gd name="T12" fmla="*/ 3 w 6"/>
                  <a:gd name="T13" fmla="*/ 6 h 6"/>
                  <a:gd name="T14" fmla="*/ 4 w 6"/>
                  <a:gd name="T15" fmla="*/ 6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4" y="6"/>
                    </a:moveTo>
                    <a:cubicBezTo>
                      <a:pt x="5" y="6"/>
                      <a:pt x="5" y="6"/>
                      <a:pt x="5" y="6"/>
                    </a:cubicBezTo>
                    <a:cubicBezTo>
                      <a:pt x="5" y="6"/>
                      <a:pt x="6" y="5"/>
                      <a:pt x="5" y="5"/>
                    </a:cubicBezTo>
                    <a:cubicBezTo>
                      <a:pt x="5" y="3"/>
                      <a:pt x="4" y="2"/>
                      <a:pt x="2" y="0"/>
                    </a:cubicBezTo>
                    <a:cubicBezTo>
                      <a:pt x="2" y="0"/>
                      <a:pt x="1" y="0"/>
                      <a:pt x="0" y="0"/>
                    </a:cubicBezTo>
                    <a:cubicBezTo>
                      <a:pt x="0" y="1"/>
                      <a:pt x="0" y="2"/>
                      <a:pt x="0" y="2"/>
                    </a:cubicBezTo>
                    <a:cubicBezTo>
                      <a:pt x="2" y="3"/>
                      <a:pt x="3" y="4"/>
                      <a:pt x="3" y="6"/>
                    </a:cubicBezTo>
                    <a:cubicBezTo>
                      <a:pt x="3" y="6"/>
                      <a:pt x="4" y="6"/>
                      <a:pt x="4" y="6"/>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76"/>
              <p:cNvSpPr>
                <a:spLocks/>
              </p:cNvSpPr>
              <p:nvPr/>
            </p:nvSpPr>
            <p:spPr bwMode="auto">
              <a:xfrm>
                <a:off x="4135211" y="1267732"/>
                <a:ext cx="26988" cy="11113"/>
              </a:xfrm>
              <a:custGeom>
                <a:avLst/>
                <a:gdLst>
                  <a:gd name="T0" fmla="*/ 6 w 7"/>
                  <a:gd name="T1" fmla="*/ 0 h 3"/>
                  <a:gd name="T2" fmla="*/ 1 w 7"/>
                  <a:gd name="T3" fmla="*/ 0 h 3"/>
                  <a:gd name="T4" fmla="*/ 0 w 7"/>
                  <a:gd name="T5" fmla="*/ 1 h 3"/>
                  <a:gd name="T6" fmla="*/ 1 w 7"/>
                  <a:gd name="T7" fmla="*/ 3 h 3"/>
                  <a:gd name="T8" fmla="*/ 1 w 7"/>
                  <a:gd name="T9" fmla="*/ 3 h 3"/>
                  <a:gd name="T10" fmla="*/ 6 w 7"/>
                  <a:gd name="T11" fmla="*/ 2 h 3"/>
                  <a:gd name="T12" fmla="*/ 7 w 7"/>
                  <a:gd name="T13" fmla="*/ 1 h 3"/>
                  <a:gd name="T14" fmla="*/ 6 w 7"/>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3">
                    <a:moveTo>
                      <a:pt x="6" y="0"/>
                    </a:moveTo>
                    <a:cubicBezTo>
                      <a:pt x="4" y="0"/>
                      <a:pt x="3" y="0"/>
                      <a:pt x="1" y="0"/>
                    </a:cubicBezTo>
                    <a:cubicBezTo>
                      <a:pt x="0" y="0"/>
                      <a:pt x="0" y="1"/>
                      <a:pt x="0" y="1"/>
                    </a:cubicBezTo>
                    <a:cubicBezTo>
                      <a:pt x="0" y="2"/>
                      <a:pt x="0" y="3"/>
                      <a:pt x="1" y="3"/>
                    </a:cubicBezTo>
                    <a:cubicBezTo>
                      <a:pt x="1" y="3"/>
                      <a:pt x="1" y="3"/>
                      <a:pt x="1" y="3"/>
                    </a:cubicBezTo>
                    <a:cubicBezTo>
                      <a:pt x="3" y="2"/>
                      <a:pt x="4" y="2"/>
                      <a:pt x="6" y="2"/>
                    </a:cubicBezTo>
                    <a:cubicBezTo>
                      <a:pt x="7" y="2"/>
                      <a:pt x="7" y="2"/>
                      <a:pt x="7" y="1"/>
                    </a:cubicBezTo>
                    <a:cubicBezTo>
                      <a:pt x="7" y="0"/>
                      <a:pt x="7" y="0"/>
                      <a:pt x="6"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77"/>
              <p:cNvSpPr>
                <a:spLocks/>
              </p:cNvSpPr>
              <p:nvPr/>
            </p:nvSpPr>
            <p:spPr bwMode="auto">
              <a:xfrm>
                <a:off x="4274911" y="1207407"/>
                <a:ext cx="17463" cy="26988"/>
              </a:xfrm>
              <a:custGeom>
                <a:avLst/>
                <a:gdLst>
                  <a:gd name="T0" fmla="*/ 4 w 5"/>
                  <a:gd name="T1" fmla="*/ 0 h 7"/>
                  <a:gd name="T2" fmla="*/ 3 w 5"/>
                  <a:gd name="T3" fmla="*/ 1 h 7"/>
                  <a:gd name="T4" fmla="*/ 1 w 5"/>
                  <a:gd name="T5" fmla="*/ 5 h 7"/>
                  <a:gd name="T6" fmla="*/ 1 w 5"/>
                  <a:gd name="T7" fmla="*/ 6 h 7"/>
                  <a:gd name="T8" fmla="*/ 2 w 5"/>
                  <a:gd name="T9" fmla="*/ 7 h 7"/>
                  <a:gd name="T10" fmla="*/ 3 w 5"/>
                  <a:gd name="T11" fmla="*/ 6 h 7"/>
                  <a:gd name="T12" fmla="*/ 5 w 5"/>
                  <a:gd name="T13" fmla="*/ 1 h 7"/>
                  <a:gd name="T14" fmla="*/ 4 w 5"/>
                  <a:gd name="T15" fmla="*/ 0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7">
                    <a:moveTo>
                      <a:pt x="4" y="0"/>
                    </a:moveTo>
                    <a:cubicBezTo>
                      <a:pt x="3" y="0"/>
                      <a:pt x="3" y="0"/>
                      <a:pt x="3" y="1"/>
                    </a:cubicBezTo>
                    <a:cubicBezTo>
                      <a:pt x="2" y="2"/>
                      <a:pt x="2" y="3"/>
                      <a:pt x="1" y="5"/>
                    </a:cubicBezTo>
                    <a:cubicBezTo>
                      <a:pt x="0" y="5"/>
                      <a:pt x="0" y="6"/>
                      <a:pt x="1" y="6"/>
                    </a:cubicBezTo>
                    <a:cubicBezTo>
                      <a:pt x="2" y="7"/>
                      <a:pt x="2" y="7"/>
                      <a:pt x="2" y="7"/>
                    </a:cubicBezTo>
                    <a:cubicBezTo>
                      <a:pt x="3" y="6"/>
                      <a:pt x="3" y="6"/>
                      <a:pt x="3" y="6"/>
                    </a:cubicBezTo>
                    <a:cubicBezTo>
                      <a:pt x="4" y="5"/>
                      <a:pt x="5" y="3"/>
                      <a:pt x="5" y="1"/>
                    </a:cubicBezTo>
                    <a:cubicBezTo>
                      <a:pt x="5" y="1"/>
                      <a:pt x="5" y="0"/>
                      <a:pt x="4" y="0"/>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7" name="Freeform 78"/>
              <p:cNvSpPr>
                <a:spLocks noEditPoints="1"/>
              </p:cNvSpPr>
              <p:nvPr/>
            </p:nvSpPr>
            <p:spPr bwMode="auto">
              <a:xfrm>
                <a:off x="3987574" y="1091520"/>
                <a:ext cx="252413" cy="225425"/>
              </a:xfrm>
              <a:custGeom>
                <a:avLst/>
                <a:gdLst>
                  <a:gd name="T0" fmla="*/ 64 w 67"/>
                  <a:gd name="T1" fmla="*/ 17 h 60"/>
                  <a:gd name="T2" fmla="*/ 64 w 67"/>
                  <a:gd name="T3" fmla="*/ 17 h 60"/>
                  <a:gd name="T4" fmla="*/ 63 w 67"/>
                  <a:gd name="T5" fmla="*/ 15 h 60"/>
                  <a:gd name="T6" fmla="*/ 63 w 67"/>
                  <a:gd name="T7" fmla="*/ 15 h 60"/>
                  <a:gd name="T8" fmla="*/ 37 w 67"/>
                  <a:gd name="T9" fmla="*/ 0 h 60"/>
                  <a:gd name="T10" fmla="*/ 12 w 67"/>
                  <a:gd name="T11" fmla="*/ 15 h 60"/>
                  <a:gd name="T12" fmla="*/ 12 w 67"/>
                  <a:gd name="T13" fmla="*/ 15 h 60"/>
                  <a:gd name="T14" fmla="*/ 11 w 67"/>
                  <a:gd name="T15" fmla="*/ 17 h 60"/>
                  <a:gd name="T16" fmla="*/ 11 w 67"/>
                  <a:gd name="T17" fmla="*/ 17 h 60"/>
                  <a:gd name="T18" fmla="*/ 8 w 67"/>
                  <a:gd name="T19" fmla="*/ 30 h 60"/>
                  <a:gd name="T20" fmla="*/ 8 w 67"/>
                  <a:gd name="T21" fmla="*/ 37 h 60"/>
                  <a:gd name="T22" fmla="*/ 5 w 67"/>
                  <a:gd name="T23" fmla="*/ 41 h 60"/>
                  <a:gd name="T24" fmla="*/ 2 w 67"/>
                  <a:gd name="T25" fmla="*/ 39 h 60"/>
                  <a:gd name="T26" fmla="*/ 0 w 67"/>
                  <a:gd name="T27" fmla="*/ 39 h 60"/>
                  <a:gd name="T28" fmla="*/ 0 w 67"/>
                  <a:gd name="T29" fmla="*/ 41 h 60"/>
                  <a:gd name="T30" fmla="*/ 5 w 67"/>
                  <a:gd name="T31" fmla="*/ 43 h 60"/>
                  <a:gd name="T32" fmla="*/ 4 w 67"/>
                  <a:gd name="T33" fmla="*/ 46 h 60"/>
                  <a:gd name="T34" fmla="*/ 17 w 67"/>
                  <a:gd name="T35" fmla="*/ 59 h 60"/>
                  <a:gd name="T36" fmla="*/ 24 w 67"/>
                  <a:gd name="T37" fmla="*/ 57 h 60"/>
                  <a:gd name="T38" fmla="*/ 37 w 67"/>
                  <a:gd name="T39" fmla="*/ 60 h 60"/>
                  <a:gd name="T40" fmla="*/ 63 w 67"/>
                  <a:gd name="T41" fmla="*/ 46 h 60"/>
                  <a:gd name="T42" fmla="*/ 65 w 67"/>
                  <a:gd name="T43" fmla="*/ 45 h 60"/>
                  <a:gd name="T44" fmla="*/ 66 w 67"/>
                  <a:gd name="T45" fmla="*/ 44 h 60"/>
                  <a:gd name="T46" fmla="*/ 64 w 67"/>
                  <a:gd name="T47" fmla="*/ 43 h 60"/>
                  <a:gd name="T48" fmla="*/ 64 w 67"/>
                  <a:gd name="T49" fmla="*/ 43 h 60"/>
                  <a:gd name="T50" fmla="*/ 67 w 67"/>
                  <a:gd name="T51" fmla="*/ 30 h 60"/>
                  <a:gd name="T52" fmla="*/ 64 w 67"/>
                  <a:gd name="T53" fmla="*/ 17 h 60"/>
                  <a:gd name="T54" fmla="*/ 7 w 67"/>
                  <a:gd name="T55" fmla="*/ 46 h 60"/>
                  <a:gd name="T56" fmla="*/ 17 w 67"/>
                  <a:gd name="T57" fmla="*/ 36 h 60"/>
                  <a:gd name="T58" fmla="*/ 28 w 67"/>
                  <a:gd name="T59" fmla="*/ 46 h 60"/>
                  <a:gd name="T60" fmla="*/ 17 w 67"/>
                  <a:gd name="T61" fmla="*/ 57 h 60"/>
                  <a:gd name="T62" fmla="*/ 7 w 67"/>
                  <a:gd name="T63" fmla="*/ 46 h 60"/>
                  <a:gd name="T64" fmla="*/ 56 w 67"/>
                  <a:gd name="T65" fmla="*/ 47 h 60"/>
                  <a:gd name="T66" fmla="*/ 56 w 67"/>
                  <a:gd name="T67" fmla="*/ 47 h 60"/>
                  <a:gd name="T68" fmla="*/ 55 w 67"/>
                  <a:gd name="T69" fmla="*/ 46 h 60"/>
                  <a:gd name="T70" fmla="*/ 50 w 67"/>
                  <a:gd name="T71" fmla="*/ 46 h 60"/>
                  <a:gd name="T72" fmla="*/ 49 w 67"/>
                  <a:gd name="T73" fmla="*/ 48 h 60"/>
                  <a:gd name="T74" fmla="*/ 50 w 67"/>
                  <a:gd name="T75" fmla="*/ 49 h 60"/>
                  <a:gd name="T76" fmla="*/ 50 w 67"/>
                  <a:gd name="T77" fmla="*/ 49 h 60"/>
                  <a:gd name="T78" fmla="*/ 55 w 67"/>
                  <a:gd name="T79" fmla="*/ 48 h 60"/>
                  <a:gd name="T80" fmla="*/ 37 w 67"/>
                  <a:gd name="T81" fmla="*/ 55 h 60"/>
                  <a:gd name="T82" fmla="*/ 28 w 67"/>
                  <a:gd name="T83" fmla="*/ 54 h 60"/>
                  <a:gd name="T84" fmla="*/ 30 w 67"/>
                  <a:gd name="T85" fmla="*/ 49 h 60"/>
                  <a:gd name="T86" fmla="*/ 35 w 67"/>
                  <a:gd name="T87" fmla="*/ 50 h 60"/>
                  <a:gd name="T88" fmla="*/ 35 w 67"/>
                  <a:gd name="T89" fmla="*/ 50 h 60"/>
                  <a:gd name="T90" fmla="*/ 36 w 67"/>
                  <a:gd name="T91" fmla="*/ 48 h 60"/>
                  <a:gd name="T92" fmla="*/ 35 w 67"/>
                  <a:gd name="T93" fmla="*/ 47 h 60"/>
                  <a:gd name="T94" fmla="*/ 30 w 67"/>
                  <a:gd name="T95" fmla="*/ 47 h 60"/>
                  <a:gd name="T96" fmla="*/ 31 w 67"/>
                  <a:gd name="T97" fmla="*/ 46 h 60"/>
                  <a:gd name="T98" fmla="*/ 17 w 67"/>
                  <a:gd name="T99" fmla="*/ 33 h 60"/>
                  <a:gd name="T100" fmla="*/ 13 w 67"/>
                  <a:gd name="T101" fmla="*/ 34 h 60"/>
                  <a:gd name="T102" fmla="*/ 12 w 67"/>
                  <a:gd name="T103" fmla="*/ 30 h 60"/>
                  <a:gd name="T104" fmla="*/ 37 w 67"/>
                  <a:gd name="T105" fmla="*/ 5 h 60"/>
                  <a:gd name="T106" fmla="*/ 62 w 67"/>
                  <a:gd name="T107" fmla="*/ 30 h 60"/>
                  <a:gd name="T108" fmla="*/ 56 w 67"/>
                  <a:gd name="T109" fmla="*/ 4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7" h="60">
                    <a:moveTo>
                      <a:pt x="64" y="17"/>
                    </a:moveTo>
                    <a:cubicBezTo>
                      <a:pt x="64" y="17"/>
                      <a:pt x="64" y="17"/>
                      <a:pt x="64" y="17"/>
                    </a:cubicBezTo>
                    <a:cubicBezTo>
                      <a:pt x="64" y="16"/>
                      <a:pt x="64" y="15"/>
                      <a:pt x="63" y="15"/>
                    </a:cubicBezTo>
                    <a:cubicBezTo>
                      <a:pt x="63" y="15"/>
                      <a:pt x="63" y="15"/>
                      <a:pt x="63" y="15"/>
                    </a:cubicBezTo>
                    <a:cubicBezTo>
                      <a:pt x="58" y="6"/>
                      <a:pt x="48" y="0"/>
                      <a:pt x="37" y="0"/>
                    </a:cubicBezTo>
                    <a:cubicBezTo>
                      <a:pt x="27" y="0"/>
                      <a:pt x="17" y="6"/>
                      <a:pt x="12" y="15"/>
                    </a:cubicBezTo>
                    <a:cubicBezTo>
                      <a:pt x="12" y="15"/>
                      <a:pt x="12" y="15"/>
                      <a:pt x="12" y="15"/>
                    </a:cubicBezTo>
                    <a:cubicBezTo>
                      <a:pt x="11" y="15"/>
                      <a:pt x="11" y="16"/>
                      <a:pt x="11" y="17"/>
                    </a:cubicBezTo>
                    <a:cubicBezTo>
                      <a:pt x="11" y="17"/>
                      <a:pt x="11" y="17"/>
                      <a:pt x="11" y="17"/>
                    </a:cubicBezTo>
                    <a:cubicBezTo>
                      <a:pt x="9" y="21"/>
                      <a:pt x="8" y="25"/>
                      <a:pt x="8" y="30"/>
                    </a:cubicBezTo>
                    <a:cubicBezTo>
                      <a:pt x="8" y="33"/>
                      <a:pt x="8" y="35"/>
                      <a:pt x="8" y="37"/>
                    </a:cubicBezTo>
                    <a:cubicBezTo>
                      <a:pt x="7" y="38"/>
                      <a:pt x="6" y="39"/>
                      <a:pt x="5" y="41"/>
                    </a:cubicBezTo>
                    <a:cubicBezTo>
                      <a:pt x="4" y="40"/>
                      <a:pt x="3" y="40"/>
                      <a:pt x="2" y="39"/>
                    </a:cubicBezTo>
                    <a:cubicBezTo>
                      <a:pt x="1" y="38"/>
                      <a:pt x="0" y="39"/>
                      <a:pt x="0" y="39"/>
                    </a:cubicBezTo>
                    <a:cubicBezTo>
                      <a:pt x="0" y="40"/>
                      <a:pt x="0" y="41"/>
                      <a:pt x="0" y="41"/>
                    </a:cubicBezTo>
                    <a:cubicBezTo>
                      <a:pt x="2" y="42"/>
                      <a:pt x="3" y="43"/>
                      <a:pt x="5" y="43"/>
                    </a:cubicBezTo>
                    <a:cubicBezTo>
                      <a:pt x="4" y="44"/>
                      <a:pt x="4" y="45"/>
                      <a:pt x="4" y="46"/>
                    </a:cubicBezTo>
                    <a:cubicBezTo>
                      <a:pt x="4" y="53"/>
                      <a:pt x="10" y="59"/>
                      <a:pt x="17" y="59"/>
                    </a:cubicBezTo>
                    <a:cubicBezTo>
                      <a:pt x="20" y="59"/>
                      <a:pt x="22" y="58"/>
                      <a:pt x="24" y="57"/>
                    </a:cubicBezTo>
                    <a:cubicBezTo>
                      <a:pt x="28" y="59"/>
                      <a:pt x="33" y="60"/>
                      <a:pt x="37" y="60"/>
                    </a:cubicBezTo>
                    <a:cubicBezTo>
                      <a:pt x="48" y="60"/>
                      <a:pt x="57" y="55"/>
                      <a:pt x="63" y="46"/>
                    </a:cubicBezTo>
                    <a:cubicBezTo>
                      <a:pt x="64" y="46"/>
                      <a:pt x="64" y="46"/>
                      <a:pt x="65" y="45"/>
                    </a:cubicBezTo>
                    <a:cubicBezTo>
                      <a:pt x="66" y="45"/>
                      <a:pt x="66" y="44"/>
                      <a:pt x="66" y="44"/>
                    </a:cubicBezTo>
                    <a:cubicBezTo>
                      <a:pt x="66" y="43"/>
                      <a:pt x="65" y="43"/>
                      <a:pt x="64" y="43"/>
                    </a:cubicBezTo>
                    <a:cubicBezTo>
                      <a:pt x="64" y="43"/>
                      <a:pt x="64" y="43"/>
                      <a:pt x="64" y="43"/>
                    </a:cubicBezTo>
                    <a:cubicBezTo>
                      <a:pt x="66" y="39"/>
                      <a:pt x="67" y="35"/>
                      <a:pt x="67" y="30"/>
                    </a:cubicBezTo>
                    <a:cubicBezTo>
                      <a:pt x="67" y="25"/>
                      <a:pt x="66" y="21"/>
                      <a:pt x="64" y="17"/>
                    </a:cubicBezTo>
                    <a:close/>
                    <a:moveTo>
                      <a:pt x="7" y="46"/>
                    </a:moveTo>
                    <a:cubicBezTo>
                      <a:pt x="7" y="40"/>
                      <a:pt x="12" y="36"/>
                      <a:pt x="17" y="36"/>
                    </a:cubicBezTo>
                    <a:cubicBezTo>
                      <a:pt x="23" y="36"/>
                      <a:pt x="28" y="40"/>
                      <a:pt x="28" y="46"/>
                    </a:cubicBezTo>
                    <a:cubicBezTo>
                      <a:pt x="28" y="52"/>
                      <a:pt x="23" y="57"/>
                      <a:pt x="17" y="57"/>
                    </a:cubicBezTo>
                    <a:cubicBezTo>
                      <a:pt x="12" y="57"/>
                      <a:pt x="7" y="52"/>
                      <a:pt x="7" y="46"/>
                    </a:cubicBezTo>
                    <a:close/>
                    <a:moveTo>
                      <a:pt x="56" y="47"/>
                    </a:moveTo>
                    <a:cubicBezTo>
                      <a:pt x="56" y="47"/>
                      <a:pt x="56" y="47"/>
                      <a:pt x="56" y="47"/>
                    </a:cubicBezTo>
                    <a:cubicBezTo>
                      <a:pt x="56" y="46"/>
                      <a:pt x="55" y="45"/>
                      <a:pt x="55" y="46"/>
                    </a:cubicBezTo>
                    <a:cubicBezTo>
                      <a:pt x="53" y="46"/>
                      <a:pt x="52" y="46"/>
                      <a:pt x="50" y="46"/>
                    </a:cubicBezTo>
                    <a:cubicBezTo>
                      <a:pt x="49" y="46"/>
                      <a:pt x="49" y="47"/>
                      <a:pt x="49" y="48"/>
                    </a:cubicBezTo>
                    <a:cubicBezTo>
                      <a:pt x="49" y="48"/>
                      <a:pt x="49" y="49"/>
                      <a:pt x="50" y="49"/>
                    </a:cubicBezTo>
                    <a:cubicBezTo>
                      <a:pt x="50" y="49"/>
                      <a:pt x="50" y="49"/>
                      <a:pt x="50" y="49"/>
                    </a:cubicBezTo>
                    <a:cubicBezTo>
                      <a:pt x="52" y="49"/>
                      <a:pt x="53" y="48"/>
                      <a:pt x="55" y="48"/>
                    </a:cubicBezTo>
                    <a:cubicBezTo>
                      <a:pt x="50" y="53"/>
                      <a:pt x="44" y="55"/>
                      <a:pt x="37" y="55"/>
                    </a:cubicBezTo>
                    <a:cubicBezTo>
                      <a:pt x="34" y="55"/>
                      <a:pt x="31" y="55"/>
                      <a:pt x="28" y="54"/>
                    </a:cubicBezTo>
                    <a:cubicBezTo>
                      <a:pt x="29" y="52"/>
                      <a:pt x="30" y="51"/>
                      <a:pt x="30" y="49"/>
                    </a:cubicBezTo>
                    <a:cubicBezTo>
                      <a:pt x="32" y="49"/>
                      <a:pt x="33" y="50"/>
                      <a:pt x="35" y="50"/>
                    </a:cubicBezTo>
                    <a:cubicBezTo>
                      <a:pt x="35" y="50"/>
                      <a:pt x="35" y="50"/>
                      <a:pt x="35" y="50"/>
                    </a:cubicBezTo>
                    <a:cubicBezTo>
                      <a:pt x="36" y="50"/>
                      <a:pt x="36" y="49"/>
                      <a:pt x="36" y="48"/>
                    </a:cubicBezTo>
                    <a:cubicBezTo>
                      <a:pt x="36" y="48"/>
                      <a:pt x="36" y="47"/>
                      <a:pt x="35" y="47"/>
                    </a:cubicBezTo>
                    <a:cubicBezTo>
                      <a:pt x="33" y="47"/>
                      <a:pt x="32" y="47"/>
                      <a:pt x="30" y="47"/>
                    </a:cubicBezTo>
                    <a:cubicBezTo>
                      <a:pt x="31" y="46"/>
                      <a:pt x="31" y="46"/>
                      <a:pt x="31" y="46"/>
                    </a:cubicBezTo>
                    <a:cubicBezTo>
                      <a:pt x="31" y="39"/>
                      <a:pt x="25" y="33"/>
                      <a:pt x="17" y="33"/>
                    </a:cubicBezTo>
                    <a:cubicBezTo>
                      <a:pt x="16" y="33"/>
                      <a:pt x="14" y="33"/>
                      <a:pt x="13" y="34"/>
                    </a:cubicBezTo>
                    <a:cubicBezTo>
                      <a:pt x="13" y="33"/>
                      <a:pt x="12" y="32"/>
                      <a:pt x="12" y="30"/>
                    </a:cubicBezTo>
                    <a:cubicBezTo>
                      <a:pt x="12" y="17"/>
                      <a:pt x="24" y="5"/>
                      <a:pt x="37" y="5"/>
                    </a:cubicBezTo>
                    <a:cubicBezTo>
                      <a:pt x="51" y="5"/>
                      <a:pt x="62" y="17"/>
                      <a:pt x="62" y="30"/>
                    </a:cubicBezTo>
                    <a:cubicBezTo>
                      <a:pt x="62" y="37"/>
                      <a:pt x="60" y="42"/>
                      <a:pt x="56" y="47"/>
                    </a:cubicBezTo>
                    <a:close/>
                  </a:path>
                </a:pathLst>
              </a:custGeom>
              <a:solidFill>
                <a:srgbClr val="3F3F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sp>
        <p:nvSpPr>
          <p:cNvPr id="68" name="空心弧 67"/>
          <p:cNvSpPr>
            <a:spLocks noChangeAspect="1"/>
          </p:cNvSpPr>
          <p:nvPr/>
        </p:nvSpPr>
        <p:spPr>
          <a:xfrm>
            <a:off x="1152103" y="323364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69" name="空心弧 68"/>
          <p:cNvSpPr>
            <a:spLocks noChangeAspect="1"/>
          </p:cNvSpPr>
          <p:nvPr/>
        </p:nvSpPr>
        <p:spPr>
          <a:xfrm>
            <a:off x="2993653" y="325708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0" name="空心弧 69"/>
          <p:cNvSpPr>
            <a:spLocks noChangeAspect="1"/>
          </p:cNvSpPr>
          <p:nvPr/>
        </p:nvSpPr>
        <p:spPr>
          <a:xfrm>
            <a:off x="2970207" y="1416320"/>
            <a:ext cx="2190993" cy="2190993"/>
          </a:xfrm>
          <a:prstGeom prst="blockArc">
            <a:avLst>
              <a:gd name="adj1" fmla="val 5400000"/>
              <a:gd name="adj2" fmla="val 0"/>
              <a:gd name="adj3" fmla="val 16000"/>
            </a:avLst>
          </a:pr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71" name="空心弧 70"/>
          <p:cNvSpPr>
            <a:spLocks noChangeAspect="1"/>
          </p:cNvSpPr>
          <p:nvPr/>
        </p:nvSpPr>
        <p:spPr>
          <a:xfrm>
            <a:off x="4811757" y="1439766"/>
            <a:ext cx="2190993" cy="2190993"/>
          </a:xfrm>
          <a:prstGeom prst="blockArc">
            <a:avLst>
              <a:gd name="adj1" fmla="val 16200000"/>
              <a:gd name="adj2" fmla="val 10800000"/>
              <a:gd name="adj3" fmla="val 16000"/>
            </a:avLst>
          </a:pr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grpSp>
        <p:nvGrpSpPr>
          <p:cNvPr id="72" name="组合 71"/>
          <p:cNvGrpSpPr/>
          <p:nvPr/>
        </p:nvGrpSpPr>
        <p:grpSpPr>
          <a:xfrm>
            <a:off x="7720756" y="2451358"/>
            <a:ext cx="304005" cy="304005"/>
            <a:chOff x="6056956" y="3167604"/>
            <a:chExt cx="409123" cy="409123"/>
          </a:xfrm>
        </p:grpSpPr>
        <p:sp>
          <p:nvSpPr>
            <p:cNvPr id="73"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74" name="Freeform 30"/>
            <p:cNvSpPr>
              <a:spLocks/>
            </p:cNvSpPr>
            <p:nvPr/>
          </p:nvSpPr>
          <p:spPr bwMode="auto">
            <a:xfrm>
              <a:off x="6165495" y="3276142"/>
              <a:ext cx="192046" cy="192048"/>
            </a:xfrm>
            <a:prstGeom prst="ellipse">
              <a:avLst/>
            </a:prstGeom>
            <a:solidFill>
              <a:schemeClr val="tx1"/>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
        <p:nvSpPr>
          <p:cNvPr id="75" name="文本框 74"/>
          <p:cNvSpPr txBox="1"/>
          <p:nvPr/>
        </p:nvSpPr>
        <p:spPr>
          <a:xfrm>
            <a:off x="1809017" y="275371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6" name="文本框 75"/>
          <p:cNvSpPr txBox="1"/>
          <p:nvPr/>
        </p:nvSpPr>
        <p:spPr>
          <a:xfrm>
            <a:off x="3647567" y="5580740"/>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7" name="文本框 76"/>
          <p:cNvSpPr txBox="1"/>
          <p:nvPr/>
        </p:nvSpPr>
        <p:spPr>
          <a:xfrm>
            <a:off x="3511705" y="980728"/>
            <a:ext cx="877163" cy="369332"/>
          </a:xfrm>
          <a:prstGeom prst="rect">
            <a:avLst/>
          </a:prstGeom>
          <a:noFill/>
        </p:spPr>
        <p:txBody>
          <a:bodyPr wrap="none" rtlCol="0">
            <a:spAutoFit/>
          </a:bodyPr>
          <a:lstStyle/>
          <a:p>
            <a:pPr algn="ctr"/>
            <a:r>
              <a:rPr lang="zh-CN" altLang="en-US" dirty="0" smtClean="0">
                <a:solidFill>
                  <a:srgbClr val="3F3F3F"/>
                </a:solidFill>
                <a:latin typeface="微软雅黑" panose="020B0503020204020204" pitchFamily="34" charset="-122"/>
                <a:ea typeface="微软雅黑" panose="020B0503020204020204" pitchFamily="34" charset="-122"/>
                <a:cs typeface="+mn-ea"/>
                <a:sym typeface="+mn-lt"/>
              </a:rPr>
              <a:t>关键词</a:t>
            </a:r>
            <a:endParaRPr lang="zh-CN" altLang="en-US"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78" name="文本框 77"/>
          <p:cNvSpPr txBox="1"/>
          <p:nvPr/>
        </p:nvSpPr>
        <p:spPr>
          <a:xfrm>
            <a:off x="5468671" y="3705805"/>
            <a:ext cx="877163" cy="369332"/>
          </a:xfrm>
          <a:prstGeom prst="rect">
            <a:avLst/>
          </a:prstGeom>
          <a:noFill/>
        </p:spPr>
        <p:txBody>
          <a:bodyPr wrap="none" rtlCol="0">
            <a:spAutoFit/>
          </a:bodyPr>
          <a:lstStyle/>
          <a:p>
            <a:pPr algn="ctr"/>
            <a:r>
              <a:rPr lang="zh-CN" altLang="en-US" dirty="0">
                <a:solidFill>
                  <a:srgbClr val="3F3F3F"/>
                </a:solidFill>
                <a:latin typeface="微软雅黑" panose="020B0503020204020204" pitchFamily="34" charset="-122"/>
                <a:ea typeface="微软雅黑" panose="020B0503020204020204" pitchFamily="34" charset="-122"/>
                <a:cs typeface="+mn-ea"/>
                <a:sym typeface="+mn-lt"/>
              </a:rPr>
              <a:t>关键词</a:t>
            </a:r>
          </a:p>
        </p:txBody>
      </p:sp>
      <p:sp>
        <p:nvSpPr>
          <p:cNvPr id="79" name="矩形 78"/>
          <p:cNvSpPr/>
          <p:nvPr/>
        </p:nvSpPr>
        <p:spPr>
          <a:xfrm>
            <a:off x="8200187" y="2392906"/>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工作经验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80" name="矩形 47"/>
          <p:cNvSpPr>
            <a:spLocks noChangeArrowheads="1"/>
          </p:cNvSpPr>
          <p:nvPr/>
        </p:nvSpPr>
        <p:spPr bwMode="auto">
          <a:xfrm>
            <a:off x="8200187" y="2776398"/>
            <a:ext cx="3366833"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sp>
        <p:nvSpPr>
          <p:cNvPr id="81" name="矩形 80"/>
          <p:cNvSpPr/>
          <p:nvPr/>
        </p:nvSpPr>
        <p:spPr>
          <a:xfrm>
            <a:off x="8200187" y="4500591"/>
            <a:ext cx="1313170" cy="430885"/>
          </a:xfrm>
          <a:prstGeom prst="rect">
            <a:avLst/>
          </a:prstGeom>
        </p:spPr>
        <p:txBody>
          <a:bodyPr wrap="none" lIns="91435" tIns="45719" rIns="91435" bIns="45719">
            <a:spAutoFit/>
          </a:bodyPr>
          <a:lstStyle/>
          <a:p>
            <a:r>
              <a:rPr lang="zh-CN" altLang="en-US" sz="2200" b="1" dirty="0" smtClean="0">
                <a:solidFill>
                  <a:srgbClr val="3F3F3F"/>
                </a:solidFill>
                <a:latin typeface="微软雅黑" panose="020B0503020204020204" pitchFamily="34" charset="-122"/>
                <a:ea typeface="微软雅黑" panose="020B0503020204020204" pitchFamily="34" charset="-122"/>
                <a:cs typeface="+mn-ea"/>
                <a:sym typeface="+mn-lt"/>
              </a:rPr>
              <a:t>职业经验</a:t>
            </a:r>
            <a:endParaRPr lang="en-US" altLang="zh-CN" sz="2200" b="1"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82" name="矩形 81"/>
          <p:cNvSpPr>
            <a:spLocks noChangeArrowheads="1"/>
          </p:cNvSpPr>
          <p:nvPr/>
        </p:nvSpPr>
        <p:spPr bwMode="auto">
          <a:xfrm>
            <a:off x="8200187" y="4884083"/>
            <a:ext cx="3222817" cy="1384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cs typeface="+mn-ea"/>
                <a:sym typeface="+mn-lt"/>
              </a:rPr>
              <a:t>300</a:t>
            </a: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字以内。</a:t>
            </a:r>
          </a:p>
        </p:txBody>
      </p:sp>
      <p:grpSp>
        <p:nvGrpSpPr>
          <p:cNvPr id="83" name="组合 82"/>
          <p:cNvGrpSpPr/>
          <p:nvPr/>
        </p:nvGrpSpPr>
        <p:grpSpPr>
          <a:xfrm>
            <a:off x="7691352" y="4556125"/>
            <a:ext cx="304005" cy="304005"/>
            <a:chOff x="6056956" y="3167604"/>
            <a:chExt cx="409123" cy="409123"/>
          </a:xfrm>
        </p:grpSpPr>
        <p:sp>
          <p:nvSpPr>
            <p:cNvPr id="84" name="Freeform 34"/>
            <p:cNvSpPr>
              <a:spLocks/>
            </p:cNvSpPr>
            <p:nvPr/>
          </p:nvSpPr>
          <p:spPr bwMode="auto">
            <a:xfrm>
              <a:off x="6056956" y="3167604"/>
              <a:ext cx="409123" cy="409123"/>
            </a:xfrm>
            <a:prstGeom prst="ellipse">
              <a:avLst/>
            </a:prstGeom>
            <a:gradFill rotWithShape="1">
              <a:gsLst>
                <a:gs pos="66000">
                  <a:srgbClr val="ECECEC"/>
                </a:gs>
                <a:gs pos="100000">
                  <a:srgbClr val="F7F7F7"/>
                </a:gs>
                <a:gs pos="7000">
                  <a:srgbClr val="BEBEBE"/>
                </a:gs>
              </a:gsLst>
              <a:lin ang="7800000" scaled="0"/>
            </a:gradFill>
            <a:ln w="25400">
              <a:gradFill>
                <a:gsLst>
                  <a:gs pos="0">
                    <a:schemeClr val="bg1"/>
                  </a:gs>
                  <a:gs pos="100000">
                    <a:schemeClr val="bg1">
                      <a:lumMod val="85000"/>
                    </a:schemeClr>
                  </a:gs>
                </a:gsLst>
                <a:lin ang="7800000" scaled="0"/>
              </a:gradFill>
            </a:ln>
            <a:effectLst>
              <a:outerShdw blurRad="203200" dist="127000" dir="7200000" sx="102000" sy="102000" algn="ctr" rotWithShape="0">
                <a:srgbClr val="000000">
                  <a:alpha val="40000"/>
                </a:srgbClr>
              </a:out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sp>
          <p:nvSpPr>
            <p:cNvPr id="85" name="Freeform 30"/>
            <p:cNvSpPr>
              <a:spLocks/>
            </p:cNvSpPr>
            <p:nvPr/>
          </p:nvSpPr>
          <p:spPr bwMode="auto">
            <a:xfrm>
              <a:off x="6165495" y="3276142"/>
              <a:ext cx="192046" cy="192048"/>
            </a:xfrm>
            <a:prstGeom prst="ellipse">
              <a:avLst/>
            </a:prstGeom>
            <a:solidFill>
              <a:schemeClr val="tx2"/>
            </a:solidFill>
            <a:ln w="28575">
              <a:noFill/>
            </a:ln>
            <a:effectLst>
              <a:innerShdw blurRad="63500" dist="50800" dir="18900000">
                <a:prstClr val="black">
                  <a:alpha val="50000"/>
                </a:prstClr>
              </a:innerShdw>
            </a:effectLst>
            <a:extLst/>
          </p:spPr>
          <p:txBody>
            <a:bodyPr wrap="none" anchor="ctr"/>
            <a:lstStyle/>
            <a:p>
              <a:pPr latinLnBrk="1"/>
              <a:endParaRPr kumimoji="1" lang="zh-CN" altLang="en-US" sz="2400">
                <a:solidFill>
                  <a:schemeClr val="tx1">
                    <a:lumMod val="75000"/>
                    <a:lumOff val="25000"/>
                  </a:schemeClr>
                </a:solidFill>
                <a:cs typeface="+mn-ea"/>
                <a:sym typeface="+mn-lt"/>
              </a:endParaRPr>
            </a:p>
          </p:txBody>
        </p:sp>
      </p:grpSp>
    </p:spTree>
    <p:extLst>
      <p:ext uri="{BB962C8B-B14F-4D97-AF65-F5344CB8AC3E}">
        <p14:creationId xmlns:p14="http://schemas.microsoft.com/office/powerpoint/2010/main" val="136636160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a:ea typeface="微软雅黑"/>
              </a:rPr>
              <a:t>已完成项目汇总</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6"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40568" y="1900670"/>
            <a:ext cx="4725413" cy="3940268"/>
          </a:xfrm>
          <a:prstGeom prst="rect">
            <a:avLst/>
          </a:prstGeom>
        </p:spPr>
      </p:pic>
      <p:sp>
        <p:nvSpPr>
          <p:cNvPr id="7" name="Rectangle 2"/>
          <p:cNvSpPr/>
          <p:nvPr/>
        </p:nvSpPr>
        <p:spPr>
          <a:xfrm>
            <a:off x="3918655" y="2083413"/>
            <a:ext cx="4355541" cy="2449992"/>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grpSp>
        <p:nvGrpSpPr>
          <p:cNvPr id="11" name="组合 10"/>
          <p:cNvGrpSpPr/>
          <p:nvPr/>
        </p:nvGrpSpPr>
        <p:grpSpPr>
          <a:xfrm>
            <a:off x="756206" y="1700808"/>
            <a:ext cx="2878823" cy="983126"/>
            <a:chOff x="756206" y="2061142"/>
            <a:chExt cx="2878823" cy="983126"/>
          </a:xfrm>
        </p:grpSpPr>
        <p:sp>
          <p:nvSpPr>
            <p:cNvPr id="12" name="KSO_Shape"/>
            <p:cNvSpPr/>
            <p:nvPr/>
          </p:nvSpPr>
          <p:spPr>
            <a:xfrm flipH="1">
              <a:off x="756206" y="2216492"/>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3" name="组合 12"/>
            <p:cNvGrpSpPr/>
            <p:nvPr/>
          </p:nvGrpSpPr>
          <p:grpSpPr>
            <a:xfrm>
              <a:off x="1143893" y="2061142"/>
              <a:ext cx="2491136" cy="983126"/>
              <a:chOff x="4035606" y="1474766"/>
              <a:chExt cx="2491136" cy="983126"/>
            </a:xfrm>
          </p:grpSpPr>
          <p:sp>
            <p:nvSpPr>
              <p:cNvPr id="14" name="文本框 30"/>
              <p:cNvSpPr txBox="1"/>
              <p:nvPr/>
            </p:nvSpPr>
            <p:spPr>
              <a:xfrm>
                <a:off x="4039734" y="1474766"/>
                <a:ext cx="800219"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项目一</a:t>
                </a:r>
                <a:endParaRPr lang="zh-CN" altLang="en-US" sz="1600" dirty="0">
                  <a:latin typeface="微软雅黑" panose="020B0503020204020204" pitchFamily="34" charset="-122"/>
                  <a:ea typeface="微软雅黑" panose="020B0503020204020204" pitchFamily="34" charset="-122"/>
                </a:endParaRPr>
              </a:p>
            </p:txBody>
          </p:sp>
          <p:sp>
            <p:nvSpPr>
              <p:cNvPr id="15" name="文本框 39"/>
              <p:cNvSpPr txBox="1"/>
              <p:nvPr/>
            </p:nvSpPr>
            <p:spPr>
              <a:xfrm>
                <a:off x="4035606" y="1750006"/>
                <a:ext cx="2491136" cy="707886"/>
              </a:xfrm>
              <a:prstGeom prst="rect">
                <a:avLst/>
              </a:prstGeom>
              <a:noFill/>
            </p:spPr>
            <p:txBody>
              <a:bodyPr wrap="square" rtlCol="0">
                <a:spAutoFit/>
              </a:bodyPr>
              <a:lstStyle/>
              <a:p>
                <a:pP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16" name="组合 15"/>
          <p:cNvGrpSpPr/>
          <p:nvPr/>
        </p:nvGrpSpPr>
        <p:grpSpPr>
          <a:xfrm>
            <a:off x="756206" y="2914948"/>
            <a:ext cx="2878823" cy="983126"/>
            <a:chOff x="756206" y="3275282"/>
            <a:chExt cx="2878823" cy="983126"/>
          </a:xfrm>
        </p:grpSpPr>
        <p:sp>
          <p:nvSpPr>
            <p:cNvPr id="17" name="KSO_Shape"/>
            <p:cNvSpPr/>
            <p:nvPr/>
          </p:nvSpPr>
          <p:spPr>
            <a:xfrm flipH="1">
              <a:off x="756206" y="3430632"/>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18" name="组合 17"/>
            <p:cNvGrpSpPr/>
            <p:nvPr/>
          </p:nvGrpSpPr>
          <p:grpSpPr>
            <a:xfrm>
              <a:off x="1143893" y="3275282"/>
              <a:ext cx="2491136" cy="983126"/>
              <a:chOff x="4035606" y="1474766"/>
              <a:chExt cx="2491136" cy="983126"/>
            </a:xfrm>
          </p:grpSpPr>
          <p:sp>
            <p:nvSpPr>
              <p:cNvPr id="19" name="文本框 42"/>
              <p:cNvSpPr txBox="1"/>
              <p:nvPr/>
            </p:nvSpPr>
            <p:spPr>
              <a:xfrm>
                <a:off x="4039734" y="1474766"/>
                <a:ext cx="800219" cy="338554"/>
              </a:xfrm>
              <a:prstGeom prst="rect">
                <a:avLst/>
              </a:prstGeom>
              <a:noFill/>
            </p:spPr>
            <p:txBody>
              <a:bodyPr wrap="none" rtlCol="0">
                <a:spAutoFit/>
              </a:bodyPr>
              <a:lstStyle/>
              <a:p>
                <a:r>
                  <a:rPr lang="zh-CN" altLang="en-US" sz="1600" dirty="0" smtClean="0">
                    <a:solidFill>
                      <a:schemeClr val="tx2"/>
                    </a:solidFill>
                    <a:latin typeface="微软雅黑" panose="020B0503020204020204" pitchFamily="34" charset="-122"/>
                    <a:ea typeface="微软雅黑" panose="020B0503020204020204" pitchFamily="34" charset="-122"/>
                  </a:rPr>
                  <a:t>项目三</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20" name="文本框 43"/>
              <p:cNvSpPr txBox="1"/>
              <p:nvPr/>
            </p:nvSpPr>
            <p:spPr>
              <a:xfrm>
                <a:off x="4035606" y="1750006"/>
                <a:ext cx="2491136" cy="707886"/>
              </a:xfrm>
              <a:prstGeom prst="rect">
                <a:avLst/>
              </a:prstGeom>
              <a:noFill/>
            </p:spPr>
            <p:txBody>
              <a:bodyPr wrap="square" rtlCol="0">
                <a:spAutoFit/>
              </a:bodyPr>
              <a:lstStyle/>
              <a:p>
                <a:pP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21" name="组合 20"/>
          <p:cNvGrpSpPr/>
          <p:nvPr/>
        </p:nvGrpSpPr>
        <p:grpSpPr>
          <a:xfrm>
            <a:off x="756206" y="4109189"/>
            <a:ext cx="2878823" cy="983126"/>
            <a:chOff x="756206" y="4469523"/>
            <a:chExt cx="2878823" cy="983126"/>
          </a:xfrm>
        </p:grpSpPr>
        <p:sp>
          <p:nvSpPr>
            <p:cNvPr id="22" name="KSO_Shape"/>
            <p:cNvSpPr/>
            <p:nvPr/>
          </p:nvSpPr>
          <p:spPr>
            <a:xfrm flipH="1">
              <a:off x="756206" y="4624873"/>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grpSp>
          <p:nvGrpSpPr>
            <p:cNvPr id="23" name="组合 22"/>
            <p:cNvGrpSpPr/>
            <p:nvPr/>
          </p:nvGrpSpPr>
          <p:grpSpPr>
            <a:xfrm>
              <a:off x="1143893" y="4469523"/>
              <a:ext cx="2491136" cy="983126"/>
              <a:chOff x="4035606" y="1474766"/>
              <a:chExt cx="2491136" cy="983126"/>
            </a:xfrm>
          </p:grpSpPr>
          <p:sp>
            <p:nvSpPr>
              <p:cNvPr id="24" name="文本框 46"/>
              <p:cNvSpPr txBox="1"/>
              <p:nvPr/>
            </p:nvSpPr>
            <p:spPr>
              <a:xfrm>
                <a:off x="4039734" y="1474766"/>
                <a:ext cx="800219"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项目五</a:t>
                </a:r>
                <a:endParaRPr lang="zh-CN" altLang="en-US" sz="1600" dirty="0">
                  <a:latin typeface="微软雅黑" panose="020B0503020204020204" pitchFamily="34" charset="-122"/>
                  <a:ea typeface="微软雅黑" panose="020B0503020204020204" pitchFamily="34" charset="-122"/>
                </a:endParaRPr>
              </a:p>
            </p:txBody>
          </p:sp>
          <p:sp>
            <p:nvSpPr>
              <p:cNvPr id="25" name="文本框 47"/>
              <p:cNvSpPr txBox="1"/>
              <p:nvPr/>
            </p:nvSpPr>
            <p:spPr>
              <a:xfrm>
                <a:off x="4035606" y="1750006"/>
                <a:ext cx="2491136" cy="707886"/>
              </a:xfrm>
              <a:prstGeom prst="rect">
                <a:avLst/>
              </a:prstGeom>
              <a:noFill/>
            </p:spPr>
            <p:txBody>
              <a:bodyPr wrap="square" rtlCol="0">
                <a:spAutoFit/>
              </a:bodyPr>
              <a:lstStyle/>
              <a:p>
                <a:pP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grpSp>
        <p:nvGrpSpPr>
          <p:cNvPr id="26" name="组合 25"/>
          <p:cNvGrpSpPr/>
          <p:nvPr/>
        </p:nvGrpSpPr>
        <p:grpSpPr>
          <a:xfrm>
            <a:off x="8533815" y="1700808"/>
            <a:ext cx="2923320" cy="983126"/>
            <a:chOff x="8533815" y="2061142"/>
            <a:chExt cx="2923320" cy="983126"/>
          </a:xfrm>
        </p:grpSpPr>
        <p:sp>
          <p:nvSpPr>
            <p:cNvPr id="27" name="KSO_Shape"/>
            <p:cNvSpPr/>
            <p:nvPr/>
          </p:nvSpPr>
          <p:spPr>
            <a:xfrm flipH="1">
              <a:off x="11171796" y="2216492"/>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8" name="文本框 49"/>
            <p:cNvSpPr txBox="1"/>
            <p:nvPr/>
          </p:nvSpPr>
          <p:spPr>
            <a:xfrm>
              <a:off x="9930356" y="2061142"/>
              <a:ext cx="800219" cy="338554"/>
            </a:xfrm>
            <a:prstGeom prst="rect">
              <a:avLst/>
            </a:prstGeom>
            <a:noFill/>
          </p:spPr>
          <p:txBody>
            <a:bodyPr wrap="none" rtlCol="0">
              <a:spAutoFit/>
            </a:bodyPr>
            <a:lstStyle/>
            <a:p>
              <a:r>
                <a:rPr lang="zh-CN" altLang="en-US" sz="1600" dirty="0" smtClean="0">
                  <a:solidFill>
                    <a:schemeClr val="tx2"/>
                  </a:solidFill>
                  <a:latin typeface="微软雅黑" panose="020B0503020204020204" pitchFamily="34" charset="-122"/>
                  <a:ea typeface="微软雅黑" panose="020B0503020204020204" pitchFamily="34" charset="-122"/>
                </a:rPr>
                <a:t>项目二</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29" name="文本框 50"/>
            <p:cNvSpPr txBox="1"/>
            <p:nvPr/>
          </p:nvSpPr>
          <p:spPr>
            <a:xfrm>
              <a:off x="8533815" y="2336382"/>
              <a:ext cx="2491136" cy="707886"/>
            </a:xfrm>
            <a:prstGeom prst="rect">
              <a:avLst/>
            </a:prstGeom>
            <a:noFill/>
          </p:spPr>
          <p:txBody>
            <a:bodyPr wrap="square" rtlCol="0">
              <a:spAutoFit/>
            </a:bodyPr>
            <a:lstStyle/>
            <a:p>
              <a:pPr algn="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0" name="组合 29"/>
          <p:cNvGrpSpPr/>
          <p:nvPr/>
        </p:nvGrpSpPr>
        <p:grpSpPr>
          <a:xfrm>
            <a:off x="8533815" y="2914948"/>
            <a:ext cx="2923320" cy="983126"/>
            <a:chOff x="8533815" y="3275282"/>
            <a:chExt cx="2923320" cy="983126"/>
          </a:xfrm>
        </p:grpSpPr>
        <p:sp>
          <p:nvSpPr>
            <p:cNvPr id="31" name="KSO_Shape"/>
            <p:cNvSpPr/>
            <p:nvPr/>
          </p:nvSpPr>
          <p:spPr>
            <a:xfrm flipH="1">
              <a:off x="11171796" y="3430632"/>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1"/>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文本框 52"/>
            <p:cNvSpPr txBox="1"/>
            <p:nvPr/>
          </p:nvSpPr>
          <p:spPr>
            <a:xfrm>
              <a:off x="9930356" y="3275282"/>
              <a:ext cx="800219" cy="338554"/>
            </a:xfrm>
            <a:prstGeom prst="rect">
              <a:avLst/>
            </a:prstGeom>
            <a:noFill/>
          </p:spPr>
          <p:txBody>
            <a:bodyPr wrap="none" rtlCol="0">
              <a:spAutoFit/>
            </a:bodyPr>
            <a:lstStyle/>
            <a:p>
              <a:r>
                <a:rPr lang="zh-CN" altLang="en-US" sz="1600" dirty="0" smtClean="0">
                  <a:latin typeface="微软雅黑" panose="020B0503020204020204" pitchFamily="34" charset="-122"/>
                  <a:ea typeface="微软雅黑" panose="020B0503020204020204" pitchFamily="34" charset="-122"/>
                </a:rPr>
                <a:t>项目四</a:t>
              </a:r>
              <a:endParaRPr lang="zh-CN" altLang="en-US" sz="1600" dirty="0">
                <a:latin typeface="微软雅黑" panose="020B0503020204020204" pitchFamily="34" charset="-122"/>
                <a:ea typeface="微软雅黑" panose="020B0503020204020204" pitchFamily="34" charset="-122"/>
              </a:endParaRPr>
            </a:p>
          </p:txBody>
        </p:sp>
        <p:sp>
          <p:nvSpPr>
            <p:cNvPr id="33" name="文本框 53"/>
            <p:cNvSpPr txBox="1"/>
            <p:nvPr/>
          </p:nvSpPr>
          <p:spPr>
            <a:xfrm>
              <a:off x="8533815" y="3550522"/>
              <a:ext cx="2491136" cy="707886"/>
            </a:xfrm>
            <a:prstGeom prst="rect">
              <a:avLst/>
            </a:prstGeom>
            <a:noFill/>
          </p:spPr>
          <p:txBody>
            <a:bodyPr wrap="square" rtlCol="0">
              <a:spAutoFit/>
            </a:bodyPr>
            <a:lstStyle/>
            <a:p>
              <a:pPr algn="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34" name="组合 33"/>
          <p:cNvGrpSpPr/>
          <p:nvPr/>
        </p:nvGrpSpPr>
        <p:grpSpPr>
          <a:xfrm>
            <a:off x="8533815" y="4109189"/>
            <a:ext cx="2923320" cy="983126"/>
            <a:chOff x="8533815" y="4469523"/>
            <a:chExt cx="2923320" cy="983126"/>
          </a:xfrm>
        </p:grpSpPr>
        <p:sp>
          <p:nvSpPr>
            <p:cNvPr id="35" name="KSO_Shape"/>
            <p:cNvSpPr/>
            <p:nvPr/>
          </p:nvSpPr>
          <p:spPr>
            <a:xfrm flipH="1">
              <a:off x="11171796" y="4624873"/>
              <a:ext cx="285339" cy="487760"/>
            </a:xfrm>
            <a:custGeom>
              <a:avLst/>
              <a:gdLst/>
              <a:ahLst/>
              <a:cxnLst/>
              <a:rect l="l" t="t" r="r" b="b"/>
              <a:pathLst>
                <a:path w="559792" h="955625">
                  <a:moveTo>
                    <a:pt x="279896" y="194422"/>
                  </a:moveTo>
                  <a:cubicBezTo>
                    <a:pt x="168660" y="194422"/>
                    <a:pt x="78485" y="284596"/>
                    <a:pt x="78485" y="395833"/>
                  </a:cubicBezTo>
                  <a:cubicBezTo>
                    <a:pt x="78485" y="507069"/>
                    <a:pt x="168660" y="597244"/>
                    <a:pt x="279896" y="597244"/>
                  </a:cubicBezTo>
                  <a:cubicBezTo>
                    <a:pt x="391133" y="597244"/>
                    <a:pt x="481307" y="507069"/>
                    <a:pt x="481307" y="395833"/>
                  </a:cubicBezTo>
                  <a:cubicBezTo>
                    <a:pt x="481307" y="284596"/>
                    <a:pt x="391133" y="194422"/>
                    <a:pt x="279896" y="194422"/>
                  </a:cubicBezTo>
                  <a:close/>
                  <a:moveTo>
                    <a:pt x="279896" y="0"/>
                  </a:moveTo>
                  <a:cubicBezTo>
                    <a:pt x="381198" y="-1"/>
                    <a:pt x="482501" y="38646"/>
                    <a:pt x="559792" y="115937"/>
                  </a:cubicBezTo>
                  <a:cubicBezTo>
                    <a:pt x="714375" y="270519"/>
                    <a:pt x="714375" y="521146"/>
                    <a:pt x="559792" y="675729"/>
                  </a:cubicBezTo>
                  <a:lnTo>
                    <a:pt x="279896" y="955625"/>
                  </a:lnTo>
                  <a:lnTo>
                    <a:pt x="0" y="675729"/>
                  </a:lnTo>
                  <a:cubicBezTo>
                    <a:pt x="-154583" y="521146"/>
                    <a:pt x="-154583" y="270519"/>
                    <a:pt x="0" y="115937"/>
                  </a:cubicBezTo>
                  <a:cubicBezTo>
                    <a:pt x="77291" y="38646"/>
                    <a:pt x="178594" y="-1"/>
                    <a:pt x="279896" y="0"/>
                  </a:cubicBezTo>
                  <a:close/>
                </a:path>
              </a:pathLst>
            </a:custGeom>
            <a:solidFill>
              <a:schemeClr val="tx2"/>
            </a:solid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6" name="文本框 55"/>
            <p:cNvSpPr txBox="1"/>
            <p:nvPr/>
          </p:nvSpPr>
          <p:spPr>
            <a:xfrm>
              <a:off x="9930356" y="4469523"/>
              <a:ext cx="800219" cy="338554"/>
            </a:xfrm>
            <a:prstGeom prst="rect">
              <a:avLst/>
            </a:prstGeom>
            <a:noFill/>
          </p:spPr>
          <p:txBody>
            <a:bodyPr wrap="none" rtlCol="0">
              <a:spAutoFit/>
            </a:bodyPr>
            <a:lstStyle/>
            <a:p>
              <a:r>
                <a:rPr lang="zh-CN" altLang="en-US" sz="1600" dirty="0" smtClean="0">
                  <a:solidFill>
                    <a:schemeClr val="tx2"/>
                  </a:solidFill>
                  <a:latin typeface="微软雅黑" panose="020B0503020204020204" pitchFamily="34" charset="-122"/>
                  <a:ea typeface="微软雅黑" panose="020B0503020204020204" pitchFamily="34" charset="-122"/>
                </a:rPr>
                <a:t>项目六</a:t>
              </a:r>
              <a:endParaRPr lang="zh-CN" altLang="en-US" sz="1600" dirty="0">
                <a:solidFill>
                  <a:schemeClr val="tx2"/>
                </a:solidFill>
                <a:latin typeface="微软雅黑" panose="020B0503020204020204" pitchFamily="34" charset="-122"/>
                <a:ea typeface="微软雅黑" panose="020B0503020204020204" pitchFamily="34" charset="-122"/>
              </a:endParaRPr>
            </a:p>
          </p:txBody>
        </p:sp>
        <p:sp>
          <p:nvSpPr>
            <p:cNvPr id="37" name="文本框 56"/>
            <p:cNvSpPr txBox="1"/>
            <p:nvPr/>
          </p:nvSpPr>
          <p:spPr>
            <a:xfrm>
              <a:off x="8533815" y="4744763"/>
              <a:ext cx="2491136" cy="707886"/>
            </a:xfrm>
            <a:prstGeom prst="rect">
              <a:avLst/>
            </a:prstGeom>
            <a:noFill/>
          </p:spPr>
          <p:txBody>
            <a:bodyPr wrap="square" rtlCol="0">
              <a:spAutoFit/>
            </a:bodyPr>
            <a:lstStyle/>
            <a:p>
              <a:pPr algn="r">
                <a:lnSpc>
                  <a:spcPts val="1600"/>
                </a:lnSpc>
              </a:pPr>
              <a:r>
                <a:rPr lang="zh-CN" altLang="en-US" sz="12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a:t>
              </a:r>
              <a:r>
                <a:rPr lang="zh-CN" altLang="en-US" sz="1200" dirty="0" smtClean="0">
                  <a:solidFill>
                    <a:srgbClr val="3F3F3F"/>
                  </a:solidFill>
                  <a:latin typeface="微软雅黑" panose="020B0503020204020204" pitchFamily="34" charset="-122"/>
                  <a:ea typeface="微软雅黑" panose="020B0503020204020204" pitchFamily="34" charset="-122"/>
                  <a:sym typeface="Gill Sans" charset="0"/>
                </a:rPr>
                <a:t>生动。</a:t>
              </a:r>
              <a:endParaRPr lang="en-US" altLang="zh-CN" sz="12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109711225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完成项目之一</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rotWithShape="1">
          <a:blip r:embed="rId3" cstate="print">
            <a:extLst>
              <a:ext uri="{28A0092B-C50C-407E-A947-70E740481C1C}">
                <a14:useLocalDpi xmlns:a14="http://schemas.microsoft.com/office/drawing/2010/main" val="0"/>
              </a:ext>
            </a:extLst>
          </a:blip>
          <a:srcRect l="733" r="733"/>
          <a:stretch/>
        </p:blipFill>
        <p:spPr>
          <a:xfrm>
            <a:off x="5116925"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图片 5"/>
          <p:cNvPicPr>
            <a:picLocks noChangeAspect="1"/>
          </p:cNvPicPr>
          <p:nvPr/>
        </p:nvPicPr>
        <p:blipFill rotWithShape="1">
          <a:blip r:embed="rId4" cstate="print">
            <a:extLst>
              <a:ext uri="{28A0092B-C50C-407E-A947-70E740481C1C}">
                <a14:useLocalDpi xmlns:a14="http://schemas.microsoft.com/office/drawing/2010/main" val="0"/>
              </a:ext>
            </a:extLst>
          </a:blip>
          <a:srcRect l="5533" r="5533"/>
          <a:stretch/>
        </p:blipFill>
        <p:spPr>
          <a:xfrm>
            <a:off x="5116925"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图片 6"/>
          <p:cNvPicPr>
            <a:picLocks noChangeAspect="1"/>
          </p:cNvPicPr>
          <p:nvPr/>
        </p:nvPicPr>
        <p:blipFill rotWithShape="1">
          <a:blip r:embed="rId5" cstate="print">
            <a:extLst>
              <a:ext uri="{28A0092B-C50C-407E-A947-70E740481C1C}">
                <a14:useLocalDpi xmlns:a14="http://schemas.microsoft.com/office/drawing/2010/main" val="0"/>
              </a:ext>
            </a:extLst>
          </a:blip>
          <a:srcRect l="10764" t="350" r="302" b="-350"/>
          <a:stretch/>
        </p:blipFill>
        <p:spPr>
          <a:xfrm>
            <a:off x="8220864" y="3833795"/>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1" name="图片 10"/>
          <p:cNvPicPr>
            <a:picLocks noChangeAspect="1"/>
          </p:cNvPicPr>
          <p:nvPr/>
        </p:nvPicPr>
        <p:blipFill rotWithShape="1">
          <a:blip r:embed="rId6" cstate="print">
            <a:extLst>
              <a:ext uri="{28A0092B-C50C-407E-A947-70E740481C1C}">
                <a14:useLocalDpi xmlns:a14="http://schemas.microsoft.com/office/drawing/2010/main" val="0"/>
              </a:ext>
            </a:extLst>
          </a:blip>
          <a:srcRect l="1067" r="1067"/>
          <a:stretch/>
        </p:blipFill>
        <p:spPr>
          <a:xfrm>
            <a:off x="8220864" y="1432973"/>
            <a:ext cx="2847947" cy="21367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Rectangle 6"/>
          <p:cNvSpPr>
            <a:spLocks/>
          </p:cNvSpPr>
          <p:nvPr/>
        </p:nvSpPr>
        <p:spPr bwMode="auto">
          <a:xfrm>
            <a:off x="957866" y="1412776"/>
            <a:ext cx="4120812" cy="1609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nchor="ctr"/>
          <a:lstStyle/>
          <a:p>
            <a:r>
              <a:rPr lang="zh-CN" altLang="en-US" sz="3200" dirty="0">
                <a:solidFill>
                  <a:schemeClr val="tx2"/>
                </a:solidFill>
                <a:latin typeface="微软雅黑" panose="020B0503020204020204" pitchFamily="34" charset="-122"/>
                <a:ea typeface="微软雅黑" panose="020B0503020204020204" pitchFamily="34" charset="-122"/>
                <a:sym typeface="Lato Hairline" pitchFamily="34" charset="0"/>
              </a:rPr>
              <a:t>第一个</a:t>
            </a:r>
            <a:r>
              <a:rPr lang="zh-CN" altLang="en-US" sz="3200" dirty="0" smtClean="0">
                <a:solidFill>
                  <a:schemeClr val="tx2"/>
                </a:solidFill>
                <a:latin typeface="微软雅黑" panose="020B0503020204020204" pitchFamily="34" charset="-122"/>
                <a:ea typeface="微软雅黑" panose="020B0503020204020204" pitchFamily="34" charset="-122"/>
                <a:sym typeface="Lato Hairline" pitchFamily="34" charset="0"/>
              </a:rPr>
              <a:t>利润</a:t>
            </a:r>
            <a:endParaRPr lang="en-US" altLang="zh-CN" sz="3200" dirty="0" smtClean="0">
              <a:solidFill>
                <a:schemeClr val="tx2"/>
              </a:solidFill>
              <a:latin typeface="微软雅黑" panose="020B0503020204020204" pitchFamily="34" charset="-122"/>
              <a:ea typeface="微软雅黑" panose="020B0503020204020204" pitchFamily="34" charset="-122"/>
              <a:sym typeface="Lato Hairline" pitchFamily="34" charset="0"/>
            </a:endParaRPr>
          </a:p>
          <a:p>
            <a:r>
              <a:rPr lang="zh-CN" altLang="en-US" sz="3200" b="1" dirty="0" smtClean="0">
                <a:latin typeface="微软雅黑" panose="020B0503020204020204" pitchFamily="34" charset="-122"/>
                <a:ea typeface="微软雅黑" panose="020B0503020204020204" pitchFamily="34" charset="-122"/>
                <a:sym typeface="Lato Hairline" pitchFamily="34" charset="0"/>
              </a:rPr>
              <a:t>过百万的综合项目</a:t>
            </a:r>
            <a:endParaRPr lang="zh-CN" altLang="en-US" sz="3200" b="1" dirty="0">
              <a:latin typeface="微软雅黑" panose="020B0503020204020204" pitchFamily="34" charset="-122"/>
              <a:ea typeface="微软雅黑" panose="020B0503020204020204" pitchFamily="34" charset="-122"/>
              <a:sym typeface="Lato Hairline" pitchFamily="34" charset="0"/>
            </a:endParaRPr>
          </a:p>
        </p:txBody>
      </p:sp>
      <p:sp>
        <p:nvSpPr>
          <p:cNvPr id="13" name="Rectangle 12"/>
          <p:cNvSpPr/>
          <p:nvPr/>
        </p:nvSpPr>
        <p:spPr>
          <a:xfrm>
            <a:off x="1024377" y="2973804"/>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
        <p:nvSpPr>
          <p:cNvPr id="14" name="TextBox 42"/>
          <p:cNvSpPr txBox="1"/>
          <p:nvPr/>
        </p:nvSpPr>
        <p:spPr>
          <a:xfrm>
            <a:off x="893005" y="3208623"/>
            <a:ext cx="3705927" cy="1300332"/>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5" name="TextBox 43"/>
          <p:cNvSpPr txBox="1"/>
          <p:nvPr/>
        </p:nvSpPr>
        <p:spPr>
          <a:xfrm>
            <a:off x="893005" y="4650081"/>
            <a:ext cx="3705927" cy="907917"/>
          </a:xfrm>
          <a:prstGeom prst="rect">
            <a:avLst/>
          </a:prstGeom>
          <a:noFill/>
        </p:spPr>
        <p:txBody>
          <a:bodyPr wrap="square" lIns="121898" tIns="60948" rIns="121898" bIns="60948" rtlCol="0">
            <a:spAutoFit/>
          </a:bodyPr>
          <a:lstStyle/>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a:p>
            <a:pPr>
              <a:lnSpc>
                <a:spcPct val="150000"/>
              </a:lnSpc>
            </a:pPr>
            <a:r>
              <a:rPr lang="zh-CN" altLang="en-US" sz="1700" dirty="0">
                <a:solidFill>
                  <a:srgbClr val="3F3F3F"/>
                </a:solidFill>
                <a:latin typeface="微软雅黑" pitchFamily="34" charset="-122"/>
                <a:ea typeface="微软雅黑" panose="020B0503020204020204" pitchFamily="34" charset="-122"/>
              </a:rPr>
              <a:t>单击此处添加文本单击此处添加文本</a:t>
            </a:r>
            <a:endParaRPr lang="en-US" altLang="zh-CN" sz="1700" dirty="0">
              <a:solidFill>
                <a:srgbClr val="3F3F3F"/>
              </a:solidFill>
              <a:latin typeface="微软雅黑" pitchFamily="34" charset="-122"/>
              <a:ea typeface="微软雅黑" panose="020B0503020204020204" pitchFamily="34" charset="-122"/>
            </a:endParaRPr>
          </a:p>
        </p:txBody>
      </p:sp>
      <p:sp>
        <p:nvSpPr>
          <p:cNvPr id="16" name="Rectangle 12"/>
          <p:cNvSpPr/>
          <p:nvPr/>
        </p:nvSpPr>
        <p:spPr>
          <a:xfrm>
            <a:off x="1024377" y="5706442"/>
            <a:ext cx="3594823" cy="48011"/>
          </a:xfrm>
          <a:prstGeom prst="rect">
            <a:avLst/>
          </a:prstGeom>
          <a:pattFill prst="ltDnDiag">
            <a:fgClr>
              <a:schemeClr val="bg1">
                <a:lumMod val="65000"/>
              </a:schemeClr>
            </a:fgClr>
            <a:bgClr>
              <a:schemeClr val="bg1">
                <a:lumMod val="95000"/>
              </a:schemeClr>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rtlCol="0" anchor="ctr"/>
          <a:lstStyle/>
          <a:p>
            <a:pPr algn="ctr"/>
            <a:endParaRPr lang="en-US">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0890291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完成项目之二</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3" name="Picture 1"/>
          <p:cNvPicPr>
            <a:picLocks noChangeAspect="1"/>
          </p:cNvPicPr>
          <p:nvPr/>
        </p:nvPicPr>
        <p:blipFill>
          <a:blip r:embed="rId3">
            <a:duotone>
              <a:schemeClr val="accent4">
                <a:shade val="45000"/>
                <a:satMod val="135000"/>
              </a:schemeClr>
              <a:prstClr val="white"/>
            </a:duotone>
            <a:extLst>
              <a:ext uri="{BEBA8EAE-BF5A-486C-A8C5-ECC9F3942E4B}">
                <a14:imgProps xmlns:a14="http://schemas.microsoft.com/office/drawing/2010/main">
                  <a14:imgLayer>
                    <a14:imgEffect>
                      <a14:sharpenSoften amount="25000"/>
                    </a14:imgEffect>
                    <a14:imgEffect>
                      <a14:colorTemperature colorTemp="5900"/>
                    </a14:imgEffect>
                    <a14:imgEffect>
                      <a14:saturation sat="66000"/>
                    </a14:imgEffect>
                  </a14:imgLayer>
                </a14:imgProps>
              </a:ext>
              <a:ext uri="{28A0092B-C50C-407E-A947-70E740481C1C}">
                <a14:useLocalDpi xmlns:a14="http://schemas.microsoft.com/office/drawing/2010/main" val="0"/>
              </a:ext>
            </a:extLst>
          </a:blip>
          <a:stretch>
            <a:fillRect/>
          </a:stretch>
        </p:blipFill>
        <p:spPr>
          <a:xfrm>
            <a:off x="-1" y="1795127"/>
            <a:ext cx="12188826" cy="2805021"/>
          </a:xfrm>
          <a:prstGeom prst="rect">
            <a:avLst/>
          </a:prstGeom>
        </p:spPr>
      </p:pic>
      <p:pic>
        <p:nvPicPr>
          <p:cNvPr id="44" name="Picture 2" descr="Monitor.png"/>
          <p:cNvPicPr>
            <a:picLocks noChangeAspect="1"/>
          </p:cNvPicPr>
          <p:nvPr/>
        </p:nvPicPr>
        <p:blipFill>
          <a:blip r:embed="rId4"/>
          <a:stretch>
            <a:fillRect/>
          </a:stretch>
        </p:blipFill>
        <p:spPr>
          <a:xfrm>
            <a:off x="5389103" y="1115360"/>
            <a:ext cx="4189937" cy="3492087"/>
          </a:xfrm>
          <a:prstGeom prst="rect">
            <a:avLst/>
          </a:prstGeom>
        </p:spPr>
      </p:pic>
      <p:pic>
        <p:nvPicPr>
          <p:cNvPr id="45" name="Pictur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83908" y="1305842"/>
            <a:ext cx="3760293" cy="2190489"/>
          </a:xfrm>
          <a:prstGeom prst="rect">
            <a:avLst/>
          </a:prstGeom>
          <a:blipFill>
            <a:blip r:embed="rId6"/>
            <a:stretch>
              <a:fillRect/>
            </a:stretch>
          </a:blipFill>
          <a:effectLst>
            <a:innerShdw blurRad="63500" dist="25400" dir="13500000">
              <a:prstClr val="black">
                <a:alpha val="21000"/>
              </a:prstClr>
            </a:innerShdw>
          </a:effectLst>
        </p:spPr>
      </p:pic>
      <p:pic>
        <p:nvPicPr>
          <p:cNvPr id="46" name="Picture 4" descr="Monitor-Light.png"/>
          <p:cNvPicPr>
            <a:picLocks noChangeAspect="1"/>
          </p:cNvPicPr>
          <p:nvPr/>
        </p:nvPicPr>
        <p:blipFill>
          <a:blip r:embed="rId7" cstate="print"/>
          <a:stretch>
            <a:fillRect/>
          </a:stretch>
        </p:blipFill>
        <p:spPr>
          <a:xfrm>
            <a:off x="7882353" y="1210603"/>
            <a:ext cx="1601462" cy="1959373"/>
          </a:xfrm>
          <a:prstGeom prst="rect">
            <a:avLst/>
          </a:prstGeom>
        </p:spPr>
      </p:pic>
      <p:pic>
        <p:nvPicPr>
          <p:cNvPr id="47" name="Picture 5" descr="ipad.png"/>
          <p:cNvPicPr>
            <a:picLocks noChangeAspect="1"/>
          </p:cNvPicPr>
          <p:nvPr/>
        </p:nvPicPr>
        <p:blipFill>
          <a:blip r:embed="rId8"/>
          <a:stretch>
            <a:fillRect/>
          </a:stretch>
        </p:blipFill>
        <p:spPr>
          <a:xfrm>
            <a:off x="7763811" y="1788999"/>
            <a:ext cx="3972825" cy="3809549"/>
          </a:xfrm>
          <a:prstGeom prst="rect">
            <a:avLst/>
          </a:prstGeom>
        </p:spPr>
      </p:pic>
      <p:pic>
        <p:nvPicPr>
          <p:cNvPr id="48" name="Pictur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651458" y="1989465"/>
            <a:ext cx="2079825" cy="2610683"/>
          </a:xfrm>
          <a:prstGeom prst="rect">
            <a:avLst/>
          </a:prstGeom>
          <a:effectLst>
            <a:innerShdw blurRad="63500" dist="25400" dir="13500000">
              <a:prstClr val="black">
                <a:alpha val="26000"/>
              </a:prstClr>
            </a:innerShdw>
          </a:effectLst>
        </p:spPr>
      </p:pic>
      <p:pic>
        <p:nvPicPr>
          <p:cNvPr id="49" name="Picture 7" descr="ipad-light.png"/>
          <p:cNvPicPr>
            <a:picLocks noChangeAspect="1"/>
          </p:cNvPicPr>
          <p:nvPr/>
        </p:nvPicPr>
        <p:blipFill>
          <a:blip r:embed="rId10"/>
          <a:stretch>
            <a:fillRect/>
          </a:stretch>
        </p:blipFill>
        <p:spPr>
          <a:xfrm flipH="1">
            <a:off x="9615095" y="1872980"/>
            <a:ext cx="1220298" cy="2761890"/>
          </a:xfrm>
          <a:prstGeom prst="rect">
            <a:avLst/>
          </a:prstGeom>
        </p:spPr>
      </p:pic>
      <p:sp>
        <p:nvSpPr>
          <p:cNvPr id="50" name="TextBox 39"/>
          <p:cNvSpPr txBox="1"/>
          <p:nvPr/>
        </p:nvSpPr>
        <p:spPr>
          <a:xfrm>
            <a:off x="1613957" y="5053894"/>
            <a:ext cx="1723444" cy="461610"/>
          </a:xfrm>
          <a:prstGeom prst="rect">
            <a:avLst/>
          </a:prstGeom>
          <a:noFill/>
        </p:spPr>
        <p:txBody>
          <a:bodyPr wrap="none" lIns="91388" tIns="45693" rIns="91388" bIns="45693" rtlCol="0">
            <a:spAutoFit/>
          </a:bodyPr>
          <a:lstStyle/>
          <a:p>
            <a:pPr defTabSz="1218712">
              <a:defRPr/>
            </a:pPr>
            <a:r>
              <a:rPr lang="zh-CN" altLang="en-US" sz="2400" kern="0" dirty="0" smtClean="0">
                <a:latin typeface="微软雅黑"/>
                <a:ea typeface="微软雅黑"/>
              </a:rPr>
              <a:t>项目名称一</a:t>
            </a:r>
            <a:endParaRPr lang="zh-CN" altLang="en-US" sz="2400" kern="0" dirty="0">
              <a:latin typeface="微软雅黑"/>
              <a:ea typeface="微软雅黑"/>
            </a:endParaRPr>
          </a:p>
        </p:txBody>
      </p:sp>
      <p:sp>
        <p:nvSpPr>
          <p:cNvPr id="51" name="TextBox 40"/>
          <p:cNvSpPr txBox="1"/>
          <p:nvPr/>
        </p:nvSpPr>
        <p:spPr>
          <a:xfrm>
            <a:off x="5088862" y="5053894"/>
            <a:ext cx="1723444" cy="461610"/>
          </a:xfrm>
          <a:prstGeom prst="rect">
            <a:avLst/>
          </a:prstGeom>
          <a:noFill/>
        </p:spPr>
        <p:txBody>
          <a:bodyPr wrap="none" lIns="91388" tIns="45693" rIns="91388" bIns="4569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1B323D"/>
                </a:solidFill>
                <a:effectLst/>
                <a:uLnTx/>
                <a:uFillTx/>
                <a:latin typeface="微软雅黑"/>
                <a:ea typeface="微软雅黑"/>
              </a:defRPr>
            </a:lvl1pPr>
          </a:lstStyle>
          <a:p>
            <a:pPr defTabSz="1218712">
              <a:defRPr/>
            </a:pPr>
            <a:r>
              <a:rPr lang="zh-CN" altLang="en-US" sz="2400" dirty="0">
                <a:solidFill>
                  <a:schemeClr val="tx1"/>
                </a:solidFill>
              </a:rPr>
              <a:t>项目</a:t>
            </a:r>
            <a:r>
              <a:rPr lang="zh-CN" altLang="en-US" sz="2400" dirty="0" smtClean="0">
                <a:solidFill>
                  <a:schemeClr val="tx1"/>
                </a:solidFill>
              </a:rPr>
              <a:t>名称二</a:t>
            </a:r>
            <a:endParaRPr lang="zh-CN" altLang="en-US" sz="2400" dirty="0">
              <a:solidFill>
                <a:schemeClr val="tx1"/>
              </a:solidFill>
            </a:endParaRPr>
          </a:p>
        </p:txBody>
      </p:sp>
      <p:sp>
        <p:nvSpPr>
          <p:cNvPr id="52" name="TextBox 41"/>
          <p:cNvSpPr txBox="1"/>
          <p:nvPr/>
        </p:nvSpPr>
        <p:spPr>
          <a:xfrm>
            <a:off x="8672093" y="5053894"/>
            <a:ext cx="1723444" cy="461610"/>
          </a:xfrm>
          <a:prstGeom prst="rect">
            <a:avLst/>
          </a:prstGeom>
          <a:noFill/>
        </p:spPr>
        <p:txBody>
          <a:bodyPr wrap="none" lIns="91388" tIns="45693" rIns="91388" bIns="45693" rtlCol="0">
            <a:spAutoFit/>
          </a:bodyPr>
          <a:lstStyle>
            <a:defPPr>
              <a:defRPr lang="en-US"/>
            </a:defPPr>
            <a:lvl1pPr marL="0" marR="0" lvl="0" indent="0" defTabSz="914400" eaLnBrk="1" fontAlgn="auto" latinLnBrk="0" hangingPunct="1">
              <a:lnSpc>
                <a:spcPct val="100000"/>
              </a:lnSpc>
              <a:spcBef>
                <a:spcPts val="0"/>
              </a:spcBef>
              <a:spcAft>
                <a:spcPts val="0"/>
              </a:spcAft>
              <a:buClrTx/>
              <a:buSzTx/>
              <a:buFontTx/>
              <a:buNone/>
              <a:tabLst/>
              <a:defRPr kumimoji="0" sz="2000" i="0" u="none" strike="noStrike" kern="0" cap="none" spc="0" normalizeH="0" baseline="0">
                <a:ln>
                  <a:noFill/>
                </a:ln>
                <a:solidFill>
                  <a:srgbClr val="FF9900"/>
                </a:solidFill>
                <a:effectLst/>
                <a:uLnTx/>
                <a:uFillTx/>
                <a:latin typeface="微软雅黑"/>
                <a:ea typeface="微软雅黑"/>
              </a:defRPr>
            </a:lvl1pPr>
          </a:lstStyle>
          <a:p>
            <a:pPr defTabSz="1218712">
              <a:defRPr/>
            </a:pPr>
            <a:r>
              <a:rPr lang="zh-CN" altLang="en-US" sz="2400" dirty="0">
                <a:solidFill>
                  <a:schemeClr val="tx1"/>
                </a:solidFill>
              </a:rPr>
              <a:t>项目</a:t>
            </a:r>
            <a:r>
              <a:rPr lang="zh-CN" altLang="en-US" sz="2400" dirty="0" smtClean="0">
                <a:solidFill>
                  <a:schemeClr val="tx1"/>
                </a:solidFill>
              </a:rPr>
              <a:t>名称三</a:t>
            </a:r>
            <a:endParaRPr lang="zh-CN" altLang="en-US" sz="2400" dirty="0">
              <a:solidFill>
                <a:schemeClr val="tx1"/>
              </a:solidFill>
            </a:endParaRPr>
          </a:p>
        </p:txBody>
      </p:sp>
      <p:sp>
        <p:nvSpPr>
          <p:cNvPr id="53" name="TextBox 42"/>
          <p:cNvSpPr txBox="1"/>
          <p:nvPr/>
        </p:nvSpPr>
        <p:spPr>
          <a:xfrm>
            <a:off x="1011624"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4" name="TextBox 43"/>
          <p:cNvSpPr txBox="1"/>
          <p:nvPr/>
        </p:nvSpPr>
        <p:spPr>
          <a:xfrm>
            <a:off x="4486529"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5" name="TextBox 44"/>
          <p:cNvSpPr txBox="1"/>
          <p:nvPr/>
        </p:nvSpPr>
        <p:spPr>
          <a:xfrm>
            <a:off x="8069760" y="5598548"/>
            <a:ext cx="2928110" cy="830366"/>
          </a:xfrm>
          <a:prstGeom prst="rect">
            <a:avLst/>
          </a:prstGeom>
          <a:noFill/>
        </p:spPr>
        <p:txBody>
          <a:bodyPr wrap="square" lIns="91388" tIns="45693" rIns="91388" bIns="45693" rtlCol="0">
            <a:spAutoFit/>
          </a:bodyPr>
          <a:lstStyle/>
          <a:p>
            <a:pPr defTabSz="1218712">
              <a:lnSpc>
                <a:spcPct val="150000"/>
              </a:lnSpc>
              <a:defRPr/>
            </a:pPr>
            <a:r>
              <a:rPr lang="zh-CN" altLang="en-US" sz="1066" kern="0" dirty="0">
                <a:solidFill>
                  <a:srgbClr val="3F3F3F"/>
                </a:solidFill>
                <a:latin typeface="微软雅黑"/>
                <a:ea typeface="微软雅黑"/>
              </a:rPr>
              <a:t>这里可以添加主要内容这里可以添加主要内容这里可以添加主要内容这里可以添加主要内容可以添加主要内容这里可以添加主要内容</a:t>
            </a:r>
          </a:p>
        </p:txBody>
      </p:sp>
      <p:sp>
        <p:nvSpPr>
          <p:cNvPr id="56" name="文本框 37"/>
          <p:cNvSpPr>
            <a:spLocks noChangeArrowheads="1"/>
          </p:cNvSpPr>
          <p:nvPr/>
        </p:nvSpPr>
        <p:spPr bwMode="auto">
          <a:xfrm>
            <a:off x="407281" y="3124332"/>
            <a:ext cx="3996134" cy="13227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3" tIns="45703" rIns="91403" bIns="45703">
            <a:spAutoFit/>
          </a:bodyPr>
          <a:lstStyle/>
          <a:p>
            <a:pPr defTabSz="1218712">
              <a:defRPr/>
            </a:pPr>
            <a:r>
              <a:rPr lang="en-US" sz="3998" kern="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rPr>
              <a:t>PRODUCT </a:t>
            </a:r>
          </a:p>
          <a:p>
            <a:pPr defTabSz="1218712">
              <a:defRPr/>
            </a:pPr>
            <a:r>
              <a:rPr lang="en-US" sz="3998" kern="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rPr>
              <a:t>    OVERVIEW</a:t>
            </a:r>
            <a:endParaRPr lang="zh-CN" altLang="en-US" sz="3998" kern="0" baseline="-3000" dirty="0">
              <a:blipFill dpi="0" rotWithShape="1">
                <a:blip r:embed="rId11">
                  <a:extLst>
                    <a:ext uri="{28A0092B-C50C-407E-A947-70E740481C1C}">
                      <a14:useLocalDpi xmlns:a14="http://schemas.microsoft.com/office/drawing/2010/main" val="0"/>
                    </a:ext>
                  </a:extLst>
                </a:blip>
                <a:srcRect/>
                <a:stretch>
                  <a:fillRect/>
                </a:stretch>
              </a:blipFill>
              <a:sym typeface="Arial" pitchFamily="34" charset="0"/>
            </a:endParaRPr>
          </a:p>
        </p:txBody>
      </p:sp>
    </p:spTree>
    <p:extLst>
      <p:ext uri="{BB962C8B-B14F-4D97-AF65-F5344CB8AC3E}">
        <p14:creationId xmlns:p14="http://schemas.microsoft.com/office/powerpoint/2010/main" val="373105978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完成项目之三</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矩形 37"/>
          <p:cNvSpPr>
            <a:spLocks noChangeArrowheads="1"/>
          </p:cNvSpPr>
          <p:nvPr/>
        </p:nvSpPr>
        <p:spPr bwMode="auto">
          <a:xfrm>
            <a:off x="1307360" y="1196752"/>
            <a:ext cx="9593262" cy="625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eaLnBrk="1" hangingPunct="1">
              <a:lnSpc>
                <a:spcPct val="130000"/>
              </a:lnSpc>
              <a:spcBef>
                <a:spcPct val="0"/>
              </a:spcBef>
              <a:buFont typeface="Arial" panose="020B0604020202020204" pitchFamily="34" charset="0"/>
              <a:buNone/>
            </a:pPr>
            <a:r>
              <a:rPr lang="zh-CN" altLang="en-US" sz="1400" dirty="0" smtClean="0">
                <a:solidFill>
                  <a:srgbClr val="3F3F3F"/>
                </a:solidFill>
                <a:latin typeface="微软雅黑" panose="020B0503020204020204" pitchFamily="34" charset="-122"/>
                <a:ea typeface="微软雅黑" panose="020B0503020204020204" pitchFamily="34" charset="-122"/>
                <a:sym typeface="方正兰亭黑_GBK" pitchFamily="2" charset="-122"/>
              </a:rPr>
              <a:t>点击在此录入上述图表的综合描述说明，在此录入上述图表的综合描述说明。在此录入上述图表的综合描述说明，在此录入上述图表的综合描述说明，在此录入上述图表的综合描述说明。</a:t>
            </a:r>
            <a:endParaRPr lang="zh-CN" altLang="en-US" sz="1800" dirty="0">
              <a:solidFill>
                <a:srgbClr val="3F3F3F"/>
              </a:solidFill>
              <a:latin typeface="微软雅黑" panose="020B0503020204020204" pitchFamily="34" charset="-122"/>
              <a:ea typeface="微软雅黑" panose="020B0503020204020204" pitchFamily="34" charset="-122"/>
            </a:endParaRPr>
          </a:p>
        </p:txBody>
      </p:sp>
      <p:pic>
        <p:nvPicPr>
          <p:cNvPr id="25"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8847" y="1894692"/>
            <a:ext cx="35369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 name="Rectangle 18"/>
          <p:cNvSpPr>
            <a:spLocks noChangeArrowheads="1"/>
          </p:cNvSpPr>
          <p:nvPr/>
        </p:nvSpPr>
        <p:spPr bwMode="auto">
          <a:xfrm>
            <a:off x="4838598" y="2150584"/>
            <a:ext cx="2450893" cy="1530000"/>
          </a:xfrm>
          <a:prstGeom prst="rect">
            <a:avLst/>
          </a:prstGeom>
          <a:blipFill dpi="0" rotWithShape="1">
            <a:blip r:embed="rId4">
              <a:extLst>
                <a:ext uri="{28A0092B-C50C-407E-A947-70E740481C1C}">
                  <a14:useLocalDpi xmlns:a14="http://schemas.microsoft.com/office/drawing/2010/main" val="0"/>
                </a:ext>
              </a:extLst>
            </a:blip>
            <a:srcRect/>
            <a:stretch>
              <a:fillRect/>
            </a:stretch>
          </a:blipFill>
          <a:ln>
            <a:noFill/>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lumMod val="75000"/>
                  <a:lumOff val="2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2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4447" y="1894692"/>
            <a:ext cx="353695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ctangle 19"/>
          <p:cNvSpPr>
            <a:spLocks noChangeArrowheads="1"/>
          </p:cNvSpPr>
          <p:nvPr/>
        </p:nvSpPr>
        <p:spPr bwMode="auto">
          <a:xfrm>
            <a:off x="1389093" y="2150582"/>
            <a:ext cx="2450893" cy="1530002"/>
          </a:xfrm>
          <a:prstGeom prst="rect">
            <a:avLst/>
          </a:prstGeom>
          <a:blipFill dpi="0" rotWithShape="1">
            <a:blip r:embed="rId5">
              <a:extLst>
                <a:ext uri="{28A0092B-C50C-407E-A947-70E740481C1C}">
                  <a14:useLocalDpi xmlns:a14="http://schemas.microsoft.com/office/drawing/2010/main" val="0"/>
                </a:ext>
              </a:extLst>
            </a:blip>
            <a:srcRect/>
            <a:stretch>
              <a:fillRect/>
            </a:stretch>
          </a:blipFill>
          <a:ln>
            <a:noFill/>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lumMod val="75000"/>
                  <a:lumOff val="2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pic>
        <p:nvPicPr>
          <p:cNvPr id="31"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3247" y="1894692"/>
            <a:ext cx="3535363"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angle 20"/>
          <p:cNvSpPr>
            <a:spLocks noChangeArrowheads="1"/>
          </p:cNvSpPr>
          <p:nvPr/>
        </p:nvSpPr>
        <p:spPr bwMode="auto">
          <a:xfrm>
            <a:off x="8288794" y="2150582"/>
            <a:ext cx="2449794" cy="1530000"/>
          </a:xfrm>
          <a:prstGeom prst="rect">
            <a:avLst/>
          </a:prstGeom>
          <a:blipFill dpi="0" rotWithShape="1">
            <a:blip r:embed="rId6">
              <a:extLst>
                <a:ext uri="{28A0092B-C50C-407E-A947-70E740481C1C}">
                  <a14:useLocalDpi xmlns:a14="http://schemas.microsoft.com/office/drawing/2010/main" val="0"/>
                </a:ext>
              </a:extLst>
            </a:blip>
            <a:srcRect/>
            <a:stretch>
              <a:fillRect/>
            </a:stretch>
          </a:blipFill>
          <a:ln>
            <a:noFill/>
          </a:ln>
          <a:extLst/>
        </p:spPr>
        <p:txBody>
          <a:bodyPr anchor="ct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sz="3200">
              <a:solidFill>
                <a:schemeClr val="tx1">
                  <a:lumMod val="75000"/>
                  <a:lumOff val="25000"/>
                </a:schemeClr>
              </a:solidFill>
              <a:latin typeface="微软雅黑" panose="020B0503020204020204" pitchFamily="34" charset="-122"/>
              <a:ea typeface="微软雅黑" panose="020B0503020204020204" pitchFamily="34" charset="-122"/>
              <a:sym typeface="Calibri" panose="020F0502020204030204" pitchFamily="34" charset="0"/>
            </a:endParaRPr>
          </a:p>
        </p:txBody>
      </p:sp>
      <p:sp>
        <p:nvSpPr>
          <p:cNvPr id="33" name="矩形 47"/>
          <p:cNvSpPr>
            <a:spLocks noChangeArrowheads="1"/>
          </p:cNvSpPr>
          <p:nvPr/>
        </p:nvSpPr>
        <p:spPr bwMode="auto">
          <a:xfrm>
            <a:off x="1469285" y="4877605"/>
            <a:ext cx="2328862" cy="1367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a:lnSpc>
                <a:spcPct val="130000"/>
              </a:lnSpc>
              <a:spcBef>
                <a:spcPct val="0"/>
              </a:spcBef>
              <a:buNone/>
            </a:pP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此处添加详细文本描述，建议与标题相关并符合整体语言风格，语言描述尽量简洁生动。尽量将每页幻灯片的字数控制在 </a:t>
            </a:r>
            <a:r>
              <a:rPr lang="en-US" altLang="zh-CN" sz="1300" dirty="0">
                <a:solidFill>
                  <a:srgbClr val="3F3F3F"/>
                </a:solidFill>
                <a:latin typeface="微软雅黑" panose="020B0503020204020204" pitchFamily="34" charset="-122"/>
                <a:ea typeface="微软雅黑" panose="020B0503020204020204" pitchFamily="34" charset="-122"/>
                <a:sym typeface="方正兰亭黑_GBK" pitchFamily="2" charset="-122"/>
              </a:rPr>
              <a:t>100</a:t>
            </a: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字以内。</a:t>
            </a:r>
          </a:p>
        </p:txBody>
      </p:sp>
      <p:sp>
        <p:nvSpPr>
          <p:cNvPr id="34" name="矩形 47"/>
          <p:cNvSpPr>
            <a:spLocks noChangeArrowheads="1"/>
          </p:cNvSpPr>
          <p:nvPr/>
        </p:nvSpPr>
        <p:spPr bwMode="auto">
          <a:xfrm>
            <a:off x="4922097" y="4877605"/>
            <a:ext cx="2328863" cy="13672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a:lnSpc>
                <a:spcPct val="130000"/>
              </a:lnSpc>
              <a:spcBef>
                <a:spcPct val="0"/>
              </a:spcBef>
              <a:buNone/>
            </a:pP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此处添加详细文本描述，建议与标题相关并符合整体语言风格，语言描述尽量简洁生动。尽量将每页幻灯片的字数控制在 </a:t>
            </a:r>
            <a:r>
              <a:rPr lang="en-US" altLang="zh-CN" sz="1300" dirty="0">
                <a:solidFill>
                  <a:srgbClr val="3F3F3F"/>
                </a:solidFill>
                <a:latin typeface="微软雅黑" panose="020B0503020204020204" pitchFamily="34" charset="-122"/>
                <a:ea typeface="微软雅黑" panose="020B0503020204020204" pitchFamily="34" charset="-122"/>
                <a:sym typeface="方正兰亭黑_GBK" pitchFamily="2" charset="-122"/>
              </a:rPr>
              <a:t>100</a:t>
            </a: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字以内。</a:t>
            </a:r>
          </a:p>
        </p:txBody>
      </p:sp>
      <p:grpSp>
        <p:nvGrpSpPr>
          <p:cNvPr id="35" name="组合 34"/>
          <p:cNvGrpSpPr/>
          <p:nvPr/>
        </p:nvGrpSpPr>
        <p:grpSpPr>
          <a:xfrm>
            <a:off x="864447" y="4109776"/>
            <a:ext cx="10444163" cy="767829"/>
            <a:chOff x="884238" y="4524677"/>
            <a:chExt cx="10444163" cy="767829"/>
          </a:xfrm>
        </p:grpSpPr>
        <p:grpSp>
          <p:nvGrpSpPr>
            <p:cNvPr id="36" name="组合 35"/>
            <p:cNvGrpSpPr/>
            <p:nvPr/>
          </p:nvGrpSpPr>
          <p:grpSpPr>
            <a:xfrm>
              <a:off x="884238" y="4524677"/>
              <a:ext cx="10444163" cy="767829"/>
              <a:chOff x="2490917" y="2901294"/>
              <a:chExt cx="4596458" cy="767829"/>
            </a:xfrm>
          </p:grpSpPr>
          <p:sp>
            <p:nvSpPr>
              <p:cNvPr id="40" name="圆角矩形 39"/>
              <p:cNvSpPr/>
              <p:nvPr/>
            </p:nvSpPr>
            <p:spPr>
              <a:xfrm>
                <a:off x="2490917" y="2901294"/>
                <a:ext cx="4596458" cy="767829"/>
              </a:xfrm>
              <a:prstGeom prst="roundRect">
                <a:avLst>
                  <a:gd name="adj" fmla="val 50000"/>
                </a:avLst>
              </a:prstGeom>
              <a:solidFill>
                <a:srgbClr val="F3F3F3"/>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41" name="圆角矩形 40"/>
              <p:cNvSpPr/>
              <p:nvPr/>
            </p:nvSpPr>
            <p:spPr>
              <a:xfrm>
                <a:off x="2602458" y="2997525"/>
                <a:ext cx="4373373" cy="575365"/>
              </a:xfrm>
              <a:prstGeom prst="roundRect">
                <a:avLst>
                  <a:gd name="adj" fmla="val 50000"/>
                </a:avLst>
              </a:prstGeom>
              <a:solidFill>
                <a:schemeClr val="tx1"/>
              </a:solidFill>
              <a:ln w="22225">
                <a:gradFill>
                  <a:gsLst>
                    <a:gs pos="0">
                      <a:schemeClr val="bg1">
                        <a:lumMod val="85000"/>
                      </a:schemeClr>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37" name="矩形 38"/>
            <p:cNvSpPr>
              <a:spLocks noChangeArrowheads="1"/>
            </p:cNvSpPr>
            <p:nvPr/>
          </p:nvSpPr>
          <p:spPr bwMode="auto">
            <a:xfrm>
              <a:off x="1855871" y="4707496"/>
              <a:ext cx="1595290"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200" dirty="0" smtClean="0">
                  <a:solidFill>
                    <a:schemeClr val="bg1"/>
                  </a:solidFill>
                  <a:latin typeface="微软雅黑" panose="020B0503020204020204" pitchFamily="34" charset="-122"/>
                  <a:ea typeface="微软雅黑" panose="020B0503020204020204" pitchFamily="34" charset="-122"/>
                  <a:sym typeface="方正兰亭黑_GBK" pitchFamily="2" charset="-122"/>
                </a:rPr>
                <a:t>项目名称一</a:t>
              </a:r>
              <a:endParaRPr lang="en-US" altLang="zh-CN" sz="22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38" name="矩形 51"/>
            <p:cNvSpPr>
              <a:spLocks noChangeArrowheads="1"/>
            </p:cNvSpPr>
            <p:nvPr/>
          </p:nvSpPr>
          <p:spPr bwMode="auto">
            <a:xfrm>
              <a:off x="5310266" y="4707496"/>
              <a:ext cx="1595290"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200" dirty="0">
                  <a:solidFill>
                    <a:schemeClr val="bg1"/>
                  </a:solidFill>
                  <a:latin typeface="微软雅黑" panose="020B0503020204020204" pitchFamily="34" charset="-122"/>
                  <a:ea typeface="微软雅黑" panose="020B0503020204020204" pitchFamily="34" charset="-122"/>
                  <a:sym typeface="方正兰亭黑_GBK" pitchFamily="2" charset="-122"/>
                </a:rPr>
                <a:t>项目</a:t>
              </a:r>
              <a:r>
                <a:rPr lang="zh-CN" altLang="en-US" sz="2200" dirty="0" smtClean="0">
                  <a:solidFill>
                    <a:schemeClr val="bg1"/>
                  </a:solidFill>
                  <a:latin typeface="微软雅黑" panose="020B0503020204020204" pitchFamily="34" charset="-122"/>
                  <a:ea typeface="微软雅黑" panose="020B0503020204020204" pitchFamily="34" charset="-122"/>
                  <a:sym typeface="方正兰亭黑_GBK" pitchFamily="2" charset="-122"/>
                </a:rPr>
                <a:t>名称二</a:t>
              </a:r>
              <a:endParaRPr lang="en-US" altLang="zh-CN" sz="22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sp>
          <p:nvSpPr>
            <p:cNvPr id="39" name="矩形 53"/>
            <p:cNvSpPr>
              <a:spLocks noChangeArrowheads="1"/>
            </p:cNvSpPr>
            <p:nvPr/>
          </p:nvSpPr>
          <p:spPr bwMode="auto">
            <a:xfrm>
              <a:off x="8763080" y="4707496"/>
              <a:ext cx="1595290" cy="430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2200" dirty="0">
                  <a:solidFill>
                    <a:schemeClr val="bg1"/>
                  </a:solidFill>
                  <a:latin typeface="微软雅黑" panose="020B0503020204020204" pitchFamily="34" charset="-122"/>
                  <a:ea typeface="微软雅黑" panose="020B0503020204020204" pitchFamily="34" charset="-122"/>
                  <a:sym typeface="方正兰亭黑_GBK" pitchFamily="2" charset="-122"/>
                </a:rPr>
                <a:t>项目</a:t>
              </a:r>
              <a:r>
                <a:rPr lang="zh-CN" altLang="en-US" sz="2200" dirty="0" smtClean="0">
                  <a:solidFill>
                    <a:schemeClr val="bg1"/>
                  </a:solidFill>
                  <a:latin typeface="微软雅黑" panose="020B0503020204020204" pitchFamily="34" charset="-122"/>
                  <a:ea typeface="微软雅黑" panose="020B0503020204020204" pitchFamily="34" charset="-122"/>
                  <a:sym typeface="方正兰亭黑_GBK" pitchFamily="2" charset="-122"/>
                </a:rPr>
                <a:t>名称三</a:t>
              </a:r>
              <a:endParaRPr lang="en-US" altLang="zh-CN" sz="2200" dirty="0">
                <a:solidFill>
                  <a:schemeClr val="bg1"/>
                </a:solidFill>
                <a:latin typeface="微软雅黑" panose="020B0503020204020204" pitchFamily="34" charset="-122"/>
                <a:ea typeface="微软雅黑" panose="020B0503020204020204" pitchFamily="34" charset="-122"/>
                <a:sym typeface="方正兰亭黑_GBK" pitchFamily="2" charset="-122"/>
              </a:endParaRPr>
            </a:p>
          </p:txBody>
        </p:sp>
      </p:grpSp>
      <p:sp>
        <p:nvSpPr>
          <p:cNvPr id="42" name="矩形 47"/>
          <p:cNvSpPr>
            <a:spLocks noChangeArrowheads="1"/>
          </p:cNvSpPr>
          <p:nvPr/>
        </p:nvSpPr>
        <p:spPr bwMode="auto">
          <a:xfrm>
            <a:off x="8376497" y="4877605"/>
            <a:ext cx="2328863" cy="124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31" tIns="45716" rIns="91431" bIns="45716">
            <a:spAutoFit/>
          </a:bodyPr>
          <a:lstStyle>
            <a:lvl1pPr>
              <a:lnSpc>
                <a:spcPct val="90000"/>
              </a:lnSpc>
              <a:spcBef>
                <a:spcPts val="1000"/>
              </a:spcBef>
              <a:buFont typeface="Arial" panose="020B0604020202020204" pitchFamily="34" charset="0"/>
              <a:buChar char="•"/>
              <a:defRPr sz="2800">
                <a:solidFill>
                  <a:schemeClr val="tx1"/>
                </a:solidFill>
                <a:latin typeface="方正兰亭黑_GBK" pitchFamily="2" charset="-122"/>
                <a:ea typeface="方正兰亭黑_GBK"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itchFamily="2" charset="-122"/>
                <a:ea typeface="方正兰亭黑_GBK"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itchFamily="2" charset="-122"/>
                <a:ea typeface="方正兰亭黑_GBK"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itchFamily="2" charset="-122"/>
                <a:ea typeface="方正兰亭黑_GBK" pitchFamily="2" charset="-122"/>
                <a:sym typeface="Calibri" panose="020F0502020204030204" pitchFamily="34" charset="0"/>
              </a:defRPr>
            </a:lvl9pPr>
          </a:lstStyle>
          <a:p>
            <a:pPr algn="ctr">
              <a:lnSpc>
                <a:spcPts val="1800"/>
              </a:lnSpc>
              <a:spcBef>
                <a:spcPct val="0"/>
              </a:spcBef>
              <a:buNone/>
            </a:pP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此处添加详细文本描述，建议与标题相关并符合整体语言风格，语言描述尽量简洁生动。尽量将每页幻灯片的字数控制在 </a:t>
            </a:r>
            <a:r>
              <a:rPr lang="en-US" altLang="zh-CN" sz="1300" dirty="0">
                <a:solidFill>
                  <a:srgbClr val="3F3F3F"/>
                </a:solidFill>
                <a:latin typeface="微软雅黑" panose="020B0503020204020204" pitchFamily="34" charset="-122"/>
                <a:ea typeface="微软雅黑" panose="020B0503020204020204" pitchFamily="34" charset="-122"/>
                <a:sym typeface="方正兰亭黑_GBK" pitchFamily="2" charset="-122"/>
              </a:rPr>
              <a:t>100</a:t>
            </a:r>
            <a:r>
              <a:rPr lang="zh-CN" altLang="en-US" sz="1300" dirty="0">
                <a:solidFill>
                  <a:srgbClr val="3F3F3F"/>
                </a:solidFill>
                <a:latin typeface="微软雅黑" panose="020B0503020204020204" pitchFamily="34" charset="-122"/>
                <a:ea typeface="微软雅黑" panose="020B0503020204020204" pitchFamily="34" charset="-122"/>
                <a:sym typeface="方正兰亭黑_GBK" pitchFamily="2" charset="-122"/>
              </a:rPr>
              <a:t>字以内。</a:t>
            </a:r>
          </a:p>
        </p:txBody>
      </p:sp>
    </p:spTree>
    <p:extLst>
      <p:ext uri="{BB962C8B-B14F-4D97-AF65-F5344CB8AC3E}">
        <p14:creationId xmlns:p14="http://schemas.microsoft.com/office/powerpoint/2010/main" val="179788738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重点项目展望</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Rectangle 5"/>
          <p:cNvSpPr/>
          <p:nvPr/>
        </p:nvSpPr>
        <p:spPr>
          <a:xfrm>
            <a:off x="-1" y="4173087"/>
            <a:ext cx="12188825" cy="268402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US" sz="3199"/>
          </a:p>
        </p:txBody>
      </p:sp>
      <p:pic>
        <p:nvPicPr>
          <p:cNvPr id="27"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58182" y="2383440"/>
            <a:ext cx="3676005" cy="3065223"/>
          </a:xfrm>
          <a:prstGeom prst="rect">
            <a:avLst/>
          </a:prstGeom>
        </p:spPr>
      </p:pic>
      <p:graphicFrame>
        <p:nvGraphicFramePr>
          <p:cNvPr id="28" name="Chart 41"/>
          <p:cNvGraphicFramePr/>
          <p:nvPr>
            <p:extLst>
              <p:ext uri="{D42A27DB-BD31-4B8C-83A1-F6EECF244321}">
                <p14:modId xmlns:p14="http://schemas.microsoft.com/office/powerpoint/2010/main" val="1494623114"/>
              </p:ext>
            </p:extLst>
          </p:nvPr>
        </p:nvGraphicFramePr>
        <p:xfrm>
          <a:off x="7115951" y="4422885"/>
          <a:ext cx="4006351" cy="1748601"/>
        </p:xfrm>
        <a:graphic>
          <a:graphicData uri="http://schemas.openxmlformats.org/drawingml/2006/chart">
            <c:chart xmlns:c="http://schemas.openxmlformats.org/drawingml/2006/chart" xmlns:r="http://schemas.openxmlformats.org/officeDocument/2006/relationships" r:id="rId4"/>
          </a:graphicData>
        </a:graphic>
      </p:graphicFrame>
      <p:sp>
        <p:nvSpPr>
          <p:cNvPr id="29" name="矩形 28"/>
          <p:cNvSpPr/>
          <p:nvPr/>
        </p:nvSpPr>
        <p:spPr>
          <a:xfrm>
            <a:off x="1595781" y="2530217"/>
            <a:ext cx="3407113" cy="19195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pic>
        <p:nvPicPr>
          <p:cNvPr id="30" name="Picture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17955" y="3838247"/>
            <a:ext cx="2928594" cy="1684824"/>
          </a:xfrm>
          <a:prstGeom prst="rect">
            <a:avLst/>
          </a:prstGeom>
        </p:spPr>
      </p:pic>
      <p:sp>
        <p:nvSpPr>
          <p:cNvPr id="31" name="矩形 30"/>
          <p:cNvSpPr/>
          <p:nvPr/>
        </p:nvSpPr>
        <p:spPr>
          <a:xfrm>
            <a:off x="4257986" y="3930970"/>
            <a:ext cx="2207670" cy="1405046"/>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9"/>
          </a:p>
        </p:txBody>
      </p:sp>
      <p:sp>
        <p:nvSpPr>
          <p:cNvPr id="32" name="TextBox 9"/>
          <p:cNvSpPr txBox="1"/>
          <p:nvPr/>
        </p:nvSpPr>
        <p:spPr>
          <a:xfrm>
            <a:off x="6766311" y="1662581"/>
            <a:ext cx="2646878" cy="584775"/>
          </a:xfrm>
          <a:prstGeom prst="rect">
            <a:avLst/>
          </a:prstGeom>
          <a:noFill/>
        </p:spPr>
        <p:txBody>
          <a:bodyPr wrap="none" rtlCol="0">
            <a:spAutoFit/>
          </a:bodyPr>
          <a:lstStyle/>
          <a:p>
            <a:r>
              <a:rPr lang="zh-CN" altLang="en-US" sz="3200" b="1" dirty="0">
                <a:effectLst>
                  <a:innerShdw blurRad="50800">
                    <a:prstClr val="black"/>
                  </a:innerShdw>
                </a:effectLst>
                <a:latin typeface="微软雅黑" panose="020B0503020204020204" pitchFamily="34" charset="-122"/>
                <a:ea typeface="微软雅黑" panose="020B0503020204020204" pitchFamily="34" charset="-122"/>
              </a:rPr>
              <a:t>重点项目名称</a:t>
            </a:r>
            <a:endParaRPr lang="zh-CN" altLang="en-US" sz="3199" b="1" dirty="0">
              <a:latin typeface="微软雅黑" pitchFamily="34" charset="-122"/>
              <a:ea typeface="微软雅黑" pitchFamily="34" charset="-122"/>
            </a:endParaRPr>
          </a:p>
        </p:txBody>
      </p:sp>
      <p:sp>
        <p:nvSpPr>
          <p:cNvPr id="33" name="TextBox 10"/>
          <p:cNvSpPr txBox="1"/>
          <p:nvPr/>
        </p:nvSpPr>
        <p:spPr>
          <a:xfrm>
            <a:off x="6766311" y="2298117"/>
            <a:ext cx="4127384" cy="1346907"/>
          </a:xfrm>
          <a:prstGeom prst="rect">
            <a:avLst/>
          </a:prstGeom>
          <a:noFill/>
        </p:spPr>
        <p:txBody>
          <a:bodyPr wrap="square" rtlCol="0">
            <a:spAutoFit/>
          </a:bodyPr>
          <a:lstStyle/>
          <a:p>
            <a:pPr algn="just">
              <a:lnSpc>
                <a:spcPct val="150000"/>
              </a:lnSpc>
            </a:pPr>
            <a:r>
              <a:rPr lang="zh-CN" altLang="en-US" sz="1400" dirty="0">
                <a:solidFill>
                  <a:srgbClr val="3F3F3F"/>
                </a:solidFill>
                <a:latin typeface="微软雅黑" panose="020B0503020204020204" pitchFamily="34" charset="-122"/>
                <a:ea typeface="微软雅黑" panose="020B0503020204020204" pitchFamily="34" charset="-122"/>
              </a:rPr>
              <a:t>点击输入简要文字内容，文字内容需概括精炼，不用多余的文字修饰，言简意赅的说明分项内容。点击输入简要文字内容，文字内容需概括精炼，不用多余的文字修饰，言简意赅的说明分项内容</a:t>
            </a:r>
            <a:r>
              <a:rPr lang="en-US" altLang="zh-CN" sz="1400" dirty="0">
                <a:solidFill>
                  <a:srgbClr val="3F3F3F"/>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130197017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12028" y="2363621"/>
            <a:ext cx="1756321" cy="4041283"/>
            <a:chOff x="1224500" y="2361501"/>
            <a:chExt cx="1756778" cy="4042337"/>
          </a:xfrm>
        </p:grpSpPr>
        <p:grpSp>
          <p:nvGrpSpPr>
            <p:cNvPr id="4" name="组合 3"/>
            <p:cNvGrpSpPr/>
            <p:nvPr/>
          </p:nvGrpSpPr>
          <p:grpSpPr>
            <a:xfrm>
              <a:off x="1308516" y="2361501"/>
              <a:ext cx="1621974" cy="1621974"/>
              <a:chOff x="5637510" y="1732260"/>
              <a:chExt cx="1926631" cy="1926631"/>
            </a:xfrm>
          </p:grpSpPr>
          <p:sp>
            <p:nvSpPr>
              <p:cNvPr id="7" name="圆角矩形 6"/>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8" name="圆角矩形 7"/>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椭圆 8"/>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椭圆 9"/>
              <p:cNvSpPr/>
              <p:nvPr/>
            </p:nvSpPr>
            <p:spPr>
              <a:xfrm>
                <a:off x="5993901" y="2088651"/>
                <a:ext cx="1213850" cy="1213850"/>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5" name="矩形 4"/>
            <p:cNvSpPr/>
            <p:nvPr/>
          </p:nvSpPr>
          <p:spPr>
            <a:xfrm>
              <a:off x="1257729"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年度工作概述</a:t>
              </a:r>
            </a:p>
          </p:txBody>
        </p:sp>
        <p:sp>
          <p:nvSpPr>
            <p:cNvPr id="6" name="矩形 5"/>
            <p:cNvSpPr/>
            <p:nvPr/>
          </p:nvSpPr>
          <p:spPr>
            <a:xfrm>
              <a:off x="1224500" y="4464340"/>
              <a:ext cx="1723652" cy="1939498"/>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公司简介</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国际市场分布</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国内市场分布</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组织架构</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团队成员介绍</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年度工作概述</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重点工作回顾</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团队建设情况</a:t>
              </a:r>
            </a:p>
          </p:txBody>
        </p:sp>
      </p:grpSp>
      <p:grpSp>
        <p:nvGrpSpPr>
          <p:cNvPr id="11" name="组合 10"/>
          <p:cNvGrpSpPr/>
          <p:nvPr/>
        </p:nvGrpSpPr>
        <p:grpSpPr>
          <a:xfrm>
            <a:off x="2922416" y="2478905"/>
            <a:ext cx="1725371" cy="2878705"/>
            <a:chOff x="3899069" y="2311219"/>
            <a:chExt cx="1725820" cy="2879455"/>
          </a:xfrm>
        </p:grpSpPr>
        <p:grpSp>
          <p:nvGrpSpPr>
            <p:cNvPr id="12" name="组合 11"/>
            <p:cNvGrpSpPr/>
            <p:nvPr/>
          </p:nvGrpSpPr>
          <p:grpSpPr>
            <a:xfrm>
              <a:off x="3948015" y="3568700"/>
              <a:ext cx="1621974" cy="1621974"/>
              <a:chOff x="5637510" y="1732260"/>
              <a:chExt cx="1926631" cy="1926631"/>
            </a:xfrm>
          </p:grpSpPr>
          <p:sp>
            <p:nvSpPr>
              <p:cNvPr id="15" name="圆角矩形 14"/>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圆角矩形 15"/>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7" name="椭圆 16"/>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5993903" y="2088651"/>
                <a:ext cx="1213851" cy="1213850"/>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13" name="矩形 12"/>
            <p:cNvSpPr/>
            <p:nvPr/>
          </p:nvSpPr>
          <p:spPr>
            <a:xfrm>
              <a:off x="3899069" y="3172487"/>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工作完成情况</a:t>
              </a:r>
            </a:p>
          </p:txBody>
        </p:sp>
        <p:sp>
          <p:nvSpPr>
            <p:cNvPr id="14" name="矩形 13"/>
            <p:cNvSpPr/>
            <p:nvPr/>
          </p:nvSpPr>
          <p:spPr>
            <a:xfrm>
              <a:off x="3901237" y="2311219"/>
              <a:ext cx="1723652" cy="785034"/>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年度计划完成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工作完成情况</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工作达标情况</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19" name="组合 18"/>
          <p:cNvGrpSpPr/>
          <p:nvPr/>
        </p:nvGrpSpPr>
        <p:grpSpPr>
          <a:xfrm>
            <a:off x="5110688" y="2363621"/>
            <a:ext cx="1767371" cy="3609233"/>
            <a:chOff x="6520333" y="2361501"/>
            <a:chExt cx="1767831" cy="3610175"/>
          </a:xfrm>
        </p:grpSpPr>
        <p:grpSp>
          <p:nvGrpSpPr>
            <p:cNvPr id="20" name="组合 19"/>
            <p:cNvGrpSpPr/>
            <p:nvPr/>
          </p:nvGrpSpPr>
          <p:grpSpPr>
            <a:xfrm>
              <a:off x="6622011" y="2361501"/>
              <a:ext cx="1621974" cy="1621974"/>
              <a:chOff x="5637510" y="1732260"/>
              <a:chExt cx="1926631" cy="1926631"/>
            </a:xfrm>
          </p:grpSpPr>
          <p:sp>
            <p:nvSpPr>
              <p:cNvPr id="23" name="圆角矩形 22"/>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4" name="圆角矩形 23"/>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5" name="椭圆 24"/>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6" name="椭圆 25"/>
              <p:cNvSpPr/>
              <p:nvPr/>
            </p:nvSpPr>
            <p:spPr>
              <a:xfrm>
                <a:off x="5993901" y="2088651"/>
                <a:ext cx="1213851" cy="1213851"/>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1" name="矩形 20"/>
            <p:cNvSpPr/>
            <p:nvPr/>
          </p:nvSpPr>
          <p:spPr>
            <a:xfrm>
              <a:off x="6564615"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成功项目展示</a:t>
              </a:r>
            </a:p>
          </p:txBody>
        </p:sp>
        <p:sp>
          <p:nvSpPr>
            <p:cNvPr id="22" name="矩形 21"/>
            <p:cNvSpPr/>
            <p:nvPr/>
          </p:nvSpPr>
          <p:spPr>
            <a:xfrm>
              <a:off x="6520333" y="4493963"/>
              <a:ext cx="1723652" cy="1477713"/>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获得成绩与经验</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已完成项目汇总</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完成项目之一</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完成项目之二</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完成项目之三</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重点项目展望</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27" name="组合 26"/>
          <p:cNvGrpSpPr/>
          <p:nvPr/>
        </p:nvGrpSpPr>
        <p:grpSpPr>
          <a:xfrm>
            <a:off x="7334292" y="1903238"/>
            <a:ext cx="1764632" cy="3454368"/>
            <a:chOff x="9197069" y="1735403"/>
            <a:chExt cx="1765092" cy="3455270"/>
          </a:xfrm>
        </p:grpSpPr>
        <p:grpSp>
          <p:nvGrpSpPr>
            <p:cNvPr id="28" name="组合 27"/>
            <p:cNvGrpSpPr/>
            <p:nvPr/>
          </p:nvGrpSpPr>
          <p:grpSpPr>
            <a:xfrm>
              <a:off x="9296008" y="3568699"/>
              <a:ext cx="1621974" cy="1621974"/>
              <a:chOff x="5637510" y="1732260"/>
              <a:chExt cx="1926631" cy="1926631"/>
            </a:xfrm>
          </p:grpSpPr>
          <p:sp>
            <p:nvSpPr>
              <p:cNvPr id="31" name="圆角矩形 30"/>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2" name="圆角矩形 31"/>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p:nvPr/>
            </p:nvSpPr>
            <p:spPr>
              <a:xfrm>
                <a:off x="5993901" y="2088651"/>
                <a:ext cx="1213851" cy="1213851"/>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29" name="矩形 28"/>
            <p:cNvSpPr/>
            <p:nvPr/>
          </p:nvSpPr>
          <p:spPr>
            <a:xfrm>
              <a:off x="9238612" y="3172487"/>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工作存在不足</a:t>
              </a:r>
            </a:p>
          </p:txBody>
        </p:sp>
        <p:sp>
          <p:nvSpPr>
            <p:cNvPr id="30" name="矩形 29"/>
            <p:cNvSpPr/>
            <p:nvPr/>
          </p:nvSpPr>
          <p:spPr>
            <a:xfrm>
              <a:off x="9197069" y="1735403"/>
              <a:ext cx="1723652" cy="1477714"/>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认识上的不足</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管理上的不足</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执行力的问题</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改善不足的对策</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五种改善方法</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四种解决方案</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cxnSp>
        <p:nvCxnSpPr>
          <p:cNvPr id="35" name="直接连接符 34"/>
          <p:cNvCxnSpPr/>
          <p:nvPr/>
        </p:nvCxnSpPr>
        <p:spPr>
          <a:xfrm>
            <a:off x="0" y="1740822"/>
            <a:ext cx="12188825" cy="0"/>
          </a:xfrm>
          <a:prstGeom prst="line">
            <a:avLst/>
          </a:prstGeom>
          <a:ln w="19050">
            <a:solidFill>
              <a:srgbClr val="A6A6A6"/>
            </a:solidFill>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0" y="391143"/>
            <a:ext cx="12188825" cy="0"/>
          </a:xfrm>
          <a:prstGeom prst="line">
            <a:avLst/>
          </a:prstGeom>
          <a:ln w="19050">
            <a:solidFill>
              <a:srgbClr val="A6A6A6"/>
            </a:solidFill>
          </a:ln>
          <a:effectLst>
            <a:innerShdw blurRad="114300">
              <a:prstClr val="black"/>
            </a:innerShdw>
          </a:effectLst>
        </p:spPr>
        <p:style>
          <a:lnRef idx="1">
            <a:schemeClr val="accent1"/>
          </a:lnRef>
          <a:fillRef idx="0">
            <a:schemeClr val="accent1"/>
          </a:fillRef>
          <a:effectRef idx="0">
            <a:schemeClr val="accent1"/>
          </a:effectRef>
          <a:fontRef idx="minor">
            <a:schemeClr val="tx1"/>
          </a:fontRef>
        </p:style>
      </p:cxnSp>
      <p:grpSp>
        <p:nvGrpSpPr>
          <p:cNvPr id="37" name="组合 36"/>
          <p:cNvGrpSpPr/>
          <p:nvPr/>
        </p:nvGrpSpPr>
        <p:grpSpPr>
          <a:xfrm>
            <a:off x="9555160" y="2363621"/>
            <a:ext cx="1767371" cy="3811663"/>
            <a:chOff x="6520333" y="2361501"/>
            <a:chExt cx="1767831" cy="3812657"/>
          </a:xfrm>
        </p:grpSpPr>
        <p:grpSp>
          <p:nvGrpSpPr>
            <p:cNvPr id="38" name="组合 37"/>
            <p:cNvGrpSpPr/>
            <p:nvPr/>
          </p:nvGrpSpPr>
          <p:grpSpPr>
            <a:xfrm>
              <a:off x="6622011" y="2361501"/>
              <a:ext cx="1621974" cy="1621974"/>
              <a:chOff x="5637510" y="1732260"/>
              <a:chExt cx="1926631" cy="1926631"/>
            </a:xfrm>
          </p:grpSpPr>
          <p:sp>
            <p:nvSpPr>
              <p:cNvPr id="41" name="圆角矩形 40"/>
              <p:cNvSpPr/>
              <p:nvPr/>
            </p:nvSpPr>
            <p:spPr>
              <a:xfrm>
                <a:off x="5734050" y="1828800"/>
                <a:ext cx="1733550" cy="1733550"/>
              </a:xfrm>
              <a:prstGeom prst="roundRect">
                <a:avLst>
                  <a:gd name="adj" fmla="val 18315"/>
                </a:avLst>
              </a:prstGeom>
              <a:gradFill flip="none" rotWithShape="1">
                <a:gsLst>
                  <a:gs pos="100000">
                    <a:schemeClr val="bg1">
                      <a:lumMod val="81000"/>
                    </a:schemeClr>
                  </a:gs>
                  <a:gs pos="0">
                    <a:schemeClr val="bg1">
                      <a:lumMod val="99000"/>
                    </a:schemeClr>
                  </a:gs>
                </a:gsLst>
                <a:lin ang="5400000" scaled="1"/>
                <a:tileRect/>
              </a:gradFill>
              <a:ln>
                <a:noFill/>
              </a:ln>
              <a:effectLst>
                <a:outerShdw blurRad="317500" dist="1905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2" name="圆角矩形 41"/>
              <p:cNvSpPr/>
              <p:nvPr/>
            </p:nvSpPr>
            <p:spPr>
              <a:xfrm>
                <a:off x="5734050" y="1828800"/>
                <a:ext cx="1733550" cy="1733550"/>
              </a:xfrm>
              <a:prstGeom prst="roundRect">
                <a:avLst>
                  <a:gd name="adj" fmla="val 18315"/>
                </a:avLst>
              </a:prstGeom>
              <a:gradFill flip="none" rotWithShape="1">
                <a:gsLst>
                  <a:gs pos="0">
                    <a:schemeClr val="bg1">
                      <a:lumMod val="87000"/>
                    </a:schemeClr>
                  </a:gs>
                  <a:gs pos="100000">
                    <a:schemeClr val="bg1">
                      <a:lumMod val="95000"/>
                    </a:schemeClr>
                  </a:gs>
                </a:gsLst>
                <a:lin ang="5400000" scaled="1"/>
                <a:tileRect/>
              </a:gradFill>
              <a:ln>
                <a:noFill/>
              </a:ln>
              <a:effectLst>
                <a:softEdge rad="3048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3" name="椭圆 42"/>
              <p:cNvSpPr/>
              <p:nvPr/>
            </p:nvSpPr>
            <p:spPr>
              <a:xfrm>
                <a:off x="5637510" y="1732260"/>
                <a:ext cx="1926631" cy="1926631"/>
              </a:xfrm>
              <a:prstGeom prst="ellipse">
                <a:avLst/>
              </a:prstGeom>
              <a:gradFill>
                <a:gsLst>
                  <a:gs pos="100000">
                    <a:schemeClr val="bg1">
                      <a:lumMod val="83000"/>
                    </a:schemeClr>
                  </a:gs>
                  <a:gs pos="0">
                    <a:schemeClr val="bg1">
                      <a:lumMod val="97000"/>
                    </a:schemeClr>
                  </a:gs>
                </a:gsLst>
                <a:lin ang="5400000" scaled="1"/>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4" name="椭圆 43"/>
              <p:cNvSpPr/>
              <p:nvPr/>
            </p:nvSpPr>
            <p:spPr>
              <a:xfrm>
                <a:off x="5993901" y="2088651"/>
                <a:ext cx="1213851" cy="1213851"/>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599"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05</a:t>
                </a:r>
                <a:endParaRPr lang="zh-CN" altLang="en-US" sz="6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sp>
          <p:nvSpPr>
            <p:cNvPr id="39" name="矩形 38"/>
            <p:cNvSpPr/>
            <p:nvPr/>
          </p:nvSpPr>
          <p:spPr>
            <a:xfrm>
              <a:off x="6564615" y="4111220"/>
              <a:ext cx="1723549" cy="400110"/>
            </a:xfrm>
            <a:prstGeom prst="rect">
              <a:avLst/>
            </a:prstGeom>
          </p:spPr>
          <p:txBody>
            <a:bodyPr wrap="none">
              <a:spAutoFit/>
            </a:bodyPr>
            <a:lstStyle/>
            <a:p>
              <a:pPr algn="ctr"/>
              <a:r>
                <a:rPr lang="zh-CN" altLang="en-US" sz="1999"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明年工作计划</a:t>
              </a:r>
            </a:p>
          </p:txBody>
        </p:sp>
        <p:sp>
          <p:nvSpPr>
            <p:cNvPr id="40" name="矩形 39"/>
            <p:cNvSpPr/>
            <p:nvPr/>
          </p:nvSpPr>
          <p:spPr>
            <a:xfrm>
              <a:off x="6520333" y="4465553"/>
              <a:ext cx="1723652" cy="1708605"/>
            </a:xfrm>
            <a:prstGeom prst="rect">
              <a:avLst/>
            </a:prstGeom>
          </p:spPr>
          <p:txBody>
            <a:bodyPr wrap="square" anchor="ctr">
              <a:spAutoFit/>
            </a:bodyPr>
            <a:lstStyle/>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总体思路</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具体目标规划</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计划实施阶段</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能力提升计划</a:t>
              </a:r>
            </a:p>
            <a:p>
              <a:pPr marL="171450" indent="-171450" algn="ctr">
                <a:lnSpc>
                  <a:spcPct val="150000"/>
                </a:lnSpc>
                <a:buFont typeface="Wingdings" panose="05000000000000000000" pitchFamily="2" charset="2"/>
                <a:buChar char="Ø"/>
              </a:pPr>
              <a:r>
                <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SWOT</a:t>
              </a: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分析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可行性分析</a:t>
              </a:r>
            </a:p>
            <a:p>
              <a:pPr marL="171450" indent="-171450" algn="ctr">
                <a:lnSpc>
                  <a:spcPct val="150000"/>
                </a:lnSpc>
                <a:buFont typeface="Wingdings" panose="05000000000000000000" pitchFamily="2" charset="2"/>
                <a:buChar char="Ø"/>
              </a:pPr>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放宽思路</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
        <p:nvSpPr>
          <p:cNvPr id="2" name="文本框 30"/>
          <p:cNvSpPr txBox="1"/>
          <p:nvPr/>
        </p:nvSpPr>
        <p:spPr>
          <a:xfrm>
            <a:off x="4967956" y="470254"/>
            <a:ext cx="2252914" cy="1169246"/>
          </a:xfrm>
          <a:prstGeom prst="rect">
            <a:avLst/>
          </a:prstGeom>
          <a:noFill/>
          <a:ln>
            <a:noFill/>
          </a:ln>
        </p:spPr>
        <p:txBody>
          <a:bodyPr wrap="none" rtlCol="0">
            <a:spAutoFit/>
          </a:bodyPr>
          <a:lstStyle/>
          <a:p>
            <a:pPr algn="ctr"/>
            <a:r>
              <a:rPr lang="zh-CN" altLang="en-US" sz="3999" b="1" dirty="0">
                <a:effectLst>
                  <a:innerShdw blurRad="50800">
                    <a:prstClr val="black"/>
                  </a:innerShdw>
                </a:effectLst>
                <a:latin typeface="微软雅黑" panose="020B0503020204020204" pitchFamily="34" charset="-122"/>
                <a:ea typeface="微软雅黑" panose="020B0503020204020204" pitchFamily="34" charset="-122"/>
              </a:rPr>
              <a:t>目录</a:t>
            </a:r>
            <a:r>
              <a:rPr lang="zh-CN" altLang="en-US" sz="3999" dirty="0">
                <a:effectLst>
                  <a:innerShdw blurRad="50800">
                    <a:prstClr val="black"/>
                  </a:innerShdw>
                </a:effectLst>
                <a:latin typeface="微软雅黑" panose="020B0503020204020204" pitchFamily="34" charset="-122"/>
                <a:ea typeface="微软雅黑" panose="020B0503020204020204" pitchFamily="34" charset="-122"/>
              </a:rPr>
              <a:t> </a:t>
            </a:r>
            <a:endParaRPr lang="en-US" altLang="zh-CN" sz="3999" dirty="0">
              <a:effectLst>
                <a:innerShdw blurRad="50800">
                  <a:prstClr val="black"/>
                </a:innerShdw>
              </a:effectLst>
              <a:latin typeface="微软雅黑" panose="020B0503020204020204" pitchFamily="34" charset="-122"/>
              <a:ea typeface="微软雅黑" panose="020B0503020204020204" pitchFamily="34" charset="-122"/>
            </a:endParaRPr>
          </a:p>
          <a:p>
            <a:pPr algn="ctr"/>
            <a:r>
              <a:rPr lang="en-US" altLang="zh-CN" sz="2999" dirty="0">
                <a:effectLst>
                  <a:innerShdw blurRad="50800">
                    <a:prstClr val="black"/>
                  </a:innerShdw>
                </a:effectLst>
                <a:latin typeface="微软雅黑" panose="020B0503020204020204" pitchFamily="34" charset="-122"/>
                <a:ea typeface="微软雅黑" panose="020B0503020204020204" pitchFamily="34" charset="-122"/>
              </a:rPr>
              <a:t>CONTENTS</a:t>
            </a:r>
            <a:endParaRPr lang="zh-CN" altLang="en-US" sz="2999" dirty="0">
              <a:effectLst>
                <a:innerShdw blurRad="50800">
                  <a:prstClr val="black"/>
                </a:innerShdw>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28618593"/>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2"/>
          <p:cNvSpPr/>
          <p:nvPr/>
        </p:nvSpPr>
        <p:spPr>
          <a:xfrm>
            <a:off x="-388" y="0"/>
            <a:ext cx="12189600" cy="6858000"/>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GB">
              <a:latin typeface="+mn-ea"/>
            </a:endParaRPr>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第四部分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工作</a:t>
            </a:r>
            <a:r>
              <a:rPr lang="zh-CN" altLang="en-US" sz="5330" b="1" dirty="0">
                <a:solidFill>
                  <a:prstClr val="white"/>
                </a:solidFill>
                <a:latin typeface="微软雅黑" panose="020B0503020204020204" pitchFamily="34" charset="-122"/>
                <a:ea typeface="微软雅黑" panose="020B0503020204020204" pitchFamily="34" charset="-122"/>
              </a:rPr>
              <a:t>存在不足</a:t>
            </a:r>
          </a:p>
        </p:txBody>
      </p:sp>
      <p:sp>
        <p:nvSpPr>
          <p:cNvPr id="65" name="文本框 9"/>
          <p:cNvSpPr txBox="1"/>
          <p:nvPr/>
        </p:nvSpPr>
        <p:spPr>
          <a:xfrm>
            <a:off x="507089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认识上的不足</a:t>
            </a: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执行力的问题</a:t>
            </a: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五种改善方法</a:t>
            </a:r>
          </a:p>
        </p:txBody>
      </p:sp>
      <p:sp>
        <p:nvSpPr>
          <p:cNvPr id="71" name="文本框 9"/>
          <p:cNvSpPr txBox="1"/>
          <p:nvPr/>
        </p:nvSpPr>
        <p:spPr>
          <a:xfrm>
            <a:off x="7591170" y="3516044"/>
            <a:ext cx="2031634"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管理上的不足</a:t>
            </a:r>
          </a:p>
        </p:txBody>
      </p:sp>
      <p:sp>
        <p:nvSpPr>
          <p:cNvPr id="72" name="文本框 9"/>
          <p:cNvSpPr txBox="1"/>
          <p:nvPr/>
        </p:nvSpPr>
        <p:spPr>
          <a:xfrm>
            <a:off x="7591170" y="4002710"/>
            <a:ext cx="2103642"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改善不足的对策</a:t>
            </a:r>
          </a:p>
        </p:txBody>
      </p:sp>
      <p:sp>
        <p:nvSpPr>
          <p:cNvPr id="73" name="文本框 9"/>
          <p:cNvSpPr txBox="1"/>
          <p:nvPr/>
        </p:nvSpPr>
        <p:spPr>
          <a:xfrm>
            <a:off x="759117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四种解决方案</a:t>
            </a:r>
          </a:p>
        </p:txBody>
      </p:sp>
      <p:grpSp>
        <p:nvGrpSpPr>
          <p:cNvPr id="15" name="组合 14"/>
          <p:cNvGrpSpPr/>
          <p:nvPr/>
        </p:nvGrpSpPr>
        <p:grpSpPr>
          <a:xfrm>
            <a:off x="1575944" y="2565269"/>
            <a:ext cx="1919001" cy="1919000"/>
            <a:chOff x="1181381" y="1923614"/>
            <a:chExt cx="1440001" cy="1440000"/>
          </a:xfrm>
        </p:grpSpPr>
        <p:sp>
          <p:nvSpPr>
            <p:cNvPr id="16" name="椭圆 15"/>
            <p:cNvSpPr/>
            <p:nvPr/>
          </p:nvSpPr>
          <p:spPr bwMode="auto">
            <a:xfrm>
              <a:off x="1181381" y="1923614"/>
              <a:ext cx="1440001" cy="1440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17" name="KSO_Shape"/>
            <p:cNvSpPr>
              <a:spLocks/>
            </p:cNvSpPr>
            <p:nvPr/>
          </p:nvSpPr>
          <p:spPr bwMode="auto">
            <a:xfrm>
              <a:off x="1582407" y="2214697"/>
              <a:ext cx="719837" cy="775947"/>
            </a:xfrm>
            <a:custGeom>
              <a:avLst/>
              <a:gdLst>
                <a:gd name="T0" fmla="*/ 1234903 w 2578"/>
                <a:gd name="T1" fmla="*/ 1800397 h 2775"/>
                <a:gd name="T2" fmla="*/ 1186284 w 2578"/>
                <a:gd name="T3" fmla="*/ 928421 h 2775"/>
                <a:gd name="T4" fmla="*/ 1119515 w 2578"/>
                <a:gd name="T5" fmla="*/ 829156 h 2775"/>
                <a:gd name="T6" fmla="*/ 1329546 w 2578"/>
                <a:gd name="T7" fmla="*/ 753896 h 2775"/>
                <a:gd name="T8" fmla="*/ 1265370 w 2578"/>
                <a:gd name="T9" fmla="*/ 829156 h 2775"/>
                <a:gd name="T10" fmla="*/ 1498089 w 2578"/>
                <a:gd name="T11" fmla="*/ 1015359 h 2775"/>
                <a:gd name="T12" fmla="*/ 1669225 w 2578"/>
                <a:gd name="T13" fmla="*/ 1012764 h 2775"/>
                <a:gd name="T14" fmla="*/ 1671170 w 2578"/>
                <a:gd name="T15" fmla="*/ 1363111 h 2775"/>
                <a:gd name="T16" fmla="*/ 877721 w 2578"/>
                <a:gd name="T17" fmla="*/ 1363111 h 2775"/>
                <a:gd name="T18" fmla="*/ 1592084 w 2578"/>
                <a:gd name="T19" fmla="*/ 1363111 h 2775"/>
                <a:gd name="T20" fmla="*/ 1265370 w 2578"/>
                <a:gd name="T21" fmla="*/ 1431883 h 2775"/>
                <a:gd name="T22" fmla="*/ 1195360 w 2578"/>
                <a:gd name="T23" fmla="*/ 1479245 h 2775"/>
                <a:gd name="T24" fmla="*/ 1155817 w 2578"/>
                <a:gd name="T25" fmla="*/ 1363111 h 2775"/>
                <a:gd name="T26" fmla="*/ 1197953 w 2578"/>
                <a:gd name="T27" fmla="*/ 1118517 h 2775"/>
                <a:gd name="T28" fmla="*/ 1265370 w 2578"/>
                <a:gd name="T29" fmla="*/ 1294988 h 2775"/>
                <a:gd name="T30" fmla="*/ 1265370 w 2578"/>
                <a:gd name="T31" fmla="*/ 1431883 h 2775"/>
                <a:gd name="T32" fmla="*/ 726032 w 2578"/>
                <a:gd name="T33" fmla="*/ 1115922 h 2775"/>
                <a:gd name="T34" fmla="*/ 269669 w 2578"/>
                <a:gd name="T35" fmla="*/ 1223621 h 2775"/>
                <a:gd name="T36" fmla="*/ 269669 w 2578"/>
                <a:gd name="T37" fmla="*/ 1115922 h 2775"/>
                <a:gd name="T38" fmla="*/ 269669 w 2578"/>
                <a:gd name="T39" fmla="*/ 1043906 h 2775"/>
                <a:gd name="T40" fmla="*/ 269669 w 2578"/>
                <a:gd name="T41" fmla="*/ 935558 h 2775"/>
                <a:gd name="T42" fmla="*/ 768168 w 2578"/>
                <a:gd name="T43" fmla="*/ 1043906 h 2775"/>
                <a:gd name="T44" fmla="*/ 215865 w 2578"/>
                <a:gd name="T45" fmla="*/ 629977 h 2775"/>
                <a:gd name="T46" fmla="*/ 989219 w 2578"/>
                <a:gd name="T47" fmla="*/ 576127 h 2775"/>
                <a:gd name="T48" fmla="*/ 989219 w 2578"/>
                <a:gd name="T49" fmla="*/ 683826 h 2775"/>
                <a:gd name="T50" fmla="*/ 269669 w 2578"/>
                <a:gd name="T51" fmla="*/ 864191 h 2775"/>
                <a:gd name="T52" fmla="*/ 269669 w 2578"/>
                <a:gd name="T53" fmla="*/ 755842 h 2775"/>
                <a:gd name="T54" fmla="*/ 1007369 w 2578"/>
                <a:gd name="T55" fmla="*/ 759086 h 2775"/>
                <a:gd name="T56" fmla="*/ 978847 w 2578"/>
                <a:gd name="T57" fmla="*/ 864191 h 2775"/>
                <a:gd name="T58" fmla="*/ 1151279 w 2578"/>
                <a:gd name="T59" fmla="*/ 467779 h 2775"/>
                <a:gd name="T60" fmla="*/ 969123 w 2578"/>
                <a:gd name="T61" fmla="*/ 288064 h 2775"/>
                <a:gd name="T62" fmla="*/ 845309 w 2578"/>
                <a:gd name="T63" fmla="*/ 432095 h 2775"/>
                <a:gd name="T64" fmla="*/ 287820 w 2578"/>
                <a:gd name="T65" fmla="*/ 305581 h 2775"/>
                <a:gd name="T66" fmla="*/ 287820 w 2578"/>
                <a:gd name="T67" fmla="*/ 288064 h 2775"/>
                <a:gd name="T68" fmla="*/ 107608 w 2578"/>
                <a:gd name="T69" fmla="*/ 1511685 h 2775"/>
                <a:gd name="T70" fmla="*/ 790856 w 2578"/>
                <a:gd name="T71" fmla="*/ 1692049 h 2775"/>
                <a:gd name="T72" fmla="*/ 215865 w 2578"/>
                <a:gd name="T73" fmla="*/ 1799748 h 2775"/>
                <a:gd name="T74" fmla="*/ 0 w 2578"/>
                <a:gd name="T75" fmla="*/ 395763 h 2775"/>
                <a:gd name="T76" fmla="*/ 325418 w 2578"/>
                <a:gd name="T77" fmla="*/ 216048 h 2775"/>
                <a:gd name="T78" fmla="*/ 429137 w 2578"/>
                <a:gd name="T79" fmla="*/ 179715 h 2775"/>
                <a:gd name="T80" fmla="*/ 825213 w 2578"/>
                <a:gd name="T81" fmla="*/ 179715 h 2775"/>
                <a:gd name="T82" fmla="*/ 933470 w 2578"/>
                <a:gd name="T83" fmla="*/ 216048 h 2775"/>
                <a:gd name="T84" fmla="*/ 1258888 w 2578"/>
                <a:gd name="T85" fmla="*/ 395763 h 2775"/>
                <a:gd name="T86" fmla="*/ 1151279 w 2578"/>
                <a:gd name="T87" fmla="*/ 719510 h 2775"/>
                <a:gd name="T88" fmla="*/ 627499 w 2578"/>
                <a:gd name="T89" fmla="*/ 97968 h 2775"/>
                <a:gd name="T90" fmla="*/ 627499 w 2578"/>
                <a:gd name="T91" fmla="*/ 302337 h 2775"/>
                <a:gd name="T92" fmla="*/ 627499 w 2578"/>
                <a:gd name="T93" fmla="*/ 97968 h 277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2578" h="2775">
                  <a:moveTo>
                    <a:pt x="2578" y="2101"/>
                  </a:moveTo>
                  <a:cubicBezTo>
                    <a:pt x="2578" y="2473"/>
                    <a:pt x="2277" y="2775"/>
                    <a:pt x="1905" y="2775"/>
                  </a:cubicBezTo>
                  <a:cubicBezTo>
                    <a:pt x="1533" y="2775"/>
                    <a:pt x="1232" y="2473"/>
                    <a:pt x="1232" y="2101"/>
                  </a:cubicBezTo>
                  <a:cubicBezTo>
                    <a:pt x="1232" y="1750"/>
                    <a:pt x="1487" y="1462"/>
                    <a:pt x="1830" y="1431"/>
                  </a:cubicBezTo>
                  <a:cubicBezTo>
                    <a:pt x="1830" y="1278"/>
                    <a:pt x="1830" y="1278"/>
                    <a:pt x="1830" y="1278"/>
                  </a:cubicBezTo>
                  <a:cubicBezTo>
                    <a:pt x="1727" y="1278"/>
                    <a:pt x="1727" y="1278"/>
                    <a:pt x="1727" y="1278"/>
                  </a:cubicBezTo>
                  <a:cubicBezTo>
                    <a:pt x="1727" y="1162"/>
                    <a:pt x="1727" y="1162"/>
                    <a:pt x="1727" y="1162"/>
                  </a:cubicBezTo>
                  <a:cubicBezTo>
                    <a:pt x="2051" y="1162"/>
                    <a:pt x="2051" y="1162"/>
                    <a:pt x="2051" y="1162"/>
                  </a:cubicBezTo>
                  <a:cubicBezTo>
                    <a:pt x="2051" y="1278"/>
                    <a:pt x="2051" y="1278"/>
                    <a:pt x="2051" y="1278"/>
                  </a:cubicBezTo>
                  <a:cubicBezTo>
                    <a:pt x="1952" y="1278"/>
                    <a:pt x="1952" y="1278"/>
                    <a:pt x="1952" y="1278"/>
                  </a:cubicBezTo>
                  <a:cubicBezTo>
                    <a:pt x="1952" y="1431"/>
                    <a:pt x="1952" y="1431"/>
                    <a:pt x="1952" y="1431"/>
                  </a:cubicBezTo>
                  <a:cubicBezTo>
                    <a:pt x="2081" y="1443"/>
                    <a:pt x="2214" y="1491"/>
                    <a:pt x="2311" y="1565"/>
                  </a:cubicBezTo>
                  <a:cubicBezTo>
                    <a:pt x="2445" y="1431"/>
                    <a:pt x="2445" y="1431"/>
                    <a:pt x="2445" y="1431"/>
                  </a:cubicBezTo>
                  <a:cubicBezTo>
                    <a:pt x="2575" y="1561"/>
                    <a:pt x="2575" y="1561"/>
                    <a:pt x="2575" y="1561"/>
                  </a:cubicBezTo>
                  <a:cubicBezTo>
                    <a:pt x="2441" y="1695"/>
                    <a:pt x="2441" y="1695"/>
                    <a:pt x="2441" y="1695"/>
                  </a:cubicBezTo>
                  <a:cubicBezTo>
                    <a:pt x="2527" y="1808"/>
                    <a:pt x="2578" y="1949"/>
                    <a:pt x="2578" y="2101"/>
                  </a:cubicBezTo>
                  <a:close/>
                  <a:moveTo>
                    <a:pt x="1905" y="1550"/>
                  </a:moveTo>
                  <a:cubicBezTo>
                    <a:pt x="1601" y="1550"/>
                    <a:pt x="1354" y="1798"/>
                    <a:pt x="1354" y="2101"/>
                  </a:cubicBezTo>
                  <a:cubicBezTo>
                    <a:pt x="1354" y="2405"/>
                    <a:pt x="1601" y="2652"/>
                    <a:pt x="1905" y="2652"/>
                  </a:cubicBezTo>
                  <a:cubicBezTo>
                    <a:pt x="2209" y="2652"/>
                    <a:pt x="2456" y="2405"/>
                    <a:pt x="2456" y="2101"/>
                  </a:cubicBezTo>
                  <a:cubicBezTo>
                    <a:pt x="2456" y="1798"/>
                    <a:pt x="2209" y="1550"/>
                    <a:pt x="1905" y="1550"/>
                  </a:cubicBezTo>
                  <a:close/>
                  <a:moveTo>
                    <a:pt x="1952" y="2207"/>
                  </a:moveTo>
                  <a:cubicBezTo>
                    <a:pt x="1952" y="2280"/>
                    <a:pt x="1952" y="2280"/>
                    <a:pt x="1952" y="2280"/>
                  </a:cubicBezTo>
                  <a:cubicBezTo>
                    <a:pt x="1844" y="2280"/>
                    <a:pt x="1844" y="2280"/>
                    <a:pt x="1844" y="2280"/>
                  </a:cubicBezTo>
                  <a:cubicBezTo>
                    <a:pt x="1844" y="2207"/>
                    <a:pt x="1844" y="2207"/>
                    <a:pt x="1844" y="2207"/>
                  </a:cubicBezTo>
                  <a:cubicBezTo>
                    <a:pt x="1807" y="2186"/>
                    <a:pt x="1783" y="2147"/>
                    <a:pt x="1783" y="2101"/>
                  </a:cubicBezTo>
                  <a:cubicBezTo>
                    <a:pt x="1783" y="2056"/>
                    <a:pt x="1812" y="2017"/>
                    <a:pt x="1848" y="1996"/>
                  </a:cubicBezTo>
                  <a:cubicBezTo>
                    <a:pt x="1848" y="1724"/>
                    <a:pt x="1848" y="1724"/>
                    <a:pt x="1848" y="1724"/>
                  </a:cubicBezTo>
                  <a:cubicBezTo>
                    <a:pt x="1952" y="1724"/>
                    <a:pt x="1952" y="1724"/>
                    <a:pt x="1952" y="1724"/>
                  </a:cubicBezTo>
                  <a:cubicBezTo>
                    <a:pt x="1952" y="1996"/>
                    <a:pt x="1952" y="1996"/>
                    <a:pt x="1952" y="1996"/>
                  </a:cubicBezTo>
                  <a:cubicBezTo>
                    <a:pt x="1989" y="2017"/>
                    <a:pt x="2027" y="2056"/>
                    <a:pt x="2027" y="2101"/>
                  </a:cubicBezTo>
                  <a:cubicBezTo>
                    <a:pt x="2027" y="2147"/>
                    <a:pt x="1989" y="2186"/>
                    <a:pt x="1952" y="2207"/>
                  </a:cubicBezTo>
                  <a:close/>
                  <a:moveTo>
                    <a:pt x="416" y="1720"/>
                  </a:moveTo>
                  <a:cubicBezTo>
                    <a:pt x="1120" y="1720"/>
                    <a:pt x="1120" y="1720"/>
                    <a:pt x="1120" y="1720"/>
                  </a:cubicBezTo>
                  <a:cubicBezTo>
                    <a:pt x="1094" y="1773"/>
                    <a:pt x="1074" y="1828"/>
                    <a:pt x="1060" y="1886"/>
                  </a:cubicBezTo>
                  <a:cubicBezTo>
                    <a:pt x="416" y="1886"/>
                    <a:pt x="416" y="1886"/>
                    <a:pt x="416" y="1886"/>
                  </a:cubicBezTo>
                  <a:cubicBezTo>
                    <a:pt x="370" y="1886"/>
                    <a:pt x="333" y="1849"/>
                    <a:pt x="333" y="1803"/>
                  </a:cubicBezTo>
                  <a:cubicBezTo>
                    <a:pt x="333" y="1757"/>
                    <a:pt x="370" y="1720"/>
                    <a:pt x="416" y="1720"/>
                  </a:cubicBezTo>
                  <a:close/>
                  <a:moveTo>
                    <a:pt x="1185" y="1609"/>
                  </a:moveTo>
                  <a:cubicBezTo>
                    <a:pt x="416" y="1609"/>
                    <a:pt x="416" y="1609"/>
                    <a:pt x="416" y="1609"/>
                  </a:cubicBezTo>
                  <a:cubicBezTo>
                    <a:pt x="370" y="1609"/>
                    <a:pt x="333" y="1572"/>
                    <a:pt x="333" y="1526"/>
                  </a:cubicBezTo>
                  <a:cubicBezTo>
                    <a:pt x="333" y="1480"/>
                    <a:pt x="370" y="1442"/>
                    <a:pt x="416" y="1442"/>
                  </a:cubicBezTo>
                  <a:cubicBezTo>
                    <a:pt x="1338" y="1442"/>
                    <a:pt x="1338" y="1442"/>
                    <a:pt x="1338" y="1442"/>
                  </a:cubicBezTo>
                  <a:cubicBezTo>
                    <a:pt x="1279" y="1491"/>
                    <a:pt x="1228" y="1547"/>
                    <a:pt x="1185" y="1609"/>
                  </a:cubicBezTo>
                  <a:close/>
                  <a:moveTo>
                    <a:pt x="416" y="1054"/>
                  </a:moveTo>
                  <a:cubicBezTo>
                    <a:pt x="370" y="1054"/>
                    <a:pt x="333" y="1017"/>
                    <a:pt x="333" y="971"/>
                  </a:cubicBezTo>
                  <a:cubicBezTo>
                    <a:pt x="333" y="925"/>
                    <a:pt x="370" y="888"/>
                    <a:pt x="416" y="888"/>
                  </a:cubicBezTo>
                  <a:cubicBezTo>
                    <a:pt x="1526" y="888"/>
                    <a:pt x="1526" y="888"/>
                    <a:pt x="1526" y="888"/>
                  </a:cubicBezTo>
                  <a:cubicBezTo>
                    <a:pt x="1572" y="888"/>
                    <a:pt x="1609" y="925"/>
                    <a:pt x="1609" y="971"/>
                  </a:cubicBezTo>
                  <a:cubicBezTo>
                    <a:pt x="1609" y="1017"/>
                    <a:pt x="1572" y="1054"/>
                    <a:pt x="1526" y="1054"/>
                  </a:cubicBezTo>
                  <a:lnTo>
                    <a:pt x="416" y="1054"/>
                  </a:lnTo>
                  <a:close/>
                  <a:moveTo>
                    <a:pt x="416" y="1332"/>
                  </a:moveTo>
                  <a:cubicBezTo>
                    <a:pt x="370" y="1332"/>
                    <a:pt x="333" y="1294"/>
                    <a:pt x="333" y="1248"/>
                  </a:cubicBezTo>
                  <a:cubicBezTo>
                    <a:pt x="333" y="1202"/>
                    <a:pt x="370" y="1165"/>
                    <a:pt x="416" y="1165"/>
                  </a:cubicBezTo>
                  <a:cubicBezTo>
                    <a:pt x="1526" y="1165"/>
                    <a:pt x="1526" y="1165"/>
                    <a:pt x="1526" y="1165"/>
                  </a:cubicBezTo>
                  <a:cubicBezTo>
                    <a:pt x="1536" y="1165"/>
                    <a:pt x="1545" y="1168"/>
                    <a:pt x="1554" y="1170"/>
                  </a:cubicBezTo>
                  <a:cubicBezTo>
                    <a:pt x="1554" y="1311"/>
                    <a:pt x="1554" y="1311"/>
                    <a:pt x="1554" y="1311"/>
                  </a:cubicBezTo>
                  <a:cubicBezTo>
                    <a:pt x="1539" y="1318"/>
                    <a:pt x="1525" y="1324"/>
                    <a:pt x="1510" y="1332"/>
                  </a:cubicBezTo>
                  <a:lnTo>
                    <a:pt x="416" y="1332"/>
                  </a:lnTo>
                  <a:close/>
                  <a:moveTo>
                    <a:pt x="1776" y="721"/>
                  </a:moveTo>
                  <a:cubicBezTo>
                    <a:pt x="1776" y="568"/>
                    <a:pt x="1651" y="444"/>
                    <a:pt x="1498" y="444"/>
                  </a:cubicBezTo>
                  <a:cubicBezTo>
                    <a:pt x="1495" y="444"/>
                    <a:pt x="1495" y="444"/>
                    <a:pt x="1495" y="444"/>
                  </a:cubicBezTo>
                  <a:cubicBezTo>
                    <a:pt x="1497" y="453"/>
                    <a:pt x="1498" y="462"/>
                    <a:pt x="1498" y="471"/>
                  </a:cubicBezTo>
                  <a:cubicBezTo>
                    <a:pt x="1498" y="579"/>
                    <a:pt x="1411" y="666"/>
                    <a:pt x="1304" y="666"/>
                  </a:cubicBezTo>
                  <a:cubicBezTo>
                    <a:pt x="638" y="666"/>
                    <a:pt x="638" y="666"/>
                    <a:pt x="638" y="666"/>
                  </a:cubicBezTo>
                  <a:cubicBezTo>
                    <a:pt x="531" y="666"/>
                    <a:pt x="444" y="579"/>
                    <a:pt x="444" y="471"/>
                  </a:cubicBezTo>
                  <a:cubicBezTo>
                    <a:pt x="444" y="462"/>
                    <a:pt x="445" y="453"/>
                    <a:pt x="447" y="444"/>
                  </a:cubicBezTo>
                  <a:cubicBezTo>
                    <a:pt x="444" y="444"/>
                    <a:pt x="444" y="444"/>
                    <a:pt x="444" y="444"/>
                  </a:cubicBezTo>
                  <a:cubicBezTo>
                    <a:pt x="291" y="444"/>
                    <a:pt x="166" y="568"/>
                    <a:pt x="166" y="721"/>
                  </a:cubicBezTo>
                  <a:cubicBezTo>
                    <a:pt x="166" y="2330"/>
                    <a:pt x="166" y="2330"/>
                    <a:pt x="166" y="2330"/>
                  </a:cubicBezTo>
                  <a:cubicBezTo>
                    <a:pt x="166" y="2483"/>
                    <a:pt x="291" y="2608"/>
                    <a:pt x="444" y="2608"/>
                  </a:cubicBezTo>
                  <a:cubicBezTo>
                    <a:pt x="1220" y="2608"/>
                    <a:pt x="1220" y="2608"/>
                    <a:pt x="1220" y="2608"/>
                  </a:cubicBezTo>
                  <a:cubicBezTo>
                    <a:pt x="1271" y="2672"/>
                    <a:pt x="1331" y="2728"/>
                    <a:pt x="1398" y="2774"/>
                  </a:cubicBezTo>
                  <a:cubicBezTo>
                    <a:pt x="333" y="2774"/>
                    <a:pt x="333" y="2774"/>
                    <a:pt x="333" y="2774"/>
                  </a:cubicBezTo>
                  <a:cubicBezTo>
                    <a:pt x="180" y="2774"/>
                    <a:pt x="0" y="2650"/>
                    <a:pt x="0" y="2497"/>
                  </a:cubicBezTo>
                  <a:cubicBezTo>
                    <a:pt x="0" y="610"/>
                    <a:pt x="0" y="610"/>
                    <a:pt x="0" y="610"/>
                  </a:cubicBezTo>
                  <a:cubicBezTo>
                    <a:pt x="0" y="457"/>
                    <a:pt x="180" y="333"/>
                    <a:pt x="333" y="333"/>
                  </a:cubicBezTo>
                  <a:cubicBezTo>
                    <a:pt x="502" y="333"/>
                    <a:pt x="502" y="333"/>
                    <a:pt x="502" y="333"/>
                  </a:cubicBezTo>
                  <a:cubicBezTo>
                    <a:pt x="537" y="298"/>
                    <a:pt x="585" y="277"/>
                    <a:pt x="638" y="277"/>
                  </a:cubicBezTo>
                  <a:cubicBezTo>
                    <a:pt x="662" y="277"/>
                    <a:pt x="662" y="277"/>
                    <a:pt x="662" y="277"/>
                  </a:cubicBezTo>
                  <a:cubicBezTo>
                    <a:pt x="678" y="122"/>
                    <a:pt x="808" y="0"/>
                    <a:pt x="968" y="0"/>
                  </a:cubicBezTo>
                  <a:cubicBezTo>
                    <a:pt x="1127" y="0"/>
                    <a:pt x="1257" y="122"/>
                    <a:pt x="1273" y="277"/>
                  </a:cubicBezTo>
                  <a:cubicBezTo>
                    <a:pt x="1304" y="277"/>
                    <a:pt x="1304" y="277"/>
                    <a:pt x="1304" y="277"/>
                  </a:cubicBezTo>
                  <a:cubicBezTo>
                    <a:pt x="1357" y="277"/>
                    <a:pt x="1405" y="298"/>
                    <a:pt x="1440" y="333"/>
                  </a:cubicBezTo>
                  <a:cubicBezTo>
                    <a:pt x="1609" y="333"/>
                    <a:pt x="1609" y="333"/>
                    <a:pt x="1609" y="333"/>
                  </a:cubicBezTo>
                  <a:cubicBezTo>
                    <a:pt x="1763" y="333"/>
                    <a:pt x="1942" y="457"/>
                    <a:pt x="1942" y="610"/>
                  </a:cubicBezTo>
                  <a:cubicBezTo>
                    <a:pt x="1942" y="1109"/>
                    <a:pt x="1942" y="1109"/>
                    <a:pt x="1942" y="1109"/>
                  </a:cubicBezTo>
                  <a:cubicBezTo>
                    <a:pt x="1776" y="1109"/>
                    <a:pt x="1776" y="1109"/>
                    <a:pt x="1776" y="1109"/>
                  </a:cubicBezTo>
                  <a:lnTo>
                    <a:pt x="1776" y="721"/>
                  </a:lnTo>
                  <a:close/>
                  <a:moveTo>
                    <a:pt x="968" y="151"/>
                  </a:moveTo>
                  <a:cubicBezTo>
                    <a:pt x="881" y="151"/>
                    <a:pt x="810" y="222"/>
                    <a:pt x="810" y="308"/>
                  </a:cubicBezTo>
                  <a:cubicBezTo>
                    <a:pt x="810" y="395"/>
                    <a:pt x="881" y="466"/>
                    <a:pt x="968" y="466"/>
                  </a:cubicBezTo>
                  <a:cubicBezTo>
                    <a:pt x="1055" y="466"/>
                    <a:pt x="1125" y="395"/>
                    <a:pt x="1125" y="308"/>
                  </a:cubicBezTo>
                  <a:cubicBezTo>
                    <a:pt x="1125" y="222"/>
                    <a:pt x="1055" y="151"/>
                    <a:pt x="968" y="151"/>
                  </a:cubicBezTo>
                  <a:close/>
                </a:path>
              </a:pathLst>
            </a:custGeom>
            <a:solidFill>
              <a:schemeClr val="tx1"/>
            </a:solidFill>
            <a:ln>
              <a:noFill/>
            </a:ln>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3198"/>
            </a:p>
          </p:txBody>
        </p:sp>
      </p:grpSp>
    </p:spTree>
    <p:extLst>
      <p:ext uri="{BB962C8B-B14F-4D97-AF65-F5344CB8AC3E}">
        <p14:creationId xmlns:p14="http://schemas.microsoft.com/office/powerpoint/2010/main" val="34283161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认识上的不足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80" name="组合 79"/>
          <p:cNvGrpSpPr/>
          <p:nvPr/>
        </p:nvGrpSpPr>
        <p:grpSpPr>
          <a:xfrm>
            <a:off x="7279162" y="1821738"/>
            <a:ext cx="767800" cy="767800"/>
            <a:chOff x="4229236" y="3968984"/>
            <a:chExt cx="792000" cy="792000"/>
          </a:xfrm>
        </p:grpSpPr>
        <p:sp>
          <p:nvSpPr>
            <p:cNvPr id="81" name="MH_Other_2"/>
            <p:cNvSpPr/>
            <p:nvPr>
              <p:custDataLst>
                <p:tags r:id="rId19"/>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endParaRPr>
            </a:p>
          </p:txBody>
        </p:sp>
        <p:sp>
          <p:nvSpPr>
            <p:cNvPr id="82" name="MH_Title_1"/>
            <p:cNvSpPr/>
            <p:nvPr>
              <p:custDataLst>
                <p:tags r:id="rId20"/>
              </p:custDataLst>
            </p:nvPr>
          </p:nvSpPr>
          <p:spPr>
            <a:xfrm>
              <a:off x="4355236" y="4094984"/>
              <a:ext cx="540000" cy="540000"/>
            </a:xfrm>
            <a:prstGeom prst="ellipse">
              <a:avLst/>
            </a:prstGeom>
            <a:solidFill>
              <a:schemeClr val="tx2"/>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3" dirty="0">
                  <a:latin typeface="Impact" panose="020B0806030902050204" pitchFamily="34" charset="0"/>
                </a:rPr>
                <a:t>04</a:t>
              </a:r>
            </a:p>
          </p:txBody>
        </p:sp>
      </p:grpSp>
      <p:grpSp>
        <p:nvGrpSpPr>
          <p:cNvPr id="83" name="组合 82"/>
          <p:cNvGrpSpPr/>
          <p:nvPr/>
        </p:nvGrpSpPr>
        <p:grpSpPr>
          <a:xfrm>
            <a:off x="7342311" y="4521411"/>
            <a:ext cx="767800" cy="767800"/>
            <a:chOff x="4229236" y="3968984"/>
            <a:chExt cx="792000" cy="792000"/>
          </a:xfrm>
        </p:grpSpPr>
        <p:sp>
          <p:nvSpPr>
            <p:cNvPr id="84" name="MH_Other_2"/>
            <p:cNvSpPr/>
            <p:nvPr>
              <p:custDataLst>
                <p:tags r:id="rId17"/>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endParaRPr>
            </a:p>
          </p:txBody>
        </p:sp>
        <p:sp>
          <p:nvSpPr>
            <p:cNvPr id="85" name="MH_Title_1"/>
            <p:cNvSpPr/>
            <p:nvPr>
              <p:custDataLst>
                <p:tags r:id="rId18"/>
              </p:custDataLst>
            </p:nvPr>
          </p:nvSpPr>
          <p:spPr>
            <a:xfrm>
              <a:off x="4355236" y="4094984"/>
              <a:ext cx="540000" cy="540000"/>
            </a:xfrm>
            <a:prstGeom prst="ellipse">
              <a:avLst/>
            </a:prstGeom>
            <a:solidFill>
              <a:schemeClr val="tx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3" dirty="0">
                  <a:latin typeface="Impact" panose="020B0806030902050204" pitchFamily="34" charset="0"/>
                </a:rPr>
                <a:t>03</a:t>
              </a:r>
            </a:p>
          </p:txBody>
        </p:sp>
      </p:grpSp>
      <p:grpSp>
        <p:nvGrpSpPr>
          <p:cNvPr id="86" name="组合 85"/>
          <p:cNvGrpSpPr/>
          <p:nvPr/>
        </p:nvGrpSpPr>
        <p:grpSpPr>
          <a:xfrm>
            <a:off x="4058568" y="1821738"/>
            <a:ext cx="767800" cy="767800"/>
            <a:chOff x="4229236" y="3968984"/>
            <a:chExt cx="792000" cy="792000"/>
          </a:xfrm>
        </p:grpSpPr>
        <p:sp>
          <p:nvSpPr>
            <p:cNvPr id="87" name="MH_Other_2"/>
            <p:cNvSpPr/>
            <p:nvPr>
              <p:custDataLst>
                <p:tags r:id="rId15"/>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endParaRPr>
            </a:p>
          </p:txBody>
        </p:sp>
        <p:sp>
          <p:nvSpPr>
            <p:cNvPr id="88" name="MH_Title_1"/>
            <p:cNvSpPr/>
            <p:nvPr>
              <p:custDataLst>
                <p:tags r:id="rId16"/>
              </p:custDataLst>
            </p:nvPr>
          </p:nvSpPr>
          <p:spPr>
            <a:xfrm>
              <a:off x="4355236" y="4094984"/>
              <a:ext cx="540000" cy="540000"/>
            </a:xfrm>
            <a:prstGeom prst="ellipse">
              <a:avLst/>
            </a:prstGeom>
            <a:solidFill>
              <a:schemeClr val="tx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3" dirty="0">
                  <a:latin typeface="Impact" panose="020B0806030902050204" pitchFamily="34" charset="0"/>
                </a:rPr>
                <a:t>01</a:t>
              </a:r>
            </a:p>
          </p:txBody>
        </p:sp>
      </p:grpSp>
      <p:grpSp>
        <p:nvGrpSpPr>
          <p:cNvPr id="89" name="组合 88"/>
          <p:cNvGrpSpPr/>
          <p:nvPr/>
        </p:nvGrpSpPr>
        <p:grpSpPr>
          <a:xfrm>
            <a:off x="3982727" y="4521411"/>
            <a:ext cx="767800" cy="767800"/>
            <a:chOff x="4229236" y="3968984"/>
            <a:chExt cx="792000" cy="792000"/>
          </a:xfrm>
        </p:grpSpPr>
        <p:sp>
          <p:nvSpPr>
            <p:cNvPr id="90" name="MH_Other_2"/>
            <p:cNvSpPr/>
            <p:nvPr>
              <p:custDataLst>
                <p:tags r:id="rId13"/>
              </p:custDataLst>
            </p:nvPr>
          </p:nvSpPr>
          <p:spPr>
            <a:xfrm>
              <a:off x="4229236" y="3968984"/>
              <a:ext cx="792000" cy="792000"/>
            </a:xfrm>
            <a:prstGeom prst="ellipse">
              <a:avLst/>
            </a:prstGeom>
            <a:gradFill flip="none" rotWithShape="1">
              <a:gsLst>
                <a:gs pos="100000">
                  <a:schemeClr val="bg1"/>
                </a:gs>
                <a:gs pos="0">
                  <a:srgbClr val="E0E0E0"/>
                </a:gs>
              </a:gsLst>
              <a:lin ang="8100000" scaled="0"/>
              <a:tileRect/>
            </a:gradFill>
            <a:ln w="34925">
              <a:gradFill>
                <a:gsLst>
                  <a:gs pos="100000">
                    <a:schemeClr val="bg1">
                      <a:lumMod val="85000"/>
                    </a:schemeClr>
                  </a:gs>
                  <a:gs pos="0">
                    <a:schemeClr val="bg1"/>
                  </a:gs>
                </a:gsLst>
                <a:lin ang="8100000" scaled="0"/>
              </a:gradFill>
            </a:ln>
            <a:effectLst>
              <a:outerShdw blurRad="203200" dist="1778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endParaRPr>
            </a:p>
          </p:txBody>
        </p:sp>
        <p:sp>
          <p:nvSpPr>
            <p:cNvPr id="91" name="MH_Title_1"/>
            <p:cNvSpPr/>
            <p:nvPr>
              <p:custDataLst>
                <p:tags r:id="rId14"/>
              </p:custDataLst>
            </p:nvPr>
          </p:nvSpPr>
          <p:spPr>
            <a:xfrm>
              <a:off x="4355236" y="4094984"/>
              <a:ext cx="540000" cy="540000"/>
            </a:xfrm>
            <a:prstGeom prst="ellipse">
              <a:avLst/>
            </a:prstGeom>
            <a:solidFill>
              <a:schemeClr val="tx2"/>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r>
                <a:rPr lang="en-US" altLang="zh-CN" sz="2133" dirty="0">
                  <a:latin typeface="Impact" panose="020B0806030902050204" pitchFamily="34" charset="0"/>
                </a:rPr>
                <a:t>02</a:t>
              </a:r>
            </a:p>
          </p:txBody>
        </p:sp>
      </p:grpSp>
      <p:sp>
        <p:nvSpPr>
          <p:cNvPr id="92" name="MH_Text_1"/>
          <p:cNvSpPr txBox="1">
            <a:spLocks noChangeArrowheads="1"/>
          </p:cNvSpPr>
          <p:nvPr>
            <p:custDataLst>
              <p:tags r:id="rId1"/>
            </p:custDataLst>
          </p:nvPr>
        </p:nvSpPr>
        <p:spPr bwMode="auto">
          <a:xfrm>
            <a:off x="1103157" y="2079781"/>
            <a:ext cx="2591613" cy="92771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a:lnSpc>
                <a:spcPct val="110000"/>
              </a:lnSpc>
              <a:defRPr/>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933"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93" name="MH_SubTitle_1"/>
          <p:cNvSpPr txBox="1">
            <a:spLocks noChangeArrowheads="1"/>
          </p:cNvSpPr>
          <p:nvPr>
            <p:custDataLst>
              <p:tags r:id="rId2"/>
            </p:custDataLst>
          </p:nvPr>
        </p:nvSpPr>
        <p:spPr bwMode="auto">
          <a:xfrm>
            <a:off x="1053853" y="1700808"/>
            <a:ext cx="2209014" cy="356111"/>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44" tIns="0" rIns="159944"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tx1"/>
              </a:buClr>
            </a:pPr>
            <a:r>
              <a:rPr lang="zh-CN" altLang="en-US" sz="1866" dirty="0">
                <a:solidFill>
                  <a:srgbClr val="3F3F3F"/>
                </a:solidFill>
                <a:latin typeface="微软雅黑" panose="020B0503020204020204" pitchFamily="34" charset="-122"/>
                <a:ea typeface="微软雅黑" panose="020B0503020204020204" pitchFamily="34" charset="-122"/>
                <a:sym typeface="+mn-lt"/>
              </a:rPr>
              <a:t>市场分析不透</a:t>
            </a:r>
          </a:p>
        </p:txBody>
      </p:sp>
      <p:sp>
        <p:nvSpPr>
          <p:cNvPr id="94" name="MH_Text_1"/>
          <p:cNvSpPr txBox="1">
            <a:spLocks noChangeArrowheads="1"/>
          </p:cNvSpPr>
          <p:nvPr>
            <p:custDataLst>
              <p:tags r:id="rId3"/>
            </p:custDataLst>
          </p:nvPr>
        </p:nvSpPr>
        <p:spPr bwMode="auto">
          <a:xfrm>
            <a:off x="1103157" y="4778592"/>
            <a:ext cx="2591613" cy="75465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933"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95" name="MH_SubTitle_1"/>
          <p:cNvSpPr txBox="1">
            <a:spLocks noChangeArrowheads="1"/>
          </p:cNvSpPr>
          <p:nvPr>
            <p:custDataLst>
              <p:tags r:id="rId4"/>
            </p:custDataLst>
          </p:nvPr>
        </p:nvSpPr>
        <p:spPr bwMode="auto">
          <a:xfrm>
            <a:off x="1053852" y="4377200"/>
            <a:ext cx="2158905" cy="356111"/>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44" tIns="0" rIns="159944"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tx1"/>
              </a:buClr>
            </a:pPr>
            <a:r>
              <a:rPr lang="zh-CN" altLang="en-US" sz="1866" dirty="0">
                <a:solidFill>
                  <a:srgbClr val="3F3F3F"/>
                </a:solidFill>
                <a:latin typeface="微软雅黑" panose="020B0503020204020204" pitchFamily="34" charset="-122"/>
                <a:ea typeface="微软雅黑" panose="020B0503020204020204" pitchFamily="34" charset="-122"/>
                <a:sym typeface="+mn-lt"/>
              </a:rPr>
              <a:t>对手认识不够</a:t>
            </a:r>
          </a:p>
        </p:txBody>
      </p:sp>
      <p:sp>
        <p:nvSpPr>
          <p:cNvPr id="96" name="MH_Text_1"/>
          <p:cNvSpPr txBox="1">
            <a:spLocks noChangeArrowheads="1"/>
          </p:cNvSpPr>
          <p:nvPr>
            <p:custDataLst>
              <p:tags r:id="rId5"/>
            </p:custDataLst>
          </p:nvPr>
        </p:nvSpPr>
        <p:spPr bwMode="auto">
          <a:xfrm>
            <a:off x="8593180" y="2102200"/>
            <a:ext cx="2588472" cy="1007698"/>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400" dirty="0">
                <a:solidFill>
                  <a:srgbClr val="3F3F3F"/>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endParaRPr lang="en-US" altLang="zh-CN" sz="933" dirty="0">
              <a:solidFill>
                <a:srgbClr val="3F3F3F"/>
              </a:solidFill>
              <a:latin typeface="微软雅黑" panose="020B0503020204020204" pitchFamily="34" charset="-122"/>
              <a:ea typeface="微软雅黑" panose="020B0503020204020204" pitchFamily="34" charset="-122"/>
              <a:cs typeface="+mn-ea"/>
              <a:sym typeface="+mn-lt"/>
            </a:endParaRPr>
          </a:p>
        </p:txBody>
      </p:sp>
      <p:sp>
        <p:nvSpPr>
          <p:cNvPr id="97" name="MH_SubTitle_1"/>
          <p:cNvSpPr txBox="1">
            <a:spLocks noChangeArrowheads="1"/>
          </p:cNvSpPr>
          <p:nvPr>
            <p:custDataLst>
              <p:tags r:id="rId6"/>
            </p:custDataLst>
          </p:nvPr>
        </p:nvSpPr>
        <p:spPr bwMode="auto">
          <a:xfrm>
            <a:off x="8542685" y="1700808"/>
            <a:ext cx="2108714" cy="356111"/>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44" tIns="0" rIns="159944"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tx1"/>
              </a:buClr>
            </a:pPr>
            <a:r>
              <a:rPr lang="zh-CN" altLang="en-US" sz="1866" dirty="0">
                <a:solidFill>
                  <a:srgbClr val="3F3F3F"/>
                </a:solidFill>
                <a:latin typeface="微软雅黑" panose="020B0503020204020204" pitchFamily="34" charset="-122"/>
                <a:ea typeface="微软雅黑" panose="020B0503020204020204" pitchFamily="34" charset="-122"/>
                <a:sym typeface="+mn-lt"/>
              </a:rPr>
              <a:t>团队协作不力</a:t>
            </a:r>
            <a:endParaRPr lang="en-US" altLang="zh-CN" sz="1866" dirty="0">
              <a:solidFill>
                <a:srgbClr val="3F3F3F"/>
              </a:solidFill>
              <a:latin typeface="微软雅黑" panose="020B0503020204020204" pitchFamily="34" charset="-122"/>
              <a:ea typeface="微软雅黑" panose="020B0503020204020204" pitchFamily="34" charset="-122"/>
              <a:sym typeface="+mn-lt"/>
            </a:endParaRPr>
          </a:p>
        </p:txBody>
      </p:sp>
      <p:sp>
        <p:nvSpPr>
          <p:cNvPr id="98" name="MH_Text_1"/>
          <p:cNvSpPr txBox="1">
            <a:spLocks noChangeArrowheads="1"/>
          </p:cNvSpPr>
          <p:nvPr>
            <p:custDataLst>
              <p:tags r:id="rId7"/>
            </p:custDataLst>
          </p:nvPr>
        </p:nvSpPr>
        <p:spPr bwMode="auto">
          <a:xfrm>
            <a:off x="8593180" y="4778592"/>
            <a:ext cx="2588472" cy="75465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a:noAutofit/>
          </a:bodyPr>
          <a:lstStyle>
            <a:defPPr>
              <a:defRPr lang="en-US"/>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a:lstStyle>
          <a:p>
            <a:pPr fontAlgn="auto">
              <a:lnSpc>
                <a:spcPct val="110000"/>
              </a:lnSpc>
              <a:spcBef>
                <a:spcPts val="0"/>
              </a:spcBef>
              <a:spcAft>
                <a:spcPts val="0"/>
              </a:spcAft>
              <a:defRPr/>
            </a:pPr>
            <a:r>
              <a:rPr lang="zh-CN" altLang="en-US" sz="1400" dirty="0">
                <a:solidFill>
                  <a:srgbClr val="3F3F3F"/>
                </a:solidFill>
                <a:latin typeface="Arial"/>
                <a:cs typeface="+mn-ea"/>
                <a:sym typeface="+mn-lt"/>
              </a:rPr>
              <a:t>您的内容打在这里，或者通过复制您的文本后，在此框中选择粘贴，并选择只保留文字。</a:t>
            </a:r>
            <a:endParaRPr lang="en-US" altLang="zh-CN" sz="933" dirty="0">
              <a:solidFill>
                <a:srgbClr val="3F3F3F"/>
              </a:solidFill>
              <a:latin typeface="Arial"/>
              <a:cs typeface="+mn-ea"/>
              <a:sym typeface="+mn-lt"/>
            </a:endParaRPr>
          </a:p>
        </p:txBody>
      </p:sp>
      <p:sp>
        <p:nvSpPr>
          <p:cNvPr id="99" name="MH_SubTitle_1"/>
          <p:cNvSpPr txBox="1">
            <a:spLocks noChangeArrowheads="1"/>
          </p:cNvSpPr>
          <p:nvPr>
            <p:custDataLst>
              <p:tags r:id="rId8"/>
            </p:custDataLst>
          </p:nvPr>
        </p:nvSpPr>
        <p:spPr bwMode="auto">
          <a:xfrm>
            <a:off x="8542684" y="4377200"/>
            <a:ext cx="2108715" cy="356111"/>
          </a:xfrm>
          <a:prstGeom prst="rect">
            <a:avLst/>
          </a:prstGeom>
          <a:noFill/>
          <a:ln>
            <a:noFill/>
          </a:ln>
          <a:extLst/>
        </p:spPr>
        <p:style>
          <a:lnRef idx="2">
            <a:schemeClr val="accent1">
              <a:shade val="50000"/>
            </a:schemeClr>
          </a:lnRef>
          <a:fillRef idx="1">
            <a:schemeClr val="accent1"/>
          </a:fillRef>
          <a:effectRef idx="0">
            <a:schemeClr val="accent1"/>
          </a:effectRef>
          <a:fontRef idx="minor">
            <a:schemeClr val="lt1"/>
          </a:fontRef>
        </p:style>
        <p:txBody>
          <a:bodyPr wrap="square" lIns="159944" tIns="0" rIns="159944"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chemeClr val="tx1"/>
              </a:buClr>
            </a:pPr>
            <a:r>
              <a:rPr lang="zh-CN" altLang="en-US" sz="1866" dirty="0">
                <a:solidFill>
                  <a:srgbClr val="3F3F3F"/>
                </a:solidFill>
                <a:latin typeface="微软雅黑" panose="020B0503020204020204" pitchFamily="34" charset="-122"/>
                <a:ea typeface="微软雅黑" panose="020B0503020204020204" pitchFamily="34" charset="-122"/>
                <a:sym typeface="+mn-lt"/>
              </a:rPr>
              <a:t>行动速度迟缓</a:t>
            </a:r>
            <a:endParaRPr lang="en-US" altLang="zh-CN" sz="1866" dirty="0">
              <a:solidFill>
                <a:srgbClr val="3F3F3F"/>
              </a:solidFill>
              <a:latin typeface="微软雅黑" panose="020B0503020204020204" pitchFamily="34" charset="-122"/>
              <a:ea typeface="微软雅黑" panose="020B0503020204020204" pitchFamily="34" charset="-122"/>
              <a:sym typeface="+mn-lt"/>
            </a:endParaRPr>
          </a:p>
        </p:txBody>
      </p:sp>
      <p:grpSp>
        <p:nvGrpSpPr>
          <p:cNvPr id="100" name="组合 99"/>
          <p:cNvGrpSpPr/>
          <p:nvPr/>
        </p:nvGrpSpPr>
        <p:grpSpPr>
          <a:xfrm>
            <a:off x="5839629" y="2375084"/>
            <a:ext cx="1524078" cy="1264835"/>
            <a:chOff x="4380863" y="1881504"/>
            <a:chExt cx="1143356" cy="948873"/>
          </a:xfrm>
        </p:grpSpPr>
        <p:sp>
          <p:nvSpPr>
            <p:cNvPr id="101" name="椭圆 11"/>
            <p:cNvSpPr/>
            <p:nvPr/>
          </p:nvSpPr>
          <p:spPr>
            <a:xfrm rot="2700000">
              <a:off x="4478104" y="178426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sym typeface="+mn-lt"/>
              </a:endParaRPr>
            </a:p>
          </p:txBody>
        </p:sp>
        <p:sp>
          <p:nvSpPr>
            <p:cNvPr id="102" name="MH_Other_9"/>
            <p:cNvSpPr/>
            <p:nvPr>
              <p:custDataLst>
                <p:tags r:id="rId12"/>
              </p:custDataLst>
            </p:nvPr>
          </p:nvSpPr>
          <p:spPr>
            <a:xfrm>
              <a:off x="4716152" y="1958640"/>
              <a:ext cx="648000" cy="648000"/>
            </a:xfrm>
            <a:prstGeom prst="ellipse">
              <a:avLst/>
            </a:prstGeom>
            <a:solidFill>
              <a:schemeClr val="tx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103" name="KSO_Shape"/>
            <p:cNvSpPr>
              <a:spLocks/>
            </p:cNvSpPr>
            <p:nvPr/>
          </p:nvSpPr>
          <p:spPr bwMode="auto">
            <a:xfrm>
              <a:off x="4910475" y="2108758"/>
              <a:ext cx="288000" cy="324000"/>
            </a:xfrm>
            <a:custGeom>
              <a:avLst/>
              <a:gdLst>
                <a:gd name="T0" fmla="*/ 1419560 w 2038350"/>
                <a:gd name="T1" fmla="*/ 1731487 h 2176463"/>
                <a:gd name="T2" fmla="*/ 364790 w 2038350"/>
                <a:gd name="T3" fmla="*/ 1731487 h 2176463"/>
                <a:gd name="T4" fmla="*/ 340752 w 2038350"/>
                <a:gd name="T5" fmla="*/ 1485372 h 2176463"/>
                <a:gd name="T6" fmla="*/ 363678 w 2038350"/>
                <a:gd name="T7" fmla="*/ 1746772 h 2176463"/>
                <a:gd name="T8" fmla="*/ 1432829 w 2038350"/>
                <a:gd name="T9" fmla="*/ 1738608 h 2176463"/>
                <a:gd name="T10" fmla="*/ 138073 w 2038350"/>
                <a:gd name="T11" fmla="*/ 1485372 h 2176463"/>
                <a:gd name="T12" fmla="*/ 1504392 w 2038350"/>
                <a:gd name="T13" fmla="*/ 1285639 h 2176463"/>
                <a:gd name="T14" fmla="*/ 241440 w 2038350"/>
                <a:gd name="T15" fmla="*/ 1459308 h 2176463"/>
                <a:gd name="T16" fmla="*/ 318734 w 2038350"/>
                <a:gd name="T17" fmla="*/ 1145347 h 2176463"/>
                <a:gd name="T18" fmla="*/ 1413482 w 2038350"/>
                <a:gd name="T19" fmla="*/ 946602 h 2176463"/>
                <a:gd name="T20" fmla="*/ 354369 w 2038350"/>
                <a:gd name="T21" fmla="*/ 976165 h 2176463"/>
                <a:gd name="T22" fmla="*/ 380769 w 2038350"/>
                <a:gd name="T23" fmla="*/ 942254 h 2176463"/>
                <a:gd name="T24" fmla="*/ 765419 w 2038350"/>
                <a:gd name="T25" fmla="*/ 880354 h 2176463"/>
                <a:gd name="T26" fmla="*/ 892958 w 2038350"/>
                <a:gd name="T27" fmla="*/ 907934 h 2176463"/>
                <a:gd name="T28" fmla="*/ 1020496 w 2038350"/>
                <a:gd name="T29" fmla="*/ 880354 h 2176463"/>
                <a:gd name="T30" fmla="*/ 1153420 w 2038350"/>
                <a:gd name="T31" fmla="*/ 900952 h 2176463"/>
                <a:gd name="T32" fmla="*/ 1078818 w 2038350"/>
                <a:gd name="T33" fmla="*/ 189133 h 2176463"/>
                <a:gd name="T34" fmla="*/ 1129688 w 2038350"/>
                <a:gd name="T35" fmla="*/ 267561 h 2176463"/>
                <a:gd name="T36" fmla="*/ 1182816 w 2038350"/>
                <a:gd name="T37" fmla="*/ 417998 h 2176463"/>
                <a:gd name="T38" fmla="*/ 1218581 w 2038350"/>
                <a:gd name="T39" fmla="*/ 450792 h 2176463"/>
                <a:gd name="T40" fmla="*/ 1226915 w 2038350"/>
                <a:gd name="T41" fmla="*/ 489833 h 2176463"/>
                <a:gd name="T42" fmla="*/ 1209553 w 2038350"/>
                <a:gd name="T43" fmla="*/ 535467 h 2176463"/>
                <a:gd name="T44" fmla="*/ 1160419 w 2038350"/>
                <a:gd name="T45" fmla="*/ 584052 h 2176463"/>
                <a:gd name="T46" fmla="*/ 1095833 w 2038350"/>
                <a:gd name="T47" fmla="*/ 742470 h 2176463"/>
                <a:gd name="T48" fmla="*/ 1043052 w 2038350"/>
                <a:gd name="T49" fmla="*/ 808405 h 2176463"/>
                <a:gd name="T50" fmla="*/ 977945 w 2038350"/>
                <a:gd name="T51" fmla="*/ 854387 h 2176463"/>
                <a:gd name="T52" fmla="*/ 902073 w 2038350"/>
                <a:gd name="T53" fmla="*/ 873820 h 2176463"/>
                <a:gd name="T54" fmla="*/ 824639 w 2038350"/>
                <a:gd name="T55" fmla="*/ 859244 h 2176463"/>
                <a:gd name="T56" fmla="*/ 757448 w 2038350"/>
                <a:gd name="T57" fmla="*/ 816907 h 2176463"/>
                <a:gd name="T58" fmla="*/ 702585 w 2038350"/>
                <a:gd name="T59" fmla="*/ 753748 h 2176463"/>
                <a:gd name="T60" fmla="*/ 639040 w 2038350"/>
                <a:gd name="T61" fmla="*/ 601403 h 2176463"/>
                <a:gd name="T62" fmla="*/ 587128 w 2038350"/>
                <a:gd name="T63" fmla="*/ 542929 h 2176463"/>
                <a:gd name="T64" fmla="*/ 565425 w 2038350"/>
                <a:gd name="T65" fmla="*/ 496600 h 2176463"/>
                <a:gd name="T66" fmla="*/ 569940 w 2038350"/>
                <a:gd name="T67" fmla="*/ 456171 h 2176463"/>
                <a:gd name="T68" fmla="*/ 597545 w 2038350"/>
                <a:gd name="T69" fmla="*/ 424245 h 2176463"/>
                <a:gd name="T70" fmla="*/ 653624 w 2038350"/>
                <a:gd name="T71" fmla="*/ 299661 h 2176463"/>
                <a:gd name="T72" fmla="*/ 710050 w 2038350"/>
                <a:gd name="T73" fmla="*/ 242402 h 2176463"/>
                <a:gd name="T74" fmla="*/ 850682 w 2038350"/>
                <a:gd name="T75" fmla="*/ 253854 h 2176463"/>
                <a:gd name="T76" fmla="*/ 947041 w 2038350"/>
                <a:gd name="T77" fmla="*/ 233899 h 2176463"/>
                <a:gd name="T78" fmla="*/ 1050344 w 2038350"/>
                <a:gd name="T79" fmla="*/ 182193 h 2176463"/>
                <a:gd name="T80" fmla="*/ 974340 w 2038350"/>
                <a:gd name="T81" fmla="*/ 7632 h 2176463"/>
                <a:gd name="T82" fmla="*/ 1055984 w 2038350"/>
                <a:gd name="T83" fmla="*/ 37470 h 2176463"/>
                <a:gd name="T84" fmla="*/ 1116782 w 2038350"/>
                <a:gd name="T85" fmla="*/ 71816 h 2176463"/>
                <a:gd name="T86" fmla="*/ 1172890 w 2038350"/>
                <a:gd name="T87" fmla="*/ 120041 h 2176463"/>
                <a:gd name="T88" fmla="*/ 1200337 w 2038350"/>
                <a:gd name="T89" fmla="*/ 205042 h 2176463"/>
                <a:gd name="T90" fmla="*/ 1205374 w 2038350"/>
                <a:gd name="T91" fmla="*/ 372613 h 2176463"/>
                <a:gd name="T92" fmla="*/ 1160210 w 2038350"/>
                <a:gd name="T93" fmla="*/ 343297 h 2176463"/>
                <a:gd name="T94" fmla="*/ 1127379 w 2038350"/>
                <a:gd name="T95" fmla="*/ 226552 h 2176463"/>
                <a:gd name="T96" fmla="*/ 1052162 w 2038350"/>
                <a:gd name="T97" fmla="*/ 166705 h 2176463"/>
                <a:gd name="T98" fmla="*/ 944983 w 2038350"/>
                <a:gd name="T99" fmla="*/ 221001 h 2176463"/>
                <a:gd name="T100" fmla="*/ 845447 w 2038350"/>
                <a:gd name="T101" fmla="*/ 241817 h 2176463"/>
                <a:gd name="T102" fmla="*/ 709432 w 2038350"/>
                <a:gd name="T103" fmla="*/ 231756 h 2176463"/>
                <a:gd name="T104" fmla="*/ 647765 w 2038350"/>
                <a:gd name="T105" fmla="*/ 267665 h 2176463"/>
                <a:gd name="T106" fmla="*/ 604164 w 2038350"/>
                <a:gd name="T107" fmla="*/ 409563 h 2176463"/>
                <a:gd name="T108" fmla="*/ 580887 w 2038350"/>
                <a:gd name="T109" fmla="*/ 314328 h 2176463"/>
                <a:gd name="T110" fmla="*/ 596868 w 2038350"/>
                <a:gd name="T111" fmla="*/ 200358 h 2176463"/>
                <a:gd name="T112" fmla="*/ 655582 w 2038350"/>
                <a:gd name="T113" fmla="*/ 90031 h 2176463"/>
                <a:gd name="T114" fmla="*/ 722113 w 2038350"/>
                <a:gd name="T115" fmla="*/ 37643 h 2176463"/>
                <a:gd name="T116" fmla="*/ 797677 w 2038350"/>
                <a:gd name="T117" fmla="*/ 10061 h 217646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038350" h="2176463">
                  <a:moveTo>
                    <a:pt x="404813" y="1898650"/>
                  </a:moveTo>
                  <a:lnTo>
                    <a:pt x="1633538" y="1898650"/>
                  </a:lnTo>
                  <a:lnTo>
                    <a:pt x="1633538" y="1955602"/>
                  </a:lnTo>
                  <a:lnTo>
                    <a:pt x="1633339" y="1958380"/>
                  </a:lnTo>
                  <a:lnTo>
                    <a:pt x="1632943" y="1961158"/>
                  </a:lnTo>
                  <a:lnTo>
                    <a:pt x="1632347" y="1963738"/>
                  </a:lnTo>
                  <a:lnTo>
                    <a:pt x="1631355" y="1966318"/>
                  </a:lnTo>
                  <a:lnTo>
                    <a:pt x="1630363" y="1968699"/>
                  </a:lnTo>
                  <a:lnTo>
                    <a:pt x="1628974" y="1970882"/>
                  </a:lnTo>
                  <a:lnTo>
                    <a:pt x="1627387" y="1972866"/>
                  </a:lnTo>
                  <a:lnTo>
                    <a:pt x="1625602" y="1974851"/>
                  </a:lnTo>
                  <a:lnTo>
                    <a:pt x="1623618" y="1976637"/>
                  </a:lnTo>
                  <a:lnTo>
                    <a:pt x="1621633" y="1978224"/>
                  </a:lnTo>
                  <a:lnTo>
                    <a:pt x="1619451" y="1979613"/>
                  </a:lnTo>
                  <a:lnTo>
                    <a:pt x="1617070" y="1980605"/>
                  </a:lnTo>
                  <a:lnTo>
                    <a:pt x="1614491" y="1981598"/>
                  </a:lnTo>
                  <a:lnTo>
                    <a:pt x="1611912" y="1982193"/>
                  </a:lnTo>
                  <a:lnTo>
                    <a:pt x="1609134" y="1982590"/>
                  </a:lnTo>
                  <a:lnTo>
                    <a:pt x="1606356" y="1982788"/>
                  </a:lnTo>
                  <a:lnTo>
                    <a:pt x="431796" y="1982788"/>
                  </a:lnTo>
                  <a:lnTo>
                    <a:pt x="429217" y="1982590"/>
                  </a:lnTo>
                  <a:lnTo>
                    <a:pt x="426637" y="1982193"/>
                  </a:lnTo>
                  <a:lnTo>
                    <a:pt x="423860" y="1981598"/>
                  </a:lnTo>
                  <a:lnTo>
                    <a:pt x="421479" y="1980605"/>
                  </a:lnTo>
                  <a:lnTo>
                    <a:pt x="419098" y="1979613"/>
                  </a:lnTo>
                  <a:lnTo>
                    <a:pt x="416717" y="1978224"/>
                  </a:lnTo>
                  <a:lnTo>
                    <a:pt x="414733" y="1976637"/>
                  </a:lnTo>
                  <a:lnTo>
                    <a:pt x="412749" y="1974851"/>
                  </a:lnTo>
                  <a:lnTo>
                    <a:pt x="410963" y="1972866"/>
                  </a:lnTo>
                  <a:lnTo>
                    <a:pt x="409376" y="1970882"/>
                  </a:lnTo>
                  <a:lnTo>
                    <a:pt x="408186" y="1968699"/>
                  </a:lnTo>
                  <a:lnTo>
                    <a:pt x="406995" y="1966318"/>
                  </a:lnTo>
                  <a:lnTo>
                    <a:pt x="406202" y="1963738"/>
                  </a:lnTo>
                  <a:lnTo>
                    <a:pt x="405408" y="1961158"/>
                  </a:lnTo>
                  <a:lnTo>
                    <a:pt x="405011" y="1958380"/>
                  </a:lnTo>
                  <a:lnTo>
                    <a:pt x="404813" y="1955602"/>
                  </a:lnTo>
                  <a:lnTo>
                    <a:pt x="404813" y="1898650"/>
                  </a:lnTo>
                  <a:close/>
                  <a:moveTo>
                    <a:pt x="157727" y="1697038"/>
                  </a:moveTo>
                  <a:lnTo>
                    <a:pt x="389258" y="1697038"/>
                  </a:lnTo>
                  <a:lnTo>
                    <a:pt x="389258" y="1955999"/>
                  </a:lnTo>
                  <a:lnTo>
                    <a:pt x="389457" y="1960365"/>
                  </a:lnTo>
                  <a:lnTo>
                    <a:pt x="390052" y="1964532"/>
                  </a:lnTo>
                  <a:lnTo>
                    <a:pt x="391242" y="1968898"/>
                  </a:lnTo>
                  <a:lnTo>
                    <a:pt x="392433" y="1972866"/>
                  </a:lnTo>
                  <a:lnTo>
                    <a:pt x="394218" y="1976438"/>
                  </a:lnTo>
                  <a:lnTo>
                    <a:pt x="396599" y="1980010"/>
                  </a:lnTo>
                  <a:lnTo>
                    <a:pt x="398980" y="1983185"/>
                  </a:lnTo>
                  <a:lnTo>
                    <a:pt x="401758" y="1986360"/>
                  </a:lnTo>
                  <a:lnTo>
                    <a:pt x="404932" y="1989337"/>
                  </a:lnTo>
                  <a:lnTo>
                    <a:pt x="408106" y="1991718"/>
                  </a:lnTo>
                  <a:lnTo>
                    <a:pt x="411678" y="1993702"/>
                  </a:lnTo>
                  <a:lnTo>
                    <a:pt x="415447" y="1995687"/>
                  </a:lnTo>
                  <a:lnTo>
                    <a:pt x="419415" y="1997076"/>
                  </a:lnTo>
                  <a:lnTo>
                    <a:pt x="423383" y="1998068"/>
                  </a:lnTo>
                  <a:lnTo>
                    <a:pt x="427748" y="1998862"/>
                  </a:lnTo>
                  <a:lnTo>
                    <a:pt x="431914" y="1999060"/>
                  </a:lnTo>
                  <a:lnTo>
                    <a:pt x="1606435" y="1999060"/>
                  </a:lnTo>
                  <a:lnTo>
                    <a:pt x="1610800" y="1998862"/>
                  </a:lnTo>
                  <a:lnTo>
                    <a:pt x="1615165" y="1998068"/>
                  </a:lnTo>
                  <a:lnTo>
                    <a:pt x="1619331" y="1997076"/>
                  </a:lnTo>
                  <a:lnTo>
                    <a:pt x="1623299" y="1995687"/>
                  </a:lnTo>
                  <a:lnTo>
                    <a:pt x="1627069" y="1993702"/>
                  </a:lnTo>
                  <a:lnTo>
                    <a:pt x="1630640" y="1991718"/>
                  </a:lnTo>
                  <a:lnTo>
                    <a:pt x="1633616" y="1989337"/>
                  </a:lnTo>
                  <a:lnTo>
                    <a:pt x="1636790" y="1986360"/>
                  </a:lnTo>
                  <a:lnTo>
                    <a:pt x="1639766" y="1983185"/>
                  </a:lnTo>
                  <a:lnTo>
                    <a:pt x="1642147" y="1980010"/>
                  </a:lnTo>
                  <a:lnTo>
                    <a:pt x="1644330" y="1976438"/>
                  </a:lnTo>
                  <a:lnTo>
                    <a:pt x="1646115" y="1972866"/>
                  </a:lnTo>
                  <a:lnTo>
                    <a:pt x="1647504" y="1968898"/>
                  </a:lnTo>
                  <a:lnTo>
                    <a:pt x="1648496" y="1964532"/>
                  </a:lnTo>
                  <a:lnTo>
                    <a:pt x="1649290" y="1960365"/>
                  </a:lnTo>
                  <a:lnTo>
                    <a:pt x="1649488" y="1955999"/>
                  </a:lnTo>
                  <a:lnTo>
                    <a:pt x="1649488" y="1697038"/>
                  </a:lnTo>
                  <a:lnTo>
                    <a:pt x="1880821" y="1697038"/>
                  </a:lnTo>
                  <a:lnTo>
                    <a:pt x="2038350" y="2176463"/>
                  </a:lnTo>
                  <a:lnTo>
                    <a:pt x="0" y="2176463"/>
                  </a:lnTo>
                  <a:lnTo>
                    <a:pt x="157727" y="1697038"/>
                  </a:lnTo>
                  <a:close/>
                  <a:moveTo>
                    <a:pt x="1649413" y="1239838"/>
                  </a:moveTo>
                  <a:lnTo>
                    <a:pt x="1654208" y="1251557"/>
                  </a:lnTo>
                  <a:lnTo>
                    <a:pt x="1659203" y="1264467"/>
                  </a:lnTo>
                  <a:lnTo>
                    <a:pt x="1664198" y="1278171"/>
                  </a:lnTo>
                  <a:lnTo>
                    <a:pt x="1669192" y="1293067"/>
                  </a:lnTo>
                  <a:lnTo>
                    <a:pt x="1674187" y="1308559"/>
                  </a:lnTo>
                  <a:lnTo>
                    <a:pt x="1679381" y="1324846"/>
                  </a:lnTo>
                  <a:lnTo>
                    <a:pt x="1684376" y="1341728"/>
                  </a:lnTo>
                  <a:lnTo>
                    <a:pt x="1689371" y="1359008"/>
                  </a:lnTo>
                  <a:lnTo>
                    <a:pt x="1694565" y="1376883"/>
                  </a:lnTo>
                  <a:lnTo>
                    <a:pt x="1699360" y="1394957"/>
                  </a:lnTo>
                  <a:lnTo>
                    <a:pt x="1709150" y="1431900"/>
                  </a:lnTo>
                  <a:lnTo>
                    <a:pt x="1718540" y="1468843"/>
                  </a:lnTo>
                  <a:lnTo>
                    <a:pt x="1727330" y="1505189"/>
                  </a:lnTo>
                  <a:lnTo>
                    <a:pt x="1735721" y="1540146"/>
                  </a:lnTo>
                  <a:lnTo>
                    <a:pt x="1743114" y="1573116"/>
                  </a:lnTo>
                  <a:lnTo>
                    <a:pt x="1749906" y="1602710"/>
                  </a:lnTo>
                  <a:lnTo>
                    <a:pt x="1755700" y="1628927"/>
                  </a:lnTo>
                  <a:lnTo>
                    <a:pt x="1763891" y="1667260"/>
                  </a:lnTo>
                  <a:lnTo>
                    <a:pt x="1766888" y="1681163"/>
                  </a:lnTo>
                  <a:lnTo>
                    <a:pt x="1649413" y="1681163"/>
                  </a:lnTo>
                  <a:lnTo>
                    <a:pt x="1649413" y="1239838"/>
                  </a:lnTo>
                  <a:close/>
                  <a:moveTo>
                    <a:pt x="388938" y="1239838"/>
                  </a:moveTo>
                  <a:lnTo>
                    <a:pt x="388938" y="1681163"/>
                  </a:lnTo>
                  <a:lnTo>
                    <a:pt x="273050" y="1681163"/>
                  </a:lnTo>
                  <a:lnTo>
                    <a:pt x="275809" y="1667260"/>
                  </a:lnTo>
                  <a:lnTo>
                    <a:pt x="284087" y="1628927"/>
                  </a:lnTo>
                  <a:lnTo>
                    <a:pt x="289802" y="1602710"/>
                  </a:lnTo>
                  <a:lnTo>
                    <a:pt x="296306" y="1573116"/>
                  </a:lnTo>
                  <a:lnTo>
                    <a:pt x="303599" y="1540146"/>
                  </a:lnTo>
                  <a:lnTo>
                    <a:pt x="312073" y="1505189"/>
                  </a:lnTo>
                  <a:lnTo>
                    <a:pt x="320548" y="1468843"/>
                  </a:lnTo>
                  <a:lnTo>
                    <a:pt x="329811" y="1431900"/>
                  </a:lnTo>
                  <a:lnTo>
                    <a:pt x="339469" y="1394957"/>
                  </a:lnTo>
                  <a:lnTo>
                    <a:pt x="344396" y="1376883"/>
                  </a:lnTo>
                  <a:lnTo>
                    <a:pt x="349126" y="1359008"/>
                  </a:lnTo>
                  <a:lnTo>
                    <a:pt x="354250" y="1341728"/>
                  </a:lnTo>
                  <a:lnTo>
                    <a:pt x="359375" y="1324846"/>
                  </a:lnTo>
                  <a:lnTo>
                    <a:pt x="364105" y="1308559"/>
                  </a:lnTo>
                  <a:lnTo>
                    <a:pt x="369229" y="1293067"/>
                  </a:lnTo>
                  <a:lnTo>
                    <a:pt x="374353" y="1278171"/>
                  </a:lnTo>
                  <a:lnTo>
                    <a:pt x="379083" y="1264467"/>
                  </a:lnTo>
                  <a:lnTo>
                    <a:pt x="384011" y="1251557"/>
                  </a:lnTo>
                  <a:lnTo>
                    <a:pt x="388938" y="1239838"/>
                  </a:lnTo>
                  <a:close/>
                  <a:moveTo>
                    <a:pt x="447668" y="1074738"/>
                  </a:moveTo>
                  <a:lnTo>
                    <a:pt x="1590881" y="1074738"/>
                  </a:lnTo>
                  <a:lnTo>
                    <a:pt x="1595246" y="1074936"/>
                  </a:lnTo>
                  <a:lnTo>
                    <a:pt x="1599412" y="1075532"/>
                  </a:lnTo>
                  <a:lnTo>
                    <a:pt x="1603380" y="1076526"/>
                  </a:lnTo>
                  <a:lnTo>
                    <a:pt x="1607547" y="1077718"/>
                  </a:lnTo>
                  <a:lnTo>
                    <a:pt x="1611316" y="1079506"/>
                  </a:lnTo>
                  <a:lnTo>
                    <a:pt x="1614689" y="1081493"/>
                  </a:lnTo>
                  <a:lnTo>
                    <a:pt x="1617864" y="1084076"/>
                  </a:lnTo>
                  <a:lnTo>
                    <a:pt x="1621038" y="1086460"/>
                  </a:lnTo>
                  <a:lnTo>
                    <a:pt x="1623816" y="1089242"/>
                  </a:lnTo>
                  <a:lnTo>
                    <a:pt x="1626395" y="1092619"/>
                  </a:lnTo>
                  <a:lnTo>
                    <a:pt x="1628379" y="1095997"/>
                  </a:lnTo>
                  <a:lnTo>
                    <a:pt x="1630363" y="1099573"/>
                  </a:lnTo>
                  <a:lnTo>
                    <a:pt x="1631554" y="1103149"/>
                  </a:lnTo>
                  <a:lnTo>
                    <a:pt x="1632744" y="1107123"/>
                  </a:lnTo>
                  <a:lnTo>
                    <a:pt x="1633339" y="1111096"/>
                  </a:lnTo>
                  <a:lnTo>
                    <a:pt x="1633538" y="1115269"/>
                  </a:lnTo>
                  <a:lnTo>
                    <a:pt x="1633538" y="1882776"/>
                  </a:lnTo>
                  <a:lnTo>
                    <a:pt x="404813" y="1882776"/>
                  </a:lnTo>
                  <a:lnTo>
                    <a:pt x="404813" y="1115269"/>
                  </a:lnTo>
                  <a:lnTo>
                    <a:pt x="405011" y="1111096"/>
                  </a:lnTo>
                  <a:lnTo>
                    <a:pt x="405606" y="1107123"/>
                  </a:lnTo>
                  <a:lnTo>
                    <a:pt x="406797" y="1103149"/>
                  </a:lnTo>
                  <a:lnTo>
                    <a:pt x="408384" y="1099573"/>
                  </a:lnTo>
                  <a:lnTo>
                    <a:pt x="410170" y="1095997"/>
                  </a:lnTo>
                  <a:lnTo>
                    <a:pt x="412154" y="1092619"/>
                  </a:lnTo>
                  <a:lnTo>
                    <a:pt x="414535" y="1089242"/>
                  </a:lnTo>
                  <a:lnTo>
                    <a:pt x="417511" y="1086460"/>
                  </a:lnTo>
                  <a:lnTo>
                    <a:pt x="420487" y="1084076"/>
                  </a:lnTo>
                  <a:lnTo>
                    <a:pt x="423661" y="1081493"/>
                  </a:lnTo>
                  <a:lnTo>
                    <a:pt x="427233" y="1079506"/>
                  </a:lnTo>
                  <a:lnTo>
                    <a:pt x="431002" y="1077718"/>
                  </a:lnTo>
                  <a:lnTo>
                    <a:pt x="434971" y="1076526"/>
                  </a:lnTo>
                  <a:lnTo>
                    <a:pt x="438939" y="1075532"/>
                  </a:lnTo>
                  <a:lnTo>
                    <a:pt x="443105" y="1074936"/>
                  </a:lnTo>
                  <a:lnTo>
                    <a:pt x="447668" y="1074738"/>
                  </a:lnTo>
                  <a:close/>
                  <a:moveTo>
                    <a:pt x="831105" y="981075"/>
                  </a:moveTo>
                  <a:lnTo>
                    <a:pt x="833883" y="983667"/>
                  </a:lnTo>
                  <a:lnTo>
                    <a:pt x="837059" y="986061"/>
                  </a:lnTo>
                  <a:lnTo>
                    <a:pt x="840632" y="988653"/>
                  </a:lnTo>
                  <a:lnTo>
                    <a:pt x="844602" y="991246"/>
                  </a:lnTo>
                  <a:lnTo>
                    <a:pt x="848770" y="993639"/>
                  </a:lnTo>
                  <a:lnTo>
                    <a:pt x="853534" y="996232"/>
                  </a:lnTo>
                  <a:lnTo>
                    <a:pt x="858298" y="998824"/>
                  </a:lnTo>
                  <a:lnTo>
                    <a:pt x="863459" y="1001218"/>
                  </a:lnTo>
                  <a:lnTo>
                    <a:pt x="874376" y="1005805"/>
                  </a:lnTo>
                  <a:lnTo>
                    <a:pt x="886087" y="1010591"/>
                  </a:lnTo>
                  <a:lnTo>
                    <a:pt x="898790" y="1014979"/>
                  </a:lnTo>
                  <a:lnTo>
                    <a:pt x="911891" y="1019167"/>
                  </a:lnTo>
                  <a:lnTo>
                    <a:pt x="925388" y="1022956"/>
                  </a:lnTo>
                  <a:lnTo>
                    <a:pt x="939282" y="1026546"/>
                  </a:lnTo>
                  <a:lnTo>
                    <a:pt x="953375" y="1029537"/>
                  </a:lnTo>
                  <a:lnTo>
                    <a:pt x="967270" y="1032130"/>
                  </a:lnTo>
                  <a:lnTo>
                    <a:pt x="981164" y="1034324"/>
                  </a:lnTo>
                  <a:lnTo>
                    <a:pt x="994662" y="1035919"/>
                  </a:lnTo>
                  <a:lnTo>
                    <a:pt x="1001212" y="1036518"/>
                  </a:lnTo>
                  <a:lnTo>
                    <a:pt x="1007762" y="1036916"/>
                  </a:lnTo>
                  <a:lnTo>
                    <a:pt x="1013915" y="1037116"/>
                  </a:lnTo>
                  <a:lnTo>
                    <a:pt x="1020069" y="1037315"/>
                  </a:lnTo>
                  <a:lnTo>
                    <a:pt x="1026023" y="1037116"/>
                  </a:lnTo>
                  <a:lnTo>
                    <a:pt x="1032375" y="1036916"/>
                  </a:lnTo>
                  <a:lnTo>
                    <a:pt x="1038727" y="1036518"/>
                  </a:lnTo>
                  <a:lnTo>
                    <a:pt x="1045476" y="1035919"/>
                  </a:lnTo>
                  <a:lnTo>
                    <a:pt x="1058973" y="1034324"/>
                  </a:lnTo>
                  <a:lnTo>
                    <a:pt x="1072669" y="1032130"/>
                  </a:lnTo>
                  <a:lnTo>
                    <a:pt x="1086762" y="1029537"/>
                  </a:lnTo>
                  <a:lnTo>
                    <a:pt x="1100656" y="1026546"/>
                  </a:lnTo>
                  <a:lnTo>
                    <a:pt x="1114352" y="1022956"/>
                  </a:lnTo>
                  <a:lnTo>
                    <a:pt x="1128247" y="1019167"/>
                  </a:lnTo>
                  <a:lnTo>
                    <a:pt x="1141347" y="1014979"/>
                  </a:lnTo>
                  <a:lnTo>
                    <a:pt x="1153654" y="1010591"/>
                  </a:lnTo>
                  <a:lnTo>
                    <a:pt x="1165762" y="1005805"/>
                  </a:lnTo>
                  <a:lnTo>
                    <a:pt x="1176480" y="1001218"/>
                  </a:lnTo>
                  <a:lnTo>
                    <a:pt x="1181641" y="998824"/>
                  </a:lnTo>
                  <a:lnTo>
                    <a:pt x="1186603" y="996232"/>
                  </a:lnTo>
                  <a:lnTo>
                    <a:pt x="1191168" y="993639"/>
                  </a:lnTo>
                  <a:lnTo>
                    <a:pt x="1195337" y="991246"/>
                  </a:lnTo>
                  <a:lnTo>
                    <a:pt x="1199108" y="988653"/>
                  </a:lnTo>
                  <a:lnTo>
                    <a:pt x="1202879" y="986061"/>
                  </a:lnTo>
                  <a:lnTo>
                    <a:pt x="1206055" y="983667"/>
                  </a:lnTo>
                  <a:lnTo>
                    <a:pt x="1208834" y="981075"/>
                  </a:lnTo>
                  <a:lnTo>
                    <a:pt x="1223126" y="987058"/>
                  </a:lnTo>
                  <a:lnTo>
                    <a:pt x="1261831" y="1004010"/>
                  </a:lnTo>
                  <a:lnTo>
                    <a:pt x="1287834" y="1015976"/>
                  </a:lnTo>
                  <a:lnTo>
                    <a:pt x="1317608" y="1029338"/>
                  </a:lnTo>
                  <a:lnTo>
                    <a:pt x="1349962" y="1044296"/>
                  </a:lnTo>
                  <a:lnTo>
                    <a:pt x="1384301" y="1060450"/>
                  </a:lnTo>
                  <a:lnTo>
                    <a:pt x="655638" y="1060450"/>
                  </a:lnTo>
                  <a:lnTo>
                    <a:pt x="689778" y="1044296"/>
                  </a:lnTo>
                  <a:lnTo>
                    <a:pt x="722133" y="1029338"/>
                  </a:lnTo>
                  <a:lnTo>
                    <a:pt x="751906" y="1015976"/>
                  </a:lnTo>
                  <a:lnTo>
                    <a:pt x="778306" y="1004010"/>
                  </a:lnTo>
                  <a:lnTo>
                    <a:pt x="816813" y="987058"/>
                  </a:lnTo>
                  <a:lnTo>
                    <a:pt x="831105" y="981075"/>
                  </a:lnTo>
                  <a:close/>
                  <a:moveTo>
                    <a:pt x="1208983" y="201713"/>
                  </a:moveTo>
                  <a:lnTo>
                    <a:pt x="1217313" y="206172"/>
                  </a:lnTo>
                  <a:lnTo>
                    <a:pt x="1225048" y="210930"/>
                  </a:lnTo>
                  <a:lnTo>
                    <a:pt x="1232386" y="216084"/>
                  </a:lnTo>
                  <a:lnTo>
                    <a:pt x="1239129" y="221437"/>
                  </a:lnTo>
                  <a:lnTo>
                    <a:pt x="1245278" y="226987"/>
                  </a:lnTo>
                  <a:lnTo>
                    <a:pt x="1251228" y="232935"/>
                  </a:lnTo>
                  <a:lnTo>
                    <a:pt x="1256583" y="238882"/>
                  </a:lnTo>
                  <a:lnTo>
                    <a:pt x="1261739" y="245424"/>
                  </a:lnTo>
                  <a:lnTo>
                    <a:pt x="1266301" y="251966"/>
                  </a:lnTo>
                  <a:lnTo>
                    <a:pt x="1270664" y="258904"/>
                  </a:lnTo>
                  <a:lnTo>
                    <a:pt x="1274829" y="266239"/>
                  </a:lnTo>
                  <a:lnTo>
                    <a:pt x="1278201" y="273574"/>
                  </a:lnTo>
                  <a:lnTo>
                    <a:pt x="1281573" y="281305"/>
                  </a:lnTo>
                  <a:lnTo>
                    <a:pt x="1284944" y="289037"/>
                  </a:lnTo>
                  <a:lnTo>
                    <a:pt x="1287919" y="297164"/>
                  </a:lnTo>
                  <a:lnTo>
                    <a:pt x="1290498" y="305689"/>
                  </a:lnTo>
                  <a:lnTo>
                    <a:pt x="1292878" y="314213"/>
                  </a:lnTo>
                  <a:lnTo>
                    <a:pt x="1295059" y="323134"/>
                  </a:lnTo>
                  <a:lnTo>
                    <a:pt x="1297439" y="332055"/>
                  </a:lnTo>
                  <a:lnTo>
                    <a:pt x="1299423" y="341372"/>
                  </a:lnTo>
                  <a:lnTo>
                    <a:pt x="1303389" y="360601"/>
                  </a:lnTo>
                  <a:lnTo>
                    <a:pt x="1306959" y="380425"/>
                  </a:lnTo>
                  <a:lnTo>
                    <a:pt x="1314298" y="423047"/>
                  </a:lnTo>
                  <a:lnTo>
                    <a:pt x="1318264" y="445448"/>
                  </a:lnTo>
                  <a:lnTo>
                    <a:pt x="1322826" y="468642"/>
                  </a:lnTo>
                  <a:lnTo>
                    <a:pt x="1330164" y="470228"/>
                  </a:lnTo>
                  <a:lnTo>
                    <a:pt x="1337503" y="472210"/>
                  </a:lnTo>
                  <a:lnTo>
                    <a:pt x="1344643" y="474589"/>
                  </a:lnTo>
                  <a:lnTo>
                    <a:pt x="1351188" y="477563"/>
                  </a:lnTo>
                  <a:lnTo>
                    <a:pt x="1357733" y="480933"/>
                  </a:lnTo>
                  <a:lnTo>
                    <a:pt x="1363881" y="484700"/>
                  </a:lnTo>
                  <a:lnTo>
                    <a:pt x="1369633" y="488863"/>
                  </a:lnTo>
                  <a:lnTo>
                    <a:pt x="1372211" y="491043"/>
                  </a:lnTo>
                  <a:lnTo>
                    <a:pt x="1374988" y="493422"/>
                  </a:lnTo>
                  <a:lnTo>
                    <a:pt x="1377566" y="495801"/>
                  </a:lnTo>
                  <a:lnTo>
                    <a:pt x="1380144" y="498378"/>
                  </a:lnTo>
                  <a:lnTo>
                    <a:pt x="1382326" y="500757"/>
                  </a:lnTo>
                  <a:lnTo>
                    <a:pt x="1384508" y="503532"/>
                  </a:lnTo>
                  <a:lnTo>
                    <a:pt x="1386491" y="506308"/>
                  </a:lnTo>
                  <a:lnTo>
                    <a:pt x="1388474" y="509083"/>
                  </a:lnTo>
                  <a:lnTo>
                    <a:pt x="1390458" y="511858"/>
                  </a:lnTo>
                  <a:lnTo>
                    <a:pt x="1392044" y="515030"/>
                  </a:lnTo>
                  <a:lnTo>
                    <a:pt x="1393829" y="518202"/>
                  </a:lnTo>
                  <a:lnTo>
                    <a:pt x="1395218" y="521176"/>
                  </a:lnTo>
                  <a:lnTo>
                    <a:pt x="1396408" y="524348"/>
                  </a:lnTo>
                  <a:lnTo>
                    <a:pt x="1397796" y="527718"/>
                  </a:lnTo>
                  <a:lnTo>
                    <a:pt x="1398590" y="530889"/>
                  </a:lnTo>
                  <a:lnTo>
                    <a:pt x="1399581" y="534260"/>
                  </a:lnTo>
                  <a:lnTo>
                    <a:pt x="1400375" y="537828"/>
                  </a:lnTo>
                  <a:lnTo>
                    <a:pt x="1401168" y="541396"/>
                  </a:lnTo>
                  <a:lnTo>
                    <a:pt x="1401565" y="544965"/>
                  </a:lnTo>
                  <a:lnTo>
                    <a:pt x="1401763" y="548533"/>
                  </a:lnTo>
                  <a:lnTo>
                    <a:pt x="1401763" y="552101"/>
                  </a:lnTo>
                  <a:lnTo>
                    <a:pt x="1401763" y="555868"/>
                  </a:lnTo>
                  <a:lnTo>
                    <a:pt x="1401565" y="559634"/>
                  </a:lnTo>
                  <a:lnTo>
                    <a:pt x="1401366" y="563401"/>
                  </a:lnTo>
                  <a:lnTo>
                    <a:pt x="1400573" y="567366"/>
                  </a:lnTo>
                  <a:lnTo>
                    <a:pt x="1399978" y="571132"/>
                  </a:lnTo>
                  <a:lnTo>
                    <a:pt x="1398986" y="575097"/>
                  </a:lnTo>
                  <a:lnTo>
                    <a:pt x="1397796" y="579062"/>
                  </a:lnTo>
                  <a:lnTo>
                    <a:pt x="1396606" y="583027"/>
                  </a:lnTo>
                  <a:lnTo>
                    <a:pt x="1395218" y="586991"/>
                  </a:lnTo>
                  <a:lnTo>
                    <a:pt x="1393433" y="591154"/>
                  </a:lnTo>
                  <a:lnTo>
                    <a:pt x="1391648" y="595318"/>
                  </a:lnTo>
                  <a:lnTo>
                    <a:pt x="1389268" y="599481"/>
                  </a:lnTo>
                  <a:lnTo>
                    <a:pt x="1387086" y="603445"/>
                  </a:lnTo>
                  <a:lnTo>
                    <a:pt x="1384706" y="607608"/>
                  </a:lnTo>
                  <a:lnTo>
                    <a:pt x="1381731" y="611771"/>
                  </a:lnTo>
                  <a:lnTo>
                    <a:pt x="1378954" y="616133"/>
                  </a:lnTo>
                  <a:lnTo>
                    <a:pt x="1375781" y="620296"/>
                  </a:lnTo>
                  <a:lnTo>
                    <a:pt x="1372608" y="624459"/>
                  </a:lnTo>
                  <a:lnTo>
                    <a:pt x="1368839" y="628820"/>
                  </a:lnTo>
                  <a:lnTo>
                    <a:pt x="1364873" y="633181"/>
                  </a:lnTo>
                  <a:lnTo>
                    <a:pt x="1360906" y="637344"/>
                  </a:lnTo>
                  <a:lnTo>
                    <a:pt x="1356543" y="641507"/>
                  </a:lnTo>
                  <a:lnTo>
                    <a:pt x="1352179" y="646067"/>
                  </a:lnTo>
                  <a:lnTo>
                    <a:pt x="1347221" y="650230"/>
                  </a:lnTo>
                  <a:lnTo>
                    <a:pt x="1342064" y="654393"/>
                  </a:lnTo>
                  <a:lnTo>
                    <a:pt x="1336908" y="658556"/>
                  </a:lnTo>
                  <a:lnTo>
                    <a:pt x="1331354" y="663116"/>
                  </a:lnTo>
                  <a:lnTo>
                    <a:pt x="1325603" y="667279"/>
                  </a:lnTo>
                  <a:lnTo>
                    <a:pt x="1319454" y="671442"/>
                  </a:lnTo>
                  <a:lnTo>
                    <a:pt x="1316281" y="687103"/>
                  </a:lnTo>
                  <a:lnTo>
                    <a:pt x="1312711" y="702962"/>
                  </a:lnTo>
                  <a:lnTo>
                    <a:pt x="1308348" y="718425"/>
                  </a:lnTo>
                  <a:lnTo>
                    <a:pt x="1303786" y="733689"/>
                  </a:lnTo>
                  <a:lnTo>
                    <a:pt x="1298828" y="748954"/>
                  </a:lnTo>
                  <a:lnTo>
                    <a:pt x="1293274" y="764020"/>
                  </a:lnTo>
                  <a:lnTo>
                    <a:pt x="1287523" y="778690"/>
                  </a:lnTo>
                  <a:lnTo>
                    <a:pt x="1281176" y="793359"/>
                  </a:lnTo>
                  <a:lnTo>
                    <a:pt x="1274433" y="807434"/>
                  </a:lnTo>
                  <a:lnTo>
                    <a:pt x="1267491" y="821509"/>
                  </a:lnTo>
                  <a:lnTo>
                    <a:pt x="1259954" y="834990"/>
                  </a:lnTo>
                  <a:lnTo>
                    <a:pt x="1251823" y="848272"/>
                  </a:lnTo>
                  <a:lnTo>
                    <a:pt x="1247856" y="854814"/>
                  </a:lnTo>
                  <a:lnTo>
                    <a:pt x="1243691" y="861157"/>
                  </a:lnTo>
                  <a:lnTo>
                    <a:pt x="1239526" y="867303"/>
                  </a:lnTo>
                  <a:lnTo>
                    <a:pt x="1234964" y="873647"/>
                  </a:lnTo>
                  <a:lnTo>
                    <a:pt x="1230601" y="879594"/>
                  </a:lnTo>
                  <a:lnTo>
                    <a:pt x="1226039" y="885541"/>
                  </a:lnTo>
                  <a:lnTo>
                    <a:pt x="1221279" y="891290"/>
                  </a:lnTo>
                  <a:lnTo>
                    <a:pt x="1216718" y="897039"/>
                  </a:lnTo>
                  <a:lnTo>
                    <a:pt x="1211759" y="902590"/>
                  </a:lnTo>
                  <a:lnTo>
                    <a:pt x="1206999" y="908140"/>
                  </a:lnTo>
                  <a:lnTo>
                    <a:pt x="1202041" y="913493"/>
                  </a:lnTo>
                  <a:lnTo>
                    <a:pt x="1196884" y="918845"/>
                  </a:lnTo>
                  <a:lnTo>
                    <a:pt x="1191529" y="923603"/>
                  </a:lnTo>
                  <a:lnTo>
                    <a:pt x="1186571" y="928757"/>
                  </a:lnTo>
                  <a:lnTo>
                    <a:pt x="1181017" y="933317"/>
                  </a:lnTo>
                  <a:lnTo>
                    <a:pt x="1175662" y="938075"/>
                  </a:lnTo>
                  <a:lnTo>
                    <a:pt x="1170109" y="942634"/>
                  </a:lnTo>
                  <a:lnTo>
                    <a:pt x="1164556" y="946995"/>
                  </a:lnTo>
                  <a:lnTo>
                    <a:pt x="1158804" y="951158"/>
                  </a:lnTo>
                  <a:lnTo>
                    <a:pt x="1153251" y="955321"/>
                  </a:lnTo>
                  <a:lnTo>
                    <a:pt x="1147301" y="959088"/>
                  </a:lnTo>
                  <a:lnTo>
                    <a:pt x="1141549" y="962855"/>
                  </a:lnTo>
                  <a:lnTo>
                    <a:pt x="1135599" y="966423"/>
                  </a:lnTo>
                  <a:lnTo>
                    <a:pt x="1129451" y="969991"/>
                  </a:lnTo>
                  <a:lnTo>
                    <a:pt x="1123302" y="972965"/>
                  </a:lnTo>
                  <a:lnTo>
                    <a:pt x="1117154" y="976137"/>
                  </a:lnTo>
                  <a:lnTo>
                    <a:pt x="1111006" y="979110"/>
                  </a:lnTo>
                  <a:lnTo>
                    <a:pt x="1104461" y="981687"/>
                  </a:lnTo>
                  <a:lnTo>
                    <a:pt x="1098114" y="984066"/>
                  </a:lnTo>
                  <a:lnTo>
                    <a:pt x="1091569" y="986643"/>
                  </a:lnTo>
                  <a:lnTo>
                    <a:pt x="1085024" y="988626"/>
                  </a:lnTo>
                  <a:lnTo>
                    <a:pt x="1078479" y="990608"/>
                  </a:lnTo>
                  <a:lnTo>
                    <a:pt x="1071736" y="992392"/>
                  </a:lnTo>
                  <a:lnTo>
                    <a:pt x="1064992" y="993780"/>
                  </a:lnTo>
                  <a:lnTo>
                    <a:pt x="1058249" y="995168"/>
                  </a:lnTo>
                  <a:lnTo>
                    <a:pt x="1051307" y="996357"/>
                  </a:lnTo>
                  <a:lnTo>
                    <a:pt x="1044366" y="997150"/>
                  </a:lnTo>
                  <a:lnTo>
                    <a:pt x="1037226" y="997943"/>
                  </a:lnTo>
                  <a:lnTo>
                    <a:pt x="1030482" y="998340"/>
                  </a:lnTo>
                  <a:lnTo>
                    <a:pt x="1023144" y="998538"/>
                  </a:lnTo>
                  <a:lnTo>
                    <a:pt x="1016004" y="998340"/>
                  </a:lnTo>
                  <a:lnTo>
                    <a:pt x="1008864" y="997943"/>
                  </a:lnTo>
                  <a:lnTo>
                    <a:pt x="1002120" y="997150"/>
                  </a:lnTo>
                  <a:lnTo>
                    <a:pt x="994980" y="996357"/>
                  </a:lnTo>
                  <a:lnTo>
                    <a:pt x="988039" y="995168"/>
                  </a:lnTo>
                  <a:lnTo>
                    <a:pt x="981494" y="993780"/>
                  </a:lnTo>
                  <a:lnTo>
                    <a:pt x="974552" y="992392"/>
                  </a:lnTo>
                  <a:lnTo>
                    <a:pt x="968007" y="990608"/>
                  </a:lnTo>
                  <a:lnTo>
                    <a:pt x="961264" y="988626"/>
                  </a:lnTo>
                  <a:lnTo>
                    <a:pt x="954917" y="986643"/>
                  </a:lnTo>
                  <a:lnTo>
                    <a:pt x="948174" y="984066"/>
                  </a:lnTo>
                  <a:lnTo>
                    <a:pt x="942025" y="981687"/>
                  </a:lnTo>
                  <a:lnTo>
                    <a:pt x="935480" y="979110"/>
                  </a:lnTo>
                  <a:lnTo>
                    <a:pt x="929332" y="976137"/>
                  </a:lnTo>
                  <a:lnTo>
                    <a:pt x="923184" y="972965"/>
                  </a:lnTo>
                  <a:lnTo>
                    <a:pt x="917035" y="969991"/>
                  </a:lnTo>
                  <a:lnTo>
                    <a:pt x="910887" y="966423"/>
                  </a:lnTo>
                  <a:lnTo>
                    <a:pt x="904937" y="962855"/>
                  </a:lnTo>
                  <a:lnTo>
                    <a:pt x="898987" y="959088"/>
                  </a:lnTo>
                  <a:lnTo>
                    <a:pt x="893235" y="955321"/>
                  </a:lnTo>
                  <a:lnTo>
                    <a:pt x="887484" y="951158"/>
                  </a:lnTo>
                  <a:lnTo>
                    <a:pt x="881930" y="946995"/>
                  </a:lnTo>
                  <a:lnTo>
                    <a:pt x="876179" y="942634"/>
                  </a:lnTo>
                  <a:lnTo>
                    <a:pt x="870824" y="938075"/>
                  </a:lnTo>
                  <a:lnTo>
                    <a:pt x="865270" y="933317"/>
                  </a:lnTo>
                  <a:lnTo>
                    <a:pt x="859915" y="928757"/>
                  </a:lnTo>
                  <a:lnTo>
                    <a:pt x="854560" y="923603"/>
                  </a:lnTo>
                  <a:lnTo>
                    <a:pt x="849602" y="918845"/>
                  </a:lnTo>
                  <a:lnTo>
                    <a:pt x="844445" y="913493"/>
                  </a:lnTo>
                  <a:lnTo>
                    <a:pt x="839289" y="908140"/>
                  </a:lnTo>
                  <a:lnTo>
                    <a:pt x="834529" y="902590"/>
                  </a:lnTo>
                  <a:lnTo>
                    <a:pt x="829570" y="897039"/>
                  </a:lnTo>
                  <a:lnTo>
                    <a:pt x="825009" y="891290"/>
                  </a:lnTo>
                  <a:lnTo>
                    <a:pt x="820249" y="885541"/>
                  </a:lnTo>
                  <a:lnTo>
                    <a:pt x="815885" y="879594"/>
                  </a:lnTo>
                  <a:lnTo>
                    <a:pt x="811125" y="873647"/>
                  </a:lnTo>
                  <a:lnTo>
                    <a:pt x="806960" y="867303"/>
                  </a:lnTo>
                  <a:lnTo>
                    <a:pt x="802597" y="861157"/>
                  </a:lnTo>
                  <a:lnTo>
                    <a:pt x="798432" y="854814"/>
                  </a:lnTo>
                  <a:lnTo>
                    <a:pt x="794267" y="848272"/>
                  </a:lnTo>
                  <a:lnTo>
                    <a:pt x="786333" y="834990"/>
                  </a:lnTo>
                  <a:lnTo>
                    <a:pt x="778797" y="821509"/>
                  </a:lnTo>
                  <a:lnTo>
                    <a:pt x="771657" y="807434"/>
                  </a:lnTo>
                  <a:lnTo>
                    <a:pt x="765112" y="793359"/>
                  </a:lnTo>
                  <a:lnTo>
                    <a:pt x="758963" y="778690"/>
                  </a:lnTo>
                  <a:lnTo>
                    <a:pt x="752815" y="764020"/>
                  </a:lnTo>
                  <a:lnTo>
                    <a:pt x="747658" y="748954"/>
                  </a:lnTo>
                  <a:lnTo>
                    <a:pt x="742502" y="733689"/>
                  </a:lnTo>
                  <a:lnTo>
                    <a:pt x="737742" y="718425"/>
                  </a:lnTo>
                  <a:lnTo>
                    <a:pt x="733775" y="702962"/>
                  </a:lnTo>
                  <a:lnTo>
                    <a:pt x="730007" y="687103"/>
                  </a:lnTo>
                  <a:lnTo>
                    <a:pt x="727032" y="671442"/>
                  </a:lnTo>
                  <a:lnTo>
                    <a:pt x="720685" y="667279"/>
                  </a:lnTo>
                  <a:lnTo>
                    <a:pt x="714933" y="663116"/>
                  </a:lnTo>
                  <a:lnTo>
                    <a:pt x="709380" y="658556"/>
                  </a:lnTo>
                  <a:lnTo>
                    <a:pt x="704025" y="654393"/>
                  </a:lnTo>
                  <a:lnTo>
                    <a:pt x="699067" y="650230"/>
                  </a:lnTo>
                  <a:lnTo>
                    <a:pt x="694307" y="646067"/>
                  </a:lnTo>
                  <a:lnTo>
                    <a:pt x="689745" y="641507"/>
                  </a:lnTo>
                  <a:lnTo>
                    <a:pt x="685580" y="637344"/>
                  </a:lnTo>
                  <a:lnTo>
                    <a:pt x="681415" y="633181"/>
                  </a:lnTo>
                  <a:lnTo>
                    <a:pt x="677448" y="628820"/>
                  </a:lnTo>
                  <a:lnTo>
                    <a:pt x="673878" y="624459"/>
                  </a:lnTo>
                  <a:lnTo>
                    <a:pt x="670705" y="620296"/>
                  </a:lnTo>
                  <a:lnTo>
                    <a:pt x="667532" y="616133"/>
                  </a:lnTo>
                  <a:lnTo>
                    <a:pt x="664358" y="611771"/>
                  </a:lnTo>
                  <a:lnTo>
                    <a:pt x="661780" y="607608"/>
                  </a:lnTo>
                  <a:lnTo>
                    <a:pt x="659400" y="603445"/>
                  </a:lnTo>
                  <a:lnTo>
                    <a:pt x="656822" y="599481"/>
                  </a:lnTo>
                  <a:lnTo>
                    <a:pt x="654838" y="595318"/>
                  </a:lnTo>
                  <a:lnTo>
                    <a:pt x="652855" y="591154"/>
                  </a:lnTo>
                  <a:lnTo>
                    <a:pt x="651268" y="586991"/>
                  </a:lnTo>
                  <a:lnTo>
                    <a:pt x="649880" y="583027"/>
                  </a:lnTo>
                  <a:lnTo>
                    <a:pt x="648492" y="579062"/>
                  </a:lnTo>
                  <a:lnTo>
                    <a:pt x="647302" y="575097"/>
                  </a:lnTo>
                  <a:lnTo>
                    <a:pt x="646508" y="571132"/>
                  </a:lnTo>
                  <a:lnTo>
                    <a:pt x="645913" y="567366"/>
                  </a:lnTo>
                  <a:lnTo>
                    <a:pt x="645120" y="563401"/>
                  </a:lnTo>
                  <a:lnTo>
                    <a:pt x="644723" y="559634"/>
                  </a:lnTo>
                  <a:lnTo>
                    <a:pt x="644525" y="555868"/>
                  </a:lnTo>
                  <a:lnTo>
                    <a:pt x="644525" y="552101"/>
                  </a:lnTo>
                  <a:lnTo>
                    <a:pt x="644723" y="548533"/>
                  </a:lnTo>
                  <a:lnTo>
                    <a:pt x="644922" y="544965"/>
                  </a:lnTo>
                  <a:lnTo>
                    <a:pt x="645318" y="541396"/>
                  </a:lnTo>
                  <a:lnTo>
                    <a:pt x="646112" y="537828"/>
                  </a:lnTo>
                  <a:lnTo>
                    <a:pt x="646707" y="534260"/>
                  </a:lnTo>
                  <a:lnTo>
                    <a:pt x="647500" y="530889"/>
                  </a:lnTo>
                  <a:lnTo>
                    <a:pt x="648690" y="527718"/>
                  </a:lnTo>
                  <a:lnTo>
                    <a:pt x="649880" y="524348"/>
                  </a:lnTo>
                  <a:lnTo>
                    <a:pt x="651070" y="521176"/>
                  </a:lnTo>
                  <a:lnTo>
                    <a:pt x="652657" y="518202"/>
                  </a:lnTo>
                  <a:lnTo>
                    <a:pt x="654243" y="515030"/>
                  </a:lnTo>
                  <a:lnTo>
                    <a:pt x="656028" y="511858"/>
                  </a:lnTo>
                  <a:lnTo>
                    <a:pt x="657813" y="509083"/>
                  </a:lnTo>
                  <a:lnTo>
                    <a:pt x="659797" y="506308"/>
                  </a:lnTo>
                  <a:lnTo>
                    <a:pt x="661978" y="503532"/>
                  </a:lnTo>
                  <a:lnTo>
                    <a:pt x="664160" y="500757"/>
                  </a:lnTo>
                  <a:lnTo>
                    <a:pt x="666342" y="498378"/>
                  </a:lnTo>
                  <a:lnTo>
                    <a:pt x="668920" y="495801"/>
                  </a:lnTo>
                  <a:lnTo>
                    <a:pt x="671498" y="493422"/>
                  </a:lnTo>
                  <a:lnTo>
                    <a:pt x="673878" y="491043"/>
                  </a:lnTo>
                  <a:lnTo>
                    <a:pt x="676853" y="488863"/>
                  </a:lnTo>
                  <a:lnTo>
                    <a:pt x="682605" y="484700"/>
                  </a:lnTo>
                  <a:lnTo>
                    <a:pt x="688555" y="480933"/>
                  </a:lnTo>
                  <a:lnTo>
                    <a:pt x="695100" y="477563"/>
                  </a:lnTo>
                  <a:lnTo>
                    <a:pt x="701843" y="474589"/>
                  </a:lnTo>
                  <a:lnTo>
                    <a:pt x="708785" y="472210"/>
                  </a:lnTo>
                  <a:lnTo>
                    <a:pt x="716123" y="470228"/>
                  </a:lnTo>
                  <a:lnTo>
                    <a:pt x="723660" y="468642"/>
                  </a:lnTo>
                  <a:lnTo>
                    <a:pt x="726833" y="453179"/>
                  </a:lnTo>
                  <a:lnTo>
                    <a:pt x="729610" y="438113"/>
                  </a:lnTo>
                  <a:lnTo>
                    <a:pt x="734767" y="409170"/>
                  </a:lnTo>
                  <a:lnTo>
                    <a:pt x="739328" y="381416"/>
                  </a:lnTo>
                  <a:lnTo>
                    <a:pt x="741907" y="367936"/>
                  </a:lnTo>
                  <a:lnTo>
                    <a:pt x="744287" y="355051"/>
                  </a:lnTo>
                  <a:lnTo>
                    <a:pt x="746667" y="342363"/>
                  </a:lnTo>
                  <a:lnTo>
                    <a:pt x="749642" y="330271"/>
                  </a:lnTo>
                  <a:lnTo>
                    <a:pt x="752418" y="318178"/>
                  </a:lnTo>
                  <a:lnTo>
                    <a:pt x="755592" y="306680"/>
                  </a:lnTo>
                  <a:lnTo>
                    <a:pt x="759162" y="295777"/>
                  </a:lnTo>
                  <a:lnTo>
                    <a:pt x="763128" y="285270"/>
                  </a:lnTo>
                  <a:lnTo>
                    <a:pt x="765112" y="279918"/>
                  </a:lnTo>
                  <a:lnTo>
                    <a:pt x="767293" y="274763"/>
                  </a:lnTo>
                  <a:lnTo>
                    <a:pt x="769673" y="270006"/>
                  </a:lnTo>
                  <a:lnTo>
                    <a:pt x="772252" y="265050"/>
                  </a:lnTo>
                  <a:lnTo>
                    <a:pt x="781970" y="268420"/>
                  </a:lnTo>
                  <a:lnTo>
                    <a:pt x="795060" y="272583"/>
                  </a:lnTo>
                  <a:lnTo>
                    <a:pt x="802795" y="274565"/>
                  </a:lnTo>
                  <a:lnTo>
                    <a:pt x="811125" y="276944"/>
                  </a:lnTo>
                  <a:lnTo>
                    <a:pt x="820447" y="279323"/>
                  </a:lnTo>
                  <a:lnTo>
                    <a:pt x="830562" y="281305"/>
                  </a:lnTo>
                  <a:lnTo>
                    <a:pt x="841272" y="283486"/>
                  </a:lnTo>
                  <a:lnTo>
                    <a:pt x="852577" y="285468"/>
                  </a:lnTo>
                  <a:lnTo>
                    <a:pt x="864675" y="287252"/>
                  </a:lnTo>
                  <a:lnTo>
                    <a:pt x="877170" y="288838"/>
                  </a:lnTo>
                  <a:lnTo>
                    <a:pt x="890260" y="290028"/>
                  </a:lnTo>
                  <a:lnTo>
                    <a:pt x="904144" y="291019"/>
                  </a:lnTo>
                  <a:lnTo>
                    <a:pt x="918225" y="291614"/>
                  </a:lnTo>
                  <a:lnTo>
                    <a:pt x="932902" y="291614"/>
                  </a:lnTo>
                  <a:lnTo>
                    <a:pt x="948174" y="291415"/>
                  </a:lnTo>
                  <a:lnTo>
                    <a:pt x="963644" y="290821"/>
                  </a:lnTo>
                  <a:lnTo>
                    <a:pt x="971775" y="290028"/>
                  </a:lnTo>
                  <a:lnTo>
                    <a:pt x="979709" y="289433"/>
                  </a:lnTo>
                  <a:lnTo>
                    <a:pt x="987840" y="288640"/>
                  </a:lnTo>
                  <a:lnTo>
                    <a:pt x="996170" y="287451"/>
                  </a:lnTo>
                  <a:lnTo>
                    <a:pt x="1004302" y="286261"/>
                  </a:lnTo>
                  <a:lnTo>
                    <a:pt x="1012632" y="284874"/>
                  </a:lnTo>
                  <a:lnTo>
                    <a:pt x="1021161" y="283288"/>
                  </a:lnTo>
                  <a:lnTo>
                    <a:pt x="1029491" y="281702"/>
                  </a:lnTo>
                  <a:lnTo>
                    <a:pt x="1038217" y="279719"/>
                  </a:lnTo>
                  <a:lnTo>
                    <a:pt x="1046944" y="277737"/>
                  </a:lnTo>
                  <a:lnTo>
                    <a:pt x="1055472" y="275556"/>
                  </a:lnTo>
                  <a:lnTo>
                    <a:pt x="1064397" y="272781"/>
                  </a:lnTo>
                  <a:lnTo>
                    <a:pt x="1072926" y="270204"/>
                  </a:lnTo>
                  <a:lnTo>
                    <a:pt x="1081851" y="267230"/>
                  </a:lnTo>
                  <a:lnTo>
                    <a:pt x="1090776" y="264257"/>
                  </a:lnTo>
                  <a:lnTo>
                    <a:pt x="1099899" y="260887"/>
                  </a:lnTo>
                  <a:lnTo>
                    <a:pt x="1108626" y="257318"/>
                  </a:lnTo>
                  <a:lnTo>
                    <a:pt x="1117749" y="253552"/>
                  </a:lnTo>
                  <a:lnTo>
                    <a:pt x="1126872" y="249587"/>
                  </a:lnTo>
                  <a:lnTo>
                    <a:pt x="1135996" y="245424"/>
                  </a:lnTo>
                  <a:lnTo>
                    <a:pt x="1145119" y="240666"/>
                  </a:lnTo>
                  <a:lnTo>
                    <a:pt x="1154242" y="236107"/>
                  </a:lnTo>
                  <a:lnTo>
                    <a:pt x="1163167" y="230952"/>
                  </a:lnTo>
                  <a:lnTo>
                    <a:pt x="1172291" y="225600"/>
                  </a:lnTo>
                  <a:lnTo>
                    <a:pt x="1181612" y="220049"/>
                  </a:lnTo>
                  <a:lnTo>
                    <a:pt x="1190736" y="214102"/>
                  </a:lnTo>
                  <a:lnTo>
                    <a:pt x="1199859" y="208155"/>
                  </a:lnTo>
                  <a:lnTo>
                    <a:pt x="1208983" y="201713"/>
                  </a:lnTo>
                  <a:close/>
                  <a:moveTo>
                    <a:pt x="1013222" y="0"/>
                  </a:moveTo>
                  <a:lnTo>
                    <a:pt x="1022747" y="0"/>
                  </a:lnTo>
                  <a:lnTo>
                    <a:pt x="1032272" y="0"/>
                  </a:lnTo>
                  <a:lnTo>
                    <a:pt x="1041599" y="198"/>
                  </a:lnTo>
                  <a:lnTo>
                    <a:pt x="1050925" y="594"/>
                  </a:lnTo>
                  <a:lnTo>
                    <a:pt x="1060252" y="1387"/>
                  </a:lnTo>
                  <a:lnTo>
                    <a:pt x="1069380" y="2180"/>
                  </a:lnTo>
                  <a:lnTo>
                    <a:pt x="1078111" y="3171"/>
                  </a:lnTo>
                  <a:lnTo>
                    <a:pt x="1087041" y="4360"/>
                  </a:lnTo>
                  <a:lnTo>
                    <a:pt x="1095970" y="5549"/>
                  </a:lnTo>
                  <a:lnTo>
                    <a:pt x="1104503" y="7135"/>
                  </a:lnTo>
                  <a:lnTo>
                    <a:pt x="1113036" y="8720"/>
                  </a:lnTo>
                  <a:lnTo>
                    <a:pt x="1121172" y="10702"/>
                  </a:lnTo>
                  <a:lnTo>
                    <a:pt x="1129506" y="12486"/>
                  </a:lnTo>
                  <a:lnTo>
                    <a:pt x="1137444" y="14666"/>
                  </a:lnTo>
                  <a:lnTo>
                    <a:pt x="1145183" y="16846"/>
                  </a:lnTo>
                  <a:lnTo>
                    <a:pt x="1152724" y="19026"/>
                  </a:lnTo>
                  <a:lnTo>
                    <a:pt x="1160264" y="21801"/>
                  </a:lnTo>
                  <a:lnTo>
                    <a:pt x="1167606" y="24377"/>
                  </a:lnTo>
                  <a:lnTo>
                    <a:pt x="1174353" y="26954"/>
                  </a:lnTo>
                  <a:lnTo>
                    <a:pt x="1181299" y="29926"/>
                  </a:lnTo>
                  <a:lnTo>
                    <a:pt x="1188046" y="33097"/>
                  </a:lnTo>
                  <a:lnTo>
                    <a:pt x="1194396" y="36070"/>
                  </a:lnTo>
                  <a:lnTo>
                    <a:pt x="1200547" y="39440"/>
                  </a:lnTo>
                  <a:lnTo>
                    <a:pt x="1206302" y="42809"/>
                  </a:lnTo>
                  <a:lnTo>
                    <a:pt x="1212056" y="46376"/>
                  </a:lnTo>
                  <a:lnTo>
                    <a:pt x="1217414" y="49944"/>
                  </a:lnTo>
                  <a:lnTo>
                    <a:pt x="1222772" y="53709"/>
                  </a:lnTo>
                  <a:lnTo>
                    <a:pt x="1227733" y="57475"/>
                  </a:lnTo>
                  <a:lnTo>
                    <a:pt x="1232099" y="61240"/>
                  </a:lnTo>
                  <a:lnTo>
                    <a:pt x="1236464" y="65204"/>
                  </a:lnTo>
                  <a:lnTo>
                    <a:pt x="1240631" y="69366"/>
                  </a:lnTo>
                  <a:lnTo>
                    <a:pt x="1244402" y="73528"/>
                  </a:lnTo>
                  <a:lnTo>
                    <a:pt x="1247577" y="77690"/>
                  </a:lnTo>
                  <a:lnTo>
                    <a:pt x="1255117" y="78087"/>
                  </a:lnTo>
                  <a:lnTo>
                    <a:pt x="1262261" y="78879"/>
                  </a:lnTo>
                  <a:lnTo>
                    <a:pt x="1269207" y="80267"/>
                  </a:lnTo>
                  <a:lnTo>
                    <a:pt x="1275755" y="82050"/>
                  </a:lnTo>
                  <a:lnTo>
                    <a:pt x="1282105" y="84032"/>
                  </a:lnTo>
                  <a:lnTo>
                    <a:pt x="1288257" y="86609"/>
                  </a:lnTo>
                  <a:lnTo>
                    <a:pt x="1294011" y="89582"/>
                  </a:lnTo>
                  <a:lnTo>
                    <a:pt x="1299766" y="92753"/>
                  </a:lnTo>
                  <a:lnTo>
                    <a:pt x="1305124" y="96320"/>
                  </a:lnTo>
                  <a:lnTo>
                    <a:pt x="1310283" y="100284"/>
                  </a:lnTo>
                  <a:lnTo>
                    <a:pt x="1315046" y="104842"/>
                  </a:lnTo>
                  <a:lnTo>
                    <a:pt x="1319808" y="109401"/>
                  </a:lnTo>
                  <a:lnTo>
                    <a:pt x="1324174" y="114553"/>
                  </a:lnTo>
                  <a:lnTo>
                    <a:pt x="1328341" y="119706"/>
                  </a:lnTo>
                  <a:lnTo>
                    <a:pt x="1332508" y="125454"/>
                  </a:lnTo>
                  <a:lnTo>
                    <a:pt x="1336278" y="131201"/>
                  </a:lnTo>
                  <a:lnTo>
                    <a:pt x="1339850" y="137147"/>
                  </a:lnTo>
                  <a:lnTo>
                    <a:pt x="1343422" y="143489"/>
                  </a:lnTo>
                  <a:lnTo>
                    <a:pt x="1346597" y="150228"/>
                  </a:lnTo>
                  <a:lnTo>
                    <a:pt x="1349574" y="156768"/>
                  </a:lnTo>
                  <a:lnTo>
                    <a:pt x="1352550" y="163903"/>
                  </a:lnTo>
                  <a:lnTo>
                    <a:pt x="1355130" y="171236"/>
                  </a:lnTo>
                  <a:lnTo>
                    <a:pt x="1357908" y="178569"/>
                  </a:lnTo>
                  <a:lnTo>
                    <a:pt x="1360091" y="186100"/>
                  </a:lnTo>
                  <a:lnTo>
                    <a:pt x="1362274" y="193829"/>
                  </a:lnTo>
                  <a:lnTo>
                    <a:pt x="1364258" y="201759"/>
                  </a:lnTo>
                  <a:lnTo>
                    <a:pt x="1366243" y="209486"/>
                  </a:lnTo>
                  <a:lnTo>
                    <a:pt x="1368028" y="217810"/>
                  </a:lnTo>
                  <a:lnTo>
                    <a:pt x="1369616" y="225936"/>
                  </a:lnTo>
                  <a:lnTo>
                    <a:pt x="1371203" y="234260"/>
                  </a:lnTo>
                  <a:lnTo>
                    <a:pt x="1372593" y="242584"/>
                  </a:lnTo>
                  <a:lnTo>
                    <a:pt x="1373585" y="251106"/>
                  </a:lnTo>
                  <a:lnTo>
                    <a:pt x="1375569" y="267754"/>
                  </a:lnTo>
                  <a:lnTo>
                    <a:pt x="1377157" y="284997"/>
                  </a:lnTo>
                  <a:lnTo>
                    <a:pt x="1378347" y="302041"/>
                  </a:lnTo>
                  <a:lnTo>
                    <a:pt x="1379141" y="319085"/>
                  </a:lnTo>
                  <a:lnTo>
                    <a:pt x="1379339" y="335733"/>
                  </a:lnTo>
                  <a:lnTo>
                    <a:pt x="1379538" y="352183"/>
                  </a:lnTo>
                  <a:lnTo>
                    <a:pt x="1379339" y="368236"/>
                  </a:lnTo>
                  <a:lnTo>
                    <a:pt x="1379141" y="383695"/>
                  </a:lnTo>
                  <a:lnTo>
                    <a:pt x="1378546" y="398559"/>
                  </a:lnTo>
                  <a:lnTo>
                    <a:pt x="1377752" y="412433"/>
                  </a:lnTo>
                  <a:lnTo>
                    <a:pt x="1376958" y="425711"/>
                  </a:lnTo>
                  <a:lnTo>
                    <a:pt x="1376164" y="438197"/>
                  </a:lnTo>
                  <a:lnTo>
                    <a:pt x="1373982" y="459404"/>
                  </a:lnTo>
                  <a:lnTo>
                    <a:pt x="1372394" y="475853"/>
                  </a:lnTo>
                  <a:lnTo>
                    <a:pt x="1368028" y="473475"/>
                  </a:lnTo>
                  <a:lnTo>
                    <a:pt x="1363861" y="471493"/>
                  </a:lnTo>
                  <a:lnTo>
                    <a:pt x="1359496" y="469511"/>
                  </a:lnTo>
                  <a:lnTo>
                    <a:pt x="1354733" y="467728"/>
                  </a:lnTo>
                  <a:lnTo>
                    <a:pt x="1350169" y="466142"/>
                  </a:lnTo>
                  <a:lnTo>
                    <a:pt x="1345407" y="464557"/>
                  </a:lnTo>
                  <a:lnTo>
                    <a:pt x="1340644" y="463367"/>
                  </a:lnTo>
                  <a:lnTo>
                    <a:pt x="1335683" y="462575"/>
                  </a:lnTo>
                  <a:lnTo>
                    <a:pt x="1328539" y="414811"/>
                  </a:lnTo>
                  <a:lnTo>
                    <a:pt x="1325364" y="392217"/>
                  </a:lnTo>
                  <a:lnTo>
                    <a:pt x="1321594" y="370416"/>
                  </a:lnTo>
                  <a:lnTo>
                    <a:pt x="1319808" y="359714"/>
                  </a:lnTo>
                  <a:lnTo>
                    <a:pt x="1317427" y="349607"/>
                  </a:lnTo>
                  <a:lnTo>
                    <a:pt x="1315442" y="339499"/>
                  </a:lnTo>
                  <a:lnTo>
                    <a:pt x="1313061" y="329391"/>
                  </a:lnTo>
                  <a:lnTo>
                    <a:pt x="1310680" y="319878"/>
                  </a:lnTo>
                  <a:lnTo>
                    <a:pt x="1307902" y="310365"/>
                  </a:lnTo>
                  <a:lnTo>
                    <a:pt x="1305322" y="301050"/>
                  </a:lnTo>
                  <a:lnTo>
                    <a:pt x="1302147" y="292131"/>
                  </a:lnTo>
                  <a:lnTo>
                    <a:pt x="1299171" y="283609"/>
                  </a:lnTo>
                  <a:lnTo>
                    <a:pt x="1295599" y="274889"/>
                  </a:lnTo>
                  <a:lnTo>
                    <a:pt x="1291828" y="266763"/>
                  </a:lnTo>
                  <a:lnTo>
                    <a:pt x="1287860" y="258836"/>
                  </a:lnTo>
                  <a:lnTo>
                    <a:pt x="1283296" y="251106"/>
                  </a:lnTo>
                  <a:lnTo>
                    <a:pt x="1278930" y="243773"/>
                  </a:lnTo>
                  <a:lnTo>
                    <a:pt x="1273771" y="236440"/>
                  </a:lnTo>
                  <a:lnTo>
                    <a:pt x="1268413" y="229504"/>
                  </a:lnTo>
                  <a:lnTo>
                    <a:pt x="1262857" y="222963"/>
                  </a:lnTo>
                  <a:lnTo>
                    <a:pt x="1256903" y="216423"/>
                  </a:lnTo>
                  <a:lnTo>
                    <a:pt x="1250553" y="210279"/>
                  </a:lnTo>
                  <a:lnTo>
                    <a:pt x="1243608" y="204532"/>
                  </a:lnTo>
                  <a:lnTo>
                    <a:pt x="1236266" y="198982"/>
                  </a:lnTo>
                  <a:lnTo>
                    <a:pt x="1228527" y="193631"/>
                  </a:lnTo>
                  <a:lnTo>
                    <a:pt x="1220391" y="188478"/>
                  </a:lnTo>
                  <a:lnTo>
                    <a:pt x="1211660" y="183920"/>
                  </a:lnTo>
                  <a:lnTo>
                    <a:pt x="1201936" y="190460"/>
                  </a:lnTo>
                  <a:lnTo>
                    <a:pt x="1192411" y="197000"/>
                  </a:lnTo>
                  <a:lnTo>
                    <a:pt x="1182886" y="203144"/>
                  </a:lnTo>
                  <a:lnTo>
                    <a:pt x="1173361" y="208892"/>
                  </a:lnTo>
                  <a:lnTo>
                    <a:pt x="1164035" y="214441"/>
                  </a:lnTo>
                  <a:lnTo>
                    <a:pt x="1154510" y="219792"/>
                  </a:lnTo>
                  <a:lnTo>
                    <a:pt x="1144985" y="224549"/>
                  </a:lnTo>
                  <a:lnTo>
                    <a:pt x="1135460" y="229504"/>
                  </a:lnTo>
                  <a:lnTo>
                    <a:pt x="1126133" y="233864"/>
                  </a:lnTo>
                  <a:lnTo>
                    <a:pt x="1116806" y="238224"/>
                  </a:lnTo>
                  <a:lnTo>
                    <a:pt x="1107480" y="242188"/>
                  </a:lnTo>
                  <a:lnTo>
                    <a:pt x="1098153" y="245755"/>
                  </a:lnTo>
                  <a:lnTo>
                    <a:pt x="1088827" y="249322"/>
                  </a:lnTo>
                  <a:lnTo>
                    <a:pt x="1079500" y="252494"/>
                  </a:lnTo>
                  <a:lnTo>
                    <a:pt x="1070372" y="255466"/>
                  </a:lnTo>
                  <a:lnTo>
                    <a:pt x="1061244" y="258241"/>
                  </a:lnTo>
                  <a:lnTo>
                    <a:pt x="1052314" y="260817"/>
                  </a:lnTo>
                  <a:lnTo>
                    <a:pt x="1043384" y="263196"/>
                  </a:lnTo>
                  <a:lnTo>
                    <a:pt x="1034256" y="265376"/>
                  </a:lnTo>
                  <a:lnTo>
                    <a:pt x="1025327" y="267358"/>
                  </a:lnTo>
                  <a:lnTo>
                    <a:pt x="1016794" y="269141"/>
                  </a:lnTo>
                  <a:lnTo>
                    <a:pt x="1008063" y="270727"/>
                  </a:lnTo>
                  <a:lnTo>
                    <a:pt x="999530" y="272312"/>
                  </a:lnTo>
                  <a:lnTo>
                    <a:pt x="990799" y="273303"/>
                  </a:lnTo>
                  <a:lnTo>
                    <a:pt x="982464" y="274493"/>
                  </a:lnTo>
                  <a:lnTo>
                    <a:pt x="973931" y="275285"/>
                  </a:lnTo>
                  <a:lnTo>
                    <a:pt x="965795" y="276276"/>
                  </a:lnTo>
                  <a:lnTo>
                    <a:pt x="957461" y="276673"/>
                  </a:lnTo>
                  <a:lnTo>
                    <a:pt x="949523" y="277465"/>
                  </a:lnTo>
                  <a:lnTo>
                    <a:pt x="941586" y="277664"/>
                  </a:lnTo>
                  <a:lnTo>
                    <a:pt x="926108" y="277862"/>
                  </a:lnTo>
                  <a:lnTo>
                    <a:pt x="911027" y="277862"/>
                  </a:lnTo>
                  <a:lnTo>
                    <a:pt x="896342" y="277069"/>
                  </a:lnTo>
                  <a:lnTo>
                    <a:pt x="882055" y="276078"/>
                  </a:lnTo>
                  <a:lnTo>
                    <a:pt x="868759" y="274691"/>
                  </a:lnTo>
                  <a:lnTo>
                    <a:pt x="855663" y="273105"/>
                  </a:lnTo>
                  <a:lnTo>
                    <a:pt x="843558" y="271322"/>
                  </a:lnTo>
                  <a:lnTo>
                    <a:pt x="831850" y="269141"/>
                  </a:lnTo>
                  <a:lnTo>
                    <a:pt x="820936" y="267160"/>
                  </a:lnTo>
                  <a:lnTo>
                    <a:pt x="810419" y="264781"/>
                  </a:lnTo>
                  <a:lnTo>
                    <a:pt x="800894" y="262601"/>
                  </a:lnTo>
                  <a:lnTo>
                    <a:pt x="792361" y="260025"/>
                  </a:lnTo>
                  <a:lnTo>
                    <a:pt x="784225" y="257845"/>
                  </a:lnTo>
                  <a:lnTo>
                    <a:pt x="770731" y="253683"/>
                  </a:lnTo>
                  <a:lnTo>
                    <a:pt x="760809" y="250115"/>
                  </a:lnTo>
                  <a:lnTo>
                    <a:pt x="758031" y="255268"/>
                  </a:lnTo>
                  <a:lnTo>
                    <a:pt x="755650" y="260223"/>
                  </a:lnTo>
                  <a:lnTo>
                    <a:pt x="753467" y="265574"/>
                  </a:lnTo>
                  <a:lnTo>
                    <a:pt x="751284" y="270925"/>
                  </a:lnTo>
                  <a:lnTo>
                    <a:pt x="749101" y="276474"/>
                  </a:lnTo>
                  <a:lnTo>
                    <a:pt x="747117" y="282222"/>
                  </a:lnTo>
                  <a:lnTo>
                    <a:pt x="743347" y="293717"/>
                  </a:lnTo>
                  <a:lnTo>
                    <a:pt x="739973" y="305807"/>
                  </a:lnTo>
                  <a:lnTo>
                    <a:pt x="736997" y="317896"/>
                  </a:lnTo>
                  <a:lnTo>
                    <a:pt x="734219" y="330778"/>
                  </a:lnTo>
                  <a:lnTo>
                    <a:pt x="731441" y="343859"/>
                  </a:lnTo>
                  <a:lnTo>
                    <a:pt x="728861" y="357336"/>
                  </a:lnTo>
                  <a:lnTo>
                    <a:pt x="726480" y="371209"/>
                  </a:lnTo>
                  <a:lnTo>
                    <a:pt x="721519" y="400343"/>
                  </a:lnTo>
                  <a:lnTo>
                    <a:pt x="716161" y="430666"/>
                  </a:lnTo>
                  <a:lnTo>
                    <a:pt x="713383" y="446323"/>
                  </a:lnTo>
                  <a:lnTo>
                    <a:pt x="710009" y="462575"/>
                  </a:lnTo>
                  <a:lnTo>
                    <a:pt x="704850" y="463367"/>
                  </a:lnTo>
                  <a:lnTo>
                    <a:pt x="700087" y="464755"/>
                  </a:lnTo>
                  <a:lnTo>
                    <a:pt x="695126" y="466142"/>
                  </a:lnTo>
                  <a:lnTo>
                    <a:pt x="690166" y="467926"/>
                  </a:lnTo>
                  <a:lnTo>
                    <a:pt x="685601" y="469710"/>
                  </a:lnTo>
                  <a:lnTo>
                    <a:pt x="681236" y="471691"/>
                  </a:lnTo>
                  <a:lnTo>
                    <a:pt x="676672" y="473871"/>
                  </a:lnTo>
                  <a:lnTo>
                    <a:pt x="672306" y="476250"/>
                  </a:lnTo>
                  <a:lnTo>
                    <a:pt x="670917" y="467926"/>
                  </a:lnTo>
                  <a:lnTo>
                    <a:pt x="669528" y="458016"/>
                  </a:lnTo>
                  <a:lnTo>
                    <a:pt x="668139" y="446125"/>
                  </a:lnTo>
                  <a:lnTo>
                    <a:pt x="666750" y="432846"/>
                  </a:lnTo>
                  <a:lnTo>
                    <a:pt x="665361" y="418577"/>
                  </a:lnTo>
                  <a:lnTo>
                    <a:pt x="664567" y="402721"/>
                  </a:lnTo>
                  <a:lnTo>
                    <a:pt x="663773" y="385875"/>
                  </a:lnTo>
                  <a:lnTo>
                    <a:pt x="663575" y="368236"/>
                  </a:lnTo>
                  <a:lnTo>
                    <a:pt x="663575" y="359120"/>
                  </a:lnTo>
                  <a:lnTo>
                    <a:pt x="663773" y="349805"/>
                  </a:lnTo>
                  <a:lnTo>
                    <a:pt x="664369" y="340292"/>
                  </a:lnTo>
                  <a:lnTo>
                    <a:pt x="664766" y="330580"/>
                  </a:lnTo>
                  <a:lnTo>
                    <a:pt x="665559" y="320869"/>
                  </a:lnTo>
                  <a:lnTo>
                    <a:pt x="666551" y="310761"/>
                  </a:lnTo>
                  <a:lnTo>
                    <a:pt x="667544" y="300654"/>
                  </a:lnTo>
                  <a:lnTo>
                    <a:pt x="668933" y="290744"/>
                  </a:lnTo>
                  <a:lnTo>
                    <a:pt x="670520" y="280438"/>
                  </a:lnTo>
                  <a:lnTo>
                    <a:pt x="672306" y="270132"/>
                  </a:lnTo>
                  <a:lnTo>
                    <a:pt x="674291" y="259827"/>
                  </a:lnTo>
                  <a:lnTo>
                    <a:pt x="676473" y="249521"/>
                  </a:lnTo>
                  <a:lnTo>
                    <a:pt x="678855" y="239215"/>
                  </a:lnTo>
                  <a:lnTo>
                    <a:pt x="681831" y="228909"/>
                  </a:lnTo>
                  <a:lnTo>
                    <a:pt x="685006" y="218405"/>
                  </a:lnTo>
                  <a:lnTo>
                    <a:pt x="688181" y="208297"/>
                  </a:lnTo>
                  <a:lnTo>
                    <a:pt x="691951" y="197991"/>
                  </a:lnTo>
                  <a:lnTo>
                    <a:pt x="695920" y="187884"/>
                  </a:lnTo>
                  <a:lnTo>
                    <a:pt x="700484" y="177974"/>
                  </a:lnTo>
                  <a:lnTo>
                    <a:pt x="705048" y="167866"/>
                  </a:lnTo>
                  <a:lnTo>
                    <a:pt x="710208" y="158155"/>
                  </a:lnTo>
                  <a:lnTo>
                    <a:pt x="715566" y="148444"/>
                  </a:lnTo>
                  <a:lnTo>
                    <a:pt x="721519" y="138931"/>
                  </a:lnTo>
                  <a:lnTo>
                    <a:pt x="727670" y="129616"/>
                  </a:lnTo>
                  <a:lnTo>
                    <a:pt x="734219" y="120499"/>
                  </a:lnTo>
                  <a:lnTo>
                    <a:pt x="741362" y="111581"/>
                  </a:lnTo>
                  <a:lnTo>
                    <a:pt x="748903" y="102860"/>
                  </a:lnTo>
                  <a:lnTo>
                    <a:pt x="756642" y="94338"/>
                  </a:lnTo>
                  <a:lnTo>
                    <a:pt x="764977" y="86212"/>
                  </a:lnTo>
                  <a:lnTo>
                    <a:pt x="773708" y="78285"/>
                  </a:lnTo>
                  <a:lnTo>
                    <a:pt x="778272" y="74519"/>
                  </a:lnTo>
                  <a:lnTo>
                    <a:pt x="783034" y="70555"/>
                  </a:lnTo>
                  <a:lnTo>
                    <a:pt x="787797" y="66988"/>
                  </a:lnTo>
                  <a:lnTo>
                    <a:pt x="792758" y="63222"/>
                  </a:lnTo>
                  <a:lnTo>
                    <a:pt x="797917" y="59655"/>
                  </a:lnTo>
                  <a:lnTo>
                    <a:pt x="802878" y="56087"/>
                  </a:lnTo>
                  <a:lnTo>
                    <a:pt x="808236" y="52718"/>
                  </a:lnTo>
                  <a:lnTo>
                    <a:pt x="813594" y="49349"/>
                  </a:lnTo>
                  <a:lnTo>
                    <a:pt x="819150" y="46178"/>
                  </a:lnTo>
                  <a:lnTo>
                    <a:pt x="824905" y="43007"/>
                  </a:lnTo>
                  <a:lnTo>
                    <a:pt x="830659" y="40034"/>
                  </a:lnTo>
                  <a:lnTo>
                    <a:pt x="836612" y="37061"/>
                  </a:lnTo>
                  <a:lnTo>
                    <a:pt x="842566" y="34088"/>
                  </a:lnTo>
                  <a:lnTo>
                    <a:pt x="848916" y="31512"/>
                  </a:lnTo>
                  <a:lnTo>
                    <a:pt x="855266" y="28737"/>
                  </a:lnTo>
                  <a:lnTo>
                    <a:pt x="861616" y="26359"/>
                  </a:lnTo>
                  <a:lnTo>
                    <a:pt x="868363" y="23981"/>
                  </a:lnTo>
                  <a:lnTo>
                    <a:pt x="875308" y="21404"/>
                  </a:lnTo>
                  <a:lnTo>
                    <a:pt x="882055" y="19224"/>
                  </a:lnTo>
                  <a:lnTo>
                    <a:pt x="889198" y="17044"/>
                  </a:lnTo>
                  <a:lnTo>
                    <a:pt x="896342" y="15062"/>
                  </a:lnTo>
                  <a:lnTo>
                    <a:pt x="903684" y="13278"/>
                  </a:lnTo>
                  <a:lnTo>
                    <a:pt x="911225" y="11495"/>
                  </a:lnTo>
                  <a:lnTo>
                    <a:pt x="918964" y="9711"/>
                  </a:lnTo>
                  <a:lnTo>
                    <a:pt x="926703" y="8126"/>
                  </a:lnTo>
                  <a:lnTo>
                    <a:pt x="934641" y="6936"/>
                  </a:lnTo>
                  <a:lnTo>
                    <a:pt x="942578" y="5549"/>
                  </a:lnTo>
                  <a:lnTo>
                    <a:pt x="950913" y="4360"/>
                  </a:lnTo>
                  <a:lnTo>
                    <a:pt x="959247" y="3369"/>
                  </a:lnTo>
                  <a:lnTo>
                    <a:pt x="967978" y="2378"/>
                  </a:lnTo>
                  <a:lnTo>
                    <a:pt x="976511" y="1783"/>
                  </a:lnTo>
                  <a:lnTo>
                    <a:pt x="985639" y="1189"/>
                  </a:lnTo>
                  <a:lnTo>
                    <a:pt x="994569" y="594"/>
                  </a:lnTo>
                  <a:lnTo>
                    <a:pt x="1003895" y="198"/>
                  </a:lnTo>
                  <a:lnTo>
                    <a:pt x="1013222"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endParaRPr>
            </a:p>
          </p:txBody>
        </p:sp>
      </p:grpSp>
      <p:grpSp>
        <p:nvGrpSpPr>
          <p:cNvPr id="104" name="组合 103"/>
          <p:cNvGrpSpPr/>
          <p:nvPr/>
        </p:nvGrpSpPr>
        <p:grpSpPr>
          <a:xfrm>
            <a:off x="5969257" y="3427655"/>
            <a:ext cx="1264835" cy="1524078"/>
            <a:chOff x="4478104" y="2671140"/>
            <a:chExt cx="948873" cy="1143356"/>
          </a:xfrm>
        </p:grpSpPr>
        <p:sp>
          <p:nvSpPr>
            <p:cNvPr id="105" name="椭圆 11"/>
            <p:cNvSpPr/>
            <p:nvPr/>
          </p:nvSpPr>
          <p:spPr>
            <a:xfrm rot="8100000">
              <a:off x="4478104" y="2671140"/>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sym typeface="+mn-lt"/>
              </a:endParaRPr>
            </a:p>
          </p:txBody>
        </p:sp>
        <p:sp>
          <p:nvSpPr>
            <p:cNvPr id="106" name="MH_Other_9"/>
            <p:cNvSpPr/>
            <p:nvPr>
              <p:custDataLst>
                <p:tags r:id="rId11"/>
              </p:custDataLst>
            </p:nvPr>
          </p:nvSpPr>
          <p:spPr>
            <a:xfrm>
              <a:off x="4701842" y="3006249"/>
              <a:ext cx="648000" cy="648000"/>
            </a:xfrm>
            <a:prstGeom prst="ellipse">
              <a:avLst/>
            </a:prstGeom>
            <a:solidFill>
              <a:schemeClr val="tx2"/>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107" name="KSO_Shape"/>
            <p:cNvSpPr>
              <a:spLocks/>
            </p:cNvSpPr>
            <p:nvPr/>
          </p:nvSpPr>
          <p:spPr bwMode="auto">
            <a:xfrm>
              <a:off x="4761066" y="3176478"/>
              <a:ext cx="529551" cy="288000"/>
            </a:xfrm>
            <a:custGeom>
              <a:avLst/>
              <a:gdLst>
                <a:gd name="T0" fmla="*/ 1064190 w 4529137"/>
                <a:gd name="T1" fmla="*/ 757398 h 2211388"/>
                <a:gd name="T2" fmla="*/ 1187209 w 4529137"/>
                <a:gd name="T3" fmla="*/ 776390 h 2211388"/>
                <a:gd name="T4" fmla="*/ 765205 w 4529137"/>
                <a:gd name="T5" fmla="*/ 645019 h 2211388"/>
                <a:gd name="T6" fmla="*/ 846226 w 4529137"/>
                <a:gd name="T7" fmla="*/ 630930 h 2211388"/>
                <a:gd name="T8" fmla="*/ 387846 w 4529137"/>
                <a:gd name="T9" fmla="*/ 603839 h 2211388"/>
                <a:gd name="T10" fmla="*/ 382406 w 4529137"/>
                <a:gd name="T11" fmla="*/ 667180 h 2211388"/>
                <a:gd name="T12" fmla="*/ 881438 w 4529137"/>
                <a:gd name="T13" fmla="*/ 621868 h 2211388"/>
                <a:gd name="T14" fmla="*/ 1532434 w 4529137"/>
                <a:gd name="T15" fmla="*/ 564369 h 2211388"/>
                <a:gd name="T16" fmla="*/ 1644899 w 4529137"/>
                <a:gd name="T17" fmla="*/ 617514 h 2211388"/>
                <a:gd name="T18" fmla="*/ 325527 w 4529137"/>
                <a:gd name="T19" fmla="*/ 469049 h 2211388"/>
                <a:gd name="T20" fmla="*/ 1244776 w 4529137"/>
                <a:gd name="T21" fmla="*/ 814170 h 2211388"/>
                <a:gd name="T22" fmla="*/ 1365484 w 4529137"/>
                <a:gd name="T23" fmla="*/ 855916 h 2211388"/>
                <a:gd name="T24" fmla="*/ 1388802 w 4529137"/>
                <a:gd name="T25" fmla="*/ 514277 h 2211388"/>
                <a:gd name="T26" fmla="*/ 1151764 w 4529137"/>
                <a:gd name="T27" fmla="*/ 319165 h 2211388"/>
                <a:gd name="T28" fmla="*/ 230379 w 4529137"/>
                <a:gd name="T29" fmla="*/ 121531 h 2211388"/>
                <a:gd name="T30" fmla="*/ 367041 w 4529137"/>
                <a:gd name="T31" fmla="*/ 120005 h 2211388"/>
                <a:gd name="T32" fmla="*/ 307681 w 4529137"/>
                <a:gd name="T33" fmla="*/ 196224 h 2211388"/>
                <a:gd name="T34" fmla="*/ 590835 w 4529137"/>
                <a:gd name="T35" fmla="*/ 219119 h 2211388"/>
                <a:gd name="T36" fmla="*/ 744597 w 4529137"/>
                <a:gd name="T37" fmla="*/ 110468 h 2211388"/>
                <a:gd name="T38" fmla="*/ 854718 w 4529137"/>
                <a:gd name="T39" fmla="*/ 45410 h 2211388"/>
                <a:gd name="T40" fmla="*/ 864547 w 4529137"/>
                <a:gd name="T41" fmla="*/ 162743 h 2211388"/>
                <a:gd name="T42" fmla="*/ 819506 w 4529137"/>
                <a:gd name="T43" fmla="*/ 296293 h 2211388"/>
                <a:gd name="T44" fmla="*/ 957126 w 4529137"/>
                <a:gd name="T45" fmla="*/ 262494 h 2211388"/>
                <a:gd name="T46" fmla="*/ 1072739 w 4529137"/>
                <a:gd name="T47" fmla="*/ 45506 h 2211388"/>
                <a:gd name="T48" fmla="*/ 1121920 w 4529137"/>
                <a:gd name="T49" fmla="*/ 183711 h 2211388"/>
                <a:gd name="T50" fmla="*/ 1461047 w 4529137"/>
                <a:gd name="T51" fmla="*/ 304654 h 2211388"/>
                <a:gd name="T52" fmla="*/ 1490593 w 4529137"/>
                <a:gd name="T53" fmla="*/ 143215 h 2211388"/>
                <a:gd name="T54" fmla="*/ 1494024 w 4529137"/>
                <a:gd name="T55" fmla="*/ 29482 h 2211388"/>
                <a:gd name="T56" fmla="*/ 1684644 w 4529137"/>
                <a:gd name="T57" fmla="*/ 141879 h 2211388"/>
                <a:gd name="T58" fmla="*/ 1883841 w 4529137"/>
                <a:gd name="T59" fmla="*/ 298643 h 2211388"/>
                <a:gd name="T60" fmla="*/ 1760510 w 4529137"/>
                <a:gd name="T61" fmla="*/ 582497 h 2211388"/>
                <a:gd name="T62" fmla="*/ 1856868 w 4529137"/>
                <a:gd name="T63" fmla="*/ 814543 h 2211388"/>
                <a:gd name="T64" fmla="*/ 1823605 w 4529137"/>
                <a:gd name="T65" fmla="*/ 844025 h 2211388"/>
                <a:gd name="T66" fmla="*/ 1767468 w 4529137"/>
                <a:gd name="T67" fmla="*/ 853662 h 2211388"/>
                <a:gd name="T68" fmla="*/ 1718860 w 4529137"/>
                <a:gd name="T69" fmla="*/ 807196 h 2211388"/>
                <a:gd name="T70" fmla="*/ 1653763 w 4529137"/>
                <a:gd name="T71" fmla="*/ 769030 h 2211388"/>
                <a:gd name="T72" fmla="*/ 1523379 w 4529137"/>
                <a:gd name="T73" fmla="*/ 884671 h 2211388"/>
                <a:gd name="T74" fmla="*/ 1341340 w 4529137"/>
                <a:gd name="T75" fmla="*/ 900420 h 2211388"/>
                <a:gd name="T76" fmla="*/ 1225396 w 4529137"/>
                <a:gd name="T77" fmla="*/ 877803 h 2211388"/>
                <a:gd name="T78" fmla="*/ 1165636 w 4529137"/>
                <a:gd name="T79" fmla="*/ 824440 h 2211388"/>
                <a:gd name="T80" fmla="*/ 1119000 w 4529137"/>
                <a:gd name="T81" fmla="*/ 868727 h 2211388"/>
                <a:gd name="T82" fmla="*/ 1053055 w 4529137"/>
                <a:gd name="T83" fmla="*/ 778539 h 2211388"/>
                <a:gd name="T84" fmla="*/ 971434 w 4529137"/>
                <a:gd name="T85" fmla="*/ 798599 h 2211388"/>
                <a:gd name="T86" fmla="*/ 942891 w 4529137"/>
                <a:gd name="T87" fmla="*/ 822182 h 2211388"/>
                <a:gd name="T88" fmla="*/ 934399 w 4529137"/>
                <a:gd name="T89" fmla="*/ 893355 h 2211388"/>
                <a:gd name="T90" fmla="*/ 863020 w 4529137"/>
                <a:gd name="T91" fmla="*/ 879714 h 2211388"/>
                <a:gd name="T92" fmla="*/ 821987 w 4529137"/>
                <a:gd name="T93" fmla="*/ 833830 h 2211388"/>
                <a:gd name="T94" fmla="*/ 649743 w 4529137"/>
                <a:gd name="T95" fmla="*/ 865214 h 2211388"/>
                <a:gd name="T96" fmla="*/ 658618 w 4529137"/>
                <a:gd name="T97" fmla="*/ 834212 h 2211388"/>
                <a:gd name="T98" fmla="*/ 610428 w 4529137"/>
                <a:gd name="T99" fmla="*/ 861589 h 2211388"/>
                <a:gd name="T100" fmla="*/ 608329 w 4529137"/>
                <a:gd name="T101" fmla="*/ 585046 h 2211388"/>
                <a:gd name="T102" fmla="*/ 514143 w 4529137"/>
                <a:gd name="T103" fmla="*/ 436138 h 2211388"/>
                <a:gd name="T104" fmla="*/ 393668 w 4529137"/>
                <a:gd name="T105" fmla="*/ 501005 h 2211388"/>
                <a:gd name="T106" fmla="*/ 431937 w 4529137"/>
                <a:gd name="T107" fmla="*/ 829635 h 2211388"/>
                <a:gd name="T108" fmla="*/ 369141 w 4529137"/>
                <a:gd name="T109" fmla="*/ 921594 h 2211388"/>
                <a:gd name="T110" fmla="*/ 304150 w 4529137"/>
                <a:gd name="T111" fmla="*/ 839652 h 2211388"/>
                <a:gd name="T112" fmla="*/ 147351 w 4529137"/>
                <a:gd name="T113" fmla="*/ 897841 h 2211388"/>
                <a:gd name="T114" fmla="*/ 205280 w 4529137"/>
                <a:gd name="T115" fmla="*/ 817043 h 2211388"/>
                <a:gd name="T116" fmla="*/ 98870 w 4529137"/>
                <a:gd name="T117" fmla="*/ 887253 h 2211388"/>
                <a:gd name="T118" fmla="*/ 88850 w 4529137"/>
                <a:gd name="T119" fmla="*/ 567876 h 2211388"/>
                <a:gd name="T120" fmla="*/ 157849 w 4529137"/>
                <a:gd name="T121" fmla="*/ 320140 h 2211388"/>
                <a:gd name="T122" fmla="*/ 161475 w 4529137"/>
                <a:gd name="T123" fmla="*/ 264621 h 2211388"/>
                <a:gd name="T124" fmla="*/ 218736 w 4529137"/>
                <a:gd name="T125" fmla="*/ 98541 h 221138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4529137" h="2211388">
                  <a:moveTo>
                    <a:pt x="738772" y="1925441"/>
                  </a:moveTo>
                  <a:lnTo>
                    <a:pt x="736503" y="1925667"/>
                  </a:lnTo>
                  <a:lnTo>
                    <a:pt x="734688" y="1926121"/>
                  </a:lnTo>
                  <a:lnTo>
                    <a:pt x="733100" y="1926801"/>
                  </a:lnTo>
                  <a:lnTo>
                    <a:pt x="732192" y="1927482"/>
                  </a:lnTo>
                  <a:lnTo>
                    <a:pt x="731512" y="1928162"/>
                  </a:lnTo>
                  <a:lnTo>
                    <a:pt x="731285" y="1928842"/>
                  </a:lnTo>
                  <a:lnTo>
                    <a:pt x="731285" y="1929749"/>
                  </a:lnTo>
                  <a:lnTo>
                    <a:pt x="731512" y="1930656"/>
                  </a:lnTo>
                  <a:lnTo>
                    <a:pt x="731965" y="1932017"/>
                  </a:lnTo>
                  <a:lnTo>
                    <a:pt x="732873" y="1932924"/>
                  </a:lnTo>
                  <a:lnTo>
                    <a:pt x="734234" y="1934058"/>
                  </a:lnTo>
                  <a:lnTo>
                    <a:pt x="739226" y="1937686"/>
                  </a:lnTo>
                  <a:lnTo>
                    <a:pt x="736276" y="1938139"/>
                  </a:lnTo>
                  <a:lnTo>
                    <a:pt x="734008" y="1938593"/>
                  </a:lnTo>
                  <a:lnTo>
                    <a:pt x="732192" y="1939500"/>
                  </a:lnTo>
                  <a:lnTo>
                    <a:pt x="731739" y="1940180"/>
                  </a:lnTo>
                  <a:lnTo>
                    <a:pt x="731512" y="1940634"/>
                  </a:lnTo>
                  <a:lnTo>
                    <a:pt x="731285" y="1941087"/>
                  </a:lnTo>
                  <a:lnTo>
                    <a:pt x="731285" y="1941768"/>
                  </a:lnTo>
                  <a:lnTo>
                    <a:pt x="731512" y="1943355"/>
                  </a:lnTo>
                  <a:lnTo>
                    <a:pt x="732419" y="1944715"/>
                  </a:lnTo>
                  <a:lnTo>
                    <a:pt x="734234" y="1946303"/>
                  </a:lnTo>
                  <a:lnTo>
                    <a:pt x="746260" y="1955147"/>
                  </a:lnTo>
                  <a:lnTo>
                    <a:pt x="767588" y="1971020"/>
                  </a:lnTo>
                  <a:lnTo>
                    <a:pt x="779840" y="1980544"/>
                  </a:lnTo>
                  <a:lnTo>
                    <a:pt x="792547" y="1990748"/>
                  </a:lnTo>
                  <a:lnTo>
                    <a:pt x="804572" y="2000953"/>
                  </a:lnTo>
                  <a:lnTo>
                    <a:pt x="810698" y="2006168"/>
                  </a:lnTo>
                  <a:lnTo>
                    <a:pt x="815917" y="2010930"/>
                  </a:lnTo>
                  <a:lnTo>
                    <a:pt x="821135" y="2017919"/>
                  </a:lnTo>
                  <a:lnTo>
                    <a:pt x="825446" y="2020908"/>
                  </a:lnTo>
                  <a:lnTo>
                    <a:pt x="829984" y="2025670"/>
                  </a:lnTo>
                  <a:lnTo>
                    <a:pt x="833842" y="2030658"/>
                  </a:lnTo>
                  <a:lnTo>
                    <a:pt x="837472" y="2035420"/>
                  </a:lnTo>
                  <a:lnTo>
                    <a:pt x="840875" y="2039956"/>
                  </a:lnTo>
                  <a:lnTo>
                    <a:pt x="846321" y="2048573"/>
                  </a:lnTo>
                  <a:lnTo>
                    <a:pt x="850632" y="2055602"/>
                  </a:lnTo>
                  <a:lnTo>
                    <a:pt x="853582" y="2061271"/>
                  </a:lnTo>
                  <a:lnTo>
                    <a:pt x="856077" y="2066260"/>
                  </a:lnTo>
                  <a:lnTo>
                    <a:pt x="856758" y="2054922"/>
                  </a:lnTo>
                  <a:lnTo>
                    <a:pt x="857212" y="2045398"/>
                  </a:lnTo>
                  <a:lnTo>
                    <a:pt x="857439" y="2038595"/>
                  </a:lnTo>
                  <a:lnTo>
                    <a:pt x="857439" y="2035874"/>
                  </a:lnTo>
                  <a:lnTo>
                    <a:pt x="857212" y="2032019"/>
                  </a:lnTo>
                  <a:lnTo>
                    <a:pt x="857439" y="2026350"/>
                  </a:lnTo>
                  <a:lnTo>
                    <a:pt x="857439" y="2020227"/>
                  </a:lnTo>
                  <a:lnTo>
                    <a:pt x="856985" y="2017372"/>
                  </a:lnTo>
                  <a:lnTo>
                    <a:pt x="856304" y="2012291"/>
                  </a:lnTo>
                  <a:lnTo>
                    <a:pt x="855170" y="2007755"/>
                  </a:lnTo>
                  <a:lnTo>
                    <a:pt x="854489" y="2005488"/>
                  </a:lnTo>
                  <a:lnTo>
                    <a:pt x="853582" y="2003674"/>
                  </a:lnTo>
                  <a:lnTo>
                    <a:pt x="852447" y="2001406"/>
                  </a:lnTo>
                  <a:lnTo>
                    <a:pt x="851313" y="1999365"/>
                  </a:lnTo>
                  <a:lnTo>
                    <a:pt x="849724" y="1997324"/>
                  </a:lnTo>
                  <a:lnTo>
                    <a:pt x="848363" y="1995737"/>
                  </a:lnTo>
                  <a:lnTo>
                    <a:pt x="846548" y="1993696"/>
                  </a:lnTo>
                  <a:lnTo>
                    <a:pt x="845186" y="1991429"/>
                  </a:lnTo>
                  <a:lnTo>
                    <a:pt x="843598" y="1988934"/>
                  </a:lnTo>
                  <a:lnTo>
                    <a:pt x="842010" y="1986213"/>
                  </a:lnTo>
                  <a:lnTo>
                    <a:pt x="840875" y="1983265"/>
                  </a:lnTo>
                  <a:lnTo>
                    <a:pt x="839741" y="1980317"/>
                  </a:lnTo>
                  <a:lnTo>
                    <a:pt x="837699" y="1973741"/>
                  </a:lnTo>
                  <a:lnTo>
                    <a:pt x="835884" y="1967392"/>
                  </a:lnTo>
                  <a:lnTo>
                    <a:pt x="834749" y="1961269"/>
                  </a:lnTo>
                  <a:lnTo>
                    <a:pt x="833615" y="1955373"/>
                  </a:lnTo>
                  <a:lnTo>
                    <a:pt x="832934" y="1951065"/>
                  </a:lnTo>
                  <a:lnTo>
                    <a:pt x="832253" y="1947210"/>
                  </a:lnTo>
                  <a:lnTo>
                    <a:pt x="831800" y="1944715"/>
                  </a:lnTo>
                  <a:lnTo>
                    <a:pt x="830665" y="1942675"/>
                  </a:lnTo>
                  <a:lnTo>
                    <a:pt x="829531" y="1941087"/>
                  </a:lnTo>
                  <a:lnTo>
                    <a:pt x="827942" y="1940180"/>
                  </a:lnTo>
                  <a:lnTo>
                    <a:pt x="826354" y="1939046"/>
                  </a:lnTo>
                  <a:lnTo>
                    <a:pt x="820455" y="1937232"/>
                  </a:lnTo>
                  <a:lnTo>
                    <a:pt x="815917" y="1935872"/>
                  </a:lnTo>
                  <a:lnTo>
                    <a:pt x="809337" y="1934738"/>
                  </a:lnTo>
                  <a:lnTo>
                    <a:pt x="792093" y="1931563"/>
                  </a:lnTo>
                  <a:lnTo>
                    <a:pt x="772353" y="1928842"/>
                  </a:lnTo>
                  <a:lnTo>
                    <a:pt x="754201" y="1926121"/>
                  </a:lnTo>
                  <a:lnTo>
                    <a:pt x="746941" y="1925441"/>
                  </a:lnTo>
                  <a:lnTo>
                    <a:pt x="740814" y="1925441"/>
                  </a:lnTo>
                  <a:lnTo>
                    <a:pt x="738772" y="1925441"/>
                  </a:lnTo>
                  <a:close/>
                  <a:moveTo>
                    <a:pt x="2528301" y="1786853"/>
                  </a:moveTo>
                  <a:lnTo>
                    <a:pt x="2526491" y="1787306"/>
                  </a:lnTo>
                  <a:lnTo>
                    <a:pt x="2524907" y="1787532"/>
                  </a:lnTo>
                  <a:lnTo>
                    <a:pt x="2523776" y="1787985"/>
                  </a:lnTo>
                  <a:lnTo>
                    <a:pt x="2522871" y="1788890"/>
                  </a:lnTo>
                  <a:lnTo>
                    <a:pt x="2522192" y="1789570"/>
                  </a:lnTo>
                  <a:lnTo>
                    <a:pt x="2521966" y="1790022"/>
                  </a:lnTo>
                  <a:lnTo>
                    <a:pt x="2521966" y="1790701"/>
                  </a:lnTo>
                  <a:lnTo>
                    <a:pt x="2521966" y="1792060"/>
                  </a:lnTo>
                  <a:lnTo>
                    <a:pt x="2522418" y="1792965"/>
                  </a:lnTo>
                  <a:lnTo>
                    <a:pt x="2522645" y="1793418"/>
                  </a:lnTo>
                  <a:lnTo>
                    <a:pt x="2530111" y="1800436"/>
                  </a:lnTo>
                  <a:lnTo>
                    <a:pt x="2542329" y="1811528"/>
                  </a:lnTo>
                  <a:lnTo>
                    <a:pt x="2562239" y="1829864"/>
                  </a:lnTo>
                  <a:lnTo>
                    <a:pt x="2565181" y="1832581"/>
                  </a:lnTo>
                  <a:lnTo>
                    <a:pt x="2568122" y="1835524"/>
                  </a:lnTo>
                  <a:lnTo>
                    <a:pt x="2573778" y="1842089"/>
                  </a:lnTo>
                  <a:lnTo>
                    <a:pt x="2579661" y="1848653"/>
                  </a:lnTo>
                  <a:lnTo>
                    <a:pt x="2584865" y="1855897"/>
                  </a:lnTo>
                  <a:lnTo>
                    <a:pt x="2589616" y="1863368"/>
                  </a:lnTo>
                  <a:lnTo>
                    <a:pt x="2594368" y="1870838"/>
                  </a:lnTo>
                  <a:lnTo>
                    <a:pt x="2598893" y="1878082"/>
                  </a:lnTo>
                  <a:lnTo>
                    <a:pt x="2602739" y="1885553"/>
                  </a:lnTo>
                  <a:lnTo>
                    <a:pt x="2606585" y="1892797"/>
                  </a:lnTo>
                  <a:lnTo>
                    <a:pt x="2609850" y="1899547"/>
                  </a:lnTo>
                  <a:lnTo>
                    <a:pt x="2610304" y="1897617"/>
                  </a:lnTo>
                  <a:lnTo>
                    <a:pt x="2613025" y="1888313"/>
                  </a:lnTo>
                  <a:lnTo>
                    <a:pt x="2616427" y="1877648"/>
                  </a:lnTo>
                  <a:lnTo>
                    <a:pt x="2620282" y="1866757"/>
                  </a:lnTo>
                  <a:lnTo>
                    <a:pt x="2623457" y="1856092"/>
                  </a:lnTo>
                  <a:lnTo>
                    <a:pt x="2624818" y="1851100"/>
                  </a:lnTo>
                  <a:lnTo>
                    <a:pt x="2626179" y="1846334"/>
                  </a:lnTo>
                  <a:lnTo>
                    <a:pt x="2627086" y="1842023"/>
                  </a:lnTo>
                  <a:lnTo>
                    <a:pt x="2627539" y="1837939"/>
                  </a:lnTo>
                  <a:lnTo>
                    <a:pt x="2627993" y="1833854"/>
                  </a:lnTo>
                  <a:lnTo>
                    <a:pt x="2627993" y="1828635"/>
                  </a:lnTo>
                  <a:lnTo>
                    <a:pt x="2627539" y="1822282"/>
                  </a:lnTo>
                  <a:lnTo>
                    <a:pt x="2627086" y="1815474"/>
                  </a:lnTo>
                  <a:lnTo>
                    <a:pt x="2626449" y="1806813"/>
                  </a:lnTo>
                  <a:lnTo>
                    <a:pt x="2619482" y="1804737"/>
                  </a:lnTo>
                  <a:lnTo>
                    <a:pt x="2608848" y="1802020"/>
                  </a:lnTo>
                  <a:lnTo>
                    <a:pt x="2598440" y="1799304"/>
                  </a:lnTo>
                  <a:lnTo>
                    <a:pt x="2588485" y="1796814"/>
                  </a:lnTo>
                  <a:lnTo>
                    <a:pt x="2578756" y="1794550"/>
                  </a:lnTo>
                  <a:lnTo>
                    <a:pt x="2561334" y="1791154"/>
                  </a:lnTo>
                  <a:lnTo>
                    <a:pt x="2547080" y="1788664"/>
                  </a:lnTo>
                  <a:lnTo>
                    <a:pt x="2537351" y="1787079"/>
                  </a:lnTo>
                  <a:lnTo>
                    <a:pt x="2533505" y="1786853"/>
                  </a:lnTo>
                  <a:lnTo>
                    <a:pt x="2530790" y="1786853"/>
                  </a:lnTo>
                  <a:lnTo>
                    <a:pt x="2528301" y="1786853"/>
                  </a:lnTo>
                  <a:close/>
                  <a:moveTo>
                    <a:pt x="3577420" y="1765942"/>
                  </a:moveTo>
                  <a:lnTo>
                    <a:pt x="3577420" y="1850996"/>
                  </a:lnTo>
                  <a:lnTo>
                    <a:pt x="3622513" y="1808583"/>
                  </a:lnTo>
                  <a:lnTo>
                    <a:pt x="3622513" y="1765942"/>
                  </a:lnTo>
                  <a:lnTo>
                    <a:pt x="3577420" y="1765942"/>
                  </a:lnTo>
                  <a:close/>
                  <a:moveTo>
                    <a:pt x="2758391" y="1666549"/>
                  </a:moveTo>
                  <a:lnTo>
                    <a:pt x="2757714" y="1671384"/>
                  </a:lnTo>
                  <a:lnTo>
                    <a:pt x="2756807" y="1681595"/>
                  </a:lnTo>
                  <a:lnTo>
                    <a:pt x="2756127" y="1689764"/>
                  </a:lnTo>
                  <a:lnTo>
                    <a:pt x="2755673" y="1700883"/>
                  </a:lnTo>
                  <a:lnTo>
                    <a:pt x="2755446" y="1705421"/>
                  </a:lnTo>
                  <a:lnTo>
                    <a:pt x="2754766" y="1709505"/>
                  </a:lnTo>
                  <a:lnTo>
                    <a:pt x="2754312" y="1712682"/>
                  </a:lnTo>
                  <a:lnTo>
                    <a:pt x="2753632" y="1715178"/>
                  </a:lnTo>
                  <a:lnTo>
                    <a:pt x="2752725" y="1717447"/>
                  </a:lnTo>
                  <a:lnTo>
                    <a:pt x="2751364" y="1719036"/>
                  </a:lnTo>
                  <a:lnTo>
                    <a:pt x="2749777" y="1720170"/>
                  </a:lnTo>
                  <a:lnTo>
                    <a:pt x="2747962" y="1721078"/>
                  </a:lnTo>
                  <a:lnTo>
                    <a:pt x="2745695" y="1721532"/>
                  </a:lnTo>
                  <a:lnTo>
                    <a:pt x="2743200" y="1721532"/>
                  </a:lnTo>
                  <a:lnTo>
                    <a:pt x="2740025" y="1721532"/>
                  </a:lnTo>
                  <a:lnTo>
                    <a:pt x="2736170" y="1721305"/>
                  </a:lnTo>
                  <a:lnTo>
                    <a:pt x="2727325" y="1720397"/>
                  </a:lnTo>
                  <a:lnTo>
                    <a:pt x="2723016" y="1720170"/>
                  </a:lnTo>
                  <a:lnTo>
                    <a:pt x="2721429" y="1720397"/>
                  </a:lnTo>
                  <a:lnTo>
                    <a:pt x="2719614" y="1720624"/>
                  </a:lnTo>
                  <a:lnTo>
                    <a:pt x="2718480" y="1721078"/>
                  </a:lnTo>
                  <a:lnTo>
                    <a:pt x="2716893" y="1721759"/>
                  </a:lnTo>
                  <a:lnTo>
                    <a:pt x="2715986" y="1722893"/>
                  </a:lnTo>
                  <a:lnTo>
                    <a:pt x="2714852" y="1724028"/>
                  </a:lnTo>
                  <a:lnTo>
                    <a:pt x="2714171" y="1725616"/>
                  </a:lnTo>
                  <a:lnTo>
                    <a:pt x="2713718" y="1727432"/>
                  </a:lnTo>
                  <a:lnTo>
                    <a:pt x="2713264" y="1729474"/>
                  </a:lnTo>
                  <a:lnTo>
                    <a:pt x="2712584" y="1732197"/>
                  </a:lnTo>
                  <a:lnTo>
                    <a:pt x="2712584" y="1735147"/>
                  </a:lnTo>
                  <a:lnTo>
                    <a:pt x="2712357" y="1738550"/>
                  </a:lnTo>
                  <a:lnTo>
                    <a:pt x="2713038" y="1746719"/>
                  </a:lnTo>
                  <a:lnTo>
                    <a:pt x="2713491" y="1752619"/>
                  </a:lnTo>
                  <a:lnTo>
                    <a:pt x="2714398" y="1761242"/>
                  </a:lnTo>
                  <a:lnTo>
                    <a:pt x="2717800" y="1785522"/>
                  </a:lnTo>
                  <a:lnTo>
                    <a:pt x="2721847" y="1810371"/>
                  </a:lnTo>
                  <a:lnTo>
                    <a:pt x="2724239" y="1811528"/>
                  </a:lnTo>
                  <a:lnTo>
                    <a:pt x="2737361" y="1818319"/>
                  </a:lnTo>
                  <a:lnTo>
                    <a:pt x="2750032" y="1825110"/>
                  </a:lnTo>
                  <a:lnTo>
                    <a:pt x="2761797" y="1832128"/>
                  </a:lnTo>
                  <a:lnTo>
                    <a:pt x="2773110" y="1838919"/>
                  </a:lnTo>
                  <a:lnTo>
                    <a:pt x="2783518" y="1845258"/>
                  </a:lnTo>
                  <a:lnTo>
                    <a:pt x="2801166" y="1856803"/>
                  </a:lnTo>
                  <a:lnTo>
                    <a:pt x="2822434" y="1871291"/>
                  </a:lnTo>
                  <a:lnTo>
                    <a:pt x="2823191" y="1871781"/>
                  </a:lnTo>
                  <a:lnTo>
                    <a:pt x="2823497" y="1868261"/>
                  </a:lnTo>
                  <a:lnTo>
                    <a:pt x="2823724" y="1863499"/>
                  </a:lnTo>
                  <a:lnTo>
                    <a:pt x="2823951" y="1858963"/>
                  </a:lnTo>
                  <a:lnTo>
                    <a:pt x="2823951" y="1854881"/>
                  </a:lnTo>
                  <a:lnTo>
                    <a:pt x="2823497" y="1850799"/>
                  </a:lnTo>
                  <a:lnTo>
                    <a:pt x="2822589" y="1845583"/>
                  </a:lnTo>
                  <a:lnTo>
                    <a:pt x="2821000" y="1839686"/>
                  </a:lnTo>
                  <a:lnTo>
                    <a:pt x="2819638" y="1832883"/>
                  </a:lnTo>
                  <a:lnTo>
                    <a:pt x="2815553" y="1817915"/>
                  </a:lnTo>
                  <a:lnTo>
                    <a:pt x="2811240" y="1802493"/>
                  </a:lnTo>
                  <a:lnTo>
                    <a:pt x="2802388" y="1773918"/>
                  </a:lnTo>
                  <a:lnTo>
                    <a:pt x="2799438" y="1763486"/>
                  </a:lnTo>
                  <a:lnTo>
                    <a:pt x="2798076" y="1757817"/>
                  </a:lnTo>
                  <a:lnTo>
                    <a:pt x="2796941" y="1752147"/>
                  </a:lnTo>
                  <a:lnTo>
                    <a:pt x="2796487" y="1749426"/>
                  </a:lnTo>
                  <a:lnTo>
                    <a:pt x="2796033" y="1747158"/>
                  </a:lnTo>
                  <a:lnTo>
                    <a:pt x="2795125" y="1745343"/>
                  </a:lnTo>
                  <a:lnTo>
                    <a:pt x="2794444" y="1744436"/>
                  </a:lnTo>
                  <a:lnTo>
                    <a:pt x="2793763" y="1743756"/>
                  </a:lnTo>
                  <a:lnTo>
                    <a:pt x="2793082" y="1743076"/>
                  </a:lnTo>
                  <a:lnTo>
                    <a:pt x="2791948" y="1742622"/>
                  </a:lnTo>
                  <a:lnTo>
                    <a:pt x="2790813" y="1742168"/>
                  </a:lnTo>
                  <a:lnTo>
                    <a:pt x="2789678" y="1741942"/>
                  </a:lnTo>
                  <a:lnTo>
                    <a:pt x="2788770" y="1741715"/>
                  </a:lnTo>
                  <a:lnTo>
                    <a:pt x="2787862" y="1740808"/>
                  </a:lnTo>
                  <a:lnTo>
                    <a:pt x="2786727" y="1739674"/>
                  </a:lnTo>
                  <a:lnTo>
                    <a:pt x="2785819" y="1738086"/>
                  </a:lnTo>
                  <a:lnTo>
                    <a:pt x="2783549" y="1734231"/>
                  </a:lnTo>
                  <a:lnTo>
                    <a:pt x="2781053" y="1729015"/>
                  </a:lnTo>
                  <a:lnTo>
                    <a:pt x="2778329" y="1723118"/>
                  </a:lnTo>
                  <a:lnTo>
                    <a:pt x="2775378" y="1716315"/>
                  </a:lnTo>
                  <a:lnTo>
                    <a:pt x="2769704" y="1700893"/>
                  </a:lnTo>
                  <a:lnTo>
                    <a:pt x="2764257" y="1685018"/>
                  </a:lnTo>
                  <a:lnTo>
                    <a:pt x="2759263" y="1669597"/>
                  </a:lnTo>
                  <a:lnTo>
                    <a:pt x="2758391" y="1666549"/>
                  </a:lnTo>
                  <a:close/>
                  <a:moveTo>
                    <a:pt x="1839474" y="1648604"/>
                  </a:moveTo>
                  <a:lnTo>
                    <a:pt x="1837888" y="1850604"/>
                  </a:lnTo>
                  <a:lnTo>
                    <a:pt x="1871011" y="1853779"/>
                  </a:lnTo>
                  <a:lnTo>
                    <a:pt x="1899144" y="1856273"/>
                  </a:lnTo>
                  <a:lnTo>
                    <a:pt x="1922966" y="1858314"/>
                  </a:lnTo>
                  <a:lnTo>
                    <a:pt x="1931814" y="1859221"/>
                  </a:lnTo>
                  <a:lnTo>
                    <a:pt x="1942250" y="1860809"/>
                  </a:lnTo>
                  <a:lnTo>
                    <a:pt x="1955311" y="1862576"/>
                  </a:lnTo>
                  <a:lnTo>
                    <a:pt x="1941771" y="1860557"/>
                  </a:lnTo>
                  <a:lnTo>
                    <a:pt x="1931827" y="1859199"/>
                  </a:lnTo>
                  <a:lnTo>
                    <a:pt x="1923239" y="1858294"/>
                  </a:lnTo>
                  <a:lnTo>
                    <a:pt x="1899508" y="1856257"/>
                  </a:lnTo>
                  <a:lnTo>
                    <a:pt x="1871483" y="1853767"/>
                  </a:lnTo>
                  <a:lnTo>
                    <a:pt x="1838486" y="1850599"/>
                  </a:lnTo>
                  <a:lnTo>
                    <a:pt x="1840068" y="1648721"/>
                  </a:lnTo>
                  <a:lnTo>
                    <a:pt x="1839474" y="1648604"/>
                  </a:lnTo>
                  <a:close/>
                  <a:moveTo>
                    <a:pt x="2063841" y="1455563"/>
                  </a:moveTo>
                  <a:lnTo>
                    <a:pt x="2062721" y="1458761"/>
                  </a:lnTo>
                  <a:lnTo>
                    <a:pt x="2057276" y="1473501"/>
                  </a:lnTo>
                  <a:lnTo>
                    <a:pt x="2054100" y="1480984"/>
                  </a:lnTo>
                  <a:lnTo>
                    <a:pt x="2051150" y="1487787"/>
                  </a:lnTo>
                  <a:lnTo>
                    <a:pt x="2047974" y="1494590"/>
                  </a:lnTo>
                  <a:lnTo>
                    <a:pt x="2044571" y="1500485"/>
                  </a:lnTo>
                  <a:lnTo>
                    <a:pt x="2041395" y="1505701"/>
                  </a:lnTo>
                  <a:lnTo>
                    <a:pt x="2038218" y="1510236"/>
                  </a:lnTo>
                  <a:lnTo>
                    <a:pt x="2035269" y="1514091"/>
                  </a:lnTo>
                  <a:lnTo>
                    <a:pt x="2032093" y="1518399"/>
                  </a:lnTo>
                  <a:lnTo>
                    <a:pt x="2025967" y="1526563"/>
                  </a:lnTo>
                  <a:lnTo>
                    <a:pt x="2022791" y="1530418"/>
                  </a:lnTo>
                  <a:lnTo>
                    <a:pt x="2019388" y="1534500"/>
                  </a:lnTo>
                  <a:lnTo>
                    <a:pt x="2017531" y="1537901"/>
                  </a:lnTo>
                  <a:lnTo>
                    <a:pt x="2011674" y="1541302"/>
                  </a:lnTo>
                  <a:lnTo>
                    <a:pt x="2007136" y="1544477"/>
                  </a:lnTo>
                  <a:lnTo>
                    <a:pt x="2004868" y="1545611"/>
                  </a:lnTo>
                  <a:lnTo>
                    <a:pt x="2002599" y="1546745"/>
                  </a:lnTo>
                  <a:lnTo>
                    <a:pt x="1999650" y="1548105"/>
                  </a:lnTo>
                  <a:lnTo>
                    <a:pt x="1996927" y="1549012"/>
                  </a:lnTo>
                  <a:lnTo>
                    <a:pt x="1994204" y="1549919"/>
                  </a:lnTo>
                  <a:lnTo>
                    <a:pt x="1991255" y="1550600"/>
                  </a:lnTo>
                  <a:lnTo>
                    <a:pt x="1988079" y="1551053"/>
                  </a:lnTo>
                  <a:lnTo>
                    <a:pt x="1984676" y="1551280"/>
                  </a:lnTo>
                  <a:lnTo>
                    <a:pt x="1981046" y="1551507"/>
                  </a:lnTo>
                  <a:lnTo>
                    <a:pt x="1977416" y="1551507"/>
                  </a:lnTo>
                  <a:lnTo>
                    <a:pt x="1973786" y="1551507"/>
                  </a:lnTo>
                  <a:lnTo>
                    <a:pt x="1969475" y="1551053"/>
                  </a:lnTo>
                  <a:lnTo>
                    <a:pt x="1965391" y="1550600"/>
                  </a:lnTo>
                  <a:lnTo>
                    <a:pt x="1960854" y="1549919"/>
                  </a:lnTo>
                  <a:lnTo>
                    <a:pt x="1924100" y="1543116"/>
                  </a:lnTo>
                  <a:lnTo>
                    <a:pt x="1891203" y="1537447"/>
                  </a:lnTo>
                  <a:lnTo>
                    <a:pt x="1858533" y="1532232"/>
                  </a:lnTo>
                  <a:lnTo>
                    <a:pt x="1857399" y="1533139"/>
                  </a:lnTo>
                  <a:lnTo>
                    <a:pt x="1855811" y="1534046"/>
                  </a:lnTo>
                  <a:lnTo>
                    <a:pt x="1853996" y="1535180"/>
                  </a:lnTo>
                  <a:lnTo>
                    <a:pt x="1850819" y="1535860"/>
                  </a:lnTo>
                  <a:lnTo>
                    <a:pt x="1847189" y="1536767"/>
                  </a:lnTo>
                  <a:lnTo>
                    <a:pt x="1842879" y="1536994"/>
                  </a:lnTo>
                  <a:lnTo>
                    <a:pt x="1840610" y="1536994"/>
                  </a:lnTo>
                  <a:lnTo>
                    <a:pt x="1837888" y="1536767"/>
                  </a:lnTo>
                  <a:lnTo>
                    <a:pt x="1828359" y="1535180"/>
                  </a:lnTo>
                  <a:lnTo>
                    <a:pt x="1822687" y="1534046"/>
                  </a:lnTo>
                  <a:lnTo>
                    <a:pt x="1819737" y="1533139"/>
                  </a:lnTo>
                  <a:lnTo>
                    <a:pt x="1818603" y="1532685"/>
                  </a:lnTo>
                  <a:lnTo>
                    <a:pt x="1818603" y="1644252"/>
                  </a:lnTo>
                  <a:lnTo>
                    <a:pt x="1819275" y="1644383"/>
                  </a:lnTo>
                  <a:lnTo>
                    <a:pt x="1819275" y="1533297"/>
                  </a:lnTo>
                  <a:lnTo>
                    <a:pt x="1820405" y="1533750"/>
                  </a:lnTo>
                  <a:lnTo>
                    <a:pt x="1823343" y="1534655"/>
                  </a:lnTo>
                  <a:lnTo>
                    <a:pt x="1828993" y="1535787"/>
                  </a:lnTo>
                  <a:lnTo>
                    <a:pt x="1838486" y="1537371"/>
                  </a:lnTo>
                  <a:lnTo>
                    <a:pt x="1841198" y="1537597"/>
                  </a:lnTo>
                  <a:lnTo>
                    <a:pt x="1843458" y="1537597"/>
                  </a:lnTo>
                  <a:lnTo>
                    <a:pt x="1847752" y="1537371"/>
                  </a:lnTo>
                  <a:lnTo>
                    <a:pt x="1851368" y="1536466"/>
                  </a:lnTo>
                  <a:lnTo>
                    <a:pt x="1854532" y="1535787"/>
                  </a:lnTo>
                  <a:lnTo>
                    <a:pt x="1856340" y="1534655"/>
                  </a:lnTo>
                  <a:lnTo>
                    <a:pt x="1857922" y="1533750"/>
                  </a:lnTo>
                  <a:lnTo>
                    <a:pt x="1859052" y="1532845"/>
                  </a:lnTo>
                  <a:lnTo>
                    <a:pt x="1891597" y="1538050"/>
                  </a:lnTo>
                  <a:lnTo>
                    <a:pt x="1924369" y="1543708"/>
                  </a:lnTo>
                  <a:lnTo>
                    <a:pt x="1960982" y="1550498"/>
                  </a:lnTo>
                  <a:lnTo>
                    <a:pt x="1965502" y="1551177"/>
                  </a:lnTo>
                  <a:lnTo>
                    <a:pt x="1969570" y="1551629"/>
                  </a:lnTo>
                  <a:lnTo>
                    <a:pt x="1973864" y="1552082"/>
                  </a:lnTo>
                  <a:lnTo>
                    <a:pt x="1977480" y="1552082"/>
                  </a:lnTo>
                  <a:lnTo>
                    <a:pt x="1981097" y="1552082"/>
                  </a:lnTo>
                  <a:lnTo>
                    <a:pt x="1984713" y="1551856"/>
                  </a:lnTo>
                  <a:lnTo>
                    <a:pt x="1988103" y="1551629"/>
                  </a:lnTo>
                  <a:lnTo>
                    <a:pt x="1991267" y="1551177"/>
                  </a:lnTo>
                  <a:lnTo>
                    <a:pt x="1994205" y="1550498"/>
                  </a:lnTo>
                  <a:lnTo>
                    <a:pt x="1996917" y="1549592"/>
                  </a:lnTo>
                  <a:lnTo>
                    <a:pt x="1999629" y="1548687"/>
                  </a:lnTo>
                  <a:lnTo>
                    <a:pt x="2002567" y="1547329"/>
                  </a:lnTo>
                  <a:lnTo>
                    <a:pt x="2004827" y="1546198"/>
                  </a:lnTo>
                  <a:lnTo>
                    <a:pt x="2007087" y="1545066"/>
                  </a:lnTo>
                  <a:lnTo>
                    <a:pt x="2011608" y="1541897"/>
                  </a:lnTo>
                  <a:lnTo>
                    <a:pt x="2017450" y="1538503"/>
                  </a:lnTo>
                  <a:lnTo>
                    <a:pt x="2019292" y="1535108"/>
                  </a:lnTo>
                  <a:lnTo>
                    <a:pt x="2022682" y="1531034"/>
                  </a:lnTo>
                  <a:lnTo>
                    <a:pt x="2025846" y="1527187"/>
                  </a:lnTo>
                  <a:lnTo>
                    <a:pt x="2031948" y="1519039"/>
                  </a:lnTo>
                  <a:lnTo>
                    <a:pt x="2035112" y="1514739"/>
                  </a:lnTo>
                  <a:lnTo>
                    <a:pt x="2038050" y="1510892"/>
                  </a:lnTo>
                  <a:lnTo>
                    <a:pt x="2041215" y="1506365"/>
                  </a:lnTo>
                  <a:lnTo>
                    <a:pt x="2044379" y="1501160"/>
                  </a:lnTo>
                  <a:lnTo>
                    <a:pt x="2047769" y="1495275"/>
                  </a:lnTo>
                  <a:lnTo>
                    <a:pt x="2050933" y="1488486"/>
                  </a:lnTo>
                  <a:lnTo>
                    <a:pt x="2053871" y="1481696"/>
                  </a:lnTo>
                  <a:lnTo>
                    <a:pt x="2057035" y="1474228"/>
                  </a:lnTo>
                  <a:lnTo>
                    <a:pt x="2062459" y="1459517"/>
                  </a:lnTo>
                  <a:lnTo>
                    <a:pt x="2063841" y="1455563"/>
                  </a:lnTo>
                  <a:close/>
                  <a:moveTo>
                    <a:pt x="886028" y="1447652"/>
                  </a:moveTo>
                  <a:lnTo>
                    <a:pt x="662308" y="1505476"/>
                  </a:lnTo>
                  <a:lnTo>
                    <a:pt x="716537" y="1515227"/>
                  </a:lnTo>
                  <a:lnTo>
                    <a:pt x="760100" y="1523164"/>
                  </a:lnTo>
                  <a:lnTo>
                    <a:pt x="778706" y="1527019"/>
                  </a:lnTo>
                  <a:lnTo>
                    <a:pt x="792093" y="1529740"/>
                  </a:lnTo>
                  <a:lnTo>
                    <a:pt x="797311" y="1530647"/>
                  </a:lnTo>
                  <a:lnTo>
                    <a:pt x="802530" y="1531327"/>
                  </a:lnTo>
                  <a:lnTo>
                    <a:pt x="807749" y="1532008"/>
                  </a:lnTo>
                  <a:lnTo>
                    <a:pt x="812740" y="1532234"/>
                  </a:lnTo>
                  <a:lnTo>
                    <a:pt x="817732" y="1532234"/>
                  </a:lnTo>
                  <a:lnTo>
                    <a:pt x="822497" y="1532008"/>
                  </a:lnTo>
                  <a:lnTo>
                    <a:pt x="827262" y="1531327"/>
                  </a:lnTo>
                  <a:lnTo>
                    <a:pt x="831800" y="1530420"/>
                  </a:lnTo>
                  <a:lnTo>
                    <a:pt x="836111" y="1529513"/>
                  </a:lnTo>
                  <a:lnTo>
                    <a:pt x="840195" y="1527926"/>
                  </a:lnTo>
                  <a:lnTo>
                    <a:pt x="843825" y="1526565"/>
                  </a:lnTo>
                  <a:lnTo>
                    <a:pt x="847682" y="1524525"/>
                  </a:lnTo>
                  <a:lnTo>
                    <a:pt x="850632" y="1522030"/>
                  </a:lnTo>
                  <a:lnTo>
                    <a:pt x="853582" y="1519536"/>
                  </a:lnTo>
                  <a:lnTo>
                    <a:pt x="856077" y="1516588"/>
                  </a:lnTo>
                  <a:lnTo>
                    <a:pt x="857893" y="1513640"/>
                  </a:lnTo>
                  <a:lnTo>
                    <a:pt x="862204" y="1505476"/>
                  </a:lnTo>
                  <a:lnTo>
                    <a:pt x="866741" y="1495499"/>
                  </a:lnTo>
                  <a:lnTo>
                    <a:pt x="871279" y="1484841"/>
                  </a:lnTo>
                  <a:lnTo>
                    <a:pt x="875817" y="1473730"/>
                  </a:lnTo>
                  <a:lnTo>
                    <a:pt x="883078" y="1455362"/>
                  </a:lnTo>
                  <a:lnTo>
                    <a:pt x="886028" y="1447652"/>
                  </a:lnTo>
                  <a:close/>
                  <a:moveTo>
                    <a:pt x="2040260" y="1434271"/>
                  </a:moveTo>
                  <a:lnTo>
                    <a:pt x="1828359" y="1489374"/>
                  </a:lnTo>
                  <a:lnTo>
                    <a:pt x="1879859" y="1498445"/>
                  </a:lnTo>
                  <a:lnTo>
                    <a:pt x="1920924" y="1506154"/>
                  </a:lnTo>
                  <a:lnTo>
                    <a:pt x="1938393" y="1509329"/>
                  </a:lnTo>
                  <a:lnTo>
                    <a:pt x="1951325" y="1512050"/>
                  </a:lnTo>
                  <a:lnTo>
                    <a:pt x="1956316" y="1513184"/>
                  </a:lnTo>
                  <a:lnTo>
                    <a:pt x="1961081" y="1513638"/>
                  </a:lnTo>
                  <a:lnTo>
                    <a:pt x="1966072" y="1514091"/>
                  </a:lnTo>
                  <a:lnTo>
                    <a:pt x="1971063" y="1514318"/>
                  </a:lnTo>
                  <a:lnTo>
                    <a:pt x="1975601" y="1514318"/>
                  </a:lnTo>
                  <a:lnTo>
                    <a:pt x="1980138" y="1514091"/>
                  </a:lnTo>
                  <a:lnTo>
                    <a:pt x="1984676" y="1513638"/>
                  </a:lnTo>
                  <a:lnTo>
                    <a:pt x="1988760" y="1512957"/>
                  </a:lnTo>
                  <a:lnTo>
                    <a:pt x="1993070" y="1511823"/>
                  </a:lnTo>
                  <a:lnTo>
                    <a:pt x="1996700" y="1510690"/>
                  </a:lnTo>
                  <a:lnTo>
                    <a:pt x="2000557" y="1508876"/>
                  </a:lnTo>
                  <a:lnTo>
                    <a:pt x="2003733" y="1507061"/>
                  </a:lnTo>
                  <a:lnTo>
                    <a:pt x="2006683" y="1505021"/>
                  </a:lnTo>
                  <a:lnTo>
                    <a:pt x="2009405" y="1502526"/>
                  </a:lnTo>
                  <a:lnTo>
                    <a:pt x="2011901" y="1499805"/>
                  </a:lnTo>
                  <a:lnTo>
                    <a:pt x="2013943" y="1496857"/>
                  </a:lnTo>
                  <a:lnTo>
                    <a:pt x="2017573" y="1489374"/>
                  </a:lnTo>
                  <a:lnTo>
                    <a:pt x="2021883" y="1479850"/>
                  </a:lnTo>
                  <a:lnTo>
                    <a:pt x="2026194" y="1469419"/>
                  </a:lnTo>
                  <a:lnTo>
                    <a:pt x="2030505" y="1458988"/>
                  </a:lnTo>
                  <a:lnTo>
                    <a:pt x="2037538" y="1441754"/>
                  </a:lnTo>
                  <a:lnTo>
                    <a:pt x="2040260" y="1434271"/>
                  </a:lnTo>
                  <a:close/>
                  <a:moveTo>
                    <a:pt x="2534153" y="1431724"/>
                  </a:moveTo>
                  <a:lnTo>
                    <a:pt x="2534029" y="1431900"/>
                  </a:lnTo>
                  <a:lnTo>
                    <a:pt x="2532660" y="1434172"/>
                  </a:lnTo>
                  <a:lnTo>
                    <a:pt x="2530834" y="1435990"/>
                  </a:lnTo>
                  <a:lnTo>
                    <a:pt x="2528781" y="1437808"/>
                  </a:lnTo>
                  <a:lnTo>
                    <a:pt x="2526955" y="1439626"/>
                  </a:lnTo>
                  <a:lnTo>
                    <a:pt x="2524674" y="1440989"/>
                  </a:lnTo>
                  <a:lnTo>
                    <a:pt x="2522164" y="1442126"/>
                  </a:lnTo>
                  <a:lnTo>
                    <a:pt x="2519654" y="1443035"/>
                  </a:lnTo>
                  <a:lnTo>
                    <a:pt x="2517144" y="1443716"/>
                  </a:lnTo>
                  <a:lnTo>
                    <a:pt x="2514406" y="1444398"/>
                  </a:lnTo>
                  <a:lnTo>
                    <a:pt x="2511668" y="1444625"/>
                  </a:lnTo>
                  <a:lnTo>
                    <a:pt x="2508930" y="1444625"/>
                  </a:lnTo>
                  <a:lnTo>
                    <a:pt x="2506192" y="1443944"/>
                  </a:lnTo>
                  <a:lnTo>
                    <a:pt x="2473956" y="1438409"/>
                  </a:lnTo>
                  <a:lnTo>
                    <a:pt x="2472416" y="1565911"/>
                  </a:lnTo>
                  <a:lnTo>
                    <a:pt x="2483955" y="1565911"/>
                  </a:lnTo>
                  <a:lnTo>
                    <a:pt x="2482824" y="1738861"/>
                  </a:lnTo>
                  <a:lnTo>
                    <a:pt x="2483050" y="1742483"/>
                  </a:lnTo>
                  <a:lnTo>
                    <a:pt x="2483276" y="1745426"/>
                  </a:lnTo>
                  <a:lnTo>
                    <a:pt x="2483502" y="1747690"/>
                  </a:lnTo>
                  <a:lnTo>
                    <a:pt x="2483955" y="1749275"/>
                  </a:lnTo>
                  <a:lnTo>
                    <a:pt x="2484634" y="1750633"/>
                  </a:lnTo>
                  <a:lnTo>
                    <a:pt x="2484860" y="1750859"/>
                  </a:lnTo>
                  <a:lnTo>
                    <a:pt x="2491421" y="1751765"/>
                  </a:lnTo>
                  <a:lnTo>
                    <a:pt x="2509295" y="1753802"/>
                  </a:lnTo>
                  <a:lnTo>
                    <a:pt x="2516988" y="1754934"/>
                  </a:lnTo>
                  <a:lnTo>
                    <a:pt x="2527848" y="1756292"/>
                  </a:lnTo>
                  <a:lnTo>
                    <a:pt x="2541876" y="1758782"/>
                  </a:lnTo>
                  <a:lnTo>
                    <a:pt x="2559072" y="1761725"/>
                  </a:lnTo>
                  <a:lnTo>
                    <a:pt x="2578982" y="1765800"/>
                  </a:lnTo>
                  <a:lnTo>
                    <a:pt x="2601834" y="1770780"/>
                  </a:lnTo>
                  <a:lnTo>
                    <a:pt x="2623204" y="1775834"/>
                  </a:lnTo>
                  <a:lnTo>
                    <a:pt x="2620736" y="1754434"/>
                  </a:lnTo>
                  <a:lnTo>
                    <a:pt x="2619375" y="1743769"/>
                  </a:lnTo>
                  <a:lnTo>
                    <a:pt x="2618921" y="1737643"/>
                  </a:lnTo>
                  <a:lnTo>
                    <a:pt x="2618921" y="1731743"/>
                  </a:lnTo>
                  <a:lnTo>
                    <a:pt x="2618921" y="1729247"/>
                  </a:lnTo>
                  <a:lnTo>
                    <a:pt x="2618921" y="1726751"/>
                  </a:lnTo>
                  <a:lnTo>
                    <a:pt x="2618468" y="1724709"/>
                  </a:lnTo>
                  <a:lnTo>
                    <a:pt x="2618014" y="1724028"/>
                  </a:lnTo>
                  <a:lnTo>
                    <a:pt x="2617561" y="1723120"/>
                  </a:lnTo>
                  <a:lnTo>
                    <a:pt x="2616654" y="1722440"/>
                  </a:lnTo>
                  <a:lnTo>
                    <a:pt x="2615746" y="1721532"/>
                  </a:lnTo>
                  <a:lnTo>
                    <a:pt x="2614839" y="1721078"/>
                  </a:lnTo>
                  <a:lnTo>
                    <a:pt x="2613479" y="1720624"/>
                  </a:lnTo>
                  <a:lnTo>
                    <a:pt x="2612798" y="1720170"/>
                  </a:lnTo>
                  <a:lnTo>
                    <a:pt x="2612118" y="1719036"/>
                  </a:lnTo>
                  <a:lnTo>
                    <a:pt x="2611211" y="1717901"/>
                  </a:lnTo>
                  <a:lnTo>
                    <a:pt x="2610530" y="1716086"/>
                  </a:lnTo>
                  <a:lnTo>
                    <a:pt x="2608716" y="1712002"/>
                  </a:lnTo>
                  <a:lnTo>
                    <a:pt x="2607355" y="1706556"/>
                  </a:lnTo>
                  <a:lnTo>
                    <a:pt x="2605541" y="1699975"/>
                  </a:lnTo>
                  <a:lnTo>
                    <a:pt x="2604180" y="1692714"/>
                  </a:lnTo>
                  <a:lnTo>
                    <a:pt x="2601005" y="1676830"/>
                  </a:lnTo>
                  <a:lnTo>
                    <a:pt x="2598284" y="1660038"/>
                  </a:lnTo>
                  <a:lnTo>
                    <a:pt x="2596243" y="1644154"/>
                  </a:lnTo>
                  <a:lnTo>
                    <a:pt x="2594655" y="1630766"/>
                  </a:lnTo>
                  <a:lnTo>
                    <a:pt x="2594429" y="1625547"/>
                  </a:lnTo>
                  <a:lnTo>
                    <a:pt x="2594202" y="1621236"/>
                  </a:lnTo>
                  <a:lnTo>
                    <a:pt x="2593975" y="1608756"/>
                  </a:lnTo>
                  <a:lnTo>
                    <a:pt x="2593748" y="1603310"/>
                  </a:lnTo>
                  <a:lnTo>
                    <a:pt x="2593068" y="1598545"/>
                  </a:lnTo>
                  <a:lnTo>
                    <a:pt x="2592614" y="1594233"/>
                  </a:lnTo>
                  <a:lnTo>
                    <a:pt x="2591707" y="1590830"/>
                  </a:lnTo>
                  <a:lnTo>
                    <a:pt x="2590120" y="1587880"/>
                  </a:lnTo>
                  <a:lnTo>
                    <a:pt x="2589439" y="1586745"/>
                  </a:lnTo>
                  <a:lnTo>
                    <a:pt x="2588759" y="1585611"/>
                  </a:lnTo>
                  <a:lnTo>
                    <a:pt x="2588305" y="1584930"/>
                  </a:lnTo>
                  <a:lnTo>
                    <a:pt x="2587398" y="1583115"/>
                  </a:lnTo>
                  <a:lnTo>
                    <a:pt x="2585584" y="1577896"/>
                  </a:lnTo>
                  <a:lnTo>
                    <a:pt x="2583089" y="1570407"/>
                  </a:lnTo>
                  <a:lnTo>
                    <a:pt x="2580141" y="1560877"/>
                  </a:lnTo>
                  <a:lnTo>
                    <a:pt x="2573338" y="1537505"/>
                  </a:lnTo>
                  <a:lnTo>
                    <a:pt x="2565400" y="1510956"/>
                  </a:lnTo>
                  <a:lnTo>
                    <a:pt x="2557689" y="1484180"/>
                  </a:lnTo>
                  <a:lnTo>
                    <a:pt x="2550432" y="1460354"/>
                  </a:lnTo>
                  <a:lnTo>
                    <a:pt x="2547257" y="1450370"/>
                  </a:lnTo>
                  <a:lnTo>
                    <a:pt x="2544536" y="1442428"/>
                  </a:lnTo>
                  <a:lnTo>
                    <a:pt x="2542268" y="1436982"/>
                  </a:lnTo>
                  <a:lnTo>
                    <a:pt x="2541361" y="1435167"/>
                  </a:lnTo>
                  <a:lnTo>
                    <a:pt x="2540680" y="1434032"/>
                  </a:lnTo>
                  <a:lnTo>
                    <a:pt x="2539093" y="1433352"/>
                  </a:lnTo>
                  <a:lnTo>
                    <a:pt x="2536371" y="1432217"/>
                  </a:lnTo>
                  <a:lnTo>
                    <a:pt x="2534153" y="1431724"/>
                  </a:lnTo>
                  <a:close/>
                  <a:moveTo>
                    <a:pt x="975878" y="1425656"/>
                  </a:moveTo>
                  <a:lnTo>
                    <a:pt x="922104" y="1435407"/>
                  </a:lnTo>
                  <a:lnTo>
                    <a:pt x="918474" y="1446972"/>
                  </a:lnTo>
                  <a:lnTo>
                    <a:pt x="914843" y="1458990"/>
                  </a:lnTo>
                  <a:lnTo>
                    <a:pt x="909625" y="1473503"/>
                  </a:lnTo>
                  <a:lnTo>
                    <a:pt x="903952" y="1488696"/>
                  </a:lnTo>
                  <a:lnTo>
                    <a:pt x="900776" y="1496406"/>
                  </a:lnTo>
                  <a:lnTo>
                    <a:pt x="897372" y="1503889"/>
                  </a:lnTo>
                  <a:lnTo>
                    <a:pt x="894196" y="1511146"/>
                  </a:lnTo>
                  <a:lnTo>
                    <a:pt x="890792" y="1517268"/>
                  </a:lnTo>
                  <a:lnTo>
                    <a:pt x="887162" y="1522937"/>
                  </a:lnTo>
                  <a:lnTo>
                    <a:pt x="885574" y="1525432"/>
                  </a:lnTo>
                  <a:lnTo>
                    <a:pt x="883986" y="1527699"/>
                  </a:lnTo>
                  <a:lnTo>
                    <a:pt x="880582" y="1532008"/>
                  </a:lnTo>
                  <a:lnTo>
                    <a:pt x="877406" y="1536089"/>
                  </a:lnTo>
                  <a:lnTo>
                    <a:pt x="870826" y="1544933"/>
                  </a:lnTo>
                  <a:lnTo>
                    <a:pt x="867422" y="1549015"/>
                  </a:lnTo>
                  <a:lnTo>
                    <a:pt x="864019" y="1553097"/>
                  </a:lnTo>
                  <a:lnTo>
                    <a:pt x="859935" y="1556952"/>
                  </a:lnTo>
                  <a:lnTo>
                    <a:pt x="855850" y="1560353"/>
                  </a:lnTo>
                  <a:lnTo>
                    <a:pt x="853582" y="1562167"/>
                  </a:lnTo>
                  <a:lnTo>
                    <a:pt x="851313" y="1563754"/>
                  </a:lnTo>
                  <a:lnTo>
                    <a:pt x="848817" y="1565115"/>
                  </a:lnTo>
                  <a:lnTo>
                    <a:pt x="846094" y="1566476"/>
                  </a:lnTo>
                  <a:lnTo>
                    <a:pt x="843371" y="1567609"/>
                  </a:lnTo>
                  <a:lnTo>
                    <a:pt x="840422" y="1568743"/>
                  </a:lnTo>
                  <a:lnTo>
                    <a:pt x="837472" y="1569424"/>
                  </a:lnTo>
                  <a:lnTo>
                    <a:pt x="834068" y="1570104"/>
                  </a:lnTo>
                  <a:lnTo>
                    <a:pt x="830892" y="1570784"/>
                  </a:lnTo>
                  <a:lnTo>
                    <a:pt x="827488" y="1571011"/>
                  </a:lnTo>
                  <a:lnTo>
                    <a:pt x="823858" y="1571464"/>
                  </a:lnTo>
                  <a:lnTo>
                    <a:pt x="819774" y="1571464"/>
                  </a:lnTo>
                  <a:lnTo>
                    <a:pt x="815463" y="1571011"/>
                  </a:lnTo>
                  <a:lnTo>
                    <a:pt x="811379" y="1570784"/>
                  </a:lnTo>
                  <a:lnTo>
                    <a:pt x="806841" y="1570331"/>
                  </a:lnTo>
                  <a:lnTo>
                    <a:pt x="802076" y="1569424"/>
                  </a:lnTo>
                  <a:lnTo>
                    <a:pt x="782563" y="1565795"/>
                  </a:lnTo>
                  <a:lnTo>
                    <a:pt x="763277" y="1562394"/>
                  </a:lnTo>
                  <a:lnTo>
                    <a:pt x="728789" y="1556498"/>
                  </a:lnTo>
                  <a:lnTo>
                    <a:pt x="694301" y="1550829"/>
                  </a:lnTo>
                  <a:lnTo>
                    <a:pt x="692939" y="1551736"/>
                  </a:lnTo>
                  <a:lnTo>
                    <a:pt x="691578" y="1552870"/>
                  </a:lnTo>
                  <a:lnTo>
                    <a:pt x="689309" y="1554004"/>
                  </a:lnTo>
                  <a:lnTo>
                    <a:pt x="686132" y="1554911"/>
                  </a:lnTo>
                  <a:lnTo>
                    <a:pt x="682275" y="1555818"/>
                  </a:lnTo>
                  <a:lnTo>
                    <a:pt x="680233" y="1555818"/>
                  </a:lnTo>
                  <a:lnTo>
                    <a:pt x="677737" y="1556045"/>
                  </a:lnTo>
                  <a:lnTo>
                    <a:pt x="675015" y="1555818"/>
                  </a:lnTo>
                  <a:lnTo>
                    <a:pt x="672292" y="1555591"/>
                  </a:lnTo>
                  <a:lnTo>
                    <a:pt x="662308" y="1554004"/>
                  </a:lnTo>
                  <a:lnTo>
                    <a:pt x="656409" y="1552870"/>
                  </a:lnTo>
                  <a:lnTo>
                    <a:pt x="653006" y="1551736"/>
                  </a:lnTo>
                  <a:lnTo>
                    <a:pt x="652325" y="1551509"/>
                  </a:lnTo>
                  <a:lnTo>
                    <a:pt x="652325" y="1669199"/>
                  </a:lnTo>
                  <a:lnTo>
                    <a:pt x="674107" y="1673508"/>
                  </a:lnTo>
                  <a:lnTo>
                    <a:pt x="672292" y="1887118"/>
                  </a:lnTo>
                  <a:lnTo>
                    <a:pt x="707234" y="1890292"/>
                  </a:lnTo>
                  <a:lnTo>
                    <a:pt x="736957" y="1893014"/>
                  </a:lnTo>
                  <a:lnTo>
                    <a:pt x="761916" y="1895281"/>
                  </a:lnTo>
                  <a:lnTo>
                    <a:pt x="772580" y="1896188"/>
                  </a:lnTo>
                  <a:lnTo>
                    <a:pt x="784832" y="1897549"/>
                  </a:lnTo>
                  <a:lnTo>
                    <a:pt x="809791" y="1900950"/>
                  </a:lnTo>
                  <a:lnTo>
                    <a:pt x="829758" y="1903898"/>
                  </a:lnTo>
                  <a:lnTo>
                    <a:pt x="837926" y="1905032"/>
                  </a:lnTo>
                  <a:lnTo>
                    <a:pt x="842690" y="1900497"/>
                  </a:lnTo>
                  <a:lnTo>
                    <a:pt x="847682" y="1895054"/>
                  </a:lnTo>
                  <a:lnTo>
                    <a:pt x="853808" y="1888252"/>
                  </a:lnTo>
                  <a:lnTo>
                    <a:pt x="860388" y="1880542"/>
                  </a:lnTo>
                  <a:lnTo>
                    <a:pt x="867422" y="1872151"/>
                  </a:lnTo>
                  <a:lnTo>
                    <a:pt x="874229" y="1863534"/>
                  </a:lnTo>
                  <a:lnTo>
                    <a:pt x="877179" y="1859226"/>
                  </a:lnTo>
                  <a:lnTo>
                    <a:pt x="880128" y="1855144"/>
                  </a:lnTo>
                  <a:lnTo>
                    <a:pt x="882624" y="1850609"/>
                  </a:lnTo>
                  <a:lnTo>
                    <a:pt x="885347" y="1845393"/>
                  </a:lnTo>
                  <a:lnTo>
                    <a:pt x="888070" y="1839724"/>
                  </a:lnTo>
                  <a:lnTo>
                    <a:pt x="890566" y="1833375"/>
                  </a:lnTo>
                  <a:lnTo>
                    <a:pt x="893061" y="1827026"/>
                  </a:lnTo>
                  <a:lnTo>
                    <a:pt x="895557" y="1819769"/>
                  </a:lnTo>
                  <a:lnTo>
                    <a:pt x="897826" y="1812740"/>
                  </a:lnTo>
                  <a:lnTo>
                    <a:pt x="900095" y="1805257"/>
                  </a:lnTo>
                  <a:lnTo>
                    <a:pt x="902137" y="1797773"/>
                  </a:lnTo>
                  <a:lnTo>
                    <a:pt x="904179" y="1790290"/>
                  </a:lnTo>
                  <a:lnTo>
                    <a:pt x="905541" y="1782807"/>
                  </a:lnTo>
                  <a:lnTo>
                    <a:pt x="907129" y="1775551"/>
                  </a:lnTo>
                  <a:lnTo>
                    <a:pt x="908263" y="1768294"/>
                  </a:lnTo>
                  <a:lnTo>
                    <a:pt x="909171" y="1761491"/>
                  </a:lnTo>
                  <a:lnTo>
                    <a:pt x="909625" y="1755142"/>
                  </a:lnTo>
                  <a:lnTo>
                    <a:pt x="909852" y="1749473"/>
                  </a:lnTo>
                  <a:lnTo>
                    <a:pt x="909625" y="1734507"/>
                  </a:lnTo>
                  <a:lnTo>
                    <a:pt x="909398" y="1714098"/>
                  </a:lnTo>
                  <a:lnTo>
                    <a:pt x="908263" y="1664437"/>
                  </a:lnTo>
                  <a:lnTo>
                    <a:pt x="908036" y="1638359"/>
                  </a:lnTo>
                  <a:lnTo>
                    <a:pt x="908036" y="1614322"/>
                  </a:lnTo>
                  <a:lnTo>
                    <a:pt x="908263" y="1603665"/>
                  </a:lnTo>
                  <a:lnTo>
                    <a:pt x="908490" y="1593914"/>
                  </a:lnTo>
                  <a:lnTo>
                    <a:pt x="909171" y="1585977"/>
                  </a:lnTo>
                  <a:lnTo>
                    <a:pt x="909852" y="1579401"/>
                  </a:lnTo>
                  <a:lnTo>
                    <a:pt x="911894" y="1566702"/>
                  </a:lnTo>
                  <a:lnTo>
                    <a:pt x="914616" y="1551736"/>
                  </a:lnTo>
                  <a:lnTo>
                    <a:pt x="917793" y="1535409"/>
                  </a:lnTo>
                  <a:lnTo>
                    <a:pt x="919835" y="1527019"/>
                  </a:lnTo>
                  <a:lnTo>
                    <a:pt x="922104" y="1518629"/>
                  </a:lnTo>
                  <a:lnTo>
                    <a:pt x="924146" y="1510465"/>
                  </a:lnTo>
                  <a:lnTo>
                    <a:pt x="926869" y="1502075"/>
                  </a:lnTo>
                  <a:lnTo>
                    <a:pt x="929592" y="1494138"/>
                  </a:lnTo>
                  <a:lnTo>
                    <a:pt x="932314" y="1486882"/>
                  </a:lnTo>
                  <a:lnTo>
                    <a:pt x="935718" y="1480079"/>
                  </a:lnTo>
                  <a:lnTo>
                    <a:pt x="938894" y="1473957"/>
                  </a:lnTo>
                  <a:lnTo>
                    <a:pt x="940709" y="1471009"/>
                  </a:lnTo>
                  <a:lnTo>
                    <a:pt x="942298" y="1468287"/>
                  </a:lnTo>
                  <a:lnTo>
                    <a:pt x="944113" y="1466020"/>
                  </a:lnTo>
                  <a:lnTo>
                    <a:pt x="945701" y="1463752"/>
                  </a:lnTo>
                  <a:lnTo>
                    <a:pt x="952962" y="1455816"/>
                  </a:lnTo>
                  <a:lnTo>
                    <a:pt x="958861" y="1448332"/>
                  </a:lnTo>
                  <a:lnTo>
                    <a:pt x="964080" y="1441983"/>
                  </a:lnTo>
                  <a:lnTo>
                    <a:pt x="968391" y="1436541"/>
                  </a:lnTo>
                  <a:lnTo>
                    <a:pt x="973836" y="1428604"/>
                  </a:lnTo>
                  <a:lnTo>
                    <a:pt x="975878" y="1425656"/>
                  </a:lnTo>
                  <a:close/>
                  <a:moveTo>
                    <a:pt x="2083140" y="1421573"/>
                  </a:moveTo>
                  <a:lnTo>
                    <a:pt x="2074518" y="1423160"/>
                  </a:lnTo>
                  <a:lnTo>
                    <a:pt x="2074258" y="1423976"/>
                  </a:lnTo>
                  <a:lnTo>
                    <a:pt x="2082800" y="1422400"/>
                  </a:lnTo>
                  <a:lnTo>
                    <a:pt x="1963044" y="1863623"/>
                  </a:lnTo>
                  <a:lnTo>
                    <a:pt x="1964030" y="1863756"/>
                  </a:lnTo>
                  <a:lnTo>
                    <a:pt x="1964257" y="1861035"/>
                  </a:lnTo>
                  <a:lnTo>
                    <a:pt x="1964484" y="1859901"/>
                  </a:lnTo>
                  <a:lnTo>
                    <a:pt x="1964938" y="1858541"/>
                  </a:lnTo>
                  <a:lnTo>
                    <a:pt x="1966526" y="1856047"/>
                  </a:lnTo>
                  <a:lnTo>
                    <a:pt x="1968794" y="1853099"/>
                  </a:lnTo>
                  <a:lnTo>
                    <a:pt x="1971290" y="1850151"/>
                  </a:lnTo>
                  <a:lnTo>
                    <a:pt x="1974466" y="1847203"/>
                  </a:lnTo>
                  <a:lnTo>
                    <a:pt x="1977870" y="1844255"/>
                  </a:lnTo>
                  <a:lnTo>
                    <a:pt x="1982180" y="1840854"/>
                  </a:lnTo>
                  <a:lnTo>
                    <a:pt x="1986264" y="1837679"/>
                  </a:lnTo>
                  <a:lnTo>
                    <a:pt x="1995793" y="1831556"/>
                  </a:lnTo>
                  <a:lnTo>
                    <a:pt x="2005775" y="1825434"/>
                  </a:lnTo>
                  <a:lnTo>
                    <a:pt x="2017984" y="1819538"/>
                  </a:lnTo>
                  <a:lnTo>
                    <a:pt x="2025740" y="1814323"/>
                  </a:lnTo>
                  <a:lnTo>
                    <a:pt x="2028236" y="1813189"/>
                  </a:lnTo>
                  <a:lnTo>
                    <a:pt x="2030505" y="1811601"/>
                  </a:lnTo>
                  <a:lnTo>
                    <a:pt x="2032773" y="1810241"/>
                  </a:lnTo>
                  <a:lnTo>
                    <a:pt x="2034815" y="1808427"/>
                  </a:lnTo>
                  <a:lnTo>
                    <a:pt x="2038672" y="1804799"/>
                  </a:lnTo>
                  <a:lnTo>
                    <a:pt x="2042529" y="1800490"/>
                  </a:lnTo>
                  <a:lnTo>
                    <a:pt x="2045705" y="1795955"/>
                  </a:lnTo>
                  <a:lnTo>
                    <a:pt x="2048655" y="1791420"/>
                  </a:lnTo>
                  <a:lnTo>
                    <a:pt x="2051604" y="1786431"/>
                  </a:lnTo>
                  <a:lnTo>
                    <a:pt x="2054100" y="1781442"/>
                  </a:lnTo>
                  <a:lnTo>
                    <a:pt x="2056368" y="1776453"/>
                  </a:lnTo>
                  <a:lnTo>
                    <a:pt x="2058410" y="1771691"/>
                  </a:lnTo>
                  <a:lnTo>
                    <a:pt x="2061813" y="1762621"/>
                  </a:lnTo>
                  <a:lnTo>
                    <a:pt x="2064309" y="1754684"/>
                  </a:lnTo>
                  <a:lnTo>
                    <a:pt x="2066124" y="1748789"/>
                  </a:lnTo>
                  <a:lnTo>
                    <a:pt x="2067031" y="1746067"/>
                  </a:lnTo>
                  <a:lnTo>
                    <a:pt x="2067485" y="1743346"/>
                  </a:lnTo>
                  <a:lnTo>
                    <a:pt x="2068393" y="1736544"/>
                  </a:lnTo>
                  <a:lnTo>
                    <a:pt x="2069300" y="1729287"/>
                  </a:lnTo>
                  <a:lnTo>
                    <a:pt x="2070208" y="1722258"/>
                  </a:lnTo>
                  <a:lnTo>
                    <a:pt x="2071342" y="1715228"/>
                  </a:lnTo>
                  <a:lnTo>
                    <a:pt x="2072250" y="1712053"/>
                  </a:lnTo>
                  <a:lnTo>
                    <a:pt x="2072930" y="1709332"/>
                  </a:lnTo>
                  <a:lnTo>
                    <a:pt x="2074065" y="1706838"/>
                  </a:lnTo>
                  <a:lnTo>
                    <a:pt x="2075426" y="1704570"/>
                  </a:lnTo>
                  <a:lnTo>
                    <a:pt x="2077241" y="1702983"/>
                  </a:lnTo>
                  <a:lnTo>
                    <a:pt x="2077921" y="1702303"/>
                  </a:lnTo>
                  <a:lnTo>
                    <a:pt x="2078829" y="1702076"/>
                  </a:lnTo>
                  <a:lnTo>
                    <a:pt x="2079963" y="1701396"/>
                  </a:lnTo>
                  <a:lnTo>
                    <a:pt x="2080871" y="1699808"/>
                  </a:lnTo>
                  <a:lnTo>
                    <a:pt x="2081778" y="1697767"/>
                  </a:lnTo>
                  <a:lnTo>
                    <a:pt x="2082686" y="1695500"/>
                  </a:lnTo>
                  <a:lnTo>
                    <a:pt x="2083593" y="1692325"/>
                  </a:lnTo>
                  <a:lnTo>
                    <a:pt x="2084274" y="1689150"/>
                  </a:lnTo>
                  <a:lnTo>
                    <a:pt x="2086089" y="1680987"/>
                  </a:lnTo>
                  <a:lnTo>
                    <a:pt x="2087677" y="1671236"/>
                  </a:lnTo>
                  <a:lnTo>
                    <a:pt x="2088812" y="1660579"/>
                  </a:lnTo>
                  <a:lnTo>
                    <a:pt x="2089946" y="1649014"/>
                  </a:lnTo>
                  <a:lnTo>
                    <a:pt x="2091080" y="1636769"/>
                  </a:lnTo>
                  <a:lnTo>
                    <a:pt x="2091988" y="1624750"/>
                  </a:lnTo>
                  <a:lnTo>
                    <a:pt x="2092668" y="1612505"/>
                  </a:lnTo>
                  <a:lnTo>
                    <a:pt x="2093803" y="1589602"/>
                  </a:lnTo>
                  <a:lnTo>
                    <a:pt x="2094030" y="1579398"/>
                  </a:lnTo>
                  <a:lnTo>
                    <a:pt x="2094256" y="1570328"/>
                  </a:lnTo>
                  <a:lnTo>
                    <a:pt x="2094030" y="1563298"/>
                  </a:lnTo>
                  <a:lnTo>
                    <a:pt x="2093803" y="1557856"/>
                  </a:lnTo>
                  <a:lnTo>
                    <a:pt x="2093576" y="1552867"/>
                  </a:lnTo>
                  <a:lnTo>
                    <a:pt x="2093576" y="1547198"/>
                  </a:lnTo>
                  <a:lnTo>
                    <a:pt x="2093803" y="1533366"/>
                  </a:lnTo>
                  <a:lnTo>
                    <a:pt x="2094937" y="1501392"/>
                  </a:lnTo>
                  <a:lnTo>
                    <a:pt x="2095618" y="1485519"/>
                  </a:lnTo>
                  <a:lnTo>
                    <a:pt x="2095618" y="1478263"/>
                  </a:lnTo>
                  <a:lnTo>
                    <a:pt x="2095164" y="1471233"/>
                  </a:lnTo>
                  <a:lnTo>
                    <a:pt x="2094710" y="1465111"/>
                  </a:lnTo>
                  <a:lnTo>
                    <a:pt x="2094030" y="1459668"/>
                  </a:lnTo>
                  <a:lnTo>
                    <a:pt x="2093122" y="1455133"/>
                  </a:lnTo>
                  <a:lnTo>
                    <a:pt x="2092442" y="1453092"/>
                  </a:lnTo>
                  <a:lnTo>
                    <a:pt x="2091761" y="1451732"/>
                  </a:lnTo>
                  <a:lnTo>
                    <a:pt x="2089719" y="1447877"/>
                  </a:lnTo>
                  <a:lnTo>
                    <a:pt x="2088131" y="1444249"/>
                  </a:lnTo>
                  <a:lnTo>
                    <a:pt x="2086543" y="1440167"/>
                  </a:lnTo>
                  <a:lnTo>
                    <a:pt x="2085408" y="1436539"/>
                  </a:lnTo>
                  <a:lnTo>
                    <a:pt x="2084501" y="1432457"/>
                  </a:lnTo>
                  <a:lnTo>
                    <a:pt x="2083820" y="1428829"/>
                  </a:lnTo>
                  <a:lnTo>
                    <a:pt x="2083366" y="1425201"/>
                  </a:lnTo>
                  <a:lnTo>
                    <a:pt x="2083140" y="1421573"/>
                  </a:lnTo>
                  <a:close/>
                  <a:moveTo>
                    <a:pt x="2323009" y="1398465"/>
                  </a:moveTo>
                  <a:lnTo>
                    <a:pt x="2324989" y="1469192"/>
                  </a:lnTo>
                  <a:lnTo>
                    <a:pt x="2327030" y="1550146"/>
                  </a:lnTo>
                  <a:lnTo>
                    <a:pt x="2328619" y="1623617"/>
                  </a:lnTo>
                  <a:lnTo>
                    <a:pt x="2329072" y="1655817"/>
                  </a:lnTo>
                  <a:lnTo>
                    <a:pt x="2329526" y="1683255"/>
                  </a:lnTo>
                  <a:lnTo>
                    <a:pt x="2329753" y="1705251"/>
                  </a:lnTo>
                  <a:lnTo>
                    <a:pt x="2329526" y="1721124"/>
                  </a:lnTo>
                  <a:lnTo>
                    <a:pt x="2328619" y="1744027"/>
                  </a:lnTo>
                  <a:lnTo>
                    <a:pt x="2328573" y="1748038"/>
                  </a:lnTo>
                  <a:lnTo>
                    <a:pt x="2331006" y="1747690"/>
                  </a:lnTo>
                  <a:lnTo>
                    <a:pt x="2343676" y="1746332"/>
                  </a:lnTo>
                  <a:lnTo>
                    <a:pt x="2355668" y="1744974"/>
                  </a:lnTo>
                  <a:lnTo>
                    <a:pt x="2361324" y="1744747"/>
                  </a:lnTo>
                  <a:lnTo>
                    <a:pt x="2366754" y="1744521"/>
                  </a:lnTo>
                  <a:lnTo>
                    <a:pt x="2371732" y="1744521"/>
                  </a:lnTo>
                  <a:lnTo>
                    <a:pt x="2376257" y="1744974"/>
                  </a:lnTo>
                  <a:lnTo>
                    <a:pt x="2384402" y="1745426"/>
                  </a:lnTo>
                  <a:lnTo>
                    <a:pt x="2392321" y="1745879"/>
                  </a:lnTo>
                  <a:lnTo>
                    <a:pt x="2405897" y="1746785"/>
                  </a:lnTo>
                  <a:lnTo>
                    <a:pt x="2415399" y="1747011"/>
                  </a:lnTo>
                  <a:lnTo>
                    <a:pt x="2418793" y="1747011"/>
                  </a:lnTo>
                  <a:lnTo>
                    <a:pt x="2418793" y="1562289"/>
                  </a:lnTo>
                  <a:lnTo>
                    <a:pt x="2439156" y="1562289"/>
                  </a:lnTo>
                  <a:lnTo>
                    <a:pt x="2440560" y="1432674"/>
                  </a:lnTo>
                  <a:lnTo>
                    <a:pt x="2420170" y="1429173"/>
                  </a:lnTo>
                  <a:lnTo>
                    <a:pt x="2417432" y="1428491"/>
                  </a:lnTo>
                  <a:lnTo>
                    <a:pt x="2414694" y="1427355"/>
                  </a:lnTo>
                  <a:lnTo>
                    <a:pt x="2412184" y="1426446"/>
                  </a:lnTo>
                  <a:lnTo>
                    <a:pt x="2409903" y="1424856"/>
                  </a:lnTo>
                  <a:lnTo>
                    <a:pt x="2407621" y="1423492"/>
                  </a:lnTo>
                  <a:lnTo>
                    <a:pt x="2405567" y="1421674"/>
                  </a:lnTo>
                  <a:lnTo>
                    <a:pt x="2403970" y="1419629"/>
                  </a:lnTo>
                  <a:lnTo>
                    <a:pt x="2402145" y="1417811"/>
                  </a:lnTo>
                  <a:lnTo>
                    <a:pt x="2401004" y="1415539"/>
                  </a:lnTo>
                  <a:lnTo>
                    <a:pt x="2399635" y="1413039"/>
                  </a:lnTo>
                  <a:lnTo>
                    <a:pt x="2398722" y="1410540"/>
                  </a:lnTo>
                  <a:lnTo>
                    <a:pt x="2398206" y="1409126"/>
                  </a:lnTo>
                  <a:lnTo>
                    <a:pt x="2353582" y="1402718"/>
                  </a:lnTo>
                  <a:lnTo>
                    <a:pt x="2323009" y="1398465"/>
                  </a:lnTo>
                  <a:close/>
                  <a:moveTo>
                    <a:pt x="3879477" y="1361086"/>
                  </a:moveTo>
                  <a:lnTo>
                    <a:pt x="3879704" y="1361313"/>
                  </a:lnTo>
                  <a:lnTo>
                    <a:pt x="3880157" y="1361993"/>
                  </a:lnTo>
                  <a:lnTo>
                    <a:pt x="3881516" y="1363127"/>
                  </a:lnTo>
                  <a:lnTo>
                    <a:pt x="3882876" y="1365396"/>
                  </a:lnTo>
                  <a:lnTo>
                    <a:pt x="3885142" y="1369251"/>
                  </a:lnTo>
                  <a:lnTo>
                    <a:pt x="3887635" y="1375375"/>
                  </a:lnTo>
                  <a:lnTo>
                    <a:pt x="3890580" y="1383314"/>
                  </a:lnTo>
                  <a:lnTo>
                    <a:pt x="3894432" y="1393974"/>
                  </a:lnTo>
                  <a:lnTo>
                    <a:pt x="3898058" y="1404861"/>
                  </a:lnTo>
                  <a:lnTo>
                    <a:pt x="3899644" y="1409624"/>
                  </a:lnTo>
                  <a:lnTo>
                    <a:pt x="3901230" y="1413479"/>
                  </a:lnTo>
                  <a:lnTo>
                    <a:pt x="3903043" y="1416881"/>
                  </a:lnTo>
                  <a:lnTo>
                    <a:pt x="3904403" y="1419830"/>
                  </a:lnTo>
                  <a:lnTo>
                    <a:pt x="3906216" y="1422098"/>
                  </a:lnTo>
                  <a:lnTo>
                    <a:pt x="3908028" y="1424139"/>
                  </a:lnTo>
                  <a:lnTo>
                    <a:pt x="3909615" y="1425500"/>
                  </a:lnTo>
                  <a:lnTo>
                    <a:pt x="3911654" y="1425954"/>
                  </a:lnTo>
                  <a:lnTo>
                    <a:pt x="3913693" y="1426181"/>
                  </a:lnTo>
                  <a:lnTo>
                    <a:pt x="3915959" y="1425727"/>
                  </a:lnTo>
                  <a:lnTo>
                    <a:pt x="3918452" y="1424820"/>
                  </a:lnTo>
                  <a:lnTo>
                    <a:pt x="3920945" y="1423459"/>
                  </a:lnTo>
                  <a:lnTo>
                    <a:pt x="3923890" y="1421418"/>
                  </a:lnTo>
                  <a:lnTo>
                    <a:pt x="3926836" y="1418696"/>
                  </a:lnTo>
                  <a:lnTo>
                    <a:pt x="3933408" y="1412799"/>
                  </a:lnTo>
                  <a:lnTo>
                    <a:pt x="3940206" y="1406221"/>
                  </a:lnTo>
                  <a:lnTo>
                    <a:pt x="3946324" y="1399644"/>
                  </a:lnTo>
                  <a:lnTo>
                    <a:pt x="3951989" y="1393293"/>
                  </a:lnTo>
                  <a:lnTo>
                    <a:pt x="3960826" y="1383314"/>
                  </a:lnTo>
                  <a:lnTo>
                    <a:pt x="3964225" y="1379004"/>
                  </a:lnTo>
                  <a:lnTo>
                    <a:pt x="3879477" y="1361086"/>
                  </a:lnTo>
                  <a:close/>
                  <a:moveTo>
                    <a:pt x="3657636" y="1336364"/>
                  </a:moveTo>
                  <a:lnTo>
                    <a:pt x="3653558" y="1336591"/>
                  </a:lnTo>
                  <a:lnTo>
                    <a:pt x="3649705" y="1337044"/>
                  </a:lnTo>
                  <a:lnTo>
                    <a:pt x="3648346" y="1337498"/>
                  </a:lnTo>
                  <a:lnTo>
                    <a:pt x="3646986" y="1338178"/>
                  </a:lnTo>
                  <a:lnTo>
                    <a:pt x="3645853" y="1338859"/>
                  </a:lnTo>
                  <a:lnTo>
                    <a:pt x="3644947" y="1339539"/>
                  </a:lnTo>
                  <a:lnTo>
                    <a:pt x="3644040" y="1340673"/>
                  </a:lnTo>
                  <a:lnTo>
                    <a:pt x="3643361" y="1341581"/>
                  </a:lnTo>
                  <a:lnTo>
                    <a:pt x="3642907" y="1342715"/>
                  </a:lnTo>
                  <a:lnTo>
                    <a:pt x="3642454" y="1344075"/>
                  </a:lnTo>
                  <a:lnTo>
                    <a:pt x="3642228" y="1345436"/>
                  </a:lnTo>
                  <a:lnTo>
                    <a:pt x="3642228" y="1347251"/>
                  </a:lnTo>
                  <a:lnTo>
                    <a:pt x="3642228" y="1351333"/>
                  </a:lnTo>
                  <a:lnTo>
                    <a:pt x="3642907" y="1355870"/>
                  </a:lnTo>
                  <a:lnTo>
                    <a:pt x="3644040" y="1361540"/>
                  </a:lnTo>
                  <a:lnTo>
                    <a:pt x="3645627" y="1368117"/>
                  </a:lnTo>
                  <a:lnTo>
                    <a:pt x="3646986" y="1375602"/>
                  </a:lnTo>
                  <a:lnTo>
                    <a:pt x="3648572" y="1383314"/>
                  </a:lnTo>
                  <a:lnTo>
                    <a:pt x="3649705" y="1391706"/>
                  </a:lnTo>
                  <a:lnTo>
                    <a:pt x="3650838" y="1400324"/>
                  </a:lnTo>
                  <a:lnTo>
                    <a:pt x="3652878" y="1418469"/>
                  </a:lnTo>
                  <a:lnTo>
                    <a:pt x="3654691" y="1437294"/>
                  </a:lnTo>
                  <a:lnTo>
                    <a:pt x="3656050" y="1447047"/>
                  </a:lnTo>
                  <a:lnTo>
                    <a:pt x="3657183" y="1456346"/>
                  </a:lnTo>
                  <a:lnTo>
                    <a:pt x="3658769" y="1465872"/>
                  </a:lnTo>
                  <a:lnTo>
                    <a:pt x="3660582" y="1474945"/>
                  </a:lnTo>
                  <a:lnTo>
                    <a:pt x="3662622" y="1484017"/>
                  </a:lnTo>
                  <a:lnTo>
                    <a:pt x="3665114" y="1492636"/>
                  </a:lnTo>
                  <a:lnTo>
                    <a:pt x="3667833" y="1500801"/>
                  </a:lnTo>
                  <a:lnTo>
                    <a:pt x="3669419" y="1504430"/>
                  </a:lnTo>
                  <a:lnTo>
                    <a:pt x="3671232" y="1508513"/>
                  </a:lnTo>
                  <a:lnTo>
                    <a:pt x="3674631" y="1516451"/>
                  </a:lnTo>
                  <a:lnTo>
                    <a:pt x="3678257" y="1525070"/>
                  </a:lnTo>
                  <a:lnTo>
                    <a:pt x="3681882" y="1534823"/>
                  </a:lnTo>
                  <a:lnTo>
                    <a:pt x="3685055" y="1545256"/>
                  </a:lnTo>
                  <a:lnTo>
                    <a:pt x="3688454" y="1555916"/>
                  </a:lnTo>
                  <a:lnTo>
                    <a:pt x="3691626" y="1567030"/>
                  </a:lnTo>
                  <a:lnTo>
                    <a:pt x="3698198" y="1590164"/>
                  </a:lnTo>
                  <a:lnTo>
                    <a:pt x="3704089" y="1613072"/>
                  </a:lnTo>
                  <a:lnTo>
                    <a:pt x="3709301" y="1635300"/>
                  </a:lnTo>
                  <a:lnTo>
                    <a:pt x="3717912" y="1672043"/>
                  </a:lnTo>
                  <a:lnTo>
                    <a:pt x="3721084" y="1687012"/>
                  </a:lnTo>
                  <a:lnTo>
                    <a:pt x="3724256" y="1702662"/>
                  </a:lnTo>
                  <a:lnTo>
                    <a:pt x="3727202" y="1718312"/>
                  </a:lnTo>
                  <a:lnTo>
                    <a:pt x="3730148" y="1733282"/>
                  </a:lnTo>
                  <a:lnTo>
                    <a:pt x="3731508" y="1740313"/>
                  </a:lnTo>
                  <a:lnTo>
                    <a:pt x="3733320" y="1747117"/>
                  </a:lnTo>
                  <a:lnTo>
                    <a:pt x="3735133" y="1753241"/>
                  </a:lnTo>
                  <a:lnTo>
                    <a:pt x="3736719" y="1759138"/>
                  </a:lnTo>
                  <a:lnTo>
                    <a:pt x="3738759" y="1764808"/>
                  </a:lnTo>
                  <a:lnTo>
                    <a:pt x="3741025" y="1769344"/>
                  </a:lnTo>
                  <a:lnTo>
                    <a:pt x="3743291" y="1773654"/>
                  </a:lnTo>
                  <a:lnTo>
                    <a:pt x="3744424" y="1775468"/>
                  </a:lnTo>
                  <a:lnTo>
                    <a:pt x="3746010" y="1777056"/>
                  </a:lnTo>
                  <a:lnTo>
                    <a:pt x="3750542" y="1782499"/>
                  </a:lnTo>
                  <a:lnTo>
                    <a:pt x="3754847" y="1786809"/>
                  </a:lnTo>
                  <a:lnTo>
                    <a:pt x="3756660" y="1788397"/>
                  </a:lnTo>
                  <a:lnTo>
                    <a:pt x="3758473" y="1789757"/>
                  </a:lnTo>
                  <a:lnTo>
                    <a:pt x="3760286" y="1790891"/>
                  </a:lnTo>
                  <a:lnTo>
                    <a:pt x="3762325" y="1791799"/>
                  </a:lnTo>
                  <a:lnTo>
                    <a:pt x="3764365" y="1792479"/>
                  </a:lnTo>
                  <a:lnTo>
                    <a:pt x="3766404" y="1792933"/>
                  </a:lnTo>
                  <a:lnTo>
                    <a:pt x="3768897" y="1792933"/>
                  </a:lnTo>
                  <a:lnTo>
                    <a:pt x="3771389" y="1792933"/>
                  </a:lnTo>
                  <a:lnTo>
                    <a:pt x="3774335" y="1792706"/>
                  </a:lnTo>
                  <a:lnTo>
                    <a:pt x="3777960" y="1792479"/>
                  </a:lnTo>
                  <a:lnTo>
                    <a:pt x="3785665" y="1790891"/>
                  </a:lnTo>
                  <a:lnTo>
                    <a:pt x="3795635" y="1789077"/>
                  </a:lnTo>
                  <a:lnTo>
                    <a:pt x="3807872" y="1786809"/>
                  </a:lnTo>
                  <a:lnTo>
                    <a:pt x="3821468" y="1784541"/>
                  </a:lnTo>
                  <a:lnTo>
                    <a:pt x="3835970" y="1782499"/>
                  </a:lnTo>
                  <a:lnTo>
                    <a:pt x="3850472" y="1780912"/>
                  </a:lnTo>
                  <a:lnTo>
                    <a:pt x="3864521" y="1779551"/>
                  </a:lnTo>
                  <a:lnTo>
                    <a:pt x="3871319" y="1779097"/>
                  </a:lnTo>
                  <a:lnTo>
                    <a:pt x="3877438" y="1779097"/>
                  </a:lnTo>
                  <a:lnTo>
                    <a:pt x="3883103" y="1779097"/>
                  </a:lnTo>
                  <a:lnTo>
                    <a:pt x="3888088" y="1779324"/>
                  </a:lnTo>
                  <a:lnTo>
                    <a:pt x="3897832" y="1780005"/>
                  </a:lnTo>
                  <a:lnTo>
                    <a:pt x="3906669" y="1780458"/>
                  </a:lnTo>
                  <a:lnTo>
                    <a:pt x="3922304" y="1781365"/>
                  </a:lnTo>
                  <a:lnTo>
                    <a:pt x="3933181" y="1781592"/>
                  </a:lnTo>
                  <a:lnTo>
                    <a:pt x="3937260" y="1781592"/>
                  </a:lnTo>
                  <a:lnTo>
                    <a:pt x="3937260" y="1569071"/>
                  </a:lnTo>
                  <a:lnTo>
                    <a:pt x="3960600" y="1569071"/>
                  </a:lnTo>
                  <a:lnTo>
                    <a:pt x="3962866" y="1447728"/>
                  </a:lnTo>
                  <a:lnTo>
                    <a:pt x="3962412" y="1447274"/>
                  </a:lnTo>
                  <a:lnTo>
                    <a:pt x="3961279" y="1446140"/>
                  </a:lnTo>
                  <a:lnTo>
                    <a:pt x="3959013" y="1445233"/>
                  </a:lnTo>
                  <a:lnTo>
                    <a:pt x="3957880" y="1444779"/>
                  </a:lnTo>
                  <a:lnTo>
                    <a:pt x="3956294" y="1444552"/>
                  </a:lnTo>
                  <a:lnTo>
                    <a:pt x="3954481" y="1444326"/>
                  </a:lnTo>
                  <a:lnTo>
                    <a:pt x="3952668" y="1444099"/>
                  </a:lnTo>
                  <a:lnTo>
                    <a:pt x="3950629" y="1444326"/>
                  </a:lnTo>
                  <a:lnTo>
                    <a:pt x="3948137" y="1444779"/>
                  </a:lnTo>
                  <a:lnTo>
                    <a:pt x="3945644" y="1445460"/>
                  </a:lnTo>
                  <a:lnTo>
                    <a:pt x="3943151" y="1446367"/>
                  </a:lnTo>
                  <a:lnTo>
                    <a:pt x="3940206" y="1447954"/>
                  </a:lnTo>
                  <a:lnTo>
                    <a:pt x="3937260" y="1449996"/>
                  </a:lnTo>
                  <a:lnTo>
                    <a:pt x="3924344" y="1459295"/>
                  </a:lnTo>
                  <a:lnTo>
                    <a:pt x="3917546" y="1463831"/>
                  </a:lnTo>
                  <a:lnTo>
                    <a:pt x="3914147" y="1466099"/>
                  </a:lnTo>
                  <a:lnTo>
                    <a:pt x="3910748" y="1467914"/>
                  </a:lnTo>
                  <a:lnTo>
                    <a:pt x="3907122" y="1469275"/>
                  </a:lnTo>
                  <a:lnTo>
                    <a:pt x="3903950" y="1470182"/>
                  </a:lnTo>
                  <a:lnTo>
                    <a:pt x="3900777" y="1471089"/>
                  </a:lnTo>
                  <a:lnTo>
                    <a:pt x="3897605" y="1471316"/>
                  </a:lnTo>
                  <a:lnTo>
                    <a:pt x="3894432" y="1471089"/>
                  </a:lnTo>
                  <a:lnTo>
                    <a:pt x="3892846" y="1470635"/>
                  </a:lnTo>
                  <a:lnTo>
                    <a:pt x="3891487" y="1469955"/>
                  </a:lnTo>
                  <a:lnTo>
                    <a:pt x="3890127" y="1469275"/>
                  </a:lnTo>
                  <a:lnTo>
                    <a:pt x="3888541" y="1468594"/>
                  </a:lnTo>
                  <a:lnTo>
                    <a:pt x="3887181" y="1467460"/>
                  </a:lnTo>
                  <a:lnTo>
                    <a:pt x="3885822" y="1466326"/>
                  </a:lnTo>
                  <a:lnTo>
                    <a:pt x="3884462" y="1464512"/>
                  </a:lnTo>
                  <a:lnTo>
                    <a:pt x="3882876" y="1462697"/>
                  </a:lnTo>
                  <a:lnTo>
                    <a:pt x="3879704" y="1457481"/>
                  </a:lnTo>
                  <a:lnTo>
                    <a:pt x="3876305" y="1450449"/>
                  </a:lnTo>
                  <a:lnTo>
                    <a:pt x="3872226" y="1442511"/>
                  </a:lnTo>
                  <a:lnTo>
                    <a:pt x="3868374" y="1433665"/>
                  </a:lnTo>
                  <a:lnTo>
                    <a:pt x="3864295" y="1423913"/>
                  </a:lnTo>
                  <a:lnTo>
                    <a:pt x="3856137" y="1403726"/>
                  </a:lnTo>
                  <a:lnTo>
                    <a:pt x="3848660" y="1384221"/>
                  </a:lnTo>
                  <a:lnTo>
                    <a:pt x="3842541" y="1367664"/>
                  </a:lnTo>
                  <a:lnTo>
                    <a:pt x="3837103" y="1351787"/>
                  </a:lnTo>
                  <a:lnTo>
                    <a:pt x="3821241" y="1349746"/>
                  </a:lnTo>
                  <a:lnTo>
                    <a:pt x="3783172" y="1345436"/>
                  </a:lnTo>
                  <a:lnTo>
                    <a:pt x="3759606" y="1343395"/>
                  </a:lnTo>
                  <a:lnTo>
                    <a:pt x="3735586" y="1340900"/>
                  </a:lnTo>
                  <a:lnTo>
                    <a:pt x="3712473" y="1339086"/>
                  </a:lnTo>
                  <a:lnTo>
                    <a:pt x="3692079" y="1337952"/>
                  </a:lnTo>
                  <a:lnTo>
                    <a:pt x="3675764" y="1336818"/>
                  </a:lnTo>
                  <a:lnTo>
                    <a:pt x="3662848" y="1336364"/>
                  </a:lnTo>
                  <a:lnTo>
                    <a:pt x="3657636" y="1336364"/>
                  </a:lnTo>
                  <a:close/>
                  <a:moveTo>
                    <a:pt x="740134" y="1112044"/>
                  </a:moveTo>
                  <a:lnTo>
                    <a:pt x="736957" y="1112270"/>
                  </a:lnTo>
                  <a:lnTo>
                    <a:pt x="734234" y="1112497"/>
                  </a:lnTo>
                  <a:lnTo>
                    <a:pt x="731965" y="1113177"/>
                  </a:lnTo>
                  <a:lnTo>
                    <a:pt x="729923" y="1114084"/>
                  </a:lnTo>
                  <a:lnTo>
                    <a:pt x="728562" y="1114991"/>
                  </a:lnTo>
                  <a:lnTo>
                    <a:pt x="727201" y="1116579"/>
                  </a:lnTo>
                  <a:lnTo>
                    <a:pt x="726293" y="1118166"/>
                  </a:lnTo>
                  <a:lnTo>
                    <a:pt x="725612" y="1119980"/>
                  </a:lnTo>
                  <a:lnTo>
                    <a:pt x="724705" y="1122248"/>
                  </a:lnTo>
                  <a:lnTo>
                    <a:pt x="724478" y="1124742"/>
                  </a:lnTo>
                  <a:lnTo>
                    <a:pt x="724024" y="1130638"/>
                  </a:lnTo>
                  <a:lnTo>
                    <a:pt x="724024" y="1137668"/>
                  </a:lnTo>
                  <a:lnTo>
                    <a:pt x="724251" y="1146058"/>
                  </a:lnTo>
                  <a:lnTo>
                    <a:pt x="724251" y="1155355"/>
                  </a:lnTo>
                  <a:lnTo>
                    <a:pt x="724251" y="1165106"/>
                  </a:lnTo>
                  <a:lnTo>
                    <a:pt x="724705" y="1175084"/>
                  </a:lnTo>
                  <a:lnTo>
                    <a:pt x="725839" y="1184608"/>
                  </a:lnTo>
                  <a:lnTo>
                    <a:pt x="726293" y="1188689"/>
                  </a:lnTo>
                  <a:lnTo>
                    <a:pt x="726974" y="1192998"/>
                  </a:lnTo>
                  <a:lnTo>
                    <a:pt x="728108" y="1196626"/>
                  </a:lnTo>
                  <a:lnTo>
                    <a:pt x="729243" y="1199801"/>
                  </a:lnTo>
                  <a:lnTo>
                    <a:pt x="730377" y="1202975"/>
                  </a:lnTo>
                  <a:lnTo>
                    <a:pt x="732192" y="1205016"/>
                  </a:lnTo>
                  <a:lnTo>
                    <a:pt x="732873" y="1206150"/>
                  </a:lnTo>
                  <a:lnTo>
                    <a:pt x="734008" y="1206830"/>
                  </a:lnTo>
                  <a:lnTo>
                    <a:pt x="734915" y="1207511"/>
                  </a:lnTo>
                  <a:lnTo>
                    <a:pt x="736276" y="1207737"/>
                  </a:lnTo>
                  <a:lnTo>
                    <a:pt x="737638" y="1208418"/>
                  </a:lnTo>
                  <a:lnTo>
                    <a:pt x="739907" y="1208644"/>
                  </a:lnTo>
                  <a:lnTo>
                    <a:pt x="746714" y="1209325"/>
                  </a:lnTo>
                  <a:lnTo>
                    <a:pt x="755563" y="1209778"/>
                  </a:lnTo>
                  <a:lnTo>
                    <a:pt x="766680" y="1210232"/>
                  </a:lnTo>
                  <a:lnTo>
                    <a:pt x="793227" y="1211139"/>
                  </a:lnTo>
                  <a:lnTo>
                    <a:pt x="822497" y="1211366"/>
                  </a:lnTo>
                  <a:lnTo>
                    <a:pt x="876044" y="1211819"/>
                  </a:lnTo>
                  <a:lnTo>
                    <a:pt x="899868" y="1211819"/>
                  </a:lnTo>
                  <a:lnTo>
                    <a:pt x="899414" y="1210005"/>
                  </a:lnTo>
                  <a:lnTo>
                    <a:pt x="897826" y="1205016"/>
                  </a:lnTo>
                  <a:lnTo>
                    <a:pt x="896692" y="1201715"/>
                  </a:lnTo>
                  <a:lnTo>
                    <a:pt x="894876" y="1197760"/>
                  </a:lnTo>
                  <a:lnTo>
                    <a:pt x="893061" y="1192998"/>
                  </a:lnTo>
                  <a:lnTo>
                    <a:pt x="890566" y="1188009"/>
                  </a:lnTo>
                  <a:lnTo>
                    <a:pt x="887162" y="1182567"/>
                  </a:lnTo>
                  <a:lnTo>
                    <a:pt x="883759" y="1176898"/>
                  </a:lnTo>
                  <a:lnTo>
                    <a:pt x="879674" y="1170775"/>
                  </a:lnTo>
                  <a:lnTo>
                    <a:pt x="874683" y="1164652"/>
                  </a:lnTo>
                  <a:lnTo>
                    <a:pt x="869237" y="1158530"/>
                  </a:lnTo>
                  <a:lnTo>
                    <a:pt x="862884" y="1152181"/>
                  </a:lnTo>
                  <a:lnTo>
                    <a:pt x="856077" y="1146058"/>
                  </a:lnTo>
                  <a:lnTo>
                    <a:pt x="851993" y="1143110"/>
                  </a:lnTo>
                  <a:lnTo>
                    <a:pt x="848136" y="1139935"/>
                  </a:lnTo>
                  <a:lnTo>
                    <a:pt x="845186" y="1137894"/>
                  </a:lnTo>
                  <a:lnTo>
                    <a:pt x="841783" y="1135854"/>
                  </a:lnTo>
                  <a:lnTo>
                    <a:pt x="835430" y="1132225"/>
                  </a:lnTo>
                  <a:lnTo>
                    <a:pt x="828169" y="1129051"/>
                  </a:lnTo>
                  <a:lnTo>
                    <a:pt x="820682" y="1126103"/>
                  </a:lnTo>
                  <a:lnTo>
                    <a:pt x="812740" y="1123608"/>
                  </a:lnTo>
                  <a:lnTo>
                    <a:pt x="805253" y="1121341"/>
                  </a:lnTo>
                  <a:lnTo>
                    <a:pt x="797311" y="1119300"/>
                  </a:lnTo>
                  <a:lnTo>
                    <a:pt x="789370" y="1117486"/>
                  </a:lnTo>
                  <a:lnTo>
                    <a:pt x="781656" y="1116125"/>
                  </a:lnTo>
                  <a:lnTo>
                    <a:pt x="773941" y="1114991"/>
                  </a:lnTo>
                  <a:lnTo>
                    <a:pt x="766907" y="1114084"/>
                  </a:lnTo>
                  <a:lnTo>
                    <a:pt x="760327" y="1113404"/>
                  </a:lnTo>
                  <a:lnTo>
                    <a:pt x="748529" y="1112270"/>
                  </a:lnTo>
                  <a:lnTo>
                    <a:pt x="740134" y="1112044"/>
                  </a:lnTo>
                  <a:close/>
                  <a:moveTo>
                    <a:pt x="1305638" y="1054673"/>
                  </a:moveTo>
                  <a:lnTo>
                    <a:pt x="1304925" y="1054679"/>
                  </a:lnTo>
                  <a:lnTo>
                    <a:pt x="1304925" y="1962890"/>
                  </a:lnTo>
                  <a:lnTo>
                    <a:pt x="1355725" y="1947343"/>
                  </a:lnTo>
                  <a:lnTo>
                    <a:pt x="1355725" y="1201721"/>
                  </a:lnTo>
                  <a:lnTo>
                    <a:pt x="1345341" y="1171682"/>
                  </a:lnTo>
                  <a:lnTo>
                    <a:pt x="1317663" y="1090048"/>
                  </a:lnTo>
                  <a:lnTo>
                    <a:pt x="1305638" y="1054673"/>
                  </a:lnTo>
                  <a:close/>
                  <a:moveTo>
                    <a:pt x="3135313" y="1001713"/>
                  </a:moveTo>
                  <a:lnTo>
                    <a:pt x="3135313" y="1963376"/>
                  </a:lnTo>
                  <a:lnTo>
                    <a:pt x="3187700" y="1947343"/>
                  </a:lnTo>
                  <a:lnTo>
                    <a:pt x="3187700" y="1001713"/>
                  </a:lnTo>
                  <a:lnTo>
                    <a:pt x="3135313" y="1001713"/>
                  </a:lnTo>
                  <a:close/>
                  <a:moveTo>
                    <a:pt x="2678432" y="1001713"/>
                  </a:moveTo>
                  <a:lnTo>
                    <a:pt x="2677719" y="1004936"/>
                  </a:lnTo>
                  <a:lnTo>
                    <a:pt x="2678112" y="1008569"/>
                  </a:lnTo>
                  <a:lnTo>
                    <a:pt x="2679473" y="1019688"/>
                  </a:lnTo>
                  <a:lnTo>
                    <a:pt x="2681061" y="1032849"/>
                  </a:lnTo>
                  <a:lnTo>
                    <a:pt x="2684545" y="1057432"/>
                  </a:lnTo>
                  <a:lnTo>
                    <a:pt x="2709329" y="1072923"/>
                  </a:lnTo>
                  <a:lnTo>
                    <a:pt x="2773790" y="1120775"/>
                  </a:lnTo>
                  <a:lnTo>
                    <a:pt x="2800346" y="1140732"/>
                  </a:lnTo>
                  <a:lnTo>
                    <a:pt x="2823270" y="1158422"/>
                  </a:lnTo>
                  <a:lnTo>
                    <a:pt x="2843017" y="1173390"/>
                  </a:lnTo>
                  <a:lnTo>
                    <a:pt x="2859813" y="1186543"/>
                  </a:lnTo>
                  <a:lnTo>
                    <a:pt x="2873885" y="1198336"/>
                  </a:lnTo>
                  <a:lnTo>
                    <a:pt x="2885688" y="1208088"/>
                  </a:lnTo>
                  <a:lnTo>
                    <a:pt x="2894994" y="1216932"/>
                  </a:lnTo>
                  <a:lnTo>
                    <a:pt x="2899079" y="1220561"/>
                  </a:lnTo>
                  <a:lnTo>
                    <a:pt x="2902484" y="1224190"/>
                  </a:lnTo>
                  <a:lnTo>
                    <a:pt x="2905435" y="1227818"/>
                  </a:lnTo>
                  <a:lnTo>
                    <a:pt x="2908158" y="1231220"/>
                  </a:lnTo>
                  <a:lnTo>
                    <a:pt x="2910428" y="1234168"/>
                  </a:lnTo>
                  <a:lnTo>
                    <a:pt x="2912471" y="1237116"/>
                  </a:lnTo>
                  <a:lnTo>
                    <a:pt x="2914060" y="1240065"/>
                  </a:lnTo>
                  <a:lnTo>
                    <a:pt x="2915648" y="1243240"/>
                  </a:lnTo>
                  <a:lnTo>
                    <a:pt x="2916556" y="1245961"/>
                  </a:lnTo>
                  <a:lnTo>
                    <a:pt x="2917691" y="1248682"/>
                  </a:lnTo>
                  <a:lnTo>
                    <a:pt x="2918372" y="1251631"/>
                  </a:lnTo>
                  <a:lnTo>
                    <a:pt x="2919053" y="1254352"/>
                  </a:lnTo>
                  <a:lnTo>
                    <a:pt x="2919961" y="1260249"/>
                  </a:lnTo>
                  <a:lnTo>
                    <a:pt x="2920415" y="1264558"/>
                  </a:lnTo>
                  <a:lnTo>
                    <a:pt x="2920642" y="1270681"/>
                  </a:lnTo>
                  <a:lnTo>
                    <a:pt x="2921096" y="1287690"/>
                  </a:lnTo>
                  <a:lnTo>
                    <a:pt x="2921550" y="1310822"/>
                  </a:lnTo>
                  <a:lnTo>
                    <a:pt x="2922004" y="1338943"/>
                  </a:lnTo>
                  <a:lnTo>
                    <a:pt x="2922685" y="1405618"/>
                  </a:lnTo>
                  <a:lnTo>
                    <a:pt x="2922912" y="1479550"/>
                  </a:lnTo>
                  <a:lnTo>
                    <a:pt x="2923593" y="1617209"/>
                  </a:lnTo>
                  <a:lnTo>
                    <a:pt x="2924046" y="1664608"/>
                  </a:lnTo>
                  <a:lnTo>
                    <a:pt x="2924273" y="1679349"/>
                  </a:lnTo>
                  <a:lnTo>
                    <a:pt x="2924727" y="1686833"/>
                  </a:lnTo>
                  <a:lnTo>
                    <a:pt x="2926316" y="1697945"/>
                  </a:lnTo>
                  <a:lnTo>
                    <a:pt x="2926770" y="1702481"/>
                  </a:lnTo>
                  <a:lnTo>
                    <a:pt x="2926997" y="1706336"/>
                  </a:lnTo>
                  <a:lnTo>
                    <a:pt x="2926997" y="1709738"/>
                  </a:lnTo>
                  <a:lnTo>
                    <a:pt x="2926770" y="1712459"/>
                  </a:lnTo>
                  <a:lnTo>
                    <a:pt x="2926089" y="1714501"/>
                  </a:lnTo>
                  <a:lnTo>
                    <a:pt x="2925408" y="1716315"/>
                  </a:lnTo>
                  <a:lnTo>
                    <a:pt x="2924046" y="1717902"/>
                  </a:lnTo>
                  <a:lnTo>
                    <a:pt x="2922231" y="1719036"/>
                  </a:lnTo>
                  <a:lnTo>
                    <a:pt x="2920188" y="1719717"/>
                  </a:lnTo>
                  <a:lnTo>
                    <a:pt x="2917691" y="1720624"/>
                  </a:lnTo>
                  <a:lnTo>
                    <a:pt x="2914287" y="1721077"/>
                  </a:lnTo>
                  <a:lnTo>
                    <a:pt x="2910882" y="1721304"/>
                  </a:lnTo>
                  <a:lnTo>
                    <a:pt x="2901803" y="1721984"/>
                  </a:lnTo>
                  <a:lnTo>
                    <a:pt x="2897718" y="1722438"/>
                  </a:lnTo>
                  <a:lnTo>
                    <a:pt x="2895675" y="1723118"/>
                  </a:lnTo>
                  <a:lnTo>
                    <a:pt x="2894313" y="1723572"/>
                  </a:lnTo>
                  <a:lnTo>
                    <a:pt x="2892951" y="1724252"/>
                  </a:lnTo>
                  <a:lnTo>
                    <a:pt x="2891816" y="1725159"/>
                  </a:lnTo>
                  <a:lnTo>
                    <a:pt x="2891135" y="1726293"/>
                  </a:lnTo>
                  <a:lnTo>
                    <a:pt x="2890227" y="1727654"/>
                  </a:lnTo>
                  <a:lnTo>
                    <a:pt x="2889773" y="1729242"/>
                  </a:lnTo>
                  <a:lnTo>
                    <a:pt x="2889546" y="1731283"/>
                  </a:lnTo>
                  <a:lnTo>
                    <a:pt x="2889319" y="1733551"/>
                  </a:lnTo>
                  <a:lnTo>
                    <a:pt x="2889546" y="1736272"/>
                  </a:lnTo>
                  <a:lnTo>
                    <a:pt x="2889773" y="1739220"/>
                  </a:lnTo>
                  <a:lnTo>
                    <a:pt x="2890227" y="1742395"/>
                  </a:lnTo>
                  <a:lnTo>
                    <a:pt x="2892043" y="1750333"/>
                  </a:lnTo>
                  <a:lnTo>
                    <a:pt x="2893632" y="1756002"/>
                  </a:lnTo>
                  <a:lnTo>
                    <a:pt x="2896356" y="1764393"/>
                  </a:lnTo>
                  <a:lnTo>
                    <a:pt x="2903619" y="1787752"/>
                  </a:lnTo>
                  <a:lnTo>
                    <a:pt x="2913833" y="1816781"/>
                  </a:lnTo>
                  <a:lnTo>
                    <a:pt x="2925635" y="1849211"/>
                  </a:lnTo>
                  <a:lnTo>
                    <a:pt x="2937665" y="1881415"/>
                  </a:lnTo>
                  <a:lnTo>
                    <a:pt x="2943566" y="1896836"/>
                  </a:lnTo>
                  <a:lnTo>
                    <a:pt x="2949468" y="1911351"/>
                  </a:lnTo>
                  <a:lnTo>
                    <a:pt x="2954688" y="1924051"/>
                  </a:lnTo>
                  <a:lnTo>
                    <a:pt x="2959454" y="1935390"/>
                  </a:lnTo>
                  <a:lnTo>
                    <a:pt x="2963540" y="1944235"/>
                  </a:lnTo>
                  <a:lnTo>
                    <a:pt x="2966945" y="1950585"/>
                  </a:lnTo>
                  <a:lnTo>
                    <a:pt x="2970122" y="1955574"/>
                  </a:lnTo>
                  <a:lnTo>
                    <a:pt x="2973754" y="1960790"/>
                  </a:lnTo>
                  <a:lnTo>
                    <a:pt x="2977612" y="1966006"/>
                  </a:lnTo>
                  <a:lnTo>
                    <a:pt x="2981698" y="1970995"/>
                  </a:lnTo>
                  <a:lnTo>
                    <a:pt x="2989642" y="1980974"/>
                  </a:lnTo>
                  <a:lnTo>
                    <a:pt x="2997586" y="1989819"/>
                  </a:lnTo>
                  <a:lnTo>
                    <a:pt x="3004622" y="1997529"/>
                  </a:lnTo>
                  <a:lnTo>
                    <a:pt x="3010751" y="2003426"/>
                  </a:lnTo>
                  <a:lnTo>
                    <a:pt x="3016198" y="2008869"/>
                  </a:lnTo>
                  <a:lnTo>
                    <a:pt x="3026866" y="2020435"/>
                  </a:lnTo>
                  <a:lnTo>
                    <a:pt x="3047747" y="2044927"/>
                  </a:lnTo>
                  <a:lnTo>
                    <a:pt x="3063863" y="2063297"/>
                  </a:lnTo>
                  <a:lnTo>
                    <a:pt x="3070218" y="2070554"/>
                  </a:lnTo>
                  <a:lnTo>
                    <a:pt x="3074757" y="2075090"/>
                  </a:lnTo>
                  <a:lnTo>
                    <a:pt x="3076119" y="2076677"/>
                  </a:lnTo>
                  <a:lnTo>
                    <a:pt x="3076575" y="2077406"/>
                  </a:lnTo>
                  <a:lnTo>
                    <a:pt x="3076575" y="1001713"/>
                  </a:lnTo>
                  <a:lnTo>
                    <a:pt x="2678432" y="1001713"/>
                  </a:lnTo>
                  <a:close/>
                  <a:moveTo>
                    <a:pt x="1853446" y="1001713"/>
                  </a:moveTo>
                  <a:lnTo>
                    <a:pt x="1853996" y="1005013"/>
                  </a:lnTo>
                  <a:lnTo>
                    <a:pt x="1855357" y="1013403"/>
                  </a:lnTo>
                  <a:lnTo>
                    <a:pt x="1858533" y="1027916"/>
                  </a:lnTo>
                  <a:lnTo>
                    <a:pt x="1860121" y="1034038"/>
                  </a:lnTo>
                  <a:lnTo>
                    <a:pt x="1875776" y="1038347"/>
                  </a:lnTo>
                  <a:lnTo>
                    <a:pt x="1892791" y="1042655"/>
                  </a:lnTo>
                  <a:lnTo>
                    <a:pt x="1914571" y="1047871"/>
                  </a:lnTo>
                  <a:lnTo>
                    <a:pt x="1926596" y="1050592"/>
                  </a:lnTo>
                  <a:lnTo>
                    <a:pt x="1939074" y="1053086"/>
                  </a:lnTo>
                  <a:lnTo>
                    <a:pt x="1951779" y="1055580"/>
                  </a:lnTo>
                  <a:lnTo>
                    <a:pt x="1964938" y="1057848"/>
                  </a:lnTo>
                  <a:lnTo>
                    <a:pt x="1978096" y="1059889"/>
                  </a:lnTo>
                  <a:lnTo>
                    <a:pt x="1990801" y="1061476"/>
                  </a:lnTo>
                  <a:lnTo>
                    <a:pt x="2003506" y="1062837"/>
                  </a:lnTo>
                  <a:lnTo>
                    <a:pt x="2017077" y="1063517"/>
                  </a:lnTo>
                  <a:lnTo>
                    <a:pt x="2027328" y="1063971"/>
                  </a:lnTo>
                  <a:lnTo>
                    <a:pt x="2040033" y="1065104"/>
                  </a:lnTo>
                  <a:lnTo>
                    <a:pt x="2053192" y="1066238"/>
                  </a:lnTo>
                  <a:lnTo>
                    <a:pt x="2067031" y="1067826"/>
                  </a:lnTo>
                  <a:lnTo>
                    <a:pt x="2081098" y="1069640"/>
                  </a:lnTo>
                  <a:lnTo>
                    <a:pt x="2095618" y="1071680"/>
                  </a:lnTo>
                  <a:lnTo>
                    <a:pt x="2124885" y="1076216"/>
                  </a:lnTo>
                  <a:lnTo>
                    <a:pt x="2153698" y="1081204"/>
                  </a:lnTo>
                  <a:lnTo>
                    <a:pt x="2181603" y="1086193"/>
                  </a:lnTo>
                  <a:lnTo>
                    <a:pt x="2229701" y="1095264"/>
                  </a:lnTo>
                  <a:lnTo>
                    <a:pt x="2234692" y="1096171"/>
                  </a:lnTo>
                  <a:lnTo>
                    <a:pt x="2239684" y="1097758"/>
                  </a:lnTo>
                  <a:lnTo>
                    <a:pt x="2244675" y="1099345"/>
                  </a:lnTo>
                  <a:lnTo>
                    <a:pt x="2249212" y="1101159"/>
                  </a:lnTo>
                  <a:lnTo>
                    <a:pt x="2253750" y="1103200"/>
                  </a:lnTo>
                  <a:lnTo>
                    <a:pt x="2258287" y="1105468"/>
                  </a:lnTo>
                  <a:lnTo>
                    <a:pt x="2262598" y="1107962"/>
                  </a:lnTo>
                  <a:lnTo>
                    <a:pt x="2263570" y="1108576"/>
                  </a:lnTo>
                  <a:lnTo>
                    <a:pt x="2261707" y="1094105"/>
                  </a:lnTo>
                  <a:lnTo>
                    <a:pt x="2257857" y="1065515"/>
                  </a:lnTo>
                  <a:lnTo>
                    <a:pt x="2254687" y="1037379"/>
                  </a:lnTo>
                  <a:lnTo>
                    <a:pt x="2253978" y="1030395"/>
                  </a:lnTo>
                  <a:lnTo>
                    <a:pt x="2208022" y="1030395"/>
                  </a:lnTo>
                  <a:lnTo>
                    <a:pt x="2203726" y="1029941"/>
                  </a:lnTo>
                  <a:lnTo>
                    <a:pt x="2199657" y="1029487"/>
                  </a:lnTo>
                  <a:lnTo>
                    <a:pt x="2196039" y="1028807"/>
                  </a:lnTo>
                  <a:lnTo>
                    <a:pt x="2192422" y="1027899"/>
                  </a:lnTo>
                  <a:lnTo>
                    <a:pt x="2188804" y="1026311"/>
                  </a:lnTo>
                  <a:lnTo>
                    <a:pt x="2185639" y="1024496"/>
                  </a:lnTo>
                  <a:lnTo>
                    <a:pt x="2182474" y="1022681"/>
                  </a:lnTo>
                  <a:lnTo>
                    <a:pt x="2179309" y="1020413"/>
                  </a:lnTo>
                  <a:lnTo>
                    <a:pt x="2176370" y="1017691"/>
                  </a:lnTo>
                  <a:lnTo>
                    <a:pt x="2172978" y="1014968"/>
                  </a:lnTo>
                  <a:lnTo>
                    <a:pt x="2170039" y="1011565"/>
                  </a:lnTo>
                  <a:lnTo>
                    <a:pt x="2167100" y="1008162"/>
                  </a:lnTo>
                  <a:lnTo>
                    <a:pt x="2164161" y="1004533"/>
                  </a:lnTo>
                  <a:lnTo>
                    <a:pt x="2162132" y="1001713"/>
                  </a:lnTo>
                  <a:lnTo>
                    <a:pt x="1853446" y="1001713"/>
                  </a:lnTo>
                  <a:close/>
                  <a:moveTo>
                    <a:pt x="4275346" y="983674"/>
                  </a:moveTo>
                  <a:lnTo>
                    <a:pt x="4311602" y="1044686"/>
                  </a:lnTo>
                  <a:lnTo>
                    <a:pt x="4336981" y="983674"/>
                  </a:lnTo>
                  <a:lnTo>
                    <a:pt x="4275346" y="983674"/>
                  </a:lnTo>
                  <a:close/>
                  <a:moveTo>
                    <a:pt x="3664434" y="861650"/>
                  </a:moveTo>
                  <a:lnTo>
                    <a:pt x="3663301" y="861877"/>
                  </a:lnTo>
                  <a:lnTo>
                    <a:pt x="3662168" y="862331"/>
                  </a:lnTo>
                  <a:lnTo>
                    <a:pt x="3659676" y="863465"/>
                  </a:lnTo>
                  <a:lnTo>
                    <a:pt x="3657410" y="865052"/>
                  </a:lnTo>
                  <a:lnTo>
                    <a:pt x="3655597" y="867094"/>
                  </a:lnTo>
                  <a:lnTo>
                    <a:pt x="3653558" y="869362"/>
                  </a:lnTo>
                  <a:lnTo>
                    <a:pt x="3651745" y="871630"/>
                  </a:lnTo>
                  <a:lnTo>
                    <a:pt x="3650385" y="873671"/>
                  </a:lnTo>
                  <a:lnTo>
                    <a:pt x="3648346" y="877300"/>
                  </a:lnTo>
                  <a:lnTo>
                    <a:pt x="3647666" y="878434"/>
                  </a:lnTo>
                  <a:lnTo>
                    <a:pt x="3649269" y="901700"/>
                  </a:lnTo>
                  <a:lnTo>
                    <a:pt x="3660775" y="901700"/>
                  </a:lnTo>
                  <a:lnTo>
                    <a:pt x="3660775" y="1001713"/>
                  </a:lnTo>
                  <a:lnTo>
                    <a:pt x="3246438" y="1001713"/>
                  </a:lnTo>
                  <a:lnTo>
                    <a:pt x="3246438" y="2034626"/>
                  </a:lnTo>
                  <a:lnTo>
                    <a:pt x="3247945" y="2034259"/>
                  </a:lnTo>
                  <a:lnTo>
                    <a:pt x="3256556" y="2031991"/>
                  </a:lnTo>
                  <a:lnTo>
                    <a:pt x="3265620" y="2029496"/>
                  </a:lnTo>
                  <a:lnTo>
                    <a:pt x="3274910" y="2026547"/>
                  </a:lnTo>
                  <a:lnTo>
                    <a:pt x="3284427" y="2023145"/>
                  </a:lnTo>
                  <a:lnTo>
                    <a:pt x="3293718" y="2019743"/>
                  </a:lnTo>
                  <a:lnTo>
                    <a:pt x="3303008" y="2017887"/>
                  </a:lnTo>
                  <a:lnTo>
                    <a:pt x="3311846" y="2012258"/>
                  </a:lnTo>
                  <a:lnTo>
                    <a:pt x="3320457" y="2008402"/>
                  </a:lnTo>
                  <a:lnTo>
                    <a:pt x="3328841" y="2004773"/>
                  </a:lnTo>
                  <a:lnTo>
                    <a:pt x="3336092" y="2001144"/>
                  </a:lnTo>
                  <a:lnTo>
                    <a:pt x="3343117" y="1997515"/>
                  </a:lnTo>
                  <a:lnTo>
                    <a:pt x="3349008" y="1994340"/>
                  </a:lnTo>
                  <a:lnTo>
                    <a:pt x="3354220" y="1991392"/>
                  </a:lnTo>
                  <a:lnTo>
                    <a:pt x="3358299" y="1988670"/>
                  </a:lnTo>
                  <a:lnTo>
                    <a:pt x="3365550" y="1983453"/>
                  </a:lnTo>
                  <a:lnTo>
                    <a:pt x="3374161" y="1978010"/>
                  </a:lnTo>
                  <a:lnTo>
                    <a:pt x="3383225" y="1972113"/>
                  </a:lnTo>
                  <a:lnTo>
                    <a:pt x="3392515" y="1965762"/>
                  </a:lnTo>
                  <a:lnTo>
                    <a:pt x="3401353" y="1959411"/>
                  </a:lnTo>
                  <a:lnTo>
                    <a:pt x="3405431" y="1956236"/>
                  </a:lnTo>
                  <a:lnTo>
                    <a:pt x="3409510" y="1953061"/>
                  </a:lnTo>
                  <a:lnTo>
                    <a:pt x="3413362" y="1949659"/>
                  </a:lnTo>
                  <a:lnTo>
                    <a:pt x="3416988" y="1946483"/>
                  </a:lnTo>
                  <a:lnTo>
                    <a:pt x="3419934" y="1943308"/>
                  </a:lnTo>
                  <a:lnTo>
                    <a:pt x="3422653" y="1940132"/>
                  </a:lnTo>
                  <a:lnTo>
                    <a:pt x="3424919" y="1936504"/>
                  </a:lnTo>
                  <a:lnTo>
                    <a:pt x="3427185" y="1932648"/>
                  </a:lnTo>
                  <a:lnTo>
                    <a:pt x="3428771" y="1928338"/>
                  </a:lnTo>
                  <a:lnTo>
                    <a:pt x="3430357" y="1924256"/>
                  </a:lnTo>
                  <a:lnTo>
                    <a:pt x="3431490" y="1919493"/>
                  </a:lnTo>
                  <a:lnTo>
                    <a:pt x="3432623" y="1914957"/>
                  </a:lnTo>
                  <a:lnTo>
                    <a:pt x="3433530" y="1910194"/>
                  </a:lnTo>
                  <a:lnTo>
                    <a:pt x="3433983" y="1905884"/>
                  </a:lnTo>
                  <a:lnTo>
                    <a:pt x="3435116" y="1897719"/>
                  </a:lnTo>
                  <a:lnTo>
                    <a:pt x="3435569" y="1890915"/>
                  </a:lnTo>
                  <a:lnTo>
                    <a:pt x="3435796" y="1884791"/>
                  </a:lnTo>
                  <a:lnTo>
                    <a:pt x="3394555" y="1883430"/>
                  </a:lnTo>
                  <a:lnTo>
                    <a:pt x="3362378" y="1882523"/>
                  </a:lnTo>
                  <a:lnTo>
                    <a:pt x="3339944" y="1882069"/>
                  </a:lnTo>
                  <a:lnTo>
                    <a:pt x="3336319" y="1882069"/>
                  </a:lnTo>
                  <a:lnTo>
                    <a:pt x="3333373" y="1881842"/>
                  </a:lnTo>
                  <a:lnTo>
                    <a:pt x="3330880" y="1881615"/>
                  </a:lnTo>
                  <a:lnTo>
                    <a:pt x="3328388" y="1880708"/>
                  </a:lnTo>
                  <a:lnTo>
                    <a:pt x="3326575" y="1879801"/>
                  </a:lnTo>
                  <a:lnTo>
                    <a:pt x="3324535" y="1878894"/>
                  </a:lnTo>
                  <a:lnTo>
                    <a:pt x="3322949" y="1877306"/>
                  </a:lnTo>
                  <a:lnTo>
                    <a:pt x="3321816" y="1875265"/>
                  </a:lnTo>
                  <a:lnTo>
                    <a:pt x="3320457" y="1872997"/>
                  </a:lnTo>
                  <a:lnTo>
                    <a:pt x="3319550" y="1870275"/>
                  </a:lnTo>
                  <a:lnTo>
                    <a:pt x="3318870" y="1867326"/>
                  </a:lnTo>
                  <a:lnTo>
                    <a:pt x="3318417" y="1863697"/>
                  </a:lnTo>
                  <a:lnTo>
                    <a:pt x="3317737" y="1859615"/>
                  </a:lnTo>
                  <a:lnTo>
                    <a:pt x="3317511" y="1855079"/>
                  </a:lnTo>
                  <a:lnTo>
                    <a:pt x="3317284" y="1843738"/>
                  </a:lnTo>
                  <a:lnTo>
                    <a:pt x="3317284" y="1837614"/>
                  </a:lnTo>
                  <a:lnTo>
                    <a:pt x="3317058" y="1831264"/>
                  </a:lnTo>
                  <a:lnTo>
                    <a:pt x="3316604" y="1824686"/>
                  </a:lnTo>
                  <a:lnTo>
                    <a:pt x="3316151" y="1818109"/>
                  </a:lnTo>
                  <a:lnTo>
                    <a:pt x="3314338" y="1803593"/>
                  </a:lnTo>
                  <a:lnTo>
                    <a:pt x="3312072" y="1788170"/>
                  </a:lnTo>
                  <a:lnTo>
                    <a:pt x="3309353" y="1771159"/>
                  </a:lnTo>
                  <a:lnTo>
                    <a:pt x="3306181" y="1752107"/>
                  </a:lnTo>
                  <a:lnTo>
                    <a:pt x="3298930" y="1706972"/>
                  </a:lnTo>
                  <a:lnTo>
                    <a:pt x="3296664" y="1691549"/>
                  </a:lnTo>
                  <a:lnTo>
                    <a:pt x="3294624" y="1670909"/>
                  </a:lnTo>
                  <a:lnTo>
                    <a:pt x="3291905" y="1646187"/>
                  </a:lnTo>
                  <a:lnTo>
                    <a:pt x="3289186" y="1617608"/>
                  </a:lnTo>
                  <a:lnTo>
                    <a:pt x="3283068" y="1553194"/>
                  </a:lnTo>
                  <a:lnTo>
                    <a:pt x="3276950" y="1483790"/>
                  </a:lnTo>
                  <a:lnTo>
                    <a:pt x="3271058" y="1415521"/>
                  </a:lnTo>
                  <a:lnTo>
                    <a:pt x="3265393" y="1354736"/>
                  </a:lnTo>
                  <a:lnTo>
                    <a:pt x="3262900" y="1328879"/>
                  </a:lnTo>
                  <a:lnTo>
                    <a:pt x="3260634" y="1307559"/>
                  </a:lnTo>
                  <a:lnTo>
                    <a:pt x="3258595" y="1291002"/>
                  </a:lnTo>
                  <a:lnTo>
                    <a:pt x="3257689" y="1284651"/>
                  </a:lnTo>
                  <a:lnTo>
                    <a:pt x="3256782" y="1280342"/>
                  </a:lnTo>
                  <a:lnTo>
                    <a:pt x="3256556" y="1278300"/>
                  </a:lnTo>
                  <a:lnTo>
                    <a:pt x="3256556" y="1276259"/>
                  </a:lnTo>
                  <a:lnTo>
                    <a:pt x="3256556" y="1274445"/>
                  </a:lnTo>
                  <a:lnTo>
                    <a:pt x="3256782" y="1272403"/>
                  </a:lnTo>
                  <a:lnTo>
                    <a:pt x="3257235" y="1270362"/>
                  </a:lnTo>
                  <a:lnTo>
                    <a:pt x="3257689" y="1268321"/>
                  </a:lnTo>
                  <a:lnTo>
                    <a:pt x="3259275" y="1264465"/>
                  </a:lnTo>
                  <a:lnTo>
                    <a:pt x="3261314" y="1260156"/>
                  </a:lnTo>
                  <a:lnTo>
                    <a:pt x="3264033" y="1256300"/>
                  </a:lnTo>
                  <a:lnTo>
                    <a:pt x="3267206" y="1251991"/>
                  </a:lnTo>
                  <a:lnTo>
                    <a:pt x="3271058" y="1247908"/>
                  </a:lnTo>
                  <a:lnTo>
                    <a:pt x="3275137" y="1243599"/>
                  </a:lnTo>
                  <a:lnTo>
                    <a:pt x="3279669" y="1239289"/>
                  </a:lnTo>
                  <a:lnTo>
                    <a:pt x="3284654" y="1235207"/>
                  </a:lnTo>
                  <a:lnTo>
                    <a:pt x="3290092" y="1230897"/>
                  </a:lnTo>
                  <a:lnTo>
                    <a:pt x="3295757" y="1226815"/>
                  </a:lnTo>
                  <a:lnTo>
                    <a:pt x="3301876" y="1222505"/>
                  </a:lnTo>
                  <a:lnTo>
                    <a:pt x="3308447" y="1218196"/>
                  </a:lnTo>
                  <a:lnTo>
                    <a:pt x="3314792" y="1214113"/>
                  </a:lnTo>
                  <a:lnTo>
                    <a:pt x="3329067" y="1205948"/>
                  </a:lnTo>
                  <a:lnTo>
                    <a:pt x="3343570" y="1197783"/>
                  </a:lnTo>
                  <a:lnTo>
                    <a:pt x="3358752" y="1190071"/>
                  </a:lnTo>
                  <a:lnTo>
                    <a:pt x="3374161" y="1182360"/>
                  </a:lnTo>
                  <a:lnTo>
                    <a:pt x="3389343" y="1174875"/>
                  </a:lnTo>
                  <a:lnTo>
                    <a:pt x="3404525" y="1167844"/>
                  </a:lnTo>
                  <a:lnTo>
                    <a:pt x="3433303" y="1155143"/>
                  </a:lnTo>
                  <a:lnTo>
                    <a:pt x="3440328" y="1151967"/>
                  </a:lnTo>
                  <a:lnTo>
                    <a:pt x="3448259" y="1149019"/>
                  </a:lnTo>
                  <a:lnTo>
                    <a:pt x="3456643" y="1145843"/>
                  </a:lnTo>
                  <a:lnTo>
                    <a:pt x="3465480" y="1142895"/>
                  </a:lnTo>
                  <a:lnTo>
                    <a:pt x="3484741" y="1136544"/>
                  </a:lnTo>
                  <a:lnTo>
                    <a:pt x="3505588" y="1129967"/>
                  </a:lnTo>
                  <a:lnTo>
                    <a:pt x="3528022" y="1123616"/>
                  </a:lnTo>
                  <a:lnTo>
                    <a:pt x="3550908" y="1117265"/>
                  </a:lnTo>
                  <a:lnTo>
                    <a:pt x="3574248" y="1111141"/>
                  </a:lnTo>
                  <a:lnTo>
                    <a:pt x="3597588" y="1105244"/>
                  </a:lnTo>
                  <a:lnTo>
                    <a:pt x="3620247" y="1099574"/>
                  </a:lnTo>
                  <a:lnTo>
                    <a:pt x="3642228" y="1094357"/>
                  </a:lnTo>
                  <a:lnTo>
                    <a:pt x="3682109" y="1085058"/>
                  </a:lnTo>
                  <a:lnTo>
                    <a:pt x="3713153" y="1078481"/>
                  </a:lnTo>
                  <a:lnTo>
                    <a:pt x="3724936" y="1076213"/>
                  </a:lnTo>
                  <a:lnTo>
                    <a:pt x="3733094" y="1074852"/>
                  </a:lnTo>
                  <a:lnTo>
                    <a:pt x="3744877" y="1072810"/>
                  </a:lnTo>
                  <a:lnTo>
                    <a:pt x="3749862" y="1071676"/>
                  </a:lnTo>
                  <a:lnTo>
                    <a:pt x="3754621" y="1070542"/>
                  </a:lnTo>
                  <a:lnTo>
                    <a:pt x="3758926" y="1069182"/>
                  </a:lnTo>
                  <a:lnTo>
                    <a:pt x="3762552" y="1068047"/>
                  </a:lnTo>
                  <a:lnTo>
                    <a:pt x="3765724" y="1066460"/>
                  </a:lnTo>
                  <a:lnTo>
                    <a:pt x="3768443" y="1065099"/>
                  </a:lnTo>
                  <a:lnTo>
                    <a:pt x="3770936" y="1063284"/>
                  </a:lnTo>
                  <a:lnTo>
                    <a:pt x="3772975" y="1061470"/>
                  </a:lnTo>
                  <a:lnTo>
                    <a:pt x="3774335" y="1059656"/>
                  </a:lnTo>
                  <a:lnTo>
                    <a:pt x="3775694" y="1057387"/>
                  </a:lnTo>
                  <a:lnTo>
                    <a:pt x="3776374" y="1055119"/>
                  </a:lnTo>
                  <a:lnTo>
                    <a:pt x="3776828" y="1052624"/>
                  </a:lnTo>
                  <a:lnTo>
                    <a:pt x="3776828" y="1049903"/>
                  </a:lnTo>
                  <a:lnTo>
                    <a:pt x="3776374" y="1047181"/>
                  </a:lnTo>
                  <a:lnTo>
                    <a:pt x="3774788" y="1034706"/>
                  </a:lnTo>
                  <a:lnTo>
                    <a:pt x="3773428" y="1028129"/>
                  </a:lnTo>
                  <a:lnTo>
                    <a:pt x="3772069" y="1021325"/>
                  </a:lnTo>
                  <a:lnTo>
                    <a:pt x="3770709" y="1017696"/>
                  </a:lnTo>
                  <a:lnTo>
                    <a:pt x="3769576" y="1014067"/>
                  </a:lnTo>
                  <a:lnTo>
                    <a:pt x="3767990" y="1010438"/>
                  </a:lnTo>
                  <a:lnTo>
                    <a:pt x="3766177" y="1006582"/>
                  </a:lnTo>
                  <a:lnTo>
                    <a:pt x="3764138" y="1002726"/>
                  </a:lnTo>
                  <a:lnTo>
                    <a:pt x="3761645" y="998870"/>
                  </a:lnTo>
                  <a:lnTo>
                    <a:pt x="3758926" y="994561"/>
                  </a:lnTo>
                  <a:lnTo>
                    <a:pt x="3755527" y="990252"/>
                  </a:lnTo>
                  <a:lnTo>
                    <a:pt x="3747143" y="980272"/>
                  </a:lnTo>
                  <a:lnTo>
                    <a:pt x="3736946" y="966890"/>
                  </a:lnTo>
                  <a:lnTo>
                    <a:pt x="3725616" y="951240"/>
                  </a:lnTo>
                  <a:lnTo>
                    <a:pt x="3713380" y="934230"/>
                  </a:lnTo>
                  <a:lnTo>
                    <a:pt x="3701823" y="917219"/>
                  </a:lnTo>
                  <a:lnTo>
                    <a:pt x="3696385" y="908827"/>
                  </a:lnTo>
                  <a:lnTo>
                    <a:pt x="3691173" y="900662"/>
                  </a:lnTo>
                  <a:lnTo>
                    <a:pt x="3686641" y="892950"/>
                  </a:lnTo>
                  <a:lnTo>
                    <a:pt x="3682562" y="885692"/>
                  </a:lnTo>
                  <a:lnTo>
                    <a:pt x="3679163" y="879341"/>
                  </a:lnTo>
                  <a:lnTo>
                    <a:pt x="3676671" y="873218"/>
                  </a:lnTo>
                  <a:lnTo>
                    <a:pt x="3675311" y="870723"/>
                  </a:lnTo>
                  <a:lnTo>
                    <a:pt x="3674178" y="868681"/>
                  </a:lnTo>
                  <a:lnTo>
                    <a:pt x="3673045" y="866867"/>
                  </a:lnTo>
                  <a:lnTo>
                    <a:pt x="3671912" y="865052"/>
                  </a:lnTo>
                  <a:lnTo>
                    <a:pt x="3670552" y="864145"/>
                  </a:lnTo>
                  <a:lnTo>
                    <a:pt x="3669419" y="863011"/>
                  </a:lnTo>
                  <a:lnTo>
                    <a:pt x="3668060" y="862331"/>
                  </a:lnTo>
                  <a:lnTo>
                    <a:pt x="3666927" y="861877"/>
                  </a:lnTo>
                  <a:lnTo>
                    <a:pt x="3665567" y="861650"/>
                  </a:lnTo>
                  <a:lnTo>
                    <a:pt x="3664434" y="861650"/>
                  </a:lnTo>
                  <a:close/>
                  <a:moveTo>
                    <a:pt x="2220472" y="826676"/>
                  </a:moveTo>
                  <a:lnTo>
                    <a:pt x="2208828" y="831767"/>
                  </a:lnTo>
                  <a:lnTo>
                    <a:pt x="2195216" y="837663"/>
                  </a:lnTo>
                  <a:lnTo>
                    <a:pt x="2181830" y="843559"/>
                  </a:lnTo>
                  <a:lnTo>
                    <a:pt x="2166630" y="850815"/>
                  </a:lnTo>
                  <a:lnTo>
                    <a:pt x="2150522" y="858979"/>
                  </a:lnTo>
                  <a:lnTo>
                    <a:pt x="2133506" y="867822"/>
                  </a:lnTo>
                  <a:lnTo>
                    <a:pt x="2122843" y="873945"/>
                  </a:lnTo>
                  <a:lnTo>
                    <a:pt x="2109684" y="881428"/>
                  </a:lnTo>
                  <a:lnTo>
                    <a:pt x="2078602" y="900703"/>
                  </a:lnTo>
                  <a:lnTo>
                    <a:pt x="2077000" y="901700"/>
                  </a:lnTo>
                  <a:lnTo>
                    <a:pt x="2239166" y="901700"/>
                  </a:lnTo>
                  <a:lnTo>
                    <a:pt x="2235378" y="885430"/>
                  </a:lnTo>
                  <a:lnTo>
                    <a:pt x="2228822" y="858660"/>
                  </a:lnTo>
                  <a:lnTo>
                    <a:pt x="2221587" y="830530"/>
                  </a:lnTo>
                  <a:lnTo>
                    <a:pt x="2220472" y="826676"/>
                  </a:lnTo>
                  <a:close/>
                  <a:moveTo>
                    <a:pt x="2743080" y="753710"/>
                  </a:moveTo>
                  <a:lnTo>
                    <a:pt x="2741946" y="753937"/>
                  </a:lnTo>
                  <a:lnTo>
                    <a:pt x="2741040" y="754844"/>
                  </a:lnTo>
                  <a:lnTo>
                    <a:pt x="2739906" y="755750"/>
                  </a:lnTo>
                  <a:lnTo>
                    <a:pt x="2738999" y="757110"/>
                  </a:lnTo>
                  <a:lnTo>
                    <a:pt x="2738319" y="758697"/>
                  </a:lnTo>
                  <a:lnTo>
                    <a:pt x="2737412" y="760737"/>
                  </a:lnTo>
                  <a:lnTo>
                    <a:pt x="2736052" y="765724"/>
                  </a:lnTo>
                  <a:lnTo>
                    <a:pt x="2734692" y="771618"/>
                  </a:lnTo>
                  <a:lnTo>
                    <a:pt x="2733332" y="778872"/>
                  </a:lnTo>
                  <a:lnTo>
                    <a:pt x="2731518" y="787032"/>
                  </a:lnTo>
                  <a:lnTo>
                    <a:pt x="2729251" y="795646"/>
                  </a:lnTo>
                  <a:lnTo>
                    <a:pt x="2726758" y="805394"/>
                  </a:lnTo>
                  <a:lnTo>
                    <a:pt x="2723584" y="815821"/>
                  </a:lnTo>
                  <a:lnTo>
                    <a:pt x="2721770" y="821035"/>
                  </a:lnTo>
                  <a:lnTo>
                    <a:pt x="2719730" y="826475"/>
                  </a:lnTo>
                  <a:lnTo>
                    <a:pt x="2717463" y="831915"/>
                  </a:lnTo>
                  <a:lnTo>
                    <a:pt x="2714969" y="837583"/>
                  </a:lnTo>
                  <a:lnTo>
                    <a:pt x="2714856" y="837822"/>
                  </a:lnTo>
                  <a:lnTo>
                    <a:pt x="2706804" y="873933"/>
                  </a:lnTo>
                  <a:lnTo>
                    <a:pt x="2715680" y="872288"/>
                  </a:lnTo>
                  <a:lnTo>
                    <a:pt x="2736799" y="867591"/>
                  </a:lnTo>
                  <a:lnTo>
                    <a:pt x="2756101" y="863117"/>
                  </a:lnTo>
                  <a:lnTo>
                    <a:pt x="2773813" y="859090"/>
                  </a:lnTo>
                  <a:lnTo>
                    <a:pt x="2790390" y="855064"/>
                  </a:lnTo>
                  <a:lnTo>
                    <a:pt x="2805378" y="851708"/>
                  </a:lnTo>
                  <a:lnTo>
                    <a:pt x="2819230" y="848800"/>
                  </a:lnTo>
                  <a:lnTo>
                    <a:pt x="2820115" y="848642"/>
                  </a:lnTo>
                  <a:lnTo>
                    <a:pt x="2815623" y="842570"/>
                  </a:lnTo>
                  <a:lnTo>
                    <a:pt x="2792727" y="811061"/>
                  </a:lnTo>
                  <a:lnTo>
                    <a:pt x="2773457" y="784766"/>
                  </a:lnTo>
                  <a:lnTo>
                    <a:pt x="2765296" y="774338"/>
                  </a:lnTo>
                  <a:lnTo>
                    <a:pt x="2758722" y="766404"/>
                  </a:lnTo>
                  <a:lnTo>
                    <a:pt x="2753508" y="760511"/>
                  </a:lnTo>
                  <a:lnTo>
                    <a:pt x="2751468" y="758244"/>
                  </a:lnTo>
                  <a:lnTo>
                    <a:pt x="2749427" y="756430"/>
                  </a:lnTo>
                  <a:lnTo>
                    <a:pt x="2747614" y="755297"/>
                  </a:lnTo>
                  <a:lnTo>
                    <a:pt x="2745800" y="754164"/>
                  </a:lnTo>
                  <a:lnTo>
                    <a:pt x="2744440" y="753710"/>
                  </a:lnTo>
                  <a:lnTo>
                    <a:pt x="2743080" y="753710"/>
                  </a:lnTo>
                  <a:close/>
                  <a:moveTo>
                    <a:pt x="547726" y="288896"/>
                  </a:moveTo>
                  <a:lnTo>
                    <a:pt x="546138" y="292070"/>
                  </a:lnTo>
                  <a:lnTo>
                    <a:pt x="545003" y="295472"/>
                  </a:lnTo>
                  <a:lnTo>
                    <a:pt x="543415" y="300234"/>
                  </a:lnTo>
                  <a:lnTo>
                    <a:pt x="541600" y="305449"/>
                  </a:lnTo>
                  <a:lnTo>
                    <a:pt x="540466" y="311345"/>
                  </a:lnTo>
                  <a:lnTo>
                    <a:pt x="539558" y="317241"/>
                  </a:lnTo>
                  <a:lnTo>
                    <a:pt x="539331" y="320642"/>
                  </a:lnTo>
                  <a:lnTo>
                    <a:pt x="538877" y="323590"/>
                  </a:lnTo>
                  <a:lnTo>
                    <a:pt x="538877" y="330393"/>
                  </a:lnTo>
                  <a:lnTo>
                    <a:pt x="538877" y="338557"/>
                  </a:lnTo>
                  <a:lnTo>
                    <a:pt x="538877" y="342865"/>
                  </a:lnTo>
                  <a:lnTo>
                    <a:pt x="539331" y="347400"/>
                  </a:lnTo>
                  <a:lnTo>
                    <a:pt x="539785" y="351709"/>
                  </a:lnTo>
                  <a:lnTo>
                    <a:pt x="540692" y="356244"/>
                  </a:lnTo>
                  <a:lnTo>
                    <a:pt x="541600" y="360553"/>
                  </a:lnTo>
                  <a:lnTo>
                    <a:pt x="543415" y="364408"/>
                  </a:lnTo>
                  <a:lnTo>
                    <a:pt x="545457" y="368489"/>
                  </a:lnTo>
                  <a:lnTo>
                    <a:pt x="546365" y="370077"/>
                  </a:lnTo>
                  <a:lnTo>
                    <a:pt x="547953" y="371891"/>
                  </a:lnTo>
                  <a:lnTo>
                    <a:pt x="549314" y="373478"/>
                  </a:lnTo>
                  <a:lnTo>
                    <a:pt x="550903" y="374839"/>
                  </a:lnTo>
                  <a:lnTo>
                    <a:pt x="552718" y="376426"/>
                  </a:lnTo>
                  <a:lnTo>
                    <a:pt x="554533" y="377560"/>
                  </a:lnTo>
                  <a:lnTo>
                    <a:pt x="556575" y="378920"/>
                  </a:lnTo>
                  <a:lnTo>
                    <a:pt x="558844" y="379601"/>
                  </a:lnTo>
                  <a:lnTo>
                    <a:pt x="561340" y="380508"/>
                  </a:lnTo>
                  <a:lnTo>
                    <a:pt x="564063" y="380961"/>
                  </a:lnTo>
                  <a:lnTo>
                    <a:pt x="569054" y="382095"/>
                  </a:lnTo>
                  <a:lnTo>
                    <a:pt x="573365" y="382322"/>
                  </a:lnTo>
                  <a:lnTo>
                    <a:pt x="577223" y="382095"/>
                  </a:lnTo>
                  <a:lnTo>
                    <a:pt x="578811" y="381642"/>
                  </a:lnTo>
                  <a:lnTo>
                    <a:pt x="580399" y="381415"/>
                  </a:lnTo>
                  <a:lnTo>
                    <a:pt x="581987" y="380508"/>
                  </a:lnTo>
                  <a:lnTo>
                    <a:pt x="583122" y="380054"/>
                  </a:lnTo>
                  <a:lnTo>
                    <a:pt x="584029" y="379374"/>
                  </a:lnTo>
                  <a:lnTo>
                    <a:pt x="585164" y="378240"/>
                  </a:lnTo>
                  <a:lnTo>
                    <a:pt x="585845" y="377333"/>
                  </a:lnTo>
                  <a:lnTo>
                    <a:pt x="586525" y="376426"/>
                  </a:lnTo>
                  <a:lnTo>
                    <a:pt x="587660" y="373932"/>
                  </a:lnTo>
                  <a:lnTo>
                    <a:pt x="588114" y="371437"/>
                  </a:lnTo>
                  <a:lnTo>
                    <a:pt x="588114" y="368489"/>
                  </a:lnTo>
                  <a:lnTo>
                    <a:pt x="587887" y="365541"/>
                  </a:lnTo>
                  <a:lnTo>
                    <a:pt x="587206" y="361913"/>
                  </a:lnTo>
                  <a:lnTo>
                    <a:pt x="585845" y="358739"/>
                  </a:lnTo>
                  <a:lnTo>
                    <a:pt x="584256" y="355337"/>
                  </a:lnTo>
                  <a:lnTo>
                    <a:pt x="582441" y="351482"/>
                  </a:lnTo>
                  <a:lnTo>
                    <a:pt x="580399" y="348081"/>
                  </a:lnTo>
                  <a:lnTo>
                    <a:pt x="575407" y="340824"/>
                  </a:lnTo>
                  <a:lnTo>
                    <a:pt x="569962" y="333568"/>
                  </a:lnTo>
                  <a:lnTo>
                    <a:pt x="564516" y="326085"/>
                  </a:lnTo>
                  <a:lnTo>
                    <a:pt x="559298" y="318375"/>
                  </a:lnTo>
                  <a:lnTo>
                    <a:pt x="556802" y="314520"/>
                  </a:lnTo>
                  <a:lnTo>
                    <a:pt x="554533" y="310892"/>
                  </a:lnTo>
                  <a:lnTo>
                    <a:pt x="552718" y="307037"/>
                  </a:lnTo>
                  <a:lnTo>
                    <a:pt x="550903" y="303182"/>
                  </a:lnTo>
                  <a:lnTo>
                    <a:pt x="549541" y="299554"/>
                  </a:lnTo>
                  <a:lnTo>
                    <a:pt x="548407" y="295925"/>
                  </a:lnTo>
                  <a:lnTo>
                    <a:pt x="547953" y="292297"/>
                  </a:lnTo>
                  <a:lnTo>
                    <a:pt x="547726" y="288896"/>
                  </a:lnTo>
                  <a:close/>
                  <a:moveTo>
                    <a:pt x="680233" y="0"/>
                  </a:moveTo>
                  <a:lnTo>
                    <a:pt x="686132" y="0"/>
                  </a:lnTo>
                  <a:lnTo>
                    <a:pt x="692032" y="453"/>
                  </a:lnTo>
                  <a:lnTo>
                    <a:pt x="697931" y="1134"/>
                  </a:lnTo>
                  <a:lnTo>
                    <a:pt x="703830" y="2494"/>
                  </a:lnTo>
                  <a:lnTo>
                    <a:pt x="709957" y="3855"/>
                  </a:lnTo>
                  <a:lnTo>
                    <a:pt x="715856" y="5669"/>
                  </a:lnTo>
                  <a:lnTo>
                    <a:pt x="721528" y="7937"/>
                  </a:lnTo>
                  <a:lnTo>
                    <a:pt x="727201" y="10431"/>
                  </a:lnTo>
                  <a:lnTo>
                    <a:pt x="732873" y="12926"/>
                  </a:lnTo>
                  <a:lnTo>
                    <a:pt x="738318" y="15874"/>
                  </a:lnTo>
                  <a:lnTo>
                    <a:pt x="743537" y="19048"/>
                  </a:lnTo>
                  <a:lnTo>
                    <a:pt x="748529" y="22223"/>
                  </a:lnTo>
                  <a:lnTo>
                    <a:pt x="753294" y="25624"/>
                  </a:lnTo>
                  <a:lnTo>
                    <a:pt x="757832" y="29479"/>
                  </a:lnTo>
                  <a:lnTo>
                    <a:pt x="762596" y="33107"/>
                  </a:lnTo>
                  <a:lnTo>
                    <a:pt x="767361" y="37189"/>
                  </a:lnTo>
                  <a:lnTo>
                    <a:pt x="778025" y="45126"/>
                  </a:lnTo>
                  <a:lnTo>
                    <a:pt x="789824" y="53063"/>
                  </a:lnTo>
                  <a:lnTo>
                    <a:pt x="801396" y="60772"/>
                  </a:lnTo>
                  <a:lnTo>
                    <a:pt x="812513" y="67575"/>
                  </a:lnTo>
                  <a:lnTo>
                    <a:pt x="822951" y="73925"/>
                  </a:lnTo>
                  <a:lnTo>
                    <a:pt x="831346" y="78687"/>
                  </a:lnTo>
                  <a:lnTo>
                    <a:pt x="837699" y="82315"/>
                  </a:lnTo>
                  <a:lnTo>
                    <a:pt x="840195" y="83675"/>
                  </a:lnTo>
                  <a:lnTo>
                    <a:pt x="842464" y="85490"/>
                  </a:lnTo>
                  <a:lnTo>
                    <a:pt x="844279" y="87304"/>
                  </a:lnTo>
                  <a:lnTo>
                    <a:pt x="846094" y="88891"/>
                  </a:lnTo>
                  <a:lnTo>
                    <a:pt x="847682" y="90932"/>
                  </a:lnTo>
                  <a:lnTo>
                    <a:pt x="848817" y="92973"/>
                  </a:lnTo>
                  <a:lnTo>
                    <a:pt x="849951" y="95014"/>
                  </a:lnTo>
                  <a:lnTo>
                    <a:pt x="850859" y="97054"/>
                  </a:lnTo>
                  <a:lnTo>
                    <a:pt x="851313" y="99095"/>
                  </a:lnTo>
                  <a:lnTo>
                    <a:pt x="851539" y="101136"/>
                  </a:lnTo>
                  <a:lnTo>
                    <a:pt x="851539" y="103177"/>
                  </a:lnTo>
                  <a:lnTo>
                    <a:pt x="851313" y="104764"/>
                  </a:lnTo>
                  <a:lnTo>
                    <a:pt x="850859" y="106579"/>
                  </a:lnTo>
                  <a:lnTo>
                    <a:pt x="849951" y="108393"/>
                  </a:lnTo>
                  <a:lnTo>
                    <a:pt x="848817" y="109753"/>
                  </a:lnTo>
                  <a:lnTo>
                    <a:pt x="847228" y="110887"/>
                  </a:lnTo>
                  <a:lnTo>
                    <a:pt x="844506" y="112928"/>
                  </a:lnTo>
                  <a:lnTo>
                    <a:pt x="841783" y="115195"/>
                  </a:lnTo>
                  <a:lnTo>
                    <a:pt x="839968" y="117463"/>
                  </a:lnTo>
                  <a:lnTo>
                    <a:pt x="838380" y="119957"/>
                  </a:lnTo>
                  <a:lnTo>
                    <a:pt x="837926" y="121091"/>
                  </a:lnTo>
                  <a:lnTo>
                    <a:pt x="837472" y="122452"/>
                  </a:lnTo>
                  <a:lnTo>
                    <a:pt x="837245" y="123812"/>
                  </a:lnTo>
                  <a:lnTo>
                    <a:pt x="837018" y="125400"/>
                  </a:lnTo>
                  <a:lnTo>
                    <a:pt x="837245" y="128574"/>
                  </a:lnTo>
                  <a:lnTo>
                    <a:pt x="837699" y="132656"/>
                  </a:lnTo>
                  <a:lnTo>
                    <a:pt x="840195" y="141500"/>
                  </a:lnTo>
                  <a:lnTo>
                    <a:pt x="841329" y="146942"/>
                  </a:lnTo>
                  <a:lnTo>
                    <a:pt x="842464" y="152611"/>
                  </a:lnTo>
                  <a:lnTo>
                    <a:pt x="843144" y="159187"/>
                  </a:lnTo>
                  <a:lnTo>
                    <a:pt x="843371" y="162589"/>
                  </a:lnTo>
                  <a:lnTo>
                    <a:pt x="843371" y="165990"/>
                  </a:lnTo>
                  <a:lnTo>
                    <a:pt x="843144" y="169618"/>
                  </a:lnTo>
                  <a:lnTo>
                    <a:pt x="842917" y="173247"/>
                  </a:lnTo>
                  <a:lnTo>
                    <a:pt x="842464" y="177328"/>
                  </a:lnTo>
                  <a:lnTo>
                    <a:pt x="841556" y="181183"/>
                  </a:lnTo>
                  <a:lnTo>
                    <a:pt x="839968" y="189120"/>
                  </a:lnTo>
                  <a:lnTo>
                    <a:pt x="838606" y="196830"/>
                  </a:lnTo>
                  <a:lnTo>
                    <a:pt x="838153" y="200231"/>
                  </a:lnTo>
                  <a:lnTo>
                    <a:pt x="837926" y="203860"/>
                  </a:lnTo>
                  <a:lnTo>
                    <a:pt x="837926" y="207261"/>
                  </a:lnTo>
                  <a:lnTo>
                    <a:pt x="838153" y="210663"/>
                  </a:lnTo>
                  <a:lnTo>
                    <a:pt x="838380" y="213837"/>
                  </a:lnTo>
                  <a:lnTo>
                    <a:pt x="838833" y="217239"/>
                  </a:lnTo>
                  <a:lnTo>
                    <a:pt x="839741" y="220187"/>
                  </a:lnTo>
                  <a:lnTo>
                    <a:pt x="840648" y="223134"/>
                  </a:lnTo>
                  <a:lnTo>
                    <a:pt x="841783" y="225856"/>
                  </a:lnTo>
                  <a:lnTo>
                    <a:pt x="843598" y="228577"/>
                  </a:lnTo>
                  <a:lnTo>
                    <a:pt x="845413" y="231298"/>
                  </a:lnTo>
                  <a:lnTo>
                    <a:pt x="847228" y="233792"/>
                  </a:lnTo>
                  <a:lnTo>
                    <a:pt x="850632" y="237420"/>
                  </a:lnTo>
                  <a:lnTo>
                    <a:pt x="854035" y="241956"/>
                  </a:lnTo>
                  <a:lnTo>
                    <a:pt x="861296" y="251933"/>
                  </a:lnTo>
                  <a:lnTo>
                    <a:pt x="868103" y="261004"/>
                  </a:lnTo>
                  <a:lnTo>
                    <a:pt x="871052" y="264632"/>
                  </a:lnTo>
                  <a:lnTo>
                    <a:pt x="873548" y="266900"/>
                  </a:lnTo>
                  <a:lnTo>
                    <a:pt x="874683" y="268034"/>
                  </a:lnTo>
                  <a:lnTo>
                    <a:pt x="875590" y="269167"/>
                  </a:lnTo>
                  <a:lnTo>
                    <a:pt x="876271" y="270528"/>
                  </a:lnTo>
                  <a:lnTo>
                    <a:pt x="877179" y="271888"/>
                  </a:lnTo>
                  <a:lnTo>
                    <a:pt x="877632" y="273476"/>
                  </a:lnTo>
                  <a:lnTo>
                    <a:pt x="877859" y="274836"/>
                  </a:lnTo>
                  <a:lnTo>
                    <a:pt x="878086" y="276424"/>
                  </a:lnTo>
                  <a:lnTo>
                    <a:pt x="877859" y="278011"/>
                  </a:lnTo>
                  <a:lnTo>
                    <a:pt x="877632" y="279372"/>
                  </a:lnTo>
                  <a:lnTo>
                    <a:pt x="877179" y="280959"/>
                  </a:lnTo>
                  <a:lnTo>
                    <a:pt x="876271" y="282093"/>
                  </a:lnTo>
                  <a:lnTo>
                    <a:pt x="875364" y="283453"/>
                  </a:lnTo>
                  <a:lnTo>
                    <a:pt x="874229" y="284360"/>
                  </a:lnTo>
                  <a:lnTo>
                    <a:pt x="872641" y="285267"/>
                  </a:lnTo>
                  <a:lnTo>
                    <a:pt x="870826" y="285948"/>
                  </a:lnTo>
                  <a:lnTo>
                    <a:pt x="869010" y="286401"/>
                  </a:lnTo>
                  <a:lnTo>
                    <a:pt x="864472" y="286855"/>
                  </a:lnTo>
                  <a:lnTo>
                    <a:pt x="860162" y="287535"/>
                  </a:lnTo>
                  <a:lnTo>
                    <a:pt x="856077" y="288896"/>
                  </a:lnTo>
                  <a:lnTo>
                    <a:pt x="852447" y="290029"/>
                  </a:lnTo>
                  <a:lnTo>
                    <a:pt x="850859" y="290710"/>
                  </a:lnTo>
                  <a:lnTo>
                    <a:pt x="849497" y="291844"/>
                  </a:lnTo>
                  <a:lnTo>
                    <a:pt x="848363" y="292751"/>
                  </a:lnTo>
                  <a:lnTo>
                    <a:pt x="847002" y="294111"/>
                  </a:lnTo>
                  <a:lnTo>
                    <a:pt x="846321" y="295018"/>
                  </a:lnTo>
                  <a:lnTo>
                    <a:pt x="845640" y="296606"/>
                  </a:lnTo>
                  <a:lnTo>
                    <a:pt x="845186" y="297739"/>
                  </a:lnTo>
                  <a:lnTo>
                    <a:pt x="845186" y="299327"/>
                  </a:lnTo>
                  <a:lnTo>
                    <a:pt x="845413" y="302501"/>
                  </a:lnTo>
                  <a:lnTo>
                    <a:pt x="845867" y="305676"/>
                  </a:lnTo>
                  <a:lnTo>
                    <a:pt x="846321" y="308624"/>
                  </a:lnTo>
                  <a:lnTo>
                    <a:pt x="846548" y="311572"/>
                  </a:lnTo>
                  <a:lnTo>
                    <a:pt x="846548" y="314293"/>
                  </a:lnTo>
                  <a:lnTo>
                    <a:pt x="846548" y="315427"/>
                  </a:lnTo>
                  <a:lnTo>
                    <a:pt x="846094" y="316561"/>
                  </a:lnTo>
                  <a:lnTo>
                    <a:pt x="845640" y="317695"/>
                  </a:lnTo>
                  <a:lnTo>
                    <a:pt x="844960" y="318375"/>
                  </a:lnTo>
                  <a:lnTo>
                    <a:pt x="843825" y="319055"/>
                  </a:lnTo>
                  <a:lnTo>
                    <a:pt x="842690" y="319509"/>
                  </a:lnTo>
                  <a:lnTo>
                    <a:pt x="840195" y="320642"/>
                  </a:lnTo>
                  <a:lnTo>
                    <a:pt x="837699" y="322003"/>
                  </a:lnTo>
                  <a:lnTo>
                    <a:pt x="835884" y="323817"/>
                  </a:lnTo>
                  <a:lnTo>
                    <a:pt x="834522" y="325858"/>
                  </a:lnTo>
                  <a:lnTo>
                    <a:pt x="833842" y="326765"/>
                  </a:lnTo>
                  <a:lnTo>
                    <a:pt x="833615" y="327672"/>
                  </a:lnTo>
                  <a:lnTo>
                    <a:pt x="833388" y="328806"/>
                  </a:lnTo>
                  <a:lnTo>
                    <a:pt x="833388" y="329940"/>
                  </a:lnTo>
                  <a:lnTo>
                    <a:pt x="833615" y="331073"/>
                  </a:lnTo>
                  <a:lnTo>
                    <a:pt x="833842" y="331981"/>
                  </a:lnTo>
                  <a:lnTo>
                    <a:pt x="834522" y="332888"/>
                  </a:lnTo>
                  <a:lnTo>
                    <a:pt x="835430" y="333795"/>
                  </a:lnTo>
                  <a:lnTo>
                    <a:pt x="837472" y="335382"/>
                  </a:lnTo>
                  <a:lnTo>
                    <a:pt x="839741" y="336969"/>
                  </a:lnTo>
                  <a:lnTo>
                    <a:pt x="844279" y="339237"/>
                  </a:lnTo>
                  <a:lnTo>
                    <a:pt x="846548" y="340371"/>
                  </a:lnTo>
                  <a:lnTo>
                    <a:pt x="848363" y="341731"/>
                  </a:lnTo>
                  <a:lnTo>
                    <a:pt x="848817" y="342412"/>
                  </a:lnTo>
                  <a:lnTo>
                    <a:pt x="849270" y="343092"/>
                  </a:lnTo>
                  <a:lnTo>
                    <a:pt x="849724" y="343772"/>
                  </a:lnTo>
                  <a:lnTo>
                    <a:pt x="849724" y="344679"/>
                  </a:lnTo>
                  <a:lnTo>
                    <a:pt x="849497" y="346267"/>
                  </a:lnTo>
                  <a:lnTo>
                    <a:pt x="848817" y="347854"/>
                  </a:lnTo>
                  <a:lnTo>
                    <a:pt x="847682" y="349441"/>
                  </a:lnTo>
                  <a:lnTo>
                    <a:pt x="846094" y="350575"/>
                  </a:lnTo>
                  <a:lnTo>
                    <a:pt x="842010" y="353296"/>
                  </a:lnTo>
                  <a:lnTo>
                    <a:pt x="837699" y="356471"/>
                  </a:lnTo>
                  <a:lnTo>
                    <a:pt x="833615" y="359646"/>
                  </a:lnTo>
                  <a:lnTo>
                    <a:pt x="832253" y="361233"/>
                  </a:lnTo>
                  <a:lnTo>
                    <a:pt x="830892" y="363047"/>
                  </a:lnTo>
                  <a:lnTo>
                    <a:pt x="830211" y="364634"/>
                  </a:lnTo>
                  <a:lnTo>
                    <a:pt x="829984" y="366675"/>
                  </a:lnTo>
                  <a:lnTo>
                    <a:pt x="829984" y="369170"/>
                  </a:lnTo>
                  <a:lnTo>
                    <a:pt x="830665" y="371891"/>
                  </a:lnTo>
                  <a:lnTo>
                    <a:pt x="831346" y="375065"/>
                  </a:lnTo>
                  <a:lnTo>
                    <a:pt x="832026" y="378013"/>
                  </a:lnTo>
                  <a:lnTo>
                    <a:pt x="832026" y="380961"/>
                  </a:lnTo>
                  <a:lnTo>
                    <a:pt x="832026" y="383909"/>
                  </a:lnTo>
                  <a:lnTo>
                    <a:pt x="831119" y="386857"/>
                  </a:lnTo>
                  <a:lnTo>
                    <a:pt x="829758" y="389805"/>
                  </a:lnTo>
                  <a:lnTo>
                    <a:pt x="827942" y="392753"/>
                  </a:lnTo>
                  <a:lnTo>
                    <a:pt x="825446" y="395701"/>
                  </a:lnTo>
                  <a:lnTo>
                    <a:pt x="823858" y="397288"/>
                  </a:lnTo>
                  <a:lnTo>
                    <a:pt x="821816" y="398422"/>
                  </a:lnTo>
                  <a:lnTo>
                    <a:pt x="819774" y="399329"/>
                  </a:lnTo>
                  <a:lnTo>
                    <a:pt x="817278" y="400236"/>
                  </a:lnTo>
                  <a:lnTo>
                    <a:pt x="814782" y="400690"/>
                  </a:lnTo>
                  <a:lnTo>
                    <a:pt x="811833" y="401143"/>
                  </a:lnTo>
                  <a:lnTo>
                    <a:pt x="805933" y="401597"/>
                  </a:lnTo>
                  <a:lnTo>
                    <a:pt x="799127" y="401823"/>
                  </a:lnTo>
                  <a:lnTo>
                    <a:pt x="792093" y="401823"/>
                  </a:lnTo>
                  <a:lnTo>
                    <a:pt x="784605" y="401823"/>
                  </a:lnTo>
                  <a:lnTo>
                    <a:pt x="777118" y="402504"/>
                  </a:lnTo>
                  <a:lnTo>
                    <a:pt x="773487" y="402957"/>
                  </a:lnTo>
                  <a:lnTo>
                    <a:pt x="770084" y="403864"/>
                  </a:lnTo>
                  <a:lnTo>
                    <a:pt x="766907" y="405452"/>
                  </a:lnTo>
                  <a:lnTo>
                    <a:pt x="763958" y="407266"/>
                  </a:lnTo>
                  <a:lnTo>
                    <a:pt x="761235" y="409533"/>
                  </a:lnTo>
                  <a:lnTo>
                    <a:pt x="758512" y="412028"/>
                  </a:lnTo>
                  <a:lnTo>
                    <a:pt x="756016" y="414976"/>
                  </a:lnTo>
                  <a:lnTo>
                    <a:pt x="753520" y="418377"/>
                  </a:lnTo>
                  <a:lnTo>
                    <a:pt x="751252" y="422005"/>
                  </a:lnTo>
                  <a:lnTo>
                    <a:pt x="748983" y="425633"/>
                  </a:lnTo>
                  <a:lnTo>
                    <a:pt x="744898" y="434250"/>
                  </a:lnTo>
                  <a:lnTo>
                    <a:pt x="740588" y="443321"/>
                  </a:lnTo>
                  <a:lnTo>
                    <a:pt x="736503" y="453072"/>
                  </a:lnTo>
                  <a:lnTo>
                    <a:pt x="734461" y="457834"/>
                  </a:lnTo>
                  <a:lnTo>
                    <a:pt x="732873" y="462142"/>
                  </a:lnTo>
                  <a:lnTo>
                    <a:pt x="731512" y="466451"/>
                  </a:lnTo>
                  <a:lnTo>
                    <a:pt x="730831" y="470079"/>
                  </a:lnTo>
                  <a:lnTo>
                    <a:pt x="729923" y="473480"/>
                  </a:lnTo>
                  <a:lnTo>
                    <a:pt x="729696" y="476655"/>
                  </a:lnTo>
                  <a:lnTo>
                    <a:pt x="729696" y="479376"/>
                  </a:lnTo>
                  <a:lnTo>
                    <a:pt x="729696" y="481644"/>
                  </a:lnTo>
                  <a:lnTo>
                    <a:pt x="730150" y="483685"/>
                  </a:lnTo>
                  <a:lnTo>
                    <a:pt x="731058" y="485499"/>
                  </a:lnTo>
                  <a:lnTo>
                    <a:pt x="731739" y="486859"/>
                  </a:lnTo>
                  <a:lnTo>
                    <a:pt x="732646" y="488220"/>
                  </a:lnTo>
                  <a:lnTo>
                    <a:pt x="734008" y="489127"/>
                  </a:lnTo>
                  <a:lnTo>
                    <a:pt x="735142" y="490034"/>
                  </a:lnTo>
                  <a:lnTo>
                    <a:pt x="736730" y="490261"/>
                  </a:lnTo>
                  <a:lnTo>
                    <a:pt x="738092" y="490488"/>
                  </a:lnTo>
                  <a:lnTo>
                    <a:pt x="741495" y="490714"/>
                  </a:lnTo>
                  <a:lnTo>
                    <a:pt x="745125" y="491395"/>
                  </a:lnTo>
                  <a:lnTo>
                    <a:pt x="748983" y="492982"/>
                  </a:lnTo>
                  <a:lnTo>
                    <a:pt x="753294" y="494796"/>
                  </a:lnTo>
                  <a:lnTo>
                    <a:pt x="758285" y="497290"/>
                  </a:lnTo>
                  <a:lnTo>
                    <a:pt x="763504" y="500012"/>
                  </a:lnTo>
                  <a:lnTo>
                    <a:pt x="775302" y="507041"/>
                  </a:lnTo>
                  <a:lnTo>
                    <a:pt x="778933" y="509309"/>
                  </a:lnTo>
                  <a:lnTo>
                    <a:pt x="782336" y="512257"/>
                  </a:lnTo>
                  <a:lnTo>
                    <a:pt x="785967" y="515885"/>
                  </a:lnTo>
                  <a:lnTo>
                    <a:pt x="790051" y="520193"/>
                  </a:lnTo>
                  <a:lnTo>
                    <a:pt x="793908" y="525182"/>
                  </a:lnTo>
                  <a:lnTo>
                    <a:pt x="798219" y="530398"/>
                  </a:lnTo>
                  <a:lnTo>
                    <a:pt x="802530" y="536067"/>
                  </a:lnTo>
                  <a:lnTo>
                    <a:pt x="806614" y="542189"/>
                  </a:lnTo>
                  <a:lnTo>
                    <a:pt x="815009" y="554888"/>
                  </a:lnTo>
                  <a:lnTo>
                    <a:pt x="823404" y="568267"/>
                  </a:lnTo>
                  <a:lnTo>
                    <a:pt x="831346" y="581646"/>
                  </a:lnTo>
                  <a:lnTo>
                    <a:pt x="838606" y="594118"/>
                  </a:lnTo>
                  <a:lnTo>
                    <a:pt x="840648" y="597519"/>
                  </a:lnTo>
                  <a:lnTo>
                    <a:pt x="843144" y="601374"/>
                  </a:lnTo>
                  <a:lnTo>
                    <a:pt x="849497" y="610218"/>
                  </a:lnTo>
                  <a:lnTo>
                    <a:pt x="857666" y="620876"/>
                  </a:lnTo>
                  <a:lnTo>
                    <a:pt x="866968" y="632668"/>
                  </a:lnTo>
                  <a:lnTo>
                    <a:pt x="877406" y="645593"/>
                  </a:lnTo>
                  <a:lnTo>
                    <a:pt x="888523" y="659199"/>
                  </a:lnTo>
                  <a:lnTo>
                    <a:pt x="912121" y="687091"/>
                  </a:lnTo>
                  <a:lnTo>
                    <a:pt x="934810" y="713622"/>
                  </a:lnTo>
                  <a:lnTo>
                    <a:pt x="954777" y="736752"/>
                  </a:lnTo>
                  <a:lnTo>
                    <a:pt x="969298" y="753759"/>
                  </a:lnTo>
                  <a:lnTo>
                    <a:pt x="976559" y="761922"/>
                  </a:lnTo>
                  <a:lnTo>
                    <a:pt x="979282" y="764870"/>
                  </a:lnTo>
                  <a:lnTo>
                    <a:pt x="982004" y="767365"/>
                  </a:lnTo>
                  <a:lnTo>
                    <a:pt x="984954" y="769405"/>
                  </a:lnTo>
                  <a:lnTo>
                    <a:pt x="987904" y="770993"/>
                  </a:lnTo>
                  <a:lnTo>
                    <a:pt x="989265" y="771446"/>
                  </a:lnTo>
                  <a:lnTo>
                    <a:pt x="990400" y="771673"/>
                  </a:lnTo>
                  <a:lnTo>
                    <a:pt x="991761" y="771673"/>
                  </a:lnTo>
                  <a:lnTo>
                    <a:pt x="992669" y="771673"/>
                  </a:lnTo>
                  <a:lnTo>
                    <a:pt x="993803" y="771220"/>
                  </a:lnTo>
                  <a:lnTo>
                    <a:pt x="994484" y="770539"/>
                  </a:lnTo>
                  <a:lnTo>
                    <a:pt x="995164" y="769632"/>
                  </a:lnTo>
                  <a:lnTo>
                    <a:pt x="995618" y="768725"/>
                  </a:lnTo>
                  <a:lnTo>
                    <a:pt x="1003106" y="731536"/>
                  </a:lnTo>
                  <a:lnTo>
                    <a:pt x="1018308" y="654664"/>
                  </a:lnTo>
                  <a:lnTo>
                    <a:pt x="1033737" y="575750"/>
                  </a:lnTo>
                  <a:lnTo>
                    <a:pt x="1042132" y="531758"/>
                  </a:lnTo>
                  <a:lnTo>
                    <a:pt x="1042812" y="528584"/>
                  </a:lnTo>
                  <a:lnTo>
                    <a:pt x="1043720" y="525862"/>
                  </a:lnTo>
                  <a:lnTo>
                    <a:pt x="1045081" y="523141"/>
                  </a:lnTo>
                  <a:lnTo>
                    <a:pt x="1046443" y="521100"/>
                  </a:lnTo>
                  <a:lnTo>
                    <a:pt x="1048031" y="519286"/>
                  </a:lnTo>
                  <a:lnTo>
                    <a:pt x="1049846" y="517472"/>
                  </a:lnTo>
                  <a:lnTo>
                    <a:pt x="1051662" y="516112"/>
                  </a:lnTo>
                  <a:lnTo>
                    <a:pt x="1053930" y="514978"/>
                  </a:lnTo>
                  <a:lnTo>
                    <a:pt x="1056199" y="514298"/>
                  </a:lnTo>
                  <a:lnTo>
                    <a:pt x="1058695" y="513391"/>
                  </a:lnTo>
                  <a:lnTo>
                    <a:pt x="1061191" y="512937"/>
                  </a:lnTo>
                  <a:lnTo>
                    <a:pt x="1063914" y="512484"/>
                  </a:lnTo>
                  <a:lnTo>
                    <a:pt x="1069813" y="512030"/>
                  </a:lnTo>
                  <a:lnTo>
                    <a:pt x="1075939" y="512030"/>
                  </a:lnTo>
                  <a:lnTo>
                    <a:pt x="1093183" y="511350"/>
                  </a:lnTo>
                  <a:lnTo>
                    <a:pt x="1127672" y="509536"/>
                  </a:lnTo>
                  <a:lnTo>
                    <a:pt x="1225464" y="504547"/>
                  </a:lnTo>
                  <a:lnTo>
                    <a:pt x="1324390" y="499331"/>
                  </a:lnTo>
                  <a:lnTo>
                    <a:pt x="1359786" y="497517"/>
                  </a:lnTo>
                  <a:lnTo>
                    <a:pt x="1378391" y="496837"/>
                  </a:lnTo>
                  <a:lnTo>
                    <a:pt x="1382475" y="497064"/>
                  </a:lnTo>
                  <a:lnTo>
                    <a:pt x="1386106" y="497290"/>
                  </a:lnTo>
                  <a:lnTo>
                    <a:pt x="1389509" y="498197"/>
                  </a:lnTo>
                  <a:lnTo>
                    <a:pt x="1392686" y="498878"/>
                  </a:lnTo>
                  <a:lnTo>
                    <a:pt x="1395182" y="499785"/>
                  </a:lnTo>
                  <a:lnTo>
                    <a:pt x="1397450" y="501372"/>
                  </a:lnTo>
                  <a:lnTo>
                    <a:pt x="1399492" y="502733"/>
                  </a:lnTo>
                  <a:lnTo>
                    <a:pt x="1401308" y="504547"/>
                  </a:lnTo>
                  <a:lnTo>
                    <a:pt x="1402442" y="506814"/>
                  </a:lnTo>
                  <a:lnTo>
                    <a:pt x="1403804" y="509082"/>
                  </a:lnTo>
                  <a:lnTo>
                    <a:pt x="1404257" y="511803"/>
                  </a:lnTo>
                  <a:lnTo>
                    <a:pt x="1404711" y="514524"/>
                  </a:lnTo>
                  <a:lnTo>
                    <a:pt x="1404938" y="517699"/>
                  </a:lnTo>
                  <a:lnTo>
                    <a:pt x="1404711" y="520874"/>
                  </a:lnTo>
                  <a:lnTo>
                    <a:pt x="1404257" y="524729"/>
                  </a:lnTo>
                  <a:lnTo>
                    <a:pt x="1403577" y="528584"/>
                  </a:lnTo>
                  <a:lnTo>
                    <a:pt x="1397904" y="555568"/>
                  </a:lnTo>
                  <a:lnTo>
                    <a:pt x="1386332" y="613393"/>
                  </a:lnTo>
                  <a:lnTo>
                    <a:pt x="1353886" y="778929"/>
                  </a:lnTo>
                  <a:lnTo>
                    <a:pt x="1351865" y="789240"/>
                  </a:lnTo>
                  <a:lnTo>
                    <a:pt x="1356912" y="789590"/>
                  </a:lnTo>
                  <a:lnTo>
                    <a:pt x="1382549" y="790497"/>
                  </a:lnTo>
                  <a:lnTo>
                    <a:pt x="1409547" y="791631"/>
                  </a:lnTo>
                  <a:lnTo>
                    <a:pt x="1437226" y="792084"/>
                  </a:lnTo>
                  <a:lnTo>
                    <a:pt x="1463770" y="792311"/>
                  </a:lnTo>
                  <a:lnTo>
                    <a:pt x="1487819" y="792084"/>
                  </a:lnTo>
                  <a:lnTo>
                    <a:pt x="1488008" y="791357"/>
                  </a:lnTo>
                  <a:lnTo>
                    <a:pt x="1487487" y="791299"/>
                  </a:lnTo>
                  <a:lnTo>
                    <a:pt x="1488025" y="791291"/>
                  </a:lnTo>
                  <a:lnTo>
                    <a:pt x="1490995" y="779839"/>
                  </a:lnTo>
                  <a:lnTo>
                    <a:pt x="1493945" y="766914"/>
                  </a:lnTo>
                  <a:lnTo>
                    <a:pt x="1500524" y="740609"/>
                  </a:lnTo>
                  <a:lnTo>
                    <a:pt x="1503700" y="727457"/>
                  </a:lnTo>
                  <a:lnTo>
                    <a:pt x="1507103" y="714985"/>
                  </a:lnTo>
                  <a:lnTo>
                    <a:pt x="1510960" y="703194"/>
                  </a:lnTo>
                  <a:lnTo>
                    <a:pt x="1514590" y="692083"/>
                  </a:lnTo>
                  <a:lnTo>
                    <a:pt x="1517993" y="683466"/>
                  </a:lnTo>
                  <a:lnTo>
                    <a:pt x="1522758" y="672808"/>
                  </a:lnTo>
                  <a:lnTo>
                    <a:pt x="1528883" y="660109"/>
                  </a:lnTo>
                  <a:lnTo>
                    <a:pt x="1535917" y="646277"/>
                  </a:lnTo>
                  <a:lnTo>
                    <a:pt x="1543857" y="631084"/>
                  </a:lnTo>
                  <a:lnTo>
                    <a:pt x="1552478" y="615211"/>
                  </a:lnTo>
                  <a:lnTo>
                    <a:pt x="1561553" y="598884"/>
                  </a:lnTo>
                  <a:lnTo>
                    <a:pt x="1570628" y="582784"/>
                  </a:lnTo>
                  <a:lnTo>
                    <a:pt x="1580157" y="566684"/>
                  </a:lnTo>
                  <a:lnTo>
                    <a:pt x="1589459" y="551264"/>
                  </a:lnTo>
                  <a:lnTo>
                    <a:pt x="1598307" y="536751"/>
                  </a:lnTo>
                  <a:lnTo>
                    <a:pt x="1607155" y="523599"/>
                  </a:lnTo>
                  <a:lnTo>
                    <a:pt x="1615096" y="512034"/>
                  </a:lnTo>
                  <a:lnTo>
                    <a:pt x="1622129" y="502737"/>
                  </a:lnTo>
                  <a:lnTo>
                    <a:pt x="1625532" y="498656"/>
                  </a:lnTo>
                  <a:lnTo>
                    <a:pt x="1628482" y="495254"/>
                  </a:lnTo>
                  <a:lnTo>
                    <a:pt x="1630977" y="492760"/>
                  </a:lnTo>
                  <a:lnTo>
                    <a:pt x="1633473" y="490719"/>
                  </a:lnTo>
                  <a:lnTo>
                    <a:pt x="1692234" y="447634"/>
                  </a:lnTo>
                  <a:lnTo>
                    <a:pt x="1723316" y="424731"/>
                  </a:lnTo>
                  <a:lnTo>
                    <a:pt x="1734886" y="416568"/>
                  </a:lnTo>
                  <a:lnTo>
                    <a:pt x="1741466" y="412033"/>
                  </a:lnTo>
                  <a:lnTo>
                    <a:pt x="1745322" y="409539"/>
                  </a:lnTo>
                  <a:lnTo>
                    <a:pt x="1748952" y="407271"/>
                  </a:lnTo>
                  <a:lnTo>
                    <a:pt x="1754851" y="402509"/>
                  </a:lnTo>
                  <a:lnTo>
                    <a:pt x="1759162" y="398654"/>
                  </a:lnTo>
                  <a:lnTo>
                    <a:pt x="1760750" y="397293"/>
                  </a:lnTo>
                  <a:lnTo>
                    <a:pt x="1777539" y="388903"/>
                  </a:lnTo>
                  <a:lnTo>
                    <a:pt x="1780488" y="386636"/>
                  </a:lnTo>
                  <a:lnTo>
                    <a:pt x="1783664" y="384368"/>
                  </a:lnTo>
                  <a:lnTo>
                    <a:pt x="1787067" y="381193"/>
                  </a:lnTo>
                  <a:lnTo>
                    <a:pt x="1790697" y="377565"/>
                  </a:lnTo>
                  <a:lnTo>
                    <a:pt x="1792286" y="375751"/>
                  </a:lnTo>
                  <a:lnTo>
                    <a:pt x="1793647" y="373710"/>
                  </a:lnTo>
                  <a:lnTo>
                    <a:pt x="1794781" y="371669"/>
                  </a:lnTo>
                  <a:lnTo>
                    <a:pt x="1795916" y="369402"/>
                  </a:lnTo>
                  <a:lnTo>
                    <a:pt x="1796369" y="367588"/>
                  </a:lnTo>
                  <a:lnTo>
                    <a:pt x="1796596" y="365547"/>
                  </a:lnTo>
                  <a:lnTo>
                    <a:pt x="1796596" y="363733"/>
                  </a:lnTo>
                  <a:lnTo>
                    <a:pt x="1796369" y="362372"/>
                  </a:lnTo>
                  <a:lnTo>
                    <a:pt x="1795916" y="361012"/>
                  </a:lnTo>
                  <a:lnTo>
                    <a:pt x="1795462" y="360331"/>
                  </a:lnTo>
                  <a:lnTo>
                    <a:pt x="1794554" y="359651"/>
                  </a:lnTo>
                  <a:lnTo>
                    <a:pt x="1793647" y="358971"/>
                  </a:lnTo>
                  <a:lnTo>
                    <a:pt x="1791832" y="358517"/>
                  </a:lnTo>
                  <a:lnTo>
                    <a:pt x="1789563" y="358064"/>
                  </a:lnTo>
                  <a:lnTo>
                    <a:pt x="1787521" y="357610"/>
                  </a:lnTo>
                  <a:lnTo>
                    <a:pt x="1786387" y="357157"/>
                  </a:lnTo>
                  <a:lnTo>
                    <a:pt x="1785252" y="356250"/>
                  </a:lnTo>
                  <a:lnTo>
                    <a:pt x="1784118" y="355569"/>
                  </a:lnTo>
                  <a:lnTo>
                    <a:pt x="1783211" y="354662"/>
                  </a:lnTo>
                  <a:lnTo>
                    <a:pt x="1782530" y="353075"/>
                  </a:lnTo>
                  <a:lnTo>
                    <a:pt x="1782076" y="351034"/>
                  </a:lnTo>
                  <a:lnTo>
                    <a:pt x="1781622" y="348540"/>
                  </a:lnTo>
                  <a:lnTo>
                    <a:pt x="1781396" y="345592"/>
                  </a:lnTo>
                  <a:lnTo>
                    <a:pt x="1781396" y="339016"/>
                  </a:lnTo>
                  <a:lnTo>
                    <a:pt x="1781622" y="331533"/>
                  </a:lnTo>
                  <a:lnTo>
                    <a:pt x="1782757" y="316793"/>
                  </a:lnTo>
                  <a:lnTo>
                    <a:pt x="1782984" y="311124"/>
                  </a:lnTo>
                  <a:lnTo>
                    <a:pt x="1782757" y="308630"/>
                  </a:lnTo>
                  <a:lnTo>
                    <a:pt x="1782530" y="307043"/>
                  </a:lnTo>
                  <a:lnTo>
                    <a:pt x="1781622" y="304321"/>
                  </a:lnTo>
                  <a:lnTo>
                    <a:pt x="1780715" y="302054"/>
                  </a:lnTo>
                  <a:lnTo>
                    <a:pt x="1778900" y="297519"/>
                  </a:lnTo>
                  <a:lnTo>
                    <a:pt x="1776177" y="291396"/>
                  </a:lnTo>
                  <a:lnTo>
                    <a:pt x="1774362" y="287088"/>
                  </a:lnTo>
                  <a:lnTo>
                    <a:pt x="1772094" y="281192"/>
                  </a:lnTo>
                  <a:lnTo>
                    <a:pt x="1770959" y="278017"/>
                  </a:lnTo>
                  <a:lnTo>
                    <a:pt x="1770506" y="274162"/>
                  </a:lnTo>
                  <a:lnTo>
                    <a:pt x="1770052" y="270534"/>
                  </a:lnTo>
                  <a:lnTo>
                    <a:pt x="1770052" y="266452"/>
                  </a:lnTo>
                  <a:lnTo>
                    <a:pt x="1770279" y="262597"/>
                  </a:lnTo>
                  <a:lnTo>
                    <a:pt x="1770732" y="258289"/>
                  </a:lnTo>
                  <a:lnTo>
                    <a:pt x="1771413" y="254434"/>
                  </a:lnTo>
                  <a:lnTo>
                    <a:pt x="1772321" y="250126"/>
                  </a:lnTo>
                  <a:lnTo>
                    <a:pt x="1774362" y="241962"/>
                  </a:lnTo>
                  <a:lnTo>
                    <a:pt x="1776404" y="234479"/>
                  </a:lnTo>
                  <a:lnTo>
                    <a:pt x="1778900" y="227676"/>
                  </a:lnTo>
                  <a:lnTo>
                    <a:pt x="1781169" y="222007"/>
                  </a:lnTo>
                  <a:lnTo>
                    <a:pt x="1782303" y="219286"/>
                  </a:lnTo>
                  <a:lnTo>
                    <a:pt x="1783211" y="215885"/>
                  </a:lnTo>
                  <a:lnTo>
                    <a:pt x="1785026" y="208855"/>
                  </a:lnTo>
                  <a:lnTo>
                    <a:pt x="1786387" y="200692"/>
                  </a:lnTo>
                  <a:lnTo>
                    <a:pt x="1787521" y="192075"/>
                  </a:lnTo>
                  <a:lnTo>
                    <a:pt x="1788202" y="183458"/>
                  </a:lnTo>
                  <a:lnTo>
                    <a:pt x="1788429" y="175294"/>
                  </a:lnTo>
                  <a:lnTo>
                    <a:pt x="1788429" y="167811"/>
                  </a:lnTo>
                  <a:lnTo>
                    <a:pt x="1787975" y="161462"/>
                  </a:lnTo>
                  <a:lnTo>
                    <a:pt x="1787748" y="158741"/>
                  </a:lnTo>
                  <a:lnTo>
                    <a:pt x="1788202" y="155566"/>
                  </a:lnTo>
                  <a:lnTo>
                    <a:pt x="1788656" y="152165"/>
                  </a:lnTo>
                  <a:lnTo>
                    <a:pt x="1790017" y="148763"/>
                  </a:lnTo>
                  <a:lnTo>
                    <a:pt x="1791151" y="145362"/>
                  </a:lnTo>
                  <a:lnTo>
                    <a:pt x="1792966" y="141507"/>
                  </a:lnTo>
                  <a:lnTo>
                    <a:pt x="1794781" y="138106"/>
                  </a:lnTo>
                  <a:lnTo>
                    <a:pt x="1796823" y="134704"/>
                  </a:lnTo>
                  <a:lnTo>
                    <a:pt x="1799092" y="131076"/>
                  </a:lnTo>
                  <a:lnTo>
                    <a:pt x="1801587" y="127675"/>
                  </a:lnTo>
                  <a:lnTo>
                    <a:pt x="1804083" y="124727"/>
                  </a:lnTo>
                  <a:lnTo>
                    <a:pt x="1806806" y="121779"/>
                  </a:lnTo>
                  <a:lnTo>
                    <a:pt x="1809301" y="119058"/>
                  </a:lnTo>
                  <a:lnTo>
                    <a:pt x="1812024" y="116790"/>
                  </a:lnTo>
                  <a:lnTo>
                    <a:pt x="1814519" y="114522"/>
                  </a:lnTo>
                  <a:lnTo>
                    <a:pt x="1817015" y="113162"/>
                  </a:lnTo>
                  <a:lnTo>
                    <a:pt x="1822460" y="109987"/>
                  </a:lnTo>
                  <a:lnTo>
                    <a:pt x="1828586" y="106813"/>
                  </a:lnTo>
                  <a:lnTo>
                    <a:pt x="1842198" y="100690"/>
                  </a:lnTo>
                  <a:lnTo>
                    <a:pt x="1855130" y="95021"/>
                  </a:lnTo>
                  <a:lnTo>
                    <a:pt x="1864659" y="90939"/>
                  </a:lnTo>
                  <a:lnTo>
                    <a:pt x="1871692" y="88218"/>
                  </a:lnTo>
                  <a:lnTo>
                    <a:pt x="1879406" y="85497"/>
                  </a:lnTo>
                  <a:lnTo>
                    <a:pt x="1883262" y="84590"/>
                  </a:lnTo>
                  <a:lnTo>
                    <a:pt x="1886439" y="83910"/>
                  </a:lnTo>
                  <a:lnTo>
                    <a:pt x="1889615" y="83456"/>
                  </a:lnTo>
                  <a:lnTo>
                    <a:pt x="1892111" y="83456"/>
                  </a:lnTo>
                  <a:lnTo>
                    <a:pt x="1898690" y="84590"/>
                  </a:lnTo>
                  <a:lnTo>
                    <a:pt x="1903228" y="85043"/>
                  </a:lnTo>
                  <a:lnTo>
                    <a:pt x="1907992" y="85270"/>
                  </a:lnTo>
                  <a:lnTo>
                    <a:pt x="1912983" y="85270"/>
                  </a:lnTo>
                  <a:lnTo>
                    <a:pt x="1917294" y="85043"/>
                  </a:lnTo>
                  <a:lnTo>
                    <a:pt x="1919563" y="84590"/>
                  </a:lnTo>
                  <a:lnTo>
                    <a:pt x="1921604" y="84136"/>
                  </a:lnTo>
                  <a:lnTo>
                    <a:pt x="1923646" y="83456"/>
                  </a:lnTo>
                  <a:lnTo>
                    <a:pt x="1925008" y="82776"/>
                  </a:lnTo>
                  <a:lnTo>
                    <a:pt x="1928638" y="80962"/>
                  </a:lnTo>
                  <a:lnTo>
                    <a:pt x="1932494" y="79828"/>
                  </a:lnTo>
                  <a:lnTo>
                    <a:pt x="1937032" y="78921"/>
                  </a:lnTo>
                  <a:lnTo>
                    <a:pt x="1941796" y="78014"/>
                  </a:lnTo>
                  <a:lnTo>
                    <a:pt x="1946334" y="77787"/>
                  </a:lnTo>
                  <a:lnTo>
                    <a:pt x="1951098" y="77787"/>
                  </a:lnTo>
                  <a:lnTo>
                    <a:pt x="1955636" y="78241"/>
                  </a:lnTo>
                  <a:lnTo>
                    <a:pt x="1959720" y="79148"/>
                  </a:lnTo>
                  <a:lnTo>
                    <a:pt x="1964030" y="80281"/>
                  </a:lnTo>
                  <a:lnTo>
                    <a:pt x="1968568" y="82096"/>
                  </a:lnTo>
                  <a:lnTo>
                    <a:pt x="1977643" y="85497"/>
                  </a:lnTo>
                  <a:lnTo>
                    <a:pt x="1982407" y="87311"/>
                  </a:lnTo>
                  <a:lnTo>
                    <a:pt x="1986264" y="88672"/>
                  </a:lnTo>
                  <a:lnTo>
                    <a:pt x="1990121" y="89805"/>
                  </a:lnTo>
                  <a:lnTo>
                    <a:pt x="1991482" y="90032"/>
                  </a:lnTo>
                  <a:lnTo>
                    <a:pt x="1992843" y="90032"/>
                  </a:lnTo>
                  <a:lnTo>
                    <a:pt x="1995112" y="90032"/>
                  </a:lnTo>
                  <a:lnTo>
                    <a:pt x="1997381" y="89805"/>
                  </a:lnTo>
                  <a:lnTo>
                    <a:pt x="2001464" y="89352"/>
                  </a:lnTo>
                  <a:lnTo>
                    <a:pt x="2006229" y="88445"/>
                  </a:lnTo>
                  <a:lnTo>
                    <a:pt x="2009405" y="88218"/>
                  </a:lnTo>
                  <a:lnTo>
                    <a:pt x="2012808" y="88218"/>
                  </a:lnTo>
                  <a:lnTo>
                    <a:pt x="2014623" y="88218"/>
                  </a:lnTo>
                  <a:lnTo>
                    <a:pt x="2017984" y="88672"/>
                  </a:lnTo>
                  <a:lnTo>
                    <a:pt x="2017892" y="89352"/>
                  </a:lnTo>
                  <a:lnTo>
                    <a:pt x="2017573" y="90032"/>
                  </a:lnTo>
                  <a:lnTo>
                    <a:pt x="2018026" y="90939"/>
                  </a:lnTo>
                  <a:lnTo>
                    <a:pt x="2018707" y="92300"/>
                  </a:lnTo>
                  <a:lnTo>
                    <a:pt x="2019161" y="94567"/>
                  </a:lnTo>
                  <a:lnTo>
                    <a:pt x="2019388" y="96835"/>
                  </a:lnTo>
                  <a:lnTo>
                    <a:pt x="2019841" y="98196"/>
                  </a:lnTo>
                  <a:lnTo>
                    <a:pt x="2020295" y="99329"/>
                  </a:lnTo>
                  <a:lnTo>
                    <a:pt x="2021203" y="100463"/>
                  </a:lnTo>
                  <a:lnTo>
                    <a:pt x="2022110" y="101370"/>
                  </a:lnTo>
                  <a:lnTo>
                    <a:pt x="2023245" y="102051"/>
                  </a:lnTo>
                  <a:lnTo>
                    <a:pt x="2025060" y="102958"/>
                  </a:lnTo>
                  <a:lnTo>
                    <a:pt x="2026875" y="103411"/>
                  </a:lnTo>
                  <a:lnTo>
                    <a:pt x="2028236" y="104091"/>
                  </a:lnTo>
                  <a:lnTo>
                    <a:pt x="2029597" y="104772"/>
                  </a:lnTo>
                  <a:lnTo>
                    <a:pt x="2030505" y="105905"/>
                  </a:lnTo>
                  <a:lnTo>
                    <a:pt x="2031185" y="106813"/>
                  </a:lnTo>
                  <a:lnTo>
                    <a:pt x="2032093" y="107946"/>
                  </a:lnTo>
                  <a:lnTo>
                    <a:pt x="2033000" y="109987"/>
                  </a:lnTo>
                  <a:lnTo>
                    <a:pt x="2033454" y="112708"/>
                  </a:lnTo>
                  <a:lnTo>
                    <a:pt x="2033681" y="115203"/>
                  </a:lnTo>
                  <a:lnTo>
                    <a:pt x="2033681" y="117697"/>
                  </a:lnTo>
                  <a:lnTo>
                    <a:pt x="2033908" y="120191"/>
                  </a:lnTo>
                  <a:lnTo>
                    <a:pt x="2034588" y="122686"/>
                  </a:lnTo>
                  <a:lnTo>
                    <a:pt x="2035042" y="124727"/>
                  </a:lnTo>
                  <a:lnTo>
                    <a:pt x="2036176" y="129035"/>
                  </a:lnTo>
                  <a:lnTo>
                    <a:pt x="2036403" y="130849"/>
                  </a:lnTo>
                  <a:lnTo>
                    <a:pt x="2036403" y="133117"/>
                  </a:lnTo>
                  <a:lnTo>
                    <a:pt x="2035950" y="135384"/>
                  </a:lnTo>
                  <a:lnTo>
                    <a:pt x="2035042" y="137652"/>
                  </a:lnTo>
                  <a:lnTo>
                    <a:pt x="2032320" y="142868"/>
                  </a:lnTo>
                  <a:lnTo>
                    <a:pt x="2030958" y="145589"/>
                  </a:lnTo>
                  <a:lnTo>
                    <a:pt x="2030051" y="148537"/>
                  </a:lnTo>
                  <a:lnTo>
                    <a:pt x="2029370" y="151258"/>
                  </a:lnTo>
                  <a:lnTo>
                    <a:pt x="2028916" y="153752"/>
                  </a:lnTo>
                  <a:lnTo>
                    <a:pt x="2029370" y="156246"/>
                  </a:lnTo>
                  <a:lnTo>
                    <a:pt x="2029597" y="157153"/>
                  </a:lnTo>
                  <a:lnTo>
                    <a:pt x="2029824" y="158287"/>
                  </a:lnTo>
                  <a:lnTo>
                    <a:pt x="2035723" y="169172"/>
                  </a:lnTo>
                  <a:lnTo>
                    <a:pt x="2046613" y="188220"/>
                  </a:lnTo>
                  <a:lnTo>
                    <a:pt x="2057503" y="207721"/>
                  </a:lnTo>
                  <a:lnTo>
                    <a:pt x="2061586" y="215204"/>
                  </a:lnTo>
                  <a:lnTo>
                    <a:pt x="2063855" y="219739"/>
                  </a:lnTo>
                  <a:lnTo>
                    <a:pt x="2064536" y="222234"/>
                  </a:lnTo>
                  <a:lnTo>
                    <a:pt x="2064763" y="224728"/>
                  </a:lnTo>
                  <a:lnTo>
                    <a:pt x="2064763" y="227223"/>
                  </a:lnTo>
                  <a:lnTo>
                    <a:pt x="2064309" y="229944"/>
                  </a:lnTo>
                  <a:lnTo>
                    <a:pt x="2062721" y="235386"/>
                  </a:lnTo>
                  <a:lnTo>
                    <a:pt x="2061133" y="241282"/>
                  </a:lnTo>
                  <a:lnTo>
                    <a:pt x="2060452" y="244230"/>
                  </a:lnTo>
                  <a:lnTo>
                    <a:pt x="2060225" y="247178"/>
                  </a:lnTo>
                  <a:lnTo>
                    <a:pt x="2060225" y="249899"/>
                  </a:lnTo>
                  <a:lnTo>
                    <a:pt x="2060679" y="252620"/>
                  </a:lnTo>
                  <a:lnTo>
                    <a:pt x="2061360" y="255114"/>
                  </a:lnTo>
                  <a:lnTo>
                    <a:pt x="2062267" y="257382"/>
                  </a:lnTo>
                  <a:lnTo>
                    <a:pt x="2063175" y="259650"/>
                  </a:lnTo>
                  <a:lnTo>
                    <a:pt x="2064763" y="261690"/>
                  </a:lnTo>
                  <a:lnTo>
                    <a:pt x="2074972" y="275296"/>
                  </a:lnTo>
                  <a:lnTo>
                    <a:pt x="2081551" y="283913"/>
                  </a:lnTo>
                  <a:lnTo>
                    <a:pt x="2087223" y="291850"/>
                  </a:lnTo>
                  <a:lnTo>
                    <a:pt x="2089265" y="295251"/>
                  </a:lnTo>
                  <a:lnTo>
                    <a:pt x="2091080" y="298652"/>
                  </a:lnTo>
                  <a:lnTo>
                    <a:pt x="2092215" y="301827"/>
                  </a:lnTo>
                  <a:lnTo>
                    <a:pt x="2092442" y="303188"/>
                  </a:lnTo>
                  <a:lnTo>
                    <a:pt x="2092668" y="304548"/>
                  </a:lnTo>
                  <a:lnTo>
                    <a:pt x="2092668" y="305909"/>
                  </a:lnTo>
                  <a:lnTo>
                    <a:pt x="2092442" y="307043"/>
                  </a:lnTo>
                  <a:lnTo>
                    <a:pt x="2091988" y="308176"/>
                  </a:lnTo>
                  <a:lnTo>
                    <a:pt x="2091534" y="309310"/>
                  </a:lnTo>
                  <a:lnTo>
                    <a:pt x="2090853" y="310217"/>
                  </a:lnTo>
                  <a:lnTo>
                    <a:pt x="2089492" y="310897"/>
                  </a:lnTo>
                  <a:lnTo>
                    <a:pt x="2088358" y="311578"/>
                  </a:lnTo>
                  <a:lnTo>
                    <a:pt x="2086770" y="312258"/>
                  </a:lnTo>
                  <a:lnTo>
                    <a:pt x="2079963" y="313845"/>
                  </a:lnTo>
                  <a:lnTo>
                    <a:pt x="2073611" y="315886"/>
                  </a:lnTo>
                  <a:lnTo>
                    <a:pt x="2068620" y="317927"/>
                  </a:lnTo>
                  <a:lnTo>
                    <a:pt x="2066805" y="318834"/>
                  </a:lnTo>
                  <a:lnTo>
                    <a:pt x="2065670" y="319968"/>
                  </a:lnTo>
                  <a:lnTo>
                    <a:pt x="2063175" y="322462"/>
                  </a:lnTo>
                  <a:lnTo>
                    <a:pt x="2060452" y="326317"/>
                  </a:lnTo>
                  <a:lnTo>
                    <a:pt x="2059091" y="328585"/>
                  </a:lnTo>
                  <a:lnTo>
                    <a:pt x="2057730" y="330852"/>
                  </a:lnTo>
                  <a:lnTo>
                    <a:pt x="2057049" y="332667"/>
                  </a:lnTo>
                  <a:lnTo>
                    <a:pt x="2056368" y="334707"/>
                  </a:lnTo>
                  <a:lnTo>
                    <a:pt x="2055915" y="338789"/>
                  </a:lnTo>
                  <a:lnTo>
                    <a:pt x="2055007" y="342871"/>
                  </a:lnTo>
                  <a:lnTo>
                    <a:pt x="2054326" y="344912"/>
                  </a:lnTo>
                  <a:lnTo>
                    <a:pt x="2053646" y="346726"/>
                  </a:lnTo>
                  <a:lnTo>
                    <a:pt x="2052511" y="348086"/>
                  </a:lnTo>
                  <a:lnTo>
                    <a:pt x="2051150" y="349220"/>
                  </a:lnTo>
                  <a:lnTo>
                    <a:pt x="2048201" y="351034"/>
                  </a:lnTo>
                  <a:lnTo>
                    <a:pt x="2047066" y="352168"/>
                  </a:lnTo>
                  <a:lnTo>
                    <a:pt x="2046159" y="353075"/>
                  </a:lnTo>
                  <a:lnTo>
                    <a:pt x="2045705" y="353982"/>
                  </a:lnTo>
                  <a:lnTo>
                    <a:pt x="2045705" y="355116"/>
                  </a:lnTo>
                  <a:lnTo>
                    <a:pt x="2045932" y="356023"/>
                  </a:lnTo>
                  <a:lnTo>
                    <a:pt x="2046840" y="356930"/>
                  </a:lnTo>
                  <a:lnTo>
                    <a:pt x="2049108" y="358971"/>
                  </a:lnTo>
                  <a:lnTo>
                    <a:pt x="2050696" y="360331"/>
                  </a:lnTo>
                  <a:lnTo>
                    <a:pt x="2051831" y="361465"/>
                  </a:lnTo>
                  <a:lnTo>
                    <a:pt x="2052738" y="363053"/>
                  </a:lnTo>
                  <a:lnTo>
                    <a:pt x="2053419" y="364413"/>
                  </a:lnTo>
                  <a:lnTo>
                    <a:pt x="2053873" y="366000"/>
                  </a:lnTo>
                  <a:lnTo>
                    <a:pt x="2053646" y="367588"/>
                  </a:lnTo>
                  <a:lnTo>
                    <a:pt x="2052511" y="370762"/>
                  </a:lnTo>
                  <a:lnTo>
                    <a:pt x="2052058" y="372576"/>
                  </a:lnTo>
                  <a:lnTo>
                    <a:pt x="2052058" y="374844"/>
                  </a:lnTo>
                  <a:lnTo>
                    <a:pt x="2052058" y="377112"/>
                  </a:lnTo>
                  <a:lnTo>
                    <a:pt x="2052511" y="379606"/>
                  </a:lnTo>
                  <a:lnTo>
                    <a:pt x="2053646" y="382327"/>
                  </a:lnTo>
                  <a:lnTo>
                    <a:pt x="2054780" y="385048"/>
                  </a:lnTo>
                  <a:lnTo>
                    <a:pt x="2055461" y="386862"/>
                  </a:lnTo>
                  <a:lnTo>
                    <a:pt x="2056141" y="388450"/>
                  </a:lnTo>
                  <a:lnTo>
                    <a:pt x="2056368" y="390717"/>
                  </a:lnTo>
                  <a:lnTo>
                    <a:pt x="2056368" y="392985"/>
                  </a:lnTo>
                  <a:lnTo>
                    <a:pt x="2055915" y="395479"/>
                  </a:lnTo>
                  <a:lnTo>
                    <a:pt x="2055234" y="397747"/>
                  </a:lnTo>
                  <a:lnTo>
                    <a:pt x="2054780" y="400241"/>
                  </a:lnTo>
                  <a:lnTo>
                    <a:pt x="2053873" y="402736"/>
                  </a:lnTo>
                  <a:lnTo>
                    <a:pt x="2052511" y="405230"/>
                  </a:lnTo>
                  <a:lnTo>
                    <a:pt x="2051377" y="407498"/>
                  </a:lnTo>
                  <a:lnTo>
                    <a:pt x="2049789" y="409312"/>
                  </a:lnTo>
                  <a:lnTo>
                    <a:pt x="2048428" y="411353"/>
                  </a:lnTo>
                  <a:lnTo>
                    <a:pt x="2046386" y="412940"/>
                  </a:lnTo>
                  <a:lnTo>
                    <a:pt x="2044344" y="414074"/>
                  </a:lnTo>
                  <a:lnTo>
                    <a:pt x="2042529" y="414981"/>
                  </a:lnTo>
                  <a:lnTo>
                    <a:pt x="2040033" y="415661"/>
                  </a:lnTo>
                  <a:lnTo>
                    <a:pt x="2034815" y="416115"/>
                  </a:lnTo>
                  <a:lnTo>
                    <a:pt x="2028690" y="416115"/>
                  </a:lnTo>
                  <a:lnTo>
                    <a:pt x="2022337" y="416115"/>
                  </a:lnTo>
                  <a:lnTo>
                    <a:pt x="2017531" y="416115"/>
                  </a:lnTo>
                  <a:lnTo>
                    <a:pt x="2009178" y="415661"/>
                  </a:lnTo>
                  <a:lnTo>
                    <a:pt x="2003280" y="414981"/>
                  </a:lnTo>
                  <a:lnTo>
                    <a:pt x="1998061" y="414300"/>
                  </a:lnTo>
                  <a:lnTo>
                    <a:pt x="1994204" y="413620"/>
                  </a:lnTo>
                  <a:lnTo>
                    <a:pt x="1991255" y="412940"/>
                  </a:lnTo>
                  <a:lnTo>
                    <a:pt x="1988079" y="412033"/>
                  </a:lnTo>
                  <a:lnTo>
                    <a:pt x="1985130" y="411806"/>
                  </a:lnTo>
                  <a:lnTo>
                    <a:pt x="1981953" y="412033"/>
                  </a:lnTo>
                  <a:lnTo>
                    <a:pt x="1980592" y="412260"/>
                  </a:lnTo>
                  <a:lnTo>
                    <a:pt x="1979231" y="412940"/>
                  </a:lnTo>
                  <a:lnTo>
                    <a:pt x="1977643" y="413620"/>
                  </a:lnTo>
                  <a:lnTo>
                    <a:pt x="1976508" y="414300"/>
                  </a:lnTo>
                  <a:lnTo>
                    <a:pt x="1975147" y="415434"/>
                  </a:lnTo>
                  <a:lnTo>
                    <a:pt x="1974013" y="416341"/>
                  </a:lnTo>
                  <a:lnTo>
                    <a:pt x="1972651" y="417929"/>
                  </a:lnTo>
                  <a:lnTo>
                    <a:pt x="1971744" y="419289"/>
                  </a:lnTo>
                  <a:lnTo>
                    <a:pt x="1969702" y="422917"/>
                  </a:lnTo>
                  <a:lnTo>
                    <a:pt x="1968341" y="426999"/>
                  </a:lnTo>
                  <a:lnTo>
                    <a:pt x="1965391" y="434936"/>
                  </a:lnTo>
                  <a:lnTo>
                    <a:pt x="1963803" y="438564"/>
                  </a:lnTo>
                  <a:lnTo>
                    <a:pt x="1962215" y="442192"/>
                  </a:lnTo>
                  <a:lnTo>
                    <a:pt x="1960627" y="444686"/>
                  </a:lnTo>
                  <a:lnTo>
                    <a:pt x="1959493" y="445593"/>
                  </a:lnTo>
                  <a:lnTo>
                    <a:pt x="1958585" y="446274"/>
                  </a:lnTo>
                  <a:lnTo>
                    <a:pt x="1948603" y="452850"/>
                  </a:lnTo>
                  <a:lnTo>
                    <a:pt x="1944292" y="456024"/>
                  </a:lnTo>
                  <a:lnTo>
                    <a:pt x="1942704" y="457158"/>
                  </a:lnTo>
                  <a:lnTo>
                    <a:pt x="1942023" y="458519"/>
                  </a:lnTo>
                  <a:lnTo>
                    <a:pt x="1941796" y="459653"/>
                  </a:lnTo>
                  <a:lnTo>
                    <a:pt x="1942023" y="462147"/>
                  </a:lnTo>
                  <a:lnTo>
                    <a:pt x="1942477" y="464868"/>
                  </a:lnTo>
                  <a:lnTo>
                    <a:pt x="1943384" y="468496"/>
                  </a:lnTo>
                  <a:lnTo>
                    <a:pt x="1944519" y="472125"/>
                  </a:lnTo>
                  <a:lnTo>
                    <a:pt x="1945653" y="475526"/>
                  </a:lnTo>
                  <a:lnTo>
                    <a:pt x="1947241" y="479154"/>
                  </a:lnTo>
                  <a:lnTo>
                    <a:pt x="1948603" y="481875"/>
                  </a:lnTo>
                  <a:lnTo>
                    <a:pt x="1952913" y="488678"/>
                  </a:lnTo>
                  <a:lnTo>
                    <a:pt x="1953140" y="489585"/>
                  </a:lnTo>
                  <a:lnTo>
                    <a:pt x="1953367" y="490492"/>
                  </a:lnTo>
                  <a:lnTo>
                    <a:pt x="1953367" y="491626"/>
                  </a:lnTo>
                  <a:lnTo>
                    <a:pt x="1953140" y="493440"/>
                  </a:lnTo>
                  <a:lnTo>
                    <a:pt x="1952459" y="495254"/>
                  </a:lnTo>
                  <a:lnTo>
                    <a:pt x="1950871" y="497522"/>
                  </a:lnTo>
                  <a:lnTo>
                    <a:pt x="1948603" y="499789"/>
                  </a:lnTo>
                  <a:lnTo>
                    <a:pt x="1946334" y="502057"/>
                  </a:lnTo>
                  <a:lnTo>
                    <a:pt x="1944519" y="503418"/>
                  </a:lnTo>
                  <a:lnTo>
                    <a:pt x="1943158" y="504098"/>
                  </a:lnTo>
                  <a:lnTo>
                    <a:pt x="1942250" y="504778"/>
                  </a:lnTo>
                  <a:lnTo>
                    <a:pt x="1942023" y="505458"/>
                  </a:lnTo>
                  <a:lnTo>
                    <a:pt x="1942023" y="505912"/>
                  </a:lnTo>
                  <a:lnTo>
                    <a:pt x="1942023" y="507272"/>
                  </a:lnTo>
                  <a:lnTo>
                    <a:pt x="1942250" y="509994"/>
                  </a:lnTo>
                  <a:lnTo>
                    <a:pt x="1943158" y="513849"/>
                  </a:lnTo>
                  <a:lnTo>
                    <a:pt x="1943611" y="517023"/>
                  </a:lnTo>
                  <a:lnTo>
                    <a:pt x="1943838" y="521332"/>
                  </a:lnTo>
                  <a:lnTo>
                    <a:pt x="1944519" y="532896"/>
                  </a:lnTo>
                  <a:lnTo>
                    <a:pt x="1944746" y="547182"/>
                  </a:lnTo>
                  <a:lnTo>
                    <a:pt x="1944519" y="563282"/>
                  </a:lnTo>
                  <a:lnTo>
                    <a:pt x="1944292" y="594575"/>
                  </a:lnTo>
                  <a:lnTo>
                    <a:pt x="1943838" y="615664"/>
                  </a:lnTo>
                  <a:lnTo>
                    <a:pt x="1943611" y="622694"/>
                  </a:lnTo>
                  <a:lnTo>
                    <a:pt x="1943384" y="631537"/>
                  </a:lnTo>
                  <a:lnTo>
                    <a:pt x="1942477" y="652173"/>
                  </a:lnTo>
                  <a:lnTo>
                    <a:pt x="1941569" y="672808"/>
                  </a:lnTo>
                  <a:lnTo>
                    <a:pt x="1941116" y="681652"/>
                  </a:lnTo>
                  <a:lnTo>
                    <a:pt x="1940889" y="688681"/>
                  </a:lnTo>
                  <a:lnTo>
                    <a:pt x="1941116" y="694123"/>
                  </a:lnTo>
                  <a:lnTo>
                    <a:pt x="1941796" y="697752"/>
                  </a:lnTo>
                  <a:lnTo>
                    <a:pt x="1942250" y="699339"/>
                  </a:lnTo>
                  <a:lnTo>
                    <a:pt x="1942704" y="700473"/>
                  </a:lnTo>
                  <a:lnTo>
                    <a:pt x="1943384" y="701607"/>
                  </a:lnTo>
                  <a:lnTo>
                    <a:pt x="1944292" y="702287"/>
                  </a:lnTo>
                  <a:lnTo>
                    <a:pt x="1944973" y="702967"/>
                  </a:lnTo>
                  <a:lnTo>
                    <a:pt x="1945880" y="703421"/>
                  </a:lnTo>
                  <a:lnTo>
                    <a:pt x="1948376" y="704328"/>
                  </a:lnTo>
                  <a:lnTo>
                    <a:pt x="1955182" y="705462"/>
                  </a:lnTo>
                  <a:lnTo>
                    <a:pt x="1962442" y="707276"/>
                  </a:lnTo>
                  <a:lnTo>
                    <a:pt x="1969475" y="709090"/>
                  </a:lnTo>
                  <a:lnTo>
                    <a:pt x="1976281" y="711811"/>
                  </a:lnTo>
                  <a:lnTo>
                    <a:pt x="1982861" y="715212"/>
                  </a:lnTo>
                  <a:lnTo>
                    <a:pt x="1986264" y="717026"/>
                  </a:lnTo>
                  <a:lnTo>
                    <a:pt x="1990348" y="718840"/>
                  </a:lnTo>
                  <a:lnTo>
                    <a:pt x="1994658" y="720655"/>
                  </a:lnTo>
                  <a:lnTo>
                    <a:pt x="1999196" y="722017"/>
                  </a:lnTo>
                  <a:lnTo>
                    <a:pt x="2003960" y="723149"/>
                  </a:lnTo>
                  <a:lnTo>
                    <a:pt x="2009178" y="723829"/>
                  </a:lnTo>
                  <a:lnTo>
                    <a:pt x="2014396" y="724056"/>
                  </a:lnTo>
                  <a:lnTo>
                    <a:pt x="2017119" y="723829"/>
                  </a:lnTo>
                  <a:lnTo>
                    <a:pt x="2019841" y="723602"/>
                  </a:lnTo>
                  <a:lnTo>
                    <a:pt x="2031412" y="721562"/>
                  </a:lnTo>
                  <a:lnTo>
                    <a:pt x="2037538" y="720881"/>
                  </a:lnTo>
                  <a:lnTo>
                    <a:pt x="2043210" y="720201"/>
                  </a:lnTo>
                  <a:lnTo>
                    <a:pt x="2048201" y="720201"/>
                  </a:lnTo>
                  <a:lnTo>
                    <a:pt x="2050470" y="720428"/>
                  </a:lnTo>
                  <a:lnTo>
                    <a:pt x="2052285" y="720655"/>
                  </a:lnTo>
                  <a:lnTo>
                    <a:pt x="2054100" y="721108"/>
                  </a:lnTo>
                  <a:lnTo>
                    <a:pt x="2055461" y="721788"/>
                  </a:lnTo>
                  <a:lnTo>
                    <a:pt x="2056822" y="722922"/>
                  </a:lnTo>
                  <a:lnTo>
                    <a:pt x="2057503" y="724283"/>
                  </a:lnTo>
                  <a:lnTo>
                    <a:pt x="2057956" y="725643"/>
                  </a:lnTo>
                  <a:lnTo>
                    <a:pt x="2059318" y="726550"/>
                  </a:lnTo>
                  <a:lnTo>
                    <a:pt x="2060452" y="727457"/>
                  </a:lnTo>
                  <a:lnTo>
                    <a:pt x="2062267" y="728364"/>
                  </a:lnTo>
                  <a:lnTo>
                    <a:pt x="2064309" y="728818"/>
                  </a:lnTo>
                  <a:lnTo>
                    <a:pt x="2066124" y="729271"/>
                  </a:lnTo>
                  <a:lnTo>
                    <a:pt x="2068620" y="729271"/>
                  </a:lnTo>
                  <a:lnTo>
                    <a:pt x="2071115" y="729498"/>
                  </a:lnTo>
                  <a:lnTo>
                    <a:pt x="2077014" y="729271"/>
                  </a:lnTo>
                  <a:lnTo>
                    <a:pt x="2082913" y="728591"/>
                  </a:lnTo>
                  <a:lnTo>
                    <a:pt x="2089038" y="727457"/>
                  </a:lnTo>
                  <a:lnTo>
                    <a:pt x="2094937" y="726324"/>
                  </a:lnTo>
                  <a:lnTo>
                    <a:pt x="2108323" y="723376"/>
                  </a:lnTo>
                  <a:lnTo>
                    <a:pt x="2115356" y="721788"/>
                  </a:lnTo>
                  <a:lnTo>
                    <a:pt x="2122389" y="720655"/>
                  </a:lnTo>
                  <a:lnTo>
                    <a:pt x="2125565" y="720428"/>
                  </a:lnTo>
                  <a:lnTo>
                    <a:pt x="2128742" y="720201"/>
                  </a:lnTo>
                  <a:lnTo>
                    <a:pt x="2131464" y="720201"/>
                  </a:lnTo>
                  <a:lnTo>
                    <a:pt x="2134186" y="720201"/>
                  </a:lnTo>
                  <a:lnTo>
                    <a:pt x="2136682" y="720655"/>
                  </a:lnTo>
                  <a:lnTo>
                    <a:pt x="2138724" y="721335"/>
                  </a:lnTo>
                  <a:lnTo>
                    <a:pt x="2140312" y="722242"/>
                  </a:lnTo>
                  <a:lnTo>
                    <a:pt x="2141673" y="723829"/>
                  </a:lnTo>
                  <a:lnTo>
                    <a:pt x="2143715" y="726777"/>
                  </a:lnTo>
                  <a:lnTo>
                    <a:pt x="2146211" y="729952"/>
                  </a:lnTo>
                  <a:lnTo>
                    <a:pt x="2148480" y="732673"/>
                  </a:lnTo>
                  <a:lnTo>
                    <a:pt x="2150068" y="734033"/>
                  </a:lnTo>
                  <a:lnTo>
                    <a:pt x="2151883" y="734940"/>
                  </a:lnTo>
                  <a:lnTo>
                    <a:pt x="2153244" y="735621"/>
                  </a:lnTo>
                  <a:lnTo>
                    <a:pt x="2155286" y="736528"/>
                  </a:lnTo>
                  <a:lnTo>
                    <a:pt x="2157101" y="736981"/>
                  </a:lnTo>
                  <a:lnTo>
                    <a:pt x="2159370" y="737208"/>
                  </a:lnTo>
                  <a:lnTo>
                    <a:pt x="2161412" y="736981"/>
                  </a:lnTo>
                  <a:lnTo>
                    <a:pt x="2163680" y="736528"/>
                  </a:lnTo>
                  <a:lnTo>
                    <a:pt x="2166403" y="736074"/>
                  </a:lnTo>
                  <a:lnTo>
                    <a:pt x="2169125" y="734714"/>
                  </a:lnTo>
                  <a:lnTo>
                    <a:pt x="2184326" y="727684"/>
                  </a:lnTo>
                  <a:lnTo>
                    <a:pt x="2188637" y="726324"/>
                  </a:lnTo>
                  <a:lnTo>
                    <a:pt x="2192493" y="724963"/>
                  </a:lnTo>
                  <a:lnTo>
                    <a:pt x="2194762" y="724736"/>
                  </a:lnTo>
                  <a:lnTo>
                    <a:pt x="2197258" y="724736"/>
                  </a:lnTo>
                  <a:lnTo>
                    <a:pt x="2199980" y="724963"/>
                  </a:lnTo>
                  <a:lnTo>
                    <a:pt x="2202703" y="725416"/>
                  </a:lnTo>
                  <a:lnTo>
                    <a:pt x="2203269" y="725501"/>
                  </a:lnTo>
                  <a:lnTo>
                    <a:pt x="2203274" y="725493"/>
                  </a:lnTo>
                  <a:lnTo>
                    <a:pt x="2204178" y="723905"/>
                  </a:lnTo>
                  <a:lnTo>
                    <a:pt x="2205761" y="722316"/>
                  </a:lnTo>
                  <a:lnTo>
                    <a:pt x="2207117" y="721182"/>
                  </a:lnTo>
                  <a:lnTo>
                    <a:pt x="2208926" y="719821"/>
                  </a:lnTo>
                  <a:lnTo>
                    <a:pt x="2210961" y="718687"/>
                  </a:lnTo>
                  <a:lnTo>
                    <a:pt x="2212770" y="718006"/>
                  </a:lnTo>
                  <a:lnTo>
                    <a:pt x="2215030" y="716872"/>
                  </a:lnTo>
                  <a:lnTo>
                    <a:pt x="2220230" y="715511"/>
                  </a:lnTo>
                  <a:lnTo>
                    <a:pt x="2225883" y="714376"/>
                  </a:lnTo>
                  <a:lnTo>
                    <a:pt x="2232665" y="713469"/>
                  </a:lnTo>
                  <a:lnTo>
                    <a:pt x="2239222" y="712561"/>
                  </a:lnTo>
                  <a:lnTo>
                    <a:pt x="2245778" y="711881"/>
                  </a:lnTo>
                  <a:lnTo>
                    <a:pt x="2251430" y="711427"/>
                  </a:lnTo>
                  <a:lnTo>
                    <a:pt x="2257083" y="711200"/>
                  </a:lnTo>
                  <a:lnTo>
                    <a:pt x="2262057" y="711200"/>
                  </a:lnTo>
                  <a:lnTo>
                    <a:pt x="2266804" y="711427"/>
                  </a:lnTo>
                  <a:lnTo>
                    <a:pt x="2271100" y="711881"/>
                  </a:lnTo>
                  <a:lnTo>
                    <a:pt x="2275170" y="712561"/>
                  </a:lnTo>
                  <a:lnTo>
                    <a:pt x="2276646" y="712747"/>
                  </a:lnTo>
                  <a:lnTo>
                    <a:pt x="2276020" y="705380"/>
                  </a:lnTo>
                  <a:lnTo>
                    <a:pt x="2275340" y="693817"/>
                  </a:lnTo>
                  <a:lnTo>
                    <a:pt x="2275114" y="682027"/>
                  </a:lnTo>
                  <a:lnTo>
                    <a:pt x="2274887" y="670010"/>
                  </a:lnTo>
                  <a:lnTo>
                    <a:pt x="2275114" y="646204"/>
                  </a:lnTo>
                  <a:lnTo>
                    <a:pt x="2275567" y="623984"/>
                  </a:lnTo>
                  <a:lnTo>
                    <a:pt x="2275793" y="604712"/>
                  </a:lnTo>
                  <a:lnTo>
                    <a:pt x="2276020" y="589975"/>
                  </a:lnTo>
                  <a:lnTo>
                    <a:pt x="2276247" y="583853"/>
                  </a:lnTo>
                  <a:lnTo>
                    <a:pt x="2276926" y="577278"/>
                  </a:lnTo>
                  <a:lnTo>
                    <a:pt x="2277606" y="570476"/>
                  </a:lnTo>
                  <a:lnTo>
                    <a:pt x="2278739" y="563448"/>
                  </a:lnTo>
                  <a:lnTo>
                    <a:pt x="2280099" y="556646"/>
                  </a:lnTo>
                  <a:lnTo>
                    <a:pt x="2281459" y="549617"/>
                  </a:lnTo>
                  <a:lnTo>
                    <a:pt x="2283271" y="542589"/>
                  </a:lnTo>
                  <a:lnTo>
                    <a:pt x="2285084" y="536013"/>
                  </a:lnTo>
                  <a:lnTo>
                    <a:pt x="2288483" y="523543"/>
                  </a:lnTo>
                  <a:lnTo>
                    <a:pt x="2291882" y="513341"/>
                  </a:lnTo>
                  <a:lnTo>
                    <a:pt x="2293468" y="509259"/>
                  </a:lnTo>
                  <a:lnTo>
                    <a:pt x="2294828" y="506085"/>
                  </a:lnTo>
                  <a:lnTo>
                    <a:pt x="2296188" y="503591"/>
                  </a:lnTo>
                  <a:lnTo>
                    <a:pt x="2297094" y="502231"/>
                  </a:lnTo>
                  <a:lnTo>
                    <a:pt x="2299360" y="500190"/>
                  </a:lnTo>
                  <a:lnTo>
                    <a:pt x="2302533" y="498150"/>
                  </a:lnTo>
                  <a:lnTo>
                    <a:pt x="2306385" y="495656"/>
                  </a:lnTo>
                  <a:lnTo>
                    <a:pt x="2310464" y="493162"/>
                  </a:lnTo>
                  <a:lnTo>
                    <a:pt x="2315222" y="490668"/>
                  </a:lnTo>
                  <a:lnTo>
                    <a:pt x="2319981" y="488627"/>
                  </a:lnTo>
                  <a:lnTo>
                    <a:pt x="2324966" y="486813"/>
                  </a:lnTo>
                  <a:lnTo>
                    <a:pt x="2329498" y="485680"/>
                  </a:lnTo>
                  <a:lnTo>
                    <a:pt x="2335617" y="484319"/>
                  </a:lnTo>
                  <a:lnTo>
                    <a:pt x="2344454" y="482505"/>
                  </a:lnTo>
                  <a:lnTo>
                    <a:pt x="2354878" y="479785"/>
                  </a:lnTo>
                  <a:lnTo>
                    <a:pt x="2366208" y="476384"/>
                  </a:lnTo>
                  <a:lnTo>
                    <a:pt x="2377992" y="473209"/>
                  </a:lnTo>
                  <a:lnTo>
                    <a:pt x="2388869" y="469809"/>
                  </a:lnTo>
                  <a:lnTo>
                    <a:pt x="2397933" y="466634"/>
                  </a:lnTo>
                  <a:lnTo>
                    <a:pt x="2401785" y="465047"/>
                  </a:lnTo>
                  <a:lnTo>
                    <a:pt x="2404731" y="463687"/>
                  </a:lnTo>
                  <a:lnTo>
                    <a:pt x="2409716" y="461193"/>
                  </a:lnTo>
                  <a:lnTo>
                    <a:pt x="2413568" y="459379"/>
                  </a:lnTo>
                  <a:lnTo>
                    <a:pt x="2416741" y="457792"/>
                  </a:lnTo>
                  <a:lnTo>
                    <a:pt x="2419460" y="456432"/>
                  </a:lnTo>
                  <a:lnTo>
                    <a:pt x="2420593" y="455751"/>
                  </a:lnTo>
                  <a:lnTo>
                    <a:pt x="2421499" y="454844"/>
                  </a:lnTo>
                  <a:lnTo>
                    <a:pt x="2422179" y="453937"/>
                  </a:lnTo>
                  <a:lnTo>
                    <a:pt x="2422859" y="452577"/>
                  </a:lnTo>
                  <a:lnTo>
                    <a:pt x="2423312" y="451217"/>
                  </a:lnTo>
                  <a:lnTo>
                    <a:pt x="2423766" y="449630"/>
                  </a:lnTo>
                  <a:lnTo>
                    <a:pt x="2424219" y="445548"/>
                  </a:lnTo>
                  <a:lnTo>
                    <a:pt x="2424899" y="436479"/>
                  </a:lnTo>
                  <a:lnTo>
                    <a:pt x="2425805" y="428090"/>
                  </a:lnTo>
                  <a:lnTo>
                    <a:pt x="2426032" y="424236"/>
                  </a:lnTo>
                  <a:lnTo>
                    <a:pt x="2426032" y="420175"/>
                  </a:lnTo>
                  <a:lnTo>
                    <a:pt x="2425805" y="416074"/>
                  </a:lnTo>
                  <a:lnTo>
                    <a:pt x="2424899" y="411993"/>
                  </a:lnTo>
                  <a:lnTo>
                    <a:pt x="2424672" y="409272"/>
                  </a:lnTo>
                  <a:lnTo>
                    <a:pt x="2424672" y="404964"/>
                  </a:lnTo>
                  <a:lnTo>
                    <a:pt x="2424899" y="399296"/>
                  </a:lnTo>
                  <a:lnTo>
                    <a:pt x="2425125" y="392947"/>
                  </a:lnTo>
                  <a:lnTo>
                    <a:pt x="2426485" y="377303"/>
                  </a:lnTo>
                  <a:lnTo>
                    <a:pt x="2428298" y="359845"/>
                  </a:lnTo>
                  <a:lnTo>
                    <a:pt x="2431923" y="324475"/>
                  </a:lnTo>
                  <a:lnTo>
                    <a:pt x="2433509" y="309964"/>
                  </a:lnTo>
                  <a:lnTo>
                    <a:pt x="2434416" y="298855"/>
                  </a:lnTo>
                  <a:lnTo>
                    <a:pt x="2435096" y="289105"/>
                  </a:lnTo>
                  <a:lnTo>
                    <a:pt x="2436682" y="277089"/>
                  </a:lnTo>
                  <a:lnTo>
                    <a:pt x="2438268" y="263938"/>
                  </a:lnTo>
                  <a:lnTo>
                    <a:pt x="2440081" y="250335"/>
                  </a:lnTo>
                  <a:lnTo>
                    <a:pt x="2442120" y="237411"/>
                  </a:lnTo>
                  <a:lnTo>
                    <a:pt x="2444160" y="225621"/>
                  </a:lnTo>
                  <a:lnTo>
                    <a:pt x="2445746" y="216325"/>
                  </a:lnTo>
                  <a:lnTo>
                    <a:pt x="2447332" y="209977"/>
                  </a:lnTo>
                  <a:lnTo>
                    <a:pt x="2448012" y="207256"/>
                  </a:lnTo>
                  <a:lnTo>
                    <a:pt x="2449372" y="203401"/>
                  </a:lnTo>
                  <a:lnTo>
                    <a:pt x="2450958" y="199094"/>
                  </a:lnTo>
                  <a:lnTo>
                    <a:pt x="2453224" y="193652"/>
                  </a:lnTo>
                  <a:lnTo>
                    <a:pt x="2455943" y="187530"/>
                  </a:lnTo>
                  <a:lnTo>
                    <a:pt x="2459342" y="180955"/>
                  </a:lnTo>
                  <a:lnTo>
                    <a:pt x="2463648" y="173927"/>
                  </a:lnTo>
                  <a:lnTo>
                    <a:pt x="2468406" y="166898"/>
                  </a:lnTo>
                  <a:lnTo>
                    <a:pt x="2473845" y="159416"/>
                  </a:lnTo>
                  <a:lnTo>
                    <a:pt x="2476791" y="155562"/>
                  </a:lnTo>
                  <a:lnTo>
                    <a:pt x="2479963" y="151934"/>
                  </a:lnTo>
                  <a:lnTo>
                    <a:pt x="2483136" y="148306"/>
                  </a:lnTo>
                  <a:lnTo>
                    <a:pt x="2486988" y="144452"/>
                  </a:lnTo>
                  <a:lnTo>
                    <a:pt x="2490614" y="140824"/>
                  </a:lnTo>
                  <a:lnTo>
                    <a:pt x="2494692" y="136970"/>
                  </a:lnTo>
                  <a:lnTo>
                    <a:pt x="2498998" y="133569"/>
                  </a:lnTo>
                  <a:lnTo>
                    <a:pt x="2503303" y="130168"/>
                  </a:lnTo>
                  <a:lnTo>
                    <a:pt x="2508062" y="126994"/>
                  </a:lnTo>
                  <a:lnTo>
                    <a:pt x="2513047" y="123593"/>
                  </a:lnTo>
                  <a:lnTo>
                    <a:pt x="2518033" y="120419"/>
                  </a:lnTo>
                  <a:lnTo>
                    <a:pt x="2523244" y="117471"/>
                  </a:lnTo>
                  <a:lnTo>
                    <a:pt x="2529136" y="114750"/>
                  </a:lnTo>
                  <a:lnTo>
                    <a:pt x="2535028" y="112030"/>
                  </a:lnTo>
                  <a:lnTo>
                    <a:pt x="2538200" y="111123"/>
                  </a:lnTo>
                  <a:lnTo>
                    <a:pt x="2541599" y="109989"/>
                  </a:lnTo>
                  <a:lnTo>
                    <a:pt x="2545905" y="109082"/>
                  </a:lnTo>
                  <a:lnTo>
                    <a:pt x="2550437" y="108175"/>
                  </a:lnTo>
                  <a:lnTo>
                    <a:pt x="2559954" y="106815"/>
                  </a:lnTo>
                  <a:lnTo>
                    <a:pt x="2569925" y="106135"/>
                  </a:lnTo>
                  <a:lnTo>
                    <a:pt x="2588506" y="104548"/>
                  </a:lnTo>
                  <a:lnTo>
                    <a:pt x="2595758" y="104094"/>
                  </a:lnTo>
                  <a:lnTo>
                    <a:pt x="2600970" y="103641"/>
                  </a:lnTo>
                  <a:lnTo>
                    <a:pt x="2603009" y="103414"/>
                  </a:lnTo>
                  <a:lnTo>
                    <a:pt x="2606181" y="103187"/>
                  </a:lnTo>
                  <a:lnTo>
                    <a:pt x="2613886" y="103414"/>
                  </a:lnTo>
                  <a:lnTo>
                    <a:pt x="2622950" y="104094"/>
                  </a:lnTo>
                  <a:lnTo>
                    <a:pt x="2633147" y="105228"/>
                  </a:lnTo>
                  <a:lnTo>
                    <a:pt x="2638359" y="106361"/>
                  </a:lnTo>
                  <a:lnTo>
                    <a:pt x="2643571" y="107268"/>
                  </a:lnTo>
                  <a:lnTo>
                    <a:pt x="2648556" y="108629"/>
                  </a:lnTo>
                  <a:lnTo>
                    <a:pt x="2652862" y="109989"/>
                  </a:lnTo>
                  <a:lnTo>
                    <a:pt x="2657394" y="111576"/>
                  </a:lnTo>
                  <a:lnTo>
                    <a:pt x="2661019" y="113163"/>
                  </a:lnTo>
                  <a:lnTo>
                    <a:pt x="2664418" y="115204"/>
                  </a:lnTo>
                  <a:lnTo>
                    <a:pt x="2665778" y="116564"/>
                  </a:lnTo>
                  <a:lnTo>
                    <a:pt x="2667138" y="117471"/>
                  </a:lnTo>
                  <a:lnTo>
                    <a:pt x="2669177" y="119965"/>
                  </a:lnTo>
                  <a:lnTo>
                    <a:pt x="2670990" y="122459"/>
                  </a:lnTo>
                  <a:lnTo>
                    <a:pt x="2672803" y="124953"/>
                  </a:lnTo>
                  <a:lnTo>
                    <a:pt x="2674389" y="127674"/>
                  </a:lnTo>
                  <a:lnTo>
                    <a:pt x="2677108" y="133569"/>
                  </a:lnTo>
                  <a:lnTo>
                    <a:pt x="2679828" y="139464"/>
                  </a:lnTo>
                  <a:lnTo>
                    <a:pt x="2683000" y="145812"/>
                  </a:lnTo>
                  <a:lnTo>
                    <a:pt x="2684586" y="148986"/>
                  </a:lnTo>
                  <a:lnTo>
                    <a:pt x="2686399" y="152161"/>
                  </a:lnTo>
                  <a:lnTo>
                    <a:pt x="2688438" y="155335"/>
                  </a:lnTo>
                  <a:lnTo>
                    <a:pt x="2690478" y="158282"/>
                  </a:lnTo>
                  <a:lnTo>
                    <a:pt x="2692971" y="161683"/>
                  </a:lnTo>
                  <a:lnTo>
                    <a:pt x="2695916" y="164631"/>
                  </a:lnTo>
                  <a:lnTo>
                    <a:pt x="2699089" y="167805"/>
                  </a:lnTo>
                  <a:lnTo>
                    <a:pt x="2701808" y="171206"/>
                  </a:lnTo>
                  <a:lnTo>
                    <a:pt x="2704527" y="175287"/>
                  </a:lnTo>
                  <a:lnTo>
                    <a:pt x="2707247" y="179141"/>
                  </a:lnTo>
                  <a:lnTo>
                    <a:pt x="2709739" y="183449"/>
                  </a:lnTo>
                  <a:lnTo>
                    <a:pt x="2712232" y="187984"/>
                  </a:lnTo>
                  <a:lnTo>
                    <a:pt x="2714271" y="192292"/>
                  </a:lnTo>
                  <a:lnTo>
                    <a:pt x="2716311" y="196826"/>
                  </a:lnTo>
                  <a:lnTo>
                    <a:pt x="2720173" y="205442"/>
                  </a:lnTo>
                  <a:lnTo>
                    <a:pt x="2723109" y="213378"/>
                  </a:lnTo>
                  <a:lnTo>
                    <a:pt x="2724922" y="220406"/>
                  </a:lnTo>
                  <a:lnTo>
                    <a:pt x="2726281" y="225848"/>
                  </a:lnTo>
                  <a:lnTo>
                    <a:pt x="2726961" y="230836"/>
                  </a:lnTo>
                  <a:lnTo>
                    <a:pt x="2727414" y="236504"/>
                  </a:lnTo>
                  <a:lnTo>
                    <a:pt x="2728321" y="249201"/>
                  </a:lnTo>
                  <a:lnTo>
                    <a:pt x="2729000" y="261444"/>
                  </a:lnTo>
                  <a:lnTo>
                    <a:pt x="2729454" y="267113"/>
                  </a:lnTo>
                  <a:lnTo>
                    <a:pt x="2730134" y="272101"/>
                  </a:lnTo>
                  <a:lnTo>
                    <a:pt x="2731720" y="281623"/>
                  </a:lnTo>
                  <a:lnTo>
                    <a:pt x="2732626" y="290466"/>
                  </a:lnTo>
                  <a:lnTo>
                    <a:pt x="2734666" y="305203"/>
                  </a:lnTo>
                  <a:lnTo>
                    <a:pt x="2734892" y="308151"/>
                  </a:lnTo>
                  <a:lnTo>
                    <a:pt x="2735119" y="311778"/>
                  </a:lnTo>
                  <a:lnTo>
                    <a:pt x="2735119" y="316313"/>
                  </a:lnTo>
                  <a:lnTo>
                    <a:pt x="2734892" y="320847"/>
                  </a:lnTo>
                  <a:lnTo>
                    <a:pt x="2734212" y="325382"/>
                  </a:lnTo>
                  <a:lnTo>
                    <a:pt x="2733533" y="329917"/>
                  </a:lnTo>
                  <a:lnTo>
                    <a:pt x="2732173" y="334224"/>
                  </a:lnTo>
                  <a:lnTo>
                    <a:pt x="2731493" y="336038"/>
                  </a:lnTo>
                  <a:lnTo>
                    <a:pt x="2730360" y="337852"/>
                  </a:lnTo>
                  <a:lnTo>
                    <a:pt x="2726281" y="345561"/>
                  </a:lnTo>
                  <a:lnTo>
                    <a:pt x="2724015" y="349869"/>
                  </a:lnTo>
                  <a:lnTo>
                    <a:pt x="2721749" y="354177"/>
                  </a:lnTo>
                  <a:lnTo>
                    <a:pt x="2719710" y="358938"/>
                  </a:lnTo>
                  <a:lnTo>
                    <a:pt x="2718124" y="363699"/>
                  </a:lnTo>
                  <a:lnTo>
                    <a:pt x="2716764" y="368234"/>
                  </a:lnTo>
                  <a:lnTo>
                    <a:pt x="2716084" y="372542"/>
                  </a:lnTo>
                  <a:lnTo>
                    <a:pt x="2715178" y="382291"/>
                  </a:lnTo>
                  <a:lnTo>
                    <a:pt x="2713818" y="393174"/>
                  </a:lnTo>
                  <a:lnTo>
                    <a:pt x="2713591" y="398389"/>
                  </a:lnTo>
                  <a:lnTo>
                    <a:pt x="2713365" y="403377"/>
                  </a:lnTo>
                  <a:lnTo>
                    <a:pt x="2713591" y="407231"/>
                  </a:lnTo>
                  <a:lnTo>
                    <a:pt x="2713818" y="408818"/>
                  </a:lnTo>
                  <a:lnTo>
                    <a:pt x="2714045" y="409952"/>
                  </a:lnTo>
                  <a:lnTo>
                    <a:pt x="2714271" y="411312"/>
                  </a:lnTo>
                  <a:lnTo>
                    <a:pt x="2714498" y="412673"/>
                  </a:lnTo>
                  <a:lnTo>
                    <a:pt x="2714271" y="416074"/>
                  </a:lnTo>
                  <a:lnTo>
                    <a:pt x="2713591" y="419475"/>
                  </a:lnTo>
                  <a:lnTo>
                    <a:pt x="2712685" y="423102"/>
                  </a:lnTo>
                  <a:lnTo>
                    <a:pt x="2711099" y="426730"/>
                  </a:lnTo>
                  <a:lnTo>
                    <a:pt x="2709059" y="430131"/>
                  </a:lnTo>
                  <a:lnTo>
                    <a:pt x="2707247" y="432852"/>
                  </a:lnTo>
                  <a:lnTo>
                    <a:pt x="2705887" y="433759"/>
                  </a:lnTo>
                  <a:lnTo>
                    <a:pt x="2704981" y="434892"/>
                  </a:lnTo>
                  <a:lnTo>
                    <a:pt x="2703394" y="435346"/>
                  </a:lnTo>
                  <a:lnTo>
                    <a:pt x="2701581" y="436026"/>
                  </a:lnTo>
                  <a:lnTo>
                    <a:pt x="2699089" y="436253"/>
                  </a:lnTo>
                  <a:lnTo>
                    <a:pt x="2696596" y="436706"/>
                  </a:lnTo>
                  <a:lnTo>
                    <a:pt x="2690251" y="437160"/>
                  </a:lnTo>
                  <a:lnTo>
                    <a:pt x="2683680" y="437386"/>
                  </a:lnTo>
                  <a:lnTo>
                    <a:pt x="2672350" y="437160"/>
                  </a:lnTo>
                  <a:lnTo>
                    <a:pt x="2667364" y="436706"/>
                  </a:lnTo>
                  <a:lnTo>
                    <a:pt x="2665325" y="437613"/>
                  </a:lnTo>
                  <a:lnTo>
                    <a:pt x="2663285" y="438520"/>
                  </a:lnTo>
                  <a:lnTo>
                    <a:pt x="2661019" y="440107"/>
                  </a:lnTo>
                  <a:lnTo>
                    <a:pt x="2658753" y="441694"/>
                  </a:lnTo>
                  <a:lnTo>
                    <a:pt x="2657847" y="443054"/>
                  </a:lnTo>
                  <a:lnTo>
                    <a:pt x="2656941" y="443961"/>
                  </a:lnTo>
                  <a:lnTo>
                    <a:pt x="2656034" y="445548"/>
                  </a:lnTo>
                  <a:lnTo>
                    <a:pt x="2655354" y="446909"/>
                  </a:lnTo>
                  <a:lnTo>
                    <a:pt x="2655128" y="448496"/>
                  </a:lnTo>
                  <a:lnTo>
                    <a:pt x="2654901" y="450083"/>
                  </a:lnTo>
                  <a:lnTo>
                    <a:pt x="2655128" y="456432"/>
                  </a:lnTo>
                  <a:lnTo>
                    <a:pt x="2655354" y="459152"/>
                  </a:lnTo>
                  <a:lnTo>
                    <a:pt x="2655808" y="461646"/>
                  </a:lnTo>
                  <a:lnTo>
                    <a:pt x="2656714" y="463687"/>
                  </a:lnTo>
                  <a:lnTo>
                    <a:pt x="2657620" y="465274"/>
                  </a:lnTo>
                  <a:lnTo>
                    <a:pt x="2658527" y="467088"/>
                  </a:lnTo>
                  <a:lnTo>
                    <a:pt x="2660113" y="468221"/>
                  </a:lnTo>
                  <a:lnTo>
                    <a:pt x="2663965" y="470715"/>
                  </a:lnTo>
                  <a:lnTo>
                    <a:pt x="2672350" y="475703"/>
                  </a:lnTo>
                  <a:lnTo>
                    <a:pt x="2683453" y="482279"/>
                  </a:lnTo>
                  <a:lnTo>
                    <a:pt x="2696823" y="489534"/>
                  </a:lnTo>
                  <a:lnTo>
                    <a:pt x="2710872" y="497016"/>
                  </a:lnTo>
                  <a:lnTo>
                    <a:pt x="2718124" y="500417"/>
                  </a:lnTo>
                  <a:lnTo>
                    <a:pt x="2724922" y="503818"/>
                  </a:lnTo>
                  <a:lnTo>
                    <a:pt x="2731720" y="506765"/>
                  </a:lnTo>
                  <a:lnTo>
                    <a:pt x="2737838" y="509259"/>
                  </a:lnTo>
                  <a:lnTo>
                    <a:pt x="2743503" y="510847"/>
                  </a:lnTo>
                  <a:lnTo>
                    <a:pt x="2748488" y="512434"/>
                  </a:lnTo>
                  <a:lnTo>
                    <a:pt x="2765257" y="515608"/>
                  </a:lnTo>
                  <a:lnTo>
                    <a:pt x="2772055" y="517422"/>
                  </a:lnTo>
                  <a:lnTo>
                    <a:pt x="2775001" y="518102"/>
                  </a:lnTo>
                  <a:lnTo>
                    <a:pt x="2777947" y="519236"/>
                  </a:lnTo>
                  <a:lnTo>
                    <a:pt x="2780440" y="520369"/>
                  </a:lnTo>
                  <a:lnTo>
                    <a:pt x="2782932" y="521503"/>
                  </a:lnTo>
                  <a:lnTo>
                    <a:pt x="2785198" y="522863"/>
                  </a:lnTo>
                  <a:lnTo>
                    <a:pt x="2787238" y="524677"/>
                  </a:lnTo>
                  <a:lnTo>
                    <a:pt x="2788803" y="526048"/>
                  </a:lnTo>
                  <a:lnTo>
                    <a:pt x="2792727" y="527028"/>
                  </a:lnTo>
                  <a:lnTo>
                    <a:pt x="2797034" y="528389"/>
                  </a:lnTo>
                  <a:lnTo>
                    <a:pt x="2800888" y="529975"/>
                  </a:lnTo>
                  <a:lnTo>
                    <a:pt x="2804062" y="531562"/>
                  </a:lnTo>
                  <a:lnTo>
                    <a:pt x="2807236" y="533829"/>
                  </a:lnTo>
                  <a:lnTo>
                    <a:pt x="2809956" y="536096"/>
                  </a:lnTo>
                  <a:lnTo>
                    <a:pt x="2811996" y="538816"/>
                  </a:lnTo>
                  <a:lnTo>
                    <a:pt x="2814036" y="541763"/>
                  </a:lnTo>
                  <a:lnTo>
                    <a:pt x="2815623" y="545163"/>
                  </a:lnTo>
                  <a:lnTo>
                    <a:pt x="2816757" y="548790"/>
                  </a:lnTo>
                  <a:lnTo>
                    <a:pt x="2817437" y="553097"/>
                  </a:lnTo>
                  <a:lnTo>
                    <a:pt x="2818117" y="557404"/>
                  </a:lnTo>
                  <a:lnTo>
                    <a:pt x="2818344" y="562617"/>
                  </a:lnTo>
                  <a:lnTo>
                    <a:pt x="2818344" y="568058"/>
                  </a:lnTo>
                  <a:lnTo>
                    <a:pt x="2818570" y="573952"/>
                  </a:lnTo>
                  <a:lnTo>
                    <a:pt x="2819250" y="580299"/>
                  </a:lnTo>
                  <a:lnTo>
                    <a:pt x="2820177" y="586872"/>
                  </a:lnTo>
                  <a:lnTo>
                    <a:pt x="2821517" y="593900"/>
                  </a:lnTo>
                  <a:lnTo>
                    <a:pt x="2822878" y="601153"/>
                  </a:lnTo>
                  <a:lnTo>
                    <a:pt x="2824918" y="608407"/>
                  </a:lnTo>
                  <a:lnTo>
                    <a:pt x="2826823" y="615074"/>
                  </a:lnTo>
                  <a:lnTo>
                    <a:pt x="2833691" y="630106"/>
                  </a:lnTo>
                  <a:lnTo>
                    <a:pt x="2838450" y="640536"/>
                  </a:lnTo>
                  <a:lnTo>
                    <a:pt x="2836258" y="640536"/>
                  </a:lnTo>
                  <a:lnTo>
                    <a:pt x="2836480" y="641049"/>
                  </a:lnTo>
                  <a:lnTo>
                    <a:pt x="2840107" y="649663"/>
                  </a:lnTo>
                  <a:lnTo>
                    <a:pt x="2844641" y="658277"/>
                  </a:lnTo>
                  <a:lnTo>
                    <a:pt x="2849175" y="667571"/>
                  </a:lnTo>
                  <a:lnTo>
                    <a:pt x="2854615" y="676412"/>
                  </a:lnTo>
                  <a:lnTo>
                    <a:pt x="2860510" y="685706"/>
                  </a:lnTo>
                  <a:lnTo>
                    <a:pt x="2866177" y="694320"/>
                  </a:lnTo>
                  <a:lnTo>
                    <a:pt x="2872751" y="705200"/>
                  </a:lnTo>
                  <a:lnTo>
                    <a:pt x="2889074" y="732629"/>
                  </a:lnTo>
                  <a:lnTo>
                    <a:pt x="2908570" y="764818"/>
                  </a:lnTo>
                  <a:lnTo>
                    <a:pt x="2928972" y="799727"/>
                  </a:lnTo>
                  <a:lnTo>
                    <a:pt x="2939627" y="816728"/>
                  </a:lnTo>
                  <a:lnTo>
                    <a:pt x="2949829" y="833502"/>
                  </a:lnTo>
                  <a:lnTo>
                    <a:pt x="2960030" y="849143"/>
                  </a:lnTo>
                  <a:lnTo>
                    <a:pt x="2969551" y="863878"/>
                  </a:lnTo>
                  <a:lnTo>
                    <a:pt x="2978393" y="876798"/>
                  </a:lnTo>
                  <a:lnTo>
                    <a:pt x="2986554" y="887906"/>
                  </a:lnTo>
                  <a:lnTo>
                    <a:pt x="2990181" y="892666"/>
                  </a:lnTo>
                  <a:lnTo>
                    <a:pt x="2993808" y="896520"/>
                  </a:lnTo>
                  <a:lnTo>
                    <a:pt x="2996755" y="899920"/>
                  </a:lnTo>
                  <a:lnTo>
                    <a:pt x="2998859" y="901700"/>
                  </a:lnTo>
                  <a:lnTo>
                    <a:pt x="3305549" y="901700"/>
                  </a:lnTo>
                  <a:lnTo>
                    <a:pt x="3306861" y="868001"/>
                  </a:lnTo>
                  <a:lnTo>
                    <a:pt x="3330654" y="846908"/>
                  </a:lnTo>
                  <a:lnTo>
                    <a:pt x="3383904" y="800185"/>
                  </a:lnTo>
                  <a:lnTo>
                    <a:pt x="3413136" y="774555"/>
                  </a:lnTo>
                  <a:lnTo>
                    <a:pt x="3439421" y="751647"/>
                  </a:lnTo>
                  <a:lnTo>
                    <a:pt x="3450525" y="742348"/>
                  </a:lnTo>
                  <a:lnTo>
                    <a:pt x="3459815" y="734863"/>
                  </a:lnTo>
                  <a:lnTo>
                    <a:pt x="3466387" y="729420"/>
                  </a:lnTo>
                  <a:lnTo>
                    <a:pt x="3470465" y="726698"/>
                  </a:lnTo>
                  <a:lnTo>
                    <a:pt x="3471825" y="725791"/>
                  </a:lnTo>
                  <a:lnTo>
                    <a:pt x="3473638" y="724203"/>
                  </a:lnTo>
                  <a:lnTo>
                    <a:pt x="3478623" y="720348"/>
                  </a:lnTo>
                  <a:lnTo>
                    <a:pt x="3484968" y="714224"/>
                  </a:lnTo>
                  <a:lnTo>
                    <a:pt x="3492445" y="707193"/>
                  </a:lnTo>
                  <a:lnTo>
                    <a:pt x="3510347" y="689728"/>
                  </a:lnTo>
                  <a:lnTo>
                    <a:pt x="3530061" y="669996"/>
                  </a:lnTo>
                  <a:lnTo>
                    <a:pt x="3568130" y="630984"/>
                  </a:lnTo>
                  <a:lnTo>
                    <a:pt x="3591923" y="606489"/>
                  </a:lnTo>
                  <a:lnTo>
                    <a:pt x="3594868" y="603540"/>
                  </a:lnTo>
                  <a:lnTo>
                    <a:pt x="3597588" y="600138"/>
                  </a:lnTo>
                  <a:lnTo>
                    <a:pt x="3600307" y="596736"/>
                  </a:lnTo>
                  <a:lnTo>
                    <a:pt x="3603026" y="593561"/>
                  </a:lnTo>
                  <a:lnTo>
                    <a:pt x="3605518" y="589932"/>
                  </a:lnTo>
                  <a:lnTo>
                    <a:pt x="3607784" y="586303"/>
                  </a:lnTo>
                  <a:lnTo>
                    <a:pt x="3609597" y="582901"/>
                  </a:lnTo>
                  <a:lnTo>
                    <a:pt x="3611637" y="579272"/>
                  </a:lnTo>
                  <a:lnTo>
                    <a:pt x="3613449" y="575869"/>
                  </a:lnTo>
                  <a:lnTo>
                    <a:pt x="3614582" y="572467"/>
                  </a:lnTo>
                  <a:lnTo>
                    <a:pt x="3615942" y="569292"/>
                  </a:lnTo>
                  <a:lnTo>
                    <a:pt x="3616622" y="565890"/>
                  </a:lnTo>
                  <a:lnTo>
                    <a:pt x="3617302" y="562941"/>
                  </a:lnTo>
                  <a:lnTo>
                    <a:pt x="3617528" y="559993"/>
                  </a:lnTo>
                  <a:lnTo>
                    <a:pt x="3617302" y="557498"/>
                  </a:lnTo>
                  <a:lnTo>
                    <a:pt x="3616848" y="555003"/>
                  </a:lnTo>
                  <a:lnTo>
                    <a:pt x="3616395" y="552735"/>
                  </a:lnTo>
                  <a:lnTo>
                    <a:pt x="3616169" y="550240"/>
                  </a:lnTo>
                  <a:lnTo>
                    <a:pt x="3616169" y="548425"/>
                  </a:lnTo>
                  <a:lnTo>
                    <a:pt x="3616395" y="546157"/>
                  </a:lnTo>
                  <a:lnTo>
                    <a:pt x="3616848" y="543889"/>
                  </a:lnTo>
                  <a:lnTo>
                    <a:pt x="3617302" y="541621"/>
                  </a:lnTo>
                  <a:lnTo>
                    <a:pt x="3619114" y="537539"/>
                  </a:lnTo>
                  <a:lnTo>
                    <a:pt x="3621380" y="533229"/>
                  </a:lnTo>
                  <a:lnTo>
                    <a:pt x="3623873" y="528693"/>
                  </a:lnTo>
                  <a:lnTo>
                    <a:pt x="3629311" y="519847"/>
                  </a:lnTo>
                  <a:lnTo>
                    <a:pt x="3636109" y="507146"/>
                  </a:lnTo>
                  <a:lnTo>
                    <a:pt x="3645400" y="489908"/>
                  </a:lnTo>
                  <a:lnTo>
                    <a:pt x="3655370" y="471310"/>
                  </a:lnTo>
                  <a:lnTo>
                    <a:pt x="3664208" y="454526"/>
                  </a:lnTo>
                  <a:lnTo>
                    <a:pt x="3666247" y="450897"/>
                  </a:lnTo>
                  <a:lnTo>
                    <a:pt x="3668286" y="447495"/>
                  </a:lnTo>
                  <a:lnTo>
                    <a:pt x="3672818" y="440917"/>
                  </a:lnTo>
                  <a:lnTo>
                    <a:pt x="3677124" y="434794"/>
                  </a:lnTo>
                  <a:lnTo>
                    <a:pt x="3680976" y="429350"/>
                  </a:lnTo>
                  <a:lnTo>
                    <a:pt x="3683922" y="424134"/>
                  </a:lnTo>
                  <a:lnTo>
                    <a:pt x="3685281" y="421865"/>
                  </a:lnTo>
                  <a:lnTo>
                    <a:pt x="3685961" y="419597"/>
                  </a:lnTo>
                  <a:lnTo>
                    <a:pt x="3686641" y="417329"/>
                  </a:lnTo>
                  <a:lnTo>
                    <a:pt x="3686641" y="415515"/>
                  </a:lnTo>
                  <a:lnTo>
                    <a:pt x="3686414" y="413700"/>
                  </a:lnTo>
                  <a:lnTo>
                    <a:pt x="3685735" y="411886"/>
                  </a:lnTo>
                  <a:lnTo>
                    <a:pt x="3683695" y="408257"/>
                  </a:lnTo>
                  <a:lnTo>
                    <a:pt x="3681882" y="403721"/>
                  </a:lnTo>
                  <a:lnTo>
                    <a:pt x="3679616" y="398958"/>
                  </a:lnTo>
                  <a:lnTo>
                    <a:pt x="3678257" y="396463"/>
                  </a:lnTo>
                  <a:lnTo>
                    <a:pt x="3676671" y="394421"/>
                  </a:lnTo>
                  <a:lnTo>
                    <a:pt x="3674858" y="392380"/>
                  </a:lnTo>
                  <a:lnTo>
                    <a:pt x="3672818" y="390339"/>
                  </a:lnTo>
                  <a:lnTo>
                    <a:pt x="3670552" y="388524"/>
                  </a:lnTo>
                  <a:lnTo>
                    <a:pt x="3667833" y="387163"/>
                  </a:lnTo>
                  <a:lnTo>
                    <a:pt x="3664888" y="386256"/>
                  </a:lnTo>
                  <a:lnTo>
                    <a:pt x="3661715" y="385349"/>
                  </a:lnTo>
                  <a:lnTo>
                    <a:pt x="3658090" y="384895"/>
                  </a:lnTo>
                  <a:lnTo>
                    <a:pt x="3653558" y="385122"/>
                  </a:lnTo>
                  <a:lnTo>
                    <a:pt x="3646986" y="386256"/>
                  </a:lnTo>
                  <a:lnTo>
                    <a:pt x="3639055" y="387617"/>
                  </a:lnTo>
                  <a:lnTo>
                    <a:pt x="3620474" y="391700"/>
                  </a:lnTo>
                  <a:lnTo>
                    <a:pt x="3600533" y="396009"/>
                  </a:lnTo>
                  <a:lnTo>
                    <a:pt x="3590563" y="398050"/>
                  </a:lnTo>
                  <a:lnTo>
                    <a:pt x="3581272" y="399638"/>
                  </a:lnTo>
                  <a:lnTo>
                    <a:pt x="3576740" y="400092"/>
                  </a:lnTo>
                  <a:lnTo>
                    <a:pt x="3573115" y="400318"/>
                  </a:lnTo>
                  <a:lnTo>
                    <a:pt x="3569716" y="400092"/>
                  </a:lnTo>
                  <a:lnTo>
                    <a:pt x="3566770" y="399638"/>
                  </a:lnTo>
                  <a:lnTo>
                    <a:pt x="3564504" y="398731"/>
                  </a:lnTo>
                  <a:lnTo>
                    <a:pt x="3562465" y="397824"/>
                  </a:lnTo>
                  <a:lnTo>
                    <a:pt x="3560878" y="396463"/>
                  </a:lnTo>
                  <a:lnTo>
                    <a:pt x="3559292" y="395102"/>
                  </a:lnTo>
                  <a:lnTo>
                    <a:pt x="3558386" y="393287"/>
                  </a:lnTo>
                  <a:lnTo>
                    <a:pt x="3557706" y="391700"/>
                  </a:lnTo>
                  <a:lnTo>
                    <a:pt x="3556800" y="389658"/>
                  </a:lnTo>
                  <a:lnTo>
                    <a:pt x="3556346" y="387390"/>
                  </a:lnTo>
                  <a:lnTo>
                    <a:pt x="3555667" y="383081"/>
                  </a:lnTo>
                  <a:lnTo>
                    <a:pt x="3555213" y="378545"/>
                  </a:lnTo>
                  <a:lnTo>
                    <a:pt x="3554534" y="373555"/>
                  </a:lnTo>
                  <a:lnTo>
                    <a:pt x="3553854" y="368111"/>
                  </a:lnTo>
                  <a:lnTo>
                    <a:pt x="3553401" y="361988"/>
                  </a:lnTo>
                  <a:lnTo>
                    <a:pt x="3552721" y="356317"/>
                  </a:lnTo>
                  <a:lnTo>
                    <a:pt x="3552268" y="353596"/>
                  </a:lnTo>
                  <a:lnTo>
                    <a:pt x="3551361" y="350874"/>
                  </a:lnTo>
                  <a:lnTo>
                    <a:pt x="3550681" y="348379"/>
                  </a:lnTo>
                  <a:lnTo>
                    <a:pt x="3549775" y="346564"/>
                  </a:lnTo>
                  <a:lnTo>
                    <a:pt x="3548415" y="344523"/>
                  </a:lnTo>
                  <a:lnTo>
                    <a:pt x="3547282" y="342709"/>
                  </a:lnTo>
                  <a:lnTo>
                    <a:pt x="3545470" y="341575"/>
                  </a:lnTo>
                  <a:lnTo>
                    <a:pt x="3543884" y="340441"/>
                  </a:lnTo>
                  <a:lnTo>
                    <a:pt x="3542071" y="339533"/>
                  </a:lnTo>
                  <a:lnTo>
                    <a:pt x="3540484" y="338853"/>
                  </a:lnTo>
                  <a:lnTo>
                    <a:pt x="3539352" y="337719"/>
                  </a:lnTo>
                  <a:lnTo>
                    <a:pt x="3538672" y="336585"/>
                  </a:lnTo>
                  <a:lnTo>
                    <a:pt x="3537992" y="335224"/>
                  </a:lnTo>
                  <a:lnTo>
                    <a:pt x="3537539" y="334090"/>
                  </a:lnTo>
                  <a:lnTo>
                    <a:pt x="3537539" y="332502"/>
                  </a:lnTo>
                  <a:lnTo>
                    <a:pt x="3537539" y="331141"/>
                  </a:lnTo>
                  <a:lnTo>
                    <a:pt x="3537765" y="328193"/>
                  </a:lnTo>
                  <a:lnTo>
                    <a:pt x="3538218" y="324791"/>
                  </a:lnTo>
                  <a:lnTo>
                    <a:pt x="3538898" y="321615"/>
                  </a:lnTo>
                  <a:lnTo>
                    <a:pt x="3539125" y="318440"/>
                  </a:lnTo>
                  <a:lnTo>
                    <a:pt x="3539125" y="314811"/>
                  </a:lnTo>
                  <a:lnTo>
                    <a:pt x="3538672" y="310275"/>
                  </a:lnTo>
                  <a:lnTo>
                    <a:pt x="3537312" y="299842"/>
                  </a:lnTo>
                  <a:lnTo>
                    <a:pt x="3536179" y="289635"/>
                  </a:lnTo>
                  <a:lnTo>
                    <a:pt x="3535499" y="285099"/>
                  </a:lnTo>
                  <a:lnTo>
                    <a:pt x="3535273" y="281243"/>
                  </a:lnTo>
                  <a:lnTo>
                    <a:pt x="3535046" y="278748"/>
                  </a:lnTo>
                  <a:lnTo>
                    <a:pt x="3534593" y="276707"/>
                  </a:lnTo>
                  <a:lnTo>
                    <a:pt x="3533913" y="275119"/>
                  </a:lnTo>
                  <a:lnTo>
                    <a:pt x="3532554" y="273758"/>
                  </a:lnTo>
                  <a:lnTo>
                    <a:pt x="3531421" y="272851"/>
                  </a:lnTo>
                  <a:lnTo>
                    <a:pt x="3530061" y="271717"/>
                  </a:lnTo>
                  <a:lnTo>
                    <a:pt x="3528475" y="271263"/>
                  </a:lnTo>
                  <a:lnTo>
                    <a:pt x="3526889" y="271037"/>
                  </a:lnTo>
                  <a:lnTo>
                    <a:pt x="3523490" y="270583"/>
                  </a:lnTo>
                  <a:lnTo>
                    <a:pt x="3519637" y="270583"/>
                  </a:lnTo>
                  <a:lnTo>
                    <a:pt x="3516238" y="270129"/>
                  </a:lnTo>
                  <a:lnTo>
                    <a:pt x="3514879" y="269903"/>
                  </a:lnTo>
                  <a:lnTo>
                    <a:pt x="3513293" y="269222"/>
                  </a:lnTo>
                  <a:lnTo>
                    <a:pt x="3511027" y="268315"/>
                  </a:lnTo>
                  <a:lnTo>
                    <a:pt x="3509440" y="267181"/>
                  </a:lnTo>
                  <a:lnTo>
                    <a:pt x="3507628" y="265820"/>
                  </a:lnTo>
                  <a:lnTo>
                    <a:pt x="3506721" y="263779"/>
                  </a:lnTo>
                  <a:lnTo>
                    <a:pt x="3505815" y="261964"/>
                  </a:lnTo>
                  <a:lnTo>
                    <a:pt x="3505588" y="259469"/>
                  </a:lnTo>
                  <a:lnTo>
                    <a:pt x="3505815" y="256748"/>
                  </a:lnTo>
                  <a:lnTo>
                    <a:pt x="3506948" y="253345"/>
                  </a:lnTo>
                  <a:lnTo>
                    <a:pt x="3508534" y="249717"/>
                  </a:lnTo>
                  <a:lnTo>
                    <a:pt x="3510800" y="245634"/>
                  </a:lnTo>
                  <a:lnTo>
                    <a:pt x="3513972" y="240871"/>
                  </a:lnTo>
                  <a:lnTo>
                    <a:pt x="3518051" y="235654"/>
                  </a:lnTo>
                  <a:lnTo>
                    <a:pt x="3523036" y="229757"/>
                  </a:lnTo>
                  <a:lnTo>
                    <a:pt x="3528701" y="223180"/>
                  </a:lnTo>
                  <a:lnTo>
                    <a:pt x="3535273" y="215922"/>
                  </a:lnTo>
                  <a:lnTo>
                    <a:pt x="3543204" y="207983"/>
                  </a:lnTo>
                  <a:lnTo>
                    <a:pt x="3544110" y="207076"/>
                  </a:lnTo>
                  <a:lnTo>
                    <a:pt x="3544563" y="205942"/>
                  </a:lnTo>
                  <a:lnTo>
                    <a:pt x="3544790" y="204581"/>
                  </a:lnTo>
                  <a:lnTo>
                    <a:pt x="3545016" y="203220"/>
                  </a:lnTo>
                  <a:lnTo>
                    <a:pt x="3544790" y="201406"/>
                  </a:lnTo>
                  <a:lnTo>
                    <a:pt x="3544790" y="199818"/>
                  </a:lnTo>
                  <a:lnTo>
                    <a:pt x="3543884" y="196189"/>
                  </a:lnTo>
                  <a:lnTo>
                    <a:pt x="3542524" y="192787"/>
                  </a:lnTo>
                  <a:lnTo>
                    <a:pt x="3541391" y="189158"/>
                  </a:lnTo>
                  <a:lnTo>
                    <a:pt x="3539125" y="183034"/>
                  </a:lnTo>
                  <a:lnTo>
                    <a:pt x="3538672" y="180086"/>
                  </a:lnTo>
                  <a:lnTo>
                    <a:pt x="3538218" y="176910"/>
                  </a:lnTo>
                  <a:lnTo>
                    <a:pt x="3538672" y="173055"/>
                  </a:lnTo>
                  <a:lnTo>
                    <a:pt x="3539352" y="168972"/>
                  </a:lnTo>
                  <a:lnTo>
                    <a:pt x="3540258" y="164663"/>
                  </a:lnTo>
                  <a:lnTo>
                    <a:pt x="3541618" y="160126"/>
                  </a:lnTo>
                  <a:lnTo>
                    <a:pt x="3544790" y="150600"/>
                  </a:lnTo>
                  <a:lnTo>
                    <a:pt x="3552041" y="130414"/>
                  </a:lnTo>
                  <a:lnTo>
                    <a:pt x="3555213" y="120661"/>
                  </a:lnTo>
                  <a:lnTo>
                    <a:pt x="3556573" y="116125"/>
                  </a:lnTo>
                  <a:lnTo>
                    <a:pt x="3557706" y="111589"/>
                  </a:lnTo>
                  <a:lnTo>
                    <a:pt x="3559292" y="103877"/>
                  </a:lnTo>
                  <a:lnTo>
                    <a:pt x="3560425" y="98661"/>
                  </a:lnTo>
                  <a:lnTo>
                    <a:pt x="3560652" y="96620"/>
                  </a:lnTo>
                  <a:lnTo>
                    <a:pt x="3560652" y="95259"/>
                  </a:lnTo>
                  <a:lnTo>
                    <a:pt x="3560425" y="93898"/>
                  </a:lnTo>
                  <a:lnTo>
                    <a:pt x="3560199" y="93217"/>
                  </a:lnTo>
                  <a:lnTo>
                    <a:pt x="3559745" y="92537"/>
                  </a:lnTo>
                  <a:lnTo>
                    <a:pt x="3558839" y="92310"/>
                  </a:lnTo>
                  <a:lnTo>
                    <a:pt x="3557933" y="92083"/>
                  </a:lnTo>
                  <a:lnTo>
                    <a:pt x="3556800" y="91857"/>
                  </a:lnTo>
                  <a:lnTo>
                    <a:pt x="3553854" y="91857"/>
                  </a:lnTo>
                  <a:lnTo>
                    <a:pt x="3550002" y="91403"/>
                  </a:lnTo>
                  <a:lnTo>
                    <a:pt x="3548642" y="91176"/>
                  </a:lnTo>
                  <a:lnTo>
                    <a:pt x="3547282" y="90722"/>
                  </a:lnTo>
                  <a:lnTo>
                    <a:pt x="3546149" y="90496"/>
                  </a:lnTo>
                  <a:lnTo>
                    <a:pt x="3545243" y="89815"/>
                  </a:lnTo>
                  <a:lnTo>
                    <a:pt x="3544337" y="88908"/>
                  </a:lnTo>
                  <a:lnTo>
                    <a:pt x="3543884" y="88001"/>
                  </a:lnTo>
                  <a:lnTo>
                    <a:pt x="3543430" y="86867"/>
                  </a:lnTo>
                  <a:lnTo>
                    <a:pt x="3543430" y="85279"/>
                  </a:lnTo>
                  <a:lnTo>
                    <a:pt x="3543884" y="83465"/>
                  </a:lnTo>
                  <a:lnTo>
                    <a:pt x="3544563" y="81650"/>
                  </a:lnTo>
                  <a:lnTo>
                    <a:pt x="3545696" y="79155"/>
                  </a:lnTo>
                  <a:lnTo>
                    <a:pt x="3547282" y="76660"/>
                  </a:lnTo>
                  <a:lnTo>
                    <a:pt x="3549322" y="73712"/>
                  </a:lnTo>
                  <a:lnTo>
                    <a:pt x="3552041" y="70083"/>
                  </a:lnTo>
                  <a:lnTo>
                    <a:pt x="3554987" y="66454"/>
                  </a:lnTo>
                  <a:lnTo>
                    <a:pt x="3558612" y="62371"/>
                  </a:lnTo>
                  <a:lnTo>
                    <a:pt x="3562691" y="58289"/>
                  </a:lnTo>
                  <a:lnTo>
                    <a:pt x="3566770" y="54433"/>
                  </a:lnTo>
                  <a:lnTo>
                    <a:pt x="3571529" y="50804"/>
                  </a:lnTo>
                  <a:lnTo>
                    <a:pt x="3576287" y="47402"/>
                  </a:lnTo>
                  <a:lnTo>
                    <a:pt x="3581499" y="44226"/>
                  </a:lnTo>
                  <a:lnTo>
                    <a:pt x="3586937" y="41051"/>
                  </a:lnTo>
                  <a:lnTo>
                    <a:pt x="3592829" y="38103"/>
                  </a:lnTo>
                  <a:lnTo>
                    <a:pt x="3598947" y="35381"/>
                  </a:lnTo>
                  <a:lnTo>
                    <a:pt x="3605518" y="32886"/>
                  </a:lnTo>
                  <a:lnTo>
                    <a:pt x="3612316" y="30164"/>
                  </a:lnTo>
                  <a:lnTo>
                    <a:pt x="3619794" y="27896"/>
                  </a:lnTo>
                  <a:lnTo>
                    <a:pt x="3627725" y="25628"/>
                  </a:lnTo>
                  <a:lnTo>
                    <a:pt x="3636109" y="23360"/>
                  </a:lnTo>
                  <a:lnTo>
                    <a:pt x="3644947" y="21092"/>
                  </a:lnTo>
                  <a:lnTo>
                    <a:pt x="3664208" y="16329"/>
                  </a:lnTo>
                  <a:lnTo>
                    <a:pt x="3674405" y="14287"/>
                  </a:lnTo>
                  <a:lnTo>
                    <a:pt x="3684148" y="12927"/>
                  </a:lnTo>
                  <a:lnTo>
                    <a:pt x="3694119" y="11566"/>
                  </a:lnTo>
                  <a:lnTo>
                    <a:pt x="3703863" y="11112"/>
                  </a:lnTo>
                  <a:lnTo>
                    <a:pt x="3713380" y="11112"/>
                  </a:lnTo>
                  <a:lnTo>
                    <a:pt x="3722897" y="11566"/>
                  </a:lnTo>
                  <a:lnTo>
                    <a:pt x="3731961" y="12927"/>
                  </a:lnTo>
                  <a:lnTo>
                    <a:pt x="3741251" y="14287"/>
                  </a:lnTo>
                  <a:lnTo>
                    <a:pt x="3750089" y="16556"/>
                  </a:lnTo>
                  <a:lnTo>
                    <a:pt x="3759153" y="19277"/>
                  </a:lnTo>
                  <a:lnTo>
                    <a:pt x="3767764" y="22453"/>
                  </a:lnTo>
                  <a:lnTo>
                    <a:pt x="3776148" y="26535"/>
                  </a:lnTo>
                  <a:lnTo>
                    <a:pt x="3784532" y="31071"/>
                  </a:lnTo>
                  <a:lnTo>
                    <a:pt x="3792689" y="35834"/>
                  </a:lnTo>
                  <a:lnTo>
                    <a:pt x="3800847" y="41731"/>
                  </a:lnTo>
                  <a:lnTo>
                    <a:pt x="3808778" y="47855"/>
                  </a:lnTo>
                  <a:lnTo>
                    <a:pt x="3812857" y="51258"/>
                  </a:lnTo>
                  <a:lnTo>
                    <a:pt x="3816256" y="54886"/>
                  </a:lnTo>
                  <a:lnTo>
                    <a:pt x="3819428" y="58289"/>
                  </a:lnTo>
                  <a:lnTo>
                    <a:pt x="3822827" y="61918"/>
                  </a:lnTo>
                  <a:lnTo>
                    <a:pt x="3825546" y="65773"/>
                  </a:lnTo>
                  <a:lnTo>
                    <a:pt x="3828039" y="69402"/>
                  </a:lnTo>
                  <a:lnTo>
                    <a:pt x="3830532" y="73031"/>
                  </a:lnTo>
                  <a:lnTo>
                    <a:pt x="3832344" y="77114"/>
                  </a:lnTo>
                  <a:lnTo>
                    <a:pt x="3834384" y="80743"/>
                  </a:lnTo>
                  <a:lnTo>
                    <a:pt x="3836196" y="84825"/>
                  </a:lnTo>
                  <a:lnTo>
                    <a:pt x="3837783" y="88681"/>
                  </a:lnTo>
                  <a:lnTo>
                    <a:pt x="3839142" y="92764"/>
                  </a:lnTo>
                  <a:lnTo>
                    <a:pt x="3840275" y="96620"/>
                  </a:lnTo>
                  <a:lnTo>
                    <a:pt x="3841408" y="100702"/>
                  </a:lnTo>
                  <a:lnTo>
                    <a:pt x="3842994" y="108640"/>
                  </a:lnTo>
                  <a:lnTo>
                    <a:pt x="3844354" y="116352"/>
                  </a:lnTo>
                  <a:lnTo>
                    <a:pt x="3845034" y="124064"/>
                  </a:lnTo>
                  <a:lnTo>
                    <a:pt x="3845487" y="131095"/>
                  </a:lnTo>
                  <a:lnTo>
                    <a:pt x="3845487" y="138126"/>
                  </a:lnTo>
                  <a:lnTo>
                    <a:pt x="3845487" y="144477"/>
                  </a:lnTo>
                  <a:lnTo>
                    <a:pt x="3845260" y="150827"/>
                  </a:lnTo>
                  <a:lnTo>
                    <a:pt x="3844581" y="161260"/>
                  </a:lnTo>
                  <a:lnTo>
                    <a:pt x="3845260" y="196416"/>
                  </a:lnTo>
                  <a:lnTo>
                    <a:pt x="3845714" y="225221"/>
                  </a:lnTo>
                  <a:lnTo>
                    <a:pt x="3845940" y="247675"/>
                  </a:lnTo>
                  <a:lnTo>
                    <a:pt x="3845940" y="261284"/>
                  </a:lnTo>
                  <a:lnTo>
                    <a:pt x="3846620" y="271263"/>
                  </a:lnTo>
                  <a:lnTo>
                    <a:pt x="3847526" y="280563"/>
                  </a:lnTo>
                  <a:lnTo>
                    <a:pt x="3849113" y="290996"/>
                  </a:lnTo>
                  <a:lnTo>
                    <a:pt x="3849339" y="292357"/>
                  </a:lnTo>
                  <a:lnTo>
                    <a:pt x="3850019" y="293718"/>
                  </a:lnTo>
                  <a:lnTo>
                    <a:pt x="3850699" y="294852"/>
                  </a:lnTo>
                  <a:lnTo>
                    <a:pt x="3851832" y="295759"/>
                  </a:lnTo>
                  <a:lnTo>
                    <a:pt x="3852965" y="296893"/>
                  </a:lnTo>
                  <a:lnTo>
                    <a:pt x="3854324" y="297573"/>
                  </a:lnTo>
                  <a:lnTo>
                    <a:pt x="3855911" y="298027"/>
                  </a:lnTo>
                  <a:lnTo>
                    <a:pt x="3857723" y="298934"/>
                  </a:lnTo>
                  <a:lnTo>
                    <a:pt x="3861349" y="299615"/>
                  </a:lnTo>
                  <a:lnTo>
                    <a:pt x="3865654" y="300068"/>
                  </a:lnTo>
                  <a:lnTo>
                    <a:pt x="3870640" y="300295"/>
                  </a:lnTo>
                  <a:lnTo>
                    <a:pt x="3875625" y="300295"/>
                  </a:lnTo>
                  <a:lnTo>
                    <a:pt x="3886502" y="300068"/>
                  </a:lnTo>
                  <a:lnTo>
                    <a:pt x="3897605" y="299842"/>
                  </a:lnTo>
                  <a:lnTo>
                    <a:pt x="3903270" y="299842"/>
                  </a:lnTo>
                  <a:lnTo>
                    <a:pt x="3908482" y="300068"/>
                  </a:lnTo>
                  <a:lnTo>
                    <a:pt x="3913693" y="300522"/>
                  </a:lnTo>
                  <a:lnTo>
                    <a:pt x="3918452" y="301656"/>
                  </a:lnTo>
                  <a:lnTo>
                    <a:pt x="3928649" y="303697"/>
                  </a:lnTo>
                  <a:lnTo>
                    <a:pt x="3940432" y="307099"/>
                  </a:lnTo>
                  <a:lnTo>
                    <a:pt x="3953348" y="310728"/>
                  </a:lnTo>
                  <a:lnTo>
                    <a:pt x="3959920" y="312997"/>
                  </a:lnTo>
                  <a:lnTo>
                    <a:pt x="3966718" y="315265"/>
                  </a:lnTo>
                  <a:lnTo>
                    <a:pt x="3973062" y="317760"/>
                  </a:lnTo>
                  <a:lnTo>
                    <a:pt x="3979407" y="320254"/>
                  </a:lnTo>
                  <a:lnTo>
                    <a:pt x="3985299" y="323203"/>
                  </a:lnTo>
                  <a:lnTo>
                    <a:pt x="3990737" y="325925"/>
                  </a:lnTo>
                  <a:lnTo>
                    <a:pt x="3995722" y="329100"/>
                  </a:lnTo>
                  <a:lnTo>
                    <a:pt x="4000028" y="332049"/>
                  </a:lnTo>
                  <a:lnTo>
                    <a:pt x="4002067" y="333863"/>
                  </a:lnTo>
                  <a:lnTo>
                    <a:pt x="4003880" y="335451"/>
                  </a:lnTo>
                  <a:lnTo>
                    <a:pt x="4005240" y="337265"/>
                  </a:lnTo>
                  <a:lnTo>
                    <a:pt x="4006826" y="339080"/>
                  </a:lnTo>
                  <a:lnTo>
                    <a:pt x="4012038" y="346111"/>
                  </a:lnTo>
                  <a:lnTo>
                    <a:pt x="4018156" y="353822"/>
                  </a:lnTo>
                  <a:lnTo>
                    <a:pt x="4032885" y="371287"/>
                  </a:lnTo>
                  <a:lnTo>
                    <a:pt x="4041269" y="381266"/>
                  </a:lnTo>
                  <a:lnTo>
                    <a:pt x="4050333" y="392607"/>
                  </a:lnTo>
                  <a:lnTo>
                    <a:pt x="4060303" y="405308"/>
                  </a:lnTo>
                  <a:lnTo>
                    <a:pt x="4070953" y="419371"/>
                  </a:lnTo>
                  <a:lnTo>
                    <a:pt x="4076618" y="427536"/>
                  </a:lnTo>
                  <a:lnTo>
                    <a:pt x="4082736" y="437062"/>
                  </a:lnTo>
                  <a:lnTo>
                    <a:pt x="4088855" y="447722"/>
                  </a:lnTo>
                  <a:lnTo>
                    <a:pt x="4094973" y="459289"/>
                  </a:lnTo>
                  <a:lnTo>
                    <a:pt x="4101544" y="471990"/>
                  </a:lnTo>
                  <a:lnTo>
                    <a:pt x="4107889" y="485372"/>
                  </a:lnTo>
                  <a:lnTo>
                    <a:pt x="4114007" y="499434"/>
                  </a:lnTo>
                  <a:lnTo>
                    <a:pt x="4120352" y="514404"/>
                  </a:lnTo>
                  <a:lnTo>
                    <a:pt x="4126470" y="529827"/>
                  </a:lnTo>
                  <a:lnTo>
                    <a:pt x="4132135" y="545704"/>
                  </a:lnTo>
                  <a:lnTo>
                    <a:pt x="4137800" y="561807"/>
                  </a:lnTo>
                  <a:lnTo>
                    <a:pt x="4143012" y="578138"/>
                  </a:lnTo>
                  <a:lnTo>
                    <a:pt x="4147770" y="594468"/>
                  </a:lnTo>
                  <a:lnTo>
                    <a:pt x="4152302" y="611025"/>
                  </a:lnTo>
                  <a:lnTo>
                    <a:pt x="4155928" y="627582"/>
                  </a:lnTo>
                  <a:lnTo>
                    <a:pt x="4159100" y="643686"/>
                  </a:lnTo>
                  <a:lnTo>
                    <a:pt x="4164992" y="674078"/>
                  </a:lnTo>
                  <a:lnTo>
                    <a:pt x="4167711" y="687914"/>
                  </a:lnTo>
                  <a:lnTo>
                    <a:pt x="4170657" y="701296"/>
                  </a:lnTo>
                  <a:lnTo>
                    <a:pt x="4173603" y="713997"/>
                  </a:lnTo>
                  <a:lnTo>
                    <a:pt x="4176549" y="726018"/>
                  </a:lnTo>
                  <a:lnTo>
                    <a:pt x="4179721" y="737358"/>
                  </a:lnTo>
                  <a:lnTo>
                    <a:pt x="4183120" y="748245"/>
                  </a:lnTo>
                  <a:lnTo>
                    <a:pt x="4186746" y="758678"/>
                  </a:lnTo>
                  <a:lnTo>
                    <a:pt x="4190371" y="768658"/>
                  </a:lnTo>
                  <a:lnTo>
                    <a:pt x="4194450" y="778184"/>
                  </a:lnTo>
                  <a:lnTo>
                    <a:pt x="4198529" y="787483"/>
                  </a:lnTo>
                  <a:lnTo>
                    <a:pt x="4203061" y="796329"/>
                  </a:lnTo>
                  <a:lnTo>
                    <a:pt x="4207819" y="805175"/>
                  </a:lnTo>
                  <a:lnTo>
                    <a:pt x="4213031" y="813567"/>
                  </a:lnTo>
                  <a:lnTo>
                    <a:pt x="4218696" y="821958"/>
                  </a:lnTo>
                  <a:lnTo>
                    <a:pt x="4221415" y="826268"/>
                  </a:lnTo>
                  <a:lnTo>
                    <a:pt x="4224134" y="830350"/>
                  </a:lnTo>
                  <a:lnTo>
                    <a:pt x="4226627" y="834887"/>
                  </a:lnTo>
                  <a:lnTo>
                    <a:pt x="4228893" y="839196"/>
                  </a:lnTo>
                  <a:lnTo>
                    <a:pt x="4230932" y="843959"/>
                  </a:lnTo>
                  <a:lnTo>
                    <a:pt x="4233198" y="848495"/>
                  </a:lnTo>
                  <a:lnTo>
                    <a:pt x="4237051" y="857795"/>
                  </a:lnTo>
                  <a:lnTo>
                    <a:pt x="4239996" y="867321"/>
                  </a:lnTo>
                  <a:lnTo>
                    <a:pt x="4242716" y="876620"/>
                  </a:lnTo>
                  <a:lnTo>
                    <a:pt x="4244982" y="885692"/>
                  </a:lnTo>
                  <a:lnTo>
                    <a:pt x="4246794" y="894084"/>
                  </a:lnTo>
                  <a:lnTo>
                    <a:pt x="4248380" y="902249"/>
                  </a:lnTo>
                  <a:lnTo>
                    <a:pt x="4249514" y="909734"/>
                  </a:lnTo>
                  <a:lnTo>
                    <a:pt x="4250646" y="916538"/>
                  </a:lnTo>
                  <a:lnTo>
                    <a:pt x="4251100" y="922209"/>
                  </a:lnTo>
                  <a:lnTo>
                    <a:pt x="4251780" y="930374"/>
                  </a:lnTo>
                  <a:lnTo>
                    <a:pt x="4252006" y="933322"/>
                  </a:lnTo>
                  <a:lnTo>
                    <a:pt x="4352843" y="927879"/>
                  </a:lnTo>
                  <a:lnTo>
                    <a:pt x="4374596" y="841464"/>
                  </a:lnTo>
                  <a:lnTo>
                    <a:pt x="4391138" y="776370"/>
                  </a:lnTo>
                  <a:lnTo>
                    <a:pt x="4397483" y="750513"/>
                  </a:lnTo>
                  <a:lnTo>
                    <a:pt x="4402017" y="734183"/>
                  </a:lnTo>
                  <a:lnTo>
                    <a:pt x="4404734" y="724430"/>
                  </a:lnTo>
                  <a:lnTo>
                    <a:pt x="4406094" y="720348"/>
                  </a:lnTo>
                  <a:lnTo>
                    <a:pt x="4407680" y="716492"/>
                  </a:lnTo>
                  <a:lnTo>
                    <a:pt x="4409493" y="713316"/>
                  </a:lnTo>
                  <a:lnTo>
                    <a:pt x="4411079" y="710368"/>
                  </a:lnTo>
                  <a:lnTo>
                    <a:pt x="4413345" y="707646"/>
                  </a:lnTo>
                  <a:lnTo>
                    <a:pt x="4415611" y="705151"/>
                  </a:lnTo>
                  <a:lnTo>
                    <a:pt x="4418103" y="702883"/>
                  </a:lnTo>
                  <a:lnTo>
                    <a:pt x="4421049" y="700842"/>
                  </a:lnTo>
                  <a:lnTo>
                    <a:pt x="4424448" y="699027"/>
                  </a:lnTo>
                  <a:lnTo>
                    <a:pt x="4428300" y="697213"/>
                  </a:lnTo>
                  <a:lnTo>
                    <a:pt x="4432379" y="695398"/>
                  </a:lnTo>
                  <a:lnTo>
                    <a:pt x="4437138" y="693811"/>
                  </a:lnTo>
                  <a:lnTo>
                    <a:pt x="4448468" y="689955"/>
                  </a:lnTo>
                  <a:lnTo>
                    <a:pt x="4451640" y="689048"/>
                  </a:lnTo>
                  <a:lnTo>
                    <a:pt x="4454586" y="688594"/>
                  </a:lnTo>
                  <a:lnTo>
                    <a:pt x="4457305" y="687914"/>
                  </a:lnTo>
                  <a:lnTo>
                    <a:pt x="4459798" y="687687"/>
                  </a:lnTo>
                  <a:lnTo>
                    <a:pt x="4462290" y="687460"/>
                  </a:lnTo>
                  <a:lnTo>
                    <a:pt x="4464330" y="687687"/>
                  </a:lnTo>
                  <a:lnTo>
                    <a:pt x="4466369" y="687914"/>
                  </a:lnTo>
                  <a:lnTo>
                    <a:pt x="4468408" y="688821"/>
                  </a:lnTo>
                  <a:lnTo>
                    <a:pt x="4470221" y="689501"/>
                  </a:lnTo>
                  <a:lnTo>
                    <a:pt x="4471807" y="690409"/>
                  </a:lnTo>
                  <a:lnTo>
                    <a:pt x="4473167" y="691769"/>
                  </a:lnTo>
                  <a:lnTo>
                    <a:pt x="4474300" y="693130"/>
                  </a:lnTo>
                  <a:lnTo>
                    <a:pt x="4475660" y="694718"/>
                  </a:lnTo>
                  <a:lnTo>
                    <a:pt x="4476566" y="696759"/>
                  </a:lnTo>
                  <a:lnTo>
                    <a:pt x="4477246" y="699027"/>
                  </a:lnTo>
                  <a:lnTo>
                    <a:pt x="4477699" y="701069"/>
                  </a:lnTo>
                  <a:lnTo>
                    <a:pt x="4478379" y="703790"/>
                  </a:lnTo>
                  <a:lnTo>
                    <a:pt x="4478832" y="706512"/>
                  </a:lnTo>
                  <a:lnTo>
                    <a:pt x="4478832" y="709914"/>
                  </a:lnTo>
                  <a:lnTo>
                    <a:pt x="4478832" y="713090"/>
                  </a:lnTo>
                  <a:lnTo>
                    <a:pt x="4478379" y="720574"/>
                  </a:lnTo>
                  <a:lnTo>
                    <a:pt x="4477246" y="728740"/>
                  </a:lnTo>
                  <a:lnTo>
                    <a:pt x="4475660" y="738039"/>
                  </a:lnTo>
                  <a:lnTo>
                    <a:pt x="4473167" y="748472"/>
                  </a:lnTo>
                  <a:lnTo>
                    <a:pt x="4470221" y="760266"/>
                  </a:lnTo>
                  <a:lnTo>
                    <a:pt x="4466369" y="772514"/>
                  </a:lnTo>
                  <a:lnTo>
                    <a:pt x="4462743" y="785669"/>
                  </a:lnTo>
                  <a:lnTo>
                    <a:pt x="4458891" y="799051"/>
                  </a:lnTo>
                  <a:lnTo>
                    <a:pt x="4452093" y="825134"/>
                  </a:lnTo>
                  <a:lnTo>
                    <a:pt x="4445748" y="849856"/>
                  </a:lnTo>
                  <a:lnTo>
                    <a:pt x="4440537" y="872537"/>
                  </a:lnTo>
                  <a:lnTo>
                    <a:pt x="4436458" y="891816"/>
                  </a:lnTo>
                  <a:lnTo>
                    <a:pt x="4433286" y="906785"/>
                  </a:lnTo>
                  <a:lnTo>
                    <a:pt x="4430566" y="920177"/>
                  </a:lnTo>
                  <a:lnTo>
                    <a:pt x="4433965" y="919940"/>
                  </a:lnTo>
                  <a:lnTo>
                    <a:pt x="4444842" y="919714"/>
                  </a:lnTo>
                  <a:lnTo>
                    <a:pt x="4463197" y="918806"/>
                  </a:lnTo>
                  <a:lnTo>
                    <a:pt x="4489935" y="917446"/>
                  </a:lnTo>
                  <a:lnTo>
                    <a:pt x="4497413" y="917219"/>
                  </a:lnTo>
                  <a:lnTo>
                    <a:pt x="4503758" y="917219"/>
                  </a:lnTo>
                  <a:lnTo>
                    <a:pt x="4509423" y="917446"/>
                  </a:lnTo>
                  <a:lnTo>
                    <a:pt x="4514408" y="917899"/>
                  </a:lnTo>
                  <a:lnTo>
                    <a:pt x="4518713" y="918806"/>
                  </a:lnTo>
                  <a:lnTo>
                    <a:pt x="4522112" y="920177"/>
                  </a:lnTo>
                  <a:lnTo>
                    <a:pt x="4523699" y="920621"/>
                  </a:lnTo>
                  <a:lnTo>
                    <a:pt x="4524832" y="921755"/>
                  </a:lnTo>
                  <a:lnTo>
                    <a:pt x="4525965" y="922435"/>
                  </a:lnTo>
                  <a:lnTo>
                    <a:pt x="4526871" y="923343"/>
                  </a:lnTo>
                  <a:lnTo>
                    <a:pt x="4527551" y="924477"/>
                  </a:lnTo>
                  <a:lnTo>
                    <a:pt x="4528004" y="925384"/>
                  </a:lnTo>
                  <a:lnTo>
                    <a:pt x="4528684" y="926518"/>
                  </a:lnTo>
                  <a:lnTo>
                    <a:pt x="4528910" y="927879"/>
                  </a:lnTo>
                  <a:lnTo>
                    <a:pt x="4529137" y="929013"/>
                  </a:lnTo>
                  <a:lnTo>
                    <a:pt x="4528910" y="930601"/>
                  </a:lnTo>
                  <a:lnTo>
                    <a:pt x="4528231" y="933549"/>
                  </a:lnTo>
                  <a:lnTo>
                    <a:pt x="4527324" y="936951"/>
                  </a:lnTo>
                  <a:lnTo>
                    <a:pt x="4525511" y="940580"/>
                  </a:lnTo>
                  <a:lnTo>
                    <a:pt x="4523699" y="944436"/>
                  </a:lnTo>
                  <a:lnTo>
                    <a:pt x="4520979" y="948745"/>
                  </a:lnTo>
                  <a:lnTo>
                    <a:pt x="4515314" y="957137"/>
                  </a:lnTo>
                  <a:lnTo>
                    <a:pt x="4512595" y="960766"/>
                  </a:lnTo>
                  <a:lnTo>
                    <a:pt x="4509650" y="964395"/>
                  </a:lnTo>
                  <a:lnTo>
                    <a:pt x="4506704" y="967571"/>
                  </a:lnTo>
                  <a:lnTo>
                    <a:pt x="4503984" y="970519"/>
                  </a:lnTo>
                  <a:lnTo>
                    <a:pt x="4501265" y="973241"/>
                  </a:lnTo>
                  <a:lnTo>
                    <a:pt x="4498320" y="975736"/>
                  </a:lnTo>
                  <a:lnTo>
                    <a:pt x="4495374" y="977777"/>
                  </a:lnTo>
                  <a:lnTo>
                    <a:pt x="4492428" y="979592"/>
                  </a:lnTo>
                  <a:lnTo>
                    <a:pt x="4489256" y="981179"/>
                  </a:lnTo>
                  <a:lnTo>
                    <a:pt x="4486083" y="982313"/>
                  </a:lnTo>
                  <a:lnTo>
                    <a:pt x="4482684" y="983447"/>
                  </a:lnTo>
                  <a:lnTo>
                    <a:pt x="4479285" y="984128"/>
                  </a:lnTo>
                  <a:lnTo>
                    <a:pt x="4475660" y="984581"/>
                  </a:lnTo>
                  <a:lnTo>
                    <a:pt x="4471581" y="984808"/>
                  </a:lnTo>
                  <a:lnTo>
                    <a:pt x="4407453" y="984808"/>
                  </a:lnTo>
                  <a:lnTo>
                    <a:pt x="4406094" y="987076"/>
                  </a:lnTo>
                  <a:lnTo>
                    <a:pt x="4404281" y="991159"/>
                  </a:lnTo>
                  <a:lnTo>
                    <a:pt x="4401335" y="997736"/>
                  </a:lnTo>
                  <a:lnTo>
                    <a:pt x="4396803" y="1007716"/>
                  </a:lnTo>
                  <a:lnTo>
                    <a:pt x="4390912" y="1021778"/>
                  </a:lnTo>
                  <a:lnTo>
                    <a:pt x="4383207" y="1040603"/>
                  </a:lnTo>
                  <a:lnTo>
                    <a:pt x="4373463" y="1065099"/>
                  </a:lnTo>
                  <a:lnTo>
                    <a:pt x="4368025" y="1079842"/>
                  </a:lnTo>
                  <a:lnTo>
                    <a:pt x="4361907" y="1096852"/>
                  </a:lnTo>
                  <a:lnTo>
                    <a:pt x="4347631" y="1136544"/>
                  </a:lnTo>
                  <a:lnTo>
                    <a:pt x="4339473" y="1158318"/>
                  </a:lnTo>
                  <a:lnTo>
                    <a:pt x="4330636" y="1180772"/>
                  </a:lnTo>
                  <a:lnTo>
                    <a:pt x="4325878" y="1192566"/>
                  </a:lnTo>
                  <a:lnTo>
                    <a:pt x="4321119" y="1204134"/>
                  </a:lnTo>
                  <a:lnTo>
                    <a:pt x="4315907" y="1215701"/>
                  </a:lnTo>
                  <a:lnTo>
                    <a:pt x="4310922" y="1227495"/>
                  </a:lnTo>
                  <a:lnTo>
                    <a:pt x="4305257" y="1239062"/>
                  </a:lnTo>
                  <a:lnTo>
                    <a:pt x="4299592" y="1250856"/>
                  </a:lnTo>
                  <a:lnTo>
                    <a:pt x="4293700" y="1262197"/>
                  </a:lnTo>
                  <a:lnTo>
                    <a:pt x="4287582" y="1273311"/>
                  </a:lnTo>
                  <a:lnTo>
                    <a:pt x="4281237" y="1284198"/>
                  </a:lnTo>
                  <a:lnTo>
                    <a:pt x="4274666" y="1295084"/>
                  </a:lnTo>
                  <a:lnTo>
                    <a:pt x="4267868" y="1305518"/>
                  </a:lnTo>
                  <a:lnTo>
                    <a:pt x="4260844" y="1315724"/>
                  </a:lnTo>
                  <a:lnTo>
                    <a:pt x="4253592" y="1325477"/>
                  </a:lnTo>
                  <a:lnTo>
                    <a:pt x="4246114" y="1334776"/>
                  </a:lnTo>
                  <a:lnTo>
                    <a:pt x="4238410" y="1343622"/>
                  </a:lnTo>
                  <a:lnTo>
                    <a:pt x="4230253" y="1352014"/>
                  </a:lnTo>
                  <a:lnTo>
                    <a:pt x="4226400" y="1355870"/>
                  </a:lnTo>
                  <a:lnTo>
                    <a:pt x="4222095" y="1359725"/>
                  </a:lnTo>
                  <a:lnTo>
                    <a:pt x="4218016" y="1363127"/>
                  </a:lnTo>
                  <a:lnTo>
                    <a:pt x="4213711" y="1366756"/>
                  </a:lnTo>
                  <a:lnTo>
                    <a:pt x="4209179" y="1370159"/>
                  </a:lnTo>
                  <a:lnTo>
                    <a:pt x="4204874" y="1373334"/>
                  </a:lnTo>
                  <a:lnTo>
                    <a:pt x="4200342" y="1376282"/>
                  </a:lnTo>
                  <a:lnTo>
                    <a:pt x="4195810" y="1379004"/>
                  </a:lnTo>
                  <a:lnTo>
                    <a:pt x="4190598" y="1381953"/>
                  </a:lnTo>
                  <a:lnTo>
                    <a:pt x="4185613" y="1384674"/>
                  </a:lnTo>
                  <a:lnTo>
                    <a:pt x="4180854" y="1387169"/>
                  </a:lnTo>
                  <a:lnTo>
                    <a:pt x="4176095" y="1389437"/>
                  </a:lnTo>
                  <a:lnTo>
                    <a:pt x="4171337" y="1391479"/>
                  </a:lnTo>
                  <a:lnTo>
                    <a:pt x="4166805" y="1392840"/>
                  </a:lnTo>
                  <a:lnTo>
                    <a:pt x="4162499" y="1394427"/>
                  </a:lnTo>
                  <a:lnTo>
                    <a:pt x="4157967" y="1395561"/>
                  </a:lnTo>
                  <a:lnTo>
                    <a:pt x="4153435" y="1396695"/>
                  </a:lnTo>
                  <a:lnTo>
                    <a:pt x="4149130" y="1397376"/>
                  </a:lnTo>
                  <a:lnTo>
                    <a:pt x="4144598" y="1397829"/>
                  </a:lnTo>
                  <a:lnTo>
                    <a:pt x="4140066" y="1398283"/>
                  </a:lnTo>
                  <a:lnTo>
                    <a:pt x="4135761" y="1398283"/>
                  </a:lnTo>
                  <a:lnTo>
                    <a:pt x="4131229" y="1398283"/>
                  </a:lnTo>
                  <a:lnTo>
                    <a:pt x="4126470" y="1398056"/>
                  </a:lnTo>
                  <a:lnTo>
                    <a:pt x="4121485" y="1397603"/>
                  </a:lnTo>
                  <a:lnTo>
                    <a:pt x="4099731" y="1395335"/>
                  </a:lnTo>
                  <a:lnTo>
                    <a:pt x="4074806" y="1392840"/>
                  </a:lnTo>
                  <a:lnTo>
                    <a:pt x="4027220" y="1388530"/>
                  </a:lnTo>
                  <a:lnTo>
                    <a:pt x="4022688" y="1387850"/>
                  </a:lnTo>
                  <a:lnTo>
                    <a:pt x="4019289" y="1387850"/>
                  </a:lnTo>
                  <a:lnTo>
                    <a:pt x="4016796" y="1388303"/>
                  </a:lnTo>
                  <a:lnTo>
                    <a:pt x="4014983" y="1388530"/>
                  </a:lnTo>
                  <a:lnTo>
                    <a:pt x="4014077" y="1389211"/>
                  </a:lnTo>
                  <a:lnTo>
                    <a:pt x="4013850" y="1389664"/>
                  </a:lnTo>
                  <a:lnTo>
                    <a:pt x="4013850" y="1390118"/>
                  </a:lnTo>
                  <a:lnTo>
                    <a:pt x="4014077" y="1391252"/>
                  </a:lnTo>
                  <a:lnTo>
                    <a:pt x="4014757" y="1392386"/>
                  </a:lnTo>
                  <a:lnTo>
                    <a:pt x="4015663" y="1393747"/>
                  </a:lnTo>
                  <a:lnTo>
                    <a:pt x="4017023" y="1394881"/>
                  </a:lnTo>
                  <a:lnTo>
                    <a:pt x="4020195" y="1397829"/>
                  </a:lnTo>
                  <a:lnTo>
                    <a:pt x="4023594" y="1400551"/>
                  </a:lnTo>
                  <a:lnTo>
                    <a:pt x="4026313" y="1403273"/>
                  </a:lnTo>
                  <a:lnTo>
                    <a:pt x="4027220" y="1404634"/>
                  </a:lnTo>
                  <a:lnTo>
                    <a:pt x="4027900" y="1406221"/>
                  </a:lnTo>
                  <a:lnTo>
                    <a:pt x="4028353" y="1408490"/>
                  </a:lnTo>
                  <a:lnTo>
                    <a:pt x="4028579" y="1410758"/>
                  </a:lnTo>
                  <a:lnTo>
                    <a:pt x="4028579" y="1413253"/>
                  </a:lnTo>
                  <a:lnTo>
                    <a:pt x="4028353" y="1415974"/>
                  </a:lnTo>
                  <a:lnTo>
                    <a:pt x="4027673" y="1421418"/>
                  </a:lnTo>
                  <a:lnTo>
                    <a:pt x="4026313" y="1426861"/>
                  </a:lnTo>
                  <a:lnTo>
                    <a:pt x="4024727" y="1432078"/>
                  </a:lnTo>
                  <a:lnTo>
                    <a:pt x="4023594" y="1434346"/>
                  </a:lnTo>
                  <a:lnTo>
                    <a:pt x="4022688" y="1436387"/>
                  </a:lnTo>
                  <a:lnTo>
                    <a:pt x="4021781" y="1437975"/>
                  </a:lnTo>
                  <a:lnTo>
                    <a:pt x="4020648" y="1439336"/>
                  </a:lnTo>
                  <a:lnTo>
                    <a:pt x="4018156" y="1441604"/>
                  </a:lnTo>
                  <a:lnTo>
                    <a:pt x="4015210" y="1443645"/>
                  </a:lnTo>
                  <a:lnTo>
                    <a:pt x="4012038" y="1445460"/>
                  </a:lnTo>
                  <a:lnTo>
                    <a:pt x="4008865" y="1447274"/>
                  </a:lnTo>
                  <a:lnTo>
                    <a:pt x="4003427" y="1449769"/>
                  </a:lnTo>
                  <a:lnTo>
                    <a:pt x="4001161" y="1450449"/>
                  </a:lnTo>
                  <a:lnTo>
                    <a:pt x="3999121" y="1573380"/>
                  </a:lnTo>
                  <a:lnTo>
                    <a:pt x="4012264" y="1573380"/>
                  </a:lnTo>
                  <a:lnTo>
                    <a:pt x="4011131" y="1772066"/>
                  </a:lnTo>
                  <a:lnTo>
                    <a:pt x="4011358" y="1776602"/>
                  </a:lnTo>
                  <a:lnTo>
                    <a:pt x="4011358" y="1780005"/>
                  </a:lnTo>
                  <a:lnTo>
                    <a:pt x="4011811" y="1782499"/>
                  </a:lnTo>
                  <a:lnTo>
                    <a:pt x="4012264" y="1784314"/>
                  </a:lnTo>
                  <a:lnTo>
                    <a:pt x="4012491" y="1785221"/>
                  </a:lnTo>
                  <a:lnTo>
                    <a:pt x="4012944" y="1786128"/>
                  </a:lnTo>
                  <a:lnTo>
                    <a:pt x="4013170" y="1786582"/>
                  </a:lnTo>
                  <a:lnTo>
                    <a:pt x="4020875" y="1787262"/>
                  </a:lnTo>
                  <a:lnTo>
                    <a:pt x="4041495" y="1789757"/>
                  </a:lnTo>
                  <a:lnTo>
                    <a:pt x="4050106" y="1790665"/>
                  </a:lnTo>
                  <a:lnTo>
                    <a:pt x="4062569" y="1792706"/>
                  </a:lnTo>
                  <a:lnTo>
                    <a:pt x="4078884" y="1795201"/>
                  </a:lnTo>
                  <a:lnTo>
                    <a:pt x="4098825" y="1798830"/>
                  </a:lnTo>
                  <a:lnTo>
                    <a:pt x="4121712" y="1803366"/>
                  </a:lnTo>
                  <a:lnTo>
                    <a:pt x="4147770" y="1809036"/>
                  </a:lnTo>
                  <a:lnTo>
                    <a:pt x="4161820" y="1812212"/>
                  </a:lnTo>
                  <a:lnTo>
                    <a:pt x="4176775" y="1816067"/>
                  </a:lnTo>
                  <a:lnTo>
                    <a:pt x="4192184" y="1819696"/>
                  </a:lnTo>
                  <a:lnTo>
                    <a:pt x="4208272" y="1824233"/>
                  </a:lnTo>
                  <a:lnTo>
                    <a:pt x="4216430" y="1826501"/>
                  </a:lnTo>
                  <a:lnTo>
                    <a:pt x="4224588" y="1828996"/>
                  </a:lnTo>
                  <a:lnTo>
                    <a:pt x="4232745" y="1831944"/>
                  </a:lnTo>
                  <a:lnTo>
                    <a:pt x="4240903" y="1834893"/>
                  </a:lnTo>
                  <a:lnTo>
                    <a:pt x="4249060" y="1838068"/>
                  </a:lnTo>
                  <a:lnTo>
                    <a:pt x="4257218" y="1841243"/>
                  </a:lnTo>
                  <a:lnTo>
                    <a:pt x="4265149" y="1844872"/>
                  </a:lnTo>
                  <a:lnTo>
                    <a:pt x="4273080" y="1848501"/>
                  </a:lnTo>
                  <a:lnTo>
                    <a:pt x="4288715" y="1855986"/>
                  </a:lnTo>
                  <a:lnTo>
                    <a:pt x="4303897" y="1863924"/>
                  </a:lnTo>
                  <a:lnTo>
                    <a:pt x="4318173" y="1871863"/>
                  </a:lnTo>
                  <a:lnTo>
                    <a:pt x="4332222" y="1879801"/>
                  </a:lnTo>
                  <a:lnTo>
                    <a:pt x="4344912" y="1887513"/>
                  </a:lnTo>
                  <a:lnTo>
                    <a:pt x="4356922" y="1894997"/>
                  </a:lnTo>
                  <a:lnTo>
                    <a:pt x="4367798" y="1901802"/>
                  </a:lnTo>
                  <a:lnTo>
                    <a:pt x="4377542" y="1908379"/>
                  </a:lnTo>
                  <a:lnTo>
                    <a:pt x="4392724" y="1918586"/>
                  </a:lnTo>
                  <a:lnTo>
                    <a:pt x="4401788" y="1924709"/>
                  </a:lnTo>
                  <a:lnTo>
                    <a:pt x="4406094" y="1927658"/>
                  </a:lnTo>
                  <a:lnTo>
                    <a:pt x="4409719" y="1930833"/>
                  </a:lnTo>
                  <a:lnTo>
                    <a:pt x="4412665" y="1933555"/>
                  </a:lnTo>
                  <a:lnTo>
                    <a:pt x="4414704" y="1936277"/>
                  </a:lnTo>
                  <a:lnTo>
                    <a:pt x="4416064" y="1938545"/>
                  </a:lnTo>
                  <a:lnTo>
                    <a:pt x="4416291" y="1939225"/>
                  </a:lnTo>
                  <a:lnTo>
                    <a:pt x="4416517" y="1940359"/>
                  </a:lnTo>
                  <a:lnTo>
                    <a:pt x="4416291" y="1940813"/>
                  </a:lnTo>
                  <a:lnTo>
                    <a:pt x="4416064" y="1941267"/>
                  </a:lnTo>
                  <a:lnTo>
                    <a:pt x="4415611" y="1941493"/>
                  </a:lnTo>
                  <a:lnTo>
                    <a:pt x="4414931" y="1941720"/>
                  </a:lnTo>
                  <a:lnTo>
                    <a:pt x="4413118" y="1941720"/>
                  </a:lnTo>
                  <a:lnTo>
                    <a:pt x="4410852" y="1942174"/>
                  </a:lnTo>
                  <a:lnTo>
                    <a:pt x="4408586" y="1942854"/>
                  </a:lnTo>
                  <a:lnTo>
                    <a:pt x="4407227" y="1943535"/>
                  </a:lnTo>
                  <a:lnTo>
                    <a:pt x="4406773" y="1943988"/>
                  </a:lnTo>
                  <a:lnTo>
                    <a:pt x="4406094" y="1944669"/>
                  </a:lnTo>
                  <a:lnTo>
                    <a:pt x="4406094" y="1945349"/>
                  </a:lnTo>
                  <a:lnTo>
                    <a:pt x="4406547" y="1946030"/>
                  </a:lnTo>
                  <a:lnTo>
                    <a:pt x="4407227" y="1946710"/>
                  </a:lnTo>
                  <a:lnTo>
                    <a:pt x="4408360" y="1947844"/>
                  </a:lnTo>
                  <a:lnTo>
                    <a:pt x="4409946" y="1948751"/>
                  </a:lnTo>
                  <a:lnTo>
                    <a:pt x="4411985" y="1949659"/>
                  </a:lnTo>
                  <a:lnTo>
                    <a:pt x="4414478" y="1951019"/>
                  </a:lnTo>
                  <a:lnTo>
                    <a:pt x="4416517" y="1952153"/>
                  </a:lnTo>
                  <a:lnTo>
                    <a:pt x="4418783" y="1953968"/>
                  </a:lnTo>
                  <a:lnTo>
                    <a:pt x="4421049" y="1955782"/>
                  </a:lnTo>
                  <a:lnTo>
                    <a:pt x="4425581" y="1959638"/>
                  </a:lnTo>
                  <a:lnTo>
                    <a:pt x="4429433" y="1964174"/>
                  </a:lnTo>
                  <a:lnTo>
                    <a:pt x="4433286" y="1969164"/>
                  </a:lnTo>
                  <a:lnTo>
                    <a:pt x="4436684" y="1973927"/>
                  </a:lnTo>
                  <a:lnTo>
                    <a:pt x="4439630" y="1979144"/>
                  </a:lnTo>
                  <a:lnTo>
                    <a:pt x="4441896" y="1984360"/>
                  </a:lnTo>
                  <a:lnTo>
                    <a:pt x="4442576" y="1987082"/>
                  </a:lnTo>
                  <a:lnTo>
                    <a:pt x="4443256" y="1990484"/>
                  </a:lnTo>
                  <a:lnTo>
                    <a:pt x="4443936" y="1993660"/>
                  </a:lnTo>
                  <a:lnTo>
                    <a:pt x="4443936" y="1997289"/>
                  </a:lnTo>
                  <a:lnTo>
                    <a:pt x="4443936" y="2000918"/>
                  </a:lnTo>
                  <a:lnTo>
                    <a:pt x="4443709" y="2004773"/>
                  </a:lnTo>
                  <a:lnTo>
                    <a:pt x="4443029" y="2008402"/>
                  </a:lnTo>
                  <a:lnTo>
                    <a:pt x="4442350" y="2012258"/>
                  </a:lnTo>
                  <a:lnTo>
                    <a:pt x="4441443" y="2017887"/>
                  </a:lnTo>
                  <a:lnTo>
                    <a:pt x="4440310" y="2019743"/>
                  </a:lnTo>
                  <a:lnTo>
                    <a:pt x="4438950" y="2023145"/>
                  </a:lnTo>
                  <a:lnTo>
                    <a:pt x="4437364" y="2026094"/>
                  </a:lnTo>
                  <a:lnTo>
                    <a:pt x="4435778" y="2029042"/>
                  </a:lnTo>
                  <a:lnTo>
                    <a:pt x="4433739" y="2031537"/>
                  </a:lnTo>
                  <a:lnTo>
                    <a:pt x="4431473" y="2033578"/>
                  </a:lnTo>
                  <a:lnTo>
                    <a:pt x="4429207" y="2035393"/>
                  </a:lnTo>
                  <a:lnTo>
                    <a:pt x="4426034" y="2036527"/>
                  </a:lnTo>
                  <a:lnTo>
                    <a:pt x="4422635" y="2037888"/>
                  </a:lnTo>
                  <a:lnTo>
                    <a:pt x="4419010" y="2038568"/>
                  </a:lnTo>
                  <a:lnTo>
                    <a:pt x="4415837" y="2039022"/>
                  </a:lnTo>
                  <a:lnTo>
                    <a:pt x="4412438" y="2039249"/>
                  </a:lnTo>
                  <a:lnTo>
                    <a:pt x="4409493" y="2039249"/>
                  </a:lnTo>
                  <a:lnTo>
                    <a:pt x="4404507" y="2039249"/>
                  </a:lnTo>
                  <a:lnTo>
                    <a:pt x="4402695" y="2038795"/>
                  </a:lnTo>
                  <a:lnTo>
                    <a:pt x="4400655" y="2038114"/>
                  </a:lnTo>
                  <a:lnTo>
                    <a:pt x="4399069" y="2036754"/>
                  </a:lnTo>
                  <a:lnTo>
                    <a:pt x="4397256" y="2035393"/>
                  </a:lnTo>
                  <a:lnTo>
                    <a:pt x="4395897" y="2033805"/>
                  </a:lnTo>
                  <a:lnTo>
                    <a:pt x="4394764" y="2032217"/>
                  </a:lnTo>
                  <a:lnTo>
                    <a:pt x="4393857" y="2030857"/>
                  </a:lnTo>
                  <a:lnTo>
                    <a:pt x="4393631" y="2029496"/>
                  </a:lnTo>
                  <a:lnTo>
                    <a:pt x="4393178" y="2027454"/>
                  </a:lnTo>
                  <a:lnTo>
                    <a:pt x="4392271" y="2025413"/>
                  </a:lnTo>
                  <a:lnTo>
                    <a:pt x="4391818" y="2024733"/>
                  </a:lnTo>
                  <a:lnTo>
                    <a:pt x="4391138" y="2023825"/>
                  </a:lnTo>
                  <a:lnTo>
                    <a:pt x="4390458" y="2023599"/>
                  </a:lnTo>
                  <a:lnTo>
                    <a:pt x="4389552" y="2023372"/>
                  </a:lnTo>
                  <a:lnTo>
                    <a:pt x="4388646" y="2023599"/>
                  </a:lnTo>
                  <a:lnTo>
                    <a:pt x="4387966" y="2024052"/>
                  </a:lnTo>
                  <a:lnTo>
                    <a:pt x="4387059" y="2024733"/>
                  </a:lnTo>
                  <a:lnTo>
                    <a:pt x="4386606" y="2025413"/>
                  </a:lnTo>
                  <a:lnTo>
                    <a:pt x="4385473" y="2027681"/>
                  </a:lnTo>
                  <a:lnTo>
                    <a:pt x="4384567" y="2030176"/>
                  </a:lnTo>
                  <a:lnTo>
                    <a:pt x="4384114" y="2031537"/>
                  </a:lnTo>
                  <a:lnTo>
                    <a:pt x="4383434" y="2032898"/>
                  </a:lnTo>
                  <a:lnTo>
                    <a:pt x="4381848" y="2034712"/>
                  </a:lnTo>
                  <a:lnTo>
                    <a:pt x="4380261" y="2036300"/>
                  </a:lnTo>
                  <a:lnTo>
                    <a:pt x="4379355" y="2036754"/>
                  </a:lnTo>
                  <a:lnTo>
                    <a:pt x="4378902" y="2036754"/>
                  </a:lnTo>
                  <a:lnTo>
                    <a:pt x="4367118" y="2036527"/>
                  </a:lnTo>
                  <a:lnTo>
                    <a:pt x="4365986" y="2036527"/>
                  </a:lnTo>
                  <a:lnTo>
                    <a:pt x="4363266" y="2036300"/>
                  </a:lnTo>
                  <a:lnTo>
                    <a:pt x="4359414" y="2035846"/>
                  </a:lnTo>
                  <a:lnTo>
                    <a:pt x="4357148" y="2034939"/>
                  </a:lnTo>
                  <a:lnTo>
                    <a:pt x="4354656" y="2034259"/>
                  </a:lnTo>
                  <a:lnTo>
                    <a:pt x="4352163" y="2033578"/>
                  </a:lnTo>
                  <a:lnTo>
                    <a:pt x="4349897" y="2032217"/>
                  </a:lnTo>
                  <a:lnTo>
                    <a:pt x="4347404" y="2030857"/>
                  </a:lnTo>
                  <a:lnTo>
                    <a:pt x="4344912" y="2028815"/>
                  </a:lnTo>
                  <a:lnTo>
                    <a:pt x="4343099" y="2026774"/>
                  </a:lnTo>
                  <a:lnTo>
                    <a:pt x="4341060" y="2024279"/>
                  </a:lnTo>
                  <a:lnTo>
                    <a:pt x="4339247" y="2021331"/>
                  </a:lnTo>
                  <a:lnTo>
                    <a:pt x="4338114" y="2018155"/>
                  </a:lnTo>
                  <a:lnTo>
                    <a:pt x="4336528" y="2012712"/>
                  </a:lnTo>
                  <a:lnTo>
                    <a:pt x="4335621" y="2006361"/>
                  </a:lnTo>
                  <a:lnTo>
                    <a:pt x="4334942" y="1998876"/>
                  </a:lnTo>
                  <a:lnTo>
                    <a:pt x="4334942" y="1995021"/>
                  </a:lnTo>
                  <a:lnTo>
                    <a:pt x="4334942" y="1991392"/>
                  </a:lnTo>
                  <a:lnTo>
                    <a:pt x="4335168" y="1987536"/>
                  </a:lnTo>
                  <a:lnTo>
                    <a:pt x="4335395" y="1983680"/>
                  </a:lnTo>
                  <a:lnTo>
                    <a:pt x="4336074" y="1980278"/>
                  </a:lnTo>
                  <a:lnTo>
                    <a:pt x="4336754" y="1976649"/>
                  </a:lnTo>
                  <a:lnTo>
                    <a:pt x="4337661" y="1973474"/>
                  </a:lnTo>
                  <a:lnTo>
                    <a:pt x="4338794" y="1970525"/>
                  </a:lnTo>
                  <a:lnTo>
                    <a:pt x="4340380" y="1967803"/>
                  </a:lnTo>
                  <a:lnTo>
                    <a:pt x="4341966" y="1965308"/>
                  </a:lnTo>
                  <a:lnTo>
                    <a:pt x="4344232" y="1962587"/>
                  </a:lnTo>
                  <a:lnTo>
                    <a:pt x="4346271" y="1959865"/>
                  </a:lnTo>
                  <a:lnTo>
                    <a:pt x="4348084" y="1957143"/>
                  </a:lnTo>
                  <a:lnTo>
                    <a:pt x="4349217" y="1954648"/>
                  </a:lnTo>
                  <a:lnTo>
                    <a:pt x="4350124" y="1952153"/>
                  </a:lnTo>
                  <a:lnTo>
                    <a:pt x="4351030" y="1949659"/>
                  </a:lnTo>
                  <a:lnTo>
                    <a:pt x="4351483" y="1947164"/>
                  </a:lnTo>
                  <a:lnTo>
                    <a:pt x="4351710" y="1945122"/>
                  </a:lnTo>
                  <a:lnTo>
                    <a:pt x="4351483" y="1942854"/>
                  </a:lnTo>
                  <a:lnTo>
                    <a:pt x="4351257" y="1940813"/>
                  </a:lnTo>
                  <a:lnTo>
                    <a:pt x="4350350" y="1938772"/>
                  </a:lnTo>
                  <a:lnTo>
                    <a:pt x="4349670" y="1936730"/>
                  </a:lnTo>
                  <a:lnTo>
                    <a:pt x="4348537" y="1935143"/>
                  </a:lnTo>
                  <a:lnTo>
                    <a:pt x="4347178" y="1933328"/>
                  </a:lnTo>
                  <a:lnTo>
                    <a:pt x="4345818" y="1931967"/>
                  </a:lnTo>
                  <a:lnTo>
                    <a:pt x="4344005" y="1930380"/>
                  </a:lnTo>
                  <a:lnTo>
                    <a:pt x="4338794" y="1927204"/>
                  </a:lnTo>
                  <a:lnTo>
                    <a:pt x="4331089" y="1922441"/>
                  </a:lnTo>
                  <a:lnTo>
                    <a:pt x="4320892" y="1916544"/>
                  </a:lnTo>
                  <a:lnTo>
                    <a:pt x="4308429" y="1909513"/>
                  </a:lnTo>
                  <a:lnTo>
                    <a:pt x="4293474" y="1901802"/>
                  </a:lnTo>
                  <a:lnTo>
                    <a:pt x="4276932" y="1893183"/>
                  </a:lnTo>
                  <a:lnTo>
                    <a:pt x="4258578" y="1884110"/>
                  </a:lnTo>
                  <a:lnTo>
                    <a:pt x="4238410" y="1874131"/>
                  </a:lnTo>
                  <a:lnTo>
                    <a:pt x="4227760" y="1869141"/>
                  </a:lnTo>
                  <a:lnTo>
                    <a:pt x="4216430" y="1864378"/>
                  </a:lnTo>
                  <a:lnTo>
                    <a:pt x="4204874" y="1859842"/>
                  </a:lnTo>
                  <a:lnTo>
                    <a:pt x="4192637" y="1855759"/>
                  </a:lnTo>
                  <a:lnTo>
                    <a:pt x="4180401" y="1851903"/>
                  </a:lnTo>
                  <a:lnTo>
                    <a:pt x="4168164" y="1848274"/>
                  </a:lnTo>
                  <a:lnTo>
                    <a:pt x="4155928" y="1844872"/>
                  </a:lnTo>
                  <a:lnTo>
                    <a:pt x="4144145" y="1841924"/>
                  </a:lnTo>
                  <a:lnTo>
                    <a:pt x="4132362" y="1839202"/>
                  </a:lnTo>
                  <a:lnTo>
                    <a:pt x="4121258" y="1836480"/>
                  </a:lnTo>
                  <a:lnTo>
                    <a:pt x="4101318" y="1832398"/>
                  </a:lnTo>
                  <a:lnTo>
                    <a:pt x="4084776" y="1829449"/>
                  </a:lnTo>
                  <a:lnTo>
                    <a:pt x="4078431" y="1828769"/>
                  </a:lnTo>
                  <a:lnTo>
                    <a:pt x="4073446" y="1827861"/>
                  </a:lnTo>
                  <a:lnTo>
                    <a:pt x="4069594" y="1827635"/>
                  </a:lnTo>
                  <a:lnTo>
                    <a:pt x="4065968" y="1827635"/>
                  </a:lnTo>
                  <a:lnTo>
                    <a:pt x="4063249" y="1827635"/>
                  </a:lnTo>
                  <a:lnTo>
                    <a:pt x="4060983" y="1828088"/>
                  </a:lnTo>
                  <a:lnTo>
                    <a:pt x="4059397" y="1828769"/>
                  </a:lnTo>
                  <a:lnTo>
                    <a:pt x="4057811" y="1829222"/>
                  </a:lnTo>
                  <a:lnTo>
                    <a:pt x="4056904" y="1829903"/>
                  </a:lnTo>
                  <a:lnTo>
                    <a:pt x="4056451" y="1830583"/>
                  </a:lnTo>
                  <a:lnTo>
                    <a:pt x="4055771" y="1831490"/>
                  </a:lnTo>
                  <a:lnTo>
                    <a:pt x="4055771" y="1832171"/>
                  </a:lnTo>
                  <a:lnTo>
                    <a:pt x="4056224" y="1833759"/>
                  </a:lnTo>
                  <a:lnTo>
                    <a:pt x="4056451" y="1834666"/>
                  </a:lnTo>
                  <a:lnTo>
                    <a:pt x="4056678" y="1835119"/>
                  </a:lnTo>
                  <a:lnTo>
                    <a:pt x="4065288" y="1843285"/>
                  </a:lnTo>
                  <a:lnTo>
                    <a:pt x="4079111" y="1856213"/>
                  </a:lnTo>
                  <a:lnTo>
                    <a:pt x="4102224" y="1877079"/>
                  </a:lnTo>
                  <a:lnTo>
                    <a:pt x="4105623" y="1880481"/>
                  </a:lnTo>
                  <a:lnTo>
                    <a:pt x="4109249" y="1883657"/>
                  </a:lnTo>
                  <a:lnTo>
                    <a:pt x="4112648" y="1887513"/>
                  </a:lnTo>
                  <a:lnTo>
                    <a:pt x="4115820" y="1891142"/>
                  </a:lnTo>
                  <a:lnTo>
                    <a:pt x="4122391" y="1898853"/>
                  </a:lnTo>
                  <a:lnTo>
                    <a:pt x="4128283" y="1907018"/>
                  </a:lnTo>
                  <a:lnTo>
                    <a:pt x="4133948" y="1915410"/>
                  </a:lnTo>
                  <a:lnTo>
                    <a:pt x="4139386" y="1924256"/>
                  </a:lnTo>
                  <a:lnTo>
                    <a:pt x="4144372" y="1932875"/>
                  </a:lnTo>
                  <a:lnTo>
                    <a:pt x="4149130" y="1941267"/>
                  </a:lnTo>
                  <a:lnTo>
                    <a:pt x="4153435" y="1949659"/>
                  </a:lnTo>
                  <a:lnTo>
                    <a:pt x="4157514" y="1957597"/>
                  </a:lnTo>
                  <a:lnTo>
                    <a:pt x="4164086" y="1972113"/>
                  </a:lnTo>
                  <a:lnTo>
                    <a:pt x="4169297" y="1983907"/>
                  </a:lnTo>
                  <a:lnTo>
                    <a:pt x="4173150" y="1992072"/>
                  </a:lnTo>
                  <a:lnTo>
                    <a:pt x="4174509" y="1995474"/>
                  </a:lnTo>
                  <a:lnTo>
                    <a:pt x="4175869" y="1998876"/>
                  </a:lnTo>
                  <a:lnTo>
                    <a:pt x="4178135" y="2005454"/>
                  </a:lnTo>
                  <a:lnTo>
                    <a:pt x="4179948" y="2011578"/>
                  </a:lnTo>
                  <a:lnTo>
                    <a:pt x="4181081" y="2014073"/>
                  </a:lnTo>
                  <a:lnTo>
                    <a:pt x="4181760" y="2017114"/>
                  </a:lnTo>
                  <a:lnTo>
                    <a:pt x="4182893" y="2017928"/>
                  </a:lnTo>
                  <a:lnTo>
                    <a:pt x="4184253" y="2019743"/>
                  </a:lnTo>
                  <a:lnTo>
                    <a:pt x="4185839" y="2021331"/>
                  </a:lnTo>
                  <a:lnTo>
                    <a:pt x="4188105" y="2022918"/>
                  </a:lnTo>
                  <a:lnTo>
                    <a:pt x="4190598" y="2024733"/>
                  </a:lnTo>
                  <a:lnTo>
                    <a:pt x="4193770" y="2026094"/>
                  </a:lnTo>
                  <a:lnTo>
                    <a:pt x="4197622" y="2027681"/>
                  </a:lnTo>
                  <a:lnTo>
                    <a:pt x="4202154" y="2029269"/>
                  </a:lnTo>
                  <a:lnTo>
                    <a:pt x="4204420" y="2030176"/>
                  </a:lnTo>
                  <a:lnTo>
                    <a:pt x="4206913" y="2031310"/>
                  </a:lnTo>
                  <a:lnTo>
                    <a:pt x="4209406" y="2032898"/>
                  </a:lnTo>
                  <a:lnTo>
                    <a:pt x="4211672" y="2034486"/>
                  </a:lnTo>
                  <a:lnTo>
                    <a:pt x="4213938" y="2036527"/>
                  </a:lnTo>
                  <a:lnTo>
                    <a:pt x="4216204" y="2038568"/>
                  </a:lnTo>
                  <a:lnTo>
                    <a:pt x="4218469" y="2041063"/>
                  </a:lnTo>
                  <a:lnTo>
                    <a:pt x="4220282" y="2043558"/>
                  </a:lnTo>
                  <a:lnTo>
                    <a:pt x="4222322" y="2046280"/>
                  </a:lnTo>
                  <a:lnTo>
                    <a:pt x="4224134" y="2049228"/>
                  </a:lnTo>
                  <a:lnTo>
                    <a:pt x="4225494" y="2052404"/>
                  </a:lnTo>
                  <a:lnTo>
                    <a:pt x="4226854" y="2055352"/>
                  </a:lnTo>
                  <a:lnTo>
                    <a:pt x="4227987" y="2058754"/>
                  </a:lnTo>
                  <a:lnTo>
                    <a:pt x="4229120" y="2062383"/>
                  </a:lnTo>
                  <a:lnTo>
                    <a:pt x="4229799" y="2065785"/>
                  </a:lnTo>
                  <a:lnTo>
                    <a:pt x="4230253" y="2069187"/>
                  </a:lnTo>
                  <a:lnTo>
                    <a:pt x="4230253" y="2073043"/>
                  </a:lnTo>
                  <a:lnTo>
                    <a:pt x="4230026" y="2076899"/>
                  </a:lnTo>
                  <a:lnTo>
                    <a:pt x="4229120" y="2081208"/>
                  </a:lnTo>
                  <a:lnTo>
                    <a:pt x="4227987" y="2085291"/>
                  </a:lnTo>
                  <a:lnTo>
                    <a:pt x="4226400" y="2089600"/>
                  </a:lnTo>
                  <a:lnTo>
                    <a:pt x="4224134" y="2093910"/>
                  </a:lnTo>
                  <a:lnTo>
                    <a:pt x="4221415" y="2097992"/>
                  </a:lnTo>
                  <a:lnTo>
                    <a:pt x="4218469" y="2102075"/>
                  </a:lnTo>
                  <a:lnTo>
                    <a:pt x="4214617" y="2105704"/>
                  </a:lnTo>
                  <a:lnTo>
                    <a:pt x="4210538" y="2109106"/>
                  </a:lnTo>
                  <a:lnTo>
                    <a:pt x="4208272" y="2110920"/>
                  </a:lnTo>
                  <a:lnTo>
                    <a:pt x="4205780" y="2112508"/>
                  </a:lnTo>
                  <a:lnTo>
                    <a:pt x="4203287" y="2113869"/>
                  </a:lnTo>
                  <a:lnTo>
                    <a:pt x="4200568" y="2115230"/>
                  </a:lnTo>
                  <a:lnTo>
                    <a:pt x="4197849" y="2116364"/>
                  </a:lnTo>
                  <a:lnTo>
                    <a:pt x="4194903" y="2117498"/>
                  </a:lnTo>
                  <a:lnTo>
                    <a:pt x="4191731" y="2118405"/>
                  </a:lnTo>
                  <a:lnTo>
                    <a:pt x="4188332" y="2119086"/>
                  </a:lnTo>
                  <a:lnTo>
                    <a:pt x="4184933" y="2119766"/>
                  </a:lnTo>
                  <a:lnTo>
                    <a:pt x="4181534" y="2120447"/>
                  </a:lnTo>
                  <a:lnTo>
                    <a:pt x="4177682" y="2120673"/>
                  </a:lnTo>
                  <a:lnTo>
                    <a:pt x="4173829" y="2120900"/>
                  </a:lnTo>
                  <a:lnTo>
                    <a:pt x="4170204" y="2120900"/>
                  </a:lnTo>
                  <a:lnTo>
                    <a:pt x="4166352" y="2120673"/>
                  </a:lnTo>
                  <a:lnTo>
                    <a:pt x="4162953" y="2120220"/>
                  </a:lnTo>
                  <a:lnTo>
                    <a:pt x="4159554" y="2119539"/>
                  </a:lnTo>
                  <a:lnTo>
                    <a:pt x="4156155" y="2118859"/>
                  </a:lnTo>
                  <a:lnTo>
                    <a:pt x="4153209" y="2117952"/>
                  </a:lnTo>
                  <a:lnTo>
                    <a:pt x="4150490" y="2116818"/>
                  </a:lnTo>
                  <a:lnTo>
                    <a:pt x="4147770" y="2115683"/>
                  </a:lnTo>
                  <a:lnTo>
                    <a:pt x="4145051" y="2114323"/>
                  </a:lnTo>
                  <a:lnTo>
                    <a:pt x="4142785" y="2112962"/>
                  </a:lnTo>
                  <a:lnTo>
                    <a:pt x="4140519" y="2111147"/>
                  </a:lnTo>
                  <a:lnTo>
                    <a:pt x="4138480" y="2109560"/>
                  </a:lnTo>
                  <a:lnTo>
                    <a:pt x="4136440" y="2107745"/>
                  </a:lnTo>
                  <a:lnTo>
                    <a:pt x="4134401" y="2105931"/>
                  </a:lnTo>
                  <a:lnTo>
                    <a:pt x="4131229" y="2102075"/>
                  </a:lnTo>
                  <a:lnTo>
                    <a:pt x="4128283" y="2097766"/>
                  </a:lnTo>
                  <a:lnTo>
                    <a:pt x="4125790" y="2093683"/>
                  </a:lnTo>
                  <a:lnTo>
                    <a:pt x="4123751" y="2089374"/>
                  </a:lnTo>
                  <a:lnTo>
                    <a:pt x="4121938" y="2084837"/>
                  </a:lnTo>
                  <a:lnTo>
                    <a:pt x="4120805" y="2080755"/>
                  </a:lnTo>
                  <a:lnTo>
                    <a:pt x="4119899" y="2076672"/>
                  </a:lnTo>
                  <a:lnTo>
                    <a:pt x="4118992" y="2072816"/>
                  </a:lnTo>
                  <a:lnTo>
                    <a:pt x="4118539" y="2069187"/>
                  </a:lnTo>
                  <a:lnTo>
                    <a:pt x="4118539" y="2066012"/>
                  </a:lnTo>
                  <a:lnTo>
                    <a:pt x="4118539" y="2062837"/>
                  </a:lnTo>
                  <a:lnTo>
                    <a:pt x="4118992" y="2059435"/>
                  </a:lnTo>
                  <a:lnTo>
                    <a:pt x="4119446" y="2056486"/>
                  </a:lnTo>
                  <a:lnTo>
                    <a:pt x="4120352" y="2053084"/>
                  </a:lnTo>
                  <a:lnTo>
                    <a:pt x="4121258" y="2050135"/>
                  </a:lnTo>
                  <a:lnTo>
                    <a:pt x="4122618" y="2047187"/>
                  </a:lnTo>
                  <a:lnTo>
                    <a:pt x="4123751" y="2044465"/>
                  </a:lnTo>
                  <a:lnTo>
                    <a:pt x="4125111" y="2041970"/>
                  </a:lnTo>
                  <a:lnTo>
                    <a:pt x="4126470" y="2039475"/>
                  </a:lnTo>
                  <a:lnTo>
                    <a:pt x="4128056" y="2037207"/>
                  </a:lnTo>
                  <a:lnTo>
                    <a:pt x="4129416" y="2035393"/>
                  </a:lnTo>
                  <a:lnTo>
                    <a:pt x="4131002" y="2033578"/>
                  </a:lnTo>
                  <a:lnTo>
                    <a:pt x="4132362" y="2031991"/>
                  </a:lnTo>
                  <a:lnTo>
                    <a:pt x="4133948" y="2030857"/>
                  </a:lnTo>
                  <a:lnTo>
                    <a:pt x="4135308" y="2030176"/>
                  </a:lnTo>
                  <a:lnTo>
                    <a:pt x="4139840" y="2027908"/>
                  </a:lnTo>
                  <a:lnTo>
                    <a:pt x="4141426" y="2027001"/>
                  </a:lnTo>
                  <a:lnTo>
                    <a:pt x="4142106" y="2026320"/>
                  </a:lnTo>
                  <a:lnTo>
                    <a:pt x="4142785" y="2025413"/>
                  </a:lnTo>
                  <a:lnTo>
                    <a:pt x="4142785" y="2024052"/>
                  </a:lnTo>
                  <a:lnTo>
                    <a:pt x="4142559" y="2022238"/>
                  </a:lnTo>
                  <a:lnTo>
                    <a:pt x="4141879" y="2019743"/>
                  </a:lnTo>
                  <a:lnTo>
                    <a:pt x="4140519" y="2017887"/>
                  </a:lnTo>
                  <a:lnTo>
                    <a:pt x="4138480" y="2011351"/>
                  </a:lnTo>
                  <a:lnTo>
                    <a:pt x="4135308" y="2005000"/>
                  </a:lnTo>
                  <a:lnTo>
                    <a:pt x="4131682" y="1997289"/>
                  </a:lnTo>
                  <a:lnTo>
                    <a:pt x="4120805" y="1977103"/>
                  </a:lnTo>
                  <a:lnTo>
                    <a:pt x="4105396" y="1948751"/>
                  </a:lnTo>
                  <a:lnTo>
                    <a:pt x="4100864" y="1940813"/>
                  </a:lnTo>
                  <a:lnTo>
                    <a:pt x="4096332" y="1933101"/>
                  </a:lnTo>
                  <a:lnTo>
                    <a:pt x="4091574" y="1925843"/>
                  </a:lnTo>
                  <a:lnTo>
                    <a:pt x="4086589" y="1918812"/>
                  </a:lnTo>
                  <a:lnTo>
                    <a:pt x="4081604" y="1912008"/>
                  </a:lnTo>
                  <a:lnTo>
                    <a:pt x="4076618" y="1905884"/>
                  </a:lnTo>
                  <a:lnTo>
                    <a:pt x="4072086" y="1899760"/>
                  </a:lnTo>
                  <a:lnTo>
                    <a:pt x="4067101" y="1894090"/>
                  </a:lnTo>
                  <a:lnTo>
                    <a:pt x="4057811" y="1884337"/>
                  </a:lnTo>
                  <a:lnTo>
                    <a:pt x="4049653" y="1875718"/>
                  </a:lnTo>
                  <a:lnTo>
                    <a:pt x="4042855" y="1868914"/>
                  </a:lnTo>
                  <a:lnTo>
                    <a:pt x="4036963" y="1863924"/>
                  </a:lnTo>
                  <a:lnTo>
                    <a:pt x="4034244" y="1861883"/>
                  </a:lnTo>
                  <a:lnTo>
                    <a:pt x="4031298" y="1860295"/>
                  </a:lnTo>
                  <a:lnTo>
                    <a:pt x="4028806" y="1859161"/>
                  </a:lnTo>
                  <a:lnTo>
                    <a:pt x="4026313" y="1858481"/>
                  </a:lnTo>
                  <a:lnTo>
                    <a:pt x="4024274" y="1858027"/>
                  </a:lnTo>
                  <a:lnTo>
                    <a:pt x="4022688" y="1857800"/>
                  </a:lnTo>
                  <a:lnTo>
                    <a:pt x="4021102" y="1857800"/>
                  </a:lnTo>
                  <a:lnTo>
                    <a:pt x="4020875" y="1861883"/>
                  </a:lnTo>
                  <a:lnTo>
                    <a:pt x="4020875" y="1866419"/>
                  </a:lnTo>
                  <a:lnTo>
                    <a:pt x="4020875" y="1871636"/>
                  </a:lnTo>
                  <a:lnTo>
                    <a:pt x="4021102" y="1876852"/>
                  </a:lnTo>
                  <a:lnTo>
                    <a:pt x="4021781" y="1881615"/>
                  </a:lnTo>
                  <a:lnTo>
                    <a:pt x="4022234" y="1883430"/>
                  </a:lnTo>
                  <a:lnTo>
                    <a:pt x="4022914" y="1885018"/>
                  </a:lnTo>
                  <a:lnTo>
                    <a:pt x="4023368" y="1886152"/>
                  </a:lnTo>
                  <a:lnTo>
                    <a:pt x="4024500" y="1886832"/>
                  </a:lnTo>
                  <a:lnTo>
                    <a:pt x="4025180" y="1887286"/>
                  </a:lnTo>
                  <a:lnTo>
                    <a:pt x="4026313" y="1887966"/>
                  </a:lnTo>
                  <a:lnTo>
                    <a:pt x="4028353" y="1890007"/>
                  </a:lnTo>
                  <a:lnTo>
                    <a:pt x="4030845" y="1892729"/>
                  </a:lnTo>
                  <a:lnTo>
                    <a:pt x="4032885" y="1896585"/>
                  </a:lnTo>
                  <a:lnTo>
                    <a:pt x="4034018" y="1898853"/>
                  </a:lnTo>
                  <a:lnTo>
                    <a:pt x="4034924" y="1901121"/>
                  </a:lnTo>
                  <a:lnTo>
                    <a:pt x="4035830" y="1903843"/>
                  </a:lnTo>
                  <a:lnTo>
                    <a:pt x="4036510" y="1906565"/>
                  </a:lnTo>
                  <a:lnTo>
                    <a:pt x="4036963" y="1909513"/>
                  </a:lnTo>
                  <a:lnTo>
                    <a:pt x="4037643" y="1912688"/>
                  </a:lnTo>
                  <a:lnTo>
                    <a:pt x="4037870" y="1916091"/>
                  </a:lnTo>
                  <a:lnTo>
                    <a:pt x="4038096" y="1919720"/>
                  </a:lnTo>
                  <a:lnTo>
                    <a:pt x="4037870" y="1923122"/>
                  </a:lnTo>
                  <a:lnTo>
                    <a:pt x="4036963" y="1927204"/>
                  </a:lnTo>
                  <a:lnTo>
                    <a:pt x="4036057" y="1930833"/>
                  </a:lnTo>
                  <a:lnTo>
                    <a:pt x="4034471" y="1934689"/>
                  </a:lnTo>
                  <a:lnTo>
                    <a:pt x="4032885" y="1938545"/>
                  </a:lnTo>
                  <a:lnTo>
                    <a:pt x="4030619" y="1941947"/>
                  </a:lnTo>
                  <a:lnTo>
                    <a:pt x="4027900" y="1945803"/>
                  </a:lnTo>
                  <a:lnTo>
                    <a:pt x="4024954" y="1948978"/>
                  </a:lnTo>
                  <a:lnTo>
                    <a:pt x="4021555" y="1952153"/>
                  </a:lnTo>
                  <a:lnTo>
                    <a:pt x="4017702" y="1954875"/>
                  </a:lnTo>
                  <a:lnTo>
                    <a:pt x="4013624" y="1957597"/>
                  </a:lnTo>
                  <a:lnTo>
                    <a:pt x="4008865" y="1959865"/>
                  </a:lnTo>
                  <a:lnTo>
                    <a:pt x="4003880" y="1961679"/>
                  </a:lnTo>
                  <a:lnTo>
                    <a:pt x="3998668" y="1962814"/>
                  </a:lnTo>
                  <a:lnTo>
                    <a:pt x="3992777" y="1963721"/>
                  </a:lnTo>
                  <a:lnTo>
                    <a:pt x="3986658" y="1964174"/>
                  </a:lnTo>
                  <a:lnTo>
                    <a:pt x="3983486" y="1963948"/>
                  </a:lnTo>
                  <a:lnTo>
                    <a:pt x="3980540" y="1963721"/>
                  </a:lnTo>
                  <a:lnTo>
                    <a:pt x="3977821" y="1963267"/>
                  </a:lnTo>
                  <a:lnTo>
                    <a:pt x="3975102" y="1962814"/>
                  </a:lnTo>
                  <a:lnTo>
                    <a:pt x="3972383" y="1962133"/>
                  </a:lnTo>
                  <a:lnTo>
                    <a:pt x="3969890" y="1961453"/>
                  </a:lnTo>
                  <a:lnTo>
                    <a:pt x="3965132" y="1959411"/>
                  </a:lnTo>
                  <a:lnTo>
                    <a:pt x="3961053" y="1957143"/>
                  </a:lnTo>
                  <a:lnTo>
                    <a:pt x="3957200" y="1954648"/>
                  </a:lnTo>
                  <a:lnTo>
                    <a:pt x="3954028" y="1951700"/>
                  </a:lnTo>
                  <a:lnTo>
                    <a:pt x="3951082" y="1948524"/>
                  </a:lnTo>
                  <a:lnTo>
                    <a:pt x="3948363" y="1945349"/>
                  </a:lnTo>
                  <a:lnTo>
                    <a:pt x="3946097" y="1941720"/>
                  </a:lnTo>
                  <a:lnTo>
                    <a:pt x="3944284" y="1938545"/>
                  </a:lnTo>
                  <a:lnTo>
                    <a:pt x="3942925" y="1935143"/>
                  </a:lnTo>
                  <a:lnTo>
                    <a:pt x="3941565" y="1931967"/>
                  </a:lnTo>
                  <a:lnTo>
                    <a:pt x="3940885" y="1928565"/>
                  </a:lnTo>
                  <a:lnTo>
                    <a:pt x="3940432" y="1925617"/>
                  </a:lnTo>
                  <a:lnTo>
                    <a:pt x="3940206" y="1922895"/>
                  </a:lnTo>
                  <a:lnTo>
                    <a:pt x="3940432" y="1920400"/>
                  </a:lnTo>
                  <a:lnTo>
                    <a:pt x="3940885" y="1917678"/>
                  </a:lnTo>
                  <a:lnTo>
                    <a:pt x="3941565" y="1915183"/>
                  </a:lnTo>
                  <a:lnTo>
                    <a:pt x="3942925" y="1912462"/>
                  </a:lnTo>
                  <a:lnTo>
                    <a:pt x="3944058" y="1909740"/>
                  </a:lnTo>
                  <a:lnTo>
                    <a:pt x="3945644" y="1907245"/>
                  </a:lnTo>
                  <a:lnTo>
                    <a:pt x="3948816" y="1902255"/>
                  </a:lnTo>
                  <a:lnTo>
                    <a:pt x="3951989" y="1898173"/>
                  </a:lnTo>
                  <a:lnTo>
                    <a:pt x="3954934" y="1894770"/>
                  </a:lnTo>
                  <a:lnTo>
                    <a:pt x="3957880" y="1891595"/>
                  </a:lnTo>
                  <a:lnTo>
                    <a:pt x="3957200" y="1885018"/>
                  </a:lnTo>
                  <a:lnTo>
                    <a:pt x="3934541" y="1885471"/>
                  </a:lnTo>
                  <a:lnTo>
                    <a:pt x="3934087" y="1863471"/>
                  </a:lnTo>
                  <a:lnTo>
                    <a:pt x="3933634" y="1846687"/>
                  </a:lnTo>
                  <a:lnTo>
                    <a:pt x="3933408" y="1836934"/>
                  </a:lnTo>
                  <a:lnTo>
                    <a:pt x="3933408" y="1834666"/>
                  </a:lnTo>
                  <a:lnTo>
                    <a:pt x="3933634" y="1832851"/>
                  </a:lnTo>
                  <a:lnTo>
                    <a:pt x="3934087" y="1830130"/>
                  </a:lnTo>
                  <a:lnTo>
                    <a:pt x="3934087" y="1829222"/>
                  </a:lnTo>
                  <a:lnTo>
                    <a:pt x="3933408" y="1828542"/>
                  </a:lnTo>
                  <a:lnTo>
                    <a:pt x="3932954" y="1828088"/>
                  </a:lnTo>
                  <a:lnTo>
                    <a:pt x="3931821" y="1828088"/>
                  </a:lnTo>
                  <a:lnTo>
                    <a:pt x="3923890" y="1829222"/>
                  </a:lnTo>
                  <a:lnTo>
                    <a:pt x="3915959" y="1830356"/>
                  </a:lnTo>
                  <a:lnTo>
                    <a:pt x="3908255" y="1832171"/>
                  </a:lnTo>
                  <a:lnTo>
                    <a:pt x="3900777" y="1834212"/>
                  </a:lnTo>
                  <a:lnTo>
                    <a:pt x="3893300" y="1836707"/>
                  </a:lnTo>
                  <a:lnTo>
                    <a:pt x="3886502" y="1839202"/>
                  </a:lnTo>
                  <a:lnTo>
                    <a:pt x="3879477" y="1841697"/>
                  </a:lnTo>
                  <a:lnTo>
                    <a:pt x="3872906" y="1844419"/>
                  </a:lnTo>
                  <a:lnTo>
                    <a:pt x="3866561" y="1847367"/>
                  </a:lnTo>
                  <a:lnTo>
                    <a:pt x="3860443" y="1850316"/>
                  </a:lnTo>
                  <a:lnTo>
                    <a:pt x="3849339" y="1856213"/>
                  </a:lnTo>
                  <a:lnTo>
                    <a:pt x="3839142" y="1862110"/>
                  </a:lnTo>
                  <a:lnTo>
                    <a:pt x="3830532" y="1867553"/>
                  </a:lnTo>
                  <a:lnTo>
                    <a:pt x="3826906" y="1869821"/>
                  </a:lnTo>
                  <a:lnTo>
                    <a:pt x="3823734" y="1872316"/>
                  </a:lnTo>
                  <a:lnTo>
                    <a:pt x="3821014" y="1874584"/>
                  </a:lnTo>
                  <a:lnTo>
                    <a:pt x="3818522" y="1876852"/>
                  </a:lnTo>
                  <a:lnTo>
                    <a:pt x="3816482" y="1879121"/>
                  </a:lnTo>
                  <a:lnTo>
                    <a:pt x="3814896" y="1880935"/>
                  </a:lnTo>
                  <a:lnTo>
                    <a:pt x="3811950" y="1884791"/>
                  </a:lnTo>
                  <a:lnTo>
                    <a:pt x="3809911" y="1887966"/>
                  </a:lnTo>
                  <a:lnTo>
                    <a:pt x="3808778" y="1890461"/>
                  </a:lnTo>
                  <a:lnTo>
                    <a:pt x="3808098" y="1892729"/>
                  </a:lnTo>
                  <a:lnTo>
                    <a:pt x="3802886" y="1957143"/>
                  </a:lnTo>
                  <a:lnTo>
                    <a:pt x="3792916" y="1959638"/>
                  </a:lnTo>
                  <a:lnTo>
                    <a:pt x="3782266" y="1962133"/>
                  </a:lnTo>
                  <a:lnTo>
                    <a:pt x="3770030" y="1964628"/>
                  </a:lnTo>
                  <a:lnTo>
                    <a:pt x="3756660" y="1967350"/>
                  </a:lnTo>
                  <a:lnTo>
                    <a:pt x="3743971" y="1969391"/>
                  </a:lnTo>
                  <a:lnTo>
                    <a:pt x="3738306" y="1970071"/>
                  </a:lnTo>
                  <a:lnTo>
                    <a:pt x="3733094" y="1970525"/>
                  </a:lnTo>
                  <a:lnTo>
                    <a:pt x="3728562" y="1970525"/>
                  </a:lnTo>
                  <a:lnTo>
                    <a:pt x="3725163" y="1970298"/>
                  </a:lnTo>
                  <a:lnTo>
                    <a:pt x="3722444" y="1969845"/>
                  </a:lnTo>
                  <a:lnTo>
                    <a:pt x="3719724" y="1969164"/>
                  </a:lnTo>
                  <a:lnTo>
                    <a:pt x="3717458" y="1968030"/>
                  </a:lnTo>
                  <a:lnTo>
                    <a:pt x="3715192" y="1967123"/>
                  </a:lnTo>
                  <a:lnTo>
                    <a:pt x="3713153" y="1965989"/>
                  </a:lnTo>
                  <a:lnTo>
                    <a:pt x="3711567" y="1965082"/>
                  </a:lnTo>
                  <a:lnTo>
                    <a:pt x="3708848" y="1962587"/>
                  </a:lnTo>
                  <a:lnTo>
                    <a:pt x="3706582" y="1960545"/>
                  </a:lnTo>
                  <a:lnTo>
                    <a:pt x="3705222" y="1958958"/>
                  </a:lnTo>
                  <a:lnTo>
                    <a:pt x="3704089" y="1957143"/>
                  </a:lnTo>
                  <a:lnTo>
                    <a:pt x="3668740" y="1991392"/>
                  </a:lnTo>
                  <a:lnTo>
                    <a:pt x="3673045" y="1996381"/>
                  </a:lnTo>
                  <a:lnTo>
                    <a:pt x="3677577" y="2002052"/>
                  </a:lnTo>
                  <a:lnTo>
                    <a:pt x="3682789" y="2008856"/>
                  </a:lnTo>
                  <a:lnTo>
                    <a:pt x="3688227" y="2017794"/>
                  </a:lnTo>
                  <a:lnTo>
                    <a:pt x="3690720" y="2020650"/>
                  </a:lnTo>
                  <a:lnTo>
                    <a:pt x="3693212" y="2024733"/>
                  </a:lnTo>
                  <a:lnTo>
                    <a:pt x="3695252" y="2028815"/>
                  </a:lnTo>
                  <a:lnTo>
                    <a:pt x="3696838" y="2032898"/>
                  </a:lnTo>
                  <a:lnTo>
                    <a:pt x="3698198" y="2036527"/>
                  </a:lnTo>
                  <a:lnTo>
                    <a:pt x="3698877" y="2039929"/>
                  </a:lnTo>
                  <a:lnTo>
                    <a:pt x="3699104" y="2043558"/>
                  </a:lnTo>
                  <a:lnTo>
                    <a:pt x="3699104" y="2046960"/>
                  </a:lnTo>
                  <a:lnTo>
                    <a:pt x="3698651" y="2050362"/>
                  </a:lnTo>
                  <a:lnTo>
                    <a:pt x="3697971" y="2053764"/>
                  </a:lnTo>
                  <a:lnTo>
                    <a:pt x="3696611" y="2056940"/>
                  </a:lnTo>
                  <a:lnTo>
                    <a:pt x="3695478" y="2059888"/>
                  </a:lnTo>
                  <a:lnTo>
                    <a:pt x="3693666" y="2062837"/>
                  </a:lnTo>
                  <a:lnTo>
                    <a:pt x="3691853" y="2065559"/>
                  </a:lnTo>
                  <a:lnTo>
                    <a:pt x="3690040" y="2068053"/>
                  </a:lnTo>
                  <a:lnTo>
                    <a:pt x="3687774" y="2070322"/>
                  </a:lnTo>
                  <a:lnTo>
                    <a:pt x="3685508" y="2071909"/>
                  </a:lnTo>
                  <a:lnTo>
                    <a:pt x="3683242" y="2073724"/>
                  </a:lnTo>
                  <a:lnTo>
                    <a:pt x="3680749" y="2075311"/>
                  </a:lnTo>
                  <a:lnTo>
                    <a:pt x="3678483" y="2076219"/>
                  </a:lnTo>
                  <a:lnTo>
                    <a:pt x="3675991" y="2076672"/>
                  </a:lnTo>
                  <a:lnTo>
                    <a:pt x="3673951" y="2076899"/>
                  </a:lnTo>
                  <a:lnTo>
                    <a:pt x="3671685" y="2076672"/>
                  </a:lnTo>
                  <a:lnTo>
                    <a:pt x="3669419" y="2076445"/>
                  </a:lnTo>
                  <a:lnTo>
                    <a:pt x="3665114" y="2075538"/>
                  </a:lnTo>
                  <a:lnTo>
                    <a:pt x="3657410" y="2073043"/>
                  </a:lnTo>
                  <a:lnTo>
                    <a:pt x="3654464" y="2072363"/>
                  </a:lnTo>
                  <a:lnTo>
                    <a:pt x="3653331" y="2072363"/>
                  </a:lnTo>
                  <a:lnTo>
                    <a:pt x="3652198" y="2072590"/>
                  </a:lnTo>
                  <a:lnTo>
                    <a:pt x="3651292" y="2073043"/>
                  </a:lnTo>
                  <a:lnTo>
                    <a:pt x="3650838" y="2073950"/>
                  </a:lnTo>
                  <a:lnTo>
                    <a:pt x="3650385" y="2075311"/>
                  </a:lnTo>
                  <a:lnTo>
                    <a:pt x="3650385" y="2076899"/>
                  </a:lnTo>
                  <a:lnTo>
                    <a:pt x="3650159" y="2078940"/>
                  </a:lnTo>
                  <a:lnTo>
                    <a:pt x="3649026" y="2081208"/>
                  </a:lnTo>
                  <a:lnTo>
                    <a:pt x="3647893" y="2083477"/>
                  </a:lnTo>
                  <a:lnTo>
                    <a:pt x="3646306" y="2085745"/>
                  </a:lnTo>
                  <a:lnTo>
                    <a:pt x="3644267" y="2088240"/>
                  </a:lnTo>
                  <a:lnTo>
                    <a:pt x="3642228" y="2090281"/>
                  </a:lnTo>
                  <a:lnTo>
                    <a:pt x="3639508" y="2092549"/>
                  </a:lnTo>
                  <a:lnTo>
                    <a:pt x="3636789" y="2094817"/>
                  </a:lnTo>
                  <a:lnTo>
                    <a:pt x="3634070" y="2096858"/>
                  </a:lnTo>
                  <a:lnTo>
                    <a:pt x="3630671" y="2098446"/>
                  </a:lnTo>
                  <a:lnTo>
                    <a:pt x="3627725" y="2100260"/>
                  </a:lnTo>
                  <a:lnTo>
                    <a:pt x="3624779" y="2101848"/>
                  </a:lnTo>
                  <a:lnTo>
                    <a:pt x="3621834" y="2102982"/>
                  </a:lnTo>
                  <a:lnTo>
                    <a:pt x="3618888" y="2103889"/>
                  </a:lnTo>
                  <a:lnTo>
                    <a:pt x="3616169" y="2104570"/>
                  </a:lnTo>
                  <a:lnTo>
                    <a:pt x="3613449" y="2104797"/>
                  </a:lnTo>
                  <a:lnTo>
                    <a:pt x="3610730" y="2104797"/>
                  </a:lnTo>
                  <a:lnTo>
                    <a:pt x="3608011" y="2105250"/>
                  </a:lnTo>
                  <a:lnTo>
                    <a:pt x="3600986" y="2106838"/>
                  </a:lnTo>
                  <a:lnTo>
                    <a:pt x="3584445" y="2111147"/>
                  </a:lnTo>
                  <a:lnTo>
                    <a:pt x="3574928" y="2113642"/>
                  </a:lnTo>
                  <a:lnTo>
                    <a:pt x="3569942" y="2114776"/>
                  </a:lnTo>
                  <a:lnTo>
                    <a:pt x="3564731" y="2115683"/>
                  </a:lnTo>
                  <a:lnTo>
                    <a:pt x="3559745" y="2116591"/>
                  </a:lnTo>
                  <a:lnTo>
                    <a:pt x="3554534" y="2117044"/>
                  </a:lnTo>
                  <a:lnTo>
                    <a:pt x="3549095" y="2117725"/>
                  </a:lnTo>
                  <a:lnTo>
                    <a:pt x="3543884" y="2117952"/>
                  </a:lnTo>
                  <a:lnTo>
                    <a:pt x="3533913" y="2117725"/>
                  </a:lnTo>
                  <a:lnTo>
                    <a:pt x="3529608" y="2117044"/>
                  </a:lnTo>
                  <a:lnTo>
                    <a:pt x="3525982" y="2116591"/>
                  </a:lnTo>
                  <a:lnTo>
                    <a:pt x="3522810" y="2116137"/>
                  </a:lnTo>
                  <a:lnTo>
                    <a:pt x="3519637" y="2115457"/>
                  </a:lnTo>
                  <a:lnTo>
                    <a:pt x="3517371" y="2114323"/>
                  </a:lnTo>
                  <a:lnTo>
                    <a:pt x="3515105" y="2113189"/>
                  </a:lnTo>
                  <a:lnTo>
                    <a:pt x="3513293" y="2111828"/>
                  </a:lnTo>
                  <a:lnTo>
                    <a:pt x="3511933" y="2110467"/>
                  </a:lnTo>
                  <a:lnTo>
                    <a:pt x="3510573" y="2108652"/>
                  </a:lnTo>
                  <a:lnTo>
                    <a:pt x="3509667" y="2106838"/>
                  </a:lnTo>
                  <a:lnTo>
                    <a:pt x="3508761" y="2104570"/>
                  </a:lnTo>
                  <a:lnTo>
                    <a:pt x="3508534" y="2102302"/>
                  </a:lnTo>
                  <a:lnTo>
                    <a:pt x="3508081" y="2099580"/>
                  </a:lnTo>
                  <a:lnTo>
                    <a:pt x="3508081" y="2096858"/>
                  </a:lnTo>
                  <a:lnTo>
                    <a:pt x="3507854" y="2094137"/>
                  </a:lnTo>
                  <a:lnTo>
                    <a:pt x="3507401" y="2091868"/>
                  </a:lnTo>
                  <a:lnTo>
                    <a:pt x="3506268" y="2089827"/>
                  </a:lnTo>
                  <a:lnTo>
                    <a:pt x="3505135" y="2088466"/>
                  </a:lnTo>
                  <a:lnTo>
                    <a:pt x="3503322" y="2087332"/>
                  </a:lnTo>
                  <a:lnTo>
                    <a:pt x="3501056" y="2086879"/>
                  </a:lnTo>
                  <a:lnTo>
                    <a:pt x="3498337" y="2086652"/>
                  </a:lnTo>
                  <a:lnTo>
                    <a:pt x="3495391" y="2086652"/>
                  </a:lnTo>
                  <a:lnTo>
                    <a:pt x="3491992" y="2087105"/>
                  </a:lnTo>
                  <a:lnTo>
                    <a:pt x="3488140" y="2088240"/>
                  </a:lnTo>
                  <a:lnTo>
                    <a:pt x="3483608" y="2089147"/>
                  </a:lnTo>
                  <a:lnTo>
                    <a:pt x="3478623" y="2090508"/>
                  </a:lnTo>
                  <a:lnTo>
                    <a:pt x="3467520" y="2094590"/>
                  </a:lnTo>
                  <a:lnTo>
                    <a:pt x="3454150" y="2099353"/>
                  </a:lnTo>
                  <a:lnTo>
                    <a:pt x="3446899" y="2102075"/>
                  </a:lnTo>
                  <a:lnTo>
                    <a:pt x="3439421" y="2104570"/>
                  </a:lnTo>
                  <a:lnTo>
                    <a:pt x="3431717" y="2106838"/>
                  </a:lnTo>
                  <a:lnTo>
                    <a:pt x="3423786" y="2108652"/>
                  </a:lnTo>
                  <a:lnTo>
                    <a:pt x="3416082" y="2110694"/>
                  </a:lnTo>
                  <a:lnTo>
                    <a:pt x="3408151" y="2112281"/>
                  </a:lnTo>
                  <a:lnTo>
                    <a:pt x="3400673" y="2113642"/>
                  </a:lnTo>
                  <a:lnTo>
                    <a:pt x="3392968" y="2115230"/>
                  </a:lnTo>
                  <a:lnTo>
                    <a:pt x="3385491" y="2116137"/>
                  </a:lnTo>
                  <a:lnTo>
                    <a:pt x="3378013" y="2116818"/>
                  </a:lnTo>
                  <a:lnTo>
                    <a:pt x="3370988" y="2117725"/>
                  </a:lnTo>
                  <a:lnTo>
                    <a:pt x="3364417" y="2118178"/>
                  </a:lnTo>
                  <a:lnTo>
                    <a:pt x="3358299" y="2118405"/>
                  </a:lnTo>
                  <a:lnTo>
                    <a:pt x="3352407" y="2118405"/>
                  </a:lnTo>
                  <a:lnTo>
                    <a:pt x="3346969" y="2118178"/>
                  </a:lnTo>
                  <a:lnTo>
                    <a:pt x="3342437" y="2117952"/>
                  </a:lnTo>
                  <a:lnTo>
                    <a:pt x="3309353" y="2114096"/>
                  </a:lnTo>
                  <a:lnTo>
                    <a:pt x="3284881" y="2111147"/>
                  </a:lnTo>
                  <a:lnTo>
                    <a:pt x="3257689" y="2107745"/>
                  </a:lnTo>
                  <a:lnTo>
                    <a:pt x="3246438" y="2106042"/>
                  </a:lnTo>
                  <a:lnTo>
                    <a:pt x="3246438" y="2132486"/>
                  </a:lnTo>
                  <a:lnTo>
                    <a:pt x="3246216" y="2135206"/>
                  </a:lnTo>
                  <a:lnTo>
                    <a:pt x="3245993" y="2137698"/>
                  </a:lnTo>
                  <a:lnTo>
                    <a:pt x="3245103" y="2140418"/>
                  </a:lnTo>
                  <a:lnTo>
                    <a:pt x="3244213" y="2142684"/>
                  </a:lnTo>
                  <a:lnTo>
                    <a:pt x="3243101" y="2145177"/>
                  </a:lnTo>
                  <a:lnTo>
                    <a:pt x="3241766" y="2147443"/>
                  </a:lnTo>
                  <a:lnTo>
                    <a:pt x="3239986" y="2149482"/>
                  </a:lnTo>
                  <a:lnTo>
                    <a:pt x="3238428" y="2151295"/>
                  </a:lnTo>
                  <a:lnTo>
                    <a:pt x="3236426" y="2153108"/>
                  </a:lnTo>
                  <a:lnTo>
                    <a:pt x="3234423" y="2154694"/>
                  </a:lnTo>
                  <a:lnTo>
                    <a:pt x="3232198" y="2155828"/>
                  </a:lnTo>
                  <a:lnTo>
                    <a:pt x="3229751" y="2157187"/>
                  </a:lnTo>
                  <a:lnTo>
                    <a:pt x="3227526" y="2157867"/>
                  </a:lnTo>
                  <a:lnTo>
                    <a:pt x="3224856" y="2158547"/>
                  </a:lnTo>
                  <a:lnTo>
                    <a:pt x="3221964" y="2159000"/>
                  </a:lnTo>
                  <a:lnTo>
                    <a:pt x="3219294" y="2159000"/>
                  </a:lnTo>
                  <a:lnTo>
                    <a:pt x="3214844" y="2159000"/>
                  </a:lnTo>
                  <a:lnTo>
                    <a:pt x="3211952" y="2159000"/>
                  </a:lnTo>
                  <a:lnTo>
                    <a:pt x="3209282" y="2158547"/>
                  </a:lnTo>
                  <a:lnTo>
                    <a:pt x="3206834" y="2157867"/>
                  </a:lnTo>
                  <a:lnTo>
                    <a:pt x="3204164" y="2157187"/>
                  </a:lnTo>
                  <a:lnTo>
                    <a:pt x="3201940" y="2155828"/>
                  </a:lnTo>
                  <a:lnTo>
                    <a:pt x="3199715" y="2154694"/>
                  </a:lnTo>
                  <a:lnTo>
                    <a:pt x="3197490" y="2153108"/>
                  </a:lnTo>
                  <a:lnTo>
                    <a:pt x="3195487" y="2151295"/>
                  </a:lnTo>
                  <a:lnTo>
                    <a:pt x="3193930" y="2149482"/>
                  </a:lnTo>
                  <a:lnTo>
                    <a:pt x="3192372" y="2147443"/>
                  </a:lnTo>
                  <a:lnTo>
                    <a:pt x="3191037" y="2145177"/>
                  </a:lnTo>
                  <a:lnTo>
                    <a:pt x="3189702" y="2142684"/>
                  </a:lnTo>
                  <a:lnTo>
                    <a:pt x="3189035" y="2140418"/>
                  </a:lnTo>
                  <a:lnTo>
                    <a:pt x="3188367" y="2137698"/>
                  </a:lnTo>
                  <a:lnTo>
                    <a:pt x="3187700" y="2135206"/>
                  </a:lnTo>
                  <a:lnTo>
                    <a:pt x="3187700" y="2132486"/>
                  </a:lnTo>
                  <a:lnTo>
                    <a:pt x="3187700" y="2096168"/>
                  </a:lnTo>
                  <a:lnTo>
                    <a:pt x="3184497" y="2095497"/>
                  </a:lnTo>
                  <a:lnTo>
                    <a:pt x="3176340" y="2093683"/>
                  </a:lnTo>
                  <a:lnTo>
                    <a:pt x="3169995" y="2091642"/>
                  </a:lnTo>
                  <a:lnTo>
                    <a:pt x="3165236" y="2089374"/>
                  </a:lnTo>
                  <a:lnTo>
                    <a:pt x="3161157" y="2087332"/>
                  </a:lnTo>
                  <a:lnTo>
                    <a:pt x="3157985" y="2085064"/>
                  </a:lnTo>
                  <a:lnTo>
                    <a:pt x="3155492" y="2083023"/>
                  </a:lnTo>
                  <a:lnTo>
                    <a:pt x="3153680" y="2080755"/>
                  </a:lnTo>
                  <a:lnTo>
                    <a:pt x="3152320" y="2078260"/>
                  </a:lnTo>
                  <a:lnTo>
                    <a:pt x="3151640" y="2075765"/>
                  </a:lnTo>
                  <a:lnTo>
                    <a:pt x="3151187" y="2073497"/>
                  </a:lnTo>
                  <a:lnTo>
                    <a:pt x="3151187" y="2071002"/>
                  </a:lnTo>
                  <a:lnTo>
                    <a:pt x="3151414" y="2068280"/>
                  </a:lnTo>
                  <a:lnTo>
                    <a:pt x="3152093" y="2065785"/>
                  </a:lnTo>
                  <a:lnTo>
                    <a:pt x="3152773" y="2063290"/>
                  </a:lnTo>
                  <a:lnTo>
                    <a:pt x="3154813" y="2058301"/>
                  </a:lnTo>
                  <a:lnTo>
                    <a:pt x="3156852" y="2053084"/>
                  </a:lnTo>
                  <a:lnTo>
                    <a:pt x="3157532" y="2052177"/>
                  </a:lnTo>
                  <a:lnTo>
                    <a:pt x="3158212" y="2050816"/>
                  </a:lnTo>
                  <a:lnTo>
                    <a:pt x="3159118" y="2049909"/>
                  </a:lnTo>
                  <a:lnTo>
                    <a:pt x="3160024" y="2049001"/>
                  </a:lnTo>
                  <a:lnTo>
                    <a:pt x="3162517" y="2047414"/>
                  </a:lnTo>
                  <a:lnTo>
                    <a:pt x="3165236" y="2046053"/>
                  </a:lnTo>
                  <a:lnTo>
                    <a:pt x="3168635" y="2044692"/>
                  </a:lnTo>
                  <a:lnTo>
                    <a:pt x="3172714" y="2044012"/>
                  </a:lnTo>
                  <a:lnTo>
                    <a:pt x="3176793" y="2042877"/>
                  </a:lnTo>
                  <a:lnTo>
                    <a:pt x="3181551" y="2042424"/>
                  </a:lnTo>
                  <a:lnTo>
                    <a:pt x="3187700" y="2041769"/>
                  </a:lnTo>
                  <a:lnTo>
                    <a:pt x="3187700" y="2013434"/>
                  </a:lnTo>
                  <a:lnTo>
                    <a:pt x="3135313" y="2029813"/>
                  </a:lnTo>
                  <a:lnTo>
                    <a:pt x="3135313" y="2172607"/>
                  </a:lnTo>
                  <a:lnTo>
                    <a:pt x="3135313" y="2175329"/>
                  </a:lnTo>
                  <a:lnTo>
                    <a:pt x="3134866" y="2178050"/>
                  </a:lnTo>
                  <a:lnTo>
                    <a:pt x="3134196" y="2180772"/>
                  </a:lnTo>
                  <a:lnTo>
                    <a:pt x="3133303" y="2183266"/>
                  </a:lnTo>
                  <a:lnTo>
                    <a:pt x="3132186" y="2185761"/>
                  </a:lnTo>
                  <a:lnTo>
                    <a:pt x="3130623" y="2188029"/>
                  </a:lnTo>
                  <a:lnTo>
                    <a:pt x="3129283" y="2190070"/>
                  </a:lnTo>
                  <a:lnTo>
                    <a:pt x="3127496" y="2192111"/>
                  </a:lnTo>
                  <a:lnTo>
                    <a:pt x="3125486" y="2193698"/>
                  </a:lnTo>
                  <a:lnTo>
                    <a:pt x="3123476" y="2195513"/>
                  </a:lnTo>
                  <a:lnTo>
                    <a:pt x="3121243" y="2196647"/>
                  </a:lnTo>
                  <a:lnTo>
                    <a:pt x="3119009" y="2198007"/>
                  </a:lnTo>
                  <a:lnTo>
                    <a:pt x="3116329" y="2198914"/>
                  </a:lnTo>
                  <a:lnTo>
                    <a:pt x="3113873" y="2199368"/>
                  </a:lnTo>
                  <a:lnTo>
                    <a:pt x="3111192" y="2200048"/>
                  </a:lnTo>
                  <a:lnTo>
                    <a:pt x="3108289" y="2200275"/>
                  </a:lnTo>
                  <a:lnTo>
                    <a:pt x="3103599" y="2200275"/>
                  </a:lnTo>
                  <a:lnTo>
                    <a:pt x="3100919" y="2200048"/>
                  </a:lnTo>
                  <a:lnTo>
                    <a:pt x="3098239" y="2199368"/>
                  </a:lnTo>
                  <a:lnTo>
                    <a:pt x="3095559" y="2198914"/>
                  </a:lnTo>
                  <a:lnTo>
                    <a:pt x="3093102" y="2198007"/>
                  </a:lnTo>
                  <a:lnTo>
                    <a:pt x="3090645" y="2196647"/>
                  </a:lnTo>
                  <a:lnTo>
                    <a:pt x="3088412" y="2195513"/>
                  </a:lnTo>
                  <a:lnTo>
                    <a:pt x="3086402" y="2193698"/>
                  </a:lnTo>
                  <a:lnTo>
                    <a:pt x="3084615" y="2192111"/>
                  </a:lnTo>
                  <a:lnTo>
                    <a:pt x="3082828" y="2190070"/>
                  </a:lnTo>
                  <a:lnTo>
                    <a:pt x="3081042" y="2188029"/>
                  </a:lnTo>
                  <a:lnTo>
                    <a:pt x="3079925" y="2185761"/>
                  </a:lnTo>
                  <a:lnTo>
                    <a:pt x="3078585" y="2183266"/>
                  </a:lnTo>
                  <a:lnTo>
                    <a:pt x="3077692" y="2180772"/>
                  </a:lnTo>
                  <a:lnTo>
                    <a:pt x="3077022" y="2178050"/>
                  </a:lnTo>
                  <a:lnTo>
                    <a:pt x="3076798" y="2175329"/>
                  </a:lnTo>
                  <a:lnTo>
                    <a:pt x="3076575" y="2172607"/>
                  </a:lnTo>
                  <a:lnTo>
                    <a:pt x="3076575" y="2090145"/>
                  </a:lnTo>
                  <a:lnTo>
                    <a:pt x="3076346" y="2090511"/>
                  </a:lnTo>
                  <a:lnTo>
                    <a:pt x="3075438" y="2092552"/>
                  </a:lnTo>
                  <a:lnTo>
                    <a:pt x="3074303" y="2094367"/>
                  </a:lnTo>
                  <a:lnTo>
                    <a:pt x="3072488" y="2095954"/>
                  </a:lnTo>
                  <a:lnTo>
                    <a:pt x="3070672" y="2097769"/>
                  </a:lnTo>
                  <a:lnTo>
                    <a:pt x="3068856" y="2099356"/>
                  </a:lnTo>
                  <a:lnTo>
                    <a:pt x="3066813" y="2100263"/>
                  </a:lnTo>
                  <a:lnTo>
                    <a:pt x="3064544" y="2101170"/>
                  </a:lnTo>
                  <a:lnTo>
                    <a:pt x="3062047" y="2101624"/>
                  </a:lnTo>
                  <a:lnTo>
                    <a:pt x="3058869" y="2102304"/>
                  </a:lnTo>
                  <a:lnTo>
                    <a:pt x="3053876" y="2102758"/>
                  </a:lnTo>
                  <a:lnTo>
                    <a:pt x="3040257" y="2103211"/>
                  </a:lnTo>
                  <a:lnTo>
                    <a:pt x="3022780" y="2103438"/>
                  </a:lnTo>
                  <a:lnTo>
                    <a:pt x="3003714" y="2103438"/>
                  </a:lnTo>
                  <a:lnTo>
                    <a:pt x="2984649" y="2103211"/>
                  </a:lnTo>
                  <a:lnTo>
                    <a:pt x="2966945" y="2102531"/>
                  </a:lnTo>
                  <a:lnTo>
                    <a:pt x="2959228" y="2102077"/>
                  </a:lnTo>
                  <a:lnTo>
                    <a:pt x="2952872" y="2101397"/>
                  </a:lnTo>
                  <a:lnTo>
                    <a:pt x="2947652" y="2100717"/>
                  </a:lnTo>
                  <a:lnTo>
                    <a:pt x="2944020" y="2100036"/>
                  </a:lnTo>
                  <a:lnTo>
                    <a:pt x="2937438" y="2097995"/>
                  </a:lnTo>
                  <a:lnTo>
                    <a:pt x="2929948" y="2095047"/>
                  </a:lnTo>
                  <a:lnTo>
                    <a:pt x="2921777" y="2090965"/>
                  </a:lnTo>
                  <a:lnTo>
                    <a:pt x="2917691" y="2088924"/>
                  </a:lnTo>
                  <a:lnTo>
                    <a:pt x="2913379" y="2086656"/>
                  </a:lnTo>
                  <a:lnTo>
                    <a:pt x="2909520" y="2084161"/>
                  </a:lnTo>
                  <a:lnTo>
                    <a:pt x="2905662" y="2081440"/>
                  </a:lnTo>
                  <a:lnTo>
                    <a:pt x="2902030" y="2078719"/>
                  </a:lnTo>
                  <a:lnTo>
                    <a:pt x="2898852" y="2075770"/>
                  </a:lnTo>
                  <a:lnTo>
                    <a:pt x="2895675" y="2072822"/>
                  </a:lnTo>
                  <a:lnTo>
                    <a:pt x="2892951" y="2069647"/>
                  </a:lnTo>
                  <a:lnTo>
                    <a:pt x="2891135" y="2066472"/>
                  </a:lnTo>
                  <a:lnTo>
                    <a:pt x="2889546" y="2063297"/>
                  </a:lnTo>
                  <a:lnTo>
                    <a:pt x="2887050" y="2057401"/>
                  </a:lnTo>
                  <a:lnTo>
                    <a:pt x="2884326" y="2051731"/>
                  </a:lnTo>
                  <a:lnTo>
                    <a:pt x="2881602" y="2046515"/>
                  </a:lnTo>
                  <a:lnTo>
                    <a:pt x="2878879" y="2041752"/>
                  </a:lnTo>
                  <a:lnTo>
                    <a:pt x="2873885" y="2033361"/>
                  </a:lnTo>
                  <a:lnTo>
                    <a:pt x="2872296" y="2029733"/>
                  </a:lnTo>
                  <a:lnTo>
                    <a:pt x="2870708" y="2026331"/>
                  </a:lnTo>
                  <a:lnTo>
                    <a:pt x="2870027" y="2025197"/>
                  </a:lnTo>
                  <a:lnTo>
                    <a:pt x="2869119" y="2024290"/>
                  </a:lnTo>
                  <a:lnTo>
                    <a:pt x="2868438" y="2023836"/>
                  </a:lnTo>
                  <a:lnTo>
                    <a:pt x="2867757" y="2024063"/>
                  </a:lnTo>
                  <a:lnTo>
                    <a:pt x="2867076" y="2024517"/>
                  </a:lnTo>
                  <a:lnTo>
                    <a:pt x="2866168" y="2025651"/>
                  </a:lnTo>
                  <a:lnTo>
                    <a:pt x="2865714" y="2026785"/>
                  </a:lnTo>
                  <a:lnTo>
                    <a:pt x="2865033" y="2028372"/>
                  </a:lnTo>
                  <a:lnTo>
                    <a:pt x="2864125" y="2031547"/>
                  </a:lnTo>
                  <a:lnTo>
                    <a:pt x="2863444" y="2035402"/>
                  </a:lnTo>
                  <a:lnTo>
                    <a:pt x="2863444" y="2037444"/>
                  </a:lnTo>
                  <a:lnTo>
                    <a:pt x="2863444" y="2039485"/>
                  </a:lnTo>
                  <a:lnTo>
                    <a:pt x="2864125" y="2041299"/>
                  </a:lnTo>
                  <a:lnTo>
                    <a:pt x="2864579" y="2042886"/>
                  </a:lnTo>
                  <a:lnTo>
                    <a:pt x="2864806" y="2044474"/>
                  </a:lnTo>
                  <a:lnTo>
                    <a:pt x="2864806" y="2045835"/>
                  </a:lnTo>
                  <a:lnTo>
                    <a:pt x="2864579" y="2047195"/>
                  </a:lnTo>
                  <a:lnTo>
                    <a:pt x="2863671" y="2048102"/>
                  </a:lnTo>
                  <a:lnTo>
                    <a:pt x="2862763" y="2049236"/>
                  </a:lnTo>
                  <a:lnTo>
                    <a:pt x="2861629" y="2049917"/>
                  </a:lnTo>
                  <a:lnTo>
                    <a:pt x="2860267" y="2050597"/>
                  </a:lnTo>
                  <a:lnTo>
                    <a:pt x="2858905" y="2051051"/>
                  </a:lnTo>
                  <a:lnTo>
                    <a:pt x="2855500" y="2051958"/>
                  </a:lnTo>
                  <a:lnTo>
                    <a:pt x="2852550" y="2052185"/>
                  </a:lnTo>
                  <a:lnTo>
                    <a:pt x="2850053" y="2051958"/>
                  </a:lnTo>
                  <a:lnTo>
                    <a:pt x="2849145" y="2051731"/>
                  </a:lnTo>
                  <a:lnTo>
                    <a:pt x="2848691" y="2051277"/>
                  </a:lnTo>
                  <a:lnTo>
                    <a:pt x="2847783" y="2050370"/>
                  </a:lnTo>
                  <a:lnTo>
                    <a:pt x="2847329" y="2048102"/>
                  </a:lnTo>
                  <a:lnTo>
                    <a:pt x="2846421" y="2040619"/>
                  </a:lnTo>
                  <a:lnTo>
                    <a:pt x="2845513" y="2030640"/>
                  </a:lnTo>
                  <a:lnTo>
                    <a:pt x="2844379" y="2018620"/>
                  </a:lnTo>
                  <a:lnTo>
                    <a:pt x="2843471" y="2006601"/>
                  </a:lnTo>
                  <a:lnTo>
                    <a:pt x="2842336" y="1995261"/>
                  </a:lnTo>
                  <a:lnTo>
                    <a:pt x="2841201" y="1986417"/>
                  </a:lnTo>
                  <a:lnTo>
                    <a:pt x="2840747" y="1983242"/>
                  </a:lnTo>
                  <a:lnTo>
                    <a:pt x="2839839" y="1980974"/>
                  </a:lnTo>
                  <a:lnTo>
                    <a:pt x="2835527" y="1970542"/>
                  </a:lnTo>
                  <a:lnTo>
                    <a:pt x="2835360" y="1970163"/>
                  </a:lnTo>
                  <a:lnTo>
                    <a:pt x="2834651" y="1970217"/>
                  </a:lnTo>
                  <a:lnTo>
                    <a:pt x="2831710" y="1970443"/>
                  </a:lnTo>
                  <a:lnTo>
                    <a:pt x="2829221" y="1970670"/>
                  </a:lnTo>
                  <a:lnTo>
                    <a:pt x="2824696" y="1970443"/>
                  </a:lnTo>
                  <a:lnTo>
                    <a:pt x="2823339" y="1970217"/>
                  </a:lnTo>
                  <a:lnTo>
                    <a:pt x="2821528" y="1969538"/>
                  </a:lnTo>
                  <a:lnTo>
                    <a:pt x="2819945" y="1968632"/>
                  </a:lnTo>
                  <a:lnTo>
                    <a:pt x="2818587" y="1967274"/>
                  </a:lnTo>
                  <a:lnTo>
                    <a:pt x="2817230" y="1965916"/>
                  </a:lnTo>
                  <a:lnTo>
                    <a:pt x="2816325" y="1964558"/>
                  </a:lnTo>
                  <a:lnTo>
                    <a:pt x="2815646" y="1963426"/>
                  </a:lnTo>
                  <a:lnTo>
                    <a:pt x="2815420" y="1962067"/>
                  </a:lnTo>
                  <a:lnTo>
                    <a:pt x="2814741" y="1960030"/>
                  </a:lnTo>
                  <a:lnTo>
                    <a:pt x="2814062" y="1958672"/>
                  </a:lnTo>
                  <a:lnTo>
                    <a:pt x="2813610" y="1957993"/>
                  </a:lnTo>
                  <a:lnTo>
                    <a:pt x="2813157" y="1957314"/>
                  </a:lnTo>
                  <a:lnTo>
                    <a:pt x="2812252" y="1957087"/>
                  </a:lnTo>
                  <a:lnTo>
                    <a:pt x="2811800" y="1956861"/>
                  </a:lnTo>
                  <a:lnTo>
                    <a:pt x="2811121" y="1957087"/>
                  </a:lnTo>
                  <a:lnTo>
                    <a:pt x="2810442" y="1957314"/>
                  </a:lnTo>
                  <a:lnTo>
                    <a:pt x="2809537" y="1957993"/>
                  </a:lnTo>
                  <a:lnTo>
                    <a:pt x="2809084" y="1958672"/>
                  </a:lnTo>
                  <a:lnTo>
                    <a:pt x="2808179" y="1960483"/>
                  </a:lnTo>
                  <a:lnTo>
                    <a:pt x="2807501" y="1962747"/>
                  </a:lnTo>
                  <a:lnTo>
                    <a:pt x="2806822" y="1963878"/>
                  </a:lnTo>
                  <a:lnTo>
                    <a:pt x="2806369" y="1965010"/>
                  </a:lnTo>
                  <a:lnTo>
                    <a:pt x="2805012" y="1966821"/>
                  </a:lnTo>
                  <a:lnTo>
                    <a:pt x="2803654" y="1967953"/>
                  </a:lnTo>
                  <a:lnTo>
                    <a:pt x="2802976" y="1968632"/>
                  </a:lnTo>
                  <a:lnTo>
                    <a:pt x="2802523" y="1968632"/>
                  </a:lnTo>
                  <a:lnTo>
                    <a:pt x="2792115" y="1968406"/>
                  </a:lnTo>
                  <a:lnTo>
                    <a:pt x="2791436" y="1968406"/>
                  </a:lnTo>
                  <a:lnTo>
                    <a:pt x="2788948" y="1967953"/>
                  </a:lnTo>
                  <a:lnTo>
                    <a:pt x="2785554" y="1967500"/>
                  </a:lnTo>
                  <a:lnTo>
                    <a:pt x="2781481" y="1966369"/>
                  </a:lnTo>
                  <a:lnTo>
                    <a:pt x="2779445" y="1965463"/>
                  </a:lnTo>
                  <a:lnTo>
                    <a:pt x="2777182" y="1964558"/>
                  </a:lnTo>
                  <a:lnTo>
                    <a:pt x="2775146" y="1963426"/>
                  </a:lnTo>
                  <a:lnTo>
                    <a:pt x="2773110" y="1961615"/>
                  </a:lnTo>
                  <a:lnTo>
                    <a:pt x="2771300" y="1959804"/>
                  </a:lnTo>
                  <a:lnTo>
                    <a:pt x="2769490" y="1957540"/>
                  </a:lnTo>
                  <a:lnTo>
                    <a:pt x="2768132" y="1955276"/>
                  </a:lnTo>
                  <a:lnTo>
                    <a:pt x="2767001" y="1952107"/>
                  </a:lnTo>
                  <a:lnTo>
                    <a:pt x="2765870" y="1947579"/>
                  </a:lnTo>
                  <a:lnTo>
                    <a:pt x="2764965" y="1941694"/>
                  </a:lnTo>
                  <a:lnTo>
                    <a:pt x="2764286" y="1935582"/>
                  </a:lnTo>
                  <a:lnTo>
                    <a:pt x="2764286" y="1929017"/>
                  </a:lnTo>
                  <a:lnTo>
                    <a:pt x="2764286" y="1925621"/>
                  </a:lnTo>
                  <a:lnTo>
                    <a:pt x="2764512" y="1922452"/>
                  </a:lnTo>
                  <a:lnTo>
                    <a:pt x="2765191" y="1919283"/>
                  </a:lnTo>
                  <a:lnTo>
                    <a:pt x="2765870" y="1916340"/>
                  </a:lnTo>
                  <a:lnTo>
                    <a:pt x="2766548" y="1913397"/>
                  </a:lnTo>
                  <a:lnTo>
                    <a:pt x="2767906" y="1910907"/>
                  </a:lnTo>
                  <a:lnTo>
                    <a:pt x="2769037" y="1908643"/>
                  </a:lnTo>
                  <a:lnTo>
                    <a:pt x="2770621" y="1906379"/>
                  </a:lnTo>
                  <a:lnTo>
                    <a:pt x="2772431" y="1904115"/>
                  </a:lnTo>
                  <a:lnTo>
                    <a:pt x="2774241" y="1901625"/>
                  </a:lnTo>
                  <a:lnTo>
                    <a:pt x="2775599" y="1899362"/>
                  </a:lnTo>
                  <a:lnTo>
                    <a:pt x="2776730" y="1897324"/>
                  </a:lnTo>
                  <a:lnTo>
                    <a:pt x="2777635" y="1895060"/>
                  </a:lnTo>
                  <a:lnTo>
                    <a:pt x="2778314" y="1892797"/>
                  </a:lnTo>
                  <a:lnTo>
                    <a:pt x="2778766" y="1890759"/>
                  </a:lnTo>
                  <a:lnTo>
                    <a:pt x="2778766" y="1888722"/>
                  </a:lnTo>
                  <a:lnTo>
                    <a:pt x="2778766" y="1886911"/>
                  </a:lnTo>
                  <a:lnTo>
                    <a:pt x="2778540" y="1885100"/>
                  </a:lnTo>
                  <a:lnTo>
                    <a:pt x="2777635" y="1883289"/>
                  </a:lnTo>
                  <a:lnTo>
                    <a:pt x="2776956" y="1881704"/>
                  </a:lnTo>
                  <a:lnTo>
                    <a:pt x="2776277" y="1880120"/>
                  </a:lnTo>
                  <a:lnTo>
                    <a:pt x="2774920" y="1878761"/>
                  </a:lnTo>
                  <a:lnTo>
                    <a:pt x="2773789" y="1877403"/>
                  </a:lnTo>
                  <a:lnTo>
                    <a:pt x="2772205" y="1876271"/>
                  </a:lnTo>
                  <a:lnTo>
                    <a:pt x="2767906" y="1873328"/>
                  </a:lnTo>
                  <a:lnTo>
                    <a:pt x="2760892" y="1869027"/>
                  </a:lnTo>
                  <a:lnTo>
                    <a:pt x="2752068" y="1864047"/>
                  </a:lnTo>
                  <a:lnTo>
                    <a:pt x="2741208" y="1858161"/>
                  </a:lnTo>
                  <a:lnTo>
                    <a:pt x="2728733" y="1851373"/>
                  </a:lnTo>
                  <a:lnTo>
                    <a:pt x="2735036" y="1883775"/>
                  </a:lnTo>
                  <a:lnTo>
                    <a:pt x="2738211" y="1900340"/>
                  </a:lnTo>
                  <a:lnTo>
                    <a:pt x="2741159" y="1915089"/>
                  </a:lnTo>
                  <a:lnTo>
                    <a:pt x="2744107" y="1928704"/>
                  </a:lnTo>
                  <a:lnTo>
                    <a:pt x="2747055" y="1940730"/>
                  </a:lnTo>
                  <a:lnTo>
                    <a:pt x="2749550" y="1950034"/>
                  </a:lnTo>
                  <a:lnTo>
                    <a:pt x="2751818" y="1957068"/>
                  </a:lnTo>
                  <a:lnTo>
                    <a:pt x="2754086" y="1962741"/>
                  </a:lnTo>
                  <a:lnTo>
                    <a:pt x="2756807" y="1968187"/>
                  </a:lnTo>
                  <a:lnTo>
                    <a:pt x="2759529" y="1974087"/>
                  </a:lnTo>
                  <a:lnTo>
                    <a:pt x="2762477" y="1979760"/>
                  </a:lnTo>
                  <a:lnTo>
                    <a:pt x="2768827" y="1990878"/>
                  </a:lnTo>
                  <a:lnTo>
                    <a:pt x="2775177" y="2001089"/>
                  </a:lnTo>
                  <a:lnTo>
                    <a:pt x="2780846" y="2009939"/>
                  </a:lnTo>
                  <a:lnTo>
                    <a:pt x="2785609" y="2017973"/>
                  </a:lnTo>
                  <a:lnTo>
                    <a:pt x="2790145" y="2022873"/>
                  </a:lnTo>
                  <a:lnTo>
                    <a:pt x="2798536" y="2036261"/>
                  </a:lnTo>
                  <a:lnTo>
                    <a:pt x="2814864" y="2063718"/>
                  </a:lnTo>
                  <a:lnTo>
                    <a:pt x="2827564" y="2084821"/>
                  </a:lnTo>
                  <a:lnTo>
                    <a:pt x="2832780" y="2093216"/>
                  </a:lnTo>
                  <a:lnTo>
                    <a:pt x="2836182" y="2098435"/>
                  </a:lnTo>
                  <a:lnTo>
                    <a:pt x="2837316" y="2100251"/>
                  </a:lnTo>
                  <a:lnTo>
                    <a:pt x="2837996" y="2102293"/>
                  </a:lnTo>
                  <a:lnTo>
                    <a:pt x="2838450" y="2104108"/>
                  </a:lnTo>
                  <a:lnTo>
                    <a:pt x="2838450" y="2106150"/>
                  </a:lnTo>
                  <a:lnTo>
                    <a:pt x="2837996" y="2108193"/>
                  </a:lnTo>
                  <a:lnTo>
                    <a:pt x="2837316" y="2110235"/>
                  </a:lnTo>
                  <a:lnTo>
                    <a:pt x="2836409" y="2112050"/>
                  </a:lnTo>
                  <a:lnTo>
                    <a:pt x="2835275" y="2113865"/>
                  </a:lnTo>
                  <a:lnTo>
                    <a:pt x="2833914" y="2115681"/>
                  </a:lnTo>
                  <a:lnTo>
                    <a:pt x="2832100" y="2117269"/>
                  </a:lnTo>
                  <a:lnTo>
                    <a:pt x="2830512" y="2118858"/>
                  </a:lnTo>
                  <a:lnTo>
                    <a:pt x="2828471" y="2119992"/>
                  </a:lnTo>
                  <a:lnTo>
                    <a:pt x="2826204" y="2121127"/>
                  </a:lnTo>
                  <a:lnTo>
                    <a:pt x="2823936" y="2121807"/>
                  </a:lnTo>
                  <a:lnTo>
                    <a:pt x="2821441" y="2122261"/>
                  </a:lnTo>
                  <a:lnTo>
                    <a:pt x="2819173" y="2122488"/>
                  </a:lnTo>
                  <a:lnTo>
                    <a:pt x="2815771" y="2122261"/>
                  </a:lnTo>
                  <a:lnTo>
                    <a:pt x="2810782" y="2121807"/>
                  </a:lnTo>
                  <a:lnTo>
                    <a:pt x="2797175" y="2119992"/>
                  </a:lnTo>
                  <a:lnTo>
                    <a:pt x="2780166" y="2117269"/>
                  </a:lnTo>
                  <a:lnTo>
                    <a:pt x="2761570" y="2114092"/>
                  </a:lnTo>
                  <a:lnTo>
                    <a:pt x="2742746" y="2110462"/>
                  </a:lnTo>
                  <a:lnTo>
                    <a:pt x="2725284" y="2106604"/>
                  </a:lnTo>
                  <a:lnTo>
                    <a:pt x="2717800" y="2105016"/>
                  </a:lnTo>
                  <a:lnTo>
                    <a:pt x="2711677" y="2103201"/>
                  </a:lnTo>
                  <a:lnTo>
                    <a:pt x="2706688" y="2101839"/>
                  </a:lnTo>
                  <a:lnTo>
                    <a:pt x="2703286" y="2100251"/>
                  </a:lnTo>
                  <a:lnTo>
                    <a:pt x="2697162" y="2097074"/>
                  </a:lnTo>
                  <a:lnTo>
                    <a:pt x="2690359" y="2092763"/>
                  </a:lnTo>
                  <a:lnTo>
                    <a:pt x="2682875" y="2087543"/>
                  </a:lnTo>
                  <a:lnTo>
                    <a:pt x="2679246" y="2084821"/>
                  </a:lnTo>
                  <a:lnTo>
                    <a:pt x="2675391" y="2081644"/>
                  </a:lnTo>
                  <a:lnTo>
                    <a:pt x="2671989" y="2078694"/>
                  </a:lnTo>
                  <a:lnTo>
                    <a:pt x="2668814" y="2075290"/>
                  </a:lnTo>
                  <a:lnTo>
                    <a:pt x="2665639" y="2071886"/>
                  </a:lnTo>
                  <a:lnTo>
                    <a:pt x="2662918" y="2068483"/>
                  </a:lnTo>
                  <a:lnTo>
                    <a:pt x="2660423" y="2065079"/>
                  </a:lnTo>
                  <a:lnTo>
                    <a:pt x="2658382" y="2061448"/>
                  </a:lnTo>
                  <a:lnTo>
                    <a:pt x="2656795" y="2058045"/>
                  </a:lnTo>
                  <a:lnTo>
                    <a:pt x="2656114" y="2054868"/>
                  </a:lnTo>
                  <a:lnTo>
                    <a:pt x="2654754" y="2048061"/>
                  </a:lnTo>
                  <a:lnTo>
                    <a:pt x="2652939" y="2042161"/>
                  </a:lnTo>
                  <a:lnTo>
                    <a:pt x="2651125" y="2036488"/>
                  </a:lnTo>
                  <a:lnTo>
                    <a:pt x="2650544" y="2034891"/>
                  </a:lnTo>
                  <a:lnTo>
                    <a:pt x="2647538" y="2036545"/>
                  </a:lnTo>
                  <a:lnTo>
                    <a:pt x="2642334" y="2038582"/>
                  </a:lnTo>
                  <a:lnTo>
                    <a:pt x="2639845" y="2039261"/>
                  </a:lnTo>
                  <a:lnTo>
                    <a:pt x="2636904" y="2040167"/>
                  </a:lnTo>
                  <a:lnTo>
                    <a:pt x="2633962" y="2040620"/>
                  </a:lnTo>
                  <a:lnTo>
                    <a:pt x="2631021" y="2041072"/>
                  </a:lnTo>
                  <a:lnTo>
                    <a:pt x="2627854" y="2041299"/>
                  </a:lnTo>
                  <a:lnTo>
                    <a:pt x="2624460" y="2041525"/>
                  </a:lnTo>
                  <a:lnTo>
                    <a:pt x="2621066" y="2041525"/>
                  </a:lnTo>
                  <a:lnTo>
                    <a:pt x="2617898" y="2041299"/>
                  </a:lnTo>
                  <a:lnTo>
                    <a:pt x="2614731" y="2040846"/>
                  </a:lnTo>
                  <a:lnTo>
                    <a:pt x="2612017" y="2040393"/>
                  </a:lnTo>
                  <a:lnTo>
                    <a:pt x="2609301" y="2039941"/>
                  </a:lnTo>
                  <a:lnTo>
                    <a:pt x="2606585" y="2038809"/>
                  </a:lnTo>
                  <a:lnTo>
                    <a:pt x="2604097" y="2038130"/>
                  </a:lnTo>
                  <a:lnTo>
                    <a:pt x="2601608" y="2036771"/>
                  </a:lnTo>
                  <a:lnTo>
                    <a:pt x="2599345" y="2035866"/>
                  </a:lnTo>
                  <a:lnTo>
                    <a:pt x="2597309" y="2034281"/>
                  </a:lnTo>
                  <a:lnTo>
                    <a:pt x="2593463" y="2031565"/>
                  </a:lnTo>
                  <a:lnTo>
                    <a:pt x="2590295" y="2028395"/>
                  </a:lnTo>
                  <a:lnTo>
                    <a:pt x="2587354" y="2025000"/>
                  </a:lnTo>
                  <a:lnTo>
                    <a:pt x="2584865" y="2021604"/>
                  </a:lnTo>
                  <a:lnTo>
                    <a:pt x="2582602" y="2017756"/>
                  </a:lnTo>
                  <a:lnTo>
                    <a:pt x="2580792" y="2014134"/>
                  </a:lnTo>
                  <a:lnTo>
                    <a:pt x="2579435" y="2010285"/>
                  </a:lnTo>
                  <a:lnTo>
                    <a:pt x="2578077" y="2006663"/>
                  </a:lnTo>
                  <a:lnTo>
                    <a:pt x="2577398" y="2003041"/>
                  </a:lnTo>
                  <a:lnTo>
                    <a:pt x="2576946" y="1999646"/>
                  </a:lnTo>
                  <a:lnTo>
                    <a:pt x="2576267" y="1996703"/>
                  </a:lnTo>
                  <a:lnTo>
                    <a:pt x="2576267" y="1993760"/>
                  </a:lnTo>
                  <a:lnTo>
                    <a:pt x="2576267" y="1991044"/>
                  </a:lnTo>
                  <a:lnTo>
                    <a:pt x="2576720" y="1988101"/>
                  </a:lnTo>
                  <a:lnTo>
                    <a:pt x="2577172" y="1985384"/>
                  </a:lnTo>
                  <a:lnTo>
                    <a:pt x="2577851" y="1982668"/>
                  </a:lnTo>
                  <a:lnTo>
                    <a:pt x="2578756" y="1980178"/>
                  </a:lnTo>
                  <a:lnTo>
                    <a:pt x="2579887" y="1977687"/>
                  </a:lnTo>
                  <a:lnTo>
                    <a:pt x="2580792" y="1975197"/>
                  </a:lnTo>
                  <a:lnTo>
                    <a:pt x="2583281" y="1970670"/>
                  </a:lnTo>
                  <a:lnTo>
                    <a:pt x="2585770" y="1967274"/>
                  </a:lnTo>
                  <a:lnTo>
                    <a:pt x="2588485" y="1964331"/>
                  </a:lnTo>
                  <a:lnTo>
                    <a:pt x="2589616" y="1963426"/>
                  </a:lnTo>
                  <a:lnTo>
                    <a:pt x="2590974" y="1962520"/>
                  </a:lnTo>
                  <a:lnTo>
                    <a:pt x="2594594" y="1960709"/>
                  </a:lnTo>
                  <a:lnTo>
                    <a:pt x="2596178" y="1960030"/>
                  </a:lnTo>
                  <a:lnTo>
                    <a:pt x="2596856" y="1959351"/>
                  </a:lnTo>
                  <a:lnTo>
                    <a:pt x="2597309" y="1958672"/>
                  </a:lnTo>
                  <a:lnTo>
                    <a:pt x="2597309" y="1957314"/>
                  </a:lnTo>
                  <a:lnTo>
                    <a:pt x="2597083" y="1955955"/>
                  </a:lnTo>
                  <a:lnTo>
                    <a:pt x="2596630" y="1953465"/>
                  </a:lnTo>
                  <a:lnTo>
                    <a:pt x="2595499" y="1950522"/>
                  </a:lnTo>
                  <a:lnTo>
                    <a:pt x="2593689" y="1946221"/>
                  </a:lnTo>
                  <a:lnTo>
                    <a:pt x="2587806" y="1934450"/>
                  </a:lnTo>
                  <a:lnTo>
                    <a:pt x="2578304" y="1916566"/>
                  </a:lnTo>
                  <a:lnTo>
                    <a:pt x="2564954" y="1892118"/>
                  </a:lnTo>
                  <a:lnTo>
                    <a:pt x="2561108" y="1885100"/>
                  </a:lnTo>
                  <a:lnTo>
                    <a:pt x="2557035" y="1878535"/>
                  </a:lnTo>
                  <a:lnTo>
                    <a:pt x="2552963" y="1871970"/>
                  </a:lnTo>
                  <a:lnTo>
                    <a:pt x="2548664" y="1866084"/>
                  </a:lnTo>
                  <a:lnTo>
                    <a:pt x="2544139" y="1860199"/>
                  </a:lnTo>
                  <a:lnTo>
                    <a:pt x="2540066" y="1854766"/>
                  </a:lnTo>
                  <a:lnTo>
                    <a:pt x="2535767" y="1849559"/>
                  </a:lnTo>
                  <a:lnTo>
                    <a:pt x="2531695" y="1844805"/>
                  </a:lnTo>
                  <a:lnTo>
                    <a:pt x="2523776" y="1835750"/>
                  </a:lnTo>
                  <a:lnTo>
                    <a:pt x="2516536" y="1828732"/>
                  </a:lnTo>
                  <a:lnTo>
                    <a:pt x="2510200" y="1822620"/>
                  </a:lnTo>
                  <a:lnTo>
                    <a:pt x="2505675" y="1818546"/>
                  </a:lnTo>
                  <a:lnTo>
                    <a:pt x="2503187" y="1816508"/>
                  </a:lnTo>
                  <a:lnTo>
                    <a:pt x="2500698" y="1815150"/>
                  </a:lnTo>
                  <a:lnTo>
                    <a:pt x="2498435" y="1814018"/>
                  </a:lnTo>
                  <a:lnTo>
                    <a:pt x="2496173" y="1813565"/>
                  </a:lnTo>
                  <a:lnTo>
                    <a:pt x="2494589" y="1813113"/>
                  </a:lnTo>
                  <a:lnTo>
                    <a:pt x="2493005" y="1812886"/>
                  </a:lnTo>
                  <a:lnTo>
                    <a:pt x="2491648" y="1812886"/>
                  </a:lnTo>
                  <a:lnTo>
                    <a:pt x="2491421" y="1816508"/>
                  </a:lnTo>
                  <a:lnTo>
                    <a:pt x="2491421" y="1824884"/>
                  </a:lnTo>
                  <a:lnTo>
                    <a:pt x="2491648" y="1829638"/>
                  </a:lnTo>
                  <a:lnTo>
                    <a:pt x="2492326" y="1833713"/>
                  </a:lnTo>
                  <a:lnTo>
                    <a:pt x="2492779" y="1835297"/>
                  </a:lnTo>
                  <a:lnTo>
                    <a:pt x="2493231" y="1836656"/>
                  </a:lnTo>
                  <a:lnTo>
                    <a:pt x="2493684" y="1837561"/>
                  </a:lnTo>
                  <a:lnTo>
                    <a:pt x="2494589" y="1838014"/>
                  </a:lnTo>
                  <a:lnTo>
                    <a:pt x="2495268" y="1838467"/>
                  </a:lnTo>
                  <a:lnTo>
                    <a:pt x="2496173" y="1839146"/>
                  </a:lnTo>
                  <a:lnTo>
                    <a:pt x="2498209" y="1840730"/>
                  </a:lnTo>
                  <a:lnTo>
                    <a:pt x="2500245" y="1843447"/>
                  </a:lnTo>
                  <a:lnTo>
                    <a:pt x="2501829" y="1846842"/>
                  </a:lnTo>
                  <a:lnTo>
                    <a:pt x="2503639" y="1850691"/>
                  </a:lnTo>
                  <a:lnTo>
                    <a:pt x="2505223" y="1855445"/>
                  </a:lnTo>
                  <a:lnTo>
                    <a:pt x="2505675" y="1858161"/>
                  </a:lnTo>
                  <a:lnTo>
                    <a:pt x="2505902" y="1860878"/>
                  </a:lnTo>
                  <a:lnTo>
                    <a:pt x="2506128" y="1863594"/>
                  </a:lnTo>
                  <a:lnTo>
                    <a:pt x="2506354" y="1866763"/>
                  </a:lnTo>
                  <a:lnTo>
                    <a:pt x="2506128" y="1869933"/>
                  </a:lnTo>
                  <a:lnTo>
                    <a:pt x="2505675" y="1873328"/>
                  </a:lnTo>
                  <a:lnTo>
                    <a:pt x="2504544" y="1876498"/>
                  </a:lnTo>
                  <a:lnTo>
                    <a:pt x="2503413" y="1879893"/>
                  </a:lnTo>
                  <a:lnTo>
                    <a:pt x="2501829" y="1883063"/>
                  </a:lnTo>
                  <a:lnTo>
                    <a:pt x="2500019" y="1886458"/>
                  </a:lnTo>
                  <a:lnTo>
                    <a:pt x="2497756" y="1889401"/>
                  </a:lnTo>
                  <a:lnTo>
                    <a:pt x="2495041" y="1892344"/>
                  </a:lnTo>
                  <a:lnTo>
                    <a:pt x="2492100" y="1895060"/>
                  </a:lnTo>
                  <a:lnTo>
                    <a:pt x="2488706" y="1897551"/>
                  </a:lnTo>
                  <a:lnTo>
                    <a:pt x="2485086" y="1899814"/>
                  </a:lnTo>
                  <a:lnTo>
                    <a:pt x="2481013" y="1901625"/>
                  </a:lnTo>
                  <a:lnTo>
                    <a:pt x="2476715" y="1903210"/>
                  </a:lnTo>
                  <a:lnTo>
                    <a:pt x="2472190" y="1904115"/>
                  </a:lnTo>
                  <a:lnTo>
                    <a:pt x="2466986" y="1905021"/>
                  </a:lnTo>
                  <a:lnTo>
                    <a:pt x="2461782" y="1905247"/>
                  </a:lnTo>
                  <a:lnTo>
                    <a:pt x="2456578" y="1905021"/>
                  </a:lnTo>
                  <a:lnTo>
                    <a:pt x="2451600" y="1904115"/>
                  </a:lnTo>
                  <a:lnTo>
                    <a:pt x="2447301" y="1902984"/>
                  </a:lnTo>
                  <a:lnTo>
                    <a:pt x="2443229" y="1901399"/>
                  </a:lnTo>
                  <a:lnTo>
                    <a:pt x="2439609" y="1899362"/>
                  </a:lnTo>
                  <a:lnTo>
                    <a:pt x="2436441" y="1897098"/>
                  </a:lnTo>
                  <a:lnTo>
                    <a:pt x="2433274" y="1894608"/>
                  </a:lnTo>
                  <a:lnTo>
                    <a:pt x="2431011" y="1891891"/>
                  </a:lnTo>
                  <a:lnTo>
                    <a:pt x="2428748" y="1889175"/>
                  </a:lnTo>
                  <a:lnTo>
                    <a:pt x="2426712" y="1886005"/>
                  </a:lnTo>
                  <a:lnTo>
                    <a:pt x="2424902" y="1883063"/>
                  </a:lnTo>
                  <a:lnTo>
                    <a:pt x="2423771" y="1880120"/>
                  </a:lnTo>
                  <a:lnTo>
                    <a:pt x="2422639" y="1877177"/>
                  </a:lnTo>
                  <a:lnTo>
                    <a:pt x="2421961" y="1874460"/>
                  </a:lnTo>
                  <a:lnTo>
                    <a:pt x="2421508" y="1871970"/>
                  </a:lnTo>
                  <a:lnTo>
                    <a:pt x="2421508" y="1869706"/>
                  </a:lnTo>
                  <a:lnTo>
                    <a:pt x="2421508" y="1867443"/>
                  </a:lnTo>
                  <a:lnTo>
                    <a:pt x="2421961" y="1865405"/>
                  </a:lnTo>
                  <a:lnTo>
                    <a:pt x="2422639" y="1862915"/>
                  </a:lnTo>
                  <a:lnTo>
                    <a:pt x="2423771" y="1860651"/>
                  </a:lnTo>
                  <a:lnTo>
                    <a:pt x="2424676" y="1858161"/>
                  </a:lnTo>
                  <a:lnTo>
                    <a:pt x="2426260" y="1855897"/>
                  </a:lnTo>
                  <a:lnTo>
                    <a:pt x="2428975" y="1851596"/>
                  </a:lnTo>
                  <a:lnTo>
                    <a:pt x="2431690" y="1847974"/>
                  </a:lnTo>
                  <a:lnTo>
                    <a:pt x="2434179" y="1845031"/>
                  </a:lnTo>
                  <a:lnTo>
                    <a:pt x="2436667" y="1842541"/>
                  </a:lnTo>
                  <a:lnTo>
                    <a:pt x="2436441" y="1836656"/>
                  </a:lnTo>
                  <a:lnTo>
                    <a:pt x="2416304" y="1837108"/>
                  </a:lnTo>
                  <a:lnTo>
                    <a:pt x="2416078" y="1817866"/>
                  </a:lnTo>
                  <a:lnTo>
                    <a:pt x="2415852" y="1803605"/>
                  </a:lnTo>
                  <a:lnTo>
                    <a:pt x="2415626" y="1794776"/>
                  </a:lnTo>
                  <a:lnTo>
                    <a:pt x="2415626" y="1792965"/>
                  </a:lnTo>
                  <a:lnTo>
                    <a:pt x="2415626" y="1791607"/>
                  </a:lnTo>
                  <a:lnTo>
                    <a:pt x="2416078" y="1789117"/>
                  </a:lnTo>
                  <a:lnTo>
                    <a:pt x="2415852" y="1787985"/>
                  </a:lnTo>
                  <a:lnTo>
                    <a:pt x="2415626" y="1787532"/>
                  </a:lnTo>
                  <a:lnTo>
                    <a:pt x="2415173" y="1787306"/>
                  </a:lnTo>
                  <a:lnTo>
                    <a:pt x="2414042" y="1787306"/>
                  </a:lnTo>
                  <a:lnTo>
                    <a:pt x="2407254" y="1787985"/>
                  </a:lnTo>
                  <a:lnTo>
                    <a:pt x="2400240" y="1789343"/>
                  </a:lnTo>
                  <a:lnTo>
                    <a:pt x="2393452" y="1790701"/>
                  </a:lnTo>
                  <a:lnTo>
                    <a:pt x="2387117" y="1792512"/>
                  </a:lnTo>
                  <a:lnTo>
                    <a:pt x="2380782" y="1794550"/>
                  </a:lnTo>
                  <a:lnTo>
                    <a:pt x="2374673" y="1796814"/>
                  </a:lnTo>
                  <a:lnTo>
                    <a:pt x="2368564" y="1799077"/>
                  </a:lnTo>
                  <a:lnTo>
                    <a:pt x="2362908" y="1801341"/>
                  </a:lnTo>
                  <a:lnTo>
                    <a:pt x="2357478" y="1803831"/>
                  </a:lnTo>
                  <a:lnTo>
                    <a:pt x="2352274" y="1806548"/>
                  </a:lnTo>
                  <a:lnTo>
                    <a:pt x="2342319" y="1811754"/>
                  </a:lnTo>
                  <a:lnTo>
                    <a:pt x="2333721" y="1816735"/>
                  </a:lnTo>
                  <a:lnTo>
                    <a:pt x="2326028" y="1821488"/>
                  </a:lnTo>
                  <a:lnTo>
                    <a:pt x="2323986" y="1822903"/>
                  </a:lnTo>
                  <a:lnTo>
                    <a:pt x="2323854" y="1823166"/>
                  </a:lnTo>
                  <a:lnTo>
                    <a:pt x="2322947" y="1824980"/>
                  </a:lnTo>
                  <a:lnTo>
                    <a:pt x="2321812" y="1826568"/>
                  </a:lnTo>
                  <a:lnTo>
                    <a:pt x="2320451" y="1827701"/>
                  </a:lnTo>
                  <a:lnTo>
                    <a:pt x="2319090" y="1828835"/>
                  </a:lnTo>
                  <a:lnTo>
                    <a:pt x="2317502" y="1829742"/>
                  </a:lnTo>
                  <a:lnTo>
                    <a:pt x="2315914" y="1830423"/>
                  </a:lnTo>
                  <a:lnTo>
                    <a:pt x="2314556" y="1831101"/>
                  </a:lnTo>
                  <a:lnTo>
                    <a:pt x="2312453" y="1833486"/>
                  </a:lnTo>
                  <a:lnTo>
                    <a:pt x="2309964" y="1836656"/>
                  </a:lnTo>
                  <a:lnTo>
                    <a:pt x="2308154" y="1839372"/>
                  </a:lnTo>
                  <a:lnTo>
                    <a:pt x="2307249" y="1841636"/>
                  </a:lnTo>
                  <a:lnTo>
                    <a:pt x="2306796" y="1843220"/>
                  </a:lnTo>
                  <a:lnTo>
                    <a:pt x="2304063" y="1875389"/>
                  </a:lnTo>
                  <a:lnTo>
                    <a:pt x="2305248" y="1877550"/>
                  </a:lnTo>
                  <a:lnTo>
                    <a:pt x="2306845" y="1880685"/>
                  </a:lnTo>
                  <a:lnTo>
                    <a:pt x="2307986" y="1883820"/>
                  </a:lnTo>
                  <a:lnTo>
                    <a:pt x="2309127" y="1887403"/>
                  </a:lnTo>
                  <a:lnTo>
                    <a:pt x="2309584" y="1890986"/>
                  </a:lnTo>
                  <a:lnTo>
                    <a:pt x="2309812" y="1894569"/>
                  </a:lnTo>
                  <a:lnTo>
                    <a:pt x="2309584" y="1898376"/>
                  </a:lnTo>
                  <a:lnTo>
                    <a:pt x="2309127" y="1901735"/>
                  </a:lnTo>
                  <a:lnTo>
                    <a:pt x="2307986" y="1905095"/>
                  </a:lnTo>
                  <a:lnTo>
                    <a:pt x="2306845" y="1908678"/>
                  </a:lnTo>
                  <a:lnTo>
                    <a:pt x="2305248" y="1911589"/>
                  </a:lnTo>
                  <a:lnTo>
                    <a:pt x="2303651" y="1914500"/>
                  </a:lnTo>
                  <a:lnTo>
                    <a:pt x="2301368" y="1917412"/>
                  </a:lnTo>
                  <a:lnTo>
                    <a:pt x="2299086" y="1919875"/>
                  </a:lnTo>
                  <a:lnTo>
                    <a:pt x="2296348" y="1922114"/>
                  </a:lnTo>
                  <a:lnTo>
                    <a:pt x="2293610" y="1924354"/>
                  </a:lnTo>
                  <a:lnTo>
                    <a:pt x="2290643" y="1925921"/>
                  </a:lnTo>
                  <a:lnTo>
                    <a:pt x="2287448" y="1927489"/>
                  </a:lnTo>
                  <a:lnTo>
                    <a:pt x="2284025" y="1928609"/>
                  </a:lnTo>
                  <a:lnTo>
                    <a:pt x="2280602" y="1929728"/>
                  </a:lnTo>
                  <a:lnTo>
                    <a:pt x="2276951" y="1930176"/>
                  </a:lnTo>
                  <a:lnTo>
                    <a:pt x="2273071" y="1930400"/>
                  </a:lnTo>
                  <a:lnTo>
                    <a:pt x="2269648" y="1930176"/>
                  </a:lnTo>
                  <a:lnTo>
                    <a:pt x="2265997" y="1929728"/>
                  </a:lnTo>
                  <a:lnTo>
                    <a:pt x="2262346" y="1928609"/>
                  </a:lnTo>
                  <a:lnTo>
                    <a:pt x="2259151" y="1927489"/>
                  </a:lnTo>
                  <a:lnTo>
                    <a:pt x="2255956" y="1925921"/>
                  </a:lnTo>
                  <a:lnTo>
                    <a:pt x="2252989" y="1924354"/>
                  </a:lnTo>
                  <a:lnTo>
                    <a:pt x="2250251" y="1922114"/>
                  </a:lnTo>
                  <a:lnTo>
                    <a:pt x="2247513" y="1919875"/>
                  </a:lnTo>
                  <a:lnTo>
                    <a:pt x="2245231" y="1917412"/>
                  </a:lnTo>
                  <a:lnTo>
                    <a:pt x="2242948" y="1914500"/>
                  </a:lnTo>
                  <a:lnTo>
                    <a:pt x="2241123" y="1911589"/>
                  </a:lnTo>
                  <a:lnTo>
                    <a:pt x="2239754" y="1908678"/>
                  </a:lnTo>
                  <a:lnTo>
                    <a:pt x="2238384" y="1905095"/>
                  </a:lnTo>
                  <a:lnTo>
                    <a:pt x="2237472" y="1901735"/>
                  </a:lnTo>
                  <a:lnTo>
                    <a:pt x="2237015" y="1898376"/>
                  </a:lnTo>
                  <a:lnTo>
                    <a:pt x="2236787" y="1894569"/>
                  </a:lnTo>
                  <a:lnTo>
                    <a:pt x="2237015" y="1890986"/>
                  </a:lnTo>
                  <a:lnTo>
                    <a:pt x="2237472" y="1887403"/>
                  </a:lnTo>
                  <a:lnTo>
                    <a:pt x="2238384" y="1883820"/>
                  </a:lnTo>
                  <a:lnTo>
                    <a:pt x="2239754" y="1880685"/>
                  </a:lnTo>
                  <a:lnTo>
                    <a:pt x="2241123" y="1877550"/>
                  </a:lnTo>
                  <a:lnTo>
                    <a:pt x="2242948" y="1874638"/>
                  </a:lnTo>
                  <a:lnTo>
                    <a:pt x="2245231" y="1871951"/>
                  </a:lnTo>
                  <a:lnTo>
                    <a:pt x="2247513" y="1869264"/>
                  </a:lnTo>
                  <a:lnTo>
                    <a:pt x="2250251" y="1867024"/>
                  </a:lnTo>
                  <a:lnTo>
                    <a:pt x="2252989" y="1865009"/>
                  </a:lnTo>
                  <a:lnTo>
                    <a:pt x="2255956" y="1862993"/>
                  </a:lnTo>
                  <a:lnTo>
                    <a:pt x="2259151" y="1861650"/>
                  </a:lnTo>
                  <a:lnTo>
                    <a:pt x="2262346" y="1860306"/>
                  </a:lnTo>
                  <a:lnTo>
                    <a:pt x="2265997" y="1859634"/>
                  </a:lnTo>
                  <a:lnTo>
                    <a:pt x="2269648" y="1858962"/>
                  </a:lnTo>
                  <a:lnTo>
                    <a:pt x="2273071" y="1858962"/>
                  </a:lnTo>
                  <a:lnTo>
                    <a:pt x="2276951" y="1858962"/>
                  </a:lnTo>
                  <a:lnTo>
                    <a:pt x="2278062" y="1859167"/>
                  </a:lnTo>
                  <a:lnTo>
                    <a:pt x="2278062" y="1841316"/>
                  </a:lnTo>
                  <a:lnTo>
                    <a:pt x="2272127" y="1843121"/>
                  </a:lnTo>
                  <a:lnTo>
                    <a:pt x="2260102" y="1846296"/>
                  </a:lnTo>
                  <a:lnTo>
                    <a:pt x="2247397" y="1849697"/>
                  </a:lnTo>
                  <a:lnTo>
                    <a:pt x="2234465" y="1852645"/>
                  </a:lnTo>
                  <a:lnTo>
                    <a:pt x="2221987" y="1855139"/>
                  </a:lnTo>
                  <a:lnTo>
                    <a:pt x="2211097" y="1857180"/>
                  </a:lnTo>
                  <a:lnTo>
                    <a:pt x="2202022" y="1858541"/>
                  </a:lnTo>
                  <a:lnTo>
                    <a:pt x="2198392" y="1858768"/>
                  </a:lnTo>
                  <a:lnTo>
                    <a:pt x="2195670" y="1858994"/>
                  </a:lnTo>
                  <a:lnTo>
                    <a:pt x="2194535" y="1858994"/>
                  </a:lnTo>
                  <a:lnTo>
                    <a:pt x="2193401" y="1859221"/>
                  </a:lnTo>
                  <a:lnTo>
                    <a:pt x="2192493" y="1859448"/>
                  </a:lnTo>
                  <a:lnTo>
                    <a:pt x="2191813" y="1860355"/>
                  </a:lnTo>
                  <a:lnTo>
                    <a:pt x="2191359" y="1860809"/>
                  </a:lnTo>
                  <a:lnTo>
                    <a:pt x="2190452" y="1861489"/>
                  </a:lnTo>
                  <a:lnTo>
                    <a:pt x="2189544" y="1863530"/>
                  </a:lnTo>
                  <a:lnTo>
                    <a:pt x="2189090" y="1865797"/>
                  </a:lnTo>
                  <a:lnTo>
                    <a:pt x="2188863" y="1868518"/>
                  </a:lnTo>
                  <a:lnTo>
                    <a:pt x="2188637" y="1871240"/>
                  </a:lnTo>
                  <a:lnTo>
                    <a:pt x="2188863" y="1874414"/>
                  </a:lnTo>
                  <a:lnTo>
                    <a:pt x="2189544" y="1880763"/>
                  </a:lnTo>
                  <a:lnTo>
                    <a:pt x="2190225" y="1887566"/>
                  </a:lnTo>
                  <a:lnTo>
                    <a:pt x="2190905" y="1893689"/>
                  </a:lnTo>
                  <a:lnTo>
                    <a:pt x="2191359" y="1896637"/>
                  </a:lnTo>
                  <a:lnTo>
                    <a:pt x="2191586" y="1899131"/>
                  </a:lnTo>
                  <a:lnTo>
                    <a:pt x="2191586" y="1901852"/>
                  </a:lnTo>
                  <a:lnTo>
                    <a:pt x="2192267" y="1905027"/>
                  </a:lnTo>
                  <a:lnTo>
                    <a:pt x="2192947" y="1908202"/>
                  </a:lnTo>
                  <a:lnTo>
                    <a:pt x="2194308" y="1911830"/>
                  </a:lnTo>
                  <a:lnTo>
                    <a:pt x="2195670" y="1915911"/>
                  </a:lnTo>
                  <a:lnTo>
                    <a:pt x="2197485" y="1919766"/>
                  </a:lnTo>
                  <a:lnTo>
                    <a:pt x="2201768" y="1928383"/>
                  </a:lnTo>
                  <a:lnTo>
                    <a:pt x="2206560" y="1937227"/>
                  </a:lnTo>
                  <a:lnTo>
                    <a:pt x="2212005" y="1945844"/>
                  </a:lnTo>
                  <a:lnTo>
                    <a:pt x="2217450" y="1953781"/>
                  </a:lnTo>
                  <a:lnTo>
                    <a:pt x="2220626" y="1957409"/>
                  </a:lnTo>
                  <a:lnTo>
                    <a:pt x="2223348" y="1960810"/>
                  </a:lnTo>
                  <a:lnTo>
                    <a:pt x="2223848" y="1961446"/>
                  </a:lnTo>
                  <a:lnTo>
                    <a:pt x="2225427" y="1960259"/>
                  </a:lnTo>
                  <a:lnTo>
                    <a:pt x="2228329" y="1958243"/>
                  </a:lnTo>
                  <a:lnTo>
                    <a:pt x="2231678" y="1956900"/>
                  </a:lnTo>
                  <a:lnTo>
                    <a:pt x="2235027" y="1955556"/>
                  </a:lnTo>
                  <a:lnTo>
                    <a:pt x="2238375" y="1954884"/>
                  </a:lnTo>
                  <a:lnTo>
                    <a:pt x="2241724" y="1954436"/>
                  </a:lnTo>
                  <a:lnTo>
                    <a:pt x="2245519" y="1954212"/>
                  </a:lnTo>
                  <a:lnTo>
                    <a:pt x="2249091" y="1954436"/>
                  </a:lnTo>
                  <a:lnTo>
                    <a:pt x="2252663" y="1954884"/>
                  </a:lnTo>
                  <a:lnTo>
                    <a:pt x="2256011" y="1955556"/>
                  </a:lnTo>
                  <a:lnTo>
                    <a:pt x="2259360" y="1956900"/>
                  </a:lnTo>
                  <a:lnTo>
                    <a:pt x="2262486" y="1958243"/>
                  </a:lnTo>
                  <a:lnTo>
                    <a:pt x="2265611" y="1960259"/>
                  </a:lnTo>
                  <a:lnTo>
                    <a:pt x="2268290" y="1962274"/>
                  </a:lnTo>
                  <a:lnTo>
                    <a:pt x="2270746" y="1964738"/>
                  </a:lnTo>
                  <a:lnTo>
                    <a:pt x="2272978" y="1967201"/>
                  </a:lnTo>
                  <a:lnTo>
                    <a:pt x="2274987" y="1969888"/>
                  </a:lnTo>
                  <a:lnTo>
                    <a:pt x="2276773" y="1972800"/>
                  </a:lnTo>
                  <a:lnTo>
                    <a:pt x="2278336" y="1975935"/>
                  </a:lnTo>
                  <a:lnTo>
                    <a:pt x="2279675" y="1979518"/>
                  </a:lnTo>
                  <a:lnTo>
                    <a:pt x="2280345" y="1982877"/>
                  </a:lnTo>
                  <a:lnTo>
                    <a:pt x="2280792" y="1986236"/>
                  </a:lnTo>
                  <a:lnTo>
                    <a:pt x="2281238" y="1990043"/>
                  </a:lnTo>
                  <a:lnTo>
                    <a:pt x="2280792" y="1993626"/>
                  </a:lnTo>
                  <a:lnTo>
                    <a:pt x="2280345" y="1996985"/>
                  </a:lnTo>
                  <a:lnTo>
                    <a:pt x="2279675" y="2000569"/>
                  </a:lnTo>
                  <a:lnTo>
                    <a:pt x="2278336" y="2003928"/>
                  </a:lnTo>
                  <a:lnTo>
                    <a:pt x="2276773" y="2007063"/>
                  </a:lnTo>
                  <a:lnTo>
                    <a:pt x="2274987" y="2009974"/>
                  </a:lnTo>
                  <a:lnTo>
                    <a:pt x="2272978" y="2012662"/>
                  </a:lnTo>
                  <a:lnTo>
                    <a:pt x="2270746" y="2017125"/>
                  </a:lnTo>
                  <a:lnTo>
                    <a:pt x="2268290" y="2017588"/>
                  </a:lnTo>
                  <a:lnTo>
                    <a:pt x="2265611" y="2019604"/>
                  </a:lnTo>
                  <a:lnTo>
                    <a:pt x="2262486" y="2021395"/>
                  </a:lnTo>
                  <a:lnTo>
                    <a:pt x="2259360" y="2022963"/>
                  </a:lnTo>
                  <a:lnTo>
                    <a:pt x="2256011" y="2024083"/>
                  </a:lnTo>
                  <a:lnTo>
                    <a:pt x="2252663" y="2024978"/>
                  </a:lnTo>
                  <a:lnTo>
                    <a:pt x="2249091" y="2025426"/>
                  </a:lnTo>
                  <a:lnTo>
                    <a:pt x="2245519" y="2025650"/>
                  </a:lnTo>
                  <a:lnTo>
                    <a:pt x="2241724" y="2025426"/>
                  </a:lnTo>
                  <a:lnTo>
                    <a:pt x="2238375" y="2024978"/>
                  </a:lnTo>
                  <a:lnTo>
                    <a:pt x="2235027" y="2024083"/>
                  </a:lnTo>
                  <a:lnTo>
                    <a:pt x="2231678" y="2022963"/>
                  </a:lnTo>
                  <a:lnTo>
                    <a:pt x="2228329" y="2021395"/>
                  </a:lnTo>
                  <a:lnTo>
                    <a:pt x="2225427" y="2019604"/>
                  </a:lnTo>
                  <a:lnTo>
                    <a:pt x="2222748" y="2017588"/>
                  </a:lnTo>
                  <a:lnTo>
                    <a:pt x="2220292" y="2017125"/>
                  </a:lnTo>
                  <a:lnTo>
                    <a:pt x="2217837" y="2012662"/>
                  </a:lnTo>
                  <a:lnTo>
                    <a:pt x="2216051" y="2009974"/>
                  </a:lnTo>
                  <a:lnTo>
                    <a:pt x="2214265" y="2007063"/>
                  </a:lnTo>
                  <a:lnTo>
                    <a:pt x="2212479" y="2003928"/>
                  </a:lnTo>
                  <a:lnTo>
                    <a:pt x="2211586" y="2000569"/>
                  </a:lnTo>
                  <a:lnTo>
                    <a:pt x="2210693" y="1996985"/>
                  </a:lnTo>
                  <a:lnTo>
                    <a:pt x="2210023" y="1993626"/>
                  </a:lnTo>
                  <a:lnTo>
                    <a:pt x="2209812" y="1990239"/>
                  </a:lnTo>
                  <a:lnTo>
                    <a:pt x="2208602" y="1989836"/>
                  </a:lnTo>
                  <a:lnTo>
                    <a:pt x="2207694" y="1989382"/>
                  </a:lnTo>
                  <a:lnTo>
                    <a:pt x="2206787" y="1989382"/>
                  </a:lnTo>
                  <a:lnTo>
                    <a:pt x="2206106" y="1989836"/>
                  </a:lnTo>
                  <a:lnTo>
                    <a:pt x="2205425" y="1990062"/>
                  </a:lnTo>
                  <a:lnTo>
                    <a:pt x="2204972" y="1990516"/>
                  </a:lnTo>
                  <a:lnTo>
                    <a:pt x="2204291" y="1991196"/>
                  </a:lnTo>
                  <a:lnTo>
                    <a:pt x="2203383" y="1992783"/>
                  </a:lnTo>
                  <a:lnTo>
                    <a:pt x="2202930" y="1995051"/>
                  </a:lnTo>
                  <a:lnTo>
                    <a:pt x="2202703" y="1997319"/>
                  </a:lnTo>
                  <a:lnTo>
                    <a:pt x="2202703" y="2000493"/>
                  </a:lnTo>
                  <a:lnTo>
                    <a:pt x="2202930" y="2003668"/>
                  </a:lnTo>
                  <a:lnTo>
                    <a:pt x="2203383" y="2007069"/>
                  </a:lnTo>
                  <a:lnTo>
                    <a:pt x="2204064" y="2010924"/>
                  </a:lnTo>
                  <a:lnTo>
                    <a:pt x="2205425" y="2014552"/>
                  </a:lnTo>
                  <a:lnTo>
                    <a:pt x="2206560" y="2018634"/>
                  </a:lnTo>
                  <a:lnTo>
                    <a:pt x="2208375" y="2022716"/>
                  </a:lnTo>
                  <a:lnTo>
                    <a:pt x="2210417" y="2026571"/>
                  </a:lnTo>
                  <a:lnTo>
                    <a:pt x="2212685" y="2030879"/>
                  </a:lnTo>
                  <a:lnTo>
                    <a:pt x="2215408" y="2035188"/>
                  </a:lnTo>
                  <a:lnTo>
                    <a:pt x="2218584" y="2040176"/>
                  </a:lnTo>
                  <a:lnTo>
                    <a:pt x="2226525" y="2051288"/>
                  </a:lnTo>
                  <a:lnTo>
                    <a:pt x="2235373" y="2063533"/>
                  </a:lnTo>
                  <a:lnTo>
                    <a:pt x="2244448" y="2076685"/>
                  </a:lnTo>
                  <a:lnTo>
                    <a:pt x="2248758" y="2083034"/>
                  </a:lnTo>
                  <a:lnTo>
                    <a:pt x="2252842" y="2089384"/>
                  </a:lnTo>
                  <a:lnTo>
                    <a:pt x="2256245" y="2095279"/>
                  </a:lnTo>
                  <a:lnTo>
                    <a:pt x="2259195" y="2100722"/>
                  </a:lnTo>
                  <a:lnTo>
                    <a:pt x="2261464" y="2105937"/>
                  </a:lnTo>
                  <a:lnTo>
                    <a:pt x="2263278" y="2110699"/>
                  </a:lnTo>
                  <a:lnTo>
                    <a:pt x="2263732" y="2112740"/>
                  </a:lnTo>
                  <a:lnTo>
                    <a:pt x="2263959" y="2114554"/>
                  </a:lnTo>
                  <a:lnTo>
                    <a:pt x="2263732" y="2116141"/>
                  </a:lnTo>
                  <a:lnTo>
                    <a:pt x="2263505" y="2117729"/>
                  </a:lnTo>
                  <a:lnTo>
                    <a:pt x="2263052" y="2119089"/>
                  </a:lnTo>
                  <a:lnTo>
                    <a:pt x="2261690" y="2120223"/>
                  </a:lnTo>
                  <a:lnTo>
                    <a:pt x="2260102" y="2121130"/>
                  </a:lnTo>
                  <a:lnTo>
                    <a:pt x="2258287" y="2121810"/>
                  </a:lnTo>
                  <a:lnTo>
                    <a:pt x="2255792" y="2122717"/>
                  </a:lnTo>
                  <a:lnTo>
                    <a:pt x="2253069" y="2123171"/>
                  </a:lnTo>
                  <a:lnTo>
                    <a:pt x="2250120" y="2123624"/>
                  </a:lnTo>
                  <a:lnTo>
                    <a:pt x="2246490" y="2123851"/>
                  </a:lnTo>
                  <a:lnTo>
                    <a:pt x="2239230" y="2124078"/>
                  </a:lnTo>
                  <a:lnTo>
                    <a:pt x="2230608" y="2124078"/>
                  </a:lnTo>
                  <a:lnTo>
                    <a:pt x="2221534" y="2123624"/>
                  </a:lnTo>
                  <a:lnTo>
                    <a:pt x="2212005" y="2122944"/>
                  </a:lnTo>
                  <a:lnTo>
                    <a:pt x="2202476" y="2121810"/>
                  </a:lnTo>
                  <a:lnTo>
                    <a:pt x="2192947" y="2120677"/>
                  </a:lnTo>
                  <a:lnTo>
                    <a:pt x="2175024" y="2118182"/>
                  </a:lnTo>
                  <a:lnTo>
                    <a:pt x="2160731" y="2115461"/>
                  </a:lnTo>
                  <a:lnTo>
                    <a:pt x="2150975" y="2113420"/>
                  </a:lnTo>
                  <a:lnTo>
                    <a:pt x="2144623" y="2112060"/>
                  </a:lnTo>
                  <a:lnTo>
                    <a:pt x="2138497" y="2110246"/>
                  </a:lnTo>
                  <a:lnTo>
                    <a:pt x="2135094" y="2109112"/>
                  </a:lnTo>
                  <a:lnTo>
                    <a:pt x="2131918" y="2107524"/>
                  </a:lnTo>
                  <a:lnTo>
                    <a:pt x="2128742" y="2105710"/>
                  </a:lnTo>
                  <a:lnTo>
                    <a:pt x="2125565" y="2103896"/>
                  </a:lnTo>
                  <a:lnTo>
                    <a:pt x="2122616" y="2101402"/>
                  </a:lnTo>
                  <a:lnTo>
                    <a:pt x="2119213" y="2098454"/>
                  </a:lnTo>
                  <a:lnTo>
                    <a:pt x="2116036" y="2094599"/>
                  </a:lnTo>
                  <a:lnTo>
                    <a:pt x="2112860" y="2090744"/>
                  </a:lnTo>
                  <a:lnTo>
                    <a:pt x="2109684" y="2085755"/>
                  </a:lnTo>
                  <a:lnTo>
                    <a:pt x="2106508" y="2080313"/>
                  </a:lnTo>
                  <a:lnTo>
                    <a:pt x="2103558" y="2073964"/>
                  </a:lnTo>
                  <a:lnTo>
                    <a:pt x="2100155" y="2066934"/>
                  </a:lnTo>
                  <a:lnTo>
                    <a:pt x="2093576" y="2051514"/>
                  </a:lnTo>
                  <a:lnTo>
                    <a:pt x="2086543" y="2035641"/>
                  </a:lnTo>
                  <a:lnTo>
                    <a:pt x="2079283" y="2019768"/>
                  </a:lnTo>
                  <a:lnTo>
                    <a:pt x="2072703" y="2005028"/>
                  </a:lnTo>
                  <a:lnTo>
                    <a:pt x="2065897" y="1991650"/>
                  </a:lnTo>
                  <a:lnTo>
                    <a:pt x="2060225" y="1980538"/>
                  </a:lnTo>
                  <a:lnTo>
                    <a:pt x="2057503" y="1976003"/>
                  </a:lnTo>
                  <a:lnTo>
                    <a:pt x="2055234" y="1972375"/>
                  </a:lnTo>
                  <a:lnTo>
                    <a:pt x="2053192" y="1969200"/>
                  </a:lnTo>
                  <a:lnTo>
                    <a:pt x="2051377" y="1967159"/>
                  </a:lnTo>
                  <a:lnTo>
                    <a:pt x="2049562" y="1966026"/>
                  </a:lnTo>
                  <a:lnTo>
                    <a:pt x="2047520" y="1964892"/>
                  </a:lnTo>
                  <a:lnTo>
                    <a:pt x="2045705" y="1964438"/>
                  </a:lnTo>
                  <a:lnTo>
                    <a:pt x="2043436" y="1964212"/>
                  </a:lnTo>
                  <a:lnTo>
                    <a:pt x="2041168" y="1964438"/>
                  </a:lnTo>
                  <a:lnTo>
                    <a:pt x="2038899" y="1964665"/>
                  </a:lnTo>
                  <a:lnTo>
                    <a:pt x="2036630" y="1965345"/>
                  </a:lnTo>
                  <a:lnTo>
                    <a:pt x="2034588" y="1966252"/>
                  </a:lnTo>
                  <a:lnTo>
                    <a:pt x="2030278" y="1967840"/>
                  </a:lnTo>
                  <a:lnTo>
                    <a:pt x="2026875" y="1969654"/>
                  </a:lnTo>
                  <a:lnTo>
                    <a:pt x="2023925" y="1971468"/>
                  </a:lnTo>
                  <a:lnTo>
                    <a:pt x="2023018" y="1971241"/>
                  </a:lnTo>
                  <a:lnTo>
                    <a:pt x="2021430" y="1970107"/>
                  </a:lnTo>
                  <a:lnTo>
                    <a:pt x="2018253" y="1968066"/>
                  </a:lnTo>
                  <a:lnTo>
                    <a:pt x="2014396" y="1964892"/>
                  </a:lnTo>
                  <a:lnTo>
                    <a:pt x="2009405" y="1960130"/>
                  </a:lnTo>
                  <a:lnTo>
                    <a:pt x="2006456" y="1956955"/>
                  </a:lnTo>
                  <a:lnTo>
                    <a:pt x="2003280" y="1953554"/>
                  </a:lnTo>
                  <a:lnTo>
                    <a:pt x="1999650" y="1949245"/>
                  </a:lnTo>
                  <a:lnTo>
                    <a:pt x="1996020" y="1944710"/>
                  </a:lnTo>
                  <a:lnTo>
                    <a:pt x="1991709" y="1939041"/>
                  </a:lnTo>
                  <a:lnTo>
                    <a:pt x="1987625" y="1933145"/>
                  </a:lnTo>
                  <a:lnTo>
                    <a:pt x="1980138" y="1922487"/>
                  </a:lnTo>
                  <a:lnTo>
                    <a:pt x="1974013" y="1914097"/>
                  </a:lnTo>
                  <a:lnTo>
                    <a:pt x="1968794" y="1907068"/>
                  </a:lnTo>
                  <a:lnTo>
                    <a:pt x="1964938" y="1901399"/>
                  </a:lnTo>
                  <a:lnTo>
                    <a:pt x="1963350" y="1898904"/>
                  </a:lnTo>
                  <a:lnTo>
                    <a:pt x="1961988" y="1896637"/>
                  </a:lnTo>
                  <a:lnTo>
                    <a:pt x="1961081" y="1894596"/>
                  </a:lnTo>
                  <a:lnTo>
                    <a:pt x="1960400" y="1892555"/>
                  </a:lnTo>
                  <a:lnTo>
                    <a:pt x="1959720" y="1890287"/>
                  </a:lnTo>
                  <a:lnTo>
                    <a:pt x="1959720" y="1888247"/>
                  </a:lnTo>
                  <a:lnTo>
                    <a:pt x="1959720" y="1885752"/>
                  </a:lnTo>
                  <a:lnTo>
                    <a:pt x="1960173" y="1883711"/>
                  </a:lnTo>
                  <a:lnTo>
                    <a:pt x="1959493" y="1884845"/>
                  </a:lnTo>
                  <a:lnTo>
                    <a:pt x="1958358" y="1888247"/>
                  </a:lnTo>
                  <a:lnTo>
                    <a:pt x="1956997" y="1893462"/>
                  </a:lnTo>
                  <a:lnTo>
                    <a:pt x="1956543" y="1896410"/>
                  </a:lnTo>
                  <a:lnTo>
                    <a:pt x="1956089" y="1900038"/>
                  </a:lnTo>
                  <a:lnTo>
                    <a:pt x="1955636" y="1903440"/>
                  </a:lnTo>
                  <a:lnTo>
                    <a:pt x="1955636" y="1907068"/>
                  </a:lnTo>
                  <a:lnTo>
                    <a:pt x="1955863" y="1911149"/>
                  </a:lnTo>
                  <a:lnTo>
                    <a:pt x="1956543" y="1915004"/>
                  </a:lnTo>
                  <a:lnTo>
                    <a:pt x="1957678" y="1918859"/>
                  </a:lnTo>
                  <a:lnTo>
                    <a:pt x="1958812" y="1922487"/>
                  </a:lnTo>
                  <a:lnTo>
                    <a:pt x="1960854" y="1926342"/>
                  </a:lnTo>
                  <a:lnTo>
                    <a:pt x="1961988" y="1927930"/>
                  </a:lnTo>
                  <a:lnTo>
                    <a:pt x="1963576" y="1929744"/>
                  </a:lnTo>
                  <a:lnTo>
                    <a:pt x="1978777" y="1948111"/>
                  </a:lnTo>
                  <a:lnTo>
                    <a:pt x="1992163" y="1964665"/>
                  </a:lnTo>
                  <a:lnTo>
                    <a:pt x="2003960" y="1980085"/>
                  </a:lnTo>
                  <a:lnTo>
                    <a:pt x="2013943" y="1993917"/>
                  </a:lnTo>
                  <a:lnTo>
                    <a:pt x="2022337" y="2006389"/>
                  </a:lnTo>
                  <a:lnTo>
                    <a:pt x="2029597" y="2017500"/>
                  </a:lnTo>
                  <a:lnTo>
                    <a:pt x="2035496" y="2027478"/>
                  </a:lnTo>
                  <a:lnTo>
                    <a:pt x="2040260" y="2035868"/>
                  </a:lnTo>
                  <a:lnTo>
                    <a:pt x="2043890" y="2043351"/>
                  </a:lnTo>
                  <a:lnTo>
                    <a:pt x="2046840" y="2049700"/>
                  </a:lnTo>
                  <a:lnTo>
                    <a:pt x="2048881" y="2054916"/>
                  </a:lnTo>
                  <a:lnTo>
                    <a:pt x="2050470" y="2058998"/>
                  </a:lnTo>
                  <a:lnTo>
                    <a:pt x="2051377" y="2062172"/>
                  </a:lnTo>
                  <a:lnTo>
                    <a:pt x="2051604" y="2064440"/>
                  </a:lnTo>
                  <a:lnTo>
                    <a:pt x="2051831" y="2066027"/>
                  </a:lnTo>
                  <a:lnTo>
                    <a:pt x="2051831" y="2091198"/>
                  </a:lnTo>
                  <a:lnTo>
                    <a:pt x="2051831" y="2092105"/>
                  </a:lnTo>
                  <a:lnTo>
                    <a:pt x="2051377" y="2092785"/>
                  </a:lnTo>
                  <a:lnTo>
                    <a:pt x="2050923" y="2093465"/>
                  </a:lnTo>
                  <a:lnTo>
                    <a:pt x="2050016" y="2093919"/>
                  </a:lnTo>
                  <a:lnTo>
                    <a:pt x="2048428" y="2094372"/>
                  </a:lnTo>
                  <a:lnTo>
                    <a:pt x="2046159" y="2094826"/>
                  </a:lnTo>
                  <a:lnTo>
                    <a:pt x="2045251" y="2095279"/>
                  </a:lnTo>
                  <a:lnTo>
                    <a:pt x="2044117" y="2095960"/>
                  </a:lnTo>
                  <a:lnTo>
                    <a:pt x="2043210" y="2096640"/>
                  </a:lnTo>
                  <a:lnTo>
                    <a:pt x="2042075" y="2097320"/>
                  </a:lnTo>
                  <a:lnTo>
                    <a:pt x="2041395" y="2098681"/>
                  </a:lnTo>
                  <a:lnTo>
                    <a:pt x="2040941" y="2100041"/>
                  </a:lnTo>
                  <a:lnTo>
                    <a:pt x="2040714" y="2101855"/>
                  </a:lnTo>
                  <a:lnTo>
                    <a:pt x="2040487" y="2104123"/>
                  </a:lnTo>
                  <a:lnTo>
                    <a:pt x="2040487" y="2110019"/>
                  </a:lnTo>
                  <a:lnTo>
                    <a:pt x="2040260" y="2113647"/>
                  </a:lnTo>
                  <a:lnTo>
                    <a:pt x="2040033" y="2117502"/>
                  </a:lnTo>
                  <a:lnTo>
                    <a:pt x="2039353" y="2121584"/>
                  </a:lnTo>
                  <a:lnTo>
                    <a:pt x="2038672" y="2125892"/>
                  </a:lnTo>
                  <a:lnTo>
                    <a:pt x="2037538" y="2130427"/>
                  </a:lnTo>
                  <a:lnTo>
                    <a:pt x="2036176" y="2134509"/>
                  </a:lnTo>
                  <a:lnTo>
                    <a:pt x="2034135" y="2138591"/>
                  </a:lnTo>
                  <a:lnTo>
                    <a:pt x="2032093" y="2142219"/>
                  </a:lnTo>
                  <a:lnTo>
                    <a:pt x="2030731" y="2144033"/>
                  </a:lnTo>
                  <a:lnTo>
                    <a:pt x="2029370" y="2145620"/>
                  </a:lnTo>
                  <a:lnTo>
                    <a:pt x="2027782" y="2147208"/>
                  </a:lnTo>
                  <a:lnTo>
                    <a:pt x="2025740" y="2148795"/>
                  </a:lnTo>
                  <a:lnTo>
                    <a:pt x="2024152" y="2149929"/>
                  </a:lnTo>
                  <a:lnTo>
                    <a:pt x="2022110" y="2150836"/>
                  </a:lnTo>
                  <a:lnTo>
                    <a:pt x="2019841" y="2151970"/>
                  </a:lnTo>
                  <a:lnTo>
                    <a:pt x="2017346" y="2152877"/>
                  </a:lnTo>
                  <a:lnTo>
                    <a:pt x="2014850" y="2153330"/>
                  </a:lnTo>
                  <a:lnTo>
                    <a:pt x="2012128" y="2153784"/>
                  </a:lnTo>
                  <a:lnTo>
                    <a:pt x="2009178" y="2154237"/>
                  </a:lnTo>
                  <a:lnTo>
                    <a:pt x="2006002" y="2153784"/>
                  </a:lnTo>
                  <a:lnTo>
                    <a:pt x="1999650" y="2153557"/>
                  </a:lnTo>
                  <a:lnTo>
                    <a:pt x="1993978" y="2153103"/>
                  </a:lnTo>
                  <a:lnTo>
                    <a:pt x="1988533" y="2152423"/>
                  </a:lnTo>
                  <a:lnTo>
                    <a:pt x="1983541" y="2151516"/>
                  </a:lnTo>
                  <a:lnTo>
                    <a:pt x="1979231" y="2150155"/>
                  </a:lnTo>
                  <a:lnTo>
                    <a:pt x="1975147" y="2148795"/>
                  </a:lnTo>
                  <a:lnTo>
                    <a:pt x="1971517" y="2146754"/>
                  </a:lnTo>
                  <a:lnTo>
                    <a:pt x="1968341" y="2144486"/>
                  </a:lnTo>
                  <a:lnTo>
                    <a:pt x="1966753" y="2142899"/>
                  </a:lnTo>
                  <a:lnTo>
                    <a:pt x="1965618" y="2141539"/>
                  </a:lnTo>
                  <a:lnTo>
                    <a:pt x="1964257" y="2139951"/>
                  </a:lnTo>
                  <a:lnTo>
                    <a:pt x="1963123" y="2138364"/>
                  </a:lnTo>
                  <a:lnTo>
                    <a:pt x="1961988" y="2136550"/>
                  </a:lnTo>
                  <a:lnTo>
                    <a:pt x="1961081" y="2134509"/>
                  </a:lnTo>
                  <a:lnTo>
                    <a:pt x="1959493" y="2130427"/>
                  </a:lnTo>
                  <a:lnTo>
                    <a:pt x="1958585" y="2125439"/>
                  </a:lnTo>
                  <a:lnTo>
                    <a:pt x="1957904" y="2119996"/>
                  </a:lnTo>
                  <a:lnTo>
                    <a:pt x="1957451" y="2113647"/>
                  </a:lnTo>
                  <a:lnTo>
                    <a:pt x="1957678" y="2107071"/>
                  </a:lnTo>
                  <a:lnTo>
                    <a:pt x="1957904" y="2103443"/>
                  </a:lnTo>
                  <a:lnTo>
                    <a:pt x="1958358" y="2100041"/>
                  </a:lnTo>
                  <a:lnTo>
                    <a:pt x="1958812" y="2097093"/>
                  </a:lnTo>
                  <a:lnTo>
                    <a:pt x="1959720" y="2094146"/>
                  </a:lnTo>
                  <a:lnTo>
                    <a:pt x="1960854" y="2091424"/>
                  </a:lnTo>
                  <a:lnTo>
                    <a:pt x="1961988" y="2088930"/>
                  </a:lnTo>
                  <a:lnTo>
                    <a:pt x="1963576" y="2086436"/>
                  </a:lnTo>
                  <a:lnTo>
                    <a:pt x="1964938" y="2084168"/>
                  </a:lnTo>
                  <a:lnTo>
                    <a:pt x="1966526" y="2082127"/>
                  </a:lnTo>
                  <a:lnTo>
                    <a:pt x="1968341" y="2080313"/>
                  </a:lnTo>
                  <a:lnTo>
                    <a:pt x="1970156" y="2078499"/>
                  </a:lnTo>
                  <a:lnTo>
                    <a:pt x="1972198" y="2076912"/>
                  </a:lnTo>
                  <a:lnTo>
                    <a:pt x="1976281" y="2074191"/>
                  </a:lnTo>
                  <a:lnTo>
                    <a:pt x="1980365" y="2071923"/>
                  </a:lnTo>
                  <a:lnTo>
                    <a:pt x="1984903" y="2070109"/>
                  </a:lnTo>
                  <a:lnTo>
                    <a:pt x="1988986" y="2068748"/>
                  </a:lnTo>
                  <a:lnTo>
                    <a:pt x="1993297" y="2067615"/>
                  </a:lnTo>
                  <a:lnTo>
                    <a:pt x="1997608" y="2067161"/>
                  </a:lnTo>
                  <a:lnTo>
                    <a:pt x="2001011" y="2066707"/>
                  </a:lnTo>
                  <a:lnTo>
                    <a:pt x="2004187" y="2066707"/>
                  </a:lnTo>
                  <a:lnTo>
                    <a:pt x="2006910" y="2066707"/>
                  </a:lnTo>
                  <a:lnTo>
                    <a:pt x="2008951" y="2066934"/>
                  </a:lnTo>
                  <a:lnTo>
                    <a:pt x="2010313" y="2066934"/>
                  </a:lnTo>
                  <a:lnTo>
                    <a:pt x="2011447" y="2066934"/>
                  </a:lnTo>
                  <a:lnTo>
                    <a:pt x="2012354" y="2066707"/>
                  </a:lnTo>
                  <a:lnTo>
                    <a:pt x="2012808" y="2065800"/>
                  </a:lnTo>
                  <a:lnTo>
                    <a:pt x="2013262" y="2065120"/>
                  </a:lnTo>
                  <a:lnTo>
                    <a:pt x="2013262" y="2063533"/>
                  </a:lnTo>
                  <a:lnTo>
                    <a:pt x="2012581" y="2062172"/>
                  </a:lnTo>
                  <a:lnTo>
                    <a:pt x="2011674" y="2059905"/>
                  </a:lnTo>
                  <a:lnTo>
                    <a:pt x="2008951" y="2054462"/>
                  </a:lnTo>
                  <a:lnTo>
                    <a:pt x="2004187" y="2046752"/>
                  </a:lnTo>
                  <a:lnTo>
                    <a:pt x="1997608" y="2036548"/>
                  </a:lnTo>
                  <a:lnTo>
                    <a:pt x="1988986" y="2023850"/>
                  </a:lnTo>
                  <a:lnTo>
                    <a:pt x="1984222" y="2017047"/>
                  </a:lnTo>
                  <a:lnTo>
                    <a:pt x="1978777" y="2010017"/>
                  </a:lnTo>
                  <a:lnTo>
                    <a:pt x="1972878" y="2002988"/>
                  </a:lnTo>
                  <a:lnTo>
                    <a:pt x="1966980" y="1995958"/>
                  </a:lnTo>
                  <a:lnTo>
                    <a:pt x="1960854" y="1988928"/>
                  </a:lnTo>
                  <a:lnTo>
                    <a:pt x="1954274" y="1982126"/>
                  </a:lnTo>
                  <a:lnTo>
                    <a:pt x="1947922" y="1975323"/>
                  </a:lnTo>
                  <a:lnTo>
                    <a:pt x="1941569" y="1968973"/>
                  </a:lnTo>
                  <a:lnTo>
                    <a:pt x="1928638" y="1956502"/>
                  </a:lnTo>
                  <a:lnTo>
                    <a:pt x="1916159" y="1945164"/>
                  </a:lnTo>
                  <a:lnTo>
                    <a:pt x="1904816" y="1935186"/>
                  </a:lnTo>
                  <a:lnTo>
                    <a:pt x="1894606" y="1926796"/>
                  </a:lnTo>
                  <a:lnTo>
                    <a:pt x="1891884" y="1924528"/>
                  </a:lnTo>
                  <a:lnTo>
                    <a:pt x="1889161" y="1922487"/>
                  </a:lnTo>
                  <a:lnTo>
                    <a:pt x="1883716" y="1919086"/>
                  </a:lnTo>
                  <a:lnTo>
                    <a:pt x="1878498" y="1916592"/>
                  </a:lnTo>
                  <a:lnTo>
                    <a:pt x="1873961" y="1914324"/>
                  </a:lnTo>
                  <a:lnTo>
                    <a:pt x="1870104" y="1912964"/>
                  </a:lnTo>
                  <a:lnTo>
                    <a:pt x="1867154" y="1912056"/>
                  </a:lnTo>
                  <a:lnTo>
                    <a:pt x="1864659" y="1911376"/>
                  </a:lnTo>
                  <a:lnTo>
                    <a:pt x="1864659" y="1948338"/>
                  </a:lnTo>
                  <a:lnTo>
                    <a:pt x="1889842" y="1949699"/>
                  </a:lnTo>
                  <a:lnTo>
                    <a:pt x="1893699" y="1950152"/>
                  </a:lnTo>
                  <a:lnTo>
                    <a:pt x="1897329" y="1950833"/>
                  </a:lnTo>
                  <a:lnTo>
                    <a:pt x="1900959" y="1951966"/>
                  </a:lnTo>
                  <a:lnTo>
                    <a:pt x="1904362" y="1953327"/>
                  </a:lnTo>
                  <a:lnTo>
                    <a:pt x="1907538" y="1954914"/>
                  </a:lnTo>
                  <a:lnTo>
                    <a:pt x="1910488" y="1956955"/>
                  </a:lnTo>
                  <a:lnTo>
                    <a:pt x="1913210" y="1959223"/>
                  </a:lnTo>
                  <a:lnTo>
                    <a:pt x="1915933" y="1961717"/>
                  </a:lnTo>
                  <a:lnTo>
                    <a:pt x="1918201" y="1964438"/>
                  </a:lnTo>
                  <a:lnTo>
                    <a:pt x="1920243" y="1967386"/>
                  </a:lnTo>
                  <a:lnTo>
                    <a:pt x="1922058" y="1970334"/>
                  </a:lnTo>
                  <a:lnTo>
                    <a:pt x="1923646" y="1973962"/>
                  </a:lnTo>
                  <a:lnTo>
                    <a:pt x="1924554" y="1977137"/>
                  </a:lnTo>
                  <a:lnTo>
                    <a:pt x="1925688" y="1980765"/>
                  </a:lnTo>
                  <a:lnTo>
                    <a:pt x="1926142" y="1984620"/>
                  </a:lnTo>
                  <a:lnTo>
                    <a:pt x="1926369" y="1988248"/>
                  </a:lnTo>
                  <a:lnTo>
                    <a:pt x="1926142" y="1992103"/>
                  </a:lnTo>
                  <a:lnTo>
                    <a:pt x="1925688" y="1996185"/>
                  </a:lnTo>
                  <a:lnTo>
                    <a:pt x="1924554" y="1999813"/>
                  </a:lnTo>
                  <a:lnTo>
                    <a:pt x="1923419" y="2003441"/>
                  </a:lnTo>
                  <a:lnTo>
                    <a:pt x="1921604" y="2006616"/>
                  </a:lnTo>
                  <a:lnTo>
                    <a:pt x="1919563" y="2009790"/>
                  </a:lnTo>
                  <a:lnTo>
                    <a:pt x="1917294" y="2012738"/>
                  </a:lnTo>
                  <a:lnTo>
                    <a:pt x="1915025" y="2017459"/>
                  </a:lnTo>
                  <a:lnTo>
                    <a:pt x="1912303" y="2017954"/>
                  </a:lnTo>
                  <a:lnTo>
                    <a:pt x="1909126" y="2020221"/>
                  </a:lnTo>
                  <a:lnTo>
                    <a:pt x="1905950" y="2022262"/>
                  </a:lnTo>
                  <a:lnTo>
                    <a:pt x="1902774" y="2023850"/>
                  </a:lnTo>
                  <a:lnTo>
                    <a:pt x="1899144" y="2025210"/>
                  </a:lnTo>
                  <a:lnTo>
                    <a:pt x="1895514" y="2026117"/>
                  </a:lnTo>
                  <a:lnTo>
                    <a:pt x="1891657" y="2026571"/>
                  </a:lnTo>
                  <a:lnTo>
                    <a:pt x="1887573" y="2027024"/>
                  </a:lnTo>
                  <a:lnTo>
                    <a:pt x="1883716" y="2026571"/>
                  </a:lnTo>
                  <a:lnTo>
                    <a:pt x="1879859" y="2026117"/>
                  </a:lnTo>
                  <a:lnTo>
                    <a:pt x="1876229" y="2025210"/>
                  </a:lnTo>
                  <a:lnTo>
                    <a:pt x="1872826" y="2023850"/>
                  </a:lnTo>
                  <a:lnTo>
                    <a:pt x="1869196" y="2022262"/>
                  </a:lnTo>
                  <a:lnTo>
                    <a:pt x="1866020" y="2020448"/>
                  </a:lnTo>
                  <a:lnTo>
                    <a:pt x="1863071" y="2018181"/>
                  </a:lnTo>
                  <a:lnTo>
                    <a:pt x="1860348" y="2017686"/>
                  </a:lnTo>
                  <a:lnTo>
                    <a:pt x="1857852" y="2012965"/>
                  </a:lnTo>
                  <a:lnTo>
                    <a:pt x="1855584" y="2010017"/>
                  </a:lnTo>
                  <a:lnTo>
                    <a:pt x="1853996" y="2006843"/>
                  </a:lnTo>
                  <a:lnTo>
                    <a:pt x="1852181" y="2003441"/>
                  </a:lnTo>
                  <a:lnTo>
                    <a:pt x="1850819" y="1999813"/>
                  </a:lnTo>
                  <a:lnTo>
                    <a:pt x="1849912" y="1996185"/>
                  </a:lnTo>
                  <a:lnTo>
                    <a:pt x="1849231" y="1992557"/>
                  </a:lnTo>
                  <a:lnTo>
                    <a:pt x="1849231" y="1988475"/>
                  </a:lnTo>
                  <a:lnTo>
                    <a:pt x="1849231" y="1982806"/>
                  </a:lnTo>
                  <a:lnTo>
                    <a:pt x="1831762" y="1982806"/>
                  </a:lnTo>
                  <a:lnTo>
                    <a:pt x="1831308" y="1949019"/>
                  </a:lnTo>
                  <a:lnTo>
                    <a:pt x="1768010" y="1948338"/>
                  </a:lnTo>
                  <a:lnTo>
                    <a:pt x="1768010" y="1895730"/>
                  </a:lnTo>
                  <a:lnTo>
                    <a:pt x="1765287" y="1895730"/>
                  </a:lnTo>
                  <a:lnTo>
                    <a:pt x="1755986" y="1896183"/>
                  </a:lnTo>
                  <a:lnTo>
                    <a:pt x="1754170" y="1896410"/>
                  </a:lnTo>
                  <a:lnTo>
                    <a:pt x="1752356" y="1897090"/>
                  </a:lnTo>
                  <a:lnTo>
                    <a:pt x="1748045" y="1898678"/>
                  </a:lnTo>
                  <a:lnTo>
                    <a:pt x="1743280" y="1900945"/>
                  </a:lnTo>
                  <a:lnTo>
                    <a:pt x="1737836" y="1903666"/>
                  </a:lnTo>
                  <a:lnTo>
                    <a:pt x="1726492" y="1909562"/>
                  </a:lnTo>
                  <a:lnTo>
                    <a:pt x="1720139" y="1912964"/>
                  </a:lnTo>
                  <a:lnTo>
                    <a:pt x="1714014" y="1915911"/>
                  </a:lnTo>
                  <a:lnTo>
                    <a:pt x="1710837" y="1917272"/>
                  </a:lnTo>
                  <a:lnTo>
                    <a:pt x="1706754" y="1919540"/>
                  </a:lnTo>
                  <a:lnTo>
                    <a:pt x="1697905" y="1924755"/>
                  </a:lnTo>
                  <a:lnTo>
                    <a:pt x="1687923" y="1930878"/>
                  </a:lnTo>
                  <a:lnTo>
                    <a:pt x="1677487" y="1937907"/>
                  </a:lnTo>
                  <a:lnTo>
                    <a:pt x="1667050" y="1945164"/>
                  </a:lnTo>
                  <a:lnTo>
                    <a:pt x="1657522" y="1951966"/>
                  </a:lnTo>
                  <a:lnTo>
                    <a:pt x="1648674" y="1958542"/>
                  </a:lnTo>
                  <a:lnTo>
                    <a:pt x="1642094" y="1963758"/>
                  </a:lnTo>
                  <a:lnTo>
                    <a:pt x="1638237" y="1966706"/>
                  </a:lnTo>
                  <a:lnTo>
                    <a:pt x="1633700" y="1971241"/>
                  </a:lnTo>
                  <a:lnTo>
                    <a:pt x="1620541" y="1983486"/>
                  </a:lnTo>
                  <a:lnTo>
                    <a:pt x="1587417" y="2017459"/>
                  </a:lnTo>
                  <a:lnTo>
                    <a:pt x="1555882" y="2046299"/>
                  </a:lnTo>
                  <a:lnTo>
                    <a:pt x="1544765" y="2056730"/>
                  </a:lnTo>
                  <a:lnTo>
                    <a:pt x="1541362" y="2060131"/>
                  </a:lnTo>
                  <a:lnTo>
                    <a:pt x="1539093" y="2061945"/>
                  </a:lnTo>
                  <a:lnTo>
                    <a:pt x="1536597" y="2063986"/>
                  </a:lnTo>
                  <a:lnTo>
                    <a:pt x="1534328" y="2066027"/>
                  </a:lnTo>
                  <a:lnTo>
                    <a:pt x="1532513" y="2068522"/>
                  </a:lnTo>
                  <a:lnTo>
                    <a:pt x="1530925" y="2071016"/>
                  </a:lnTo>
                  <a:lnTo>
                    <a:pt x="1530018" y="2073284"/>
                  </a:lnTo>
                  <a:lnTo>
                    <a:pt x="1529791" y="2074644"/>
                  </a:lnTo>
                  <a:lnTo>
                    <a:pt x="1529791" y="2075551"/>
                  </a:lnTo>
                  <a:lnTo>
                    <a:pt x="1530018" y="2076458"/>
                  </a:lnTo>
                  <a:lnTo>
                    <a:pt x="1530245" y="2077365"/>
                  </a:lnTo>
                  <a:lnTo>
                    <a:pt x="1530925" y="2077819"/>
                  </a:lnTo>
                  <a:lnTo>
                    <a:pt x="1531833" y="2078272"/>
                  </a:lnTo>
                  <a:lnTo>
                    <a:pt x="1534102" y="2079179"/>
                  </a:lnTo>
                  <a:lnTo>
                    <a:pt x="1536824" y="2080993"/>
                  </a:lnTo>
                  <a:lnTo>
                    <a:pt x="1538185" y="2081900"/>
                  </a:lnTo>
                  <a:lnTo>
                    <a:pt x="1539547" y="2083488"/>
                  </a:lnTo>
                  <a:lnTo>
                    <a:pt x="1541135" y="2084848"/>
                  </a:lnTo>
                  <a:lnTo>
                    <a:pt x="1542269" y="2086662"/>
                  </a:lnTo>
                  <a:lnTo>
                    <a:pt x="1543857" y="2088930"/>
                  </a:lnTo>
                  <a:lnTo>
                    <a:pt x="1544992" y="2091198"/>
                  </a:lnTo>
                  <a:lnTo>
                    <a:pt x="1546126" y="2093919"/>
                  </a:lnTo>
                  <a:lnTo>
                    <a:pt x="1547033" y="2096867"/>
                  </a:lnTo>
                  <a:lnTo>
                    <a:pt x="1547714" y="2100268"/>
                  </a:lnTo>
                  <a:lnTo>
                    <a:pt x="1548395" y="2103896"/>
                  </a:lnTo>
                  <a:lnTo>
                    <a:pt x="1548622" y="2107978"/>
                  </a:lnTo>
                  <a:lnTo>
                    <a:pt x="1548622" y="2112513"/>
                  </a:lnTo>
                  <a:lnTo>
                    <a:pt x="1548395" y="2114781"/>
                  </a:lnTo>
                  <a:lnTo>
                    <a:pt x="1548168" y="2117048"/>
                  </a:lnTo>
                  <a:lnTo>
                    <a:pt x="1547487" y="2119089"/>
                  </a:lnTo>
                  <a:lnTo>
                    <a:pt x="1546807" y="2121130"/>
                  </a:lnTo>
                  <a:lnTo>
                    <a:pt x="1546126" y="2123398"/>
                  </a:lnTo>
                  <a:lnTo>
                    <a:pt x="1544992" y="2125439"/>
                  </a:lnTo>
                  <a:lnTo>
                    <a:pt x="1544084" y="2127253"/>
                  </a:lnTo>
                  <a:lnTo>
                    <a:pt x="1542950" y="2129067"/>
                  </a:lnTo>
                  <a:lnTo>
                    <a:pt x="1539773" y="2132922"/>
                  </a:lnTo>
                  <a:lnTo>
                    <a:pt x="1536370" y="2136096"/>
                  </a:lnTo>
                  <a:lnTo>
                    <a:pt x="1532740" y="2139044"/>
                  </a:lnTo>
                  <a:lnTo>
                    <a:pt x="1528657" y="2141765"/>
                  </a:lnTo>
                  <a:lnTo>
                    <a:pt x="1524346" y="2144260"/>
                  </a:lnTo>
                  <a:lnTo>
                    <a:pt x="1519582" y="2146301"/>
                  </a:lnTo>
                  <a:lnTo>
                    <a:pt x="1514817" y="2147888"/>
                  </a:lnTo>
                  <a:lnTo>
                    <a:pt x="1509826" y="2149248"/>
                  </a:lnTo>
                  <a:lnTo>
                    <a:pt x="1504835" y="2150155"/>
                  </a:lnTo>
                  <a:lnTo>
                    <a:pt x="1499843" y="2150836"/>
                  </a:lnTo>
                  <a:lnTo>
                    <a:pt x="1494625" y="2151063"/>
                  </a:lnTo>
                  <a:lnTo>
                    <a:pt x="1490088" y="2150836"/>
                  </a:lnTo>
                  <a:lnTo>
                    <a:pt x="1485323" y="2150382"/>
                  </a:lnTo>
                  <a:lnTo>
                    <a:pt x="1481013" y="2149475"/>
                  </a:lnTo>
                  <a:lnTo>
                    <a:pt x="1477383" y="2147888"/>
                  </a:lnTo>
                  <a:lnTo>
                    <a:pt x="1474206" y="2146527"/>
                  </a:lnTo>
                  <a:lnTo>
                    <a:pt x="1471257" y="2144260"/>
                  </a:lnTo>
                  <a:lnTo>
                    <a:pt x="1468761" y="2141992"/>
                  </a:lnTo>
                  <a:lnTo>
                    <a:pt x="1466493" y="2139271"/>
                  </a:lnTo>
                  <a:lnTo>
                    <a:pt x="1464451" y="2136323"/>
                  </a:lnTo>
                  <a:lnTo>
                    <a:pt x="1462863" y="2133375"/>
                  </a:lnTo>
                  <a:lnTo>
                    <a:pt x="1461728" y="2129747"/>
                  </a:lnTo>
                  <a:lnTo>
                    <a:pt x="1460821" y="2126119"/>
                  </a:lnTo>
                  <a:lnTo>
                    <a:pt x="1459913" y="2122491"/>
                  </a:lnTo>
                  <a:lnTo>
                    <a:pt x="1459460" y="2118409"/>
                  </a:lnTo>
                  <a:lnTo>
                    <a:pt x="1459233" y="2114327"/>
                  </a:lnTo>
                  <a:lnTo>
                    <a:pt x="1459006" y="2110019"/>
                  </a:lnTo>
                  <a:lnTo>
                    <a:pt x="1459006" y="2105710"/>
                  </a:lnTo>
                  <a:lnTo>
                    <a:pt x="1459460" y="2101629"/>
                  </a:lnTo>
                  <a:lnTo>
                    <a:pt x="1460140" y="2097774"/>
                  </a:lnTo>
                  <a:lnTo>
                    <a:pt x="1461275" y="2094372"/>
                  </a:lnTo>
                  <a:lnTo>
                    <a:pt x="1462409" y="2091424"/>
                  </a:lnTo>
                  <a:lnTo>
                    <a:pt x="1464224" y="2088703"/>
                  </a:lnTo>
                  <a:lnTo>
                    <a:pt x="1466039" y="2086209"/>
                  </a:lnTo>
                  <a:lnTo>
                    <a:pt x="1467854" y="2084168"/>
                  </a:lnTo>
                  <a:lnTo>
                    <a:pt x="1469896" y="2082581"/>
                  </a:lnTo>
                  <a:lnTo>
                    <a:pt x="1472165" y="2080993"/>
                  </a:lnTo>
                  <a:lnTo>
                    <a:pt x="1474433" y="2079860"/>
                  </a:lnTo>
                  <a:lnTo>
                    <a:pt x="1476702" y="2078726"/>
                  </a:lnTo>
                  <a:lnTo>
                    <a:pt x="1478517" y="2077819"/>
                  </a:lnTo>
                  <a:lnTo>
                    <a:pt x="1482601" y="2076685"/>
                  </a:lnTo>
                  <a:lnTo>
                    <a:pt x="1485777" y="2076231"/>
                  </a:lnTo>
                  <a:lnTo>
                    <a:pt x="1487365" y="2076005"/>
                  </a:lnTo>
                  <a:lnTo>
                    <a:pt x="1488273" y="2075778"/>
                  </a:lnTo>
                  <a:lnTo>
                    <a:pt x="1489180" y="2075324"/>
                  </a:lnTo>
                  <a:lnTo>
                    <a:pt x="1490315" y="2074644"/>
                  </a:lnTo>
                  <a:lnTo>
                    <a:pt x="1491903" y="2073057"/>
                  </a:lnTo>
                  <a:lnTo>
                    <a:pt x="1493264" y="2071016"/>
                  </a:lnTo>
                  <a:lnTo>
                    <a:pt x="1494398" y="2068748"/>
                  </a:lnTo>
                  <a:lnTo>
                    <a:pt x="1495760" y="2066254"/>
                  </a:lnTo>
                  <a:lnTo>
                    <a:pt x="1496894" y="2063986"/>
                  </a:lnTo>
                  <a:lnTo>
                    <a:pt x="1498709" y="2061038"/>
                  </a:lnTo>
                  <a:lnTo>
                    <a:pt x="1502112" y="2056503"/>
                  </a:lnTo>
                  <a:lnTo>
                    <a:pt x="1508692" y="2048793"/>
                  </a:lnTo>
                  <a:lnTo>
                    <a:pt x="1526615" y="2027251"/>
                  </a:lnTo>
                  <a:lnTo>
                    <a:pt x="1547033" y="2003895"/>
                  </a:lnTo>
                  <a:lnTo>
                    <a:pt x="1555655" y="1993917"/>
                  </a:lnTo>
                  <a:lnTo>
                    <a:pt x="1562688" y="1986434"/>
                  </a:lnTo>
                  <a:lnTo>
                    <a:pt x="1565864" y="1983033"/>
                  </a:lnTo>
                  <a:lnTo>
                    <a:pt x="1570175" y="1979178"/>
                  </a:lnTo>
                  <a:lnTo>
                    <a:pt x="1581065" y="1969200"/>
                  </a:lnTo>
                  <a:lnTo>
                    <a:pt x="1593997" y="1957635"/>
                  </a:lnTo>
                  <a:lnTo>
                    <a:pt x="1608290" y="1945617"/>
                  </a:lnTo>
                  <a:lnTo>
                    <a:pt x="1622810" y="1933599"/>
                  </a:lnTo>
                  <a:lnTo>
                    <a:pt x="1636195" y="1923168"/>
                  </a:lnTo>
                  <a:lnTo>
                    <a:pt x="1647539" y="1914551"/>
                  </a:lnTo>
                  <a:lnTo>
                    <a:pt x="1652077" y="1911376"/>
                  </a:lnTo>
                  <a:lnTo>
                    <a:pt x="1655707" y="1909109"/>
                  </a:lnTo>
                  <a:lnTo>
                    <a:pt x="1661379" y="1905707"/>
                  </a:lnTo>
                  <a:lnTo>
                    <a:pt x="1664782" y="1902986"/>
                  </a:lnTo>
                  <a:lnTo>
                    <a:pt x="1666143" y="1901625"/>
                  </a:lnTo>
                  <a:lnTo>
                    <a:pt x="1667050" y="1900718"/>
                  </a:lnTo>
                  <a:lnTo>
                    <a:pt x="1667277" y="1899811"/>
                  </a:lnTo>
                  <a:lnTo>
                    <a:pt x="1667277" y="1898904"/>
                  </a:lnTo>
                  <a:lnTo>
                    <a:pt x="1667050" y="1898451"/>
                  </a:lnTo>
                  <a:lnTo>
                    <a:pt x="1666370" y="1897997"/>
                  </a:lnTo>
                  <a:lnTo>
                    <a:pt x="1665462" y="1897544"/>
                  </a:lnTo>
                  <a:lnTo>
                    <a:pt x="1663874" y="1897317"/>
                  </a:lnTo>
                  <a:lnTo>
                    <a:pt x="1660244" y="1897090"/>
                  </a:lnTo>
                  <a:lnTo>
                    <a:pt x="1655253" y="1897090"/>
                  </a:lnTo>
                  <a:lnTo>
                    <a:pt x="1649354" y="1897544"/>
                  </a:lnTo>
                  <a:lnTo>
                    <a:pt x="1642775" y="1898678"/>
                  </a:lnTo>
                  <a:lnTo>
                    <a:pt x="1635515" y="1900265"/>
                  </a:lnTo>
                  <a:lnTo>
                    <a:pt x="1628028" y="1901852"/>
                  </a:lnTo>
                  <a:lnTo>
                    <a:pt x="1611466" y="1906387"/>
                  </a:lnTo>
                  <a:lnTo>
                    <a:pt x="1593770" y="1911149"/>
                  </a:lnTo>
                  <a:lnTo>
                    <a:pt x="1589005" y="1912510"/>
                  </a:lnTo>
                  <a:lnTo>
                    <a:pt x="1583333" y="1914778"/>
                  </a:lnTo>
                  <a:lnTo>
                    <a:pt x="1576981" y="1917499"/>
                  </a:lnTo>
                  <a:lnTo>
                    <a:pt x="1570402" y="1920900"/>
                  </a:lnTo>
                  <a:lnTo>
                    <a:pt x="1563142" y="1924528"/>
                  </a:lnTo>
                  <a:lnTo>
                    <a:pt x="1555882" y="1928837"/>
                  </a:lnTo>
                  <a:lnTo>
                    <a:pt x="1541362" y="1937227"/>
                  </a:lnTo>
                  <a:lnTo>
                    <a:pt x="1527068" y="1945617"/>
                  </a:lnTo>
                  <a:lnTo>
                    <a:pt x="1514590" y="1953554"/>
                  </a:lnTo>
                  <a:lnTo>
                    <a:pt x="1504381" y="1959676"/>
                  </a:lnTo>
                  <a:lnTo>
                    <a:pt x="1498028" y="1963758"/>
                  </a:lnTo>
                  <a:lnTo>
                    <a:pt x="1493945" y="1966252"/>
                  </a:lnTo>
                  <a:lnTo>
                    <a:pt x="1490768" y="1968973"/>
                  </a:lnTo>
                  <a:lnTo>
                    <a:pt x="1489407" y="1970107"/>
                  </a:lnTo>
                  <a:lnTo>
                    <a:pt x="1488500" y="1971695"/>
                  </a:lnTo>
                  <a:lnTo>
                    <a:pt x="1487592" y="1972828"/>
                  </a:lnTo>
                  <a:lnTo>
                    <a:pt x="1486685" y="1974416"/>
                  </a:lnTo>
                  <a:lnTo>
                    <a:pt x="1486231" y="1975776"/>
                  </a:lnTo>
                  <a:lnTo>
                    <a:pt x="1485777" y="1977137"/>
                  </a:lnTo>
                  <a:lnTo>
                    <a:pt x="1485550" y="1978497"/>
                  </a:lnTo>
                  <a:lnTo>
                    <a:pt x="1485550" y="1980085"/>
                  </a:lnTo>
                  <a:lnTo>
                    <a:pt x="1485777" y="1983259"/>
                  </a:lnTo>
                  <a:lnTo>
                    <a:pt x="1486458" y="1986434"/>
                  </a:lnTo>
                  <a:lnTo>
                    <a:pt x="1487138" y="1988021"/>
                  </a:lnTo>
                  <a:lnTo>
                    <a:pt x="1487819" y="1989155"/>
                  </a:lnTo>
                  <a:lnTo>
                    <a:pt x="1488500" y="1990289"/>
                  </a:lnTo>
                  <a:lnTo>
                    <a:pt x="1489407" y="1990969"/>
                  </a:lnTo>
                  <a:lnTo>
                    <a:pt x="1490315" y="1991423"/>
                  </a:lnTo>
                  <a:lnTo>
                    <a:pt x="1491222" y="1991876"/>
                  </a:lnTo>
                  <a:lnTo>
                    <a:pt x="1493264" y="1992557"/>
                  </a:lnTo>
                  <a:lnTo>
                    <a:pt x="1495079" y="1992783"/>
                  </a:lnTo>
                  <a:lnTo>
                    <a:pt x="1496667" y="1992783"/>
                  </a:lnTo>
                  <a:lnTo>
                    <a:pt x="1498255" y="1993010"/>
                  </a:lnTo>
                  <a:lnTo>
                    <a:pt x="1499163" y="1993237"/>
                  </a:lnTo>
                  <a:lnTo>
                    <a:pt x="1499617" y="1993917"/>
                  </a:lnTo>
                  <a:lnTo>
                    <a:pt x="1499843" y="1995731"/>
                  </a:lnTo>
                  <a:lnTo>
                    <a:pt x="1499843" y="2001174"/>
                  </a:lnTo>
                  <a:lnTo>
                    <a:pt x="1499843" y="2009110"/>
                  </a:lnTo>
                  <a:lnTo>
                    <a:pt x="1499617" y="2018181"/>
                  </a:lnTo>
                  <a:lnTo>
                    <a:pt x="1498936" y="2036548"/>
                  </a:lnTo>
                  <a:lnTo>
                    <a:pt x="1498709" y="2048567"/>
                  </a:lnTo>
                  <a:lnTo>
                    <a:pt x="1498482" y="2051288"/>
                  </a:lnTo>
                  <a:lnTo>
                    <a:pt x="1498028" y="2053782"/>
                  </a:lnTo>
                  <a:lnTo>
                    <a:pt x="1496894" y="2056050"/>
                  </a:lnTo>
                  <a:lnTo>
                    <a:pt x="1495533" y="2057637"/>
                  </a:lnTo>
                  <a:lnTo>
                    <a:pt x="1493718" y="2059224"/>
                  </a:lnTo>
                  <a:lnTo>
                    <a:pt x="1491449" y="2060358"/>
                  </a:lnTo>
                  <a:lnTo>
                    <a:pt x="1488953" y="2060812"/>
                  </a:lnTo>
                  <a:lnTo>
                    <a:pt x="1485777" y="2061038"/>
                  </a:lnTo>
                  <a:lnTo>
                    <a:pt x="1479878" y="2060812"/>
                  </a:lnTo>
                  <a:lnTo>
                    <a:pt x="1477383" y="2060585"/>
                  </a:lnTo>
                  <a:lnTo>
                    <a:pt x="1474887" y="2060131"/>
                  </a:lnTo>
                  <a:lnTo>
                    <a:pt x="1472845" y="2059451"/>
                  </a:lnTo>
                  <a:lnTo>
                    <a:pt x="1471257" y="2058317"/>
                  </a:lnTo>
                  <a:lnTo>
                    <a:pt x="1469669" y="2056957"/>
                  </a:lnTo>
                  <a:lnTo>
                    <a:pt x="1468535" y="2055143"/>
                  </a:lnTo>
                  <a:lnTo>
                    <a:pt x="1466946" y="2051288"/>
                  </a:lnTo>
                  <a:lnTo>
                    <a:pt x="1465358" y="2048113"/>
                  </a:lnTo>
                  <a:lnTo>
                    <a:pt x="1464678" y="2046752"/>
                  </a:lnTo>
                  <a:lnTo>
                    <a:pt x="1463997" y="2045845"/>
                  </a:lnTo>
                  <a:lnTo>
                    <a:pt x="1462636" y="2045392"/>
                  </a:lnTo>
                  <a:lnTo>
                    <a:pt x="1461048" y="2044938"/>
                  </a:lnTo>
                  <a:lnTo>
                    <a:pt x="1457418" y="2045392"/>
                  </a:lnTo>
                  <a:lnTo>
                    <a:pt x="1455830" y="2045845"/>
                  </a:lnTo>
                  <a:lnTo>
                    <a:pt x="1454241" y="2046299"/>
                  </a:lnTo>
                  <a:lnTo>
                    <a:pt x="1452880" y="2046979"/>
                  </a:lnTo>
                  <a:lnTo>
                    <a:pt x="1451292" y="2048113"/>
                  </a:lnTo>
                  <a:lnTo>
                    <a:pt x="1450385" y="2049020"/>
                  </a:lnTo>
                  <a:lnTo>
                    <a:pt x="1449931" y="2050381"/>
                  </a:lnTo>
                  <a:lnTo>
                    <a:pt x="1449023" y="2051968"/>
                  </a:lnTo>
                  <a:lnTo>
                    <a:pt x="1448343" y="2053555"/>
                  </a:lnTo>
                  <a:lnTo>
                    <a:pt x="1447662" y="2054689"/>
                  </a:lnTo>
                  <a:lnTo>
                    <a:pt x="1446301" y="2056050"/>
                  </a:lnTo>
                  <a:lnTo>
                    <a:pt x="1444940" y="2056957"/>
                  </a:lnTo>
                  <a:lnTo>
                    <a:pt x="1443125" y="2057410"/>
                  </a:lnTo>
                  <a:lnTo>
                    <a:pt x="1441083" y="2057864"/>
                  </a:lnTo>
                  <a:lnTo>
                    <a:pt x="1438587" y="2057637"/>
                  </a:lnTo>
                  <a:lnTo>
                    <a:pt x="1432915" y="2057410"/>
                  </a:lnTo>
                  <a:lnTo>
                    <a:pt x="1427470" y="2057184"/>
                  </a:lnTo>
                  <a:lnTo>
                    <a:pt x="1425201" y="2056957"/>
                  </a:lnTo>
                  <a:lnTo>
                    <a:pt x="1423386" y="2056730"/>
                  </a:lnTo>
                  <a:lnTo>
                    <a:pt x="1421798" y="2056050"/>
                  </a:lnTo>
                  <a:lnTo>
                    <a:pt x="1421571" y="2055596"/>
                  </a:lnTo>
                  <a:lnTo>
                    <a:pt x="1421345" y="2055143"/>
                  </a:lnTo>
                  <a:lnTo>
                    <a:pt x="1421118" y="2051741"/>
                  </a:lnTo>
                  <a:lnTo>
                    <a:pt x="1420664" y="2044258"/>
                  </a:lnTo>
                  <a:lnTo>
                    <a:pt x="1420664" y="2034281"/>
                  </a:lnTo>
                  <a:lnTo>
                    <a:pt x="1420664" y="2023169"/>
                  </a:lnTo>
                  <a:lnTo>
                    <a:pt x="1420664" y="2012058"/>
                  </a:lnTo>
                  <a:lnTo>
                    <a:pt x="1421118" y="2002307"/>
                  </a:lnTo>
                  <a:lnTo>
                    <a:pt x="1421571" y="1998679"/>
                  </a:lnTo>
                  <a:lnTo>
                    <a:pt x="1422025" y="1995731"/>
                  </a:lnTo>
                  <a:lnTo>
                    <a:pt x="1422479" y="1993690"/>
                  </a:lnTo>
                  <a:lnTo>
                    <a:pt x="1422706" y="1993237"/>
                  </a:lnTo>
                  <a:lnTo>
                    <a:pt x="1423386" y="1993237"/>
                  </a:lnTo>
                  <a:lnTo>
                    <a:pt x="1424748" y="1993010"/>
                  </a:lnTo>
                  <a:lnTo>
                    <a:pt x="1426336" y="1992783"/>
                  </a:lnTo>
                  <a:lnTo>
                    <a:pt x="1427924" y="1992103"/>
                  </a:lnTo>
                  <a:lnTo>
                    <a:pt x="1429512" y="1991423"/>
                  </a:lnTo>
                  <a:lnTo>
                    <a:pt x="1430646" y="1990516"/>
                  </a:lnTo>
                  <a:lnTo>
                    <a:pt x="1431781" y="1989382"/>
                  </a:lnTo>
                  <a:lnTo>
                    <a:pt x="1432461" y="1988248"/>
                  </a:lnTo>
                  <a:lnTo>
                    <a:pt x="1432688" y="1987114"/>
                  </a:lnTo>
                  <a:lnTo>
                    <a:pt x="1432461" y="1986434"/>
                  </a:lnTo>
                  <a:lnTo>
                    <a:pt x="1432235" y="1985981"/>
                  </a:lnTo>
                  <a:lnTo>
                    <a:pt x="1431781" y="1985754"/>
                  </a:lnTo>
                  <a:lnTo>
                    <a:pt x="1431327" y="1985527"/>
                  </a:lnTo>
                  <a:lnTo>
                    <a:pt x="1429966" y="1985300"/>
                  </a:lnTo>
                  <a:lnTo>
                    <a:pt x="1428151" y="1985300"/>
                  </a:lnTo>
                  <a:lnTo>
                    <a:pt x="1424521" y="1985527"/>
                  </a:lnTo>
                  <a:lnTo>
                    <a:pt x="1421345" y="1985754"/>
                  </a:lnTo>
                  <a:lnTo>
                    <a:pt x="1420891" y="1985754"/>
                  </a:lnTo>
                  <a:lnTo>
                    <a:pt x="1420664" y="1985527"/>
                  </a:lnTo>
                  <a:lnTo>
                    <a:pt x="1420664" y="1985300"/>
                  </a:lnTo>
                  <a:lnTo>
                    <a:pt x="1420891" y="1984620"/>
                  </a:lnTo>
                  <a:lnTo>
                    <a:pt x="1422933" y="1982352"/>
                  </a:lnTo>
                  <a:lnTo>
                    <a:pt x="1427243" y="1978497"/>
                  </a:lnTo>
                  <a:lnTo>
                    <a:pt x="1444032" y="1964892"/>
                  </a:lnTo>
                  <a:lnTo>
                    <a:pt x="1474433" y="1940175"/>
                  </a:lnTo>
                  <a:lnTo>
                    <a:pt x="1479652" y="1936093"/>
                  </a:lnTo>
                  <a:lnTo>
                    <a:pt x="1485323" y="1932011"/>
                  </a:lnTo>
                  <a:lnTo>
                    <a:pt x="1490995" y="1927930"/>
                  </a:lnTo>
                  <a:lnTo>
                    <a:pt x="1496894" y="1924075"/>
                  </a:lnTo>
                  <a:lnTo>
                    <a:pt x="1503247" y="1919993"/>
                  </a:lnTo>
                  <a:lnTo>
                    <a:pt x="1509599" y="1916365"/>
                  </a:lnTo>
                  <a:lnTo>
                    <a:pt x="1522985" y="1908882"/>
                  </a:lnTo>
                  <a:lnTo>
                    <a:pt x="1536824" y="1901399"/>
                  </a:lnTo>
                  <a:lnTo>
                    <a:pt x="1551571" y="1894823"/>
                  </a:lnTo>
                  <a:lnTo>
                    <a:pt x="1566318" y="1888020"/>
                  </a:lnTo>
                  <a:lnTo>
                    <a:pt x="1581518" y="1882124"/>
                  </a:lnTo>
                  <a:lnTo>
                    <a:pt x="1596719" y="1876455"/>
                  </a:lnTo>
                  <a:lnTo>
                    <a:pt x="1611693" y="1871240"/>
                  </a:lnTo>
                  <a:lnTo>
                    <a:pt x="1626894" y="1866704"/>
                  </a:lnTo>
                  <a:lnTo>
                    <a:pt x="1641640" y="1862623"/>
                  </a:lnTo>
                  <a:lnTo>
                    <a:pt x="1655707" y="1858994"/>
                  </a:lnTo>
                  <a:lnTo>
                    <a:pt x="1669319" y="1856273"/>
                  </a:lnTo>
                  <a:lnTo>
                    <a:pt x="1682024" y="1854232"/>
                  </a:lnTo>
                  <a:lnTo>
                    <a:pt x="1688150" y="1853552"/>
                  </a:lnTo>
                  <a:lnTo>
                    <a:pt x="1694049" y="1853099"/>
                  </a:lnTo>
                  <a:lnTo>
                    <a:pt x="1709703" y="1851965"/>
                  </a:lnTo>
                  <a:lnTo>
                    <a:pt x="1723996" y="1851285"/>
                  </a:lnTo>
                  <a:lnTo>
                    <a:pt x="1736020" y="1851285"/>
                  </a:lnTo>
                  <a:lnTo>
                    <a:pt x="1746230" y="1851511"/>
                  </a:lnTo>
                  <a:lnTo>
                    <a:pt x="1754170" y="1852192"/>
                  </a:lnTo>
                  <a:lnTo>
                    <a:pt x="1760069" y="1852418"/>
                  </a:lnTo>
                  <a:lnTo>
                    <a:pt x="1765060" y="1853099"/>
                  </a:lnTo>
                  <a:lnTo>
                    <a:pt x="1764153" y="1649467"/>
                  </a:lnTo>
                  <a:lnTo>
                    <a:pt x="1782303" y="1649921"/>
                  </a:lnTo>
                  <a:lnTo>
                    <a:pt x="1780942" y="1522481"/>
                  </a:lnTo>
                  <a:lnTo>
                    <a:pt x="1740785" y="1517492"/>
                  </a:lnTo>
                  <a:lnTo>
                    <a:pt x="1740785" y="1492549"/>
                  </a:lnTo>
                  <a:lnTo>
                    <a:pt x="1626440" y="1456267"/>
                  </a:lnTo>
                  <a:lnTo>
                    <a:pt x="1541362" y="1429056"/>
                  </a:lnTo>
                  <a:lnTo>
                    <a:pt x="1488500" y="1412275"/>
                  </a:lnTo>
                  <a:lnTo>
                    <a:pt x="1482374" y="1410235"/>
                  </a:lnTo>
                  <a:lnTo>
                    <a:pt x="1476475" y="1407740"/>
                  </a:lnTo>
                  <a:lnTo>
                    <a:pt x="1470350" y="1405019"/>
                  </a:lnTo>
                  <a:lnTo>
                    <a:pt x="1464224" y="1402071"/>
                  </a:lnTo>
                  <a:lnTo>
                    <a:pt x="1458325" y="1398896"/>
                  </a:lnTo>
                  <a:lnTo>
                    <a:pt x="1452200" y="1394815"/>
                  </a:lnTo>
                  <a:lnTo>
                    <a:pt x="1446301" y="1390733"/>
                  </a:lnTo>
                  <a:lnTo>
                    <a:pt x="1440629" y="1386198"/>
                  </a:lnTo>
                  <a:lnTo>
                    <a:pt x="1434957" y="1380982"/>
                  </a:lnTo>
                  <a:lnTo>
                    <a:pt x="1429512" y="1375313"/>
                  </a:lnTo>
                  <a:lnTo>
                    <a:pt x="1424067" y="1368964"/>
                  </a:lnTo>
                  <a:lnTo>
                    <a:pt x="1419076" y="1362161"/>
                  </a:lnTo>
                  <a:lnTo>
                    <a:pt x="1416050" y="1357624"/>
                  </a:lnTo>
                  <a:lnTo>
                    <a:pt x="1416050" y="2132486"/>
                  </a:lnTo>
                  <a:lnTo>
                    <a:pt x="1416050" y="2135206"/>
                  </a:lnTo>
                  <a:lnTo>
                    <a:pt x="1415591" y="2137698"/>
                  </a:lnTo>
                  <a:lnTo>
                    <a:pt x="1414903" y="2140418"/>
                  </a:lnTo>
                  <a:lnTo>
                    <a:pt x="1413986" y="2142684"/>
                  </a:lnTo>
                  <a:lnTo>
                    <a:pt x="1412839" y="2145177"/>
                  </a:lnTo>
                  <a:lnTo>
                    <a:pt x="1411463" y="2147443"/>
                  </a:lnTo>
                  <a:lnTo>
                    <a:pt x="1409857" y="2149482"/>
                  </a:lnTo>
                  <a:lnTo>
                    <a:pt x="1408022" y="2151295"/>
                  </a:lnTo>
                  <a:lnTo>
                    <a:pt x="1406187" y="2153108"/>
                  </a:lnTo>
                  <a:lnTo>
                    <a:pt x="1403893" y="2154694"/>
                  </a:lnTo>
                  <a:lnTo>
                    <a:pt x="1401600" y="2155828"/>
                  </a:lnTo>
                  <a:lnTo>
                    <a:pt x="1399076" y="2157187"/>
                  </a:lnTo>
                  <a:lnTo>
                    <a:pt x="1396553" y="2157867"/>
                  </a:lnTo>
                  <a:lnTo>
                    <a:pt x="1393801" y="2158547"/>
                  </a:lnTo>
                  <a:lnTo>
                    <a:pt x="1391048" y="2159000"/>
                  </a:lnTo>
                  <a:lnTo>
                    <a:pt x="1388296" y="2159000"/>
                  </a:lnTo>
                  <a:lnTo>
                    <a:pt x="1383479" y="2159000"/>
                  </a:lnTo>
                  <a:lnTo>
                    <a:pt x="1380727" y="2159000"/>
                  </a:lnTo>
                  <a:lnTo>
                    <a:pt x="1377974" y="2158547"/>
                  </a:lnTo>
                  <a:lnTo>
                    <a:pt x="1375222" y="2157867"/>
                  </a:lnTo>
                  <a:lnTo>
                    <a:pt x="1372699" y="2157187"/>
                  </a:lnTo>
                  <a:lnTo>
                    <a:pt x="1370175" y="2155828"/>
                  </a:lnTo>
                  <a:lnTo>
                    <a:pt x="1368111" y="2154694"/>
                  </a:lnTo>
                  <a:lnTo>
                    <a:pt x="1365817" y="2153108"/>
                  </a:lnTo>
                  <a:lnTo>
                    <a:pt x="1363753" y="2151295"/>
                  </a:lnTo>
                  <a:lnTo>
                    <a:pt x="1361918" y="2149482"/>
                  </a:lnTo>
                  <a:lnTo>
                    <a:pt x="1360542" y="2147443"/>
                  </a:lnTo>
                  <a:lnTo>
                    <a:pt x="1358936" y="2145177"/>
                  </a:lnTo>
                  <a:lnTo>
                    <a:pt x="1358019" y="2142684"/>
                  </a:lnTo>
                  <a:lnTo>
                    <a:pt x="1356872" y="2140418"/>
                  </a:lnTo>
                  <a:lnTo>
                    <a:pt x="1356184" y="2137698"/>
                  </a:lnTo>
                  <a:lnTo>
                    <a:pt x="1355725" y="2135206"/>
                  </a:lnTo>
                  <a:lnTo>
                    <a:pt x="1355725" y="2132486"/>
                  </a:lnTo>
                  <a:lnTo>
                    <a:pt x="1355725" y="2013431"/>
                  </a:lnTo>
                  <a:lnTo>
                    <a:pt x="1304925" y="2029316"/>
                  </a:lnTo>
                  <a:lnTo>
                    <a:pt x="1304925" y="2172607"/>
                  </a:lnTo>
                  <a:lnTo>
                    <a:pt x="1304696" y="2175329"/>
                  </a:lnTo>
                  <a:lnTo>
                    <a:pt x="1304468" y="2178050"/>
                  </a:lnTo>
                  <a:lnTo>
                    <a:pt x="1303554" y="2180772"/>
                  </a:lnTo>
                  <a:lnTo>
                    <a:pt x="1302640" y="2183266"/>
                  </a:lnTo>
                  <a:lnTo>
                    <a:pt x="1301497" y="2185761"/>
                  </a:lnTo>
                  <a:lnTo>
                    <a:pt x="1300126" y="2188029"/>
                  </a:lnTo>
                  <a:lnTo>
                    <a:pt x="1298298" y="2190070"/>
                  </a:lnTo>
                  <a:lnTo>
                    <a:pt x="1296699" y="2192111"/>
                  </a:lnTo>
                  <a:lnTo>
                    <a:pt x="1294642" y="2193698"/>
                  </a:lnTo>
                  <a:lnTo>
                    <a:pt x="1292586" y="2195513"/>
                  </a:lnTo>
                  <a:lnTo>
                    <a:pt x="1290301" y="2196647"/>
                  </a:lnTo>
                  <a:lnTo>
                    <a:pt x="1287787" y="2198007"/>
                  </a:lnTo>
                  <a:lnTo>
                    <a:pt x="1285502" y="2198914"/>
                  </a:lnTo>
                  <a:lnTo>
                    <a:pt x="1282760" y="2199368"/>
                  </a:lnTo>
                  <a:lnTo>
                    <a:pt x="1280018" y="2200048"/>
                  </a:lnTo>
                  <a:lnTo>
                    <a:pt x="1277048" y="2200275"/>
                  </a:lnTo>
                  <a:lnTo>
                    <a:pt x="1272477" y="2200275"/>
                  </a:lnTo>
                  <a:lnTo>
                    <a:pt x="1269507" y="2200048"/>
                  </a:lnTo>
                  <a:lnTo>
                    <a:pt x="1266765" y="2199368"/>
                  </a:lnTo>
                  <a:lnTo>
                    <a:pt x="1264251" y="2198914"/>
                  </a:lnTo>
                  <a:lnTo>
                    <a:pt x="1261509" y="2198007"/>
                  </a:lnTo>
                  <a:lnTo>
                    <a:pt x="1259224" y="2196647"/>
                  </a:lnTo>
                  <a:lnTo>
                    <a:pt x="1256939" y="2195513"/>
                  </a:lnTo>
                  <a:lnTo>
                    <a:pt x="1254654" y="2193698"/>
                  </a:lnTo>
                  <a:lnTo>
                    <a:pt x="1252598" y="2192111"/>
                  </a:lnTo>
                  <a:lnTo>
                    <a:pt x="1250998" y="2190070"/>
                  </a:lnTo>
                  <a:lnTo>
                    <a:pt x="1249399" y="2188029"/>
                  </a:lnTo>
                  <a:lnTo>
                    <a:pt x="1248028" y="2185761"/>
                  </a:lnTo>
                  <a:lnTo>
                    <a:pt x="1246657" y="2183266"/>
                  </a:lnTo>
                  <a:lnTo>
                    <a:pt x="1245971" y="2180772"/>
                  </a:lnTo>
                  <a:lnTo>
                    <a:pt x="1245286" y="2178050"/>
                  </a:lnTo>
                  <a:lnTo>
                    <a:pt x="1244600" y="2175329"/>
                  </a:lnTo>
                  <a:lnTo>
                    <a:pt x="1244600" y="2172607"/>
                  </a:lnTo>
                  <a:lnTo>
                    <a:pt x="1244600" y="1055127"/>
                  </a:lnTo>
                  <a:lnTo>
                    <a:pt x="1243701" y="1055127"/>
                  </a:lnTo>
                  <a:lnTo>
                    <a:pt x="1240979" y="1054900"/>
                  </a:lnTo>
                  <a:lnTo>
                    <a:pt x="1238710" y="1054673"/>
                  </a:lnTo>
                  <a:lnTo>
                    <a:pt x="1236441" y="1054220"/>
                  </a:lnTo>
                  <a:lnTo>
                    <a:pt x="1234173" y="1053313"/>
                  </a:lnTo>
                  <a:lnTo>
                    <a:pt x="1232584" y="1052633"/>
                  </a:lnTo>
                  <a:lnTo>
                    <a:pt x="1230543" y="1051725"/>
                  </a:lnTo>
                  <a:lnTo>
                    <a:pt x="1228954" y="1050365"/>
                  </a:lnTo>
                  <a:lnTo>
                    <a:pt x="1227593" y="1049231"/>
                  </a:lnTo>
                  <a:lnTo>
                    <a:pt x="1226232" y="1047871"/>
                  </a:lnTo>
                  <a:lnTo>
                    <a:pt x="1225324" y="1046510"/>
                  </a:lnTo>
                  <a:lnTo>
                    <a:pt x="1224417" y="1044923"/>
                  </a:lnTo>
                  <a:lnTo>
                    <a:pt x="1223509" y="1043562"/>
                  </a:lnTo>
                  <a:lnTo>
                    <a:pt x="1223056" y="1041748"/>
                  </a:lnTo>
                  <a:lnTo>
                    <a:pt x="1222602" y="1040161"/>
                  </a:lnTo>
                  <a:lnTo>
                    <a:pt x="1222375" y="1038573"/>
                  </a:lnTo>
                  <a:lnTo>
                    <a:pt x="1222375" y="1036759"/>
                  </a:lnTo>
                  <a:lnTo>
                    <a:pt x="1222375" y="1034945"/>
                  </a:lnTo>
                  <a:lnTo>
                    <a:pt x="1222602" y="1033358"/>
                  </a:lnTo>
                  <a:lnTo>
                    <a:pt x="1223056" y="1031771"/>
                  </a:lnTo>
                  <a:lnTo>
                    <a:pt x="1223509" y="1030183"/>
                  </a:lnTo>
                  <a:lnTo>
                    <a:pt x="1224417" y="1028596"/>
                  </a:lnTo>
                  <a:lnTo>
                    <a:pt x="1225324" y="1027009"/>
                  </a:lnTo>
                  <a:lnTo>
                    <a:pt x="1226232" y="1025648"/>
                  </a:lnTo>
                  <a:lnTo>
                    <a:pt x="1227593" y="1024287"/>
                  </a:lnTo>
                  <a:lnTo>
                    <a:pt x="1228954" y="1023154"/>
                  </a:lnTo>
                  <a:lnTo>
                    <a:pt x="1230543" y="1022247"/>
                  </a:lnTo>
                  <a:lnTo>
                    <a:pt x="1232358" y="1021113"/>
                  </a:lnTo>
                  <a:lnTo>
                    <a:pt x="1234173" y="1020206"/>
                  </a:lnTo>
                  <a:lnTo>
                    <a:pt x="1236441" y="1019752"/>
                  </a:lnTo>
                  <a:lnTo>
                    <a:pt x="1238710" y="1019072"/>
                  </a:lnTo>
                  <a:lnTo>
                    <a:pt x="1240979" y="1018618"/>
                  </a:lnTo>
                  <a:lnTo>
                    <a:pt x="1243701" y="1018618"/>
                  </a:lnTo>
                  <a:lnTo>
                    <a:pt x="1244600" y="1018614"/>
                  </a:lnTo>
                  <a:lnTo>
                    <a:pt x="1244600" y="1011209"/>
                  </a:lnTo>
                  <a:lnTo>
                    <a:pt x="861069" y="1002064"/>
                  </a:lnTo>
                  <a:lnTo>
                    <a:pt x="862657" y="935396"/>
                  </a:lnTo>
                  <a:lnTo>
                    <a:pt x="857893" y="934262"/>
                  </a:lnTo>
                  <a:lnTo>
                    <a:pt x="852674" y="933128"/>
                  </a:lnTo>
                  <a:lnTo>
                    <a:pt x="845867" y="931541"/>
                  </a:lnTo>
                  <a:lnTo>
                    <a:pt x="837926" y="930407"/>
                  </a:lnTo>
                  <a:lnTo>
                    <a:pt x="829304" y="929046"/>
                  </a:lnTo>
                  <a:lnTo>
                    <a:pt x="819774" y="928366"/>
                  </a:lnTo>
                  <a:lnTo>
                    <a:pt x="815009" y="928139"/>
                  </a:lnTo>
                  <a:lnTo>
                    <a:pt x="810471" y="928139"/>
                  </a:lnTo>
                  <a:lnTo>
                    <a:pt x="805933" y="928139"/>
                  </a:lnTo>
                  <a:lnTo>
                    <a:pt x="801849" y="928819"/>
                  </a:lnTo>
                  <a:lnTo>
                    <a:pt x="798446" y="929500"/>
                  </a:lnTo>
                  <a:lnTo>
                    <a:pt x="795269" y="931087"/>
                  </a:lnTo>
                  <a:lnTo>
                    <a:pt x="792320" y="932901"/>
                  </a:lnTo>
                  <a:lnTo>
                    <a:pt x="789370" y="934715"/>
                  </a:lnTo>
                  <a:lnTo>
                    <a:pt x="786874" y="937436"/>
                  </a:lnTo>
                  <a:lnTo>
                    <a:pt x="784151" y="940611"/>
                  </a:lnTo>
                  <a:lnTo>
                    <a:pt x="781429" y="944013"/>
                  </a:lnTo>
                  <a:lnTo>
                    <a:pt x="778252" y="947868"/>
                  </a:lnTo>
                  <a:lnTo>
                    <a:pt x="772126" y="957165"/>
                  </a:lnTo>
                  <a:lnTo>
                    <a:pt x="764638" y="968503"/>
                  </a:lnTo>
                  <a:lnTo>
                    <a:pt x="760327" y="975079"/>
                  </a:lnTo>
                  <a:lnTo>
                    <a:pt x="755109" y="981882"/>
                  </a:lnTo>
                  <a:lnTo>
                    <a:pt x="752613" y="985737"/>
                  </a:lnTo>
                  <a:lnTo>
                    <a:pt x="750117" y="989365"/>
                  </a:lnTo>
                  <a:lnTo>
                    <a:pt x="747848" y="993220"/>
                  </a:lnTo>
                  <a:lnTo>
                    <a:pt x="745806" y="997302"/>
                  </a:lnTo>
                  <a:lnTo>
                    <a:pt x="744218" y="1001610"/>
                  </a:lnTo>
                  <a:lnTo>
                    <a:pt x="742403" y="1005465"/>
                  </a:lnTo>
                  <a:lnTo>
                    <a:pt x="740588" y="1009774"/>
                  </a:lnTo>
                  <a:lnTo>
                    <a:pt x="739453" y="1013855"/>
                  </a:lnTo>
                  <a:lnTo>
                    <a:pt x="736957" y="1022019"/>
                  </a:lnTo>
                  <a:lnTo>
                    <a:pt x="735142" y="1030182"/>
                  </a:lnTo>
                  <a:lnTo>
                    <a:pt x="733781" y="1038346"/>
                  </a:lnTo>
                  <a:lnTo>
                    <a:pt x="732646" y="1045829"/>
                  </a:lnTo>
                  <a:lnTo>
                    <a:pt x="732192" y="1053312"/>
                  </a:lnTo>
                  <a:lnTo>
                    <a:pt x="731965" y="1059888"/>
                  </a:lnTo>
                  <a:lnTo>
                    <a:pt x="731965" y="1065784"/>
                  </a:lnTo>
                  <a:lnTo>
                    <a:pt x="732192" y="1071000"/>
                  </a:lnTo>
                  <a:lnTo>
                    <a:pt x="732419" y="1075081"/>
                  </a:lnTo>
                  <a:lnTo>
                    <a:pt x="733100" y="1078029"/>
                  </a:lnTo>
                  <a:lnTo>
                    <a:pt x="733781" y="1080070"/>
                  </a:lnTo>
                  <a:lnTo>
                    <a:pt x="734008" y="1080524"/>
                  </a:lnTo>
                  <a:lnTo>
                    <a:pt x="734234" y="1080750"/>
                  </a:lnTo>
                  <a:lnTo>
                    <a:pt x="749890" y="1081204"/>
                  </a:lnTo>
                  <a:lnTo>
                    <a:pt x="764865" y="1081884"/>
                  </a:lnTo>
                  <a:lnTo>
                    <a:pt x="772353" y="1082111"/>
                  </a:lnTo>
                  <a:lnTo>
                    <a:pt x="779840" y="1082791"/>
                  </a:lnTo>
                  <a:lnTo>
                    <a:pt x="787328" y="1083698"/>
                  </a:lnTo>
                  <a:lnTo>
                    <a:pt x="794589" y="1084832"/>
                  </a:lnTo>
                  <a:lnTo>
                    <a:pt x="801849" y="1085966"/>
                  </a:lnTo>
                  <a:lnTo>
                    <a:pt x="809110" y="1087553"/>
                  </a:lnTo>
                  <a:lnTo>
                    <a:pt x="816598" y="1089367"/>
                  </a:lnTo>
                  <a:lnTo>
                    <a:pt x="824085" y="1091635"/>
                  </a:lnTo>
                  <a:lnTo>
                    <a:pt x="831346" y="1093903"/>
                  </a:lnTo>
                  <a:lnTo>
                    <a:pt x="838833" y="1097077"/>
                  </a:lnTo>
                  <a:lnTo>
                    <a:pt x="846321" y="1100252"/>
                  </a:lnTo>
                  <a:lnTo>
                    <a:pt x="854035" y="1103880"/>
                  </a:lnTo>
                  <a:lnTo>
                    <a:pt x="858573" y="1106374"/>
                  </a:lnTo>
                  <a:lnTo>
                    <a:pt x="862657" y="1109096"/>
                  </a:lnTo>
                  <a:lnTo>
                    <a:pt x="867195" y="1111590"/>
                  </a:lnTo>
                  <a:lnTo>
                    <a:pt x="871052" y="1114538"/>
                  </a:lnTo>
                  <a:lnTo>
                    <a:pt x="878994" y="1120434"/>
                  </a:lnTo>
                  <a:lnTo>
                    <a:pt x="886708" y="1126783"/>
                  </a:lnTo>
                  <a:lnTo>
                    <a:pt x="893742" y="1133132"/>
                  </a:lnTo>
                  <a:lnTo>
                    <a:pt x="900095" y="1139935"/>
                  </a:lnTo>
                  <a:lnTo>
                    <a:pt x="906448" y="1146511"/>
                  </a:lnTo>
                  <a:lnTo>
                    <a:pt x="911894" y="1153314"/>
                  </a:lnTo>
                  <a:lnTo>
                    <a:pt x="916885" y="1159664"/>
                  </a:lnTo>
                  <a:lnTo>
                    <a:pt x="921196" y="1166240"/>
                  </a:lnTo>
                  <a:lnTo>
                    <a:pt x="925507" y="1172136"/>
                  </a:lnTo>
                  <a:lnTo>
                    <a:pt x="928684" y="1177578"/>
                  </a:lnTo>
                  <a:lnTo>
                    <a:pt x="931634" y="1182793"/>
                  </a:lnTo>
                  <a:lnTo>
                    <a:pt x="934130" y="1187329"/>
                  </a:lnTo>
                  <a:lnTo>
                    <a:pt x="935945" y="1190957"/>
                  </a:lnTo>
                  <a:lnTo>
                    <a:pt x="937079" y="1193905"/>
                  </a:lnTo>
                  <a:lnTo>
                    <a:pt x="938667" y="1198440"/>
                  </a:lnTo>
                  <a:lnTo>
                    <a:pt x="939802" y="1202068"/>
                  </a:lnTo>
                  <a:lnTo>
                    <a:pt x="941390" y="1207511"/>
                  </a:lnTo>
                  <a:lnTo>
                    <a:pt x="942071" y="1209325"/>
                  </a:lnTo>
                  <a:lnTo>
                    <a:pt x="942525" y="1210232"/>
                  </a:lnTo>
                  <a:lnTo>
                    <a:pt x="943432" y="1211139"/>
                  </a:lnTo>
                  <a:lnTo>
                    <a:pt x="944340" y="1211366"/>
                  </a:lnTo>
                  <a:lnTo>
                    <a:pt x="959769" y="1212499"/>
                  </a:lnTo>
                  <a:lnTo>
                    <a:pt x="974744" y="1213860"/>
                  </a:lnTo>
                  <a:lnTo>
                    <a:pt x="989946" y="1215220"/>
                  </a:lnTo>
                  <a:lnTo>
                    <a:pt x="1005148" y="1217035"/>
                  </a:lnTo>
                  <a:lnTo>
                    <a:pt x="1019896" y="1218849"/>
                  </a:lnTo>
                  <a:lnTo>
                    <a:pt x="1034644" y="1220663"/>
                  </a:lnTo>
                  <a:lnTo>
                    <a:pt x="1063460" y="1224971"/>
                  </a:lnTo>
                  <a:lnTo>
                    <a:pt x="1090688" y="1229507"/>
                  </a:lnTo>
                  <a:lnTo>
                    <a:pt x="1116327" y="1234042"/>
                  </a:lnTo>
                  <a:lnTo>
                    <a:pt x="1139470" y="1238804"/>
                  </a:lnTo>
                  <a:lnTo>
                    <a:pt x="1160571" y="1243793"/>
                  </a:lnTo>
                  <a:lnTo>
                    <a:pt x="1163067" y="1244473"/>
                  </a:lnTo>
                  <a:lnTo>
                    <a:pt x="1165336" y="1245380"/>
                  </a:lnTo>
                  <a:lnTo>
                    <a:pt x="1167605" y="1246287"/>
                  </a:lnTo>
                  <a:lnTo>
                    <a:pt x="1169647" y="1247194"/>
                  </a:lnTo>
                  <a:lnTo>
                    <a:pt x="1171462" y="1248555"/>
                  </a:lnTo>
                  <a:lnTo>
                    <a:pt x="1173504" y="1249688"/>
                  </a:lnTo>
                  <a:lnTo>
                    <a:pt x="1175320" y="1251276"/>
                  </a:lnTo>
                  <a:lnTo>
                    <a:pt x="1176908" y="1252863"/>
                  </a:lnTo>
                  <a:lnTo>
                    <a:pt x="1180311" y="1256491"/>
                  </a:lnTo>
                  <a:lnTo>
                    <a:pt x="1183034" y="1260119"/>
                  </a:lnTo>
                  <a:lnTo>
                    <a:pt x="1185530" y="1264655"/>
                  </a:lnTo>
                  <a:lnTo>
                    <a:pt x="1187799" y="1269417"/>
                  </a:lnTo>
                  <a:lnTo>
                    <a:pt x="1189387" y="1274179"/>
                  </a:lnTo>
                  <a:lnTo>
                    <a:pt x="1190975" y="1279848"/>
                  </a:lnTo>
                  <a:lnTo>
                    <a:pt x="1192110" y="1285290"/>
                  </a:lnTo>
                  <a:lnTo>
                    <a:pt x="1193244" y="1291186"/>
                  </a:lnTo>
                  <a:lnTo>
                    <a:pt x="1193925" y="1297309"/>
                  </a:lnTo>
                  <a:lnTo>
                    <a:pt x="1194152" y="1303885"/>
                  </a:lnTo>
                  <a:lnTo>
                    <a:pt x="1194379" y="1310461"/>
                  </a:lnTo>
                  <a:lnTo>
                    <a:pt x="1194379" y="1317264"/>
                  </a:lnTo>
                  <a:lnTo>
                    <a:pt x="1194152" y="1324066"/>
                  </a:lnTo>
                  <a:lnTo>
                    <a:pt x="1193925" y="1331096"/>
                  </a:lnTo>
                  <a:lnTo>
                    <a:pt x="1193244" y="1338353"/>
                  </a:lnTo>
                  <a:lnTo>
                    <a:pt x="1192337" y="1345382"/>
                  </a:lnTo>
                  <a:lnTo>
                    <a:pt x="1190748" y="1359895"/>
                  </a:lnTo>
                  <a:lnTo>
                    <a:pt x="1188253" y="1374181"/>
                  </a:lnTo>
                  <a:lnTo>
                    <a:pt x="1185530" y="1388014"/>
                  </a:lnTo>
                  <a:lnTo>
                    <a:pt x="1182580" y="1401846"/>
                  </a:lnTo>
                  <a:lnTo>
                    <a:pt x="1179177" y="1414545"/>
                  </a:lnTo>
                  <a:lnTo>
                    <a:pt x="1176000" y="1426563"/>
                  </a:lnTo>
                  <a:lnTo>
                    <a:pt x="1172597" y="1438582"/>
                  </a:lnTo>
                  <a:lnTo>
                    <a:pt x="1168513" y="1451734"/>
                  </a:lnTo>
                  <a:lnTo>
                    <a:pt x="1164202" y="1466020"/>
                  </a:lnTo>
                  <a:lnTo>
                    <a:pt x="1159210" y="1480986"/>
                  </a:lnTo>
                  <a:lnTo>
                    <a:pt x="1153991" y="1496633"/>
                  </a:lnTo>
                  <a:lnTo>
                    <a:pt x="1148546" y="1512733"/>
                  </a:lnTo>
                  <a:lnTo>
                    <a:pt x="1142647" y="1529513"/>
                  </a:lnTo>
                  <a:lnTo>
                    <a:pt x="1136294" y="1546067"/>
                  </a:lnTo>
                  <a:lnTo>
                    <a:pt x="1129940" y="1562847"/>
                  </a:lnTo>
                  <a:lnTo>
                    <a:pt x="1123360" y="1579628"/>
                  </a:lnTo>
                  <a:lnTo>
                    <a:pt x="1116554" y="1595955"/>
                  </a:lnTo>
                  <a:lnTo>
                    <a:pt x="1109520" y="1612055"/>
                  </a:lnTo>
                  <a:lnTo>
                    <a:pt x="1102486" y="1627475"/>
                  </a:lnTo>
                  <a:lnTo>
                    <a:pt x="1095452" y="1641988"/>
                  </a:lnTo>
                  <a:lnTo>
                    <a:pt x="1088192" y="1655593"/>
                  </a:lnTo>
                  <a:lnTo>
                    <a:pt x="1081158" y="1668519"/>
                  </a:lnTo>
                  <a:lnTo>
                    <a:pt x="1074124" y="1680991"/>
                  </a:lnTo>
                  <a:lnTo>
                    <a:pt x="1066864" y="1694143"/>
                  </a:lnTo>
                  <a:lnTo>
                    <a:pt x="1059830" y="1707975"/>
                  </a:lnTo>
                  <a:lnTo>
                    <a:pt x="1053023" y="1721808"/>
                  </a:lnTo>
                  <a:lnTo>
                    <a:pt x="1046216" y="1736094"/>
                  </a:lnTo>
                  <a:lnTo>
                    <a:pt x="1039863" y="1750153"/>
                  </a:lnTo>
                  <a:lnTo>
                    <a:pt x="1033737" y="1763986"/>
                  </a:lnTo>
                  <a:lnTo>
                    <a:pt x="1027610" y="1777592"/>
                  </a:lnTo>
                  <a:lnTo>
                    <a:pt x="1016946" y="1802989"/>
                  </a:lnTo>
                  <a:lnTo>
                    <a:pt x="1008324" y="1825212"/>
                  </a:lnTo>
                  <a:lnTo>
                    <a:pt x="1001971" y="1842672"/>
                  </a:lnTo>
                  <a:lnTo>
                    <a:pt x="999702" y="1849022"/>
                  </a:lnTo>
                  <a:lnTo>
                    <a:pt x="998114" y="1854010"/>
                  </a:lnTo>
                  <a:lnTo>
                    <a:pt x="997660" y="1856278"/>
                  </a:lnTo>
                  <a:lnTo>
                    <a:pt x="997206" y="1858772"/>
                  </a:lnTo>
                  <a:lnTo>
                    <a:pt x="997206" y="1861494"/>
                  </a:lnTo>
                  <a:lnTo>
                    <a:pt x="997206" y="1864668"/>
                  </a:lnTo>
                  <a:lnTo>
                    <a:pt x="997660" y="1871925"/>
                  </a:lnTo>
                  <a:lnTo>
                    <a:pt x="998795" y="1879861"/>
                  </a:lnTo>
                  <a:lnTo>
                    <a:pt x="1000383" y="1888705"/>
                  </a:lnTo>
                  <a:lnTo>
                    <a:pt x="1002425" y="1898229"/>
                  </a:lnTo>
                  <a:lnTo>
                    <a:pt x="1004921" y="1907753"/>
                  </a:lnTo>
                  <a:lnTo>
                    <a:pt x="1007644" y="1917731"/>
                  </a:lnTo>
                  <a:lnTo>
                    <a:pt x="1010593" y="1927935"/>
                  </a:lnTo>
                  <a:lnTo>
                    <a:pt x="1013543" y="1937686"/>
                  </a:lnTo>
                  <a:lnTo>
                    <a:pt x="1016946" y="1947210"/>
                  </a:lnTo>
                  <a:lnTo>
                    <a:pt x="1020123" y="1956280"/>
                  </a:lnTo>
                  <a:lnTo>
                    <a:pt x="1023526" y="1964671"/>
                  </a:lnTo>
                  <a:lnTo>
                    <a:pt x="1026930" y="1972154"/>
                  </a:lnTo>
                  <a:lnTo>
                    <a:pt x="1029879" y="1978503"/>
                  </a:lnTo>
                  <a:lnTo>
                    <a:pt x="1032829" y="1983719"/>
                  </a:lnTo>
                  <a:lnTo>
                    <a:pt x="1036006" y="1988027"/>
                  </a:lnTo>
                  <a:lnTo>
                    <a:pt x="1039863" y="1992336"/>
                  </a:lnTo>
                  <a:lnTo>
                    <a:pt x="1044401" y="1996644"/>
                  </a:lnTo>
                  <a:lnTo>
                    <a:pt x="1049619" y="2000953"/>
                  </a:lnTo>
                  <a:lnTo>
                    <a:pt x="1055065" y="2004808"/>
                  </a:lnTo>
                  <a:lnTo>
                    <a:pt x="1061418" y="2008889"/>
                  </a:lnTo>
                  <a:lnTo>
                    <a:pt x="1068225" y="2012517"/>
                  </a:lnTo>
                  <a:lnTo>
                    <a:pt x="1075259" y="2017919"/>
                  </a:lnTo>
                  <a:lnTo>
                    <a:pt x="1083200" y="2019774"/>
                  </a:lnTo>
                  <a:lnTo>
                    <a:pt x="1091368" y="2022949"/>
                  </a:lnTo>
                  <a:lnTo>
                    <a:pt x="1100217" y="2026123"/>
                  </a:lnTo>
                  <a:lnTo>
                    <a:pt x="1109520" y="2029071"/>
                  </a:lnTo>
                  <a:lnTo>
                    <a:pt x="1119276" y="2032019"/>
                  </a:lnTo>
                  <a:lnTo>
                    <a:pt x="1129033" y="2034740"/>
                  </a:lnTo>
                  <a:lnTo>
                    <a:pt x="1139470" y="2037235"/>
                  </a:lnTo>
                  <a:lnTo>
                    <a:pt x="1150588" y="2039729"/>
                  </a:lnTo>
                  <a:lnTo>
                    <a:pt x="1160571" y="2041997"/>
                  </a:lnTo>
                  <a:lnTo>
                    <a:pt x="1169420" y="2044491"/>
                  </a:lnTo>
                  <a:lnTo>
                    <a:pt x="1173278" y="2046078"/>
                  </a:lnTo>
                  <a:lnTo>
                    <a:pt x="1176681" y="2047212"/>
                  </a:lnTo>
                  <a:lnTo>
                    <a:pt x="1179858" y="2048573"/>
                  </a:lnTo>
                  <a:lnTo>
                    <a:pt x="1182580" y="2049933"/>
                  </a:lnTo>
                  <a:lnTo>
                    <a:pt x="1184849" y="2051521"/>
                  </a:lnTo>
                  <a:lnTo>
                    <a:pt x="1186891" y="2052654"/>
                  </a:lnTo>
                  <a:lnTo>
                    <a:pt x="1188933" y="2054242"/>
                  </a:lnTo>
                  <a:lnTo>
                    <a:pt x="1190068" y="2055602"/>
                  </a:lnTo>
                  <a:lnTo>
                    <a:pt x="1191429" y="2057190"/>
                  </a:lnTo>
                  <a:lnTo>
                    <a:pt x="1192337" y="2058550"/>
                  </a:lnTo>
                  <a:lnTo>
                    <a:pt x="1192790" y="2060138"/>
                  </a:lnTo>
                  <a:lnTo>
                    <a:pt x="1193244" y="2061498"/>
                  </a:lnTo>
                  <a:lnTo>
                    <a:pt x="1193244" y="2063086"/>
                  </a:lnTo>
                  <a:lnTo>
                    <a:pt x="1192790" y="2064446"/>
                  </a:lnTo>
                  <a:lnTo>
                    <a:pt x="1192337" y="2065807"/>
                  </a:lnTo>
                  <a:lnTo>
                    <a:pt x="1191656" y="2067394"/>
                  </a:lnTo>
                  <a:lnTo>
                    <a:pt x="1190748" y="2068755"/>
                  </a:lnTo>
                  <a:lnTo>
                    <a:pt x="1189387" y="2070342"/>
                  </a:lnTo>
                  <a:lnTo>
                    <a:pt x="1188026" y="2071702"/>
                  </a:lnTo>
                  <a:lnTo>
                    <a:pt x="1186211" y="2073063"/>
                  </a:lnTo>
                  <a:lnTo>
                    <a:pt x="1182126" y="2075784"/>
                  </a:lnTo>
                  <a:lnTo>
                    <a:pt x="1177588" y="2078505"/>
                  </a:lnTo>
                  <a:lnTo>
                    <a:pt x="1171916" y="2081000"/>
                  </a:lnTo>
                  <a:lnTo>
                    <a:pt x="1165563" y="2083267"/>
                  </a:lnTo>
                  <a:lnTo>
                    <a:pt x="1137428" y="2093245"/>
                  </a:lnTo>
                  <a:lnTo>
                    <a:pt x="1122226" y="2098914"/>
                  </a:lnTo>
                  <a:lnTo>
                    <a:pt x="1107024" y="2103676"/>
                  </a:lnTo>
                  <a:lnTo>
                    <a:pt x="1092503" y="2108211"/>
                  </a:lnTo>
                  <a:lnTo>
                    <a:pt x="1085469" y="2110252"/>
                  </a:lnTo>
                  <a:lnTo>
                    <a:pt x="1078889" y="2111839"/>
                  </a:lnTo>
                  <a:lnTo>
                    <a:pt x="1072309" y="2113200"/>
                  </a:lnTo>
                  <a:lnTo>
                    <a:pt x="1066410" y="2114107"/>
                  </a:lnTo>
                  <a:lnTo>
                    <a:pt x="1060737" y="2115014"/>
                  </a:lnTo>
                  <a:lnTo>
                    <a:pt x="1055746" y="2115241"/>
                  </a:lnTo>
                  <a:lnTo>
                    <a:pt x="1050754" y="2115014"/>
                  </a:lnTo>
                  <a:lnTo>
                    <a:pt x="1045762" y="2114107"/>
                  </a:lnTo>
                  <a:lnTo>
                    <a:pt x="1040770" y="2112973"/>
                  </a:lnTo>
                  <a:lnTo>
                    <a:pt x="1035552" y="2111159"/>
                  </a:lnTo>
                  <a:lnTo>
                    <a:pt x="1030106" y="2109118"/>
                  </a:lnTo>
                  <a:lnTo>
                    <a:pt x="1024888" y="2106851"/>
                  </a:lnTo>
                  <a:lnTo>
                    <a:pt x="1019442" y="2103903"/>
                  </a:lnTo>
                  <a:lnTo>
                    <a:pt x="1013997" y="2100955"/>
                  </a:lnTo>
                  <a:lnTo>
                    <a:pt x="1008551" y="2097780"/>
                  </a:lnTo>
                  <a:lnTo>
                    <a:pt x="1003106" y="2094379"/>
                  </a:lnTo>
                  <a:lnTo>
                    <a:pt x="992215" y="2086896"/>
                  </a:lnTo>
                  <a:lnTo>
                    <a:pt x="981551" y="2079186"/>
                  </a:lnTo>
                  <a:lnTo>
                    <a:pt x="971114" y="2071249"/>
                  </a:lnTo>
                  <a:lnTo>
                    <a:pt x="960222" y="2062632"/>
                  </a:lnTo>
                  <a:lnTo>
                    <a:pt x="947743" y="2053335"/>
                  </a:lnTo>
                  <a:lnTo>
                    <a:pt x="922558" y="2035420"/>
                  </a:lnTo>
                  <a:lnTo>
                    <a:pt x="902364" y="2021134"/>
                  </a:lnTo>
                  <a:lnTo>
                    <a:pt x="894196" y="2017465"/>
                  </a:lnTo>
                  <a:lnTo>
                    <a:pt x="894196" y="2145173"/>
                  </a:lnTo>
                  <a:lnTo>
                    <a:pt x="893969" y="2146081"/>
                  </a:lnTo>
                  <a:lnTo>
                    <a:pt x="893742" y="2146988"/>
                  </a:lnTo>
                  <a:lnTo>
                    <a:pt x="893061" y="2147441"/>
                  </a:lnTo>
                  <a:lnTo>
                    <a:pt x="892154" y="2147895"/>
                  </a:lnTo>
                  <a:lnTo>
                    <a:pt x="890339" y="2148348"/>
                  </a:lnTo>
                  <a:lnTo>
                    <a:pt x="888070" y="2149255"/>
                  </a:lnTo>
                  <a:lnTo>
                    <a:pt x="886935" y="2149482"/>
                  </a:lnTo>
                  <a:lnTo>
                    <a:pt x="885801" y="2149935"/>
                  </a:lnTo>
                  <a:lnTo>
                    <a:pt x="884893" y="2150616"/>
                  </a:lnTo>
                  <a:lnTo>
                    <a:pt x="883986" y="2151523"/>
                  </a:lnTo>
                  <a:lnTo>
                    <a:pt x="883305" y="2152883"/>
                  </a:lnTo>
                  <a:lnTo>
                    <a:pt x="882624" y="2154244"/>
                  </a:lnTo>
                  <a:lnTo>
                    <a:pt x="882397" y="2156285"/>
                  </a:lnTo>
                  <a:lnTo>
                    <a:pt x="882170" y="2158779"/>
                  </a:lnTo>
                  <a:lnTo>
                    <a:pt x="882170" y="2165129"/>
                  </a:lnTo>
                  <a:lnTo>
                    <a:pt x="881717" y="2168757"/>
                  </a:lnTo>
                  <a:lnTo>
                    <a:pt x="881490" y="2172838"/>
                  </a:lnTo>
                  <a:lnTo>
                    <a:pt x="881036" y="2177147"/>
                  </a:lnTo>
                  <a:lnTo>
                    <a:pt x="880128" y="2181909"/>
                  </a:lnTo>
                  <a:lnTo>
                    <a:pt x="878994" y="2186444"/>
                  </a:lnTo>
                  <a:lnTo>
                    <a:pt x="877632" y="2190753"/>
                  </a:lnTo>
                  <a:lnTo>
                    <a:pt x="875590" y="2195061"/>
                  </a:lnTo>
                  <a:lnTo>
                    <a:pt x="874456" y="2197102"/>
                  </a:lnTo>
                  <a:lnTo>
                    <a:pt x="873095" y="2198916"/>
                  </a:lnTo>
                  <a:lnTo>
                    <a:pt x="871960" y="2200730"/>
                  </a:lnTo>
                  <a:lnTo>
                    <a:pt x="870145" y="2202544"/>
                  </a:lnTo>
                  <a:lnTo>
                    <a:pt x="868557" y="2204132"/>
                  </a:lnTo>
                  <a:lnTo>
                    <a:pt x="866741" y="2205719"/>
                  </a:lnTo>
                  <a:lnTo>
                    <a:pt x="864699" y="2207080"/>
                  </a:lnTo>
                  <a:lnTo>
                    <a:pt x="862430" y="2208213"/>
                  </a:lnTo>
                  <a:lnTo>
                    <a:pt x="860162" y="2209120"/>
                  </a:lnTo>
                  <a:lnTo>
                    <a:pt x="857666" y="2210254"/>
                  </a:lnTo>
                  <a:lnTo>
                    <a:pt x="854943" y="2210708"/>
                  </a:lnTo>
                  <a:lnTo>
                    <a:pt x="851993" y="2211161"/>
                  </a:lnTo>
                  <a:lnTo>
                    <a:pt x="849044" y="2211388"/>
                  </a:lnTo>
                  <a:lnTo>
                    <a:pt x="845640" y="2211388"/>
                  </a:lnTo>
                  <a:lnTo>
                    <a:pt x="839060" y="2211161"/>
                  </a:lnTo>
                  <a:lnTo>
                    <a:pt x="832934" y="2210481"/>
                  </a:lnTo>
                  <a:lnTo>
                    <a:pt x="827262" y="2209574"/>
                  </a:lnTo>
                  <a:lnTo>
                    <a:pt x="822043" y="2208667"/>
                  </a:lnTo>
                  <a:lnTo>
                    <a:pt x="817278" y="2207533"/>
                  </a:lnTo>
                  <a:lnTo>
                    <a:pt x="813194" y="2205719"/>
                  </a:lnTo>
                  <a:lnTo>
                    <a:pt x="809110" y="2203678"/>
                  </a:lnTo>
                  <a:lnTo>
                    <a:pt x="807295" y="2202544"/>
                  </a:lnTo>
                  <a:lnTo>
                    <a:pt x="805933" y="2201184"/>
                  </a:lnTo>
                  <a:lnTo>
                    <a:pt x="804345" y="2199823"/>
                  </a:lnTo>
                  <a:lnTo>
                    <a:pt x="802984" y="2198236"/>
                  </a:lnTo>
                  <a:lnTo>
                    <a:pt x="801622" y="2196649"/>
                  </a:lnTo>
                  <a:lnTo>
                    <a:pt x="800488" y="2194834"/>
                  </a:lnTo>
                  <a:lnTo>
                    <a:pt x="799353" y="2193020"/>
                  </a:lnTo>
                  <a:lnTo>
                    <a:pt x="798446" y="2190753"/>
                  </a:lnTo>
                  <a:lnTo>
                    <a:pt x="797538" y="2188712"/>
                  </a:lnTo>
                  <a:lnTo>
                    <a:pt x="796631" y="2186444"/>
                  </a:lnTo>
                  <a:lnTo>
                    <a:pt x="795496" y="2181229"/>
                  </a:lnTo>
                  <a:lnTo>
                    <a:pt x="794816" y="2175333"/>
                  </a:lnTo>
                  <a:lnTo>
                    <a:pt x="794589" y="2168984"/>
                  </a:lnTo>
                  <a:lnTo>
                    <a:pt x="794589" y="2161727"/>
                  </a:lnTo>
                  <a:lnTo>
                    <a:pt x="794816" y="2158099"/>
                  </a:lnTo>
                  <a:lnTo>
                    <a:pt x="795269" y="2154697"/>
                  </a:lnTo>
                  <a:lnTo>
                    <a:pt x="795950" y="2151296"/>
                  </a:lnTo>
                  <a:lnTo>
                    <a:pt x="796858" y="2148121"/>
                  </a:lnTo>
                  <a:lnTo>
                    <a:pt x="797992" y="2145400"/>
                  </a:lnTo>
                  <a:lnTo>
                    <a:pt x="799127" y="2142679"/>
                  </a:lnTo>
                  <a:lnTo>
                    <a:pt x="800715" y="2140185"/>
                  </a:lnTo>
                  <a:lnTo>
                    <a:pt x="802530" y="2137690"/>
                  </a:lnTo>
                  <a:lnTo>
                    <a:pt x="804118" y="2135423"/>
                  </a:lnTo>
                  <a:lnTo>
                    <a:pt x="805933" y="2133609"/>
                  </a:lnTo>
                  <a:lnTo>
                    <a:pt x="807976" y="2131794"/>
                  </a:lnTo>
                  <a:lnTo>
                    <a:pt x="809791" y="2129980"/>
                  </a:lnTo>
                  <a:lnTo>
                    <a:pt x="812060" y="2128620"/>
                  </a:lnTo>
                  <a:lnTo>
                    <a:pt x="814329" y="2127032"/>
                  </a:lnTo>
                  <a:lnTo>
                    <a:pt x="818866" y="2124765"/>
                  </a:lnTo>
                  <a:lnTo>
                    <a:pt x="823178" y="2122951"/>
                  </a:lnTo>
                  <a:lnTo>
                    <a:pt x="827942" y="2121363"/>
                  </a:lnTo>
                  <a:lnTo>
                    <a:pt x="832480" y="2120456"/>
                  </a:lnTo>
                  <a:lnTo>
                    <a:pt x="836564" y="2119549"/>
                  </a:lnTo>
                  <a:lnTo>
                    <a:pt x="840422" y="2119096"/>
                  </a:lnTo>
                  <a:lnTo>
                    <a:pt x="843825" y="2119096"/>
                  </a:lnTo>
                  <a:lnTo>
                    <a:pt x="846548" y="2119096"/>
                  </a:lnTo>
                  <a:lnTo>
                    <a:pt x="848590" y="2119323"/>
                  </a:lnTo>
                  <a:lnTo>
                    <a:pt x="850405" y="2119323"/>
                  </a:lnTo>
                  <a:lnTo>
                    <a:pt x="851539" y="2119323"/>
                  </a:lnTo>
                  <a:lnTo>
                    <a:pt x="852447" y="2119096"/>
                  </a:lnTo>
                  <a:lnTo>
                    <a:pt x="853128" y="2118415"/>
                  </a:lnTo>
                  <a:lnTo>
                    <a:pt x="853355" y="2117508"/>
                  </a:lnTo>
                  <a:lnTo>
                    <a:pt x="853355" y="2116148"/>
                  </a:lnTo>
                  <a:lnTo>
                    <a:pt x="852674" y="2114334"/>
                  </a:lnTo>
                  <a:lnTo>
                    <a:pt x="851766" y="2112293"/>
                  </a:lnTo>
                  <a:lnTo>
                    <a:pt x="850632" y="2109572"/>
                  </a:lnTo>
                  <a:lnTo>
                    <a:pt x="848590" y="2106170"/>
                  </a:lnTo>
                  <a:lnTo>
                    <a:pt x="843825" y="2098007"/>
                  </a:lnTo>
                  <a:lnTo>
                    <a:pt x="837018" y="2087576"/>
                  </a:lnTo>
                  <a:lnTo>
                    <a:pt x="827715" y="2074197"/>
                  </a:lnTo>
                  <a:lnTo>
                    <a:pt x="822497" y="2066714"/>
                  </a:lnTo>
                  <a:lnTo>
                    <a:pt x="816824" y="2059457"/>
                  </a:lnTo>
                  <a:lnTo>
                    <a:pt x="810925" y="2051974"/>
                  </a:lnTo>
                  <a:lnTo>
                    <a:pt x="804572" y="2044491"/>
                  </a:lnTo>
                  <a:lnTo>
                    <a:pt x="797992" y="2037235"/>
                  </a:lnTo>
                  <a:lnTo>
                    <a:pt x="791185" y="2029978"/>
                  </a:lnTo>
                  <a:lnTo>
                    <a:pt x="784605" y="2022949"/>
                  </a:lnTo>
                  <a:lnTo>
                    <a:pt x="777571" y="2017919"/>
                  </a:lnTo>
                  <a:lnTo>
                    <a:pt x="763958" y="2002767"/>
                  </a:lnTo>
                  <a:lnTo>
                    <a:pt x="750798" y="1990975"/>
                  </a:lnTo>
                  <a:lnTo>
                    <a:pt x="738772" y="1980544"/>
                  </a:lnTo>
                  <a:lnTo>
                    <a:pt x="728335" y="1971700"/>
                  </a:lnTo>
                  <a:lnTo>
                    <a:pt x="725385" y="1969206"/>
                  </a:lnTo>
                  <a:lnTo>
                    <a:pt x="722209" y="1967165"/>
                  </a:lnTo>
                  <a:lnTo>
                    <a:pt x="716537" y="1963310"/>
                  </a:lnTo>
                  <a:lnTo>
                    <a:pt x="711091" y="1960589"/>
                  </a:lnTo>
                  <a:lnTo>
                    <a:pt x="706326" y="1958548"/>
                  </a:lnTo>
                  <a:lnTo>
                    <a:pt x="702242" y="1956961"/>
                  </a:lnTo>
                  <a:lnTo>
                    <a:pt x="699066" y="1956054"/>
                  </a:lnTo>
                  <a:lnTo>
                    <a:pt x="696343" y="1955147"/>
                  </a:lnTo>
                  <a:lnTo>
                    <a:pt x="696343" y="1994150"/>
                  </a:lnTo>
                  <a:lnTo>
                    <a:pt x="723116" y="1995964"/>
                  </a:lnTo>
                  <a:lnTo>
                    <a:pt x="726974" y="1996191"/>
                  </a:lnTo>
                  <a:lnTo>
                    <a:pt x="731058" y="1996871"/>
                  </a:lnTo>
                  <a:lnTo>
                    <a:pt x="734688" y="1998231"/>
                  </a:lnTo>
                  <a:lnTo>
                    <a:pt x="738318" y="1999592"/>
                  </a:lnTo>
                  <a:lnTo>
                    <a:pt x="741722" y="2001406"/>
                  </a:lnTo>
                  <a:lnTo>
                    <a:pt x="744898" y="2003674"/>
                  </a:lnTo>
                  <a:lnTo>
                    <a:pt x="747848" y="2005715"/>
                  </a:lnTo>
                  <a:lnTo>
                    <a:pt x="750571" y="2008436"/>
                  </a:lnTo>
                  <a:lnTo>
                    <a:pt x="753067" y="2011384"/>
                  </a:lnTo>
                  <a:lnTo>
                    <a:pt x="755109" y="2014558"/>
                  </a:lnTo>
                  <a:lnTo>
                    <a:pt x="756924" y="2017733"/>
                  </a:lnTo>
                  <a:lnTo>
                    <a:pt x="758512" y="2021134"/>
                  </a:lnTo>
                  <a:lnTo>
                    <a:pt x="759647" y="2024763"/>
                  </a:lnTo>
                  <a:lnTo>
                    <a:pt x="760781" y="2028618"/>
                  </a:lnTo>
                  <a:lnTo>
                    <a:pt x="761235" y="2032246"/>
                  </a:lnTo>
                  <a:lnTo>
                    <a:pt x="761462" y="2036554"/>
                  </a:lnTo>
                  <a:lnTo>
                    <a:pt x="761235" y="2040863"/>
                  </a:lnTo>
                  <a:lnTo>
                    <a:pt x="760781" y="2044718"/>
                  </a:lnTo>
                  <a:lnTo>
                    <a:pt x="759647" y="2048799"/>
                  </a:lnTo>
                  <a:lnTo>
                    <a:pt x="758285" y="2052428"/>
                  </a:lnTo>
                  <a:lnTo>
                    <a:pt x="756470" y="2055829"/>
                  </a:lnTo>
                  <a:lnTo>
                    <a:pt x="754655" y="2059457"/>
                  </a:lnTo>
                  <a:lnTo>
                    <a:pt x="752386" y="2062405"/>
                  </a:lnTo>
                  <a:lnTo>
                    <a:pt x="749663" y="2065353"/>
                  </a:lnTo>
                  <a:lnTo>
                    <a:pt x="746714" y="2068074"/>
                  </a:lnTo>
                  <a:lnTo>
                    <a:pt x="743537" y="2070342"/>
                  </a:lnTo>
                  <a:lnTo>
                    <a:pt x="740134" y="2072383"/>
                  </a:lnTo>
                  <a:lnTo>
                    <a:pt x="736730" y="2073970"/>
                  </a:lnTo>
                  <a:lnTo>
                    <a:pt x="732873" y="2075557"/>
                  </a:lnTo>
                  <a:lnTo>
                    <a:pt x="729016" y="2076464"/>
                  </a:lnTo>
                  <a:lnTo>
                    <a:pt x="724932" y="2076918"/>
                  </a:lnTo>
                  <a:lnTo>
                    <a:pt x="720848" y="2077145"/>
                  </a:lnTo>
                  <a:lnTo>
                    <a:pt x="716537" y="2076918"/>
                  </a:lnTo>
                  <a:lnTo>
                    <a:pt x="712679" y="2076464"/>
                  </a:lnTo>
                  <a:lnTo>
                    <a:pt x="708595" y="2075557"/>
                  </a:lnTo>
                  <a:lnTo>
                    <a:pt x="704965" y="2073970"/>
                  </a:lnTo>
                  <a:lnTo>
                    <a:pt x="701561" y="2072383"/>
                  </a:lnTo>
                  <a:lnTo>
                    <a:pt x="697931" y="2070342"/>
                  </a:lnTo>
                  <a:lnTo>
                    <a:pt x="694981" y="2068074"/>
                  </a:lnTo>
                  <a:lnTo>
                    <a:pt x="692032" y="2065353"/>
                  </a:lnTo>
                  <a:lnTo>
                    <a:pt x="689309" y="2062632"/>
                  </a:lnTo>
                  <a:lnTo>
                    <a:pt x="687040" y="2059457"/>
                  </a:lnTo>
                  <a:lnTo>
                    <a:pt x="684998" y="2056056"/>
                  </a:lnTo>
                  <a:lnTo>
                    <a:pt x="683410" y="2052428"/>
                  </a:lnTo>
                  <a:lnTo>
                    <a:pt x="681822" y="2048799"/>
                  </a:lnTo>
                  <a:lnTo>
                    <a:pt x="680914" y="2044945"/>
                  </a:lnTo>
                  <a:lnTo>
                    <a:pt x="680233" y="2040863"/>
                  </a:lnTo>
                  <a:lnTo>
                    <a:pt x="679779" y="2036781"/>
                  </a:lnTo>
                  <a:lnTo>
                    <a:pt x="679779" y="2030658"/>
                  </a:lnTo>
                  <a:lnTo>
                    <a:pt x="661855" y="2030658"/>
                  </a:lnTo>
                  <a:lnTo>
                    <a:pt x="661174" y="1994830"/>
                  </a:lnTo>
                  <a:lnTo>
                    <a:pt x="594467" y="1994150"/>
                  </a:lnTo>
                  <a:lnTo>
                    <a:pt x="594467" y="1938593"/>
                  </a:lnTo>
                  <a:lnTo>
                    <a:pt x="591517" y="1938820"/>
                  </a:lnTo>
                  <a:lnTo>
                    <a:pt x="581534" y="1939273"/>
                  </a:lnTo>
                  <a:lnTo>
                    <a:pt x="579945" y="1939500"/>
                  </a:lnTo>
                  <a:lnTo>
                    <a:pt x="577903" y="1940180"/>
                  </a:lnTo>
                  <a:lnTo>
                    <a:pt x="573365" y="1941768"/>
                  </a:lnTo>
                  <a:lnTo>
                    <a:pt x="568147" y="1944035"/>
                  </a:lnTo>
                  <a:lnTo>
                    <a:pt x="562474" y="1946983"/>
                  </a:lnTo>
                  <a:lnTo>
                    <a:pt x="550449" y="1953559"/>
                  </a:lnTo>
                  <a:lnTo>
                    <a:pt x="543869" y="1956961"/>
                  </a:lnTo>
                  <a:lnTo>
                    <a:pt x="537516" y="1959909"/>
                  </a:lnTo>
                  <a:lnTo>
                    <a:pt x="534112" y="1961723"/>
                  </a:lnTo>
                  <a:lnTo>
                    <a:pt x="529801" y="1963990"/>
                  </a:lnTo>
                  <a:lnTo>
                    <a:pt x="520726" y="1969433"/>
                  </a:lnTo>
                  <a:lnTo>
                    <a:pt x="509835" y="1976009"/>
                  </a:lnTo>
                  <a:lnTo>
                    <a:pt x="498944" y="1983265"/>
                  </a:lnTo>
                  <a:lnTo>
                    <a:pt x="487826" y="1990975"/>
                  </a:lnTo>
                  <a:lnTo>
                    <a:pt x="477615" y="1998458"/>
                  </a:lnTo>
                  <a:lnTo>
                    <a:pt x="468540" y="2005034"/>
                  </a:lnTo>
                  <a:lnTo>
                    <a:pt x="461279" y="2010477"/>
                  </a:lnTo>
                  <a:lnTo>
                    <a:pt x="457649" y="2013651"/>
                  </a:lnTo>
                  <a:lnTo>
                    <a:pt x="452430" y="2018413"/>
                  </a:lnTo>
                  <a:lnTo>
                    <a:pt x="438816" y="2031339"/>
                  </a:lnTo>
                  <a:lnTo>
                    <a:pt x="421799" y="2047439"/>
                  </a:lnTo>
                  <a:lnTo>
                    <a:pt x="403874" y="2065126"/>
                  </a:lnTo>
                  <a:lnTo>
                    <a:pt x="370521" y="2097553"/>
                  </a:lnTo>
                  <a:lnTo>
                    <a:pt x="358949" y="2108665"/>
                  </a:lnTo>
                  <a:lnTo>
                    <a:pt x="355092" y="2112293"/>
                  </a:lnTo>
                  <a:lnTo>
                    <a:pt x="352823" y="2114107"/>
                  </a:lnTo>
                  <a:lnTo>
                    <a:pt x="350100" y="2116148"/>
                  </a:lnTo>
                  <a:lnTo>
                    <a:pt x="348058" y="2118642"/>
                  </a:lnTo>
                  <a:lnTo>
                    <a:pt x="345789" y="2121137"/>
                  </a:lnTo>
                  <a:lnTo>
                    <a:pt x="344201" y="2123858"/>
                  </a:lnTo>
                  <a:lnTo>
                    <a:pt x="343293" y="2126352"/>
                  </a:lnTo>
                  <a:lnTo>
                    <a:pt x="343066" y="2127486"/>
                  </a:lnTo>
                  <a:lnTo>
                    <a:pt x="343066" y="2128620"/>
                  </a:lnTo>
                  <a:lnTo>
                    <a:pt x="343066" y="2129527"/>
                  </a:lnTo>
                  <a:lnTo>
                    <a:pt x="343520" y="2130207"/>
                  </a:lnTo>
                  <a:lnTo>
                    <a:pt x="344201" y="2131114"/>
                  </a:lnTo>
                  <a:lnTo>
                    <a:pt x="344881" y="2131568"/>
                  </a:lnTo>
                  <a:lnTo>
                    <a:pt x="347377" y="2132475"/>
                  </a:lnTo>
                  <a:lnTo>
                    <a:pt x="350327" y="2134289"/>
                  </a:lnTo>
                  <a:lnTo>
                    <a:pt x="351915" y="2135423"/>
                  </a:lnTo>
                  <a:lnTo>
                    <a:pt x="353503" y="2137010"/>
                  </a:lnTo>
                  <a:lnTo>
                    <a:pt x="354865" y="2138371"/>
                  </a:lnTo>
                  <a:lnTo>
                    <a:pt x="356453" y="2140411"/>
                  </a:lnTo>
                  <a:lnTo>
                    <a:pt x="357588" y="2142679"/>
                  </a:lnTo>
                  <a:lnTo>
                    <a:pt x="358949" y="2145173"/>
                  </a:lnTo>
                  <a:lnTo>
                    <a:pt x="360083" y="2147895"/>
                  </a:lnTo>
                  <a:lnTo>
                    <a:pt x="360991" y="2151069"/>
                  </a:lnTo>
                  <a:lnTo>
                    <a:pt x="361899" y="2154697"/>
                  </a:lnTo>
                  <a:lnTo>
                    <a:pt x="362352" y="2158552"/>
                  </a:lnTo>
                  <a:lnTo>
                    <a:pt x="362806" y="2162861"/>
                  </a:lnTo>
                  <a:lnTo>
                    <a:pt x="362806" y="2167396"/>
                  </a:lnTo>
                  <a:lnTo>
                    <a:pt x="362579" y="2169891"/>
                  </a:lnTo>
                  <a:lnTo>
                    <a:pt x="362352" y="2172158"/>
                  </a:lnTo>
                  <a:lnTo>
                    <a:pt x="361672" y="2174653"/>
                  </a:lnTo>
                  <a:lnTo>
                    <a:pt x="360991" y="2176920"/>
                  </a:lnTo>
                  <a:lnTo>
                    <a:pt x="360083" y="2178961"/>
                  </a:lnTo>
                  <a:lnTo>
                    <a:pt x="359176" y="2181229"/>
                  </a:lnTo>
                  <a:lnTo>
                    <a:pt x="357814" y="2183043"/>
                  </a:lnTo>
                  <a:lnTo>
                    <a:pt x="356680" y="2185084"/>
                  </a:lnTo>
                  <a:lnTo>
                    <a:pt x="353730" y="2188712"/>
                  </a:lnTo>
                  <a:lnTo>
                    <a:pt x="349873" y="2192340"/>
                  </a:lnTo>
                  <a:lnTo>
                    <a:pt x="346243" y="2195515"/>
                  </a:lnTo>
                  <a:lnTo>
                    <a:pt x="341705" y="2198463"/>
                  </a:lnTo>
                  <a:lnTo>
                    <a:pt x="336940" y="2200957"/>
                  </a:lnTo>
                  <a:lnTo>
                    <a:pt x="332402" y="2203225"/>
                  </a:lnTo>
                  <a:lnTo>
                    <a:pt x="327184" y="2205039"/>
                  </a:lnTo>
                  <a:lnTo>
                    <a:pt x="321965" y="2206399"/>
                  </a:lnTo>
                  <a:lnTo>
                    <a:pt x="316746" y="2207533"/>
                  </a:lnTo>
                  <a:lnTo>
                    <a:pt x="311301" y="2208213"/>
                  </a:lnTo>
                  <a:lnTo>
                    <a:pt x="306082" y="2208440"/>
                  </a:lnTo>
                  <a:lnTo>
                    <a:pt x="300864" y="2208213"/>
                  </a:lnTo>
                  <a:lnTo>
                    <a:pt x="295872" y="2207760"/>
                  </a:lnTo>
                  <a:lnTo>
                    <a:pt x="291561" y="2206399"/>
                  </a:lnTo>
                  <a:lnTo>
                    <a:pt x="287704" y="2205266"/>
                  </a:lnTo>
                  <a:lnTo>
                    <a:pt x="284300" y="2203225"/>
                  </a:lnTo>
                  <a:lnTo>
                    <a:pt x="280897" y="2201184"/>
                  </a:lnTo>
                  <a:lnTo>
                    <a:pt x="278401" y="2198689"/>
                  </a:lnTo>
                  <a:lnTo>
                    <a:pt x="275905" y="2195742"/>
                  </a:lnTo>
                  <a:lnTo>
                    <a:pt x="274090" y="2192794"/>
                  </a:lnTo>
                  <a:lnTo>
                    <a:pt x="272502" y="2189392"/>
                  </a:lnTo>
                  <a:lnTo>
                    <a:pt x="271140" y="2185764"/>
                  </a:lnTo>
                  <a:lnTo>
                    <a:pt x="270006" y="2182136"/>
                  </a:lnTo>
                  <a:lnTo>
                    <a:pt x="269325" y="2177827"/>
                  </a:lnTo>
                  <a:lnTo>
                    <a:pt x="268871" y="2173972"/>
                  </a:lnTo>
                  <a:lnTo>
                    <a:pt x="268418" y="2169437"/>
                  </a:lnTo>
                  <a:lnTo>
                    <a:pt x="268418" y="2165129"/>
                  </a:lnTo>
                  <a:lnTo>
                    <a:pt x="268418" y="2160367"/>
                  </a:lnTo>
                  <a:lnTo>
                    <a:pt x="268644" y="2156058"/>
                  </a:lnTo>
                  <a:lnTo>
                    <a:pt x="269325" y="2152203"/>
                  </a:lnTo>
                  <a:lnTo>
                    <a:pt x="270460" y="2148348"/>
                  </a:lnTo>
                  <a:lnTo>
                    <a:pt x="272048" y="2145173"/>
                  </a:lnTo>
                  <a:lnTo>
                    <a:pt x="273636" y="2142452"/>
                  </a:lnTo>
                  <a:lnTo>
                    <a:pt x="275451" y="2139958"/>
                  </a:lnTo>
                  <a:lnTo>
                    <a:pt x="277493" y="2137690"/>
                  </a:lnTo>
                  <a:lnTo>
                    <a:pt x="279762" y="2135649"/>
                  </a:lnTo>
                  <a:lnTo>
                    <a:pt x="282258" y="2134289"/>
                  </a:lnTo>
                  <a:lnTo>
                    <a:pt x="284527" y="2132928"/>
                  </a:lnTo>
                  <a:lnTo>
                    <a:pt x="286569" y="2131794"/>
                  </a:lnTo>
                  <a:lnTo>
                    <a:pt x="288838" y="2131114"/>
                  </a:lnTo>
                  <a:lnTo>
                    <a:pt x="293149" y="2129754"/>
                  </a:lnTo>
                  <a:lnTo>
                    <a:pt x="296553" y="2129300"/>
                  </a:lnTo>
                  <a:lnTo>
                    <a:pt x="298141" y="2129073"/>
                  </a:lnTo>
                  <a:lnTo>
                    <a:pt x="299275" y="2128847"/>
                  </a:lnTo>
                  <a:lnTo>
                    <a:pt x="300410" y="2128393"/>
                  </a:lnTo>
                  <a:lnTo>
                    <a:pt x="301317" y="2127486"/>
                  </a:lnTo>
                  <a:lnTo>
                    <a:pt x="303133" y="2125899"/>
                  </a:lnTo>
                  <a:lnTo>
                    <a:pt x="304267" y="2123858"/>
                  </a:lnTo>
                  <a:lnTo>
                    <a:pt x="305855" y="2121590"/>
                  </a:lnTo>
                  <a:lnTo>
                    <a:pt x="306990" y="2118869"/>
                  </a:lnTo>
                  <a:lnTo>
                    <a:pt x="308351" y="2116148"/>
                  </a:lnTo>
                  <a:lnTo>
                    <a:pt x="309940" y="2113427"/>
                  </a:lnTo>
                  <a:lnTo>
                    <a:pt x="313797" y="2108438"/>
                  </a:lnTo>
                  <a:lnTo>
                    <a:pt x="320377" y="2100274"/>
                  </a:lnTo>
                  <a:lnTo>
                    <a:pt x="339663" y="2077372"/>
                  </a:lnTo>
                  <a:lnTo>
                    <a:pt x="360991" y="2052881"/>
                  </a:lnTo>
                  <a:lnTo>
                    <a:pt x="370521" y="2042223"/>
                  </a:lnTo>
                  <a:lnTo>
                    <a:pt x="377781" y="2034513"/>
                  </a:lnTo>
                  <a:lnTo>
                    <a:pt x="380958" y="2030885"/>
                  </a:lnTo>
                  <a:lnTo>
                    <a:pt x="385723" y="2026577"/>
                  </a:lnTo>
                  <a:lnTo>
                    <a:pt x="397067" y="2017146"/>
                  </a:lnTo>
                  <a:lnTo>
                    <a:pt x="410681" y="2004127"/>
                  </a:lnTo>
                  <a:lnTo>
                    <a:pt x="425883" y="1991429"/>
                  </a:lnTo>
                  <a:lnTo>
                    <a:pt x="441085" y="1978957"/>
                  </a:lnTo>
                  <a:lnTo>
                    <a:pt x="455153" y="1967618"/>
                  </a:lnTo>
                  <a:lnTo>
                    <a:pt x="467178" y="1958775"/>
                  </a:lnTo>
                  <a:lnTo>
                    <a:pt x="471943" y="1955147"/>
                  </a:lnTo>
                  <a:lnTo>
                    <a:pt x="476027" y="1952652"/>
                  </a:lnTo>
                  <a:lnTo>
                    <a:pt x="481700" y="1949251"/>
                  </a:lnTo>
                  <a:lnTo>
                    <a:pt x="485557" y="1946303"/>
                  </a:lnTo>
                  <a:lnTo>
                    <a:pt x="486918" y="1945169"/>
                  </a:lnTo>
                  <a:lnTo>
                    <a:pt x="487826" y="1944035"/>
                  </a:lnTo>
                  <a:lnTo>
                    <a:pt x="488053" y="1943128"/>
                  </a:lnTo>
                  <a:lnTo>
                    <a:pt x="488053" y="1942221"/>
                  </a:lnTo>
                  <a:lnTo>
                    <a:pt x="487826" y="1941541"/>
                  </a:lnTo>
                  <a:lnTo>
                    <a:pt x="487145" y="1941087"/>
                  </a:lnTo>
                  <a:lnTo>
                    <a:pt x="485784" y="1940634"/>
                  </a:lnTo>
                  <a:lnTo>
                    <a:pt x="484422" y="1940407"/>
                  </a:lnTo>
                  <a:lnTo>
                    <a:pt x="480338" y="1940180"/>
                  </a:lnTo>
                  <a:lnTo>
                    <a:pt x="475120" y="1940180"/>
                  </a:lnTo>
                  <a:lnTo>
                    <a:pt x="468993" y="1940634"/>
                  </a:lnTo>
                  <a:lnTo>
                    <a:pt x="461960" y="1941768"/>
                  </a:lnTo>
                  <a:lnTo>
                    <a:pt x="454699" y="1943582"/>
                  </a:lnTo>
                  <a:lnTo>
                    <a:pt x="446758" y="1945623"/>
                  </a:lnTo>
                  <a:lnTo>
                    <a:pt x="429060" y="1949931"/>
                  </a:lnTo>
                  <a:lnTo>
                    <a:pt x="410454" y="1954920"/>
                  </a:lnTo>
                  <a:lnTo>
                    <a:pt x="405236" y="1956507"/>
                  </a:lnTo>
                  <a:lnTo>
                    <a:pt x="399336" y="1959002"/>
                  </a:lnTo>
                  <a:lnTo>
                    <a:pt x="392756" y="1961949"/>
                  </a:lnTo>
                  <a:lnTo>
                    <a:pt x="385723" y="1965351"/>
                  </a:lnTo>
                  <a:lnTo>
                    <a:pt x="378235" y="1969433"/>
                  </a:lnTo>
                  <a:lnTo>
                    <a:pt x="370521" y="1973514"/>
                  </a:lnTo>
                  <a:lnTo>
                    <a:pt x="355092" y="1982585"/>
                  </a:lnTo>
                  <a:lnTo>
                    <a:pt x="340117" y="1991429"/>
                  </a:lnTo>
                  <a:lnTo>
                    <a:pt x="326957" y="1999819"/>
                  </a:lnTo>
                  <a:lnTo>
                    <a:pt x="316293" y="2006395"/>
                  </a:lnTo>
                  <a:lnTo>
                    <a:pt x="309259" y="2010477"/>
                  </a:lnTo>
                  <a:lnTo>
                    <a:pt x="304948" y="2013198"/>
                  </a:lnTo>
                  <a:lnTo>
                    <a:pt x="303360" y="2014558"/>
                  </a:lnTo>
                  <a:lnTo>
                    <a:pt x="301771" y="2017919"/>
                  </a:lnTo>
                  <a:lnTo>
                    <a:pt x="300637" y="2017506"/>
                  </a:lnTo>
                  <a:lnTo>
                    <a:pt x="299275" y="2018640"/>
                  </a:lnTo>
                  <a:lnTo>
                    <a:pt x="298368" y="2020227"/>
                  </a:lnTo>
                  <a:lnTo>
                    <a:pt x="297687" y="2021588"/>
                  </a:lnTo>
                  <a:lnTo>
                    <a:pt x="297006" y="2023175"/>
                  </a:lnTo>
                  <a:lnTo>
                    <a:pt x="296553" y="2024763"/>
                  </a:lnTo>
                  <a:lnTo>
                    <a:pt x="296326" y="2026350"/>
                  </a:lnTo>
                  <a:lnTo>
                    <a:pt x="296326" y="2027937"/>
                  </a:lnTo>
                  <a:lnTo>
                    <a:pt x="296553" y="2031112"/>
                  </a:lnTo>
                  <a:lnTo>
                    <a:pt x="297233" y="2034513"/>
                  </a:lnTo>
                  <a:lnTo>
                    <a:pt x="297914" y="2036101"/>
                  </a:lnTo>
                  <a:lnTo>
                    <a:pt x="298595" y="2037235"/>
                  </a:lnTo>
                  <a:lnTo>
                    <a:pt x="299275" y="2038595"/>
                  </a:lnTo>
                  <a:lnTo>
                    <a:pt x="300410" y="2039275"/>
                  </a:lnTo>
                  <a:lnTo>
                    <a:pt x="301317" y="2039956"/>
                  </a:lnTo>
                  <a:lnTo>
                    <a:pt x="302225" y="2040636"/>
                  </a:lnTo>
                  <a:lnTo>
                    <a:pt x="304267" y="2041090"/>
                  </a:lnTo>
                  <a:lnTo>
                    <a:pt x="306309" y="2041316"/>
                  </a:lnTo>
                  <a:lnTo>
                    <a:pt x="308351" y="2041316"/>
                  </a:lnTo>
                  <a:lnTo>
                    <a:pt x="309713" y="2041316"/>
                  </a:lnTo>
                  <a:lnTo>
                    <a:pt x="310847" y="2041543"/>
                  </a:lnTo>
                  <a:lnTo>
                    <a:pt x="311074" y="2042223"/>
                  </a:lnTo>
                  <a:lnTo>
                    <a:pt x="311301" y="2044264"/>
                  </a:lnTo>
                  <a:lnTo>
                    <a:pt x="311528" y="2050160"/>
                  </a:lnTo>
                  <a:lnTo>
                    <a:pt x="311528" y="2058323"/>
                  </a:lnTo>
                  <a:lnTo>
                    <a:pt x="311301" y="2068074"/>
                  </a:lnTo>
                  <a:lnTo>
                    <a:pt x="310393" y="2087349"/>
                  </a:lnTo>
                  <a:lnTo>
                    <a:pt x="309940" y="2100048"/>
                  </a:lnTo>
                  <a:lnTo>
                    <a:pt x="309713" y="2102996"/>
                  </a:lnTo>
                  <a:lnTo>
                    <a:pt x="309259" y="2105490"/>
                  </a:lnTo>
                  <a:lnTo>
                    <a:pt x="308351" y="2107984"/>
                  </a:lnTo>
                  <a:lnTo>
                    <a:pt x="306763" y="2109799"/>
                  </a:lnTo>
                  <a:lnTo>
                    <a:pt x="304721" y="2111386"/>
                  </a:lnTo>
                  <a:lnTo>
                    <a:pt x="302452" y="2112520"/>
                  </a:lnTo>
                  <a:lnTo>
                    <a:pt x="299729" y="2113200"/>
                  </a:lnTo>
                  <a:lnTo>
                    <a:pt x="296553" y="2113427"/>
                  </a:lnTo>
                  <a:lnTo>
                    <a:pt x="290200" y="2113200"/>
                  </a:lnTo>
                  <a:lnTo>
                    <a:pt x="287477" y="2112973"/>
                  </a:lnTo>
                  <a:lnTo>
                    <a:pt x="284981" y="2112293"/>
                  </a:lnTo>
                  <a:lnTo>
                    <a:pt x="282939" y="2111386"/>
                  </a:lnTo>
                  <a:lnTo>
                    <a:pt x="280897" y="2110479"/>
                  </a:lnTo>
                  <a:lnTo>
                    <a:pt x="279535" y="2108891"/>
                  </a:lnTo>
                  <a:lnTo>
                    <a:pt x="278174" y="2107077"/>
                  </a:lnTo>
                  <a:lnTo>
                    <a:pt x="277266" y="2105037"/>
                  </a:lnTo>
                  <a:lnTo>
                    <a:pt x="276586" y="2102996"/>
                  </a:lnTo>
                  <a:lnTo>
                    <a:pt x="274998" y="2099594"/>
                  </a:lnTo>
                  <a:lnTo>
                    <a:pt x="274317" y="2098234"/>
                  </a:lnTo>
                  <a:lnTo>
                    <a:pt x="273182" y="2097327"/>
                  </a:lnTo>
                  <a:lnTo>
                    <a:pt x="272048" y="2096646"/>
                  </a:lnTo>
                  <a:lnTo>
                    <a:pt x="270460" y="2096420"/>
                  </a:lnTo>
                  <a:lnTo>
                    <a:pt x="268644" y="2096646"/>
                  </a:lnTo>
                  <a:lnTo>
                    <a:pt x="266602" y="2096646"/>
                  </a:lnTo>
                  <a:lnTo>
                    <a:pt x="264787" y="2097100"/>
                  </a:lnTo>
                  <a:lnTo>
                    <a:pt x="263199" y="2097553"/>
                  </a:lnTo>
                  <a:lnTo>
                    <a:pt x="261611" y="2098234"/>
                  </a:lnTo>
                  <a:lnTo>
                    <a:pt x="260022" y="2099367"/>
                  </a:lnTo>
                  <a:lnTo>
                    <a:pt x="259115" y="2100501"/>
                  </a:lnTo>
                  <a:lnTo>
                    <a:pt x="258434" y="2102089"/>
                  </a:lnTo>
                  <a:lnTo>
                    <a:pt x="257980" y="2103449"/>
                  </a:lnTo>
                  <a:lnTo>
                    <a:pt x="257073" y="2105263"/>
                  </a:lnTo>
                  <a:lnTo>
                    <a:pt x="256165" y="2106397"/>
                  </a:lnTo>
                  <a:lnTo>
                    <a:pt x="255031" y="2107758"/>
                  </a:lnTo>
                  <a:lnTo>
                    <a:pt x="253442" y="2108665"/>
                  </a:lnTo>
                  <a:lnTo>
                    <a:pt x="251400" y="2109572"/>
                  </a:lnTo>
                  <a:lnTo>
                    <a:pt x="249131" y="2110025"/>
                  </a:lnTo>
                  <a:lnTo>
                    <a:pt x="246636" y="2109799"/>
                  </a:lnTo>
                  <a:lnTo>
                    <a:pt x="240736" y="2109572"/>
                  </a:lnTo>
                  <a:lnTo>
                    <a:pt x="235064" y="2109118"/>
                  </a:lnTo>
                  <a:lnTo>
                    <a:pt x="232568" y="2108891"/>
                  </a:lnTo>
                  <a:lnTo>
                    <a:pt x="230299" y="2108438"/>
                  </a:lnTo>
                  <a:lnTo>
                    <a:pt x="229165" y="2107984"/>
                  </a:lnTo>
                  <a:lnTo>
                    <a:pt x="228711" y="2107531"/>
                  </a:lnTo>
                  <a:lnTo>
                    <a:pt x="228484" y="2107077"/>
                  </a:lnTo>
                  <a:lnTo>
                    <a:pt x="228030" y="2103222"/>
                  </a:lnTo>
                  <a:lnTo>
                    <a:pt x="227803" y="2095513"/>
                  </a:lnTo>
                  <a:lnTo>
                    <a:pt x="227576" y="2085081"/>
                  </a:lnTo>
                  <a:lnTo>
                    <a:pt x="227576" y="2073290"/>
                  </a:lnTo>
                  <a:lnTo>
                    <a:pt x="227576" y="2061498"/>
                  </a:lnTo>
                  <a:lnTo>
                    <a:pt x="228030" y="2051521"/>
                  </a:lnTo>
                  <a:lnTo>
                    <a:pt x="228711" y="2047439"/>
                  </a:lnTo>
                  <a:lnTo>
                    <a:pt x="229165" y="2044264"/>
                  </a:lnTo>
                  <a:lnTo>
                    <a:pt x="229618" y="2042223"/>
                  </a:lnTo>
                  <a:lnTo>
                    <a:pt x="230072" y="2041770"/>
                  </a:lnTo>
                  <a:lnTo>
                    <a:pt x="230299" y="2041543"/>
                  </a:lnTo>
                  <a:lnTo>
                    <a:pt x="232114" y="2041543"/>
                  </a:lnTo>
                  <a:lnTo>
                    <a:pt x="233929" y="2041090"/>
                  </a:lnTo>
                  <a:lnTo>
                    <a:pt x="235518" y="2040636"/>
                  </a:lnTo>
                  <a:lnTo>
                    <a:pt x="237106" y="2039729"/>
                  </a:lnTo>
                  <a:lnTo>
                    <a:pt x="238240" y="2038822"/>
                  </a:lnTo>
                  <a:lnTo>
                    <a:pt x="239375" y="2037915"/>
                  </a:lnTo>
                  <a:lnTo>
                    <a:pt x="240056" y="2036554"/>
                  </a:lnTo>
                  <a:lnTo>
                    <a:pt x="240283" y="2035420"/>
                  </a:lnTo>
                  <a:lnTo>
                    <a:pt x="240283" y="2034513"/>
                  </a:lnTo>
                  <a:lnTo>
                    <a:pt x="240056" y="2034060"/>
                  </a:lnTo>
                  <a:lnTo>
                    <a:pt x="239602" y="2033833"/>
                  </a:lnTo>
                  <a:lnTo>
                    <a:pt x="239148" y="2033606"/>
                  </a:lnTo>
                  <a:lnTo>
                    <a:pt x="237560" y="2033380"/>
                  </a:lnTo>
                  <a:lnTo>
                    <a:pt x="235518" y="2033153"/>
                  </a:lnTo>
                  <a:lnTo>
                    <a:pt x="231660" y="2033606"/>
                  </a:lnTo>
                  <a:lnTo>
                    <a:pt x="228484" y="2033833"/>
                  </a:lnTo>
                  <a:lnTo>
                    <a:pt x="227803" y="2033833"/>
                  </a:lnTo>
                  <a:lnTo>
                    <a:pt x="227576" y="2033606"/>
                  </a:lnTo>
                  <a:lnTo>
                    <a:pt x="227576" y="2033153"/>
                  </a:lnTo>
                  <a:lnTo>
                    <a:pt x="228030" y="2032699"/>
                  </a:lnTo>
                  <a:lnTo>
                    <a:pt x="230299" y="2030205"/>
                  </a:lnTo>
                  <a:lnTo>
                    <a:pt x="234837" y="2026123"/>
                  </a:lnTo>
                  <a:lnTo>
                    <a:pt x="252535" y="2011837"/>
                  </a:lnTo>
                  <a:lnTo>
                    <a:pt x="284754" y="1985759"/>
                  </a:lnTo>
                  <a:lnTo>
                    <a:pt x="290200" y="1981224"/>
                  </a:lnTo>
                  <a:lnTo>
                    <a:pt x="295872" y="1977143"/>
                  </a:lnTo>
                  <a:lnTo>
                    <a:pt x="301771" y="1972834"/>
                  </a:lnTo>
                  <a:lnTo>
                    <a:pt x="308351" y="1968526"/>
                  </a:lnTo>
                  <a:lnTo>
                    <a:pt x="314704" y="1964671"/>
                  </a:lnTo>
                  <a:lnTo>
                    <a:pt x="321738" y="1960362"/>
                  </a:lnTo>
                  <a:lnTo>
                    <a:pt x="328545" y="1956507"/>
                  </a:lnTo>
                  <a:lnTo>
                    <a:pt x="335806" y="1952425"/>
                  </a:lnTo>
                  <a:lnTo>
                    <a:pt x="350327" y="1944715"/>
                  </a:lnTo>
                  <a:lnTo>
                    <a:pt x="365756" y="1937686"/>
                  </a:lnTo>
                  <a:lnTo>
                    <a:pt x="381639" y="1930656"/>
                  </a:lnTo>
                  <a:lnTo>
                    <a:pt x="397521" y="1924307"/>
                  </a:lnTo>
                  <a:lnTo>
                    <a:pt x="413631" y="1918184"/>
                  </a:lnTo>
                  <a:lnTo>
                    <a:pt x="429514" y="1912742"/>
                  </a:lnTo>
                  <a:lnTo>
                    <a:pt x="445396" y="1908207"/>
                  </a:lnTo>
                  <a:lnTo>
                    <a:pt x="460825" y="1903898"/>
                  </a:lnTo>
                  <a:lnTo>
                    <a:pt x="476027" y="1900270"/>
                  </a:lnTo>
                  <a:lnTo>
                    <a:pt x="490095" y="1897095"/>
                  </a:lnTo>
                  <a:lnTo>
                    <a:pt x="497128" y="1895962"/>
                  </a:lnTo>
                  <a:lnTo>
                    <a:pt x="503708" y="1895054"/>
                  </a:lnTo>
                  <a:lnTo>
                    <a:pt x="510288" y="1894147"/>
                  </a:lnTo>
                  <a:lnTo>
                    <a:pt x="516415" y="1893694"/>
                  </a:lnTo>
                  <a:lnTo>
                    <a:pt x="532978" y="1892560"/>
                  </a:lnTo>
                  <a:lnTo>
                    <a:pt x="547953" y="1892107"/>
                  </a:lnTo>
                  <a:lnTo>
                    <a:pt x="560659" y="1892107"/>
                  </a:lnTo>
                  <a:lnTo>
                    <a:pt x="571550" y="1892333"/>
                  </a:lnTo>
                  <a:lnTo>
                    <a:pt x="579945" y="1892787"/>
                  </a:lnTo>
                  <a:lnTo>
                    <a:pt x="586072" y="1893014"/>
                  </a:lnTo>
                  <a:lnTo>
                    <a:pt x="591290" y="1893694"/>
                  </a:lnTo>
                  <a:lnTo>
                    <a:pt x="590383" y="1678723"/>
                  </a:lnTo>
                  <a:lnTo>
                    <a:pt x="609442" y="1679403"/>
                  </a:lnTo>
                  <a:lnTo>
                    <a:pt x="608080" y="1544933"/>
                  </a:lnTo>
                  <a:lnTo>
                    <a:pt x="565651" y="1539718"/>
                  </a:lnTo>
                  <a:lnTo>
                    <a:pt x="565424" y="1513413"/>
                  </a:lnTo>
                  <a:lnTo>
                    <a:pt x="444942" y="1474864"/>
                  </a:lnTo>
                  <a:lnTo>
                    <a:pt x="355092" y="1446065"/>
                  </a:lnTo>
                  <a:lnTo>
                    <a:pt x="299275" y="1428377"/>
                  </a:lnTo>
                  <a:lnTo>
                    <a:pt x="292922" y="1426110"/>
                  </a:lnTo>
                  <a:lnTo>
                    <a:pt x="286342" y="1423615"/>
                  </a:lnTo>
                  <a:lnTo>
                    <a:pt x="280216" y="1420894"/>
                  </a:lnTo>
                  <a:lnTo>
                    <a:pt x="273863" y="1417719"/>
                  </a:lnTo>
                  <a:lnTo>
                    <a:pt x="267283" y="1414091"/>
                  </a:lnTo>
                  <a:lnTo>
                    <a:pt x="261157" y="1410236"/>
                  </a:lnTo>
                  <a:lnTo>
                    <a:pt x="255031" y="1405701"/>
                  </a:lnTo>
                  <a:lnTo>
                    <a:pt x="248678" y="1400712"/>
                  </a:lnTo>
                  <a:lnTo>
                    <a:pt x="242778" y="1395270"/>
                  </a:lnTo>
                  <a:lnTo>
                    <a:pt x="237106" y="1389374"/>
                  </a:lnTo>
                  <a:lnTo>
                    <a:pt x="231434" y="1382571"/>
                  </a:lnTo>
                  <a:lnTo>
                    <a:pt x="225988" y="1375542"/>
                  </a:lnTo>
                  <a:lnTo>
                    <a:pt x="220769" y="1367832"/>
                  </a:lnTo>
                  <a:lnTo>
                    <a:pt x="218274" y="1363523"/>
                  </a:lnTo>
                  <a:lnTo>
                    <a:pt x="216005" y="1358988"/>
                  </a:lnTo>
                  <a:lnTo>
                    <a:pt x="213509" y="1354679"/>
                  </a:lnTo>
                  <a:lnTo>
                    <a:pt x="211240" y="1349917"/>
                  </a:lnTo>
                  <a:lnTo>
                    <a:pt x="208971" y="1344929"/>
                  </a:lnTo>
                  <a:lnTo>
                    <a:pt x="207156" y="1339713"/>
                  </a:lnTo>
                  <a:lnTo>
                    <a:pt x="202391" y="1327241"/>
                  </a:lnTo>
                  <a:lnTo>
                    <a:pt x="196492" y="1310914"/>
                  </a:lnTo>
                  <a:lnTo>
                    <a:pt x="181970" y="1269643"/>
                  </a:lnTo>
                  <a:lnTo>
                    <a:pt x="165407" y="1220663"/>
                  </a:lnTo>
                  <a:lnTo>
                    <a:pt x="148390" y="1169414"/>
                  </a:lnTo>
                  <a:lnTo>
                    <a:pt x="118893" y="1079616"/>
                  </a:lnTo>
                  <a:lnTo>
                    <a:pt x="106414" y="1040613"/>
                  </a:lnTo>
                  <a:lnTo>
                    <a:pt x="69203" y="1040840"/>
                  </a:lnTo>
                  <a:lnTo>
                    <a:pt x="40841" y="1041294"/>
                  </a:lnTo>
                  <a:lnTo>
                    <a:pt x="22463" y="1041294"/>
                  </a:lnTo>
                  <a:lnTo>
                    <a:pt x="19740" y="1040840"/>
                  </a:lnTo>
                  <a:lnTo>
                    <a:pt x="17244" y="1040613"/>
                  </a:lnTo>
                  <a:lnTo>
                    <a:pt x="14748" y="1040160"/>
                  </a:lnTo>
                  <a:lnTo>
                    <a:pt x="12479" y="1039706"/>
                  </a:lnTo>
                  <a:lnTo>
                    <a:pt x="10664" y="1039253"/>
                  </a:lnTo>
                  <a:lnTo>
                    <a:pt x="8622" y="1038346"/>
                  </a:lnTo>
                  <a:lnTo>
                    <a:pt x="7034" y="1037439"/>
                  </a:lnTo>
                  <a:lnTo>
                    <a:pt x="5672" y="1036532"/>
                  </a:lnTo>
                  <a:lnTo>
                    <a:pt x="4084" y="1035398"/>
                  </a:lnTo>
                  <a:lnTo>
                    <a:pt x="3177" y="1034491"/>
                  </a:lnTo>
                  <a:lnTo>
                    <a:pt x="2042" y="1033357"/>
                  </a:lnTo>
                  <a:lnTo>
                    <a:pt x="1361" y="1031996"/>
                  </a:lnTo>
                  <a:lnTo>
                    <a:pt x="681" y="1030863"/>
                  </a:lnTo>
                  <a:lnTo>
                    <a:pt x="227" y="1029502"/>
                  </a:lnTo>
                  <a:lnTo>
                    <a:pt x="0" y="1028368"/>
                  </a:lnTo>
                  <a:lnTo>
                    <a:pt x="0" y="1027008"/>
                  </a:lnTo>
                  <a:lnTo>
                    <a:pt x="0" y="1025647"/>
                  </a:lnTo>
                  <a:lnTo>
                    <a:pt x="227" y="1024286"/>
                  </a:lnTo>
                  <a:lnTo>
                    <a:pt x="681" y="1023153"/>
                  </a:lnTo>
                  <a:lnTo>
                    <a:pt x="1134" y="1021792"/>
                  </a:lnTo>
                  <a:lnTo>
                    <a:pt x="2042" y="1020658"/>
                  </a:lnTo>
                  <a:lnTo>
                    <a:pt x="3177" y="1019298"/>
                  </a:lnTo>
                  <a:lnTo>
                    <a:pt x="4084" y="1018391"/>
                  </a:lnTo>
                  <a:lnTo>
                    <a:pt x="5672" y="1017484"/>
                  </a:lnTo>
                  <a:lnTo>
                    <a:pt x="7034" y="1016350"/>
                  </a:lnTo>
                  <a:lnTo>
                    <a:pt x="8622" y="1015670"/>
                  </a:lnTo>
                  <a:lnTo>
                    <a:pt x="10664" y="1014989"/>
                  </a:lnTo>
                  <a:lnTo>
                    <a:pt x="12479" y="1014082"/>
                  </a:lnTo>
                  <a:lnTo>
                    <a:pt x="14748" y="1013629"/>
                  </a:lnTo>
                  <a:lnTo>
                    <a:pt x="17017" y="1013175"/>
                  </a:lnTo>
                  <a:lnTo>
                    <a:pt x="19740" y="1012948"/>
                  </a:lnTo>
                  <a:lnTo>
                    <a:pt x="22463" y="1012948"/>
                  </a:lnTo>
                  <a:lnTo>
                    <a:pt x="97338" y="1012722"/>
                  </a:lnTo>
                  <a:lnTo>
                    <a:pt x="89170" y="984603"/>
                  </a:lnTo>
                  <a:lnTo>
                    <a:pt x="86674" y="973265"/>
                  </a:lnTo>
                  <a:lnTo>
                    <a:pt x="81909" y="949455"/>
                  </a:lnTo>
                  <a:lnTo>
                    <a:pt x="75783" y="917255"/>
                  </a:lnTo>
                  <a:lnTo>
                    <a:pt x="69203" y="880519"/>
                  </a:lnTo>
                  <a:lnTo>
                    <a:pt x="62169" y="843103"/>
                  </a:lnTo>
                  <a:lnTo>
                    <a:pt x="56270" y="808862"/>
                  </a:lnTo>
                  <a:lnTo>
                    <a:pt x="51732" y="781877"/>
                  </a:lnTo>
                  <a:lnTo>
                    <a:pt x="50371" y="772127"/>
                  </a:lnTo>
                  <a:lnTo>
                    <a:pt x="49463" y="766004"/>
                  </a:lnTo>
                  <a:lnTo>
                    <a:pt x="49236" y="761922"/>
                  </a:lnTo>
                  <a:lnTo>
                    <a:pt x="49463" y="758748"/>
                  </a:lnTo>
                  <a:lnTo>
                    <a:pt x="49690" y="757614"/>
                  </a:lnTo>
                  <a:lnTo>
                    <a:pt x="50371" y="756480"/>
                  </a:lnTo>
                  <a:lnTo>
                    <a:pt x="50825" y="755573"/>
                  </a:lnTo>
                  <a:lnTo>
                    <a:pt x="51278" y="754666"/>
                  </a:lnTo>
                  <a:lnTo>
                    <a:pt x="51959" y="754212"/>
                  </a:lnTo>
                  <a:lnTo>
                    <a:pt x="52640" y="753759"/>
                  </a:lnTo>
                  <a:lnTo>
                    <a:pt x="53774" y="753532"/>
                  </a:lnTo>
                  <a:lnTo>
                    <a:pt x="54682" y="753532"/>
                  </a:lnTo>
                  <a:lnTo>
                    <a:pt x="56951" y="753759"/>
                  </a:lnTo>
                  <a:lnTo>
                    <a:pt x="59900" y="754212"/>
                  </a:lnTo>
                  <a:lnTo>
                    <a:pt x="63304" y="755346"/>
                  </a:lnTo>
                  <a:lnTo>
                    <a:pt x="67161" y="756480"/>
                  </a:lnTo>
                  <a:lnTo>
                    <a:pt x="76464" y="759428"/>
                  </a:lnTo>
                  <a:lnTo>
                    <a:pt x="81909" y="761242"/>
                  </a:lnTo>
                  <a:lnTo>
                    <a:pt x="88262" y="763056"/>
                  </a:lnTo>
                  <a:lnTo>
                    <a:pt x="94842" y="764417"/>
                  </a:lnTo>
                  <a:lnTo>
                    <a:pt x="102103" y="766004"/>
                  </a:lnTo>
                  <a:lnTo>
                    <a:pt x="111179" y="767138"/>
                  </a:lnTo>
                  <a:lnTo>
                    <a:pt x="122977" y="768498"/>
                  </a:lnTo>
                  <a:lnTo>
                    <a:pt x="137272" y="769405"/>
                  </a:lnTo>
                  <a:lnTo>
                    <a:pt x="153381" y="770312"/>
                  </a:lnTo>
                  <a:lnTo>
                    <a:pt x="171079" y="771220"/>
                  </a:lnTo>
                  <a:lnTo>
                    <a:pt x="189912" y="771673"/>
                  </a:lnTo>
                  <a:lnTo>
                    <a:pt x="209425" y="772127"/>
                  </a:lnTo>
                  <a:lnTo>
                    <a:pt x="229392" y="772580"/>
                  </a:lnTo>
                  <a:lnTo>
                    <a:pt x="267964" y="772807"/>
                  </a:lnTo>
                  <a:lnTo>
                    <a:pt x="286115" y="772580"/>
                  </a:lnTo>
                  <a:lnTo>
                    <a:pt x="302906" y="772353"/>
                  </a:lnTo>
                  <a:lnTo>
                    <a:pt x="317654" y="771900"/>
                  </a:lnTo>
                  <a:lnTo>
                    <a:pt x="330360" y="771446"/>
                  </a:lnTo>
                  <a:lnTo>
                    <a:pt x="340570" y="770539"/>
                  </a:lnTo>
                  <a:lnTo>
                    <a:pt x="344201" y="770086"/>
                  </a:lnTo>
                  <a:lnTo>
                    <a:pt x="347377" y="769632"/>
                  </a:lnTo>
                  <a:lnTo>
                    <a:pt x="354411" y="768272"/>
                  </a:lnTo>
                  <a:lnTo>
                    <a:pt x="361672" y="766004"/>
                  </a:lnTo>
                  <a:lnTo>
                    <a:pt x="368705" y="763510"/>
                  </a:lnTo>
                  <a:lnTo>
                    <a:pt x="375285" y="761015"/>
                  </a:lnTo>
                  <a:lnTo>
                    <a:pt x="381412" y="758521"/>
                  </a:lnTo>
                  <a:lnTo>
                    <a:pt x="386403" y="756026"/>
                  </a:lnTo>
                  <a:lnTo>
                    <a:pt x="392756" y="753079"/>
                  </a:lnTo>
                  <a:lnTo>
                    <a:pt x="393891" y="752852"/>
                  </a:lnTo>
                  <a:lnTo>
                    <a:pt x="394572" y="753305"/>
                  </a:lnTo>
                  <a:lnTo>
                    <a:pt x="395479" y="753986"/>
                  </a:lnTo>
                  <a:lnTo>
                    <a:pt x="396614" y="755119"/>
                  </a:lnTo>
                  <a:lnTo>
                    <a:pt x="398656" y="758294"/>
                  </a:lnTo>
                  <a:lnTo>
                    <a:pt x="400471" y="762376"/>
                  </a:lnTo>
                  <a:lnTo>
                    <a:pt x="402513" y="767365"/>
                  </a:lnTo>
                  <a:lnTo>
                    <a:pt x="404555" y="772353"/>
                  </a:lnTo>
                  <a:lnTo>
                    <a:pt x="407958" y="781877"/>
                  </a:lnTo>
                  <a:lnTo>
                    <a:pt x="408866" y="783691"/>
                  </a:lnTo>
                  <a:lnTo>
                    <a:pt x="410000" y="785506"/>
                  </a:lnTo>
                  <a:lnTo>
                    <a:pt x="410908" y="786866"/>
                  </a:lnTo>
                  <a:lnTo>
                    <a:pt x="412269" y="787773"/>
                  </a:lnTo>
                  <a:lnTo>
                    <a:pt x="413404" y="788453"/>
                  </a:lnTo>
                  <a:lnTo>
                    <a:pt x="414538" y="788907"/>
                  </a:lnTo>
                  <a:lnTo>
                    <a:pt x="415673" y="789587"/>
                  </a:lnTo>
                  <a:lnTo>
                    <a:pt x="416807" y="789814"/>
                  </a:lnTo>
                  <a:lnTo>
                    <a:pt x="419076" y="789814"/>
                  </a:lnTo>
                  <a:lnTo>
                    <a:pt x="420891" y="789814"/>
                  </a:lnTo>
                  <a:lnTo>
                    <a:pt x="422480" y="789134"/>
                  </a:lnTo>
                  <a:lnTo>
                    <a:pt x="424522" y="757841"/>
                  </a:lnTo>
                  <a:lnTo>
                    <a:pt x="426110" y="733350"/>
                  </a:lnTo>
                  <a:lnTo>
                    <a:pt x="426564" y="723373"/>
                  </a:lnTo>
                  <a:lnTo>
                    <a:pt x="426791" y="716343"/>
                  </a:lnTo>
                  <a:lnTo>
                    <a:pt x="426791" y="707953"/>
                  </a:lnTo>
                  <a:lnTo>
                    <a:pt x="426791" y="705005"/>
                  </a:lnTo>
                  <a:lnTo>
                    <a:pt x="426337" y="702737"/>
                  </a:lnTo>
                  <a:lnTo>
                    <a:pt x="425883" y="702057"/>
                  </a:lnTo>
                  <a:lnTo>
                    <a:pt x="425656" y="701377"/>
                  </a:lnTo>
                  <a:lnTo>
                    <a:pt x="424749" y="700923"/>
                  </a:lnTo>
                  <a:lnTo>
                    <a:pt x="424068" y="700923"/>
                  </a:lnTo>
                  <a:lnTo>
                    <a:pt x="423160" y="700923"/>
                  </a:lnTo>
                  <a:lnTo>
                    <a:pt x="422026" y="701150"/>
                  </a:lnTo>
                  <a:lnTo>
                    <a:pt x="419076" y="702510"/>
                  </a:lnTo>
                  <a:lnTo>
                    <a:pt x="417488" y="703191"/>
                  </a:lnTo>
                  <a:lnTo>
                    <a:pt x="415219" y="703644"/>
                  </a:lnTo>
                  <a:lnTo>
                    <a:pt x="412950" y="704098"/>
                  </a:lnTo>
                  <a:lnTo>
                    <a:pt x="410454" y="704098"/>
                  </a:lnTo>
                  <a:lnTo>
                    <a:pt x="405236" y="704098"/>
                  </a:lnTo>
                  <a:lnTo>
                    <a:pt x="399563" y="703644"/>
                  </a:lnTo>
                  <a:lnTo>
                    <a:pt x="393664" y="702964"/>
                  </a:lnTo>
                  <a:lnTo>
                    <a:pt x="387992" y="701603"/>
                  </a:lnTo>
                  <a:lnTo>
                    <a:pt x="382546" y="700470"/>
                  </a:lnTo>
                  <a:lnTo>
                    <a:pt x="377554" y="699336"/>
                  </a:lnTo>
                  <a:lnTo>
                    <a:pt x="375285" y="698429"/>
                  </a:lnTo>
                  <a:lnTo>
                    <a:pt x="373697" y="697522"/>
                  </a:lnTo>
                  <a:lnTo>
                    <a:pt x="372563" y="696161"/>
                  </a:lnTo>
                  <a:lnTo>
                    <a:pt x="371655" y="695027"/>
                  </a:lnTo>
                  <a:lnTo>
                    <a:pt x="371201" y="693440"/>
                  </a:lnTo>
                  <a:lnTo>
                    <a:pt x="370974" y="692079"/>
                  </a:lnTo>
                  <a:lnTo>
                    <a:pt x="371201" y="690492"/>
                  </a:lnTo>
                  <a:lnTo>
                    <a:pt x="371428" y="688905"/>
                  </a:lnTo>
                  <a:lnTo>
                    <a:pt x="372336" y="687317"/>
                  </a:lnTo>
                  <a:lnTo>
                    <a:pt x="373016" y="685503"/>
                  </a:lnTo>
                  <a:lnTo>
                    <a:pt x="373924" y="683916"/>
                  </a:lnTo>
                  <a:lnTo>
                    <a:pt x="375285" y="682329"/>
                  </a:lnTo>
                  <a:lnTo>
                    <a:pt x="377781" y="679381"/>
                  </a:lnTo>
                  <a:lnTo>
                    <a:pt x="380731" y="676886"/>
                  </a:lnTo>
                  <a:lnTo>
                    <a:pt x="383454" y="674619"/>
                  </a:lnTo>
                  <a:lnTo>
                    <a:pt x="385950" y="671898"/>
                  </a:lnTo>
                  <a:lnTo>
                    <a:pt x="387992" y="668950"/>
                  </a:lnTo>
                  <a:lnTo>
                    <a:pt x="389580" y="665775"/>
                  </a:lnTo>
                  <a:lnTo>
                    <a:pt x="391395" y="662600"/>
                  </a:lnTo>
                  <a:lnTo>
                    <a:pt x="392756" y="658745"/>
                  </a:lnTo>
                  <a:lnTo>
                    <a:pt x="395933" y="651262"/>
                  </a:lnTo>
                  <a:lnTo>
                    <a:pt x="397294" y="647634"/>
                  </a:lnTo>
                  <a:lnTo>
                    <a:pt x="398656" y="644006"/>
                  </a:lnTo>
                  <a:lnTo>
                    <a:pt x="399336" y="640151"/>
                  </a:lnTo>
                  <a:lnTo>
                    <a:pt x="399563" y="638790"/>
                  </a:lnTo>
                  <a:lnTo>
                    <a:pt x="399790" y="636976"/>
                  </a:lnTo>
                  <a:lnTo>
                    <a:pt x="399563" y="635842"/>
                  </a:lnTo>
                  <a:lnTo>
                    <a:pt x="399336" y="634482"/>
                  </a:lnTo>
                  <a:lnTo>
                    <a:pt x="398883" y="633575"/>
                  </a:lnTo>
                  <a:lnTo>
                    <a:pt x="397975" y="632441"/>
                  </a:lnTo>
                  <a:lnTo>
                    <a:pt x="396841" y="631987"/>
                  </a:lnTo>
                  <a:lnTo>
                    <a:pt x="395479" y="631761"/>
                  </a:lnTo>
                  <a:lnTo>
                    <a:pt x="393891" y="631534"/>
                  </a:lnTo>
                  <a:lnTo>
                    <a:pt x="391849" y="631761"/>
                  </a:lnTo>
                  <a:lnTo>
                    <a:pt x="387992" y="633121"/>
                  </a:lnTo>
                  <a:lnTo>
                    <a:pt x="384361" y="634255"/>
                  </a:lnTo>
                  <a:lnTo>
                    <a:pt x="381865" y="635389"/>
                  </a:lnTo>
                  <a:lnTo>
                    <a:pt x="380050" y="636523"/>
                  </a:lnTo>
                  <a:lnTo>
                    <a:pt x="378916" y="637203"/>
                  </a:lnTo>
                  <a:lnTo>
                    <a:pt x="378689" y="637203"/>
                  </a:lnTo>
                  <a:lnTo>
                    <a:pt x="378462" y="637203"/>
                  </a:lnTo>
                  <a:lnTo>
                    <a:pt x="378689" y="636296"/>
                  </a:lnTo>
                  <a:lnTo>
                    <a:pt x="379596" y="634028"/>
                  </a:lnTo>
                  <a:lnTo>
                    <a:pt x="380504" y="632668"/>
                  </a:lnTo>
                  <a:lnTo>
                    <a:pt x="381412" y="631534"/>
                  </a:lnTo>
                  <a:lnTo>
                    <a:pt x="382773" y="630400"/>
                  </a:lnTo>
                  <a:lnTo>
                    <a:pt x="383907" y="629039"/>
                  </a:lnTo>
                  <a:lnTo>
                    <a:pt x="387311" y="626772"/>
                  </a:lnTo>
                  <a:lnTo>
                    <a:pt x="391395" y="624504"/>
                  </a:lnTo>
                  <a:lnTo>
                    <a:pt x="395479" y="622010"/>
                  </a:lnTo>
                  <a:lnTo>
                    <a:pt x="399790" y="619515"/>
                  </a:lnTo>
                  <a:lnTo>
                    <a:pt x="404101" y="616341"/>
                  </a:lnTo>
                  <a:lnTo>
                    <a:pt x="405916" y="614980"/>
                  </a:lnTo>
                  <a:lnTo>
                    <a:pt x="407958" y="612939"/>
                  </a:lnTo>
                  <a:lnTo>
                    <a:pt x="409774" y="611125"/>
                  </a:lnTo>
                  <a:lnTo>
                    <a:pt x="411135" y="608858"/>
                  </a:lnTo>
                  <a:lnTo>
                    <a:pt x="412269" y="607043"/>
                  </a:lnTo>
                  <a:lnTo>
                    <a:pt x="412950" y="604776"/>
                  </a:lnTo>
                  <a:lnTo>
                    <a:pt x="413404" y="602281"/>
                  </a:lnTo>
                  <a:lnTo>
                    <a:pt x="413631" y="599560"/>
                  </a:lnTo>
                  <a:lnTo>
                    <a:pt x="413858" y="596839"/>
                  </a:lnTo>
                  <a:lnTo>
                    <a:pt x="413631" y="593891"/>
                  </a:lnTo>
                  <a:lnTo>
                    <a:pt x="413404" y="590943"/>
                  </a:lnTo>
                  <a:lnTo>
                    <a:pt x="412723" y="587542"/>
                  </a:lnTo>
                  <a:lnTo>
                    <a:pt x="411135" y="580512"/>
                  </a:lnTo>
                  <a:lnTo>
                    <a:pt x="409320" y="572576"/>
                  </a:lnTo>
                  <a:lnTo>
                    <a:pt x="407051" y="563505"/>
                  </a:lnTo>
                  <a:lnTo>
                    <a:pt x="404782" y="554435"/>
                  </a:lnTo>
                  <a:lnTo>
                    <a:pt x="402967" y="545818"/>
                  </a:lnTo>
                  <a:lnTo>
                    <a:pt x="402286" y="541509"/>
                  </a:lnTo>
                  <a:lnTo>
                    <a:pt x="402059" y="537654"/>
                  </a:lnTo>
                  <a:lnTo>
                    <a:pt x="401832" y="533572"/>
                  </a:lnTo>
                  <a:lnTo>
                    <a:pt x="401832" y="529717"/>
                  </a:lnTo>
                  <a:lnTo>
                    <a:pt x="402059" y="525862"/>
                  </a:lnTo>
                  <a:lnTo>
                    <a:pt x="402513" y="522008"/>
                  </a:lnTo>
                  <a:lnTo>
                    <a:pt x="403420" y="518153"/>
                  </a:lnTo>
                  <a:lnTo>
                    <a:pt x="404555" y="514751"/>
                  </a:lnTo>
                  <a:lnTo>
                    <a:pt x="405916" y="511123"/>
                  </a:lnTo>
                  <a:lnTo>
                    <a:pt x="407732" y="507268"/>
                  </a:lnTo>
                  <a:lnTo>
                    <a:pt x="410000" y="503867"/>
                  </a:lnTo>
                  <a:lnTo>
                    <a:pt x="412496" y="500238"/>
                  </a:lnTo>
                  <a:lnTo>
                    <a:pt x="415219" y="496837"/>
                  </a:lnTo>
                  <a:lnTo>
                    <a:pt x="417715" y="493889"/>
                  </a:lnTo>
                  <a:lnTo>
                    <a:pt x="422707" y="488900"/>
                  </a:lnTo>
                  <a:lnTo>
                    <a:pt x="430875" y="480737"/>
                  </a:lnTo>
                  <a:lnTo>
                    <a:pt x="432463" y="478696"/>
                  </a:lnTo>
                  <a:lnTo>
                    <a:pt x="434278" y="476882"/>
                  </a:lnTo>
                  <a:lnTo>
                    <a:pt x="435867" y="474841"/>
                  </a:lnTo>
                  <a:lnTo>
                    <a:pt x="437001" y="472800"/>
                  </a:lnTo>
                  <a:lnTo>
                    <a:pt x="437909" y="470306"/>
                  </a:lnTo>
                  <a:lnTo>
                    <a:pt x="439043" y="467811"/>
                  </a:lnTo>
                  <a:lnTo>
                    <a:pt x="439724" y="465090"/>
                  </a:lnTo>
                  <a:lnTo>
                    <a:pt x="440178" y="461915"/>
                  </a:lnTo>
                  <a:lnTo>
                    <a:pt x="440404" y="458741"/>
                  </a:lnTo>
                  <a:lnTo>
                    <a:pt x="440631" y="455566"/>
                  </a:lnTo>
                  <a:lnTo>
                    <a:pt x="440631" y="452165"/>
                  </a:lnTo>
                  <a:lnTo>
                    <a:pt x="440404" y="449217"/>
                  </a:lnTo>
                  <a:lnTo>
                    <a:pt x="439724" y="443094"/>
                  </a:lnTo>
                  <a:lnTo>
                    <a:pt x="438589" y="436518"/>
                  </a:lnTo>
                  <a:lnTo>
                    <a:pt x="437001" y="429715"/>
                  </a:lnTo>
                  <a:lnTo>
                    <a:pt x="434959" y="421779"/>
                  </a:lnTo>
                  <a:lnTo>
                    <a:pt x="432463" y="412708"/>
                  </a:lnTo>
                  <a:lnTo>
                    <a:pt x="430421" y="402504"/>
                  </a:lnTo>
                  <a:lnTo>
                    <a:pt x="429514" y="399783"/>
                  </a:lnTo>
                  <a:lnTo>
                    <a:pt x="429287" y="396608"/>
                  </a:lnTo>
                  <a:lnTo>
                    <a:pt x="429060" y="390712"/>
                  </a:lnTo>
                  <a:lnTo>
                    <a:pt x="429060" y="384363"/>
                  </a:lnTo>
                  <a:lnTo>
                    <a:pt x="429740" y="377787"/>
                  </a:lnTo>
                  <a:lnTo>
                    <a:pt x="430875" y="371210"/>
                  </a:lnTo>
                  <a:lnTo>
                    <a:pt x="432236" y="364408"/>
                  </a:lnTo>
                  <a:lnTo>
                    <a:pt x="434278" y="357831"/>
                  </a:lnTo>
                  <a:lnTo>
                    <a:pt x="436320" y="351029"/>
                  </a:lnTo>
                  <a:lnTo>
                    <a:pt x="438589" y="344452"/>
                  </a:lnTo>
                  <a:lnTo>
                    <a:pt x="440631" y="337876"/>
                  </a:lnTo>
                  <a:lnTo>
                    <a:pt x="443127" y="331981"/>
                  </a:lnTo>
                  <a:lnTo>
                    <a:pt x="445623" y="326085"/>
                  </a:lnTo>
                  <a:lnTo>
                    <a:pt x="450388" y="315880"/>
                  </a:lnTo>
                  <a:lnTo>
                    <a:pt x="454699" y="307490"/>
                  </a:lnTo>
                  <a:lnTo>
                    <a:pt x="456514" y="303862"/>
                  </a:lnTo>
                  <a:lnTo>
                    <a:pt x="458783" y="300687"/>
                  </a:lnTo>
                  <a:lnTo>
                    <a:pt x="461052" y="297739"/>
                  </a:lnTo>
                  <a:lnTo>
                    <a:pt x="463548" y="295018"/>
                  </a:lnTo>
                  <a:lnTo>
                    <a:pt x="466271" y="292297"/>
                  </a:lnTo>
                  <a:lnTo>
                    <a:pt x="468993" y="289803"/>
                  </a:lnTo>
                  <a:lnTo>
                    <a:pt x="471716" y="287535"/>
                  </a:lnTo>
                  <a:lnTo>
                    <a:pt x="474439" y="285267"/>
                  </a:lnTo>
                  <a:lnTo>
                    <a:pt x="480338" y="281413"/>
                  </a:lnTo>
                  <a:lnTo>
                    <a:pt x="486237" y="277558"/>
                  </a:lnTo>
                  <a:lnTo>
                    <a:pt x="497128" y="271208"/>
                  </a:lnTo>
                  <a:lnTo>
                    <a:pt x="501666" y="268034"/>
                  </a:lnTo>
                  <a:lnTo>
                    <a:pt x="505524" y="265086"/>
                  </a:lnTo>
                  <a:lnTo>
                    <a:pt x="508473" y="262364"/>
                  </a:lnTo>
                  <a:lnTo>
                    <a:pt x="510742" y="259643"/>
                  </a:lnTo>
                  <a:lnTo>
                    <a:pt x="512784" y="257149"/>
                  </a:lnTo>
                  <a:lnTo>
                    <a:pt x="514146" y="254655"/>
                  </a:lnTo>
                  <a:lnTo>
                    <a:pt x="516641" y="250800"/>
                  </a:lnTo>
                  <a:lnTo>
                    <a:pt x="517776" y="249212"/>
                  </a:lnTo>
                  <a:lnTo>
                    <a:pt x="518910" y="246718"/>
                  </a:lnTo>
                  <a:lnTo>
                    <a:pt x="519364" y="243543"/>
                  </a:lnTo>
                  <a:lnTo>
                    <a:pt x="519818" y="239235"/>
                  </a:lnTo>
                  <a:lnTo>
                    <a:pt x="520045" y="234246"/>
                  </a:lnTo>
                  <a:lnTo>
                    <a:pt x="519818" y="228123"/>
                  </a:lnTo>
                  <a:lnTo>
                    <a:pt x="519137" y="221094"/>
                  </a:lnTo>
                  <a:lnTo>
                    <a:pt x="517549" y="212703"/>
                  </a:lnTo>
                  <a:lnTo>
                    <a:pt x="517095" y="207941"/>
                  </a:lnTo>
                  <a:lnTo>
                    <a:pt x="516641" y="202953"/>
                  </a:lnTo>
                  <a:lnTo>
                    <a:pt x="516415" y="197284"/>
                  </a:lnTo>
                  <a:lnTo>
                    <a:pt x="516415" y="191614"/>
                  </a:lnTo>
                  <a:lnTo>
                    <a:pt x="516641" y="185719"/>
                  </a:lnTo>
                  <a:lnTo>
                    <a:pt x="516868" y="179369"/>
                  </a:lnTo>
                  <a:lnTo>
                    <a:pt x="518230" y="166671"/>
                  </a:lnTo>
                  <a:lnTo>
                    <a:pt x="519818" y="153972"/>
                  </a:lnTo>
                  <a:lnTo>
                    <a:pt x="521860" y="141727"/>
                  </a:lnTo>
                  <a:lnTo>
                    <a:pt x="524356" y="130842"/>
                  </a:lnTo>
                  <a:lnTo>
                    <a:pt x="525717" y="125853"/>
                  </a:lnTo>
                  <a:lnTo>
                    <a:pt x="527079" y="121091"/>
                  </a:lnTo>
                  <a:lnTo>
                    <a:pt x="529801" y="112928"/>
                  </a:lnTo>
                  <a:lnTo>
                    <a:pt x="532978" y="104991"/>
                  </a:lnTo>
                  <a:lnTo>
                    <a:pt x="536835" y="97735"/>
                  </a:lnTo>
                  <a:lnTo>
                    <a:pt x="540919" y="90025"/>
                  </a:lnTo>
                  <a:lnTo>
                    <a:pt x="545911" y="82088"/>
                  </a:lnTo>
                  <a:lnTo>
                    <a:pt x="551583" y="73471"/>
                  </a:lnTo>
                  <a:lnTo>
                    <a:pt x="558390" y="64627"/>
                  </a:lnTo>
                  <a:lnTo>
                    <a:pt x="565651" y="54650"/>
                  </a:lnTo>
                  <a:lnTo>
                    <a:pt x="567920" y="51929"/>
                  </a:lnTo>
                  <a:lnTo>
                    <a:pt x="570189" y="49434"/>
                  </a:lnTo>
                  <a:lnTo>
                    <a:pt x="575180" y="44672"/>
                  </a:lnTo>
                  <a:lnTo>
                    <a:pt x="580853" y="39910"/>
                  </a:lnTo>
                  <a:lnTo>
                    <a:pt x="586752" y="35375"/>
                  </a:lnTo>
                  <a:lnTo>
                    <a:pt x="593332" y="31067"/>
                  </a:lnTo>
                  <a:lnTo>
                    <a:pt x="599912" y="27212"/>
                  </a:lnTo>
                  <a:lnTo>
                    <a:pt x="606946" y="23583"/>
                  </a:lnTo>
                  <a:lnTo>
                    <a:pt x="614207" y="19728"/>
                  </a:lnTo>
                  <a:lnTo>
                    <a:pt x="621240" y="16554"/>
                  </a:lnTo>
                  <a:lnTo>
                    <a:pt x="628728" y="13606"/>
                  </a:lnTo>
                  <a:lnTo>
                    <a:pt x="635989" y="10884"/>
                  </a:lnTo>
                  <a:lnTo>
                    <a:pt x="643022" y="8390"/>
                  </a:lnTo>
                  <a:lnTo>
                    <a:pt x="649829" y="6122"/>
                  </a:lnTo>
                  <a:lnTo>
                    <a:pt x="656636" y="4308"/>
                  </a:lnTo>
                  <a:lnTo>
                    <a:pt x="662762" y="2721"/>
                  </a:lnTo>
                  <a:lnTo>
                    <a:pt x="668662" y="1360"/>
                  </a:lnTo>
                  <a:lnTo>
                    <a:pt x="674334" y="453"/>
                  </a:lnTo>
                  <a:lnTo>
                    <a:pt x="680233"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endParaRPr>
            </a:p>
          </p:txBody>
        </p:sp>
      </p:grpSp>
      <p:grpSp>
        <p:nvGrpSpPr>
          <p:cNvPr id="108" name="组合 107"/>
          <p:cNvGrpSpPr/>
          <p:nvPr/>
        </p:nvGrpSpPr>
        <p:grpSpPr>
          <a:xfrm>
            <a:off x="4792168" y="2245459"/>
            <a:ext cx="1264835" cy="1524078"/>
            <a:chOff x="3595057" y="1784263"/>
            <a:chExt cx="948873" cy="1143356"/>
          </a:xfrm>
        </p:grpSpPr>
        <p:sp>
          <p:nvSpPr>
            <p:cNvPr id="109" name="椭圆 11"/>
            <p:cNvSpPr/>
            <p:nvPr/>
          </p:nvSpPr>
          <p:spPr>
            <a:xfrm rot="18900000">
              <a:off x="3595057" y="1784263"/>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sym typeface="+mn-lt"/>
              </a:endParaRPr>
            </a:p>
          </p:txBody>
        </p:sp>
        <p:sp>
          <p:nvSpPr>
            <p:cNvPr id="110" name="MH_Other_9"/>
            <p:cNvSpPr/>
            <p:nvPr>
              <p:custDataLst>
                <p:tags r:id="rId10"/>
              </p:custDataLst>
            </p:nvPr>
          </p:nvSpPr>
          <p:spPr>
            <a:xfrm>
              <a:off x="3672192" y="1958640"/>
              <a:ext cx="648000" cy="648000"/>
            </a:xfrm>
            <a:prstGeom prst="ellipse">
              <a:avLst/>
            </a:prstGeom>
            <a:solidFill>
              <a:schemeClr val="tx2"/>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111" name="KSO_Shape"/>
            <p:cNvSpPr>
              <a:spLocks/>
            </p:cNvSpPr>
            <p:nvPr/>
          </p:nvSpPr>
          <p:spPr bwMode="auto">
            <a:xfrm>
              <a:off x="3815560" y="2139557"/>
              <a:ext cx="339997" cy="286164"/>
            </a:xfrm>
            <a:custGeom>
              <a:avLst/>
              <a:gdLst>
                <a:gd name="T0" fmla="*/ 1134092 w 2300288"/>
                <a:gd name="T1" fmla="*/ 968860 h 1936750"/>
                <a:gd name="T2" fmla="*/ 1214775 w 2300288"/>
                <a:gd name="T3" fmla="*/ 1049028 h 1936750"/>
                <a:gd name="T4" fmla="*/ 1216884 w 2300288"/>
                <a:gd name="T5" fmla="*/ 1064537 h 1936750"/>
                <a:gd name="T6" fmla="*/ 1151230 w 2300288"/>
                <a:gd name="T7" fmla="*/ 1136031 h 1936750"/>
                <a:gd name="T8" fmla="*/ 1182871 w 2300288"/>
                <a:gd name="T9" fmla="*/ 1247216 h 1936750"/>
                <a:gd name="T10" fmla="*/ 1204228 w 2300288"/>
                <a:gd name="T11" fmla="*/ 1413599 h 1936750"/>
                <a:gd name="T12" fmla="*/ 1046025 w 2300288"/>
                <a:gd name="T13" fmla="*/ 1361555 h 1936750"/>
                <a:gd name="T14" fmla="*/ 1071074 w 2300288"/>
                <a:gd name="T15" fmla="*/ 1209103 h 1936750"/>
                <a:gd name="T16" fmla="*/ 1033632 w 2300288"/>
                <a:gd name="T17" fmla="*/ 1075313 h 1936750"/>
                <a:gd name="T18" fmla="*/ 1028095 w 2300288"/>
                <a:gd name="T19" fmla="*/ 1060068 h 1936750"/>
                <a:gd name="T20" fmla="*/ 1033632 w 2300288"/>
                <a:gd name="T21" fmla="*/ 1045086 h 1936750"/>
                <a:gd name="T22" fmla="*/ 1116162 w 2300288"/>
                <a:gd name="T23" fmla="*/ 967020 h 1936750"/>
                <a:gd name="T24" fmla="*/ 1415999 w 2300288"/>
                <a:gd name="T25" fmla="*/ 862909 h 1936750"/>
                <a:gd name="T26" fmla="*/ 1591713 w 2300288"/>
                <a:gd name="T27" fmla="*/ 924102 h 1936750"/>
                <a:gd name="T28" fmla="*/ 1763745 w 2300288"/>
                <a:gd name="T29" fmla="*/ 983456 h 1936750"/>
                <a:gd name="T30" fmla="*/ 1808726 w 2300288"/>
                <a:gd name="T31" fmla="*/ 1009194 h 1936750"/>
                <a:gd name="T32" fmla="*/ 1836345 w 2300288"/>
                <a:gd name="T33" fmla="*/ 1041235 h 1936750"/>
                <a:gd name="T34" fmla="*/ 1870541 w 2300288"/>
                <a:gd name="T35" fmla="*/ 1114771 h 1936750"/>
                <a:gd name="T36" fmla="*/ 1893952 w 2300288"/>
                <a:gd name="T37" fmla="*/ 1212469 h 1936750"/>
                <a:gd name="T38" fmla="*/ 1905000 w 2300288"/>
                <a:gd name="T39" fmla="*/ 1335643 h 1936750"/>
                <a:gd name="T40" fmla="*/ 1899740 w 2300288"/>
                <a:gd name="T41" fmla="*/ 1362957 h 1936750"/>
                <a:gd name="T42" fmla="*/ 1874487 w 2300288"/>
                <a:gd name="T43" fmla="*/ 1383704 h 1936750"/>
                <a:gd name="T44" fmla="*/ 1781895 w 2300288"/>
                <a:gd name="T45" fmla="*/ 1418897 h 1936750"/>
                <a:gd name="T46" fmla="*/ 1625909 w 2300288"/>
                <a:gd name="T47" fmla="*/ 1447524 h 1936750"/>
                <a:gd name="T48" fmla="*/ 1404950 w 2300288"/>
                <a:gd name="T49" fmla="*/ 1464857 h 1936750"/>
                <a:gd name="T50" fmla="*/ 948915 w 2300288"/>
                <a:gd name="T51" fmla="*/ 1532887 h 1936750"/>
                <a:gd name="T52" fmla="*/ 96732 w 2300288"/>
                <a:gd name="T53" fmla="*/ 835367 h 1936750"/>
                <a:gd name="T54" fmla="*/ 1152637 w 2300288"/>
                <a:gd name="T55" fmla="*/ 1576 h 1936750"/>
                <a:gd name="T56" fmla="*/ 1203190 w 2300288"/>
                <a:gd name="T57" fmla="*/ 12613 h 1936750"/>
                <a:gd name="T58" fmla="*/ 1249793 w 2300288"/>
                <a:gd name="T59" fmla="*/ 32847 h 1936750"/>
                <a:gd name="T60" fmla="*/ 1292446 w 2300288"/>
                <a:gd name="T61" fmla="*/ 62017 h 1936750"/>
                <a:gd name="T62" fmla="*/ 1357480 w 2300288"/>
                <a:gd name="T63" fmla="*/ 134804 h 1936750"/>
                <a:gd name="T64" fmla="*/ 1402767 w 2300288"/>
                <a:gd name="T65" fmla="*/ 235972 h 1936750"/>
                <a:gd name="T66" fmla="*/ 1414352 w 2300288"/>
                <a:gd name="T67" fmla="*/ 301403 h 1936750"/>
                <a:gd name="T68" fmla="*/ 1414615 w 2300288"/>
                <a:gd name="T69" fmla="*/ 367360 h 1936750"/>
                <a:gd name="T70" fmla="*/ 1402767 w 2300288"/>
                <a:gd name="T71" fmla="*/ 444090 h 1936750"/>
                <a:gd name="T72" fmla="*/ 1379596 w 2300288"/>
                <a:gd name="T73" fmla="*/ 521346 h 1936750"/>
                <a:gd name="T74" fmla="*/ 1346158 w 2300288"/>
                <a:gd name="T75" fmla="*/ 595186 h 1936750"/>
                <a:gd name="T76" fmla="*/ 1304295 w 2300288"/>
                <a:gd name="T77" fmla="*/ 661143 h 1936750"/>
                <a:gd name="T78" fmla="*/ 1223990 w 2300288"/>
                <a:gd name="T79" fmla="*/ 866108 h 1936750"/>
                <a:gd name="T80" fmla="*/ 1146318 w 2300288"/>
                <a:gd name="T81" fmla="*/ 934430 h 1936750"/>
                <a:gd name="T82" fmla="*/ 1120778 w 2300288"/>
                <a:gd name="T83" fmla="*/ 944678 h 1936750"/>
                <a:gd name="T84" fmla="*/ 1086550 w 2300288"/>
                <a:gd name="T85" fmla="*/ 925758 h 1936750"/>
                <a:gd name="T86" fmla="*/ 993607 w 2300288"/>
                <a:gd name="T87" fmla="*/ 837202 h 1936750"/>
                <a:gd name="T88" fmla="*/ 928310 w 2300288"/>
                <a:gd name="T89" fmla="*/ 643274 h 1936750"/>
                <a:gd name="T90" fmla="*/ 888553 w 2300288"/>
                <a:gd name="T91" fmla="*/ 574427 h 1936750"/>
                <a:gd name="T92" fmla="*/ 858011 w 2300288"/>
                <a:gd name="T93" fmla="*/ 499273 h 1936750"/>
                <a:gd name="T94" fmla="*/ 837737 w 2300288"/>
                <a:gd name="T95" fmla="*/ 421754 h 1936750"/>
                <a:gd name="T96" fmla="*/ 829575 w 2300288"/>
                <a:gd name="T97" fmla="*/ 346075 h 1936750"/>
                <a:gd name="T98" fmla="*/ 832734 w 2300288"/>
                <a:gd name="T99" fmla="*/ 284848 h 1936750"/>
                <a:gd name="T100" fmla="*/ 852482 w 2300288"/>
                <a:gd name="T101" fmla="*/ 204965 h 1936750"/>
                <a:gd name="T102" fmla="*/ 905667 w 2300288"/>
                <a:gd name="T103" fmla="*/ 109840 h 1936750"/>
                <a:gd name="T104" fmla="*/ 964645 w 2300288"/>
                <a:gd name="T105" fmla="*/ 52818 h 1936750"/>
                <a:gd name="T106" fmla="*/ 1008615 w 2300288"/>
                <a:gd name="T107" fmla="*/ 26277 h 1936750"/>
                <a:gd name="T108" fmla="*/ 1056535 w 2300288"/>
                <a:gd name="T109" fmla="*/ 8671 h 1936750"/>
                <a:gd name="T110" fmla="*/ 1107614 w 2300288"/>
                <a:gd name="T111" fmla="*/ 262 h 193675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2300288" h="1936750">
                  <a:moveTo>
                    <a:pt x="1352860" y="1166813"/>
                  </a:moveTo>
                  <a:lnTo>
                    <a:pt x="1355725" y="1166813"/>
                  </a:lnTo>
                  <a:lnTo>
                    <a:pt x="1358272" y="1166813"/>
                  </a:lnTo>
                  <a:lnTo>
                    <a:pt x="1361456" y="1167131"/>
                  </a:lnTo>
                  <a:lnTo>
                    <a:pt x="1364003" y="1168083"/>
                  </a:lnTo>
                  <a:lnTo>
                    <a:pt x="1366869" y="1168718"/>
                  </a:lnTo>
                  <a:lnTo>
                    <a:pt x="1369416" y="1170306"/>
                  </a:lnTo>
                  <a:lnTo>
                    <a:pt x="1371644" y="1171258"/>
                  </a:lnTo>
                  <a:lnTo>
                    <a:pt x="1374192" y="1173163"/>
                  </a:lnTo>
                  <a:lnTo>
                    <a:pt x="1376420" y="1175386"/>
                  </a:lnTo>
                  <a:lnTo>
                    <a:pt x="1461429" y="1260158"/>
                  </a:lnTo>
                  <a:lnTo>
                    <a:pt x="1463339" y="1262381"/>
                  </a:lnTo>
                  <a:lnTo>
                    <a:pt x="1465249" y="1264603"/>
                  </a:lnTo>
                  <a:lnTo>
                    <a:pt x="1466841" y="1267143"/>
                  </a:lnTo>
                  <a:lnTo>
                    <a:pt x="1467797" y="1269683"/>
                  </a:lnTo>
                  <a:lnTo>
                    <a:pt x="1469070" y="1272223"/>
                  </a:lnTo>
                  <a:lnTo>
                    <a:pt x="1469388" y="1275081"/>
                  </a:lnTo>
                  <a:lnTo>
                    <a:pt x="1469707" y="1277938"/>
                  </a:lnTo>
                  <a:lnTo>
                    <a:pt x="1470025" y="1280478"/>
                  </a:lnTo>
                  <a:lnTo>
                    <a:pt x="1469707" y="1283336"/>
                  </a:lnTo>
                  <a:lnTo>
                    <a:pt x="1469388" y="1285876"/>
                  </a:lnTo>
                  <a:lnTo>
                    <a:pt x="1469070" y="1289051"/>
                  </a:lnTo>
                  <a:lnTo>
                    <a:pt x="1467797" y="1291591"/>
                  </a:lnTo>
                  <a:lnTo>
                    <a:pt x="1466841" y="1294131"/>
                  </a:lnTo>
                  <a:lnTo>
                    <a:pt x="1465249" y="1296671"/>
                  </a:lnTo>
                  <a:lnTo>
                    <a:pt x="1463339" y="1298893"/>
                  </a:lnTo>
                  <a:lnTo>
                    <a:pt x="1461429" y="1301116"/>
                  </a:lnTo>
                  <a:lnTo>
                    <a:pt x="1390111" y="1372236"/>
                  </a:lnTo>
                  <a:lnTo>
                    <a:pt x="1396160" y="1386206"/>
                  </a:lnTo>
                  <a:lnTo>
                    <a:pt x="1401573" y="1402081"/>
                  </a:lnTo>
                  <a:lnTo>
                    <a:pt x="1407304" y="1420178"/>
                  </a:lnTo>
                  <a:lnTo>
                    <a:pt x="1412716" y="1439228"/>
                  </a:lnTo>
                  <a:lnTo>
                    <a:pt x="1418447" y="1460501"/>
                  </a:lnTo>
                  <a:lnTo>
                    <a:pt x="1423541" y="1483043"/>
                  </a:lnTo>
                  <a:lnTo>
                    <a:pt x="1428317" y="1506538"/>
                  </a:lnTo>
                  <a:lnTo>
                    <a:pt x="1433093" y="1531938"/>
                  </a:lnTo>
                  <a:lnTo>
                    <a:pt x="1437550" y="1558608"/>
                  </a:lnTo>
                  <a:lnTo>
                    <a:pt x="1441689" y="1586231"/>
                  </a:lnTo>
                  <a:lnTo>
                    <a:pt x="1445191" y="1614806"/>
                  </a:lnTo>
                  <a:lnTo>
                    <a:pt x="1448693" y="1644651"/>
                  </a:lnTo>
                  <a:lnTo>
                    <a:pt x="1451559" y="1675448"/>
                  </a:lnTo>
                  <a:lnTo>
                    <a:pt x="1454106" y="1707516"/>
                  </a:lnTo>
                  <a:lnTo>
                    <a:pt x="1456016" y="1739901"/>
                  </a:lnTo>
                  <a:lnTo>
                    <a:pt x="1457608" y="1773238"/>
                  </a:lnTo>
                  <a:lnTo>
                    <a:pt x="1254161" y="1773238"/>
                  </a:lnTo>
                  <a:lnTo>
                    <a:pt x="1255753" y="1739901"/>
                  </a:lnTo>
                  <a:lnTo>
                    <a:pt x="1257344" y="1707516"/>
                  </a:lnTo>
                  <a:lnTo>
                    <a:pt x="1260210" y="1675448"/>
                  </a:lnTo>
                  <a:lnTo>
                    <a:pt x="1263075" y="1644651"/>
                  </a:lnTo>
                  <a:lnTo>
                    <a:pt x="1266259" y="1614806"/>
                  </a:lnTo>
                  <a:lnTo>
                    <a:pt x="1270080" y="1586231"/>
                  </a:lnTo>
                  <a:lnTo>
                    <a:pt x="1274219" y="1558608"/>
                  </a:lnTo>
                  <a:lnTo>
                    <a:pt x="1278676" y="1531938"/>
                  </a:lnTo>
                  <a:lnTo>
                    <a:pt x="1283452" y="1506538"/>
                  </a:lnTo>
                  <a:lnTo>
                    <a:pt x="1288228" y="1483043"/>
                  </a:lnTo>
                  <a:lnTo>
                    <a:pt x="1293322" y="1460501"/>
                  </a:lnTo>
                  <a:lnTo>
                    <a:pt x="1298734" y="1439228"/>
                  </a:lnTo>
                  <a:lnTo>
                    <a:pt x="1304465" y="1419861"/>
                  </a:lnTo>
                  <a:lnTo>
                    <a:pt x="1309878" y="1402081"/>
                  </a:lnTo>
                  <a:lnTo>
                    <a:pt x="1315609" y="1386206"/>
                  </a:lnTo>
                  <a:lnTo>
                    <a:pt x="1321340" y="1371918"/>
                  </a:lnTo>
                  <a:lnTo>
                    <a:pt x="1250022" y="1301116"/>
                  </a:lnTo>
                  <a:lnTo>
                    <a:pt x="1248111" y="1298893"/>
                  </a:lnTo>
                  <a:lnTo>
                    <a:pt x="1246519" y="1296671"/>
                  </a:lnTo>
                  <a:lnTo>
                    <a:pt x="1244927" y="1294131"/>
                  </a:lnTo>
                  <a:lnTo>
                    <a:pt x="1243654" y="1291591"/>
                  </a:lnTo>
                  <a:lnTo>
                    <a:pt x="1242699" y="1289051"/>
                  </a:lnTo>
                  <a:lnTo>
                    <a:pt x="1242380" y="1285876"/>
                  </a:lnTo>
                  <a:lnTo>
                    <a:pt x="1242062" y="1283336"/>
                  </a:lnTo>
                  <a:lnTo>
                    <a:pt x="1241425" y="1280478"/>
                  </a:lnTo>
                  <a:lnTo>
                    <a:pt x="1242062" y="1277938"/>
                  </a:lnTo>
                  <a:lnTo>
                    <a:pt x="1242380" y="1275081"/>
                  </a:lnTo>
                  <a:lnTo>
                    <a:pt x="1243017" y="1272223"/>
                  </a:lnTo>
                  <a:lnTo>
                    <a:pt x="1243654" y="1269683"/>
                  </a:lnTo>
                  <a:lnTo>
                    <a:pt x="1244927" y="1267143"/>
                  </a:lnTo>
                  <a:lnTo>
                    <a:pt x="1246519" y="1264603"/>
                  </a:lnTo>
                  <a:lnTo>
                    <a:pt x="1248111" y="1262381"/>
                  </a:lnTo>
                  <a:lnTo>
                    <a:pt x="1250340" y="1260158"/>
                  </a:lnTo>
                  <a:lnTo>
                    <a:pt x="1335030" y="1175386"/>
                  </a:lnTo>
                  <a:lnTo>
                    <a:pt x="1337259" y="1173163"/>
                  </a:lnTo>
                  <a:lnTo>
                    <a:pt x="1339806" y="1171258"/>
                  </a:lnTo>
                  <a:lnTo>
                    <a:pt x="1342035" y="1170306"/>
                  </a:lnTo>
                  <a:lnTo>
                    <a:pt x="1344582" y="1168718"/>
                  </a:lnTo>
                  <a:lnTo>
                    <a:pt x="1347766" y="1168083"/>
                  </a:lnTo>
                  <a:lnTo>
                    <a:pt x="1350313" y="1167131"/>
                  </a:lnTo>
                  <a:lnTo>
                    <a:pt x="1352860" y="1166813"/>
                  </a:lnTo>
                  <a:close/>
                  <a:moveTo>
                    <a:pt x="1634223" y="1009650"/>
                  </a:moveTo>
                  <a:lnTo>
                    <a:pt x="1652963" y="1018533"/>
                  </a:lnTo>
                  <a:lnTo>
                    <a:pt x="1672339" y="1027098"/>
                  </a:lnTo>
                  <a:lnTo>
                    <a:pt x="1691079" y="1034712"/>
                  </a:lnTo>
                  <a:lnTo>
                    <a:pt x="1709819" y="1042326"/>
                  </a:lnTo>
                  <a:lnTo>
                    <a:pt x="1728241" y="1049939"/>
                  </a:lnTo>
                  <a:lnTo>
                    <a:pt x="1746663" y="1057236"/>
                  </a:lnTo>
                  <a:lnTo>
                    <a:pt x="1783191" y="1070560"/>
                  </a:lnTo>
                  <a:lnTo>
                    <a:pt x="1819083" y="1082932"/>
                  </a:lnTo>
                  <a:lnTo>
                    <a:pt x="1854022" y="1094670"/>
                  </a:lnTo>
                  <a:lnTo>
                    <a:pt x="1888325" y="1105773"/>
                  </a:lnTo>
                  <a:lnTo>
                    <a:pt x="1921994" y="1116242"/>
                  </a:lnTo>
                  <a:lnTo>
                    <a:pt x="1986155" y="1136545"/>
                  </a:lnTo>
                  <a:lnTo>
                    <a:pt x="2017282" y="1146379"/>
                  </a:lnTo>
                  <a:lnTo>
                    <a:pt x="2046821" y="1156213"/>
                  </a:lnTo>
                  <a:lnTo>
                    <a:pt x="2075408" y="1166682"/>
                  </a:lnTo>
                  <a:lnTo>
                    <a:pt x="2103042" y="1176834"/>
                  </a:lnTo>
                  <a:lnTo>
                    <a:pt x="2116700" y="1182544"/>
                  </a:lnTo>
                  <a:lnTo>
                    <a:pt x="2129722" y="1187937"/>
                  </a:lnTo>
                  <a:lnTo>
                    <a:pt x="2142427" y="1193965"/>
                  </a:lnTo>
                  <a:lnTo>
                    <a:pt x="2155132" y="1199675"/>
                  </a:lnTo>
                  <a:lnTo>
                    <a:pt x="2161167" y="1203164"/>
                  </a:lnTo>
                  <a:lnTo>
                    <a:pt x="2166885" y="1206337"/>
                  </a:lnTo>
                  <a:lnTo>
                    <a:pt x="2172920" y="1210461"/>
                  </a:lnTo>
                  <a:lnTo>
                    <a:pt x="2178319" y="1214585"/>
                  </a:lnTo>
                  <a:lnTo>
                    <a:pt x="2184037" y="1219026"/>
                  </a:lnTo>
                  <a:lnTo>
                    <a:pt x="2189119" y="1223785"/>
                  </a:lnTo>
                  <a:lnTo>
                    <a:pt x="2194201" y="1228861"/>
                  </a:lnTo>
                  <a:lnTo>
                    <a:pt x="2198965" y="1233936"/>
                  </a:lnTo>
                  <a:lnTo>
                    <a:pt x="2203729" y="1239647"/>
                  </a:lnTo>
                  <a:lnTo>
                    <a:pt x="2208494" y="1245357"/>
                  </a:lnTo>
                  <a:lnTo>
                    <a:pt x="2212941" y="1251384"/>
                  </a:lnTo>
                  <a:lnTo>
                    <a:pt x="2217387" y="1257729"/>
                  </a:lnTo>
                  <a:lnTo>
                    <a:pt x="2221517" y="1264391"/>
                  </a:lnTo>
                  <a:lnTo>
                    <a:pt x="2225646" y="1271053"/>
                  </a:lnTo>
                  <a:lnTo>
                    <a:pt x="2233269" y="1285011"/>
                  </a:lnTo>
                  <a:lnTo>
                    <a:pt x="2240257" y="1299287"/>
                  </a:lnTo>
                  <a:lnTo>
                    <a:pt x="2246927" y="1314832"/>
                  </a:lnTo>
                  <a:lnTo>
                    <a:pt x="2253279" y="1330693"/>
                  </a:lnTo>
                  <a:lnTo>
                    <a:pt x="2258679" y="1346555"/>
                  </a:lnTo>
                  <a:lnTo>
                    <a:pt x="2264079" y="1363052"/>
                  </a:lnTo>
                  <a:lnTo>
                    <a:pt x="2268843" y="1379865"/>
                  </a:lnTo>
                  <a:lnTo>
                    <a:pt x="2273290" y="1396996"/>
                  </a:lnTo>
                  <a:lnTo>
                    <a:pt x="2277101" y="1413809"/>
                  </a:lnTo>
                  <a:lnTo>
                    <a:pt x="2280595" y="1430940"/>
                  </a:lnTo>
                  <a:lnTo>
                    <a:pt x="2283772" y="1447754"/>
                  </a:lnTo>
                  <a:lnTo>
                    <a:pt x="2286948" y="1464567"/>
                  </a:lnTo>
                  <a:lnTo>
                    <a:pt x="2288854" y="1481381"/>
                  </a:lnTo>
                  <a:lnTo>
                    <a:pt x="2291077" y="1497243"/>
                  </a:lnTo>
                  <a:lnTo>
                    <a:pt x="2293300" y="1513104"/>
                  </a:lnTo>
                  <a:lnTo>
                    <a:pt x="2296477" y="1542925"/>
                  </a:lnTo>
                  <a:lnTo>
                    <a:pt x="2298382" y="1570207"/>
                  </a:lnTo>
                  <a:lnTo>
                    <a:pt x="2299653" y="1593682"/>
                  </a:lnTo>
                  <a:lnTo>
                    <a:pt x="2300288" y="1613351"/>
                  </a:lnTo>
                  <a:lnTo>
                    <a:pt x="2300288" y="1627944"/>
                  </a:lnTo>
                  <a:lnTo>
                    <a:pt x="2300288" y="1630799"/>
                  </a:lnTo>
                  <a:lnTo>
                    <a:pt x="2299653" y="1633971"/>
                  </a:lnTo>
                  <a:lnTo>
                    <a:pt x="2299018" y="1636827"/>
                  </a:lnTo>
                  <a:lnTo>
                    <a:pt x="2297430" y="1639999"/>
                  </a:lnTo>
                  <a:lnTo>
                    <a:pt x="2296159" y="1643171"/>
                  </a:lnTo>
                  <a:lnTo>
                    <a:pt x="2293936" y="1646344"/>
                  </a:lnTo>
                  <a:lnTo>
                    <a:pt x="2291077" y="1649199"/>
                  </a:lnTo>
                  <a:lnTo>
                    <a:pt x="2288536" y="1652688"/>
                  </a:lnTo>
                  <a:lnTo>
                    <a:pt x="2285360" y="1655544"/>
                  </a:lnTo>
                  <a:lnTo>
                    <a:pt x="2281548" y="1659033"/>
                  </a:lnTo>
                  <a:lnTo>
                    <a:pt x="2278054" y="1661888"/>
                  </a:lnTo>
                  <a:lnTo>
                    <a:pt x="2273608" y="1665061"/>
                  </a:lnTo>
                  <a:lnTo>
                    <a:pt x="2263443" y="1671405"/>
                  </a:lnTo>
                  <a:lnTo>
                    <a:pt x="2252644" y="1677750"/>
                  </a:lnTo>
                  <a:lnTo>
                    <a:pt x="2239621" y="1684095"/>
                  </a:lnTo>
                  <a:lnTo>
                    <a:pt x="2225328" y="1690122"/>
                  </a:lnTo>
                  <a:lnTo>
                    <a:pt x="2208811" y="1696150"/>
                  </a:lnTo>
                  <a:lnTo>
                    <a:pt x="2191660" y="1701860"/>
                  </a:lnTo>
                  <a:lnTo>
                    <a:pt x="2172602" y="1707888"/>
                  </a:lnTo>
                  <a:lnTo>
                    <a:pt x="2151639" y="1713915"/>
                  </a:lnTo>
                  <a:lnTo>
                    <a:pt x="2129722" y="1719308"/>
                  </a:lnTo>
                  <a:lnTo>
                    <a:pt x="2105900" y="1724384"/>
                  </a:lnTo>
                  <a:lnTo>
                    <a:pt x="2080490" y="1730094"/>
                  </a:lnTo>
                  <a:lnTo>
                    <a:pt x="2053809" y="1734853"/>
                  </a:lnTo>
                  <a:lnTo>
                    <a:pt x="2025223" y="1739611"/>
                  </a:lnTo>
                  <a:lnTo>
                    <a:pt x="1995048" y="1744052"/>
                  </a:lnTo>
                  <a:lnTo>
                    <a:pt x="1963285" y="1748494"/>
                  </a:lnTo>
                  <a:lnTo>
                    <a:pt x="1930252" y="1752618"/>
                  </a:lnTo>
                  <a:lnTo>
                    <a:pt x="1895313" y="1756107"/>
                  </a:lnTo>
                  <a:lnTo>
                    <a:pt x="1858786" y="1759597"/>
                  </a:lnTo>
                  <a:lnTo>
                    <a:pt x="1820671" y="1762452"/>
                  </a:lnTo>
                  <a:lnTo>
                    <a:pt x="1780967" y="1765307"/>
                  </a:lnTo>
                  <a:lnTo>
                    <a:pt x="1739676" y="1767528"/>
                  </a:lnTo>
                  <a:lnTo>
                    <a:pt x="1696478" y="1769431"/>
                  </a:lnTo>
                  <a:lnTo>
                    <a:pt x="1652011" y="1771335"/>
                  </a:lnTo>
                  <a:lnTo>
                    <a:pt x="1605955" y="1772287"/>
                  </a:lnTo>
                  <a:lnTo>
                    <a:pt x="1557993" y="1773238"/>
                  </a:lnTo>
                  <a:lnTo>
                    <a:pt x="1508125" y="1773238"/>
                  </a:lnTo>
                  <a:lnTo>
                    <a:pt x="1634223" y="1009650"/>
                  </a:lnTo>
                  <a:close/>
                  <a:moveTo>
                    <a:pt x="969658" y="942975"/>
                  </a:moveTo>
                  <a:lnTo>
                    <a:pt x="1145815" y="1851606"/>
                  </a:lnTo>
                  <a:lnTo>
                    <a:pt x="1263254" y="1851606"/>
                  </a:lnTo>
                  <a:lnTo>
                    <a:pt x="2020888" y="1851606"/>
                  </a:lnTo>
                  <a:lnTo>
                    <a:pt x="2020888" y="1936750"/>
                  </a:lnTo>
                  <a:lnTo>
                    <a:pt x="1163907" y="1936750"/>
                  </a:lnTo>
                  <a:lnTo>
                    <a:pt x="194249" y="1936750"/>
                  </a:lnTo>
                  <a:lnTo>
                    <a:pt x="0" y="1009057"/>
                  </a:lnTo>
                  <a:lnTo>
                    <a:pt x="116804" y="1009057"/>
                  </a:lnTo>
                  <a:lnTo>
                    <a:pt x="969658" y="942975"/>
                  </a:lnTo>
                  <a:close/>
                  <a:moveTo>
                    <a:pt x="1346346" y="0"/>
                  </a:moveTo>
                  <a:lnTo>
                    <a:pt x="1355566" y="0"/>
                  </a:lnTo>
                  <a:lnTo>
                    <a:pt x="1364786" y="0"/>
                  </a:lnTo>
                  <a:lnTo>
                    <a:pt x="1373688" y="317"/>
                  </a:lnTo>
                  <a:lnTo>
                    <a:pt x="1382908" y="952"/>
                  </a:lnTo>
                  <a:lnTo>
                    <a:pt x="1391810" y="1904"/>
                  </a:lnTo>
                  <a:lnTo>
                    <a:pt x="1400712" y="3174"/>
                  </a:lnTo>
                  <a:lnTo>
                    <a:pt x="1409613" y="4444"/>
                  </a:lnTo>
                  <a:lnTo>
                    <a:pt x="1418515" y="6348"/>
                  </a:lnTo>
                  <a:lnTo>
                    <a:pt x="1426782" y="8252"/>
                  </a:lnTo>
                  <a:lnTo>
                    <a:pt x="1435684" y="10474"/>
                  </a:lnTo>
                  <a:lnTo>
                    <a:pt x="1444268" y="12379"/>
                  </a:lnTo>
                  <a:lnTo>
                    <a:pt x="1452852" y="15236"/>
                  </a:lnTo>
                  <a:lnTo>
                    <a:pt x="1460800" y="18092"/>
                  </a:lnTo>
                  <a:lnTo>
                    <a:pt x="1469384" y="21266"/>
                  </a:lnTo>
                  <a:lnTo>
                    <a:pt x="1477650" y="24758"/>
                  </a:lnTo>
                  <a:lnTo>
                    <a:pt x="1485598" y="27932"/>
                  </a:lnTo>
                  <a:lnTo>
                    <a:pt x="1493228" y="31741"/>
                  </a:lnTo>
                  <a:lnTo>
                    <a:pt x="1501495" y="35867"/>
                  </a:lnTo>
                  <a:lnTo>
                    <a:pt x="1509125" y="39676"/>
                  </a:lnTo>
                  <a:lnTo>
                    <a:pt x="1517073" y="44120"/>
                  </a:lnTo>
                  <a:lnTo>
                    <a:pt x="1524385" y="48881"/>
                  </a:lnTo>
                  <a:lnTo>
                    <a:pt x="1531698" y="53960"/>
                  </a:lnTo>
                  <a:lnTo>
                    <a:pt x="1539010" y="58721"/>
                  </a:lnTo>
                  <a:lnTo>
                    <a:pt x="1546640" y="63800"/>
                  </a:lnTo>
                  <a:lnTo>
                    <a:pt x="1553635" y="69196"/>
                  </a:lnTo>
                  <a:lnTo>
                    <a:pt x="1560629" y="74909"/>
                  </a:lnTo>
                  <a:lnTo>
                    <a:pt x="1567624" y="80305"/>
                  </a:lnTo>
                  <a:lnTo>
                    <a:pt x="1580976" y="92684"/>
                  </a:lnTo>
                  <a:lnTo>
                    <a:pt x="1593694" y="105380"/>
                  </a:lnTo>
                  <a:lnTo>
                    <a:pt x="1606093" y="118712"/>
                  </a:lnTo>
                  <a:lnTo>
                    <a:pt x="1617856" y="132678"/>
                  </a:lnTo>
                  <a:lnTo>
                    <a:pt x="1628984" y="147596"/>
                  </a:lnTo>
                  <a:lnTo>
                    <a:pt x="1639157" y="162832"/>
                  </a:lnTo>
                  <a:lnTo>
                    <a:pt x="1649331" y="178703"/>
                  </a:lnTo>
                  <a:lnTo>
                    <a:pt x="1658551" y="195525"/>
                  </a:lnTo>
                  <a:lnTo>
                    <a:pt x="1666817" y="212348"/>
                  </a:lnTo>
                  <a:lnTo>
                    <a:pt x="1674765" y="229806"/>
                  </a:lnTo>
                  <a:lnTo>
                    <a:pt x="1682078" y="247581"/>
                  </a:lnTo>
                  <a:lnTo>
                    <a:pt x="1688436" y="266308"/>
                  </a:lnTo>
                  <a:lnTo>
                    <a:pt x="1693841" y="285036"/>
                  </a:lnTo>
                  <a:lnTo>
                    <a:pt x="1698610" y="304080"/>
                  </a:lnTo>
                  <a:lnTo>
                    <a:pt x="1700517" y="314237"/>
                  </a:lnTo>
                  <a:lnTo>
                    <a:pt x="1702743" y="324077"/>
                  </a:lnTo>
                  <a:lnTo>
                    <a:pt x="1704332" y="333917"/>
                  </a:lnTo>
                  <a:lnTo>
                    <a:pt x="1705604" y="344074"/>
                  </a:lnTo>
                  <a:lnTo>
                    <a:pt x="1706876" y="353914"/>
                  </a:lnTo>
                  <a:lnTo>
                    <a:pt x="1707830" y="364071"/>
                  </a:lnTo>
                  <a:lnTo>
                    <a:pt x="1708466" y="374546"/>
                  </a:lnTo>
                  <a:lnTo>
                    <a:pt x="1709419" y="385020"/>
                  </a:lnTo>
                  <a:lnTo>
                    <a:pt x="1709737" y="395178"/>
                  </a:lnTo>
                  <a:lnTo>
                    <a:pt x="1709737" y="405652"/>
                  </a:lnTo>
                  <a:lnTo>
                    <a:pt x="1709737" y="418031"/>
                  </a:lnTo>
                  <a:lnTo>
                    <a:pt x="1709101" y="431045"/>
                  </a:lnTo>
                  <a:lnTo>
                    <a:pt x="1708148" y="443742"/>
                  </a:lnTo>
                  <a:lnTo>
                    <a:pt x="1707194" y="456755"/>
                  </a:lnTo>
                  <a:lnTo>
                    <a:pt x="1705604" y="470087"/>
                  </a:lnTo>
                  <a:lnTo>
                    <a:pt x="1703697" y="482783"/>
                  </a:lnTo>
                  <a:lnTo>
                    <a:pt x="1702107" y="496114"/>
                  </a:lnTo>
                  <a:lnTo>
                    <a:pt x="1699881" y="509446"/>
                  </a:lnTo>
                  <a:lnTo>
                    <a:pt x="1696702" y="522777"/>
                  </a:lnTo>
                  <a:lnTo>
                    <a:pt x="1693841" y="536426"/>
                  </a:lnTo>
                  <a:lnTo>
                    <a:pt x="1690979" y="549757"/>
                  </a:lnTo>
                  <a:lnTo>
                    <a:pt x="1687164" y="562771"/>
                  </a:lnTo>
                  <a:lnTo>
                    <a:pt x="1683667" y="576420"/>
                  </a:lnTo>
                  <a:lnTo>
                    <a:pt x="1679534" y="589751"/>
                  </a:lnTo>
                  <a:lnTo>
                    <a:pt x="1675401" y="603082"/>
                  </a:lnTo>
                  <a:lnTo>
                    <a:pt x="1670632" y="616414"/>
                  </a:lnTo>
                  <a:lnTo>
                    <a:pt x="1665863" y="629745"/>
                  </a:lnTo>
                  <a:lnTo>
                    <a:pt x="1661094" y="642441"/>
                  </a:lnTo>
                  <a:lnTo>
                    <a:pt x="1655372" y="655773"/>
                  </a:lnTo>
                  <a:lnTo>
                    <a:pt x="1650285" y="668787"/>
                  </a:lnTo>
                  <a:lnTo>
                    <a:pt x="1644244" y="681166"/>
                  </a:lnTo>
                  <a:lnTo>
                    <a:pt x="1638521" y="693862"/>
                  </a:lnTo>
                  <a:lnTo>
                    <a:pt x="1632163" y="706241"/>
                  </a:lnTo>
                  <a:lnTo>
                    <a:pt x="1625486" y="718938"/>
                  </a:lnTo>
                  <a:lnTo>
                    <a:pt x="1618810" y="730682"/>
                  </a:lnTo>
                  <a:lnTo>
                    <a:pt x="1612133" y="742744"/>
                  </a:lnTo>
                  <a:lnTo>
                    <a:pt x="1605139" y="754170"/>
                  </a:lnTo>
                  <a:lnTo>
                    <a:pt x="1597827" y="765597"/>
                  </a:lnTo>
                  <a:lnTo>
                    <a:pt x="1590514" y="777024"/>
                  </a:lnTo>
                  <a:lnTo>
                    <a:pt x="1582566" y="787816"/>
                  </a:lnTo>
                  <a:lnTo>
                    <a:pt x="1574936" y="798608"/>
                  </a:lnTo>
                  <a:lnTo>
                    <a:pt x="1566988" y="808765"/>
                  </a:lnTo>
                  <a:lnTo>
                    <a:pt x="1566988" y="950966"/>
                  </a:lnTo>
                  <a:lnTo>
                    <a:pt x="1559357" y="959219"/>
                  </a:lnTo>
                  <a:lnTo>
                    <a:pt x="1539964" y="980485"/>
                  </a:lnTo>
                  <a:lnTo>
                    <a:pt x="1511350" y="1011274"/>
                  </a:lnTo>
                  <a:lnTo>
                    <a:pt x="1495136" y="1028415"/>
                  </a:lnTo>
                  <a:lnTo>
                    <a:pt x="1477968" y="1046190"/>
                  </a:lnTo>
                  <a:lnTo>
                    <a:pt x="1459846" y="1063965"/>
                  </a:lnTo>
                  <a:lnTo>
                    <a:pt x="1441724" y="1081105"/>
                  </a:lnTo>
                  <a:lnTo>
                    <a:pt x="1423920" y="1096976"/>
                  </a:lnTo>
                  <a:lnTo>
                    <a:pt x="1407388" y="1111576"/>
                  </a:lnTo>
                  <a:lnTo>
                    <a:pt x="1399122" y="1118242"/>
                  </a:lnTo>
                  <a:lnTo>
                    <a:pt x="1391492" y="1123638"/>
                  </a:lnTo>
                  <a:lnTo>
                    <a:pt x="1384179" y="1128717"/>
                  </a:lnTo>
                  <a:lnTo>
                    <a:pt x="1377503" y="1133160"/>
                  </a:lnTo>
                  <a:lnTo>
                    <a:pt x="1371144" y="1136652"/>
                  </a:lnTo>
                  <a:lnTo>
                    <a:pt x="1365104" y="1139191"/>
                  </a:lnTo>
                  <a:lnTo>
                    <a:pt x="1360017" y="1140461"/>
                  </a:lnTo>
                  <a:lnTo>
                    <a:pt x="1357791" y="1141096"/>
                  </a:lnTo>
                  <a:lnTo>
                    <a:pt x="1355566" y="1141413"/>
                  </a:lnTo>
                  <a:lnTo>
                    <a:pt x="1353340" y="1141096"/>
                  </a:lnTo>
                  <a:lnTo>
                    <a:pt x="1351115" y="1140461"/>
                  </a:lnTo>
                  <a:lnTo>
                    <a:pt x="1346028" y="1139191"/>
                  </a:lnTo>
                  <a:lnTo>
                    <a:pt x="1340305" y="1136652"/>
                  </a:lnTo>
                  <a:lnTo>
                    <a:pt x="1333947" y="1133160"/>
                  </a:lnTo>
                  <a:lnTo>
                    <a:pt x="1327270" y="1128717"/>
                  </a:lnTo>
                  <a:lnTo>
                    <a:pt x="1319958" y="1123638"/>
                  </a:lnTo>
                  <a:lnTo>
                    <a:pt x="1312010" y="1118242"/>
                  </a:lnTo>
                  <a:lnTo>
                    <a:pt x="1304061" y="1111576"/>
                  </a:lnTo>
                  <a:lnTo>
                    <a:pt x="1287211" y="1096976"/>
                  </a:lnTo>
                  <a:lnTo>
                    <a:pt x="1269725" y="1081105"/>
                  </a:lnTo>
                  <a:lnTo>
                    <a:pt x="1251603" y="1063965"/>
                  </a:lnTo>
                  <a:lnTo>
                    <a:pt x="1233482" y="1046190"/>
                  </a:lnTo>
                  <a:lnTo>
                    <a:pt x="1215996" y="1028415"/>
                  </a:lnTo>
                  <a:lnTo>
                    <a:pt x="1199781" y="1011274"/>
                  </a:lnTo>
                  <a:lnTo>
                    <a:pt x="1171486" y="980485"/>
                  </a:lnTo>
                  <a:lnTo>
                    <a:pt x="1151774" y="959219"/>
                  </a:lnTo>
                  <a:lnTo>
                    <a:pt x="1144462" y="950966"/>
                  </a:lnTo>
                  <a:lnTo>
                    <a:pt x="1144462" y="808765"/>
                  </a:lnTo>
                  <a:lnTo>
                    <a:pt x="1136196" y="798608"/>
                  </a:lnTo>
                  <a:lnTo>
                    <a:pt x="1128565" y="787816"/>
                  </a:lnTo>
                  <a:lnTo>
                    <a:pt x="1120935" y="777024"/>
                  </a:lnTo>
                  <a:lnTo>
                    <a:pt x="1113305" y="765597"/>
                  </a:lnTo>
                  <a:lnTo>
                    <a:pt x="1105993" y="754170"/>
                  </a:lnTo>
                  <a:lnTo>
                    <a:pt x="1098998" y="742744"/>
                  </a:lnTo>
                  <a:lnTo>
                    <a:pt x="1092322" y="730682"/>
                  </a:lnTo>
                  <a:lnTo>
                    <a:pt x="1085645" y="718938"/>
                  </a:lnTo>
                  <a:lnTo>
                    <a:pt x="1078969" y="706241"/>
                  </a:lnTo>
                  <a:lnTo>
                    <a:pt x="1072928" y="693862"/>
                  </a:lnTo>
                  <a:lnTo>
                    <a:pt x="1066887" y="681166"/>
                  </a:lnTo>
                  <a:lnTo>
                    <a:pt x="1061165" y="668787"/>
                  </a:lnTo>
                  <a:lnTo>
                    <a:pt x="1055442" y="655773"/>
                  </a:lnTo>
                  <a:lnTo>
                    <a:pt x="1050355" y="642441"/>
                  </a:lnTo>
                  <a:lnTo>
                    <a:pt x="1045268" y="629745"/>
                  </a:lnTo>
                  <a:lnTo>
                    <a:pt x="1040499" y="616414"/>
                  </a:lnTo>
                  <a:lnTo>
                    <a:pt x="1036048" y="603082"/>
                  </a:lnTo>
                  <a:lnTo>
                    <a:pt x="1031915" y="589751"/>
                  </a:lnTo>
                  <a:lnTo>
                    <a:pt x="1027782" y="576420"/>
                  </a:lnTo>
                  <a:lnTo>
                    <a:pt x="1023967" y="562771"/>
                  </a:lnTo>
                  <a:lnTo>
                    <a:pt x="1020470" y="549757"/>
                  </a:lnTo>
                  <a:lnTo>
                    <a:pt x="1016973" y="536426"/>
                  </a:lnTo>
                  <a:lnTo>
                    <a:pt x="1014429" y="522777"/>
                  </a:lnTo>
                  <a:lnTo>
                    <a:pt x="1011568" y="509446"/>
                  </a:lnTo>
                  <a:lnTo>
                    <a:pt x="1009343" y="496114"/>
                  </a:lnTo>
                  <a:lnTo>
                    <a:pt x="1007435" y="482783"/>
                  </a:lnTo>
                  <a:lnTo>
                    <a:pt x="1005527" y="470087"/>
                  </a:lnTo>
                  <a:lnTo>
                    <a:pt x="1004256" y="456755"/>
                  </a:lnTo>
                  <a:lnTo>
                    <a:pt x="1002984" y="443742"/>
                  </a:lnTo>
                  <a:lnTo>
                    <a:pt x="1002348" y="431045"/>
                  </a:lnTo>
                  <a:lnTo>
                    <a:pt x="1001712" y="418031"/>
                  </a:lnTo>
                  <a:lnTo>
                    <a:pt x="1001712" y="405652"/>
                  </a:lnTo>
                  <a:lnTo>
                    <a:pt x="1001712" y="395178"/>
                  </a:lnTo>
                  <a:lnTo>
                    <a:pt x="1002030" y="385020"/>
                  </a:lnTo>
                  <a:lnTo>
                    <a:pt x="1002666" y="374546"/>
                  </a:lnTo>
                  <a:lnTo>
                    <a:pt x="1003302" y="364071"/>
                  </a:lnTo>
                  <a:lnTo>
                    <a:pt x="1004574" y="353914"/>
                  </a:lnTo>
                  <a:lnTo>
                    <a:pt x="1005527" y="344074"/>
                  </a:lnTo>
                  <a:lnTo>
                    <a:pt x="1007117" y="333917"/>
                  </a:lnTo>
                  <a:lnTo>
                    <a:pt x="1008707" y="324077"/>
                  </a:lnTo>
                  <a:lnTo>
                    <a:pt x="1010296" y="314237"/>
                  </a:lnTo>
                  <a:lnTo>
                    <a:pt x="1012522" y="304080"/>
                  </a:lnTo>
                  <a:lnTo>
                    <a:pt x="1017609" y="285036"/>
                  </a:lnTo>
                  <a:lnTo>
                    <a:pt x="1023013" y="266308"/>
                  </a:lnTo>
                  <a:lnTo>
                    <a:pt x="1029372" y="247581"/>
                  </a:lnTo>
                  <a:lnTo>
                    <a:pt x="1036366" y="229806"/>
                  </a:lnTo>
                  <a:lnTo>
                    <a:pt x="1044315" y="212348"/>
                  </a:lnTo>
                  <a:lnTo>
                    <a:pt x="1052899" y="195525"/>
                  </a:lnTo>
                  <a:lnTo>
                    <a:pt x="1062119" y="178703"/>
                  </a:lnTo>
                  <a:lnTo>
                    <a:pt x="1071656" y="162832"/>
                  </a:lnTo>
                  <a:lnTo>
                    <a:pt x="1082466" y="147596"/>
                  </a:lnTo>
                  <a:lnTo>
                    <a:pt x="1093593" y="132678"/>
                  </a:lnTo>
                  <a:lnTo>
                    <a:pt x="1105357" y="118712"/>
                  </a:lnTo>
                  <a:lnTo>
                    <a:pt x="1117438" y="105380"/>
                  </a:lnTo>
                  <a:lnTo>
                    <a:pt x="1130473" y="92684"/>
                  </a:lnTo>
                  <a:lnTo>
                    <a:pt x="1143826" y="80305"/>
                  </a:lnTo>
                  <a:lnTo>
                    <a:pt x="1150820" y="74909"/>
                  </a:lnTo>
                  <a:lnTo>
                    <a:pt x="1157815" y="69196"/>
                  </a:lnTo>
                  <a:lnTo>
                    <a:pt x="1164809" y="63800"/>
                  </a:lnTo>
                  <a:lnTo>
                    <a:pt x="1172121" y="58721"/>
                  </a:lnTo>
                  <a:lnTo>
                    <a:pt x="1179434" y="53960"/>
                  </a:lnTo>
                  <a:lnTo>
                    <a:pt x="1187064" y="48881"/>
                  </a:lnTo>
                  <a:lnTo>
                    <a:pt x="1194376" y="44120"/>
                  </a:lnTo>
                  <a:lnTo>
                    <a:pt x="1202007" y="39676"/>
                  </a:lnTo>
                  <a:lnTo>
                    <a:pt x="1209955" y="35867"/>
                  </a:lnTo>
                  <a:lnTo>
                    <a:pt x="1217903" y="31741"/>
                  </a:lnTo>
                  <a:lnTo>
                    <a:pt x="1225851" y="27932"/>
                  </a:lnTo>
                  <a:lnTo>
                    <a:pt x="1233799" y="24758"/>
                  </a:lnTo>
                  <a:lnTo>
                    <a:pt x="1242066" y="21266"/>
                  </a:lnTo>
                  <a:lnTo>
                    <a:pt x="1250332" y="18092"/>
                  </a:lnTo>
                  <a:lnTo>
                    <a:pt x="1258916" y="15236"/>
                  </a:lnTo>
                  <a:lnTo>
                    <a:pt x="1267182" y="12379"/>
                  </a:lnTo>
                  <a:lnTo>
                    <a:pt x="1275766" y="10474"/>
                  </a:lnTo>
                  <a:lnTo>
                    <a:pt x="1284350" y="8252"/>
                  </a:lnTo>
                  <a:lnTo>
                    <a:pt x="1292934" y="6348"/>
                  </a:lnTo>
                  <a:lnTo>
                    <a:pt x="1301836" y="4444"/>
                  </a:lnTo>
                  <a:lnTo>
                    <a:pt x="1310738" y="3174"/>
                  </a:lnTo>
                  <a:lnTo>
                    <a:pt x="1319322" y="1904"/>
                  </a:lnTo>
                  <a:lnTo>
                    <a:pt x="1328224" y="952"/>
                  </a:lnTo>
                  <a:lnTo>
                    <a:pt x="1337444" y="317"/>
                  </a:lnTo>
                  <a:lnTo>
                    <a:pt x="134634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endParaRPr>
            </a:p>
          </p:txBody>
        </p:sp>
      </p:grpSp>
      <p:grpSp>
        <p:nvGrpSpPr>
          <p:cNvPr id="112" name="组合 111"/>
          <p:cNvGrpSpPr/>
          <p:nvPr/>
        </p:nvGrpSpPr>
        <p:grpSpPr>
          <a:xfrm>
            <a:off x="4662539" y="3557276"/>
            <a:ext cx="1524078" cy="1264835"/>
            <a:chOff x="3497816" y="2768381"/>
            <a:chExt cx="1143356" cy="948873"/>
          </a:xfrm>
        </p:grpSpPr>
        <p:sp>
          <p:nvSpPr>
            <p:cNvPr id="113" name="椭圆 11"/>
            <p:cNvSpPr/>
            <p:nvPr/>
          </p:nvSpPr>
          <p:spPr>
            <a:xfrm rot="13500000">
              <a:off x="3595057" y="2671140"/>
              <a:ext cx="948873" cy="1143356"/>
            </a:xfrm>
            <a:custGeom>
              <a:avLst/>
              <a:gdLst/>
              <a:ahLst/>
              <a:cxnLst/>
              <a:rect l="l" t="t" r="r" b="b"/>
              <a:pathLst>
                <a:path w="1845204" h="2223400">
                  <a:moveTo>
                    <a:pt x="922602" y="0"/>
                  </a:moveTo>
                  <a:cubicBezTo>
                    <a:pt x="1432141" y="0"/>
                    <a:pt x="1845204" y="413063"/>
                    <a:pt x="1845204" y="922602"/>
                  </a:cubicBezTo>
                  <a:cubicBezTo>
                    <a:pt x="1845204" y="1147299"/>
                    <a:pt x="1764878" y="1353235"/>
                    <a:pt x="1628134" y="1510557"/>
                  </a:cubicBezTo>
                  <a:lnTo>
                    <a:pt x="1635445" y="1510557"/>
                  </a:lnTo>
                  <a:lnTo>
                    <a:pt x="1593653" y="1552349"/>
                  </a:lnTo>
                  <a:cubicBezTo>
                    <a:pt x="1581994" y="1568184"/>
                    <a:pt x="1568184" y="1581994"/>
                    <a:pt x="1552350" y="1593652"/>
                  </a:cubicBezTo>
                  <a:lnTo>
                    <a:pt x="922602" y="2223400"/>
                  </a:lnTo>
                  <a:lnTo>
                    <a:pt x="292852" y="1593650"/>
                  </a:lnTo>
                  <a:cubicBezTo>
                    <a:pt x="277019" y="1581993"/>
                    <a:pt x="263211" y="1568185"/>
                    <a:pt x="251554" y="1552352"/>
                  </a:cubicBezTo>
                  <a:lnTo>
                    <a:pt x="209759" y="1510557"/>
                  </a:lnTo>
                  <a:lnTo>
                    <a:pt x="217070" y="1510557"/>
                  </a:lnTo>
                  <a:cubicBezTo>
                    <a:pt x="80326" y="1353235"/>
                    <a:pt x="0" y="1147299"/>
                    <a:pt x="0" y="922602"/>
                  </a:cubicBezTo>
                  <a:cubicBezTo>
                    <a:pt x="0" y="413063"/>
                    <a:pt x="413063" y="0"/>
                    <a:pt x="922602" y="0"/>
                  </a:cubicBezTo>
                  <a:close/>
                </a:path>
              </a:pathLst>
            </a:custGeom>
            <a:gradFill flip="none" rotWithShape="1">
              <a:gsLst>
                <a:gs pos="100000">
                  <a:schemeClr val="bg1"/>
                </a:gs>
                <a:gs pos="0">
                  <a:srgbClr val="E0E0E0"/>
                </a:gs>
              </a:gsLst>
              <a:lin ang="8100000" scaled="0"/>
              <a:tileRect/>
            </a:gradFill>
            <a:ln w="22225">
              <a:gradFill>
                <a:gsLst>
                  <a:gs pos="100000">
                    <a:schemeClr val="bg1">
                      <a:lumMod val="85000"/>
                    </a:schemeClr>
                  </a:gs>
                  <a:gs pos="0">
                    <a:schemeClr val="bg1"/>
                  </a:gs>
                </a:gsLst>
                <a:lin ang="8100000" scaled="0"/>
              </a:gradFill>
            </a:ln>
            <a:effectLst>
              <a:outerShdw blurRad="279400" dist="1016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199">
                <a:solidFill>
                  <a:prstClr val="white"/>
                </a:solidFill>
                <a:sym typeface="+mn-lt"/>
              </a:endParaRPr>
            </a:p>
          </p:txBody>
        </p:sp>
        <p:sp>
          <p:nvSpPr>
            <p:cNvPr id="114" name="MH_Other_9"/>
            <p:cNvSpPr/>
            <p:nvPr>
              <p:custDataLst>
                <p:tags r:id="rId9"/>
              </p:custDataLst>
            </p:nvPr>
          </p:nvSpPr>
          <p:spPr>
            <a:xfrm>
              <a:off x="3679981" y="2982975"/>
              <a:ext cx="648000" cy="648000"/>
            </a:xfrm>
            <a:prstGeom prst="ellipse">
              <a:avLst/>
            </a:prstGeom>
            <a:solidFill>
              <a:schemeClr val="tx1"/>
            </a:solidFill>
            <a:ln>
              <a:noFill/>
            </a:ln>
            <a:effectLst>
              <a:innerShdw blurRad="63500" dist="50800" dir="189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lang="zh-CN" altLang="en-US" sz="1600">
                <a:latin typeface="Impact" panose="020B0806030902050204" pitchFamily="34" charset="0"/>
              </a:endParaRPr>
            </a:p>
          </p:txBody>
        </p:sp>
        <p:sp>
          <p:nvSpPr>
            <p:cNvPr id="115" name="KSO_Shape"/>
            <p:cNvSpPr>
              <a:spLocks/>
            </p:cNvSpPr>
            <p:nvPr/>
          </p:nvSpPr>
          <p:spPr bwMode="auto">
            <a:xfrm>
              <a:off x="3826192" y="3139139"/>
              <a:ext cx="360000" cy="324000"/>
            </a:xfrm>
            <a:custGeom>
              <a:avLst/>
              <a:gdLst/>
              <a:ahLst/>
              <a:cxnLst/>
              <a:rect l="0" t="0" r="r" b="b"/>
              <a:pathLst>
                <a:path w="4741862" h="3833813">
                  <a:moveTo>
                    <a:pt x="247650" y="2000250"/>
                  </a:moveTo>
                  <a:lnTo>
                    <a:pt x="1016000" y="2000250"/>
                  </a:lnTo>
                  <a:lnTo>
                    <a:pt x="1030288" y="2003425"/>
                  </a:lnTo>
                  <a:lnTo>
                    <a:pt x="1041400" y="2012950"/>
                  </a:lnTo>
                  <a:lnTo>
                    <a:pt x="1050925" y="2020888"/>
                  </a:lnTo>
                  <a:lnTo>
                    <a:pt x="1054100" y="2036763"/>
                  </a:lnTo>
                  <a:lnTo>
                    <a:pt x="1050925" y="2051051"/>
                  </a:lnTo>
                  <a:lnTo>
                    <a:pt x="1041400" y="2063751"/>
                  </a:lnTo>
                  <a:lnTo>
                    <a:pt x="1030288" y="2071688"/>
                  </a:lnTo>
                  <a:lnTo>
                    <a:pt x="1016000" y="2074863"/>
                  </a:lnTo>
                  <a:lnTo>
                    <a:pt x="247650" y="2074863"/>
                  </a:lnTo>
                  <a:lnTo>
                    <a:pt x="233362" y="2071688"/>
                  </a:lnTo>
                  <a:lnTo>
                    <a:pt x="220662" y="2063751"/>
                  </a:lnTo>
                  <a:lnTo>
                    <a:pt x="212725" y="2051051"/>
                  </a:lnTo>
                  <a:lnTo>
                    <a:pt x="209550" y="2036763"/>
                  </a:lnTo>
                  <a:lnTo>
                    <a:pt x="212725" y="2020888"/>
                  </a:lnTo>
                  <a:lnTo>
                    <a:pt x="220662" y="2012950"/>
                  </a:lnTo>
                  <a:lnTo>
                    <a:pt x="233362" y="2003425"/>
                  </a:lnTo>
                  <a:lnTo>
                    <a:pt x="247650" y="2000250"/>
                  </a:lnTo>
                  <a:close/>
                  <a:moveTo>
                    <a:pt x="244475" y="1901825"/>
                  </a:moveTo>
                  <a:lnTo>
                    <a:pt x="1012825" y="1901825"/>
                  </a:lnTo>
                  <a:lnTo>
                    <a:pt x="1027112" y="1905000"/>
                  </a:lnTo>
                  <a:lnTo>
                    <a:pt x="1039812" y="1914525"/>
                  </a:lnTo>
                  <a:lnTo>
                    <a:pt x="1044575" y="1925638"/>
                  </a:lnTo>
                  <a:lnTo>
                    <a:pt x="1047750" y="1941513"/>
                  </a:lnTo>
                  <a:lnTo>
                    <a:pt x="1044575" y="1952626"/>
                  </a:lnTo>
                  <a:lnTo>
                    <a:pt x="1039812" y="1965326"/>
                  </a:lnTo>
                  <a:lnTo>
                    <a:pt x="1027112" y="1973263"/>
                  </a:lnTo>
                  <a:lnTo>
                    <a:pt x="1012825" y="1976438"/>
                  </a:lnTo>
                  <a:lnTo>
                    <a:pt x="244475" y="1976438"/>
                  </a:lnTo>
                  <a:lnTo>
                    <a:pt x="230188" y="1973263"/>
                  </a:lnTo>
                  <a:lnTo>
                    <a:pt x="217488" y="1965326"/>
                  </a:lnTo>
                  <a:lnTo>
                    <a:pt x="209550" y="1952626"/>
                  </a:lnTo>
                  <a:lnTo>
                    <a:pt x="206375" y="1941513"/>
                  </a:lnTo>
                  <a:lnTo>
                    <a:pt x="209550" y="1925638"/>
                  </a:lnTo>
                  <a:lnTo>
                    <a:pt x="217488" y="1914525"/>
                  </a:lnTo>
                  <a:lnTo>
                    <a:pt x="230188" y="1905000"/>
                  </a:lnTo>
                  <a:lnTo>
                    <a:pt x="244475" y="1901825"/>
                  </a:lnTo>
                  <a:close/>
                  <a:moveTo>
                    <a:pt x="277813" y="1803400"/>
                  </a:moveTo>
                  <a:lnTo>
                    <a:pt x="1047750" y="1803400"/>
                  </a:lnTo>
                  <a:lnTo>
                    <a:pt x="1060450" y="1806575"/>
                  </a:lnTo>
                  <a:lnTo>
                    <a:pt x="1071563" y="1816100"/>
                  </a:lnTo>
                  <a:lnTo>
                    <a:pt x="1081088" y="1827213"/>
                  </a:lnTo>
                  <a:lnTo>
                    <a:pt x="1084263" y="1843088"/>
                  </a:lnTo>
                  <a:lnTo>
                    <a:pt x="1081088" y="1857376"/>
                  </a:lnTo>
                  <a:lnTo>
                    <a:pt x="1071563" y="1868488"/>
                  </a:lnTo>
                  <a:lnTo>
                    <a:pt x="1060450" y="1874838"/>
                  </a:lnTo>
                  <a:lnTo>
                    <a:pt x="1047750" y="1878013"/>
                  </a:lnTo>
                  <a:lnTo>
                    <a:pt x="277813" y="1878013"/>
                  </a:lnTo>
                  <a:lnTo>
                    <a:pt x="263525" y="1874838"/>
                  </a:lnTo>
                  <a:lnTo>
                    <a:pt x="250825" y="1868488"/>
                  </a:lnTo>
                  <a:lnTo>
                    <a:pt x="244475" y="1857376"/>
                  </a:lnTo>
                  <a:lnTo>
                    <a:pt x="241300" y="1843088"/>
                  </a:lnTo>
                  <a:lnTo>
                    <a:pt x="244475" y="1827213"/>
                  </a:lnTo>
                  <a:lnTo>
                    <a:pt x="250825" y="1816100"/>
                  </a:lnTo>
                  <a:lnTo>
                    <a:pt x="263525" y="1806575"/>
                  </a:lnTo>
                  <a:lnTo>
                    <a:pt x="277813" y="1803400"/>
                  </a:lnTo>
                  <a:close/>
                  <a:moveTo>
                    <a:pt x="238125" y="1708150"/>
                  </a:moveTo>
                  <a:lnTo>
                    <a:pt x="1009650" y="1708150"/>
                  </a:lnTo>
                  <a:lnTo>
                    <a:pt x="1020762" y="1711325"/>
                  </a:lnTo>
                  <a:lnTo>
                    <a:pt x="1033462" y="1717675"/>
                  </a:lnTo>
                  <a:lnTo>
                    <a:pt x="1041400" y="1728788"/>
                  </a:lnTo>
                  <a:lnTo>
                    <a:pt x="1044575" y="1744663"/>
                  </a:lnTo>
                  <a:lnTo>
                    <a:pt x="1041400" y="1758951"/>
                  </a:lnTo>
                  <a:lnTo>
                    <a:pt x="1033462" y="1770063"/>
                  </a:lnTo>
                  <a:lnTo>
                    <a:pt x="1020762" y="1779588"/>
                  </a:lnTo>
                  <a:lnTo>
                    <a:pt x="1009650" y="1782763"/>
                  </a:lnTo>
                  <a:lnTo>
                    <a:pt x="238125" y="1782763"/>
                  </a:lnTo>
                  <a:lnTo>
                    <a:pt x="223838" y="1779588"/>
                  </a:lnTo>
                  <a:lnTo>
                    <a:pt x="212725" y="1770063"/>
                  </a:lnTo>
                  <a:lnTo>
                    <a:pt x="206375" y="1758951"/>
                  </a:lnTo>
                  <a:lnTo>
                    <a:pt x="203200" y="1744663"/>
                  </a:lnTo>
                  <a:lnTo>
                    <a:pt x="206375" y="1728788"/>
                  </a:lnTo>
                  <a:lnTo>
                    <a:pt x="212725" y="1717675"/>
                  </a:lnTo>
                  <a:lnTo>
                    <a:pt x="223838" y="1711325"/>
                  </a:lnTo>
                  <a:lnTo>
                    <a:pt x="238125" y="1708150"/>
                  </a:lnTo>
                  <a:close/>
                  <a:moveTo>
                    <a:pt x="301626" y="1609725"/>
                  </a:moveTo>
                  <a:lnTo>
                    <a:pt x="1068388" y="1609725"/>
                  </a:lnTo>
                  <a:lnTo>
                    <a:pt x="1084264" y="1612900"/>
                  </a:lnTo>
                  <a:lnTo>
                    <a:pt x="1095376" y="1620838"/>
                  </a:lnTo>
                  <a:lnTo>
                    <a:pt x="1104901" y="1633538"/>
                  </a:lnTo>
                  <a:lnTo>
                    <a:pt x="1108076" y="1644650"/>
                  </a:lnTo>
                  <a:lnTo>
                    <a:pt x="1104901" y="1660526"/>
                  </a:lnTo>
                  <a:lnTo>
                    <a:pt x="1095376" y="1671638"/>
                  </a:lnTo>
                  <a:lnTo>
                    <a:pt x="1084264" y="1681163"/>
                  </a:lnTo>
                  <a:lnTo>
                    <a:pt x="1068388" y="1684338"/>
                  </a:lnTo>
                  <a:lnTo>
                    <a:pt x="301626" y="1684338"/>
                  </a:lnTo>
                  <a:lnTo>
                    <a:pt x="287338" y="1681163"/>
                  </a:lnTo>
                  <a:lnTo>
                    <a:pt x="274638" y="1671638"/>
                  </a:lnTo>
                  <a:lnTo>
                    <a:pt x="268288" y="1660526"/>
                  </a:lnTo>
                  <a:lnTo>
                    <a:pt x="265113" y="1644650"/>
                  </a:lnTo>
                  <a:lnTo>
                    <a:pt x="268288" y="1633538"/>
                  </a:lnTo>
                  <a:lnTo>
                    <a:pt x="274638" y="1620838"/>
                  </a:lnTo>
                  <a:lnTo>
                    <a:pt x="287338" y="1612900"/>
                  </a:lnTo>
                  <a:lnTo>
                    <a:pt x="301626" y="1609725"/>
                  </a:lnTo>
                  <a:close/>
                  <a:moveTo>
                    <a:pt x="254001" y="1511300"/>
                  </a:moveTo>
                  <a:lnTo>
                    <a:pt x="1020764" y="1511300"/>
                  </a:lnTo>
                  <a:lnTo>
                    <a:pt x="1036638" y="1514475"/>
                  </a:lnTo>
                  <a:lnTo>
                    <a:pt x="1047751" y="1522413"/>
                  </a:lnTo>
                  <a:lnTo>
                    <a:pt x="1057276" y="1535113"/>
                  </a:lnTo>
                  <a:lnTo>
                    <a:pt x="1060451" y="1549401"/>
                  </a:lnTo>
                  <a:lnTo>
                    <a:pt x="1057276" y="1562101"/>
                  </a:lnTo>
                  <a:lnTo>
                    <a:pt x="1047751" y="1573213"/>
                  </a:lnTo>
                  <a:lnTo>
                    <a:pt x="1036638" y="1582738"/>
                  </a:lnTo>
                  <a:lnTo>
                    <a:pt x="1020764" y="1585913"/>
                  </a:lnTo>
                  <a:lnTo>
                    <a:pt x="254001" y="1585913"/>
                  </a:lnTo>
                  <a:lnTo>
                    <a:pt x="238126" y="1582738"/>
                  </a:lnTo>
                  <a:lnTo>
                    <a:pt x="227013" y="1573213"/>
                  </a:lnTo>
                  <a:lnTo>
                    <a:pt x="220663" y="1562101"/>
                  </a:lnTo>
                  <a:lnTo>
                    <a:pt x="217488" y="1549401"/>
                  </a:lnTo>
                  <a:lnTo>
                    <a:pt x="220663" y="1535113"/>
                  </a:lnTo>
                  <a:lnTo>
                    <a:pt x="227013" y="1522413"/>
                  </a:lnTo>
                  <a:lnTo>
                    <a:pt x="238126" y="1514475"/>
                  </a:lnTo>
                  <a:lnTo>
                    <a:pt x="254001" y="1511300"/>
                  </a:lnTo>
                  <a:close/>
                  <a:moveTo>
                    <a:pt x="274638" y="1412875"/>
                  </a:moveTo>
                  <a:lnTo>
                    <a:pt x="1041400" y="1412875"/>
                  </a:lnTo>
                  <a:lnTo>
                    <a:pt x="1057276" y="1416050"/>
                  </a:lnTo>
                  <a:lnTo>
                    <a:pt x="1068388" y="1423988"/>
                  </a:lnTo>
                  <a:lnTo>
                    <a:pt x="1077913" y="1436688"/>
                  </a:lnTo>
                  <a:lnTo>
                    <a:pt x="1081088" y="1450976"/>
                  </a:lnTo>
                  <a:lnTo>
                    <a:pt x="1077913" y="1466851"/>
                  </a:lnTo>
                  <a:lnTo>
                    <a:pt x="1068388" y="1477963"/>
                  </a:lnTo>
                  <a:lnTo>
                    <a:pt x="1057276" y="1484313"/>
                  </a:lnTo>
                  <a:lnTo>
                    <a:pt x="1041400" y="1487488"/>
                  </a:lnTo>
                  <a:lnTo>
                    <a:pt x="274638" y="1487488"/>
                  </a:lnTo>
                  <a:lnTo>
                    <a:pt x="260350" y="1484313"/>
                  </a:lnTo>
                  <a:lnTo>
                    <a:pt x="247650" y="1477963"/>
                  </a:lnTo>
                  <a:lnTo>
                    <a:pt x="238126" y="1466851"/>
                  </a:lnTo>
                  <a:lnTo>
                    <a:pt x="236538" y="1450976"/>
                  </a:lnTo>
                  <a:lnTo>
                    <a:pt x="238126" y="1436688"/>
                  </a:lnTo>
                  <a:lnTo>
                    <a:pt x="247650" y="1423988"/>
                  </a:lnTo>
                  <a:lnTo>
                    <a:pt x="260350" y="1416050"/>
                  </a:lnTo>
                  <a:lnTo>
                    <a:pt x="274638" y="1412875"/>
                  </a:lnTo>
                  <a:close/>
                  <a:moveTo>
                    <a:pt x="3359150" y="0"/>
                  </a:moveTo>
                  <a:lnTo>
                    <a:pt x="3403600" y="3175"/>
                  </a:lnTo>
                  <a:lnTo>
                    <a:pt x="3449638" y="6350"/>
                  </a:lnTo>
                  <a:lnTo>
                    <a:pt x="3494088" y="17462"/>
                  </a:lnTo>
                  <a:lnTo>
                    <a:pt x="3535362" y="30162"/>
                  </a:lnTo>
                  <a:lnTo>
                    <a:pt x="3579814" y="50800"/>
                  </a:lnTo>
                  <a:lnTo>
                    <a:pt x="3619500" y="71437"/>
                  </a:lnTo>
                  <a:lnTo>
                    <a:pt x="3654426" y="98425"/>
                  </a:lnTo>
                  <a:lnTo>
                    <a:pt x="3687762" y="128587"/>
                  </a:lnTo>
                  <a:lnTo>
                    <a:pt x="3717926" y="158750"/>
                  </a:lnTo>
                  <a:lnTo>
                    <a:pt x="3744914" y="193675"/>
                  </a:lnTo>
                  <a:lnTo>
                    <a:pt x="3768726" y="230187"/>
                  </a:lnTo>
                  <a:lnTo>
                    <a:pt x="3789362" y="268287"/>
                  </a:lnTo>
                  <a:lnTo>
                    <a:pt x="3803650" y="311150"/>
                  </a:lnTo>
                  <a:lnTo>
                    <a:pt x="3816350" y="352425"/>
                  </a:lnTo>
                  <a:lnTo>
                    <a:pt x="3822700" y="393700"/>
                  </a:lnTo>
                  <a:lnTo>
                    <a:pt x="3827462" y="439737"/>
                  </a:lnTo>
                  <a:lnTo>
                    <a:pt x="3825876" y="484187"/>
                  </a:lnTo>
                  <a:lnTo>
                    <a:pt x="3822700" y="528637"/>
                  </a:lnTo>
                  <a:lnTo>
                    <a:pt x="3813176" y="573087"/>
                  </a:lnTo>
                  <a:lnTo>
                    <a:pt x="3798888" y="615950"/>
                  </a:lnTo>
                  <a:lnTo>
                    <a:pt x="3776662" y="660400"/>
                  </a:lnTo>
                  <a:lnTo>
                    <a:pt x="3756026" y="698500"/>
                  </a:lnTo>
                  <a:lnTo>
                    <a:pt x="3729038" y="735012"/>
                  </a:lnTo>
                  <a:lnTo>
                    <a:pt x="3702050" y="768350"/>
                  </a:lnTo>
                  <a:lnTo>
                    <a:pt x="3670300" y="796925"/>
                  </a:lnTo>
                  <a:lnTo>
                    <a:pt x="3633788" y="823912"/>
                  </a:lnTo>
                  <a:lnTo>
                    <a:pt x="3598862" y="847724"/>
                  </a:lnTo>
                  <a:lnTo>
                    <a:pt x="3606800" y="844549"/>
                  </a:lnTo>
                  <a:lnTo>
                    <a:pt x="3633788" y="842962"/>
                  </a:lnTo>
                  <a:lnTo>
                    <a:pt x="3675062" y="839787"/>
                  </a:lnTo>
                  <a:lnTo>
                    <a:pt x="3721100" y="839787"/>
                  </a:lnTo>
                  <a:lnTo>
                    <a:pt x="3765550" y="842962"/>
                  </a:lnTo>
                  <a:lnTo>
                    <a:pt x="3810000" y="850899"/>
                  </a:lnTo>
                  <a:lnTo>
                    <a:pt x="3857626" y="863599"/>
                  </a:lnTo>
                  <a:lnTo>
                    <a:pt x="3902076" y="881062"/>
                  </a:lnTo>
                  <a:lnTo>
                    <a:pt x="3948112" y="904874"/>
                  </a:lnTo>
                  <a:lnTo>
                    <a:pt x="3989388" y="935037"/>
                  </a:lnTo>
                  <a:lnTo>
                    <a:pt x="4019550" y="958849"/>
                  </a:lnTo>
                  <a:lnTo>
                    <a:pt x="4046538" y="982662"/>
                  </a:lnTo>
                  <a:lnTo>
                    <a:pt x="4070350" y="1009649"/>
                  </a:lnTo>
                  <a:lnTo>
                    <a:pt x="4094162" y="1039812"/>
                  </a:lnTo>
                  <a:lnTo>
                    <a:pt x="4117976" y="1068387"/>
                  </a:lnTo>
                  <a:lnTo>
                    <a:pt x="4138612" y="1101724"/>
                  </a:lnTo>
                  <a:lnTo>
                    <a:pt x="4179888" y="1169987"/>
                  </a:lnTo>
                  <a:lnTo>
                    <a:pt x="4216400" y="1243012"/>
                  </a:lnTo>
                  <a:lnTo>
                    <a:pt x="4249738" y="1319212"/>
                  </a:lnTo>
                  <a:lnTo>
                    <a:pt x="4278312" y="1400174"/>
                  </a:lnTo>
                  <a:lnTo>
                    <a:pt x="4305300" y="1484312"/>
                  </a:lnTo>
                  <a:lnTo>
                    <a:pt x="4329112" y="1568450"/>
                  </a:lnTo>
                  <a:lnTo>
                    <a:pt x="4352926" y="1654175"/>
                  </a:lnTo>
                  <a:lnTo>
                    <a:pt x="4395788" y="1824038"/>
                  </a:lnTo>
                  <a:lnTo>
                    <a:pt x="4433888" y="1989138"/>
                  </a:lnTo>
                  <a:lnTo>
                    <a:pt x="4451910" y="2059780"/>
                  </a:lnTo>
                  <a:lnTo>
                    <a:pt x="4606926" y="935037"/>
                  </a:lnTo>
                  <a:lnTo>
                    <a:pt x="4610100" y="919162"/>
                  </a:lnTo>
                  <a:lnTo>
                    <a:pt x="4616450" y="908049"/>
                  </a:lnTo>
                  <a:lnTo>
                    <a:pt x="4625976" y="898524"/>
                  </a:lnTo>
                  <a:lnTo>
                    <a:pt x="4633914" y="890587"/>
                  </a:lnTo>
                  <a:lnTo>
                    <a:pt x="4646614" y="881062"/>
                  </a:lnTo>
                  <a:lnTo>
                    <a:pt x="4657726" y="877887"/>
                  </a:lnTo>
                  <a:lnTo>
                    <a:pt x="4670426" y="874712"/>
                  </a:lnTo>
                  <a:lnTo>
                    <a:pt x="4684714" y="874712"/>
                  </a:lnTo>
                  <a:lnTo>
                    <a:pt x="4697414" y="877887"/>
                  </a:lnTo>
                  <a:lnTo>
                    <a:pt x="4708526" y="884237"/>
                  </a:lnTo>
                  <a:lnTo>
                    <a:pt x="4721226" y="892174"/>
                  </a:lnTo>
                  <a:lnTo>
                    <a:pt x="4729162" y="901699"/>
                  </a:lnTo>
                  <a:lnTo>
                    <a:pt x="4735514" y="914399"/>
                  </a:lnTo>
                  <a:lnTo>
                    <a:pt x="4738688" y="925512"/>
                  </a:lnTo>
                  <a:lnTo>
                    <a:pt x="4741862" y="938212"/>
                  </a:lnTo>
                  <a:lnTo>
                    <a:pt x="4741862" y="952499"/>
                  </a:lnTo>
                  <a:lnTo>
                    <a:pt x="4538662" y="2415850"/>
                  </a:lnTo>
                  <a:lnTo>
                    <a:pt x="4538662" y="3765551"/>
                  </a:lnTo>
                  <a:lnTo>
                    <a:pt x="4535488" y="3779838"/>
                  </a:lnTo>
                  <a:lnTo>
                    <a:pt x="4532314" y="3792538"/>
                  </a:lnTo>
                  <a:lnTo>
                    <a:pt x="4527550" y="3803651"/>
                  </a:lnTo>
                  <a:lnTo>
                    <a:pt x="4518026" y="3813176"/>
                  </a:lnTo>
                  <a:lnTo>
                    <a:pt x="4508500" y="3821113"/>
                  </a:lnTo>
                  <a:lnTo>
                    <a:pt x="4497388" y="3827463"/>
                  </a:lnTo>
                  <a:lnTo>
                    <a:pt x="4484688" y="3833813"/>
                  </a:lnTo>
                  <a:lnTo>
                    <a:pt x="4470400" y="3833813"/>
                  </a:lnTo>
                  <a:lnTo>
                    <a:pt x="4454526" y="3833813"/>
                  </a:lnTo>
                  <a:lnTo>
                    <a:pt x="4443414" y="3827463"/>
                  </a:lnTo>
                  <a:lnTo>
                    <a:pt x="4430714" y="3821113"/>
                  </a:lnTo>
                  <a:lnTo>
                    <a:pt x="4422776" y="3813176"/>
                  </a:lnTo>
                  <a:lnTo>
                    <a:pt x="4413250" y="3803651"/>
                  </a:lnTo>
                  <a:lnTo>
                    <a:pt x="4406900" y="3792538"/>
                  </a:lnTo>
                  <a:lnTo>
                    <a:pt x="4403726" y="3779838"/>
                  </a:lnTo>
                  <a:lnTo>
                    <a:pt x="4402138" y="3765551"/>
                  </a:lnTo>
                  <a:lnTo>
                    <a:pt x="4402138" y="2505075"/>
                  </a:lnTo>
                  <a:lnTo>
                    <a:pt x="4398962" y="2493962"/>
                  </a:lnTo>
                  <a:lnTo>
                    <a:pt x="4395788" y="2478087"/>
                  </a:lnTo>
                  <a:lnTo>
                    <a:pt x="4395788" y="2474913"/>
                  </a:lnTo>
                  <a:lnTo>
                    <a:pt x="4386264" y="2493963"/>
                  </a:lnTo>
                  <a:lnTo>
                    <a:pt x="4378326" y="2511425"/>
                  </a:lnTo>
                  <a:lnTo>
                    <a:pt x="4365626" y="2528888"/>
                  </a:lnTo>
                  <a:lnTo>
                    <a:pt x="4351338" y="2544763"/>
                  </a:lnTo>
                  <a:lnTo>
                    <a:pt x="4335464" y="2559050"/>
                  </a:lnTo>
                  <a:lnTo>
                    <a:pt x="4321176" y="2570163"/>
                  </a:lnTo>
                  <a:lnTo>
                    <a:pt x="4302126" y="2579688"/>
                  </a:lnTo>
                  <a:lnTo>
                    <a:pt x="4284664" y="2589213"/>
                  </a:lnTo>
                  <a:lnTo>
                    <a:pt x="4264026" y="2597150"/>
                  </a:lnTo>
                  <a:lnTo>
                    <a:pt x="4243388" y="2603500"/>
                  </a:lnTo>
                  <a:lnTo>
                    <a:pt x="4222750" y="2606675"/>
                  </a:lnTo>
                  <a:lnTo>
                    <a:pt x="3565526" y="2677005"/>
                  </a:lnTo>
                  <a:lnTo>
                    <a:pt x="3565526" y="3765551"/>
                  </a:lnTo>
                  <a:lnTo>
                    <a:pt x="3565526" y="3779838"/>
                  </a:lnTo>
                  <a:lnTo>
                    <a:pt x="3559176" y="3792538"/>
                  </a:lnTo>
                  <a:lnTo>
                    <a:pt x="3552826" y="3803651"/>
                  </a:lnTo>
                  <a:lnTo>
                    <a:pt x="3548064" y="3813176"/>
                  </a:lnTo>
                  <a:lnTo>
                    <a:pt x="3535364" y="3821113"/>
                  </a:lnTo>
                  <a:lnTo>
                    <a:pt x="3524250" y="3827463"/>
                  </a:lnTo>
                  <a:lnTo>
                    <a:pt x="3511550" y="3833813"/>
                  </a:lnTo>
                  <a:lnTo>
                    <a:pt x="3500438" y="3833813"/>
                  </a:lnTo>
                  <a:lnTo>
                    <a:pt x="3484564" y="3833813"/>
                  </a:lnTo>
                  <a:lnTo>
                    <a:pt x="3473450" y="3827463"/>
                  </a:lnTo>
                  <a:lnTo>
                    <a:pt x="3460750" y="3821113"/>
                  </a:lnTo>
                  <a:lnTo>
                    <a:pt x="3451226" y="3813176"/>
                  </a:lnTo>
                  <a:lnTo>
                    <a:pt x="3443288" y="3803651"/>
                  </a:lnTo>
                  <a:lnTo>
                    <a:pt x="3436938" y="3792538"/>
                  </a:lnTo>
                  <a:lnTo>
                    <a:pt x="3430588" y="3779838"/>
                  </a:lnTo>
                  <a:lnTo>
                    <a:pt x="3430588" y="3765551"/>
                  </a:lnTo>
                  <a:lnTo>
                    <a:pt x="3430588" y="2920423"/>
                  </a:lnTo>
                  <a:lnTo>
                    <a:pt x="3355976" y="3582988"/>
                  </a:lnTo>
                  <a:lnTo>
                    <a:pt x="3349626" y="3603625"/>
                  </a:lnTo>
                  <a:lnTo>
                    <a:pt x="3348038" y="3624263"/>
                  </a:lnTo>
                  <a:lnTo>
                    <a:pt x="3338514" y="3643313"/>
                  </a:lnTo>
                  <a:lnTo>
                    <a:pt x="3328988" y="3663950"/>
                  </a:lnTo>
                  <a:lnTo>
                    <a:pt x="3317876" y="3678238"/>
                  </a:lnTo>
                  <a:lnTo>
                    <a:pt x="3305176" y="3695700"/>
                  </a:lnTo>
                  <a:lnTo>
                    <a:pt x="3290888" y="3711575"/>
                  </a:lnTo>
                  <a:lnTo>
                    <a:pt x="3275014" y="3722688"/>
                  </a:lnTo>
                  <a:lnTo>
                    <a:pt x="3260726" y="3735388"/>
                  </a:lnTo>
                  <a:lnTo>
                    <a:pt x="3243262" y="3746500"/>
                  </a:lnTo>
                  <a:lnTo>
                    <a:pt x="3222626" y="3756025"/>
                  </a:lnTo>
                  <a:lnTo>
                    <a:pt x="3203576" y="3762375"/>
                  </a:lnTo>
                  <a:lnTo>
                    <a:pt x="3182938" y="3768725"/>
                  </a:lnTo>
                  <a:lnTo>
                    <a:pt x="3162300" y="3771900"/>
                  </a:lnTo>
                  <a:lnTo>
                    <a:pt x="3141662" y="3771900"/>
                  </a:lnTo>
                  <a:lnTo>
                    <a:pt x="3121026" y="3771900"/>
                  </a:lnTo>
                  <a:lnTo>
                    <a:pt x="3097214" y="3765550"/>
                  </a:lnTo>
                  <a:lnTo>
                    <a:pt x="3078162" y="3759200"/>
                  </a:lnTo>
                  <a:lnTo>
                    <a:pt x="3057526" y="3752850"/>
                  </a:lnTo>
                  <a:lnTo>
                    <a:pt x="3040062" y="3744913"/>
                  </a:lnTo>
                  <a:lnTo>
                    <a:pt x="3022600" y="3732213"/>
                  </a:lnTo>
                  <a:lnTo>
                    <a:pt x="3003550" y="3721100"/>
                  </a:lnTo>
                  <a:lnTo>
                    <a:pt x="2989263" y="3705225"/>
                  </a:lnTo>
                  <a:lnTo>
                    <a:pt x="2976563" y="3690938"/>
                  </a:lnTo>
                  <a:lnTo>
                    <a:pt x="2965450" y="3671888"/>
                  </a:lnTo>
                  <a:lnTo>
                    <a:pt x="2952750" y="3657600"/>
                  </a:lnTo>
                  <a:lnTo>
                    <a:pt x="2947988" y="3636963"/>
                  </a:lnTo>
                  <a:lnTo>
                    <a:pt x="2938463" y="3619500"/>
                  </a:lnTo>
                  <a:lnTo>
                    <a:pt x="2935288" y="3597275"/>
                  </a:lnTo>
                  <a:lnTo>
                    <a:pt x="2932113" y="3576638"/>
                  </a:lnTo>
                  <a:lnTo>
                    <a:pt x="2928938" y="3556000"/>
                  </a:lnTo>
                  <a:lnTo>
                    <a:pt x="2932113" y="3532188"/>
                  </a:lnTo>
                  <a:lnTo>
                    <a:pt x="3051176" y="2478087"/>
                  </a:lnTo>
                  <a:lnTo>
                    <a:pt x="3054350" y="2457450"/>
                  </a:lnTo>
                  <a:lnTo>
                    <a:pt x="3060700" y="2436812"/>
                  </a:lnTo>
                  <a:lnTo>
                    <a:pt x="3070226" y="2416175"/>
                  </a:lnTo>
                  <a:lnTo>
                    <a:pt x="3078162" y="2397125"/>
                  </a:lnTo>
                  <a:lnTo>
                    <a:pt x="3087688" y="2379662"/>
                  </a:lnTo>
                  <a:lnTo>
                    <a:pt x="3101976" y="2365375"/>
                  </a:lnTo>
                  <a:lnTo>
                    <a:pt x="3114676" y="2349500"/>
                  </a:lnTo>
                  <a:lnTo>
                    <a:pt x="3128962" y="2335212"/>
                  </a:lnTo>
                  <a:lnTo>
                    <a:pt x="3148014" y="2322512"/>
                  </a:lnTo>
                  <a:lnTo>
                    <a:pt x="3165476" y="2314575"/>
                  </a:lnTo>
                  <a:lnTo>
                    <a:pt x="3182938" y="2305050"/>
                  </a:lnTo>
                  <a:lnTo>
                    <a:pt x="3203576" y="2298700"/>
                  </a:lnTo>
                  <a:lnTo>
                    <a:pt x="3222626" y="2293937"/>
                  </a:lnTo>
                  <a:lnTo>
                    <a:pt x="3243262" y="2290762"/>
                  </a:lnTo>
                  <a:lnTo>
                    <a:pt x="3260726" y="2290762"/>
                  </a:lnTo>
                  <a:lnTo>
                    <a:pt x="3273426" y="2284412"/>
                  </a:lnTo>
                  <a:lnTo>
                    <a:pt x="3294064" y="2281237"/>
                  </a:lnTo>
                  <a:lnTo>
                    <a:pt x="3314700" y="2274887"/>
                  </a:lnTo>
                  <a:lnTo>
                    <a:pt x="3690474" y="2234675"/>
                  </a:lnTo>
                  <a:lnTo>
                    <a:pt x="3667126" y="2144713"/>
                  </a:lnTo>
                  <a:lnTo>
                    <a:pt x="3609976" y="1931988"/>
                  </a:lnTo>
                  <a:lnTo>
                    <a:pt x="3582988" y="1827213"/>
                  </a:lnTo>
                  <a:lnTo>
                    <a:pt x="3549650" y="1722437"/>
                  </a:lnTo>
                  <a:lnTo>
                    <a:pt x="3514726" y="1620837"/>
                  </a:lnTo>
                  <a:lnTo>
                    <a:pt x="3475038" y="1525587"/>
                  </a:lnTo>
                  <a:lnTo>
                    <a:pt x="3459802" y="1481266"/>
                  </a:lnTo>
                  <a:lnTo>
                    <a:pt x="3457576" y="1484313"/>
                  </a:lnTo>
                  <a:lnTo>
                    <a:pt x="3406776" y="1570038"/>
                  </a:lnTo>
                  <a:lnTo>
                    <a:pt x="3359150" y="1660525"/>
                  </a:lnTo>
                  <a:lnTo>
                    <a:pt x="3341750" y="1690108"/>
                  </a:lnTo>
                  <a:lnTo>
                    <a:pt x="3341688" y="1690688"/>
                  </a:lnTo>
                  <a:lnTo>
                    <a:pt x="3328988" y="1717675"/>
                  </a:lnTo>
                  <a:lnTo>
                    <a:pt x="3317876" y="1744663"/>
                  </a:lnTo>
                  <a:lnTo>
                    <a:pt x="3297238" y="1765300"/>
                  </a:lnTo>
                  <a:lnTo>
                    <a:pt x="3275014" y="1782763"/>
                  </a:lnTo>
                  <a:lnTo>
                    <a:pt x="3249614" y="1797050"/>
                  </a:lnTo>
                  <a:lnTo>
                    <a:pt x="3219450" y="1806575"/>
                  </a:lnTo>
                  <a:lnTo>
                    <a:pt x="2603954" y="1993900"/>
                  </a:lnTo>
                  <a:lnTo>
                    <a:pt x="2606676" y="1993900"/>
                  </a:lnTo>
                  <a:lnTo>
                    <a:pt x="2619376" y="1993900"/>
                  </a:lnTo>
                  <a:lnTo>
                    <a:pt x="2633663" y="2000250"/>
                  </a:lnTo>
                  <a:lnTo>
                    <a:pt x="2646363" y="2006600"/>
                  </a:lnTo>
                  <a:lnTo>
                    <a:pt x="2654300" y="2017125"/>
                  </a:lnTo>
                  <a:lnTo>
                    <a:pt x="2663826" y="2024063"/>
                  </a:lnTo>
                  <a:lnTo>
                    <a:pt x="2670176" y="2036763"/>
                  </a:lnTo>
                  <a:lnTo>
                    <a:pt x="2671763" y="2047875"/>
                  </a:lnTo>
                  <a:lnTo>
                    <a:pt x="2674938" y="2063751"/>
                  </a:lnTo>
                  <a:lnTo>
                    <a:pt x="2671763" y="2074863"/>
                  </a:lnTo>
                  <a:lnTo>
                    <a:pt x="2670176" y="2087563"/>
                  </a:lnTo>
                  <a:lnTo>
                    <a:pt x="2663826" y="2098676"/>
                  </a:lnTo>
                  <a:lnTo>
                    <a:pt x="2654300" y="2111375"/>
                  </a:lnTo>
                  <a:lnTo>
                    <a:pt x="3027362" y="2111375"/>
                  </a:lnTo>
                  <a:lnTo>
                    <a:pt x="3040062" y="2111375"/>
                  </a:lnTo>
                  <a:lnTo>
                    <a:pt x="3054350" y="2114550"/>
                  </a:lnTo>
                  <a:lnTo>
                    <a:pt x="3063876" y="2119313"/>
                  </a:lnTo>
                  <a:lnTo>
                    <a:pt x="3074988" y="2128838"/>
                  </a:lnTo>
                  <a:lnTo>
                    <a:pt x="3084514" y="2141538"/>
                  </a:lnTo>
                  <a:lnTo>
                    <a:pt x="3090862" y="2149475"/>
                  </a:lnTo>
                  <a:lnTo>
                    <a:pt x="3094038" y="2165350"/>
                  </a:lnTo>
                  <a:lnTo>
                    <a:pt x="3094038" y="2176463"/>
                  </a:lnTo>
                  <a:lnTo>
                    <a:pt x="3094038" y="2192338"/>
                  </a:lnTo>
                  <a:lnTo>
                    <a:pt x="3090862" y="2203450"/>
                  </a:lnTo>
                  <a:lnTo>
                    <a:pt x="3084514" y="2216150"/>
                  </a:lnTo>
                  <a:lnTo>
                    <a:pt x="3074988" y="2224088"/>
                  </a:lnTo>
                  <a:lnTo>
                    <a:pt x="3063876" y="2233613"/>
                  </a:lnTo>
                  <a:lnTo>
                    <a:pt x="3054350" y="2239963"/>
                  </a:lnTo>
                  <a:lnTo>
                    <a:pt x="3040062" y="2243138"/>
                  </a:lnTo>
                  <a:lnTo>
                    <a:pt x="3027362" y="2244725"/>
                  </a:lnTo>
                  <a:lnTo>
                    <a:pt x="2857501" y="2244725"/>
                  </a:lnTo>
                  <a:lnTo>
                    <a:pt x="2857501" y="3765551"/>
                  </a:lnTo>
                  <a:lnTo>
                    <a:pt x="2857501" y="3779838"/>
                  </a:lnTo>
                  <a:lnTo>
                    <a:pt x="2851151" y="3792538"/>
                  </a:lnTo>
                  <a:lnTo>
                    <a:pt x="2846388" y="3803651"/>
                  </a:lnTo>
                  <a:lnTo>
                    <a:pt x="2836863" y="3813176"/>
                  </a:lnTo>
                  <a:lnTo>
                    <a:pt x="2827338" y="3821113"/>
                  </a:lnTo>
                  <a:lnTo>
                    <a:pt x="2816226" y="3827463"/>
                  </a:lnTo>
                  <a:lnTo>
                    <a:pt x="2803526" y="3833813"/>
                  </a:lnTo>
                  <a:lnTo>
                    <a:pt x="2789238" y="3833813"/>
                  </a:lnTo>
                  <a:lnTo>
                    <a:pt x="2776538" y="3833813"/>
                  </a:lnTo>
                  <a:lnTo>
                    <a:pt x="2765426" y="3827463"/>
                  </a:lnTo>
                  <a:lnTo>
                    <a:pt x="2752726" y="3821113"/>
                  </a:lnTo>
                  <a:lnTo>
                    <a:pt x="2741613" y="3813176"/>
                  </a:lnTo>
                  <a:lnTo>
                    <a:pt x="2735263" y="3803651"/>
                  </a:lnTo>
                  <a:lnTo>
                    <a:pt x="2728913" y="3792538"/>
                  </a:lnTo>
                  <a:lnTo>
                    <a:pt x="2722563" y="3779838"/>
                  </a:lnTo>
                  <a:lnTo>
                    <a:pt x="2722563" y="3765551"/>
                  </a:lnTo>
                  <a:lnTo>
                    <a:pt x="2722563" y="2244725"/>
                  </a:lnTo>
                  <a:lnTo>
                    <a:pt x="274638" y="2244725"/>
                  </a:lnTo>
                  <a:lnTo>
                    <a:pt x="274638" y="3765551"/>
                  </a:lnTo>
                  <a:lnTo>
                    <a:pt x="271463" y="3779838"/>
                  </a:lnTo>
                  <a:lnTo>
                    <a:pt x="268288" y="3792538"/>
                  </a:lnTo>
                  <a:lnTo>
                    <a:pt x="263526" y="3803651"/>
                  </a:lnTo>
                  <a:lnTo>
                    <a:pt x="254000" y="3813176"/>
                  </a:lnTo>
                  <a:lnTo>
                    <a:pt x="244476" y="3821113"/>
                  </a:lnTo>
                  <a:lnTo>
                    <a:pt x="233363" y="3827463"/>
                  </a:lnTo>
                  <a:lnTo>
                    <a:pt x="217488" y="3833813"/>
                  </a:lnTo>
                  <a:lnTo>
                    <a:pt x="206376" y="3833813"/>
                  </a:lnTo>
                  <a:lnTo>
                    <a:pt x="190500" y="3833813"/>
                  </a:lnTo>
                  <a:lnTo>
                    <a:pt x="179388" y="3827463"/>
                  </a:lnTo>
                  <a:lnTo>
                    <a:pt x="166688" y="3821113"/>
                  </a:lnTo>
                  <a:lnTo>
                    <a:pt x="158750" y="3813176"/>
                  </a:lnTo>
                  <a:lnTo>
                    <a:pt x="149226" y="3803651"/>
                  </a:lnTo>
                  <a:lnTo>
                    <a:pt x="142876" y="3792538"/>
                  </a:lnTo>
                  <a:lnTo>
                    <a:pt x="139700" y="3779838"/>
                  </a:lnTo>
                  <a:lnTo>
                    <a:pt x="138113" y="3765551"/>
                  </a:lnTo>
                  <a:lnTo>
                    <a:pt x="138113" y="2244725"/>
                  </a:lnTo>
                  <a:lnTo>
                    <a:pt x="68263" y="2244725"/>
                  </a:lnTo>
                  <a:lnTo>
                    <a:pt x="53975" y="2243138"/>
                  </a:lnTo>
                  <a:lnTo>
                    <a:pt x="41275" y="2239963"/>
                  </a:lnTo>
                  <a:lnTo>
                    <a:pt x="30163" y="2233613"/>
                  </a:lnTo>
                  <a:lnTo>
                    <a:pt x="20638" y="2224088"/>
                  </a:lnTo>
                  <a:lnTo>
                    <a:pt x="12700" y="2216150"/>
                  </a:lnTo>
                  <a:lnTo>
                    <a:pt x="6350" y="2203450"/>
                  </a:lnTo>
                  <a:lnTo>
                    <a:pt x="0" y="2192338"/>
                  </a:lnTo>
                  <a:lnTo>
                    <a:pt x="0" y="2176463"/>
                  </a:lnTo>
                  <a:lnTo>
                    <a:pt x="0" y="2165350"/>
                  </a:lnTo>
                  <a:lnTo>
                    <a:pt x="6350" y="2149475"/>
                  </a:lnTo>
                  <a:lnTo>
                    <a:pt x="12700" y="2141538"/>
                  </a:lnTo>
                  <a:lnTo>
                    <a:pt x="20638" y="2128838"/>
                  </a:lnTo>
                  <a:lnTo>
                    <a:pt x="30163" y="2119313"/>
                  </a:lnTo>
                  <a:lnTo>
                    <a:pt x="41275" y="2114550"/>
                  </a:lnTo>
                  <a:lnTo>
                    <a:pt x="53975" y="2111375"/>
                  </a:lnTo>
                  <a:lnTo>
                    <a:pt x="68263" y="2111375"/>
                  </a:lnTo>
                  <a:lnTo>
                    <a:pt x="1738313" y="2111375"/>
                  </a:lnTo>
                  <a:lnTo>
                    <a:pt x="1731963" y="2098676"/>
                  </a:lnTo>
                  <a:lnTo>
                    <a:pt x="1722438" y="2087563"/>
                  </a:lnTo>
                  <a:lnTo>
                    <a:pt x="1719263" y="2074863"/>
                  </a:lnTo>
                  <a:lnTo>
                    <a:pt x="1719263" y="2063751"/>
                  </a:lnTo>
                  <a:lnTo>
                    <a:pt x="1719263" y="2062529"/>
                  </a:lnTo>
                  <a:lnTo>
                    <a:pt x="1690688" y="2057400"/>
                  </a:lnTo>
                  <a:lnTo>
                    <a:pt x="1677988" y="2051050"/>
                  </a:lnTo>
                  <a:lnTo>
                    <a:pt x="1666875" y="2039937"/>
                  </a:lnTo>
                  <a:lnTo>
                    <a:pt x="1639888" y="2009775"/>
                  </a:lnTo>
                  <a:lnTo>
                    <a:pt x="1617662" y="1970087"/>
                  </a:lnTo>
                  <a:lnTo>
                    <a:pt x="1597025" y="1928812"/>
                  </a:lnTo>
                  <a:lnTo>
                    <a:pt x="1565275" y="1854200"/>
                  </a:lnTo>
                  <a:lnTo>
                    <a:pt x="1552575" y="1820862"/>
                  </a:lnTo>
                  <a:lnTo>
                    <a:pt x="1484312" y="1576387"/>
                  </a:lnTo>
                  <a:lnTo>
                    <a:pt x="1444625" y="1443037"/>
                  </a:lnTo>
                  <a:lnTo>
                    <a:pt x="1412875" y="1311274"/>
                  </a:lnTo>
                  <a:lnTo>
                    <a:pt x="1385888" y="1192212"/>
                  </a:lnTo>
                  <a:lnTo>
                    <a:pt x="1373188" y="1138237"/>
                  </a:lnTo>
                  <a:lnTo>
                    <a:pt x="1366838" y="1090612"/>
                  </a:lnTo>
                  <a:lnTo>
                    <a:pt x="1365250" y="1047749"/>
                  </a:lnTo>
                  <a:lnTo>
                    <a:pt x="1365250" y="1015999"/>
                  </a:lnTo>
                  <a:lnTo>
                    <a:pt x="1370012" y="989012"/>
                  </a:lnTo>
                  <a:lnTo>
                    <a:pt x="1376362" y="979487"/>
                  </a:lnTo>
                  <a:lnTo>
                    <a:pt x="1379538" y="973137"/>
                  </a:lnTo>
                  <a:lnTo>
                    <a:pt x="1460500" y="935037"/>
                  </a:lnTo>
                  <a:lnTo>
                    <a:pt x="1738957" y="2017573"/>
                  </a:lnTo>
                  <a:lnTo>
                    <a:pt x="1749426" y="2006600"/>
                  </a:lnTo>
                  <a:lnTo>
                    <a:pt x="1758950" y="2000250"/>
                  </a:lnTo>
                  <a:lnTo>
                    <a:pt x="1773238" y="1993900"/>
                  </a:lnTo>
                  <a:lnTo>
                    <a:pt x="1785938" y="1993900"/>
                  </a:lnTo>
                  <a:lnTo>
                    <a:pt x="2264305" y="1993900"/>
                  </a:lnTo>
                  <a:lnTo>
                    <a:pt x="2257426" y="1985963"/>
                  </a:lnTo>
                  <a:lnTo>
                    <a:pt x="2244726" y="1958975"/>
                  </a:lnTo>
                  <a:lnTo>
                    <a:pt x="2236788" y="1928813"/>
                  </a:lnTo>
                  <a:lnTo>
                    <a:pt x="2233613" y="1898650"/>
                  </a:lnTo>
                  <a:lnTo>
                    <a:pt x="2236788" y="1868488"/>
                  </a:lnTo>
                  <a:lnTo>
                    <a:pt x="2244726" y="1839913"/>
                  </a:lnTo>
                  <a:lnTo>
                    <a:pt x="2260600" y="1812925"/>
                  </a:lnTo>
                  <a:lnTo>
                    <a:pt x="2278063" y="1792288"/>
                  </a:lnTo>
                  <a:lnTo>
                    <a:pt x="2301876" y="1773238"/>
                  </a:lnTo>
                  <a:lnTo>
                    <a:pt x="2328863" y="1758950"/>
                  </a:lnTo>
                  <a:lnTo>
                    <a:pt x="2359026" y="1749425"/>
                  </a:lnTo>
                  <a:lnTo>
                    <a:pt x="3084708" y="1528565"/>
                  </a:lnTo>
                  <a:lnTo>
                    <a:pt x="3311526" y="1152524"/>
                  </a:lnTo>
                  <a:lnTo>
                    <a:pt x="3349626" y="1084262"/>
                  </a:lnTo>
                  <a:lnTo>
                    <a:pt x="3368676" y="1050924"/>
                  </a:lnTo>
                  <a:lnTo>
                    <a:pt x="3389314" y="1017587"/>
                  </a:lnTo>
                  <a:lnTo>
                    <a:pt x="3413126" y="989012"/>
                  </a:lnTo>
                  <a:lnTo>
                    <a:pt x="3436938" y="958849"/>
                  </a:lnTo>
                  <a:lnTo>
                    <a:pt x="3467100" y="935037"/>
                  </a:lnTo>
                  <a:lnTo>
                    <a:pt x="3467392" y="934856"/>
                  </a:lnTo>
                  <a:lnTo>
                    <a:pt x="3475038" y="925512"/>
                  </a:lnTo>
                  <a:lnTo>
                    <a:pt x="3490912" y="911224"/>
                  </a:lnTo>
                  <a:lnTo>
                    <a:pt x="3505200" y="895349"/>
                  </a:lnTo>
                  <a:lnTo>
                    <a:pt x="3522244" y="882567"/>
                  </a:lnTo>
                  <a:lnTo>
                    <a:pt x="3517900" y="884237"/>
                  </a:lnTo>
                  <a:lnTo>
                    <a:pt x="3475038" y="895350"/>
                  </a:lnTo>
                  <a:lnTo>
                    <a:pt x="3433762" y="901700"/>
                  </a:lnTo>
                  <a:lnTo>
                    <a:pt x="3389314" y="908050"/>
                  </a:lnTo>
                  <a:lnTo>
                    <a:pt x="3344862" y="904875"/>
                  </a:lnTo>
                  <a:lnTo>
                    <a:pt x="3302000" y="901700"/>
                  </a:lnTo>
                  <a:lnTo>
                    <a:pt x="3257550" y="890587"/>
                  </a:lnTo>
                  <a:lnTo>
                    <a:pt x="3213100" y="877887"/>
                  </a:lnTo>
                  <a:lnTo>
                    <a:pt x="3171826" y="857250"/>
                  </a:lnTo>
                  <a:lnTo>
                    <a:pt x="3128962" y="836612"/>
                  </a:lnTo>
                  <a:lnTo>
                    <a:pt x="3094038" y="809625"/>
                  </a:lnTo>
                  <a:lnTo>
                    <a:pt x="3060700" y="779462"/>
                  </a:lnTo>
                  <a:lnTo>
                    <a:pt x="3030538" y="749300"/>
                  </a:lnTo>
                  <a:lnTo>
                    <a:pt x="3003550" y="714375"/>
                  </a:lnTo>
                  <a:lnTo>
                    <a:pt x="2979738" y="677862"/>
                  </a:lnTo>
                  <a:lnTo>
                    <a:pt x="2962276" y="639762"/>
                  </a:lnTo>
                  <a:lnTo>
                    <a:pt x="2944813" y="596900"/>
                  </a:lnTo>
                  <a:lnTo>
                    <a:pt x="2932113" y="555625"/>
                  </a:lnTo>
                  <a:lnTo>
                    <a:pt x="2925763" y="514350"/>
                  </a:lnTo>
                  <a:lnTo>
                    <a:pt x="2922588" y="468312"/>
                  </a:lnTo>
                  <a:lnTo>
                    <a:pt x="2922588" y="427037"/>
                  </a:lnTo>
                  <a:lnTo>
                    <a:pt x="2925763" y="382587"/>
                  </a:lnTo>
                  <a:lnTo>
                    <a:pt x="2938463" y="338137"/>
                  </a:lnTo>
                  <a:lnTo>
                    <a:pt x="2952750" y="292100"/>
                  </a:lnTo>
                  <a:lnTo>
                    <a:pt x="2971800" y="250825"/>
                  </a:lnTo>
                  <a:lnTo>
                    <a:pt x="2992438" y="212725"/>
                  </a:lnTo>
                  <a:lnTo>
                    <a:pt x="3019426" y="173037"/>
                  </a:lnTo>
                  <a:lnTo>
                    <a:pt x="3048000" y="141287"/>
                  </a:lnTo>
                  <a:lnTo>
                    <a:pt x="3078162" y="111125"/>
                  </a:lnTo>
                  <a:lnTo>
                    <a:pt x="3114676" y="84137"/>
                  </a:lnTo>
                  <a:lnTo>
                    <a:pt x="3149600" y="60325"/>
                  </a:lnTo>
                  <a:lnTo>
                    <a:pt x="3189288" y="41275"/>
                  </a:lnTo>
                  <a:lnTo>
                    <a:pt x="3230562" y="23812"/>
                  </a:lnTo>
                  <a:lnTo>
                    <a:pt x="3273426" y="12700"/>
                  </a:lnTo>
                  <a:lnTo>
                    <a:pt x="3314700" y="6350"/>
                  </a:lnTo>
                  <a:lnTo>
                    <a:pt x="3359150"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3199">
                <a:solidFill>
                  <a:srgbClr val="FFFFFF"/>
                </a:solidFill>
              </a:endParaRPr>
            </a:p>
          </p:txBody>
        </p:sp>
      </p:grpSp>
    </p:spTree>
    <p:extLst>
      <p:ext uri="{BB962C8B-B14F-4D97-AF65-F5344CB8AC3E}">
        <p14:creationId xmlns:p14="http://schemas.microsoft.com/office/powerpoint/2010/main" val="42786045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管理上的不足</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075202" y="1242861"/>
            <a:ext cx="8582764" cy="3837616"/>
            <a:chOff x="3397250" y="2521997"/>
            <a:chExt cx="5975350" cy="2671762"/>
          </a:xfrm>
        </p:grpSpPr>
        <p:sp>
          <p:nvSpPr>
            <p:cNvPr id="6" name="任意多边形 5"/>
            <p:cNvSpPr/>
            <p:nvPr/>
          </p:nvSpPr>
          <p:spPr>
            <a:xfrm>
              <a:off x="3735388"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7" name="任意多边形 6"/>
            <p:cNvSpPr/>
            <p:nvPr/>
          </p:nvSpPr>
          <p:spPr>
            <a:xfrm>
              <a:off x="5692775"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11" name="任意多边形 10"/>
            <p:cNvSpPr/>
            <p:nvPr/>
          </p:nvSpPr>
          <p:spPr>
            <a:xfrm>
              <a:off x="7653338" y="2529934"/>
              <a:ext cx="1263650" cy="2663825"/>
            </a:xfrm>
            <a:custGeom>
              <a:avLst/>
              <a:gdLst>
                <a:gd name="connsiteX0" fmla="*/ 0 w 1263312"/>
                <a:gd name="connsiteY0" fmla="*/ 0 h 2664296"/>
                <a:gd name="connsiteX1" fmla="*/ 1263312 w 1263312"/>
                <a:gd name="connsiteY1" fmla="*/ 0 h 2664296"/>
                <a:gd name="connsiteX2" fmla="*/ 1263312 w 1263312"/>
                <a:gd name="connsiteY2" fmla="*/ 2310404 h 2664296"/>
                <a:gd name="connsiteX3" fmla="*/ 631656 w 1263312"/>
                <a:gd name="connsiteY3" fmla="*/ 2664296 h 2664296"/>
                <a:gd name="connsiteX4" fmla="*/ 0 w 1263312"/>
                <a:gd name="connsiteY4" fmla="*/ 2310404 h 26642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63312" h="2664296">
                  <a:moveTo>
                    <a:pt x="0" y="0"/>
                  </a:moveTo>
                  <a:lnTo>
                    <a:pt x="1263312" y="0"/>
                  </a:lnTo>
                  <a:lnTo>
                    <a:pt x="1263312" y="2310404"/>
                  </a:lnTo>
                  <a:lnTo>
                    <a:pt x="631656" y="2664296"/>
                  </a:lnTo>
                  <a:lnTo>
                    <a:pt x="0" y="2310404"/>
                  </a:lnTo>
                  <a:close/>
                </a:path>
              </a:pathLst>
            </a:custGeom>
            <a:gradFill>
              <a:gsLst>
                <a:gs pos="0">
                  <a:srgbClr val="F8F8F8"/>
                </a:gs>
                <a:gs pos="100000">
                  <a:srgbClr val="EDEEEF"/>
                </a:gs>
              </a:gsLst>
              <a:lin ang="1800000" scaled="0"/>
            </a:gradFill>
            <a:ln>
              <a:noFill/>
            </a:ln>
            <a:effectLst>
              <a:outerShdw blurRad="1270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latin typeface="DIN-BoldItalic" pitchFamily="50" charset="0"/>
              </a:endParaRPr>
            </a:p>
          </p:txBody>
        </p:sp>
        <p:sp>
          <p:nvSpPr>
            <p:cNvPr id="12" name="任意多边形 11"/>
            <p:cNvSpPr/>
            <p:nvPr/>
          </p:nvSpPr>
          <p:spPr>
            <a:xfrm>
              <a:off x="3632200" y="2825209"/>
              <a:ext cx="1462088"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defRPr/>
              </a:pPr>
              <a:r>
                <a:rPr lang="en-US" altLang="zh-CN" sz="3200" dirty="0" smtClean="0">
                  <a:latin typeface="微软雅黑" panose="020B0503020204020204" pitchFamily="34" charset="-122"/>
                  <a:ea typeface="微软雅黑" panose="020B0503020204020204" pitchFamily="34" charset="-122"/>
                </a:rPr>
                <a:t>01</a:t>
              </a:r>
              <a:endParaRPr lang="zh-CN" altLang="en-US" sz="3200" dirty="0">
                <a:latin typeface="微软雅黑" panose="020B0503020204020204" pitchFamily="34" charset="-122"/>
                <a:ea typeface="微软雅黑" panose="020B0503020204020204" pitchFamily="34" charset="-122"/>
              </a:endParaRPr>
            </a:p>
          </p:txBody>
        </p:sp>
        <p:sp>
          <p:nvSpPr>
            <p:cNvPr id="13" name="任意多边形 12"/>
            <p:cNvSpPr/>
            <p:nvPr/>
          </p:nvSpPr>
          <p:spPr>
            <a:xfrm>
              <a:off x="3635376"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4" name="任意多边形 13"/>
            <p:cNvSpPr/>
            <p:nvPr/>
          </p:nvSpPr>
          <p:spPr>
            <a:xfrm flipH="1">
              <a:off x="4995864"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5" name="任意多边形 14"/>
            <p:cNvSpPr/>
            <p:nvPr/>
          </p:nvSpPr>
          <p:spPr>
            <a:xfrm>
              <a:off x="5591176" y="2825208"/>
              <a:ext cx="1463675"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defRPr/>
              </a:pPr>
              <a:r>
                <a:rPr lang="en-US" altLang="zh-CN" sz="3200" dirty="0">
                  <a:latin typeface="微软雅黑" panose="020B0503020204020204" pitchFamily="34" charset="-122"/>
                  <a:ea typeface="微软雅黑" panose="020B0503020204020204" pitchFamily="34" charset="-122"/>
                </a:rPr>
                <a:t>02</a:t>
              </a:r>
              <a:endParaRPr lang="zh-CN" altLang="en-US" sz="3200" dirty="0">
                <a:latin typeface="微软雅黑" panose="020B0503020204020204" pitchFamily="34" charset="-122"/>
                <a:ea typeface="微软雅黑" panose="020B0503020204020204" pitchFamily="34" charset="-122"/>
              </a:endParaRPr>
            </a:p>
          </p:txBody>
        </p:sp>
        <p:sp>
          <p:nvSpPr>
            <p:cNvPr id="16" name="任意多边形 15"/>
            <p:cNvSpPr/>
            <p:nvPr/>
          </p:nvSpPr>
          <p:spPr>
            <a:xfrm>
              <a:off x="5594351"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2000">
                <a:latin typeface="DIN-BoldItalic" pitchFamily="50" charset="0"/>
              </a:endParaRPr>
            </a:p>
          </p:txBody>
        </p:sp>
        <p:sp>
          <p:nvSpPr>
            <p:cNvPr id="17" name="任意多边形 16"/>
            <p:cNvSpPr/>
            <p:nvPr/>
          </p:nvSpPr>
          <p:spPr>
            <a:xfrm flipH="1">
              <a:off x="6956426"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sp>
          <p:nvSpPr>
            <p:cNvPr id="18" name="任意多边形 17"/>
            <p:cNvSpPr/>
            <p:nvPr/>
          </p:nvSpPr>
          <p:spPr>
            <a:xfrm>
              <a:off x="7551739" y="2825208"/>
              <a:ext cx="1463675" cy="571500"/>
            </a:xfrm>
            <a:custGeom>
              <a:avLst/>
              <a:gdLst>
                <a:gd name="connsiteX0" fmla="*/ 118224 w 1463464"/>
                <a:gd name="connsiteY0" fmla="*/ 0 h 572657"/>
                <a:gd name="connsiteX1" fmla="*/ 1345240 w 1463464"/>
                <a:gd name="connsiteY1" fmla="*/ 0 h 572657"/>
                <a:gd name="connsiteX2" fmla="*/ 1463464 w 1463464"/>
                <a:gd name="connsiteY2" fmla="*/ 118224 h 572657"/>
                <a:gd name="connsiteX3" fmla="*/ 1463464 w 1463464"/>
                <a:gd name="connsiteY3" fmla="*/ 457776 h 572657"/>
                <a:gd name="connsiteX4" fmla="*/ 1391258 w 1463464"/>
                <a:gd name="connsiteY4" fmla="*/ 566709 h 572657"/>
                <a:gd name="connsiteX5" fmla="*/ 1364976 w 1463464"/>
                <a:gd name="connsiteY5" fmla="*/ 572017 h 572657"/>
                <a:gd name="connsiteX6" fmla="*/ 1364976 w 1463464"/>
                <a:gd name="connsiteY6" fmla="*/ 374067 h 572657"/>
                <a:gd name="connsiteX7" fmla="*/ 101664 w 1463464"/>
                <a:gd name="connsiteY7" fmla="*/ 374067 h 572657"/>
                <a:gd name="connsiteX8" fmla="*/ 101664 w 1463464"/>
                <a:gd name="connsiteY8" fmla="*/ 572657 h 572657"/>
                <a:gd name="connsiteX9" fmla="*/ 72206 w 1463464"/>
                <a:gd name="connsiteY9" fmla="*/ 566709 h 572657"/>
                <a:gd name="connsiteX10" fmla="*/ 0 w 1463464"/>
                <a:gd name="connsiteY10" fmla="*/ 457776 h 572657"/>
                <a:gd name="connsiteX11" fmla="*/ 0 w 1463464"/>
                <a:gd name="connsiteY11" fmla="*/ 118224 h 572657"/>
                <a:gd name="connsiteX12" fmla="*/ 118224 w 1463464"/>
                <a:gd name="connsiteY12" fmla="*/ 0 h 572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63464" h="572657">
                  <a:moveTo>
                    <a:pt x="118224" y="0"/>
                  </a:moveTo>
                  <a:lnTo>
                    <a:pt x="1345240" y="0"/>
                  </a:lnTo>
                  <a:cubicBezTo>
                    <a:pt x="1410533" y="0"/>
                    <a:pt x="1463464" y="52931"/>
                    <a:pt x="1463464" y="118224"/>
                  </a:cubicBezTo>
                  <a:lnTo>
                    <a:pt x="1463464" y="457776"/>
                  </a:lnTo>
                  <a:cubicBezTo>
                    <a:pt x="1463464" y="506746"/>
                    <a:pt x="1433690" y="548762"/>
                    <a:pt x="1391258" y="566709"/>
                  </a:cubicBezTo>
                  <a:lnTo>
                    <a:pt x="1364976" y="572017"/>
                  </a:lnTo>
                  <a:lnTo>
                    <a:pt x="1364976" y="374067"/>
                  </a:lnTo>
                  <a:lnTo>
                    <a:pt x="101664" y="374067"/>
                  </a:lnTo>
                  <a:lnTo>
                    <a:pt x="101664" y="572657"/>
                  </a:lnTo>
                  <a:lnTo>
                    <a:pt x="72206" y="566709"/>
                  </a:lnTo>
                  <a:cubicBezTo>
                    <a:pt x="29774" y="548762"/>
                    <a:pt x="0" y="506746"/>
                    <a:pt x="0" y="457776"/>
                  </a:cubicBezTo>
                  <a:lnTo>
                    <a:pt x="0" y="118224"/>
                  </a:lnTo>
                  <a:cubicBezTo>
                    <a:pt x="0" y="52931"/>
                    <a:pt x="52931" y="0"/>
                    <a:pt x="118224"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648000"/>
            <a:lstStyle/>
            <a:p>
              <a:pPr algn="ctr"/>
              <a:r>
                <a:rPr lang="en-US" altLang="zh-CN" sz="3200" dirty="0">
                  <a:latin typeface="微软雅黑" panose="020B0503020204020204" pitchFamily="34" charset="-122"/>
                  <a:ea typeface="微软雅黑" panose="020B0503020204020204" pitchFamily="34" charset="-122"/>
                </a:rPr>
                <a:t>03</a:t>
              </a:r>
              <a:endParaRPr lang="zh-CN" altLang="en-US" sz="3200" dirty="0">
                <a:latin typeface="微软雅黑" panose="020B0503020204020204" pitchFamily="34" charset="-122"/>
                <a:ea typeface="微软雅黑" panose="020B0503020204020204" pitchFamily="34" charset="-122"/>
              </a:endParaRPr>
            </a:p>
          </p:txBody>
        </p:sp>
        <p:sp>
          <p:nvSpPr>
            <p:cNvPr id="19" name="任意多边形 18"/>
            <p:cNvSpPr/>
            <p:nvPr/>
          </p:nvSpPr>
          <p:spPr>
            <a:xfrm>
              <a:off x="7554914"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sp>
          <p:nvSpPr>
            <p:cNvPr id="20" name="任意多边形 19"/>
            <p:cNvSpPr/>
            <p:nvPr/>
          </p:nvSpPr>
          <p:spPr>
            <a:xfrm flipH="1">
              <a:off x="8916989" y="3198272"/>
              <a:ext cx="98425" cy="200025"/>
            </a:xfrm>
            <a:custGeom>
              <a:avLst/>
              <a:gdLst>
                <a:gd name="connsiteX0" fmla="*/ 98488 w 98488"/>
                <a:gd name="connsiteY0" fmla="*/ 0 h 200121"/>
                <a:gd name="connsiteX1" fmla="*/ 98488 w 98488"/>
                <a:gd name="connsiteY1" fmla="*/ 200121 h 200121"/>
                <a:gd name="connsiteX2" fmla="*/ 65969 w 98488"/>
                <a:gd name="connsiteY2" fmla="*/ 193928 h 200121"/>
                <a:gd name="connsiteX3" fmla="*/ 0 w 98488"/>
                <a:gd name="connsiteY3" fmla="*/ 100060 h 200121"/>
                <a:gd name="connsiteX4" fmla="*/ 65969 w 98488"/>
                <a:gd name="connsiteY4" fmla="*/ 6192 h 2001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488" h="200121">
                  <a:moveTo>
                    <a:pt x="98488" y="0"/>
                  </a:moveTo>
                  <a:lnTo>
                    <a:pt x="98488" y="200121"/>
                  </a:lnTo>
                  <a:lnTo>
                    <a:pt x="65969" y="193928"/>
                  </a:lnTo>
                  <a:cubicBezTo>
                    <a:pt x="27202" y="178463"/>
                    <a:pt x="0" y="142257"/>
                    <a:pt x="0" y="100060"/>
                  </a:cubicBezTo>
                  <a:cubicBezTo>
                    <a:pt x="0" y="57863"/>
                    <a:pt x="27202" y="21657"/>
                    <a:pt x="65969" y="6192"/>
                  </a:cubicBezTo>
                  <a:close/>
                </a:path>
              </a:pathLst>
            </a:custGeom>
            <a:solidFill>
              <a:srgbClr val="34343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2000">
                <a:latin typeface="DIN-BoldItalic" pitchFamily="50" charset="0"/>
              </a:endParaRPr>
            </a:p>
          </p:txBody>
        </p:sp>
        <p:pic>
          <p:nvPicPr>
            <p:cNvPr id="21" name="图片 19"/>
            <p:cNvPicPr>
              <a:picLocks noChangeAspect="1"/>
            </p:cNvPicPr>
            <p:nvPr/>
          </p:nvPicPr>
          <p:blipFill>
            <a:blip r:embed="rId3">
              <a:extLst>
                <a:ext uri="{28A0092B-C50C-407E-A947-70E740481C1C}">
                  <a14:useLocalDpi xmlns:a14="http://schemas.microsoft.com/office/drawing/2010/main" val="0"/>
                </a:ext>
              </a:extLst>
            </a:blip>
            <a:srcRect t="50000"/>
            <a:stretch>
              <a:fillRect/>
            </a:stretch>
          </p:blipFill>
          <p:spPr bwMode="auto">
            <a:xfrm>
              <a:off x="3397250" y="2521997"/>
              <a:ext cx="5975350" cy="211137"/>
            </a:xfrm>
            <a:prstGeom prst="rect">
              <a:avLst/>
            </a:prstGeom>
            <a:noFill/>
            <a:ln>
              <a:noFill/>
            </a:ln>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 name="矩形 21"/>
          <p:cNvSpPr/>
          <p:nvPr/>
        </p:nvSpPr>
        <p:spPr>
          <a:xfrm>
            <a:off x="3554050" y="2898248"/>
            <a:ext cx="1817336" cy="1592744"/>
          </a:xfrm>
          <a:prstGeom prst="rect">
            <a:avLst/>
          </a:prstGeom>
        </p:spPr>
        <p:txBody>
          <a:bodyPr wrap="square" anchor="ctr">
            <a:spAutoFit/>
          </a:bodyPr>
          <a:lstStyle/>
          <a:p>
            <a:pPr algn="ctr">
              <a:lnSpc>
                <a:spcPct val="150000"/>
              </a:lnSpc>
            </a:pPr>
            <a:r>
              <a:rPr lang="zh-CN" altLang="en-US" sz="1500" dirty="0">
                <a:latin typeface="微软雅黑" panose="020B0503020204020204" pitchFamily="34" charset="-122"/>
                <a:ea typeface="微软雅黑" panose="020B0503020204020204" pitchFamily="34" charset="-122"/>
              </a:rPr>
              <a:t>部门管理</a:t>
            </a:r>
            <a:r>
              <a:rPr lang="zh-CN" altLang="en-US" sz="1500" dirty="0" smtClean="0">
                <a:latin typeface="微软雅黑" panose="020B0503020204020204" pitchFamily="34" charset="-122"/>
                <a:ea typeface="微软雅黑" panose="020B0503020204020204" pitchFamily="34" charset="-122"/>
              </a:rPr>
              <a:t>问题</a:t>
            </a:r>
            <a:endParaRPr lang="en-US" altLang="zh-CN" sz="1500" dirty="0" smtClean="0">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sp>
        <p:nvSpPr>
          <p:cNvPr id="23" name="矩形 22"/>
          <p:cNvSpPr/>
          <p:nvPr/>
        </p:nvSpPr>
        <p:spPr>
          <a:xfrm>
            <a:off x="6370128" y="2898248"/>
            <a:ext cx="1817336" cy="1592744"/>
          </a:xfrm>
          <a:prstGeom prst="rect">
            <a:avLst/>
          </a:prstGeom>
        </p:spPr>
        <p:txBody>
          <a:bodyPr wrap="square" anchor="ctr">
            <a:spAutoFit/>
          </a:bodyPr>
          <a:lstStyle/>
          <a:p>
            <a:pPr algn="ctr">
              <a:lnSpc>
                <a:spcPct val="150000"/>
              </a:lnSpc>
            </a:pPr>
            <a:r>
              <a:rPr lang="zh-CN" altLang="en-US" sz="1500" dirty="0">
                <a:solidFill>
                  <a:schemeClr val="tx2"/>
                </a:solidFill>
                <a:latin typeface="微软雅黑" panose="020B0503020204020204" pitchFamily="34" charset="-122"/>
                <a:ea typeface="微软雅黑" panose="020B0503020204020204" pitchFamily="34" charset="-122"/>
              </a:rPr>
              <a:t>团队管理问题</a:t>
            </a: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sp>
        <p:nvSpPr>
          <p:cNvPr id="24" name="矩形 23"/>
          <p:cNvSpPr/>
          <p:nvPr/>
        </p:nvSpPr>
        <p:spPr>
          <a:xfrm>
            <a:off x="9186206" y="2898248"/>
            <a:ext cx="1817336" cy="1592744"/>
          </a:xfrm>
          <a:prstGeom prst="rect">
            <a:avLst/>
          </a:prstGeom>
        </p:spPr>
        <p:txBody>
          <a:bodyPr wrap="square" anchor="ctr">
            <a:spAutoFit/>
          </a:bodyPr>
          <a:lstStyle/>
          <a:p>
            <a:pPr algn="ctr">
              <a:lnSpc>
                <a:spcPct val="150000"/>
              </a:lnSpc>
            </a:pPr>
            <a:r>
              <a:rPr lang="zh-CN" altLang="en-US" sz="1500" dirty="0">
                <a:latin typeface="微软雅黑" panose="020B0503020204020204" pitchFamily="34" charset="-122"/>
                <a:ea typeface="微软雅黑" panose="020B0503020204020204" pitchFamily="34" charset="-122"/>
              </a:rPr>
              <a:t>绩效管理</a:t>
            </a:r>
            <a:r>
              <a:rPr lang="zh-CN" altLang="en-US" sz="1500" dirty="0" smtClean="0">
                <a:latin typeface="微软雅黑" panose="020B0503020204020204" pitchFamily="34" charset="-122"/>
                <a:ea typeface="微软雅黑" panose="020B0503020204020204" pitchFamily="34" charset="-122"/>
              </a:rPr>
              <a:t>问题</a:t>
            </a:r>
            <a:endParaRPr lang="en-US" altLang="zh-CN" sz="1500" dirty="0" smtClean="0">
              <a:latin typeface="微软雅黑" panose="020B0503020204020204" pitchFamily="34" charset="-122"/>
              <a:ea typeface="微软雅黑" panose="020B0503020204020204" pitchFamily="34" charset="-122"/>
            </a:endParaRPr>
          </a:p>
          <a:p>
            <a:pPr algn="ctr">
              <a:lnSpc>
                <a:spcPct val="150000"/>
              </a:lnSpc>
            </a:pPr>
            <a:r>
              <a:rPr lang="zh-CN" altLang="en-US" sz="1000" dirty="0" smtClean="0">
                <a:solidFill>
                  <a:srgbClr val="3F3F3F"/>
                </a:solidFill>
                <a:latin typeface="微软雅黑" panose="020B0503020204020204" pitchFamily="34" charset="-122"/>
                <a:ea typeface="微软雅黑" panose="020B0503020204020204" pitchFamily="34" charset="-122"/>
              </a:rPr>
              <a:t>此处</a:t>
            </a:r>
            <a:r>
              <a:rPr lang="zh-CN" altLang="en-US" sz="1000" dirty="0">
                <a:solidFill>
                  <a:srgbClr val="3F3F3F"/>
                </a:solidFill>
                <a:latin typeface="微软雅黑" panose="020B0503020204020204" pitchFamily="34" charset="-122"/>
                <a:ea typeface="微软雅黑" panose="020B0503020204020204" pitchFamily="34" charset="-122"/>
              </a:rPr>
              <a:t>添加详细文本描述，建议与标题相关并符合整体语言风格，语言描述尽量简洁生动。尽量将每页幻灯片的字数控制在</a:t>
            </a:r>
            <a:r>
              <a:rPr lang="en-US" altLang="zh-CN" sz="1000" dirty="0">
                <a:solidFill>
                  <a:srgbClr val="3F3F3F"/>
                </a:solidFill>
                <a:latin typeface="微软雅黑" panose="020B0503020204020204" pitchFamily="34" charset="-122"/>
                <a:ea typeface="微软雅黑" panose="020B0503020204020204" pitchFamily="34" charset="-122"/>
              </a:rPr>
              <a:t>200</a:t>
            </a:r>
            <a:r>
              <a:rPr lang="zh-CN" altLang="en-US" sz="1000" dirty="0">
                <a:solidFill>
                  <a:srgbClr val="3F3F3F"/>
                </a:solidFill>
                <a:latin typeface="微软雅黑" panose="020B0503020204020204" pitchFamily="34" charset="-122"/>
                <a:ea typeface="微软雅黑" panose="020B0503020204020204" pitchFamily="34" charset="-122"/>
              </a:rPr>
              <a:t>字以内。</a:t>
            </a:r>
          </a:p>
        </p:txBody>
      </p:sp>
      <p:pic>
        <p:nvPicPr>
          <p:cNvPr id="25" name="图片 2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55" y="3719146"/>
            <a:ext cx="3708864" cy="2737142"/>
          </a:xfrm>
          <a:prstGeom prst="rect">
            <a:avLst/>
          </a:prstGeom>
        </p:spPr>
      </p:pic>
      <p:sp>
        <p:nvSpPr>
          <p:cNvPr id="26" name="KSO_Shape"/>
          <p:cNvSpPr>
            <a:spLocks/>
          </p:cNvSpPr>
          <p:nvPr/>
        </p:nvSpPr>
        <p:spPr bwMode="auto">
          <a:xfrm>
            <a:off x="4273827" y="2467887"/>
            <a:ext cx="389184" cy="374265"/>
          </a:xfrm>
          <a:custGeom>
            <a:avLst/>
            <a:gdLst/>
            <a:ahLst/>
            <a:cxnLst/>
            <a:rect l="0" t="0" r="r" b="b"/>
            <a:pathLst>
              <a:path w="2217738" h="2133600">
                <a:moveTo>
                  <a:pt x="264726" y="2054225"/>
                </a:moveTo>
                <a:lnTo>
                  <a:pt x="1954996" y="2054225"/>
                </a:lnTo>
                <a:lnTo>
                  <a:pt x="1960156" y="2054622"/>
                </a:lnTo>
                <a:lnTo>
                  <a:pt x="1964920" y="2055019"/>
                </a:lnTo>
                <a:lnTo>
                  <a:pt x="1969286" y="2056210"/>
                </a:lnTo>
                <a:lnTo>
                  <a:pt x="1973653" y="2057400"/>
                </a:lnTo>
                <a:lnTo>
                  <a:pt x="1978019" y="2058988"/>
                </a:lnTo>
                <a:lnTo>
                  <a:pt x="1981989" y="2061369"/>
                </a:lnTo>
                <a:lnTo>
                  <a:pt x="1985959" y="2063353"/>
                </a:lnTo>
                <a:lnTo>
                  <a:pt x="1989134" y="2066131"/>
                </a:lnTo>
                <a:lnTo>
                  <a:pt x="1992310" y="2068910"/>
                </a:lnTo>
                <a:lnTo>
                  <a:pt x="1995089" y="2071688"/>
                </a:lnTo>
                <a:lnTo>
                  <a:pt x="1997470" y="2074863"/>
                </a:lnTo>
                <a:lnTo>
                  <a:pt x="1999455" y="2078435"/>
                </a:lnTo>
                <a:lnTo>
                  <a:pt x="2001440" y="2082403"/>
                </a:lnTo>
                <a:lnTo>
                  <a:pt x="2002631" y="2085975"/>
                </a:lnTo>
                <a:lnTo>
                  <a:pt x="2003028" y="2089944"/>
                </a:lnTo>
                <a:lnTo>
                  <a:pt x="2003425" y="2093913"/>
                </a:lnTo>
                <a:lnTo>
                  <a:pt x="2003028" y="2098278"/>
                </a:lnTo>
                <a:lnTo>
                  <a:pt x="2002631" y="2101850"/>
                </a:lnTo>
                <a:lnTo>
                  <a:pt x="2001440" y="2105819"/>
                </a:lnTo>
                <a:lnTo>
                  <a:pt x="1999455" y="2108994"/>
                </a:lnTo>
                <a:lnTo>
                  <a:pt x="1997470" y="2112566"/>
                </a:lnTo>
                <a:lnTo>
                  <a:pt x="1995089" y="2116138"/>
                </a:lnTo>
                <a:lnTo>
                  <a:pt x="1992310" y="2119313"/>
                </a:lnTo>
                <a:lnTo>
                  <a:pt x="1989134" y="2122091"/>
                </a:lnTo>
                <a:lnTo>
                  <a:pt x="1985959" y="2124472"/>
                </a:lnTo>
                <a:lnTo>
                  <a:pt x="1981989" y="2126853"/>
                </a:lnTo>
                <a:lnTo>
                  <a:pt x="1978019" y="2128838"/>
                </a:lnTo>
                <a:lnTo>
                  <a:pt x="1973653" y="2130822"/>
                </a:lnTo>
                <a:lnTo>
                  <a:pt x="1969286" y="2132013"/>
                </a:lnTo>
                <a:lnTo>
                  <a:pt x="1964920" y="2132806"/>
                </a:lnTo>
                <a:lnTo>
                  <a:pt x="1960156" y="2133203"/>
                </a:lnTo>
                <a:lnTo>
                  <a:pt x="1954996" y="2133600"/>
                </a:lnTo>
                <a:lnTo>
                  <a:pt x="264726" y="2133600"/>
                </a:lnTo>
                <a:lnTo>
                  <a:pt x="259566" y="2133203"/>
                </a:lnTo>
                <a:lnTo>
                  <a:pt x="254802" y="2132806"/>
                </a:lnTo>
                <a:lnTo>
                  <a:pt x="250436" y="2132013"/>
                </a:lnTo>
                <a:lnTo>
                  <a:pt x="246069" y="2130822"/>
                </a:lnTo>
                <a:lnTo>
                  <a:pt x="241306" y="2128838"/>
                </a:lnTo>
                <a:lnTo>
                  <a:pt x="237733" y="2126853"/>
                </a:lnTo>
                <a:lnTo>
                  <a:pt x="233763" y="2124472"/>
                </a:lnTo>
                <a:lnTo>
                  <a:pt x="230588" y="2122091"/>
                </a:lnTo>
                <a:lnTo>
                  <a:pt x="227015" y="2119313"/>
                </a:lnTo>
                <a:lnTo>
                  <a:pt x="224236" y="2116138"/>
                </a:lnTo>
                <a:lnTo>
                  <a:pt x="222251" y="2112566"/>
                </a:lnTo>
                <a:lnTo>
                  <a:pt x="219870" y="2108994"/>
                </a:lnTo>
                <a:lnTo>
                  <a:pt x="218282" y="2105819"/>
                </a:lnTo>
                <a:lnTo>
                  <a:pt x="217091" y="2101850"/>
                </a:lnTo>
                <a:lnTo>
                  <a:pt x="216297" y="2098278"/>
                </a:lnTo>
                <a:lnTo>
                  <a:pt x="215900" y="2093913"/>
                </a:lnTo>
                <a:lnTo>
                  <a:pt x="216297" y="2089944"/>
                </a:lnTo>
                <a:lnTo>
                  <a:pt x="217091" y="2085975"/>
                </a:lnTo>
                <a:lnTo>
                  <a:pt x="218282" y="2082403"/>
                </a:lnTo>
                <a:lnTo>
                  <a:pt x="219870" y="2078435"/>
                </a:lnTo>
                <a:lnTo>
                  <a:pt x="222251" y="2074863"/>
                </a:lnTo>
                <a:lnTo>
                  <a:pt x="224236" y="2071688"/>
                </a:lnTo>
                <a:lnTo>
                  <a:pt x="227015" y="2068910"/>
                </a:lnTo>
                <a:lnTo>
                  <a:pt x="230588" y="2066131"/>
                </a:lnTo>
                <a:lnTo>
                  <a:pt x="233763" y="2063353"/>
                </a:lnTo>
                <a:lnTo>
                  <a:pt x="237733" y="2061369"/>
                </a:lnTo>
                <a:lnTo>
                  <a:pt x="241306" y="2058988"/>
                </a:lnTo>
                <a:lnTo>
                  <a:pt x="246069" y="2057400"/>
                </a:lnTo>
                <a:lnTo>
                  <a:pt x="250436" y="2056210"/>
                </a:lnTo>
                <a:lnTo>
                  <a:pt x="254802" y="2055019"/>
                </a:lnTo>
                <a:lnTo>
                  <a:pt x="259566" y="2054622"/>
                </a:lnTo>
                <a:lnTo>
                  <a:pt x="264726" y="2054225"/>
                </a:lnTo>
                <a:close/>
                <a:moveTo>
                  <a:pt x="259566" y="1952625"/>
                </a:moveTo>
                <a:lnTo>
                  <a:pt x="264726" y="1952625"/>
                </a:lnTo>
                <a:lnTo>
                  <a:pt x="1954996" y="1952625"/>
                </a:lnTo>
                <a:lnTo>
                  <a:pt x="1960156" y="1952625"/>
                </a:lnTo>
                <a:lnTo>
                  <a:pt x="1964920" y="1953423"/>
                </a:lnTo>
                <a:lnTo>
                  <a:pt x="1969286" y="1954220"/>
                </a:lnTo>
                <a:lnTo>
                  <a:pt x="1973653" y="1955417"/>
                </a:lnTo>
                <a:lnTo>
                  <a:pt x="1978019" y="1957411"/>
                </a:lnTo>
                <a:lnTo>
                  <a:pt x="1981989" y="1959007"/>
                </a:lnTo>
                <a:lnTo>
                  <a:pt x="1985959" y="1961799"/>
                </a:lnTo>
                <a:lnTo>
                  <a:pt x="1989134" y="1963793"/>
                </a:lnTo>
                <a:lnTo>
                  <a:pt x="1992310" y="1966984"/>
                </a:lnTo>
                <a:lnTo>
                  <a:pt x="1995089" y="1970175"/>
                </a:lnTo>
                <a:lnTo>
                  <a:pt x="1997470" y="1973366"/>
                </a:lnTo>
                <a:lnTo>
                  <a:pt x="1999455" y="1976956"/>
                </a:lnTo>
                <a:lnTo>
                  <a:pt x="2001440" y="1980147"/>
                </a:lnTo>
                <a:lnTo>
                  <a:pt x="2002631" y="1984136"/>
                </a:lnTo>
                <a:lnTo>
                  <a:pt x="2003028" y="1988124"/>
                </a:lnTo>
                <a:lnTo>
                  <a:pt x="2003425" y="1992113"/>
                </a:lnTo>
                <a:lnTo>
                  <a:pt x="2003028" y="1996501"/>
                </a:lnTo>
                <a:lnTo>
                  <a:pt x="2002631" y="2000489"/>
                </a:lnTo>
                <a:lnTo>
                  <a:pt x="2001440" y="2004079"/>
                </a:lnTo>
                <a:lnTo>
                  <a:pt x="1999455" y="2007669"/>
                </a:lnTo>
                <a:lnTo>
                  <a:pt x="1997470" y="2011259"/>
                </a:lnTo>
                <a:lnTo>
                  <a:pt x="1995089" y="2014848"/>
                </a:lnTo>
                <a:lnTo>
                  <a:pt x="1992310" y="2017641"/>
                </a:lnTo>
                <a:lnTo>
                  <a:pt x="1989134" y="2020433"/>
                </a:lnTo>
                <a:lnTo>
                  <a:pt x="1985959" y="2023225"/>
                </a:lnTo>
                <a:lnTo>
                  <a:pt x="1981989" y="2025219"/>
                </a:lnTo>
                <a:lnTo>
                  <a:pt x="1978019" y="2027612"/>
                </a:lnTo>
                <a:lnTo>
                  <a:pt x="1973653" y="2028809"/>
                </a:lnTo>
                <a:lnTo>
                  <a:pt x="1969286" y="2030006"/>
                </a:lnTo>
                <a:lnTo>
                  <a:pt x="1964920" y="2031601"/>
                </a:lnTo>
                <a:lnTo>
                  <a:pt x="1960156" y="2032000"/>
                </a:lnTo>
                <a:lnTo>
                  <a:pt x="1954996" y="2032000"/>
                </a:lnTo>
                <a:lnTo>
                  <a:pt x="264726" y="2032000"/>
                </a:lnTo>
                <a:lnTo>
                  <a:pt x="259566" y="2032000"/>
                </a:lnTo>
                <a:lnTo>
                  <a:pt x="254802" y="2031601"/>
                </a:lnTo>
                <a:lnTo>
                  <a:pt x="250436" y="2030006"/>
                </a:lnTo>
                <a:lnTo>
                  <a:pt x="246069" y="2028809"/>
                </a:lnTo>
                <a:lnTo>
                  <a:pt x="241306" y="2027612"/>
                </a:lnTo>
                <a:lnTo>
                  <a:pt x="237733" y="2025219"/>
                </a:lnTo>
                <a:lnTo>
                  <a:pt x="233763" y="2023225"/>
                </a:lnTo>
                <a:lnTo>
                  <a:pt x="230588" y="2020433"/>
                </a:lnTo>
                <a:lnTo>
                  <a:pt x="227015" y="2017641"/>
                </a:lnTo>
                <a:lnTo>
                  <a:pt x="224236" y="2014848"/>
                </a:lnTo>
                <a:lnTo>
                  <a:pt x="222251" y="2011259"/>
                </a:lnTo>
                <a:lnTo>
                  <a:pt x="219870" y="2007669"/>
                </a:lnTo>
                <a:lnTo>
                  <a:pt x="218282" y="2004079"/>
                </a:lnTo>
                <a:lnTo>
                  <a:pt x="217091" y="2000489"/>
                </a:lnTo>
                <a:lnTo>
                  <a:pt x="216297" y="1996501"/>
                </a:lnTo>
                <a:lnTo>
                  <a:pt x="215900" y="1992113"/>
                </a:lnTo>
                <a:lnTo>
                  <a:pt x="216297" y="1988124"/>
                </a:lnTo>
                <a:lnTo>
                  <a:pt x="217091" y="1984136"/>
                </a:lnTo>
                <a:lnTo>
                  <a:pt x="218282" y="1980147"/>
                </a:lnTo>
                <a:lnTo>
                  <a:pt x="219870" y="1976956"/>
                </a:lnTo>
                <a:lnTo>
                  <a:pt x="222251" y="1973366"/>
                </a:lnTo>
                <a:lnTo>
                  <a:pt x="224236" y="1970175"/>
                </a:lnTo>
                <a:lnTo>
                  <a:pt x="227015" y="1966984"/>
                </a:lnTo>
                <a:lnTo>
                  <a:pt x="230588" y="1963793"/>
                </a:lnTo>
                <a:lnTo>
                  <a:pt x="233763" y="1961799"/>
                </a:lnTo>
                <a:lnTo>
                  <a:pt x="237733" y="1959007"/>
                </a:lnTo>
                <a:lnTo>
                  <a:pt x="241306" y="1957411"/>
                </a:lnTo>
                <a:lnTo>
                  <a:pt x="246069" y="1955417"/>
                </a:lnTo>
                <a:lnTo>
                  <a:pt x="250436" y="1954220"/>
                </a:lnTo>
                <a:lnTo>
                  <a:pt x="254802" y="1953423"/>
                </a:lnTo>
                <a:lnTo>
                  <a:pt x="259566" y="1952625"/>
                </a:lnTo>
                <a:close/>
                <a:moveTo>
                  <a:pt x="259566" y="1851025"/>
                </a:moveTo>
                <a:lnTo>
                  <a:pt x="264726" y="1851025"/>
                </a:lnTo>
                <a:lnTo>
                  <a:pt x="1954996" y="1851025"/>
                </a:lnTo>
                <a:lnTo>
                  <a:pt x="1960156" y="1851025"/>
                </a:lnTo>
                <a:lnTo>
                  <a:pt x="1964920" y="1851823"/>
                </a:lnTo>
                <a:lnTo>
                  <a:pt x="1969286" y="1853019"/>
                </a:lnTo>
                <a:lnTo>
                  <a:pt x="1973653" y="1854216"/>
                </a:lnTo>
                <a:lnTo>
                  <a:pt x="1978019" y="1855811"/>
                </a:lnTo>
                <a:lnTo>
                  <a:pt x="1981989" y="1857806"/>
                </a:lnTo>
                <a:lnTo>
                  <a:pt x="1985959" y="1860199"/>
                </a:lnTo>
                <a:lnTo>
                  <a:pt x="1989134" y="1862592"/>
                </a:lnTo>
                <a:lnTo>
                  <a:pt x="1992310" y="1865783"/>
                </a:lnTo>
                <a:lnTo>
                  <a:pt x="1995089" y="1868575"/>
                </a:lnTo>
                <a:lnTo>
                  <a:pt x="1997470" y="1871766"/>
                </a:lnTo>
                <a:lnTo>
                  <a:pt x="1999455" y="1875356"/>
                </a:lnTo>
                <a:lnTo>
                  <a:pt x="2001440" y="1878946"/>
                </a:lnTo>
                <a:lnTo>
                  <a:pt x="2002631" y="1882934"/>
                </a:lnTo>
                <a:lnTo>
                  <a:pt x="2003028" y="1886923"/>
                </a:lnTo>
                <a:lnTo>
                  <a:pt x="2003425" y="1890912"/>
                </a:lnTo>
                <a:lnTo>
                  <a:pt x="2003028" y="1895299"/>
                </a:lnTo>
                <a:lnTo>
                  <a:pt x="2002631" y="1898889"/>
                </a:lnTo>
                <a:lnTo>
                  <a:pt x="2001440" y="1902878"/>
                </a:lnTo>
                <a:lnTo>
                  <a:pt x="1999455" y="1906069"/>
                </a:lnTo>
                <a:lnTo>
                  <a:pt x="1997470" y="1909659"/>
                </a:lnTo>
                <a:lnTo>
                  <a:pt x="1995089" y="1913248"/>
                </a:lnTo>
                <a:lnTo>
                  <a:pt x="1992310" y="1916439"/>
                </a:lnTo>
                <a:lnTo>
                  <a:pt x="1989134" y="1918833"/>
                </a:lnTo>
                <a:lnTo>
                  <a:pt x="1985959" y="1921625"/>
                </a:lnTo>
                <a:lnTo>
                  <a:pt x="1981989" y="1924018"/>
                </a:lnTo>
                <a:lnTo>
                  <a:pt x="1978019" y="1926012"/>
                </a:lnTo>
                <a:lnTo>
                  <a:pt x="1973653" y="1927209"/>
                </a:lnTo>
                <a:lnTo>
                  <a:pt x="1969286" y="1928804"/>
                </a:lnTo>
                <a:lnTo>
                  <a:pt x="1964920" y="1930001"/>
                </a:lnTo>
                <a:lnTo>
                  <a:pt x="1960156" y="1930400"/>
                </a:lnTo>
                <a:lnTo>
                  <a:pt x="1954996" y="1930400"/>
                </a:lnTo>
                <a:lnTo>
                  <a:pt x="264726" y="1930400"/>
                </a:lnTo>
                <a:lnTo>
                  <a:pt x="259566" y="1930400"/>
                </a:lnTo>
                <a:lnTo>
                  <a:pt x="254802" y="1930001"/>
                </a:lnTo>
                <a:lnTo>
                  <a:pt x="250436" y="1928804"/>
                </a:lnTo>
                <a:lnTo>
                  <a:pt x="246069" y="1927209"/>
                </a:lnTo>
                <a:lnTo>
                  <a:pt x="241306" y="1926012"/>
                </a:lnTo>
                <a:lnTo>
                  <a:pt x="237733" y="1924018"/>
                </a:lnTo>
                <a:lnTo>
                  <a:pt x="233763" y="1921625"/>
                </a:lnTo>
                <a:lnTo>
                  <a:pt x="230588" y="1918833"/>
                </a:lnTo>
                <a:lnTo>
                  <a:pt x="227015" y="1916439"/>
                </a:lnTo>
                <a:lnTo>
                  <a:pt x="224236" y="1913248"/>
                </a:lnTo>
                <a:lnTo>
                  <a:pt x="222251" y="1909659"/>
                </a:lnTo>
                <a:lnTo>
                  <a:pt x="219870" y="1906069"/>
                </a:lnTo>
                <a:lnTo>
                  <a:pt x="218282" y="1902878"/>
                </a:lnTo>
                <a:lnTo>
                  <a:pt x="217091" y="1898889"/>
                </a:lnTo>
                <a:lnTo>
                  <a:pt x="216297" y="1895299"/>
                </a:lnTo>
                <a:lnTo>
                  <a:pt x="215900" y="1890912"/>
                </a:lnTo>
                <a:lnTo>
                  <a:pt x="216297" y="1886923"/>
                </a:lnTo>
                <a:lnTo>
                  <a:pt x="217091" y="1882934"/>
                </a:lnTo>
                <a:lnTo>
                  <a:pt x="218282" y="1878946"/>
                </a:lnTo>
                <a:lnTo>
                  <a:pt x="219870" y="1875356"/>
                </a:lnTo>
                <a:lnTo>
                  <a:pt x="222251" y="1871766"/>
                </a:lnTo>
                <a:lnTo>
                  <a:pt x="224236" y="1868575"/>
                </a:lnTo>
                <a:lnTo>
                  <a:pt x="227015" y="1865783"/>
                </a:lnTo>
                <a:lnTo>
                  <a:pt x="230588" y="1862592"/>
                </a:lnTo>
                <a:lnTo>
                  <a:pt x="233763" y="1860199"/>
                </a:lnTo>
                <a:lnTo>
                  <a:pt x="237733" y="1857806"/>
                </a:lnTo>
                <a:lnTo>
                  <a:pt x="241306" y="1855811"/>
                </a:lnTo>
                <a:lnTo>
                  <a:pt x="246069" y="1854216"/>
                </a:lnTo>
                <a:lnTo>
                  <a:pt x="250436" y="1853019"/>
                </a:lnTo>
                <a:lnTo>
                  <a:pt x="254802" y="1851823"/>
                </a:lnTo>
                <a:lnTo>
                  <a:pt x="259566" y="1851025"/>
                </a:lnTo>
                <a:close/>
                <a:moveTo>
                  <a:pt x="558571" y="627063"/>
                </a:moveTo>
                <a:lnTo>
                  <a:pt x="563363" y="627063"/>
                </a:lnTo>
                <a:lnTo>
                  <a:pt x="568555" y="627063"/>
                </a:lnTo>
                <a:lnTo>
                  <a:pt x="573348" y="627461"/>
                </a:lnTo>
                <a:lnTo>
                  <a:pt x="578140" y="627858"/>
                </a:lnTo>
                <a:lnTo>
                  <a:pt x="582932" y="629449"/>
                </a:lnTo>
                <a:lnTo>
                  <a:pt x="591719" y="631835"/>
                </a:lnTo>
                <a:lnTo>
                  <a:pt x="600505" y="635413"/>
                </a:lnTo>
                <a:lnTo>
                  <a:pt x="608892" y="639787"/>
                </a:lnTo>
                <a:lnTo>
                  <a:pt x="616879" y="645354"/>
                </a:lnTo>
                <a:lnTo>
                  <a:pt x="624068" y="651318"/>
                </a:lnTo>
                <a:lnTo>
                  <a:pt x="631256" y="658475"/>
                </a:lnTo>
                <a:lnTo>
                  <a:pt x="637247" y="666030"/>
                </a:lnTo>
                <a:lnTo>
                  <a:pt x="642439" y="673584"/>
                </a:lnTo>
                <a:lnTo>
                  <a:pt x="647631" y="682730"/>
                </a:lnTo>
                <a:lnTo>
                  <a:pt x="651624" y="692272"/>
                </a:lnTo>
                <a:lnTo>
                  <a:pt x="654420" y="701815"/>
                </a:lnTo>
                <a:lnTo>
                  <a:pt x="656816" y="712153"/>
                </a:lnTo>
                <a:lnTo>
                  <a:pt x="658414" y="722491"/>
                </a:lnTo>
                <a:lnTo>
                  <a:pt x="658813" y="733625"/>
                </a:lnTo>
                <a:lnTo>
                  <a:pt x="658414" y="743962"/>
                </a:lnTo>
                <a:lnTo>
                  <a:pt x="656816" y="754698"/>
                </a:lnTo>
                <a:lnTo>
                  <a:pt x="654420" y="765036"/>
                </a:lnTo>
                <a:lnTo>
                  <a:pt x="651624" y="774976"/>
                </a:lnTo>
                <a:lnTo>
                  <a:pt x="647631" y="784122"/>
                </a:lnTo>
                <a:lnTo>
                  <a:pt x="642439" y="792869"/>
                </a:lnTo>
                <a:lnTo>
                  <a:pt x="637247" y="801219"/>
                </a:lnTo>
                <a:lnTo>
                  <a:pt x="631256" y="808774"/>
                </a:lnTo>
                <a:lnTo>
                  <a:pt x="624068" y="815533"/>
                </a:lnTo>
                <a:lnTo>
                  <a:pt x="616879" y="821498"/>
                </a:lnTo>
                <a:lnTo>
                  <a:pt x="608892" y="826667"/>
                </a:lnTo>
                <a:lnTo>
                  <a:pt x="600505" y="831438"/>
                </a:lnTo>
                <a:lnTo>
                  <a:pt x="591719" y="835017"/>
                </a:lnTo>
                <a:lnTo>
                  <a:pt x="582932" y="837800"/>
                </a:lnTo>
                <a:lnTo>
                  <a:pt x="578140" y="838595"/>
                </a:lnTo>
                <a:lnTo>
                  <a:pt x="573348" y="838993"/>
                </a:lnTo>
                <a:lnTo>
                  <a:pt x="568555" y="839390"/>
                </a:lnTo>
                <a:lnTo>
                  <a:pt x="563363" y="839788"/>
                </a:lnTo>
                <a:lnTo>
                  <a:pt x="558571" y="839390"/>
                </a:lnTo>
                <a:lnTo>
                  <a:pt x="553778" y="838993"/>
                </a:lnTo>
                <a:lnTo>
                  <a:pt x="548986" y="838595"/>
                </a:lnTo>
                <a:lnTo>
                  <a:pt x="544593" y="837800"/>
                </a:lnTo>
                <a:lnTo>
                  <a:pt x="535407" y="835017"/>
                </a:lnTo>
                <a:lnTo>
                  <a:pt x="526621" y="831438"/>
                </a:lnTo>
                <a:lnTo>
                  <a:pt x="518234" y="826667"/>
                </a:lnTo>
                <a:lnTo>
                  <a:pt x="510646" y="821498"/>
                </a:lnTo>
                <a:lnTo>
                  <a:pt x="503058" y="815533"/>
                </a:lnTo>
                <a:lnTo>
                  <a:pt x="496269" y="808774"/>
                </a:lnTo>
                <a:lnTo>
                  <a:pt x="492126" y="803549"/>
                </a:lnTo>
                <a:lnTo>
                  <a:pt x="492126" y="1749822"/>
                </a:lnTo>
                <a:lnTo>
                  <a:pt x="491728" y="1754982"/>
                </a:lnTo>
                <a:lnTo>
                  <a:pt x="491331" y="1760141"/>
                </a:lnTo>
                <a:lnTo>
                  <a:pt x="490138" y="1764904"/>
                </a:lnTo>
                <a:lnTo>
                  <a:pt x="488548" y="1769666"/>
                </a:lnTo>
                <a:lnTo>
                  <a:pt x="486957" y="1774825"/>
                </a:lnTo>
                <a:lnTo>
                  <a:pt x="484174" y="1778794"/>
                </a:lnTo>
                <a:lnTo>
                  <a:pt x="482186" y="1783160"/>
                </a:lnTo>
                <a:lnTo>
                  <a:pt x="479006" y="1786732"/>
                </a:lnTo>
                <a:lnTo>
                  <a:pt x="475825" y="1789907"/>
                </a:lnTo>
                <a:lnTo>
                  <a:pt x="472246" y="1793082"/>
                </a:lnTo>
                <a:lnTo>
                  <a:pt x="468271" y="1795860"/>
                </a:lnTo>
                <a:lnTo>
                  <a:pt x="464295" y="1797844"/>
                </a:lnTo>
                <a:lnTo>
                  <a:pt x="460716" y="1799828"/>
                </a:lnTo>
                <a:lnTo>
                  <a:pt x="455945" y="1801019"/>
                </a:lnTo>
                <a:lnTo>
                  <a:pt x="451572" y="1801416"/>
                </a:lnTo>
                <a:lnTo>
                  <a:pt x="446801" y="1801813"/>
                </a:lnTo>
                <a:lnTo>
                  <a:pt x="316391" y="1801813"/>
                </a:lnTo>
                <a:lnTo>
                  <a:pt x="312017" y="1801416"/>
                </a:lnTo>
                <a:lnTo>
                  <a:pt x="307644" y="1801019"/>
                </a:lnTo>
                <a:lnTo>
                  <a:pt x="303270" y="1799828"/>
                </a:lnTo>
                <a:lnTo>
                  <a:pt x="298499" y="1797844"/>
                </a:lnTo>
                <a:lnTo>
                  <a:pt x="294921" y="1795860"/>
                </a:lnTo>
                <a:lnTo>
                  <a:pt x="291343" y="1793082"/>
                </a:lnTo>
                <a:lnTo>
                  <a:pt x="287764" y="1789907"/>
                </a:lnTo>
                <a:lnTo>
                  <a:pt x="284584" y="1786732"/>
                </a:lnTo>
                <a:lnTo>
                  <a:pt x="281403" y="1783160"/>
                </a:lnTo>
                <a:lnTo>
                  <a:pt x="279017" y="1778794"/>
                </a:lnTo>
                <a:lnTo>
                  <a:pt x="276632" y="1774825"/>
                </a:lnTo>
                <a:lnTo>
                  <a:pt x="275041" y="1769666"/>
                </a:lnTo>
                <a:lnTo>
                  <a:pt x="273053" y="1764904"/>
                </a:lnTo>
                <a:lnTo>
                  <a:pt x="272258" y="1760141"/>
                </a:lnTo>
                <a:lnTo>
                  <a:pt x="271463" y="1754982"/>
                </a:lnTo>
                <a:lnTo>
                  <a:pt x="271463" y="1749822"/>
                </a:lnTo>
                <a:lnTo>
                  <a:pt x="271463" y="803989"/>
                </a:lnTo>
                <a:lnTo>
                  <a:pt x="267660" y="808774"/>
                </a:lnTo>
                <a:lnTo>
                  <a:pt x="260857" y="815533"/>
                </a:lnTo>
                <a:lnTo>
                  <a:pt x="253253" y="821498"/>
                </a:lnTo>
                <a:lnTo>
                  <a:pt x="245249" y="826667"/>
                </a:lnTo>
                <a:lnTo>
                  <a:pt x="237645" y="831438"/>
                </a:lnTo>
                <a:lnTo>
                  <a:pt x="228440" y="835017"/>
                </a:lnTo>
                <a:lnTo>
                  <a:pt x="219235" y="837800"/>
                </a:lnTo>
                <a:lnTo>
                  <a:pt x="214433" y="838595"/>
                </a:lnTo>
                <a:lnTo>
                  <a:pt x="210030" y="838993"/>
                </a:lnTo>
                <a:lnTo>
                  <a:pt x="205228" y="839390"/>
                </a:lnTo>
                <a:lnTo>
                  <a:pt x="200425" y="839788"/>
                </a:lnTo>
                <a:lnTo>
                  <a:pt x="195222" y="839390"/>
                </a:lnTo>
                <a:lnTo>
                  <a:pt x="190420" y="838993"/>
                </a:lnTo>
                <a:lnTo>
                  <a:pt x="185617" y="838595"/>
                </a:lnTo>
                <a:lnTo>
                  <a:pt x="180815" y="837800"/>
                </a:lnTo>
                <a:lnTo>
                  <a:pt x="171610" y="835017"/>
                </a:lnTo>
                <a:lnTo>
                  <a:pt x="163206" y="831438"/>
                </a:lnTo>
                <a:lnTo>
                  <a:pt x="154801" y="826667"/>
                </a:lnTo>
                <a:lnTo>
                  <a:pt x="146797" y="821498"/>
                </a:lnTo>
                <a:lnTo>
                  <a:pt x="139193" y="815533"/>
                </a:lnTo>
                <a:lnTo>
                  <a:pt x="132389" y="808774"/>
                </a:lnTo>
                <a:lnTo>
                  <a:pt x="126386" y="801219"/>
                </a:lnTo>
                <a:lnTo>
                  <a:pt x="121184" y="792869"/>
                </a:lnTo>
                <a:lnTo>
                  <a:pt x="115981" y="784122"/>
                </a:lnTo>
                <a:lnTo>
                  <a:pt x="112379" y="774976"/>
                </a:lnTo>
                <a:lnTo>
                  <a:pt x="109177" y="765036"/>
                </a:lnTo>
                <a:lnTo>
                  <a:pt x="106376" y="754698"/>
                </a:lnTo>
                <a:lnTo>
                  <a:pt x="105175" y="743962"/>
                </a:lnTo>
                <a:lnTo>
                  <a:pt x="104775" y="733625"/>
                </a:lnTo>
                <a:lnTo>
                  <a:pt x="105175" y="722491"/>
                </a:lnTo>
                <a:lnTo>
                  <a:pt x="106376" y="712153"/>
                </a:lnTo>
                <a:lnTo>
                  <a:pt x="109177" y="701815"/>
                </a:lnTo>
                <a:lnTo>
                  <a:pt x="112379" y="692273"/>
                </a:lnTo>
                <a:lnTo>
                  <a:pt x="115981" y="682730"/>
                </a:lnTo>
                <a:lnTo>
                  <a:pt x="121184" y="673585"/>
                </a:lnTo>
                <a:lnTo>
                  <a:pt x="126386" y="666030"/>
                </a:lnTo>
                <a:lnTo>
                  <a:pt x="132389" y="658475"/>
                </a:lnTo>
                <a:lnTo>
                  <a:pt x="139193" y="651318"/>
                </a:lnTo>
                <a:lnTo>
                  <a:pt x="146797" y="645354"/>
                </a:lnTo>
                <a:lnTo>
                  <a:pt x="154801" y="639787"/>
                </a:lnTo>
                <a:lnTo>
                  <a:pt x="163206" y="635413"/>
                </a:lnTo>
                <a:lnTo>
                  <a:pt x="171610" y="631835"/>
                </a:lnTo>
                <a:lnTo>
                  <a:pt x="180815" y="629449"/>
                </a:lnTo>
                <a:lnTo>
                  <a:pt x="185617" y="627859"/>
                </a:lnTo>
                <a:lnTo>
                  <a:pt x="190420" y="627461"/>
                </a:lnTo>
                <a:lnTo>
                  <a:pt x="195222" y="627063"/>
                </a:lnTo>
                <a:lnTo>
                  <a:pt x="197222" y="627063"/>
                </a:lnTo>
                <a:lnTo>
                  <a:pt x="200394" y="627063"/>
                </a:lnTo>
                <a:lnTo>
                  <a:pt x="200425" y="627063"/>
                </a:lnTo>
                <a:lnTo>
                  <a:pt x="205228" y="627063"/>
                </a:lnTo>
                <a:lnTo>
                  <a:pt x="558570" y="627063"/>
                </a:lnTo>
                <a:lnTo>
                  <a:pt x="558571" y="627063"/>
                </a:lnTo>
                <a:close/>
                <a:moveTo>
                  <a:pt x="922944" y="627063"/>
                </a:moveTo>
                <a:lnTo>
                  <a:pt x="927696" y="627063"/>
                </a:lnTo>
                <a:lnTo>
                  <a:pt x="932449" y="627063"/>
                </a:lnTo>
                <a:lnTo>
                  <a:pt x="932450" y="627063"/>
                </a:lnTo>
                <a:lnTo>
                  <a:pt x="1286688" y="627063"/>
                </a:lnTo>
                <a:lnTo>
                  <a:pt x="1286689" y="627063"/>
                </a:lnTo>
                <a:lnTo>
                  <a:pt x="1291432" y="627063"/>
                </a:lnTo>
                <a:lnTo>
                  <a:pt x="1296174" y="627063"/>
                </a:lnTo>
                <a:lnTo>
                  <a:pt x="1300917" y="627461"/>
                </a:lnTo>
                <a:lnTo>
                  <a:pt x="1306054" y="627858"/>
                </a:lnTo>
                <a:lnTo>
                  <a:pt x="1310402" y="629449"/>
                </a:lnTo>
                <a:lnTo>
                  <a:pt x="1319492" y="631835"/>
                </a:lnTo>
                <a:lnTo>
                  <a:pt x="1328187" y="635413"/>
                </a:lnTo>
                <a:lnTo>
                  <a:pt x="1336486" y="639787"/>
                </a:lnTo>
                <a:lnTo>
                  <a:pt x="1343995" y="645353"/>
                </a:lnTo>
                <a:lnTo>
                  <a:pt x="1351504" y="651318"/>
                </a:lnTo>
                <a:lnTo>
                  <a:pt x="1357828" y="658475"/>
                </a:lnTo>
                <a:lnTo>
                  <a:pt x="1364151" y="666030"/>
                </a:lnTo>
                <a:lnTo>
                  <a:pt x="1369684" y="673584"/>
                </a:lnTo>
                <a:lnTo>
                  <a:pt x="1374427" y="682729"/>
                </a:lnTo>
                <a:lnTo>
                  <a:pt x="1378379" y="692272"/>
                </a:lnTo>
                <a:lnTo>
                  <a:pt x="1381541" y="701815"/>
                </a:lnTo>
                <a:lnTo>
                  <a:pt x="1383912" y="712153"/>
                </a:lnTo>
                <a:lnTo>
                  <a:pt x="1385493" y="722491"/>
                </a:lnTo>
                <a:lnTo>
                  <a:pt x="1385888" y="733624"/>
                </a:lnTo>
                <a:lnTo>
                  <a:pt x="1385493" y="743962"/>
                </a:lnTo>
                <a:lnTo>
                  <a:pt x="1383912" y="754698"/>
                </a:lnTo>
                <a:lnTo>
                  <a:pt x="1381541" y="765036"/>
                </a:lnTo>
                <a:lnTo>
                  <a:pt x="1378379" y="774976"/>
                </a:lnTo>
                <a:lnTo>
                  <a:pt x="1374427" y="784122"/>
                </a:lnTo>
                <a:lnTo>
                  <a:pt x="1369684" y="792869"/>
                </a:lnTo>
                <a:lnTo>
                  <a:pt x="1364151" y="801219"/>
                </a:lnTo>
                <a:lnTo>
                  <a:pt x="1357828" y="808774"/>
                </a:lnTo>
                <a:lnTo>
                  <a:pt x="1351504" y="815533"/>
                </a:lnTo>
                <a:lnTo>
                  <a:pt x="1343995" y="821498"/>
                </a:lnTo>
                <a:lnTo>
                  <a:pt x="1336486" y="826667"/>
                </a:lnTo>
                <a:lnTo>
                  <a:pt x="1328187" y="831438"/>
                </a:lnTo>
                <a:lnTo>
                  <a:pt x="1319492" y="835017"/>
                </a:lnTo>
                <a:lnTo>
                  <a:pt x="1310402" y="837800"/>
                </a:lnTo>
                <a:lnTo>
                  <a:pt x="1306054" y="838595"/>
                </a:lnTo>
                <a:lnTo>
                  <a:pt x="1300917" y="838993"/>
                </a:lnTo>
                <a:lnTo>
                  <a:pt x="1296174" y="839390"/>
                </a:lnTo>
                <a:lnTo>
                  <a:pt x="1291432" y="839788"/>
                </a:lnTo>
                <a:lnTo>
                  <a:pt x="1286689" y="839390"/>
                </a:lnTo>
                <a:lnTo>
                  <a:pt x="1281946" y="838993"/>
                </a:lnTo>
                <a:lnTo>
                  <a:pt x="1277204" y="838595"/>
                </a:lnTo>
                <a:lnTo>
                  <a:pt x="1272066" y="837800"/>
                </a:lnTo>
                <a:lnTo>
                  <a:pt x="1263371" y="835017"/>
                </a:lnTo>
                <a:lnTo>
                  <a:pt x="1254676" y="831438"/>
                </a:lnTo>
                <a:lnTo>
                  <a:pt x="1246377" y="826667"/>
                </a:lnTo>
                <a:lnTo>
                  <a:pt x="1238473" y="821498"/>
                </a:lnTo>
                <a:lnTo>
                  <a:pt x="1231754" y="815533"/>
                </a:lnTo>
                <a:lnTo>
                  <a:pt x="1224640" y="808774"/>
                </a:lnTo>
                <a:lnTo>
                  <a:pt x="1219201" y="802275"/>
                </a:lnTo>
                <a:lnTo>
                  <a:pt x="1219201" y="1749822"/>
                </a:lnTo>
                <a:lnTo>
                  <a:pt x="1218804" y="1754982"/>
                </a:lnTo>
                <a:lnTo>
                  <a:pt x="1218407" y="1760141"/>
                </a:lnTo>
                <a:lnTo>
                  <a:pt x="1216820" y="1764904"/>
                </a:lnTo>
                <a:lnTo>
                  <a:pt x="1215629" y="1769666"/>
                </a:lnTo>
                <a:lnTo>
                  <a:pt x="1213248" y="1774825"/>
                </a:lnTo>
                <a:lnTo>
                  <a:pt x="1211263" y="1778794"/>
                </a:lnTo>
                <a:lnTo>
                  <a:pt x="1208485" y="1783160"/>
                </a:lnTo>
                <a:lnTo>
                  <a:pt x="1206104" y="1786732"/>
                </a:lnTo>
                <a:lnTo>
                  <a:pt x="1202532" y="1789907"/>
                </a:lnTo>
                <a:lnTo>
                  <a:pt x="1198960" y="1793082"/>
                </a:lnTo>
                <a:lnTo>
                  <a:pt x="1195388" y="1795860"/>
                </a:lnTo>
                <a:lnTo>
                  <a:pt x="1191420" y="1797844"/>
                </a:lnTo>
                <a:lnTo>
                  <a:pt x="1187451" y="1799828"/>
                </a:lnTo>
                <a:lnTo>
                  <a:pt x="1183085" y="1801019"/>
                </a:lnTo>
                <a:lnTo>
                  <a:pt x="1178720" y="1801416"/>
                </a:lnTo>
                <a:lnTo>
                  <a:pt x="1173957" y="1801813"/>
                </a:lnTo>
                <a:lnTo>
                  <a:pt x="1043385" y="1801813"/>
                </a:lnTo>
                <a:lnTo>
                  <a:pt x="1038622" y="1801416"/>
                </a:lnTo>
                <a:lnTo>
                  <a:pt x="1034257" y="1801019"/>
                </a:lnTo>
                <a:lnTo>
                  <a:pt x="1030288" y="1799828"/>
                </a:lnTo>
                <a:lnTo>
                  <a:pt x="1025922" y="1797844"/>
                </a:lnTo>
                <a:lnTo>
                  <a:pt x="1021954" y="1795860"/>
                </a:lnTo>
                <a:lnTo>
                  <a:pt x="1018382" y="1793082"/>
                </a:lnTo>
                <a:lnTo>
                  <a:pt x="1015207" y="1789907"/>
                </a:lnTo>
                <a:lnTo>
                  <a:pt x="1012032" y="1786732"/>
                </a:lnTo>
                <a:lnTo>
                  <a:pt x="1008857" y="1783160"/>
                </a:lnTo>
                <a:lnTo>
                  <a:pt x="1006079" y="1778794"/>
                </a:lnTo>
                <a:lnTo>
                  <a:pt x="1004094" y="1774825"/>
                </a:lnTo>
                <a:lnTo>
                  <a:pt x="1002110" y="1769666"/>
                </a:lnTo>
                <a:lnTo>
                  <a:pt x="1000522" y="1764904"/>
                </a:lnTo>
                <a:lnTo>
                  <a:pt x="999729" y="1760141"/>
                </a:lnTo>
                <a:lnTo>
                  <a:pt x="998935" y="1754982"/>
                </a:lnTo>
                <a:lnTo>
                  <a:pt x="998538" y="1749822"/>
                </a:lnTo>
                <a:lnTo>
                  <a:pt x="998538" y="804112"/>
                </a:lnTo>
                <a:lnTo>
                  <a:pt x="994628" y="808774"/>
                </a:lnTo>
                <a:lnTo>
                  <a:pt x="987895" y="815533"/>
                </a:lnTo>
                <a:lnTo>
                  <a:pt x="980766" y="821498"/>
                </a:lnTo>
                <a:lnTo>
                  <a:pt x="972846" y="826667"/>
                </a:lnTo>
                <a:lnTo>
                  <a:pt x="964529" y="831438"/>
                </a:lnTo>
                <a:lnTo>
                  <a:pt x="955816" y="835017"/>
                </a:lnTo>
                <a:lnTo>
                  <a:pt x="947103" y="837800"/>
                </a:lnTo>
                <a:lnTo>
                  <a:pt x="942350" y="838595"/>
                </a:lnTo>
                <a:lnTo>
                  <a:pt x="937598" y="838993"/>
                </a:lnTo>
                <a:lnTo>
                  <a:pt x="932449" y="839390"/>
                </a:lnTo>
                <a:lnTo>
                  <a:pt x="927696" y="839788"/>
                </a:lnTo>
                <a:lnTo>
                  <a:pt x="922944" y="839390"/>
                </a:lnTo>
                <a:lnTo>
                  <a:pt x="918191" y="838993"/>
                </a:lnTo>
                <a:lnTo>
                  <a:pt x="913439" y="838595"/>
                </a:lnTo>
                <a:lnTo>
                  <a:pt x="909082" y="837800"/>
                </a:lnTo>
                <a:lnTo>
                  <a:pt x="899577" y="835017"/>
                </a:lnTo>
                <a:lnTo>
                  <a:pt x="890864" y="831438"/>
                </a:lnTo>
                <a:lnTo>
                  <a:pt x="882547" y="826667"/>
                </a:lnTo>
                <a:lnTo>
                  <a:pt x="875419" y="821498"/>
                </a:lnTo>
                <a:lnTo>
                  <a:pt x="867894" y="815533"/>
                </a:lnTo>
                <a:lnTo>
                  <a:pt x="861161" y="808774"/>
                </a:lnTo>
                <a:lnTo>
                  <a:pt x="855220" y="801219"/>
                </a:lnTo>
                <a:lnTo>
                  <a:pt x="849280" y="792869"/>
                </a:lnTo>
                <a:lnTo>
                  <a:pt x="844923" y="784122"/>
                </a:lnTo>
                <a:lnTo>
                  <a:pt x="840567" y="774976"/>
                </a:lnTo>
                <a:lnTo>
                  <a:pt x="837398" y="765036"/>
                </a:lnTo>
                <a:lnTo>
                  <a:pt x="835418" y="754698"/>
                </a:lnTo>
                <a:lnTo>
                  <a:pt x="834230" y="743962"/>
                </a:lnTo>
                <a:lnTo>
                  <a:pt x="833438" y="733625"/>
                </a:lnTo>
                <a:lnTo>
                  <a:pt x="834230" y="722491"/>
                </a:lnTo>
                <a:lnTo>
                  <a:pt x="835418" y="712153"/>
                </a:lnTo>
                <a:lnTo>
                  <a:pt x="837398" y="701815"/>
                </a:lnTo>
                <a:lnTo>
                  <a:pt x="840567" y="692272"/>
                </a:lnTo>
                <a:lnTo>
                  <a:pt x="844923" y="682729"/>
                </a:lnTo>
                <a:lnTo>
                  <a:pt x="849280" y="673584"/>
                </a:lnTo>
                <a:lnTo>
                  <a:pt x="855220" y="666030"/>
                </a:lnTo>
                <a:lnTo>
                  <a:pt x="861161" y="658475"/>
                </a:lnTo>
                <a:lnTo>
                  <a:pt x="867894" y="651318"/>
                </a:lnTo>
                <a:lnTo>
                  <a:pt x="875419" y="645354"/>
                </a:lnTo>
                <a:lnTo>
                  <a:pt x="882547" y="639787"/>
                </a:lnTo>
                <a:lnTo>
                  <a:pt x="890864" y="635413"/>
                </a:lnTo>
                <a:lnTo>
                  <a:pt x="899577" y="631835"/>
                </a:lnTo>
                <a:lnTo>
                  <a:pt x="909082" y="629449"/>
                </a:lnTo>
                <a:lnTo>
                  <a:pt x="913439" y="627858"/>
                </a:lnTo>
                <a:lnTo>
                  <a:pt x="918191" y="627461"/>
                </a:lnTo>
                <a:lnTo>
                  <a:pt x="922944" y="627063"/>
                </a:lnTo>
                <a:close/>
                <a:moveTo>
                  <a:pt x="1650227" y="627063"/>
                </a:moveTo>
                <a:lnTo>
                  <a:pt x="1654970" y="627063"/>
                </a:lnTo>
                <a:lnTo>
                  <a:pt x="1659712" y="627063"/>
                </a:lnTo>
                <a:lnTo>
                  <a:pt x="1659713" y="627063"/>
                </a:lnTo>
                <a:lnTo>
                  <a:pt x="2013555" y="627063"/>
                </a:lnTo>
                <a:lnTo>
                  <a:pt x="2013556" y="627063"/>
                </a:lnTo>
                <a:lnTo>
                  <a:pt x="2018705" y="627063"/>
                </a:lnTo>
                <a:lnTo>
                  <a:pt x="2023457" y="627063"/>
                </a:lnTo>
                <a:lnTo>
                  <a:pt x="2028210" y="627461"/>
                </a:lnTo>
                <a:lnTo>
                  <a:pt x="2032566" y="627858"/>
                </a:lnTo>
                <a:lnTo>
                  <a:pt x="2037319" y="629449"/>
                </a:lnTo>
                <a:lnTo>
                  <a:pt x="2046824" y="631834"/>
                </a:lnTo>
                <a:lnTo>
                  <a:pt x="2055141" y="635413"/>
                </a:lnTo>
                <a:lnTo>
                  <a:pt x="2063458" y="639787"/>
                </a:lnTo>
                <a:lnTo>
                  <a:pt x="2071378" y="645353"/>
                </a:lnTo>
                <a:lnTo>
                  <a:pt x="2078507" y="651318"/>
                </a:lnTo>
                <a:lnTo>
                  <a:pt x="2085240" y="658475"/>
                </a:lnTo>
                <a:lnTo>
                  <a:pt x="2091181" y="666029"/>
                </a:lnTo>
                <a:lnTo>
                  <a:pt x="2096725" y="673584"/>
                </a:lnTo>
                <a:lnTo>
                  <a:pt x="2101478" y="682729"/>
                </a:lnTo>
                <a:lnTo>
                  <a:pt x="2105438" y="692272"/>
                </a:lnTo>
                <a:lnTo>
                  <a:pt x="2109003" y="701815"/>
                </a:lnTo>
                <a:lnTo>
                  <a:pt x="2110983" y="712153"/>
                </a:lnTo>
                <a:lnTo>
                  <a:pt x="2112567" y="722491"/>
                </a:lnTo>
                <a:lnTo>
                  <a:pt x="2112963" y="733624"/>
                </a:lnTo>
                <a:lnTo>
                  <a:pt x="2112567" y="743962"/>
                </a:lnTo>
                <a:lnTo>
                  <a:pt x="2110983" y="754698"/>
                </a:lnTo>
                <a:lnTo>
                  <a:pt x="2109003" y="765036"/>
                </a:lnTo>
                <a:lnTo>
                  <a:pt x="2105438" y="774976"/>
                </a:lnTo>
                <a:lnTo>
                  <a:pt x="2101478" y="784122"/>
                </a:lnTo>
                <a:lnTo>
                  <a:pt x="2096725" y="792869"/>
                </a:lnTo>
                <a:lnTo>
                  <a:pt x="2091181" y="801219"/>
                </a:lnTo>
                <a:lnTo>
                  <a:pt x="2085240" y="808774"/>
                </a:lnTo>
                <a:lnTo>
                  <a:pt x="2078507" y="815533"/>
                </a:lnTo>
                <a:lnTo>
                  <a:pt x="2071378" y="821498"/>
                </a:lnTo>
                <a:lnTo>
                  <a:pt x="2063458" y="826667"/>
                </a:lnTo>
                <a:lnTo>
                  <a:pt x="2055141" y="831438"/>
                </a:lnTo>
                <a:lnTo>
                  <a:pt x="2046824" y="835017"/>
                </a:lnTo>
                <a:lnTo>
                  <a:pt x="2037319" y="837800"/>
                </a:lnTo>
                <a:lnTo>
                  <a:pt x="2032566" y="838595"/>
                </a:lnTo>
                <a:lnTo>
                  <a:pt x="2028210" y="838993"/>
                </a:lnTo>
                <a:lnTo>
                  <a:pt x="2023457" y="839390"/>
                </a:lnTo>
                <a:lnTo>
                  <a:pt x="2018705" y="839788"/>
                </a:lnTo>
                <a:lnTo>
                  <a:pt x="2013556" y="839390"/>
                </a:lnTo>
                <a:lnTo>
                  <a:pt x="2008407" y="838993"/>
                </a:lnTo>
                <a:lnTo>
                  <a:pt x="2004051" y="838595"/>
                </a:lnTo>
                <a:lnTo>
                  <a:pt x="1999298" y="837800"/>
                </a:lnTo>
                <a:lnTo>
                  <a:pt x="1990189" y="835017"/>
                </a:lnTo>
                <a:lnTo>
                  <a:pt x="1981872" y="831438"/>
                </a:lnTo>
                <a:lnTo>
                  <a:pt x="1973556" y="826667"/>
                </a:lnTo>
                <a:lnTo>
                  <a:pt x="1965635" y="821498"/>
                </a:lnTo>
                <a:lnTo>
                  <a:pt x="1958110" y="815533"/>
                </a:lnTo>
                <a:lnTo>
                  <a:pt x="1951773" y="808774"/>
                </a:lnTo>
                <a:lnTo>
                  <a:pt x="1946276" y="802221"/>
                </a:lnTo>
                <a:lnTo>
                  <a:pt x="1946276" y="1749822"/>
                </a:lnTo>
                <a:lnTo>
                  <a:pt x="1946276" y="1754982"/>
                </a:lnTo>
                <a:lnTo>
                  <a:pt x="1945481" y="1760141"/>
                </a:lnTo>
                <a:lnTo>
                  <a:pt x="1944686" y="1764904"/>
                </a:lnTo>
                <a:lnTo>
                  <a:pt x="1943095" y="1769666"/>
                </a:lnTo>
                <a:lnTo>
                  <a:pt x="1941107" y="1774825"/>
                </a:lnTo>
                <a:lnTo>
                  <a:pt x="1939119" y="1778794"/>
                </a:lnTo>
                <a:lnTo>
                  <a:pt x="1936336" y="1783160"/>
                </a:lnTo>
                <a:lnTo>
                  <a:pt x="1933156" y="1786732"/>
                </a:lnTo>
                <a:lnTo>
                  <a:pt x="1930372" y="1789907"/>
                </a:lnTo>
                <a:lnTo>
                  <a:pt x="1926794" y="1793082"/>
                </a:lnTo>
                <a:lnTo>
                  <a:pt x="1923216" y="1795860"/>
                </a:lnTo>
                <a:lnTo>
                  <a:pt x="1919240" y="1797844"/>
                </a:lnTo>
                <a:lnTo>
                  <a:pt x="1914866" y="1799828"/>
                </a:lnTo>
                <a:lnTo>
                  <a:pt x="1910493" y="1801019"/>
                </a:lnTo>
                <a:lnTo>
                  <a:pt x="1906119" y="1801416"/>
                </a:lnTo>
                <a:lnTo>
                  <a:pt x="1901746" y="1801813"/>
                </a:lnTo>
                <a:lnTo>
                  <a:pt x="1770541" y="1801813"/>
                </a:lnTo>
                <a:lnTo>
                  <a:pt x="1766167" y="1801416"/>
                </a:lnTo>
                <a:lnTo>
                  <a:pt x="1761794" y="1801019"/>
                </a:lnTo>
                <a:lnTo>
                  <a:pt x="1757420" y="1799828"/>
                </a:lnTo>
                <a:lnTo>
                  <a:pt x="1753444" y="1797844"/>
                </a:lnTo>
                <a:lnTo>
                  <a:pt x="1749468" y="1795860"/>
                </a:lnTo>
                <a:lnTo>
                  <a:pt x="1745493" y="1793082"/>
                </a:lnTo>
                <a:lnTo>
                  <a:pt x="1741914" y="1789907"/>
                </a:lnTo>
                <a:lnTo>
                  <a:pt x="1738734" y="1786732"/>
                </a:lnTo>
                <a:lnTo>
                  <a:pt x="1735950" y="1783160"/>
                </a:lnTo>
                <a:lnTo>
                  <a:pt x="1733565" y="1778794"/>
                </a:lnTo>
                <a:lnTo>
                  <a:pt x="1731179" y="1774825"/>
                </a:lnTo>
                <a:lnTo>
                  <a:pt x="1729191" y="1769666"/>
                </a:lnTo>
                <a:lnTo>
                  <a:pt x="1727999" y="1764904"/>
                </a:lnTo>
                <a:lnTo>
                  <a:pt x="1726408" y="1760141"/>
                </a:lnTo>
                <a:lnTo>
                  <a:pt x="1726011" y="1754982"/>
                </a:lnTo>
                <a:lnTo>
                  <a:pt x="1725613" y="1749822"/>
                </a:lnTo>
                <a:lnTo>
                  <a:pt x="1725613" y="803700"/>
                </a:lnTo>
                <a:lnTo>
                  <a:pt x="1721366" y="808774"/>
                </a:lnTo>
                <a:lnTo>
                  <a:pt x="1714647" y="815533"/>
                </a:lnTo>
                <a:lnTo>
                  <a:pt x="1707928" y="821498"/>
                </a:lnTo>
                <a:lnTo>
                  <a:pt x="1700024" y="826667"/>
                </a:lnTo>
                <a:lnTo>
                  <a:pt x="1691725" y="831438"/>
                </a:lnTo>
                <a:lnTo>
                  <a:pt x="1683030" y="835017"/>
                </a:lnTo>
                <a:lnTo>
                  <a:pt x="1673940" y="837800"/>
                </a:lnTo>
                <a:lnTo>
                  <a:pt x="1669197" y="838595"/>
                </a:lnTo>
                <a:lnTo>
                  <a:pt x="1664455" y="838993"/>
                </a:lnTo>
                <a:lnTo>
                  <a:pt x="1659712" y="839390"/>
                </a:lnTo>
                <a:lnTo>
                  <a:pt x="1654970" y="839788"/>
                </a:lnTo>
                <a:lnTo>
                  <a:pt x="1650227" y="839390"/>
                </a:lnTo>
                <a:lnTo>
                  <a:pt x="1645484" y="838993"/>
                </a:lnTo>
                <a:lnTo>
                  <a:pt x="1640347" y="838595"/>
                </a:lnTo>
                <a:lnTo>
                  <a:pt x="1635604" y="837800"/>
                </a:lnTo>
                <a:lnTo>
                  <a:pt x="1626909" y="835017"/>
                </a:lnTo>
                <a:lnTo>
                  <a:pt x="1618214" y="831438"/>
                </a:lnTo>
                <a:lnTo>
                  <a:pt x="1609915" y="826667"/>
                </a:lnTo>
                <a:lnTo>
                  <a:pt x="1602011" y="821498"/>
                </a:lnTo>
                <a:lnTo>
                  <a:pt x="1594897" y="815533"/>
                </a:lnTo>
                <a:lnTo>
                  <a:pt x="1588178" y="808774"/>
                </a:lnTo>
                <a:lnTo>
                  <a:pt x="1581855" y="801219"/>
                </a:lnTo>
                <a:lnTo>
                  <a:pt x="1576717" y="792869"/>
                </a:lnTo>
                <a:lnTo>
                  <a:pt x="1571974" y="784122"/>
                </a:lnTo>
                <a:lnTo>
                  <a:pt x="1568022" y="774976"/>
                </a:lnTo>
                <a:lnTo>
                  <a:pt x="1564860" y="765036"/>
                </a:lnTo>
                <a:lnTo>
                  <a:pt x="1562094" y="754698"/>
                </a:lnTo>
                <a:lnTo>
                  <a:pt x="1560908" y="743962"/>
                </a:lnTo>
                <a:lnTo>
                  <a:pt x="1560513" y="733624"/>
                </a:lnTo>
                <a:lnTo>
                  <a:pt x="1560908" y="722491"/>
                </a:lnTo>
                <a:lnTo>
                  <a:pt x="1562094" y="712153"/>
                </a:lnTo>
                <a:lnTo>
                  <a:pt x="1564860" y="701815"/>
                </a:lnTo>
                <a:lnTo>
                  <a:pt x="1568022" y="692272"/>
                </a:lnTo>
                <a:lnTo>
                  <a:pt x="1571974" y="682729"/>
                </a:lnTo>
                <a:lnTo>
                  <a:pt x="1576717" y="673584"/>
                </a:lnTo>
                <a:lnTo>
                  <a:pt x="1581855" y="666029"/>
                </a:lnTo>
                <a:lnTo>
                  <a:pt x="1588178" y="658475"/>
                </a:lnTo>
                <a:lnTo>
                  <a:pt x="1594897" y="651318"/>
                </a:lnTo>
                <a:lnTo>
                  <a:pt x="1602011" y="645353"/>
                </a:lnTo>
                <a:lnTo>
                  <a:pt x="1609915" y="639787"/>
                </a:lnTo>
                <a:lnTo>
                  <a:pt x="1618214" y="635413"/>
                </a:lnTo>
                <a:lnTo>
                  <a:pt x="1626909" y="631834"/>
                </a:lnTo>
                <a:lnTo>
                  <a:pt x="1635604" y="629449"/>
                </a:lnTo>
                <a:lnTo>
                  <a:pt x="1640347" y="627858"/>
                </a:lnTo>
                <a:lnTo>
                  <a:pt x="1645484" y="627461"/>
                </a:lnTo>
                <a:lnTo>
                  <a:pt x="1650227" y="627063"/>
                </a:lnTo>
                <a:close/>
                <a:moveTo>
                  <a:pt x="1109068" y="0"/>
                </a:moveTo>
                <a:lnTo>
                  <a:pt x="1663204" y="293093"/>
                </a:lnTo>
                <a:lnTo>
                  <a:pt x="2217738" y="585788"/>
                </a:lnTo>
                <a:lnTo>
                  <a:pt x="1109068" y="585788"/>
                </a:lnTo>
                <a:lnTo>
                  <a:pt x="0" y="585788"/>
                </a:lnTo>
                <a:lnTo>
                  <a:pt x="554534" y="293093"/>
                </a:lnTo>
                <a:lnTo>
                  <a:pt x="1109068"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27" name="KSO_Shape"/>
          <p:cNvSpPr>
            <a:spLocks/>
          </p:cNvSpPr>
          <p:nvPr/>
        </p:nvSpPr>
        <p:spPr bwMode="auto">
          <a:xfrm>
            <a:off x="7070637" y="2519633"/>
            <a:ext cx="418598" cy="285346"/>
          </a:xfrm>
          <a:custGeom>
            <a:avLst/>
            <a:gdLst/>
            <a:ahLst/>
            <a:cxnLst/>
            <a:rect l="0" t="0" r="r" b="b"/>
            <a:pathLst>
              <a:path w="2608263" h="1778000">
                <a:moveTo>
                  <a:pt x="1956693" y="381000"/>
                </a:moveTo>
                <a:lnTo>
                  <a:pt x="1966217" y="381397"/>
                </a:lnTo>
                <a:lnTo>
                  <a:pt x="1975740" y="382192"/>
                </a:lnTo>
                <a:lnTo>
                  <a:pt x="1986057" y="382986"/>
                </a:lnTo>
                <a:lnTo>
                  <a:pt x="1995581" y="384575"/>
                </a:lnTo>
                <a:lnTo>
                  <a:pt x="2005501" y="386562"/>
                </a:lnTo>
                <a:lnTo>
                  <a:pt x="2017819" y="388548"/>
                </a:lnTo>
                <a:lnTo>
                  <a:pt x="2025739" y="391726"/>
                </a:lnTo>
                <a:lnTo>
                  <a:pt x="2035263" y="394904"/>
                </a:lnTo>
                <a:lnTo>
                  <a:pt x="2045580" y="398876"/>
                </a:lnTo>
                <a:lnTo>
                  <a:pt x="2055500" y="403246"/>
                </a:lnTo>
                <a:lnTo>
                  <a:pt x="2065421" y="408807"/>
                </a:lnTo>
                <a:lnTo>
                  <a:pt x="2075738" y="414766"/>
                </a:lnTo>
                <a:lnTo>
                  <a:pt x="2101927" y="438998"/>
                </a:lnTo>
                <a:lnTo>
                  <a:pt x="2143990" y="446149"/>
                </a:lnTo>
                <a:lnTo>
                  <a:pt x="2147958" y="448929"/>
                </a:lnTo>
                <a:lnTo>
                  <a:pt x="2151926" y="452107"/>
                </a:lnTo>
                <a:lnTo>
                  <a:pt x="2155497" y="455683"/>
                </a:lnTo>
                <a:lnTo>
                  <a:pt x="2158672" y="459655"/>
                </a:lnTo>
                <a:lnTo>
                  <a:pt x="2161847" y="464025"/>
                </a:lnTo>
                <a:lnTo>
                  <a:pt x="2164624" y="468395"/>
                </a:lnTo>
                <a:lnTo>
                  <a:pt x="2169783" y="477531"/>
                </a:lnTo>
                <a:lnTo>
                  <a:pt x="2173751" y="485874"/>
                </a:lnTo>
                <a:lnTo>
                  <a:pt x="2176529" y="493024"/>
                </a:lnTo>
                <a:lnTo>
                  <a:pt x="2179306" y="499380"/>
                </a:lnTo>
                <a:lnTo>
                  <a:pt x="2182878" y="516064"/>
                </a:lnTo>
                <a:lnTo>
                  <a:pt x="2186052" y="532749"/>
                </a:lnTo>
                <a:lnTo>
                  <a:pt x="2188036" y="549433"/>
                </a:lnTo>
                <a:lnTo>
                  <a:pt x="2189623" y="565720"/>
                </a:lnTo>
                <a:lnTo>
                  <a:pt x="2190417" y="582008"/>
                </a:lnTo>
                <a:lnTo>
                  <a:pt x="2190814" y="598692"/>
                </a:lnTo>
                <a:lnTo>
                  <a:pt x="2190814" y="615376"/>
                </a:lnTo>
                <a:lnTo>
                  <a:pt x="2190417" y="632855"/>
                </a:lnTo>
                <a:lnTo>
                  <a:pt x="2190020" y="642389"/>
                </a:lnTo>
                <a:lnTo>
                  <a:pt x="2188830" y="656293"/>
                </a:lnTo>
                <a:lnTo>
                  <a:pt x="2185259" y="692840"/>
                </a:lnTo>
                <a:lnTo>
                  <a:pt x="2183671" y="711908"/>
                </a:lnTo>
                <a:lnTo>
                  <a:pt x="2182878" y="730578"/>
                </a:lnTo>
                <a:lnTo>
                  <a:pt x="2182084" y="746468"/>
                </a:lnTo>
                <a:lnTo>
                  <a:pt x="2182481" y="753221"/>
                </a:lnTo>
                <a:lnTo>
                  <a:pt x="2182878" y="758386"/>
                </a:lnTo>
                <a:lnTo>
                  <a:pt x="2183671" y="765139"/>
                </a:lnTo>
                <a:lnTo>
                  <a:pt x="2184862" y="771098"/>
                </a:lnTo>
                <a:lnTo>
                  <a:pt x="2186449" y="775865"/>
                </a:lnTo>
                <a:lnTo>
                  <a:pt x="2188433" y="779837"/>
                </a:lnTo>
                <a:lnTo>
                  <a:pt x="2192798" y="787782"/>
                </a:lnTo>
                <a:lnTo>
                  <a:pt x="2195179" y="792152"/>
                </a:lnTo>
                <a:lnTo>
                  <a:pt x="2198353" y="798508"/>
                </a:lnTo>
                <a:lnTo>
                  <a:pt x="2200734" y="804069"/>
                </a:lnTo>
                <a:lnTo>
                  <a:pt x="2202719" y="810028"/>
                </a:lnTo>
                <a:lnTo>
                  <a:pt x="2204306" y="815987"/>
                </a:lnTo>
                <a:lnTo>
                  <a:pt x="2205496" y="822343"/>
                </a:lnTo>
                <a:lnTo>
                  <a:pt x="2206687" y="829096"/>
                </a:lnTo>
                <a:lnTo>
                  <a:pt x="2207480" y="835452"/>
                </a:lnTo>
                <a:lnTo>
                  <a:pt x="2207877" y="842205"/>
                </a:lnTo>
                <a:lnTo>
                  <a:pt x="2207877" y="848561"/>
                </a:lnTo>
                <a:lnTo>
                  <a:pt x="2207480" y="862465"/>
                </a:lnTo>
                <a:lnTo>
                  <a:pt x="2206290" y="875177"/>
                </a:lnTo>
                <a:lnTo>
                  <a:pt x="2204306" y="887889"/>
                </a:lnTo>
                <a:lnTo>
                  <a:pt x="2202321" y="899806"/>
                </a:lnTo>
                <a:lnTo>
                  <a:pt x="2199544" y="913312"/>
                </a:lnTo>
                <a:lnTo>
                  <a:pt x="2197560" y="920463"/>
                </a:lnTo>
                <a:lnTo>
                  <a:pt x="2195179" y="927613"/>
                </a:lnTo>
                <a:lnTo>
                  <a:pt x="2192798" y="934367"/>
                </a:lnTo>
                <a:lnTo>
                  <a:pt x="2190020" y="941517"/>
                </a:lnTo>
                <a:lnTo>
                  <a:pt x="2186846" y="947873"/>
                </a:lnTo>
                <a:lnTo>
                  <a:pt x="2183275" y="953037"/>
                </a:lnTo>
                <a:lnTo>
                  <a:pt x="2181291" y="955818"/>
                </a:lnTo>
                <a:lnTo>
                  <a:pt x="2178909" y="958201"/>
                </a:lnTo>
                <a:lnTo>
                  <a:pt x="2176132" y="960188"/>
                </a:lnTo>
                <a:lnTo>
                  <a:pt x="2173354" y="961777"/>
                </a:lnTo>
                <a:lnTo>
                  <a:pt x="2167799" y="965749"/>
                </a:lnTo>
                <a:lnTo>
                  <a:pt x="2162243" y="968530"/>
                </a:lnTo>
                <a:lnTo>
                  <a:pt x="2156291" y="971708"/>
                </a:lnTo>
                <a:lnTo>
                  <a:pt x="2151133" y="975283"/>
                </a:lnTo>
                <a:lnTo>
                  <a:pt x="2147958" y="977269"/>
                </a:lnTo>
                <a:lnTo>
                  <a:pt x="2145974" y="979653"/>
                </a:lnTo>
                <a:lnTo>
                  <a:pt x="2143593" y="982434"/>
                </a:lnTo>
                <a:lnTo>
                  <a:pt x="2142006" y="985612"/>
                </a:lnTo>
                <a:lnTo>
                  <a:pt x="2139625" y="990379"/>
                </a:lnTo>
                <a:lnTo>
                  <a:pt x="2137641" y="995543"/>
                </a:lnTo>
                <a:lnTo>
                  <a:pt x="2136450" y="1000707"/>
                </a:lnTo>
                <a:lnTo>
                  <a:pt x="2135260" y="1005871"/>
                </a:lnTo>
                <a:lnTo>
                  <a:pt x="2134466" y="1011433"/>
                </a:lnTo>
                <a:lnTo>
                  <a:pt x="2133673" y="1016597"/>
                </a:lnTo>
                <a:lnTo>
                  <a:pt x="2132879" y="1028514"/>
                </a:lnTo>
                <a:lnTo>
                  <a:pt x="2132085" y="1039637"/>
                </a:lnTo>
                <a:lnTo>
                  <a:pt x="2131292" y="1051158"/>
                </a:lnTo>
                <a:lnTo>
                  <a:pt x="2130895" y="1056719"/>
                </a:lnTo>
                <a:lnTo>
                  <a:pt x="2130101" y="1061883"/>
                </a:lnTo>
                <a:lnTo>
                  <a:pt x="2128911" y="1067445"/>
                </a:lnTo>
                <a:lnTo>
                  <a:pt x="2127721" y="1072212"/>
                </a:lnTo>
                <a:lnTo>
                  <a:pt x="2125736" y="1078170"/>
                </a:lnTo>
                <a:lnTo>
                  <a:pt x="2123355" y="1082937"/>
                </a:lnTo>
                <a:lnTo>
                  <a:pt x="2120578" y="1087307"/>
                </a:lnTo>
                <a:lnTo>
                  <a:pt x="2117800" y="1091280"/>
                </a:lnTo>
                <a:lnTo>
                  <a:pt x="2112245" y="1098430"/>
                </a:lnTo>
                <a:lnTo>
                  <a:pt x="2106293" y="1105183"/>
                </a:lnTo>
                <a:lnTo>
                  <a:pt x="2103515" y="1109156"/>
                </a:lnTo>
                <a:lnTo>
                  <a:pt x="2101134" y="1112731"/>
                </a:lnTo>
                <a:lnTo>
                  <a:pt x="2098356" y="1116703"/>
                </a:lnTo>
                <a:lnTo>
                  <a:pt x="2096372" y="1121470"/>
                </a:lnTo>
                <a:lnTo>
                  <a:pt x="2093991" y="1126237"/>
                </a:lnTo>
                <a:lnTo>
                  <a:pt x="2092801" y="1131799"/>
                </a:lnTo>
                <a:lnTo>
                  <a:pt x="2091610" y="1138155"/>
                </a:lnTo>
                <a:lnTo>
                  <a:pt x="2090817" y="1145305"/>
                </a:lnTo>
                <a:lnTo>
                  <a:pt x="2127721" y="1150470"/>
                </a:lnTo>
                <a:lnTo>
                  <a:pt x="2138435" y="1173907"/>
                </a:lnTo>
                <a:lnTo>
                  <a:pt x="2144783" y="1187016"/>
                </a:lnTo>
                <a:lnTo>
                  <a:pt x="2152323" y="1201317"/>
                </a:lnTo>
                <a:lnTo>
                  <a:pt x="2159863" y="1214426"/>
                </a:lnTo>
                <a:lnTo>
                  <a:pt x="2163831" y="1220782"/>
                </a:lnTo>
                <a:lnTo>
                  <a:pt x="2167799" y="1226741"/>
                </a:lnTo>
                <a:lnTo>
                  <a:pt x="2171767" y="1231905"/>
                </a:lnTo>
                <a:lnTo>
                  <a:pt x="2175735" y="1236672"/>
                </a:lnTo>
                <a:lnTo>
                  <a:pt x="2180497" y="1240645"/>
                </a:lnTo>
                <a:lnTo>
                  <a:pt x="2184862" y="1243823"/>
                </a:lnTo>
                <a:lnTo>
                  <a:pt x="2241606" y="1259713"/>
                </a:lnTo>
                <a:lnTo>
                  <a:pt x="2293192" y="1281164"/>
                </a:lnTo>
                <a:lnTo>
                  <a:pt x="2345572" y="1303807"/>
                </a:lnTo>
                <a:lnTo>
                  <a:pt x="2397951" y="1326053"/>
                </a:lnTo>
                <a:lnTo>
                  <a:pt x="2449140" y="1347902"/>
                </a:lnTo>
                <a:lnTo>
                  <a:pt x="2461045" y="1352669"/>
                </a:lnTo>
                <a:lnTo>
                  <a:pt x="2472552" y="1356641"/>
                </a:lnTo>
                <a:lnTo>
                  <a:pt x="2496361" y="1365381"/>
                </a:lnTo>
                <a:lnTo>
                  <a:pt x="2519773" y="1373723"/>
                </a:lnTo>
                <a:lnTo>
                  <a:pt x="2530884" y="1378093"/>
                </a:lnTo>
                <a:lnTo>
                  <a:pt x="2541995" y="1382860"/>
                </a:lnTo>
                <a:lnTo>
                  <a:pt x="2552312" y="1388421"/>
                </a:lnTo>
                <a:lnTo>
                  <a:pt x="2562233" y="1394380"/>
                </a:lnTo>
                <a:lnTo>
                  <a:pt x="2566597" y="1397558"/>
                </a:lnTo>
                <a:lnTo>
                  <a:pt x="2571756" y="1400736"/>
                </a:lnTo>
                <a:lnTo>
                  <a:pt x="2576121" y="1404311"/>
                </a:lnTo>
                <a:lnTo>
                  <a:pt x="2580089" y="1407886"/>
                </a:lnTo>
                <a:lnTo>
                  <a:pt x="2584057" y="1411859"/>
                </a:lnTo>
                <a:lnTo>
                  <a:pt x="2587629" y="1416228"/>
                </a:lnTo>
                <a:lnTo>
                  <a:pt x="2591200" y="1420598"/>
                </a:lnTo>
                <a:lnTo>
                  <a:pt x="2594375" y="1425365"/>
                </a:lnTo>
                <a:lnTo>
                  <a:pt x="2597946" y="1430132"/>
                </a:lnTo>
                <a:lnTo>
                  <a:pt x="2600723" y="1435296"/>
                </a:lnTo>
                <a:lnTo>
                  <a:pt x="2603105" y="1440858"/>
                </a:lnTo>
                <a:lnTo>
                  <a:pt x="2605089" y="1446817"/>
                </a:lnTo>
                <a:lnTo>
                  <a:pt x="2605485" y="1465487"/>
                </a:lnTo>
                <a:lnTo>
                  <a:pt x="2605882" y="1488528"/>
                </a:lnTo>
                <a:lnTo>
                  <a:pt x="2607073" y="1542951"/>
                </a:lnTo>
                <a:lnTo>
                  <a:pt x="2608263" y="1599757"/>
                </a:lnTo>
                <a:lnTo>
                  <a:pt x="2608263" y="1625975"/>
                </a:lnTo>
                <a:lnTo>
                  <a:pt x="2608263" y="1649413"/>
                </a:lnTo>
                <a:lnTo>
                  <a:pt x="2308271" y="1649413"/>
                </a:lnTo>
                <a:lnTo>
                  <a:pt x="2307081" y="1594196"/>
                </a:lnTo>
                <a:lnTo>
                  <a:pt x="2305493" y="1538581"/>
                </a:lnTo>
                <a:lnTo>
                  <a:pt x="2305097" y="1494486"/>
                </a:lnTo>
                <a:lnTo>
                  <a:pt x="2305097" y="1482172"/>
                </a:lnTo>
                <a:lnTo>
                  <a:pt x="2301129" y="1470651"/>
                </a:lnTo>
                <a:lnTo>
                  <a:pt x="2297557" y="1461117"/>
                </a:lnTo>
                <a:lnTo>
                  <a:pt x="2293986" y="1451981"/>
                </a:lnTo>
                <a:lnTo>
                  <a:pt x="2289224" y="1443241"/>
                </a:lnTo>
                <a:lnTo>
                  <a:pt x="2284859" y="1434899"/>
                </a:lnTo>
                <a:lnTo>
                  <a:pt x="2280097" y="1426954"/>
                </a:lnTo>
                <a:lnTo>
                  <a:pt x="2275335" y="1419406"/>
                </a:lnTo>
                <a:lnTo>
                  <a:pt x="2270177" y="1411859"/>
                </a:lnTo>
                <a:lnTo>
                  <a:pt x="2264621" y="1405106"/>
                </a:lnTo>
                <a:lnTo>
                  <a:pt x="2258669" y="1398352"/>
                </a:lnTo>
                <a:lnTo>
                  <a:pt x="2252717" y="1391996"/>
                </a:lnTo>
                <a:lnTo>
                  <a:pt x="2246765" y="1386435"/>
                </a:lnTo>
                <a:lnTo>
                  <a:pt x="2240416" y="1380079"/>
                </a:lnTo>
                <a:lnTo>
                  <a:pt x="2234067" y="1374915"/>
                </a:lnTo>
                <a:lnTo>
                  <a:pt x="2226924" y="1369750"/>
                </a:lnTo>
                <a:lnTo>
                  <a:pt x="2220178" y="1364983"/>
                </a:lnTo>
                <a:lnTo>
                  <a:pt x="2213433" y="1360217"/>
                </a:lnTo>
                <a:lnTo>
                  <a:pt x="2206290" y="1355450"/>
                </a:lnTo>
                <a:lnTo>
                  <a:pt x="2198750" y="1351080"/>
                </a:lnTo>
                <a:lnTo>
                  <a:pt x="2184465" y="1343532"/>
                </a:lnTo>
                <a:lnTo>
                  <a:pt x="2169386" y="1336382"/>
                </a:lnTo>
                <a:lnTo>
                  <a:pt x="2154307" y="1330026"/>
                </a:lnTo>
                <a:lnTo>
                  <a:pt x="2139228" y="1323670"/>
                </a:lnTo>
                <a:lnTo>
                  <a:pt x="2124546" y="1318108"/>
                </a:lnTo>
                <a:lnTo>
                  <a:pt x="2095578" y="1307780"/>
                </a:lnTo>
                <a:lnTo>
                  <a:pt x="2067405" y="1297849"/>
                </a:lnTo>
                <a:lnTo>
                  <a:pt x="2053913" y="1293082"/>
                </a:lnTo>
                <a:lnTo>
                  <a:pt x="2041215" y="1287917"/>
                </a:lnTo>
                <a:lnTo>
                  <a:pt x="1985264" y="1263685"/>
                </a:lnTo>
                <a:lnTo>
                  <a:pt x="1926932" y="1239056"/>
                </a:lnTo>
                <a:lnTo>
                  <a:pt x="1840427" y="1202112"/>
                </a:lnTo>
                <a:lnTo>
                  <a:pt x="1797571" y="1183441"/>
                </a:lnTo>
                <a:lnTo>
                  <a:pt x="1755111" y="1166359"/>
                </a:lnTo>
                <a:lnTo>
                  <a:pt x="1762651" y="1150470"/>
                </a:lnTo>
                <a:lnTo>
                  <a:pt x="1790031" y="1143716"/>
                </a:lnTo>
                <a:lnTo>
                  <a:pt x="1788047" y="1138155"/>
                </a:lnTo>
                <a:lnTo>
                  <a:pt x="1786460" y="1132196"/>
                </a:lnTo>
                <a:lnTo>
                  <a:pt x="1784873" y="1127429"/>
                </a:lnTo>
                <a:lnTo>
                  <a:pt x="1782492" y="1123457"/>
                </a:lnTo>
                <a:lnTo>
                  <a:pt x="1780111" y="1119484"/>
                </a:lnTo>
                <a:lnTo>
                  <a:pt x="1777730" y="1115909"/>
                </a:lnTo>
                <a:lnTo>
                  <a:pt x="1772571" y="1109950"/>
                </a:lnTo>
                <a:lnTo>
                  <a:pt x="1767413" y="1103594"/>
                </a:lnTo>
                <a:lnTo>
                  <a:pt x="1762254" y="1097636"/>
                </a:lnTo>
                <a:lnTo>
                  <a:pt x="1759476" y="1094458"/>
                </a:lnTo>
                <a:lnTo>
                  <a:pt x="1757095" y="1091280"/>
                </a:lnTo>
                <a:lnTo>
                  <a:pt x="1755111" y="1087307"/>
                </a:lnTo>
                <a:lnTo>
                  <a:pt x="1753524" y="1082937"/>
                </a:lnTo>
                <a:lnTo>
                  <a:pt x="1743207" y="973694"/>
                </a:lnTo>
                <a:lnTo>
                  <a:pt x="1743207" y="974091"/>
                </a:lnTo>
                <a:lnTo>
                  <a:pt x="1742413" y="974091"/>
                </a:lnTo>
                <a:lnTo>
                  <a:pt x="1739636" y="973694"/>
                </a:lnTo>
                <a:lnTo>
                  <a:pt x="1730112" y="972105"/>
                </a:lnTo>
                <a:lnTo>
                  <a:pt x="1720985" y="969324"/>
                </a:lnTo>
                <a:lnTo>
                  <a:pt x="1717414" y="968133"/>
                </a:lnTo>
                <a:lnTo>
                  <a:pt x="1715033" y="967338"/>
                </a:lnTo>
                <a:lnTo>
                  <a:pt x="1711065" y="963763"/>
                </a:lnTo>
                <a:lnTo>
                  <a:pt x="1707097" y="960188"/>
                </a:lnTo>
                <a:lnTo>
                  <a:pt x="1703129" y="955818"/>
                </a:lnTo>
                <a:lnTo>
                  <a:pt x="1699954" y="950654"/>
                </a:lnTo>
                <a:lnTo>
                  <a:pt x="1697177" y="945490"/>
                </a:lnTo>
                <a:lnTo>
                  <a:pt x="1694399" y="939531"/>
                </a:lnTo>
                <a:lnTo>
                  <a:pt x="1692018" y="932778"/>
                </a:lnTo>
                <a:lnTo>
                  <a:pt x="1689637" y="926422"/>
                </a:lnTo>
                <a:lnTo>
                  <a:pt x="1688050" y="919668"/>
                </a:lnTo>
                <a:lnTo>
                  <a:pt x="1686066" y="912518"/>
                </a:lnTo>
                <a:lnTo>
                  <a:pt x="1683288" y="897423"/>
                </a:lnTo>
                <a:lnTo>
                  <a:pt x="1681304" y="882327"/>
                </a:lnTo>
                <a:lnTo>
                  <a:pt x="1679717" y="867232"/>
                </a:lnTo>
                <a:lnTo>
                  <a:pt x="1684875" y="862465"/>
                </a:lnTo>
                <a:lnTo>
                  <a:pt x="1689637" y="857698"/>
                </a:lnTo>
                <a:lnTo>
                  <a:pt x="1694796" y="851739"/>
                </a:lnTo>
                <a:lnTo>
                  <a:pt x="1699161" y="845780"/>
                </a:lnTo>
                <a:lnTo>
                  <a:pt x="1703525" y="839424"/>
                </a:lnTo>
                <a:lnTo>
                  <a:pt x="1707891" y="832671"/>
                </a:lnTo>
                <a:lnTo>
                  <a:pt x="1711462" y="825918"/>
                </a:lnTo>
                <a:lnTo>
                  <a:pt x="1715033" y="818767"/>
                </a:lnTo>
                <a:lnTo>
                  <a:pt x="1718208" y="811617"/>
                </a:lnTo>
                <a:lnTo>
                  <a:pt x="1720985" y="804466"/>
                </a:lnTo>
                <a:lnTo>
                  <a:pt x="1726144" y="790166"/>
                </a:lnTo>
                <a:lnTo>
                  <a:pt x="1730509" y="776262"/>
                </a:lnTo>
                <a:lnTo>
                  <a:pt x="1734080" y="762755"/>
                </a:lnTo>
                <a:lnTo>
                  <a:pt x="1736858" y="750838"/>
                </a:lnTo>
                <a:lnTo>
                  <a:pt x="1738842" y="740510"/>
                </a:lnTo>
                <a:lnTo>
                  <a:pt x="1742413" y="720647"/>
                </a:lnTo>
                <a:lnTo>
                  <a:pt x="1743604" y="709524"/>
                </a:lnTo>
                <a:lnTo>
                  <a:pt x="1745191" y="698798"/>
                </a:lnTo>
                <a:lnTo>
                  <a:pt x="1746381" y="687278"/>
                </a:lnTo>
                <a:lnTo>
                  <a:pt x="1747175" y="675361"/>
                </a:lnTo>
                <a:lnTo>
                  <a:pt x="1747572" y="663443"/>
                </a:lnTo>
                <a:lnTo>
                  <a:pt x="1747572" y="651129"/>
                </a:lnTo>
                <a:lnTo>
                  <a:pt x="1747175" y="638814"/>
                </a:lnTo>
                <a:lnTo>
                  <a:pt x="1746381" y="626102"/>
                </a:lnTo>
                <a:lnTo>
                  <a:pt x="1744794" y="613787"/>
                </a:lnTo>
                <a:lnTo>
                  <a:pt x="1742810" y="601473"/>
                </a:lnTo>
                <a:lnTo>
                  <a:pt x="1740033" y="589158"/>
                </a:lnTo>
                <a:lnTo>
                  <a:pt x="1736461" y="576843"/>
                </a:lnTo>
                <a:lnTo>
                  <a:pt x="1732096" y="564529"/>
                </a:lnTo>
                <a:lnTo>
                  <a:pt x="1726937" y="553008"/>
                </a:lnTo>
                <a:lnTo>
                  <a:pt x="1723366" y="546255"/>
                </a:lnTo>
                <a:lnTo>
                  <a:pt x="1720192" y="539899"/>
                </a:lnTo>
                <a:lnTo>
                  <a:pt x="1715033" y="530365"/>
                </a:lnTo>
                <a:lnTo>
                  <a:pt x="1712652" y="526393"/>
                </a:lnTo>
                <a:lnTo>
                  <a:pt x="1711859" y="521229"/>
                </a:lnTo>
                <a:lnTo>
                  <a:pt x="1711859" y="516064"/>
                </a:lnTo>
                <a:lnTo>
                  <a:pt x="1711462" y="509708"/>
                </a:lnTo>
                <a:lnTo>
                  <a:pt x="1712255" y="493421"/>
                </a:lnTo>
                <a:lnTo>
                  <a:pt x="1716223" y="486271"/>
                </a:lnTo>
                <a:lnTo>
                  <a:pt x="1720192" y="479915"/>
                </a:lnTo>
                <a:lnTo>
                  <a:pt x="1724557" y="473559"/>
                </a:lnTo>
                <a:lnTo>
                  <a:pt x="1728922" y="467600"/>
                </a:lnTo>
                <a:lnTo>
                  <a:pt x="1734080" y="462039"/>
                </a:lnTo>
                <a:lnTo>
                  <a:pt x="1738842" y="456477"/>
                </a:lnTo>
                <a:lnTo>
                  <a:pt x="1743604" y="451313"/>
                </a:lnTo>
                <a:lnTo>
                  <a:pt x="1748762" y="446546"/>
                </a:lnTo>
                <a:lnTo>
                  <a:pt x="1754318" y="442176"/>
                </a:lnTo>
                <a:lnTo>
                  <a:pt x="1759476" y="438204"/>
                </a:lnTo>
                <a:lnTo>
                  <a:pt x="1765429" y="434231"/>
                </a:lnTo>
                <a:lnTo>
                  <a:pt x="1771381" y="430259"/>
                </a:lnTo>
                <a:lnTo>
                  <a:pt x="1776936" y="427081"/>
                </a:lnTo>
                <a:lnTo>
                  <a:pt x="1782888" y="424300"/>
                </a:lnTo>
                <a:lnTo>
                  <a:pt x="1789634" y="421917"/>
                </a:lnTo>
                <a:lnTo>
                  <a:pt x="1795587" y="419533"/>
                </a:lnTo>
                <a:lnTo>
                  <a:pt x="1820983" y="409999"/>
                </a:lnTo>
                <a:lnTo>
                  <a:pt x="1834871" y="404438"/>
                </a:lnTo>
                <a:lnTo>
                  <a:pt x="1849950" y="399273"/>
                </a:lnTo>
                <a:lnTo>
                  <a:pt x="1865823" y="394506"/>
                </a:lnTo>
                <a:lnTo>
                  <a:pt x="1882886" y="390137"/>
                </a:lnTo>
                <a:lnTo>
                  <a:pt x="1900742" y="386562"/>
                </a:lnTo>
                <a:lnTo>
                  <a:pt x="1909472" y="384973"/>
                </a:lnTo>
                <a:lnTo>
                  <a:pt x="1918599" y="383384"/>
                </a:lnTo>
                <a:lnTo>
                  <a:pt x="1927726" y="382589"/>
                </a:lnTo>
                <a:lnTo>
                  <a:pt x="1937249" y="381795"/>
                </a:lnTo>
                <a:lnTo>
                  <a:pt x="1946773" y="381397"/>
                </a:lnTo>
                <a:lnTo>
                  <a:pt x="1956693" y="381000"/>
                </a:lnTo>
                <a:close/>
                <a:moveTo>
                  <a:pt x="674585" y="381000"/>
                </a:moveTo>
                <a:lnTo>
                  <a:pt x="684505" y="381397"/>
                </a:lnTo>
                <a:lnTo>
                  <a:pt x="694029" y="382192"/>
                </a:lnTo>
                <a:lnTo>
                  <a:pt x="703552" y="382986"/>
                </a:lnTo>
                <a:lnTo>
                  <a:pt x="713870" y="384575"/>
                </a:lnTo>
                <a:lnTo>
                  <a:pt x="723790" y="386562"/>
                </a:lnTo>
                <a:lnTo>
                  <a:pt x="733710" y="388548"/>
                </a:lnTo>
                <a:lnTo>
                  <a:pt x="743631" y="391726"/>
                </a:lnTo>
                <a:lnTo>
                  <a:pt x="753551" y="394904"/>
                </a:lnTo>
                <a:lnTo>
                  <a:pt x="763868" y="398876"/>
                </a:lnTo>
                <a:lnTo>
                  <a:pt x="773789" y="403246"/>
                </a:lnTo>
                <a:lnTo>
                  <a:pt x="783709" y="408807"/>
                </a:lnTo>
                <a:lnTo>
                  <a:pt x="793629" y="414766"/>
                </a:lnTo>
                <a:lnTo>
                  <a:pt x="820216" y="438998"/>
                </a:lnTo>
                <a:lnTo>
                  <a:pt x="861088" y="446149"/>
                </a:lnTo>
                <a:lnTo>
                  <a:pt x="863866" y="468792"/>
                </a:lnTo>
                <a:lnTo>
                  <a:pt x="867040" y="491832"/>
                </a:lnTo>
                <a:lnTo>
                  <a:pt x="871008" y="514873"/>
                </a:lnTo>
                <a:lnTo>
                  <a:pt x="876167" y="539105"/>
                </a:lnTo>
                <a:lnTo>
                  <a:pt x="871405" y="548241"/>
                </a:lnTo>
                <a:lnTo>
                  <a:pt x="868231" y="554200"/>
                </a:lnTo>
                <a:lnTo>
                  <a:pt x="864659" y="560556"/>
                </a:lnTo>
                <a:lnTo>
                  <a:pt x="861088" y="568501"/>
                </a:lnTo>
                <a:lnTo>
                  <a:pt x="858310" y="577241"/>
                </a:lnTo>
                <a:lnTo>
                  <a:pt x="855533" y="586377"/>
                </a:lnTo>
                <a:lnTo>
                  <a:pt x="854342" y="591144"/>
                </a:lnTo>
                <a:lnTo>
                  <a:pt x="853548" y="596309"/>
                </a:lnTo>
                <a:lnTo>
                  <a:pt x="853152" y="602267"/>
                </a:lnTo>
                <a:lnTo>
                  <a:pt x="852755" y="607431"/>
                </a:lnTo>
                <a:lnTo>
                  <a:pt x="852755" y="613390"/>
                </a:lnTo>
                <a:lnTo>
                  <a:pt x="853152" y="619349"/>
                </a:lnTo>
                <a:lnTo>
                  <a:pt x="854739" y="642786"/>
                </a:lnTo>
                <a:lnTo>
                  <a:pt x="856723" y="670991"/>
                </a:lnTo>
                <a:lnTo>
                  <a:pt x="857913" y="686087"/>
                </a:lnTo>
                <a:lnTo>
                  <a:pt x="859501" y="700785"/>
                </a:lnTo>
                <a:lnTo>
                  <a:pt x="861485" y="716675"/>
                </a:lnTo>
                <a:lnTo>
                  <a:pt x="863469" y="732167"/>
                </a:lnTo>
                <a:lnTo>
                  <a:pt x="866247" y="748057"/>
                </a:lnTo>
                <a:lnTo>
                  <a:pt x="869818" y="763153"/>
                </a:lnTo>
                <a:lnTo>
                  <a:pt x="873786" y="779043"/>
                </a:lnTo>
                <a:lnTo>
                  <a:pt x="878548" y="793741"/>
                </a:lnTo>
                <a:lnTo>
                  <a:pt x="883706" y="808439"/>
                </a:lnTo>
                <a:lnTo>
                  <a:pt x="886881" y="815589"/>
                </a:lnTo>
                <a:lnTo>
                  <a:pt x="890055" y="822343"/>
                </a:lnTo>
                <a:lnTo>
                  <a:pt x="893230" y="829493"/>
                </a:lnTo>
                <a:lnTo>
                  <a:pt x="896801" y="835849"/>
                </a:lnTo>
                <a:lnTo>
                  <a:pt x="901166" y="842205"/>
                </a:lnTo>
                <a:lnTo>
                  <a:pt x="905134" y="848561"/>
                </a:lnTo>
                <a:lnTo>
                  <a:pt x="909896" y="854520"/>
                </a:lnTo>
                <a:lnTo>
                  <a:pt x="914261" y="860081"/>
                </a:lnTo>
                <a:lnTo>
                  <a:pt x="919420" y="865643"/>
                </a:lnTo>
                <a:lnTo>
                  <a:pt x="924578" y="870807"/>
                </a:lnTo>
                <a:lnTo>
                  <a:pt x="922594" y="885902"/>
                </a:lnTo>
                <a:lnTo>
                  <a:pt x="920213" y="899806"/>
                </a:lnTo>
                <a:lnTo>
                  <a:pt x="917436" y="913312"/>
                </a:lnTo>
                <a:lnTo>
                  <a:pt x="915451" y="920463"/>
                </a:lnTo>
                <a:lnTo>
                  <a:pt x="913467" y="927613"/>
                </a:lnTo>
                <a:lnTo>
                  <a:pt x="911087" y="934367"/>
                </a:lnTo>
                <a:lnTo>
                  <a:pt x="908309" y="941517"/>
                </a:lnTo>
                <a:lnTo>
                  <a:pt x="905134" y="947873"/>
                </a:lnTo>
                <a:lnTo>
                  <a:pt x="901563" y="953037"/>
                </a:lnTo>
                <a:lnTo>
                  <a:pt x="899182" y="955818"/>
                </a:lnTo>
                <a:lnTo>
                  <a:pt x="896801" y="958201"/>
                </a:lnTo>
                <a:lnTo>
                  <a:pt x="894420" y="960188"/>
                </a:lnTo>
                <a:lnTo>
                  <a:pt x="891643" y="961777"/>
                </a:lnTo>
                <a:lnTo>
                  <a:pt x="886087" y="965749"/>
                </a:lnTo>
                <a:lnTo>
                  <a:pt x="880532" y="968530"/>
                </a:lnTo>
                <a:lnTo>
                  <a:pt x="874580" y="971708"/>
                </a:lnTo>
                <a:lnTo>
                  <a:pt x="869024" y="975283"/>
                </a:lnTo>
                <a:lnTo>
                  <a:pt x="866247" y="977269"/>
                </a:lnTo>
                <a:lnTo>
                  <a:pt x="863866" y="979653"/>
                </a:lnTo>
                <a:lnTo>
                  <a:pt x="861881" y="982434"/>
                </a:lnTo>
                <a:lnTo>
                  <a:pt x="859897" y="985612"/>
                </a:lnTo>
                <a:lnTo>
                  <a:pt x="857913" y="990379"/>
                </a:lnTo>
                <a:lnTo>
                  <a:pt x="855929" y="995543"/>
                </a:lnTo>
                <a:lnTo>
                  <a:pt x="854342" y="1000707"/>
                </a:lnTo>
                <a:lnTo>
                  <a:pt x="853152" y="1005871"/>
                </a:lnTo>
                <a:lnTo>
                  <a:pt x="852358" y="1011433"/>
                </a:lnTo>
                <a:lnTo>
                  <a:pt x="851961" y="1016597"/>
                </a:lnTo>
                <a:lnTo>
                  <a:pt x="851167" y="1028514"/>
                </a:lnTo>
                <a:lnTo>
                  <a:pt x="850374" y="1039637"/>
                </a:lnTo>
                <a:lnTo>
                  <a:pt x="849580" y="1051158"/>
                </a:lnTo>
                <a:lnTo>
                  <a:pt x="849183" y="1056719"/>
                </a:lnTo>
                <a:lnTo>
                  <a:pt x="848390" y="1061883"/>
                </a:lnTo>
                <a:lnTo>
                  <a:pt x="847199" y="1067445"/>
                </a:lnTo>
                <a:lnTo>
                  <a:pt x="845612" y="1072212"/>
                </a:lnTo>
                <a:lnTo>
                  <a:pt x="843231" y="1078170"/>
                </a:lnTo>
                <a:lnTo>
                  <a:pt x="841247" y="1082937"/>
                </a:lnTo>
                <a:lnTo>
                  <a:pt x="838469" y="1087307"/>
                </a:lnTo>
                <a:lnTo>
                  <a:pt x="836089" y="1091280"/>
                </a:lnTo>
                <a:lnTo>
                  <a:pt x="830136" y="1098430"/>
                </a:lnTo>
                <a:lnTo>
                  <a:pt x="824581" y="1105183"/>
                </a:lnTo>
                <a:lnTo>
                  <a:pt x="821803" y="1109156"/>
                </a:lnTo>
                <a:lnTo>
                  <a:pt x="819026" y="1112731"/>
                </a:lnTo>
                <a:lnTo>
                  <a:pt x="816248" y="1116703"/>
                </a:lnTo>
                <a:lnTo>
                  <a:pt x="814264" y="1121470"/>
                </a:lnTo>
                <a:lnTo>
                  <a:pt x="812280" y="1126237"/>
                </a:lnTo>
                <a:lnTo>
                  <a:pt x="810692" y="1131799"/>
                </a:lnTo>
                <a:lnTo>
                  <a:pt x="809899" y="1138155"/>
                </a:lnTo>
                <a:lnTo>
                  <a:pt x="809105" y="1145305"/>
                </a:lnTo>
                <a:lnTo>
                  <a:pt x="845612" y="1150470"/>
                </a:lnTo>
                <a:lnTo>
                  <a:pt x="853152" y="1166757"/>
                </a:lnTo>
                <a:lnTo>
                  <a:pt x="811089" y="1183838"/>
                </a:lnTo>
                <a:lnTo>
                  <a:pt x="768233" y="1202112"/>
                </a:lnTo>
                <a:lnTo>
                  <a:pt x="682521" y="1239056"/>
                </a:lnTo>
                <a:lnTo>
                  <a:pt x="624586" y="1263685"/>
                </a:lnTo>
                <a:lnTo>
                  <a:pt x="568635" y="1287917"/>
                </a:lnTo>
                <a:lnTo>
                  <a:pt x="555541" y="1293082"/>
                </a:lnTo>
                <a:lnTo>
                  <a:pt x="542446" y="1297849"/>
                </a:lnTo>
                <a:lnTo>
                  <a:pt x="514669" y="1307780"/>
                </a:lnTo>
                <a:lnTo>
                  <a:pt x="485304" y="1318108"/>
                </a:lnTo>
                <a:lnTo>
                  <a:pt x="470225" y="1323670"/>
                </a:lnTo>
                <a:lnTo>
                  <a:pt x="455146" y="1330026"/>
                </a:lnTo>
                <a:lnTo>
                  <a:pt x="440464" y="1336382"/>
                </a:lnTo>
                <a:lnTo>
                  <a:pt x="425385" y="1343532"/>
                </a:lnTo>
                <a:lnTo>
                  <a:pt x="410703" y="1351080"/>
                </a:lnTo>
                <a:lnTo>
                  <a:pt x="403561" y="1355450"/>
                </a:lnTo>
                <a:lnTo>
                  <a:pt x="396418" y="1360217"/>
                </a:lnTo>
                <a:lnTo>
                  <a:pt x="389275" y="1364983"/>
                </a:lnTo>
                <a:lnTo>
                  <a:pt x="382529" y="1369750"/>
                </a:lnTo>
                <a:lnTo>
                  <a:pt x="376180" y="1374915"/>
                </a:lnTo>
                <a:lnTo>
                  <a:pt x="369038" y="1380079"/>
                </a:lnTo>
                <a:lnTo>
                  <a:pt x="363085" y="1386435"/>
                </a:lnTo>
                <a:lnTo>
                  <a:pt x="356736" y="1391996"/>
                </a:lnTo>
                <a:lnTo>
                  <a:pt x="350784" y="1398352"/>
                </a:lnTo>
                <a:lnTo>
                  <a:pt x="345229" y="1405106"/>
                </a:lnTo>
                <a:lnTo>
                  <a:pt x="339277" y="1411859"/>
                </a:lnTo>
                <a:lnTo>
                  <a:pt x="334118" y="1419406"/>
                </a:lnTo>
                <a:lnTo>
                  <a:pt x="329356" y="1426954"/>
                </a:lnTo>
                <a:lnTo>
                  <a:pt x="324594" y="1434899"/>
                </a:lnTo>
                <a:lnTo>
                  <a:pt x="320229" y="1443241"/>
                </a:lnTo>
                <a:lnTo>
                  <a:pt x="315865" y="1451981"/>
                </a:lnTo>
                <a:lnTo>
                  <a:pt x="311896" y="1461117"/>
                </a:lnTo>
                <a:lnTo>
                  <a:pt x="308325" y="1470651"/>
                </a:lnTo>
                <a:lnTo>
                  <a:pt x="304357" y="1482172"/>
                </a:lnTo>
                <a:lnTo>
                  <a:pt x="304357" y="1494486"/>
                </a:lnTo>
                <a:lnTo>
                  <a:pt x="303960" y="1538581"/>
                </a:lnTo>
                <a:lnTo>
                  <a:pt x="302770" y="1594196"/>
                </a:lnTo>
                <a:lnTo>
                  <a:pt x="301182" y="1649413"/>
                </a:lnTo>
                <a:lnTo>
                  <a:pt x="0" y="1649413"/>
                </a:lnTo>
                <a:lnTo>
                  <a:pt x="0" y="1625975"/>
                </a:lnTo>
                <a:lnTo>
                  <a:pt x="0" y="1599757"/>
                </a:lnTo>
                <a:lnTo>
                  <a:pt x="1190" y="1542951"/>
                </a:lnTo>
                <a:lnTo>
                  <a:pt x="2381" y="1488528"/>
                </a:lnTo>
                <a:lnTo>
                  <a:pt x="2778" y="1465487"/>
                </a:lnTo>
                <a:lnTo>
                  <a:pt x="2778" y="1446817"/>
                </a:lnTo>
                <a:lnTo>
                  <a:pt x="5159" y="1440858"/>
                </a:lnTo>
                <a:lnTo>
                  <a:pt x="7539" y="1435296"/>
                </a:lnTo>
                <a:lnTo>
                  <a:pt x="10317" y="1430132"/>
                </a:lnTo>
                <a:lnTo>
                  <a:pt x="13889" y="1425365"/>
                </a:lnTo>
                <a:lnTo>
                  <a:pt x="17063" y="1420598"/>
                </a:lnTo>
                <a:lnTo>
                  <a:pt x="20634" y="1416228"/>
                </a:lnTo>
                <a:lnTo>
                  <a:pt x="24206" y="1411859"/>
                </a:lnTo>
                <a:lnTo>
                  <a:pt x="28174" y="1407886"/>
                </a:lnTo>
                <a:lnTo>
                  <a:pt x="32142" y="1404311"/>
                </a:lnTo>
                <a:lnTo>
                  <a:pt x="36507" y="1400736"/>
                </a:lnTo>
                <a:lnTo>
                  <a:pt x="41269" y="1397558"/>
                </a:lnTo>
                <a:lnTo>
                  <a:pt x="46031" y="1394380"/>
                </a:lnTo>
                <a:lnTo>
                  <a:pt x="55951" y="1388421"/>
                </a:lnTo>
                <a:lnTo>
                  <a:pt x="66665" y="1382860"/>
                </a:lnTo>
                <a:lnTo>
                  <a:pt x="77379" y="1378093"/>
                </a:lnTo>
                <a:lnTo>
                  <a:pt x="88490" y="1373723"/>
                </a:lnTo>
                <a:lnTo>
                  <a:pt x="111902" y="1365381"/>
                </a:lnTo>
                <a:lnTo>
                  <a:pt x="135711" y="1356641"/>
                </a:lnTo>
                <a:lnTo>
                  <a:pt x="147218" y="1352669"/>
                </a:lnTo>
                <a:lnTo>
                  <a:pt x="158726" y="1347902"/>
                </a:lnTo>
                <a:lnTo>
                  <a:pt x="210312" y="1326053"/>
                </a:lnTo>
                <a:lnTo>
                  <a:pt x="263088" y="1303807"/>
                </a:lnTo>
                <a:lnTo>
                  <a:pt x="315071" y="1281164"/>
                </a:lnTo>
                <a:lnTo>
                  <a:pt x="366260" y="1259713"/>
                </a:lnTo>
                <a:lnTo>
                  <a:pt x="423401" y="1243823"/>
                </a:lnTo>
                <a:lnTo>
                  <a:pt x="428163" y="1240645"/>
                </a:lnTo>
                <a:lnTo>
                  <a:pt x="432131" y="1236672"/>
                </a:lnTo>
                <a:lnTo>
                  <a:pt x="436496" y="1231905"/>
                </a:lnTo>
                <a:lnTo>
                  <a:pt x="440464" y="1226741"/>
                </a:lnTo>
                <a:lnTo>
                  <a:pt x="444432" y="1220782"/>
                </a:lnTo>
                <a:lnTo>
                  <a:pt x="448401" y="1214426"/>
                </a:lnTo>
                <a:lnTo>
                  <a:pt x="456337" y="1201317"/>
                </a:lnTo>
                <a:lnTo>
                  <a:pt x="463480" y="1187016"/>
                </a:lnTo>
                <a:lnTo>
                  <a:pt x="469829" y="1173907"/>
                </a:lnTo>
                <a:lnTo>
                  <a:pt x="480543" y="1150470"/>
                </a:lnTo>
                <a:lnTo>
                  <a:pt x="507526" y="1143716"/>
                </a:lnTo>
                <a:lnTo>
                  <a:pt x="506336" y="1138155"/>
                </a:lnTo>
                <a:lnTo>
                  <a:pt x="504748" y="1132196"/>
                </a:lnTo>
                <a:lnTo>
                  <a:pt x="502764" y="1127429"/>
                </a:lnTo>
                <a:lnTo>
                  <a:pt x="500780" y="1123457"/>
                </a:lnTo>
                <a:lnTo>
                  <a:pt x="498399" y="1119484"/>
                </a:lnTo>
                <a:lnTo>
                  <a:pt x="496018" y="1115909"/>
                </a:lnTo>
                <a:lnTo>
                  <a:pt x="490860" y="1109950"/>
                </a:lnTo>
                <a:lnTo>
                  <a:pt x="485701" y="1103594"/>
                </a:lnTo>
                <a:lnTo>
                  <a:pt x="480146" y="1097636"/>
                </a:lnTo>
                <a:lnTo>
                  <a:pt x="477765" y="1094458"/>
                </a:lnTo>
                <a:lnTo>
                  <a:pt x="475384" y="1091280"/>
                </a:lnTo>
                <a:lnTo>
                  <a:pt x="473400" y="1087307"/>
                </a:lnTo>
                <a:lnTo>
                  <a:pt x="471813" y="1082937"/>
                </a:lnTo>
                <a:lnTo>
                  <a:pt x="461495" y="973694"/>
                </a:lnTo>
                <a:lnTo>
                  <a:pt x="461099" y="974091"/>
                </a:lnTo>
                <a:lnTo>
                  <a:pt x="460305" y="974091"/>
                </a:lnTo>
                <a:lnTo>
                  <a:pt x="457527" y="973694"/>
                </a:lnTo>
                <a:lnTo>
                  <a:pt x="448401" y="972105"/>
                </a:lnTo>
                <a:lnTo>
                  <a:pt x="438877" y="969324"/>
                </a:lnTo>
                <a:lnTo>
                  <a:pt x="435306" y="968133"/>
                </a:lnTo>
                <a:lnTo>
                  <a:pt x="433322" y="967338"/>
                </a:lnTo>
                <a:lnTo>
                  <a:pt x="430147" y="964557"/>
                </a:lnTo>
                <a:lnTo>
                  <a:pt x="426973" y="962174"/>
                </a:lnTo>
                <a:lnTo>
                  <a:pt x="424195" y="958996"/>
                </a:lnTo>
                <a:lnTo>
                  <a:pt x="421417" y="955818"/>
                </a:lnTo>
                <a:lnTo>
                  <a:pt x="419036" y="952243"/>
                </a:lnTo>
                <a:lnTo>
                  <a:pt x="416655" y="948270"/>
                </a:lnTo>
                <a:lnTo>
                  <a:pt x="414671" y="944298"/>
                </a:lnTo>
                <a:lnTo>
                  <a:pt x="412687" y="939928"/>
                </a:lnTo>
                <a:lnTo>
                  <a:pt x="409116" y="929997"/>
                </a:lnTo>
                <a:lnTo>
                  <a:pt x="406338" y="920066"/>
                </a:lnTo>
                <a:lnTo>
                  <a:pt x="403957" y="908943"/>
                </a:lnTo>
                <a:lnTo>
                  <a:pt x="401576" y="898217"/>
                </a:lnTo>
                <a:lnTo>
                  <a:pt x="399989" y="887094"/>
                </a:lnTo>
                <a:lnTo>
                  <a:pt x="398402" y="875574"/>
                </a:lnTo>
                <a:lnTo>
                  <a:pt x="396418" y="854122"/>
                </a:lnTo>
                <a:lnTo>
                  <a:pt x="394831" y="834260"/>
                </a:lnTo>
                <a:lnTo>
                  <a:pt x="393640" y="817576"/>
                </a:lnTo>
                <a:lnTo>
                  <a:pt x="393640" y="814795"/>
                </a:lnTo>
                <a:lnTo>
                  <a:pt x="394037" y="811617"/>
                </a:lnTo>
                <a:lnTo>
                  <a:pt x="395227" y="808439"/>
                </a:lnTo>
                <a:lnTo>
                  <a:pt x="396418" y="805261"/>
                </a:lnTo>
                <a:lnTo>
                  <a:pt x="399989" y="798905"/>
                </a:lnTo>
                <a:lnTo>
                  <a:pt x="403561" y="791755"/>
                </a:lnTo>
                <a:lnTo>
                  <a:pt x="407132" y="784604"/>
                </a:lnTo>
                <a:lnTo>
                  <a:pt x="408322" y="780234"/>
                </a:lnTo>
                <a:lnTo>
                  <a:pt x="409513" y="776262"/>
                </a:lnTo>
                <a:lnTo>
                  <a:pt x="410306" y="771495"/>
                </a:lnTo>
                <a:lnTo>
                  <a:pt x="410703" y="766331"/>
                </a:lnTo>
                <a:lnTo>
                  <a:pt x="410306" y="761166"/>
                </a:lnTo>
                <a:lnTo>
                  <a:pt x="409513" y="755605"/>
                </a:lnTo>
                <a:lnTo>
                  <a:pt x="406338" y="738126"/>
                </a:lnTo>
                <a:lnTo>
                  <a:pt x="403561" y="721839"/>
                </a:lnTo>
                <a:lnTo>
                  <a:pt x="401180" y="705552"/>
                </a:lnTo>
                <a:lnTo>
                  <a:pt x="399196" y="689662"/>
                </a:lnTo>
                <a:lnTo>
                  <a:pt x="397608" y="673772"/>
                </a:lnTo>
                <a:lnTo>
                  <a:pt x="397211" y="659074"/>
                </a:lnTo>
                <a:lnTo>
                  <a:pt x="396815" y="643978"/>
                </a:lnTo>
                <a:lnTo>
                  <a:pt x="396815" y="629677"/>
                </a:lnTo>
                <a:lnTo>
                  <a:pt x="397608" y="615774"/>
                </a:lnTo>
                <a:lnTo>
                  <a:pt x="398799" y="602267"/>
                </a:lnTo>
                <a:lnTo>
                  <a:pt x="400386" y="588761"/>
                </a:lnTo>
                <a:lnTo>
                  <a:pt x="402370" y="576446"/>
                </a:lnTo>
                <a:lnTo>
                  <a:pt x="404751" y="563734"/>
                </a:lnTo>
                <a:lnTo>
                  <a:pt x="407529" y="552214"/>
                </a:lnTo>
                <a:lnTo>
                  <a:pt x="410703" y="540297"/>
                </a:lnTo>
                <a:lnTo>
                  <a:pt x="414275" y="529571"/>
                </a:lnTo>
                <a:lnTo>
                  <a:pt x="418243" y="519242"/>
                </a:lnTo>
                <a:lnTo>
                  <a:pt x="422211" y="508914"/>
                </a:lnTo>
                <a:lnTo>
                  <a:pt x="426973" y="499380"/>
                </a:lnTo>
                <a:lnTo>
                  <a:pt x="432131" y="490243"/>
                </a:lnTo>
                <a:lnTo>
                  <a:pt x="437290" y="481504"/>
                </a:lnTo>
                <a:lnTo>
                  <a:pt x="442845" y="473162"/>
                </a:lnTo>
                <a:lnTo>
                  <a:pt x="448797" y="465614"/>
                </a:lnTo>
                <a:lnTo>
                  <a:pt x="454750" y="458066"/>
                </a:lnTo>
                <a:lnTo>
                  <a:pt x="461495" y="451710"/>
                </a:lnTo>
                <a:lnTo>
                  <a:pt x="468241" y="445752"/>
                </a:lnTo>
                <a:lnTo>
                  <a:pt x="474987" y="440190"/>
                </a:lnTo>
                <a:lnTo>
                  <a:pt x="482130" y="435026"/>
                </a:lnTo>
                <a:lnTo>
                  <a:pt x="490066" y="429862"/>
                </a:lnTo>
                <a:lnTo>
                  <a:pt x="497606" y="425889"/>
                </a:lnTo>
                <a:lnTo>
                  <a:pt x="505542" y="422711"/>
                </a:lnTo>
                <a:lnTo>
                  <a:pt x="513875" y="419533"/>
                </a:lnTo>
                <a:lnTo>
                  <a:pt x="538478" y="409999"/>
                </a:lnTo>
                <a:lnTo>
                  <a:pt x="553160" y="404438"/>
                </a:lnTo>
                <a:lnTo>
                  <a:pt x="568239" y="399273"/>
                </a:lnTo>
                <a:lnTo>
                  <a:pt x="584111" y="394506"/>
                </a:lnTo>
                <a:lnTo>
                  <a:pt x="601174" y="390137"/>
                </a:lnTo>
                <a:lnTo>
                  <a:pt x="618634" y="386562"/>
                </a:lnTo>
                <a:lnTo>
                  <a:pt x="627761" y="384973"/>
                </a:lnTo>
                <a:lnTo>
                  <a:pt x="636888" y="383384"/>
                </a:lnTo>
                <a:lnTo>
                  <a:pt x="646014" y="382589"/>
                </a:lnTo>
                <a:lnTo>
                  <a:pt x="655538" y="381795"/>
                </a:lnTo>
                <a:lnTo>
                  <a:pt x="665061" y="381397"/>
                </a:lnTo>
                <a:lnTo>
                  <a:pt x="674585" y="381000"/>
                </a:lnTo>
                <a:close/>
                <a:moveTo>
                  <a:pt x="1307704" y="0"/>
                </a:moveTo>
                <a:lnTo>
                  <a:pt x="1321601" y="0"/>
                </a:lnTo>
                <a:lnTo>
                  <a:pt x="1335100" y="0"/>
                </a:lnTo>
                <a:lnTo>
                  <a:pt x="1348997" y="1191"/>
                </a:lnTo>
                <a:lnTo>
                  <a:pt x="1362496" y="2381"/>
                </a:lnTo>
                <a:lnTo>
                  <a:pt x="1376790" y="4366"/>
                </a:lnTo>
                <a:lnTo>
                  <a:pt x="1390289" y="7144"/>
                </a:lnTo>
                <a:lnTo>
                  <a:pt x="1404583" y="10319"/>
                </a:lnTo>
                <a:lnTo>
                  <a:pt x="1418480" y="14684"/>
                </a:lnTo>
                <a:lnTo>
                  <a:pt x="1432773" y="19447"/>
                </a:lnTo>
                <a:lnTo>
                  <a:pt x="1446670" y="25003"/>
                </a:lnTo>
                <a:lnTo>
                  <a:pt x="1460566" y="31353"/>
                </a:lnTo>
                <a:lnTo>
                  <a:pt x="1474463" y="38497"/>
                </a:lnTo>
                <a:lnTo>
                  <a:pt x="1488757" y="46831"/>
                </a:lnTo>
                <a:lnTo>
                  <a:pt x="1525285" y="80963"/>
                </a:lnTo>
                <a:lnTo>
                  <a:pt x="1584841" y="90884"/>
                </a:lnTo>
                <a:lnTo>
                  <a:pt x="1590400" y="94853"/>
                </a:lnTo>
                <a:lnTo>
                  <a:pt x="1595958" y="99616"/>
                </a:lnTo>
                <a:lnTo>
                  <a:pt x="1600723" y="104775"/>
                </a:lnTo>
                <a:lnTo>
                  <a:pt x="1605487" y="110331"/>
                </a:lnTo>
                <a:lnTo>
                  <a:pt x="1609855" y="115888"/>
                </a:lnTo>
                <a:lnTo>
                  <a:pt x="1613825" y="122238"/>
                </a:lnTo>
                <a:lnTo>
                  <a:pt x="1617399" y="128984"/>
                </a:lnTo>
                <a:lnTo>
                  <a:pt x="1620575" y="134938"/>
                </a:lnTo>
                <a:lnTo>
                  <a:pt x="1626531" y="146447"/>
                </a:lnTo>
                <a:lnTo>
                  <a:pt x="1630898" y="156766"/>
                </a:lnTo>
                <a:lnTo>
                  <a:pt x="1634075" y="165894"/>
                </a:lnTo>
                <a:lnTo>
                  <a:pt x="1636854" y="177403"/>
                </a:lnTo>
                <a:lnTo>
                  <a:pt x="1639236" y="189309"/>
                </a:lnTo>
                <a:lnTo>
                  <a:pt x="1641619" y="200819"/>
                </a:lnTo>
                <a:lnTo>
                  <a:pt x="1643207" y="212725"/>
                </a:lnTo>
                <a:lnTo>
                  <a:pt x="1644795" y="223838"/>
                </a:lnTo>
                <a:lnTo>
                  <a:pt x="1646383" y="235347"/>
                </a:lnTo>
                <a:lnTo>
                  <a:pt x="1648368" y="258366"/>
                </a:lnTo>
                <a:lnTo>
                  <a:pt x="1649559" y="281781"/>
                </a:lnTo>
                <a:lnTo>
                  <a:pt x="1649957" y="304800"/>
                </a:lnTo>
                <a:lnTo>
                  <a:pt x="1649957" y="328613"/>
                </a:lnTo>
                <a:lnTo>
                  <a:pt x="1649559" y="352822"/>
                </a:lnTo>
                <a:lnTo>
                  <a:pt x="1648765" y="365919"/>
                </a:lnTo>
                <a:lnTo>
                  <a:pt x="1647177" y="385763"/>
                </a:lnTo>
                <a:lnTo>
                  <a:pt x="1642413" y="436959"/>
                </a:lnTo>
                <a:lnTo>
                  <a:pt x="1640427" y="464344"/>
                </a:lnTo>
                <a:lnTo>
                  <a:pt x="1638839" y="490141"/>
                </a:lnTo>
                <a:lnTo>
                  <a:pt x="1638442" y="501650"/>
                </a:lnTo>
                <a:lnTo>
                  <a:pt x="1638045" y="511969"/>
                </a:lnTo>
                <a:lnTo>
                  <a:pt x="1638442" y="521494"/>
                </a:lnTo>
                <a:lnTo>
                  <a:pt x="1638839" y="529034"/>
                </a:lnTo>
                <a:lnTo>
                  <a:pt x="1640030" y="538559"/>
                </a:lnTo>
                <a:lnTo>
                  <a:pt x="1642017" y="546497"/>
                </a:lnTo>
                <a:lnTo>
                  <a:pt x="1644001" y="553244"/>
                </a:lnTo>
                <a:lnTo>
                  <a:pt x="1646780" y="558800"/>
                </a:lnTo>
                <a:lnTo>
                  <a:pt x="1649559" y="563959"/>
                </a:lnTo>
                <a:lnTo>
                  <a:pt x="1653133" y="569516"/>
                </a:lnTo>
                <a:lnTo>
                  <a:pt x="1656706" y="576659"/>
                </a:lnTo>
                <a:lnTo>
                  <a:pt x="1661074" y="584597"/>
                </a:lnTo>
                <a:lnTo>
                  <a:pt x="1664250" y="592534"/>
                </a:lnTo>
                <a:lnTo>
                  <a:pt x="1667029" y="600869"/>
                </a:lnTo>
                <a:lnTo>
                  <a:pt x="1669412" y="609600"/>
                </a:lnTo>
                <a:lnTo>
                  <a:pt x="1671397" y="618331"/>
                </a:lnTo>
                <a:lnTo>
                  <a:pt x="1672588" y="627459"/>
                </a:lnTo>
                <a:lnTo>
                  <a:pt x="1673382" y="636984"/>
                </a:lnTo>
                <a:lnTo>
                  <a:pt x="1673779" y="646113"/>
                </a:lnTo>
                <a:lnTo>
                  <a:pt x="1674176" y="655241"/>
                </a:lnTo>
                <a:lnTo>
                  <a:pt x="1673779" y="665163"/>
                </a:lnTo>
                <a:lnTo>
                  <a:pt x="1673382" y="674291"/>
                </a:lnTo>
                <a:lnTo>
                  <a:pt x="1671794" y="692547"/>
                </a:lnTo>
                <a:lnTo>
                  <a:pt x="1669412" y="710009"/>
                </a:lnTo>
                <a:lnTo>
                  <a:pt x="1666632" y="726678"/>
                </a:lnTo>
                <a:lnTo>
                  <a:pt x="1664647" y="735806"/>
                </a:lnTo>
                <a:lnTo>
                  <a:pt x="1662662" y="745728"/>
                </a:lnTo>
                <a:lnTo>
                  <a:pt x="1659883" y="755650"/>
                </a:lnTo>
                <a:lnTo>
                  <a:pt x="1656706" y="765572"/>
                </a:lnTo>
                <a:lnTo>
                  <a:pt x="1653133" y="775891"/>
                </a:lnTo>
                <a:lnTo>
                  <a:pt x="1649162" y="785416"/>
                </a:lnTo>
                <a:lnTo>
                  <a:pt x="1644795" y="793750"/>
                </a:lnTo>
                <a:lnTo>
                  <a:pt x="1642413" y="798116"/>
                </a:lnTo>
                <a:lnTo>
                  <a:pt x="1639633" y="802084"/>
                </a:lnTo>
                <a:lnTo>
                  <a:pt x="1636854" y="805656"/>
                </a:lnTo>
                <a:lnTo>
                  <a:pt x="1633678" y="808831"/>
                </a:lnTo>
                <a:lnTo>
                  <a:pt x="1630104" y="811609"/>
                </a:lnTo>
                <a:lnTo>
                  <a:pt x="1626531" y="814388"/>
                </a:lnTo>
                <a:lnTo>
                  <a:pt x="1618193" y="818753"/>
                </a:lnTo>
                <a:lnTo>
                  <a:pt x="1610252" y="823119"/>
                </a:lnTo>
                <a:lnTo>
                  <a:pt x="1602311" y="827881"/>
                </a:lnTo>
                <a:lnTo>
                  <a:pt x="1598341" y="830263"/>
                </a:lnTo>
                <a:lnTo>
                  <a:pt x="1593973" y="832644"/>
                </a:lnTo>
                <a:lnTo>
                  <a:pt x="1590797" y="835819"/>
                </a:lnTo>
                <a:lnTo>
                  <a:pt x="1587223" y="838994"/>
                </a:lnTo>
                <a:lnTo>
                  <a:pt x="1584444" y="842963"/>
                </a:lnTo>
                <a:lnTo>
                  <a:pt x="1581665" y="846931"/>
                </a:lnTo>
                <a:lnTo>
                  <a:pt x="1578489" y="854075"/>
                </a:lnTo>
                <a:lnTo>
                  <a:pt x="1576106" y="860822"/>
                </a:lnTo>
                <a:lnTo>
                  <a:pt x="1574121" y="867966"/>
                </a:lnTo>
                <a:lnTo>
                  <a:pt x="1572533" y="875506"/>
                </a:lnTo>
                <a:lnTo>
                  <a:pt x="1571342" y="883444"/>
                </a:lnTo>
                <a:lnTo>
                  <a:pt x="1570151" y="890984"/>
                </a:lnTo>
                <a:lnTo>
                  <a:pt x="1568959" y="906859"/>
                </a:lnTo>
                <a:lnTo>
                  <a:pt x="1568165" y="923131"/>
                </a:lnTo>
                <a:lnTo>
                  <a:pt x="1566974" y="939006"/>
                </a:lnTo>
                <a:lnTo>
                  <a:pt x="1565783" y="946944"/>
                </a:lnTo>
                <a:lnTo>
                  <a:pt x="1564989" y="954484"/>
                </a:lnTo>
                <a:lnTo>
                  <a:pt x="1563401" y="961628"/>
                </a:lnTo>
                <a:lnTo>
                  <a:pt x="1561415" y="969169"/>
                </a:lnTo>
                <a:lnTo>
                  <a:pt x="1558636" y="976709"/>
                </a:lnTo>
                <a:lnTo>
                  <a:pt x="1555460" y="983456"/>
                </a:lnTo>
                <a:lnTo>
                  <a:pt x="1551887" y="989409"/>
                </a:lnTo>
                <a:lnTo>
                  <a:pt x="1548313" y="995363"/>
                </a:lnTo>
                <a:lnTo>
                  <a:pt x="1544343" y="1000522"/>
                </a:lnTo>
                <a:lnTo>
                  <a:pt x="1539578" y="1005284"/>
                </a:lnTo>
                <a:lnTo>
                  <a:pt x="1531637" y="1014809"/>
                </a:lnTo>
                <a:lnTo>
                  <a:pt x="1527667" y="1019969"/>
                </a:lnTo>
                <a:lnTo>
                  <a:pt x="1524093" y="1025525"/>
                </a:lnTo>
                <a:lnTo>
                  <a:pt x="1520520" y="1031081"/>
                </a:lnTo>
                <a:lnTo>
                  <a:pt x="1517741" y="1037431"/>
                </a:lnTo>
                <a:lnTo>
                  <a:pt x="1514961" y="1044178"/>
                </a:lnTo>
                <a:lnTo>
                  <a:pt x="1512976" y="1052513"/>
                </a:lnTo>
                <a:lnTo>
                  <a:pt x="1510991" y="1061244"/>
                </a:lnTo>
                <a:lnTo>
                  <a:pt x="1510197" y="1070769"/>
                </a:lnTo>
                <a:lnTo>
                  <a:pt x="1561415" y="1078309"/>
                </a:lnTo>
                <a:lnTo>
                  <a:pt x="1576900" y="1111250"/>
                </a:lnTo>
                <a:lnTo>
                  <a:pt x="1585635" y="1129903"/>
                </a:lnTo>
                <a:lnTo>
                  <a:pt x="1596355" y="1149350"/>
                </a:lnTo>
                <a:lnTo>
                  <a:pt x="1601517" y="1158478"/>
                </a:lnTo>
                <a:lnTo>
                  <a:pt x="1606679" y="1168003"/>
                </a:lnTo>
                <a:lnTo>
                  <a:pt x="1612237" y="1176734"/>
                </a:lnTo>
                <a:lnTo>
                  <a:pt x="1617796" y="1184672"/>
                </a:lnTo>
                <a:lnTo>
                  <a:pt x="1624149" y="1192609"/>
                </a:lnTo>
                <a:lnTo>
                  <a:pt x="1629707" y="1198959"/>
                </a:lnTo>
                <a:lnTo>
                  <a:pt x="1635663" y="1204516"/>
                </a:lnTo>
                <a:lnTo>
                  <a:pt x="1641619" y="1209278"/>
                </a:lnTo>
                <a:lnTo>
                  <a:pt x="1721821" y="1231106"/>
                </a:lnTo>
                <a:lnTo>
                  <a:pt x="1793687" y="1261269"/>
                </a:lnTo>
                <a:lnTo>
                  <a:pt x="1867537" y="1292622"/>
                </a:lnTo>
                <a:lnTo>
                  <a:pt x="1941387" y="1324372"/>
                </a:lnTo>
                <a:lnTo>
                  <a:pt x="2013649" y="1354931"/>
                </a:lnTo>
                <a:lnTo>
                  <a:pt x="2029531" y="1361678"/>
                </a:lnTo>
                <a:lnTo>
                  <a:pt x="2046207" y="1367631"/>
                </a:lnTo>
                <a:lnTo>
                  <a:pt x="2079161" y="1379141"/>
                </a:lnTo>
                <a:lnTo>
                  <a:pt x="2095440" y="1385094"/>
                </a:lnTo>
                <a:lnTo>
                  <a:pt x="2112116" y="1391444"/>
                </a:lnTo>
                <a:lnTo>
                  <a:pt x="2127998" y="1397397"/>
                </a:lnTo>
                <a:lnTo>
                  <a:pt x="2143085" y="1404144"/>
                </a:lnTo>
                <a:lnTo>
                  <a:pt x="2150232" y="1407716"/>
                </a:lnTo>
                <a:lnTo>
                  <a:pt x="2157776" y="1411684"/>
                </a:lnTo>
                <a:lnTo>
                  <a:pt x="2164923" y="1416050"/>
                </a:lnTo>
                <a:lnTo>
                  <a:pt x="2171673" y="1420019"/>
                </a:lnTo>
                <a:lnTo>
                  <a:pt x="2178423" y="1424384"/>
                </a:lnTo>
                <a:lnTo>
                  <a:pt x="2184775" y="1429147"/>
                </a:lnTo>
                <a:lnTo>
                  <a:pt x="2191128" y="1433909"/>
                </a:lnTo>
                <a:lnTo>
                  <a:pt x="2196687" y="1439069"/>
                </a:lnTo>
                <a:lnTo>
                  <a:pt x="2202245" y="1445022"/>
                </a:lnTo>
                <a:lnTo>
                  <a:pt x="2207804" y="1450578"/>
                </a:lnTo>
                <a:lnTo>
                  <a:pt x="2212965" y="1456928"/>
                </a:lnTo>
                <a:lnTo>
                  <a:pt x="2217333" y="1463278"/>
                </a:lnTo>
                <a:lnTo>
                  <a:pt x="2221700" y="1470422"/>
                </a:lnTo>
                <a:lnTo>
                  <a:pt x="2225274" y="1477566"/>
                </a:lnTo>
                <a:lnTo>
                  <a:pt x="2228847" y="1485503"/>
                </a:lnTo>
                <a:lnTo>
                  <a:pt x="2232023" y="1493441"/>
                </a:lnTo>
                <a:lnTo>
                  <a:pt x="2232023" y="1519634"/>
                </a:lnTo>
                <a:lnTo>
                  <a:pt x="2232817" y="1552178"/>
                </a:lnTo>
                <a:lnTo>
                  <a:pt x="2234406" y="1628378"/>
                </a:lnTo>
                <a:lnTo>
                  <a:pt x="2235597" y="1668859"/>
                </a:lnTo>
                <a:lnTo>
                  <a:pt x="2236391" y="1708150"/>
                </a:lnTo>
                <a:lnTo>
                  <a:pt x="2236788" y="1745059"/>
                </a:lnTo>
                <a:lnTo>
                  <a:pt x="2236391" y="1778000"/>
                </a:lnTo>
                <a:lnTo>
                  <a:pt x="374650" y="1778000"/>
                </a:lnTo>
                <a:lnTo>
                  <a:pt x="374650" y="1745059"/>
                </a:lnTo>
                <a:lnTo>
                  <a:pt x="374650" y="1708150"/>
                </a:lnTo>
                <a:lnTo>
                  <a:pt x="375444" y="1668859"/>
                </a:lnTo>
                <a:lnTo>
                  <a:pt x="376238" y="1628378"/>
                </a:lnTo>
                <a:lnTo>
                  <a:pt x="377826" y="1552178"/>
                </a:lnTo>
                <a:lnTo>
                  <a:pt x="378620" y="1519634"/>
                </a:lnTo>
                <a:lnTo>
                  <a:pt x="379017" y="1493441"/>
                </a:lnTo>
                <a:lnTo>
                  <a:pt x="381797" y="1485503"/>
                </a:lnTo>
                <a:lnTo>
                  <a:pt x="385370" y="1477566"/>
                </a:lnTo>
                <a:lnTo>
                  <a:pt x="389341" y="1470422"/>
                </a:lnTo>
                <a:lnTo>
                  <a:pt x="393311" y="1463278"/>
                </a:lnTo>
                <a:lnTo>
                  <a:pt x="398076" y="1456928"/>
                </a:lnTo>
                <a:lnTo>
                  <a:pt x="403237" y="1450578"/>
                </a:lnTo>
                <a:lnTo>
                  <a:pt x="408399" y="1445022"/>
                </a:lnTo>
                <a:lnTo>
                  <a:pt x="413957" y="1439069"/>
                </a:lnTo>
                <a:lnTo>
                  <a:pt x="419516" y="1433909"/>
                </a:lnTo>
                <a:lnTo>
                  <a:pt x="425869" y="1429147"/>
                </a:lnTo>
                <a:lnTo>
                  <a:pt x="432618" y="1424384"/>
                </a:lnTo>
                <a:lnTo>
                  <a:pt x="438971" y="1420019"/>
                </a:lnTo>
                <a:lnTo>
                  <a:pt x="445721" y="1416050"/>
                </a:lnTo>
                <a:lnTo>
                  <a:pt x="452868" y="1411684"/>
                </a:lnTo>
                <a:lnTo>
                  <a:pt x="460412" y="1407716"/>
                </a:lnTo>
                <a:lnTo>
                  <a:pt x="467558" y="1404144"/>
                </a:lnTo>
                <a:lnTo>
                  <a:pt x="482646" y="1397397"/>
                </a:lnTo>
                <a:lnTo>
                  <a:pt x="498925" y="1391444"/>
                </a:lnTo>
                <a:lnTo>
                  <a:pt x="515204" y="1385094"/>
                </a:lnTo>
                <a:lnTo>
                  <a:pt x="531483" y="1379141"/>
                </a:lnTo>
                <a:lnTo>
                  <a:pt x="564437" y="1367631"/>
                </a:lnTo>
                <a:lnTo>
                  <a:pt x="581113" y="1361678"/>
                </a:lnTo>
                <a:lnTo>
                  <a:pt x="597392" y="1354931"/>
                </a:lnTo>
                <a:lnTo>
                  <a:pt x="669257" y="1324372"/>
                </a:lnTo>
                <a:lnTo>
                  <a:pt x="743504" y="1292622"/>
                </a:lnTo>
                <a:lnTo>
                  <a:pt x="817354" y="1261269"/>
                </a:lnTo>
                <a:lnTo>
                  <a:pt x="888822" y="1231106"/>
                </a:lnTo>
                <a:lnTo>
                  <a:pt x="969025" y="1209278"/>
                </a:lnTo>
                <a:lnTo>
                  <a:pt x="974981" y="1204516"/>
                </a:lnTo>
                <a:lnTo>
                  <a:pt x="980937" y="1198959"/>
                </a:lnTo>
                <a:lnTo>
                  <a:pt x="986892" y="1192609"/>
                </a:lnTo>
                <a:lnTo>
                  <a:pt x="992848" y="1184672"/>
                </a:lnTo>
                <a:lnTo>
                  <a:pt x="998407" y="1176734"/>
                </a:lnTo>
                <a:lnTo>
                  <a:pt x="1003965" y="1168003"/>
                </a:lnTo>
                <a:lnTo>
                  <a:pt x="1009524" y="1158478"/>
                </a:lnTo>
                <a:lnTo>
                  <a:pt x="1015083" y="1149350"/>
                </a:lnTo>
                <a:lnTo>
                  <a:pt x="1025009" y="1129903"/>
                </a:lnTo>
                <a:lnTo>
                  <a:pt x="1034141" y="1111250"/>
                </a:lnTo>
                <a:lnTo>
                  <a:pt x="1049228" y="1078309"/>
                </a:lnTo>
                <a:lnTo>
                  <a:pt x="1087345" y="1068784"/>
                </a:lnTo>
                <a:lnTo>
                  <a:pt x="1085359" y="1060450"/>
                </a:lnTo>
                <a:lnTo>
                  <a:pt x="1082977" y="1053306"/>
                </a:lnTo>
                <a:lnTo>
                  <a:pt x="1080595" y="1046163"/>
                </a:lnTo>
                <a:lnTo>
                  <a:pt x="1077419" y="1040209"/>
                </a:lnTo>
                <a:lnTo>
                  <a:pt x="1074242" y="1034653"/>
                </a:lnTo>
                <a:lnTo>
                  <a:pt x="1071066" y="1029891"/>
                </a:lnTo>
                <a:lnTo>
                  <a:pt x="1067492" y="1025525"/>
                </a:lnTo>
                <a:lnTo>
                  <a:pt x="1063125" y="1020763"/>
                </a:lnTo>
                <a:lnTo>
                  <a:pt x="1055978" y="1012825"/>
                </a:lnTo>
                <a:lnTo>
                  <a:pt x="1048434" y="1004491"/>
                </a:lnTo>
                <a:lnTo>
                  <a:pt x="1045258" y="1000125"/>
                </a:lnTo>
                <a:lnTo>
                  <a:pt x="1042082" y="995363"/>
                </a:lnTo>
                <a:lnTo>
                  <a:pt x="1038905" y="989409"/>
                </a:lnTo>
                <a:lnTo>
                  <a:pt x="1036523" y="983456"/>
                </a:lnTo>
                <a:lnTo>
                  <a:pt x="1022229" y="830659"/>
                </a:lnTo>
                <a:lnTo>
                  <a:pt x="1021832" y="831056"/>
                </a:lnTo>
                <a:lnTo>
                  <a:pt x="1020641" y="831056"/>
                </a:lnTo>
                <a:lnTo>
                  <a:pt x="1016671" y="830659"/>
                </a:lnTo>
                <a:lnTo>
                  <a:pt x="1010715" y="829469"/>
                </a:lnTo>
                <a:lnTo>
                  <a:pt x="1003965" y="828278"/>
                </a:lnTo>
                <a:lnTo>
                  <a:pt x="990863" y="824309"/>
                </a:lnTo>
                <a:lnTo>
                  <a:pt x="985701" y="822325"/>
                </a:lnTo>
                <a:lnTo>
                  <a:pt x="982525" y="821134"/>
                </a:lnTo>
                <a:lnTo>
                  <a:pt x="978157" y="817959"/>
                </a:lnTo>
                <a:lnTo>
                  <a:pt x="973790" y="814388"/>
                </a:lnTo>
                <a:lnTo>
                  <a:pt x="969819" y="810419"/>
                </a:lnTo>
                <a:lnTo>
                  <a:pt x="966246" y="805656"/>
                </a:lnTo>
                <a:lnTo>
                  <a:pt x="962673" y="800497"/>
                </a:lnTo>
                <a:lnTo>
                  <a:pt x="959496" y="794941"/>
                </a:lnTo>
                <a:lnTo>
                  <a:pt x="956717" y="788988"/>
                </a:lnTo>
                <a:lnTo>
                  <a:pt x="953541" y="783034"/>
                </a:lnTo>
                <a:lnTo>
                  <a:pt x="951158" y="776684"/>
                </a:lnTo>
                <a:lnTo>
                  <a:pt x="948776" y="769541"/>
                </a:lnTo>
                <a:lnTo>
                  <a:pt x="944409" y="755253"/>
                </a:lnTo>
                <a:lnTo>
                  <a:pt x="941232" y="740172"/>
                </a:lnTo>
                <a:lnTo>
                  <a:pt x="938056" y="724694"/>
                </a:lnTo>
                <a:lnTo>
                  <a:pt x="935674" y="708819"/>
                </a:lnTo>
                <a:lnTo>
                  <a:pt x="934085" y="693341"/>
                </a:lnTo>
                <a:lnTo>
                  <a:pt x="932497" y="677466"/>
                </a:lnTo>
                <a:lnTo>
                  <a:pt x="931306" y="662781"/>
                </a:lnTo>
                <a:lnTo>
                  <a:pt x="929321" y="635000"/>
                </a:lnTo>
                <a:lnTo>
                  <a:pt x="926939" y="611981"/>
                </a:lnTo>
                <a:lnTo>
                  <a:pt x="926939" y="607616"/>
                </a:lnTo>
                <a:lnTo>
                  <a:pt x="927733" y="603250"/>
                </a:lnTo>
                <a:lnTo>
                  <a:pt x="929321" y="598884"/>
                </a:lnTo>
                <a:lnTo>
                  <a:pt x="931306" y="594519"/>
                </a:lnTo>
                <a:lnTo>
                  <a:pt x="935674" y="585391"/>
                </a:lnTo>
                <a:lnTo>
                  <a:pt x="940835" y="575866"/>
                </a:lnTo>
                <a:lnTo>
                  <a:pt x="943217" y="570706"/>
                </a:lnTo>
                <a:lnTo>
                  <a:pt x="945600" y="565150"/>
                </a:lnTo>
                <a:lnTo>
                  <a:pt x="947585" y="559594"/>
                </a:lnTo>
                <a:lnTo>
                  <a:pt x="949173" y="553641"/>
                </a:lnTo>
                <a:lnTo>
                  <a:pt x="950364" y="547291"/>
                </a:lnTo>
                <a:lnTo>
                  <a:pt x="950761" y="539750"/>
                </a:lnTo>
                <a:lnTo>
                  <a:pt x="950364" y="532606"/>
                </a:lnTo>
                <a:lnTo>
                  <a:pt x="949173" y="524669"/>
                </a:lnTo>
                <a:lnTo>
                  <a:pt x="944409" y="500856"/>
                </a:lnTo>
                <a:lnTo>
                  <a:pt x="940438" y="477441"/>
                </a:lnTo>
                <a:lnTo>
                  <a:pt x="937262" y="454422"/>
                </a:lnTo>
                <a:lnTo>
                  <a:pt x="934880" y="432197"/>
                </a:lnTo>
                <a:lnTo>
                  <a:pt x="933291" y="410766"/>
                </a:lnTo>
                <a:lnTo>
                  <a:pt x="932100" y="389334"/>
                </a:lnTo>
                <a:lnTo>
                  <a:pt x="931703" y="368300"/>
                </a:lnTo>
                <a:lnTo>
                  <a:pt x="932100" y="348059"/>
                </a:lnTo>
                <a:lnTo>
                  <a:pt x="932894" y="328613"/>
                </a:lnTo>
                <a:lnTo>
                  <a:pt x="934483" y="309563"/>
                </a:lnTo>
                <a:lnTo>
                  <a:pt x="936468" y="290909"/>
                </a:lnTo>
                <a:lnTo>
                  <a:pt x="939247" y="273447"/>
                </a:lnTo>
                <a:lnTo>
                  <a:pt x="942423" y="255984"/>
                </a:lnTo>
                <a:lnTo>
                  <a:pt x="946394" y="239713"/>
                </a:lnTo>
                <a:lnTo>
                  <a:pt x="950761" y="223441"/>
                </a:lnTo>
                <a:lnTo>
                  <a:pt x="956320" y="207566"/>
                </a:lnTo>
                <a:lnTo>
                  <a:pt x="961482" y="193278"/>
                </a:lnTo>
                <a:lnTo>
                  <a:pt x="967437" y="178991"/>
                </a:lnTo>
                <a:lnTo>
                  <a:pt x="973790" y="165497"/>
                </a:lnTo>
                <a:lnTo>
                  <a:pt x="980937" y="152400"/>
                </a:lnTo>
                <a:lnTo>
                  <a:pt x="988481" y="140494"/>
                </a:lnTo>
                <a:lnTo>
                  <a:pt x="996421" y="129381"/>
                </a:lnTo>
                <a:lnTo>
                  <a:pt x="1004362" y="118269"/>
                </a:lnTo>
                <a:lnTo>
                  <a:pt x="1013494" y="108347"/>
                </a:lnTo>
                <a:lnTo>
                  <a:pt x="1022229" y="99219"/>
                </a:lnTo>
                <a:lnTo>
                  <a:pt x="1031758" y="90091"/>
                </a:lnTo>
                <a:lnTo>
                  <a:pt x="1041685" y="82550"/>
                </a:lnTo>
                <a:lnTo>
                  <a:pt x="1051611" y="75406"/>
                </a:lnTo>
                <a:lnTo>
                  <a:pt x="1061934" y="68659"/>
                </a:lnTo>
                <a:lnTo>
                  <a:pt x="1073051" y="63103"/>
                </a:lnTo>
                <a:lnTo>
                  <a:pt x="1084168" y="58341"/>
                </a:lnTo>
                <a:lnTo>
                  <a:pt x="1095683" y="53975"/>
                </a:lnTo>
                <a:lnTo>
                  <a:pt x="1112358" y="47228"/>
                </a:lnTo>
                <a:lnTo>
                  <a:pt x="1131019" y="40084"/>
                </a:lnTo>
                <a:lnTo>
                  <a:pt x="1150872" y="32544"/>
                </a:lnTo>
                <a:lnTo>
                  <a:pt x="1171915" y="25400"/>
                </a:lnTo>
                <a:lnTo>
                  <a:pt x="1194547" y="18653"/>
                </a:lnTo>
                <a:lnTo>
                  <a:pt x="1206458" y="15875"/>
                </a:lnTo>
                <a:lnTo>
                  <a:pt x="1218369" y="12303"/>
                </a:lnTo>
                <a:lnTo>
                  <a:pt x="1230281" y="9525"/>
                </a:lnTo>
                <a:lnTo>
                  <a:pt x="1242986" y="7144"/>
                </a:lnTo>
                <a:lnTo>
                  <a:pt x="1255294" y="5159"/>
                </a:lnTo>
                <a:lnTo>
                  <a:pt x="1268397" y="3175"/>
                </a:lnTo>
                <a:lnTo>
                  <a:pt x="1281102" y="1588"/>
                </a:lnTo>
                <a:lnTo>
                  <a:pt x="1294602" y="794"/>
                </a:lnTo>
                <a:lnTo>
                  <a:pt x="1307704"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
        <p:nvSpPr>
          <p:cNvPr id="28" name="KSO_Shape"/>
          <p:cNvSpPr>
            <a:spLocks/>
          </p:cNvSpPr>
          <p:nvPr/>
        </p:nvSpPr>
        <p:spPr bwMode="auto">
          <a:xfrm>
            <a:off x="9929195" y="2446303"/>
            <a:ext cx="329076" cy="417432"/>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7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7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7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7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7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7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7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7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7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7"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rgbClr val="1F2228"/>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spTree>
    <p:extLst>
      <p:ext uri="{BB962C8B-B14F-4D97-AF65-F5344CB8AC3E}">
        <p14:creationId xmlns:p14="http://schemas.microsoft.com/office/powerpoint/2010/main" val="233105206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执行力的问题</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5" name="组合 74"/>
          <p:cNvGrpSpPr/>
          <p:nvPr/>
        </p:nvGrpSpPr>
        <p:grpSpPr>
          <a:xfrm>
            <a:off x="2735711" y="3336481"/>
            <a:ext cx="1630959" cy="491246"/>
            <a:chOff x="3838575" y="2712369"/>
            <a:chExt cx="1604974" cy="368531"/>
          </a:xfrm>
        </p:grpSpPr>
        <p:cxnSp>
          <p:nvCxnSpPr>
            <p:cNvPr id="76" name="直接连接符 75"/>
            <p:cNvCxnSpPr/>
            <p:nvPr/>
          </p:nvCxnSpPr>
          <p:spPr>
            <a:xfrm>
              <a:off x="3838575" y="2892218"/>
              <a:ext cx="593181" cy="0"/>
            </a:xfrm>
            <a:prstGeom prst="line">
              <a:avLst/>
            </a:prstGeom>
            <a:noFill/>
            <a:ln w="19050" cap="rnd">
              <a:solidFill>
                <a:schemeClr val="tx2"/>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7" name="直接连接符 76"/>
            <p:cNvCxnSpPr/>
            <p:nvPr/>
          </p:nvCxnSpPr>
          <p:spPr>
            <a:xfrm>
              <a:off x="4952634" y="2911353"/>
              <a:ext cx="490915" cy="0"/>
            </a:xfrm>
            <a:prstGeom prst="line">
              <a:avLst/>
            </a:prstGeom>
            <a:noFill/>
            <a:ln w="19050" cap="rnd">
              <a:solidFill>
                <a:schemeClr val="tx2"/>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8" name="直接连接符 77"/>
            <p:cNvCxnSpPr/>
            <p:nvPr/>
          </p:nvCxnSpPr>
          <p:spPr>
            <a:xfrm flipV="1">
              <a:off x="4415210" y="2712369"/>
              <a:ext cx="176372" cy="179849"/>
            </a:xfrm>
            <a:prstGeom prst="line">
              <a:avLst/>
            </a:prstGeom>
            <a:noFill/>
            <a:ln w="19050" cap="rnd">
              <a:solidFill>
                <a:schemeClr val="tx2"/>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9" name="直接连接符 78"/>
            <p:cNvCxnSpPr/>
            <p:nvPr/>
          </p:nvCxnSpPr>
          <p:spPr>
            <a:xfrm flipV="1">
              <a:off x="4862197" y="2911352"/>
              <a:ext cx="88230" cy="169548"/>
            </a:xfrm>
            <a:prstGeom prst="line">
              <a:avLst/>
            </a:prstGeom>
            <a:noFill/>
            <a:ln w="19050" cap="rnd">
              <a:solidFill>
                <a:schemeClr val="tx2"/>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0" name="直接连接符 79"/>
            <p:cNvCxnSpPr/>
            <p:nvPr/>
          </p:nvCxnSpPr>
          <p:spPr>
            <a:xfrm flipH="1" flipV="1">
              <a:off x="4589170" y="2712369"/>
              <a:ext cx="270743" cy="368531"/>
            </a:xfrm>
            <a:prstGeom prst="line">
              <a:avLst/>
            </a:prstGeom>
            <a:noFill/>
            <a:ln w="19050" cap="rnd">
              <a:solidFill>
                <a:schemeClr val="tx2"/>
              </a:solidFill>
              <a:prstDash val="sysDot"/>
              <a:round/>
              <a:headEnd type="none"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1" name="组合 80"/>
          <p:cNvGrpSpPr/>
          <p:nvPr/>
        </p:nvGrpSpPr>
        <p:grpSpPr>
          <a:xfrm>
            <a:off x="1047785" y="2634341"/>
            <a:ext cx="1814758" cy="1818431"/>
            <a:chOff x="7146423" y="413387"/>
            <a:chExt cx="495231" cy="496232"/>
          </a:xfrm>
        </p:grpSpPr>
        <p:grpSp>
          <p:nvGrpSpPr>
            <p:cNvPr id="82" name="组合 81"/>
            <p:cNvGrpSpPr/>
            <p:nvPr/>
          </p:nvGrpSpPr>
          <p:grpSpPr>
            <a:xfrm>
              <a:off x="7146423" y="413387"/>
              <a:ext cx="495231" cy="496232"/>
              <a:chOff x="1589596" y="810715"/>
              <a:chExt cx="2340698" cy="2345431"/>
            </a:xfrm>
          </p:grpSpPr>
          <p:grpSp>
            <p:nvGrpSpPr>
              <p:cNvPr id="84" name="组合 79"/>
              <p:cNvGrpSpPr>
                <a:grpSpLocks/>
              </p:cNvGrpSpPr>
              <p:nvPr/>
            </p:nvGrpSpPr>
            <p:grpSpPr bwMode="auto">
              <a:xfrm>
                <a:off x="1589596" y="810715"/>
                <a:ext cx="2340698" cy="2345431"/>
                <a:chOff x="6379729" y="2488774"/>
                <a:chExt cx="2513016" cy="2513016"/>
              </a:xfrm>
            </p:grpSpPr>
            <p:sp>
              <p:nvSpPr>
                <p:cNvPr id="86"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199" kern="0">
                    <a:solidFill>
                      <a:srgbClr val="FFFFFF"/>
                    </a:solidFill>
                    <a:latin typeface="Arial"/>
                    <a:ea typeface="宋体"/>
                  </a:endParaRPr>
                </a:p>
              </p:txBody>
            </p:sp>
            <p:sp>
              <p:nvSpPr>
                <p:cNvPr id="87"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199" kern="0">
                    <a:solidFill>
                      <a:srgbClr val="FFFFFF"/>
                    </a:solidFill>
                  </a:endParaRPr>
                </a:p>
              </p:txBody>
            </p:sp>
          </p:grpSp>
          <p:sp>
            <p:nvSpPr>
              <p:cNvPr id="85"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83" name="TextBox 51"/>
            <p:cNvSpPr txBox="1"/>
            <p:nvPr/>
          </p:nvSpPr>
          <p:spPr>
            <a:xfrm>
              <a:off x="7226845" y="599025"/>
              <a:ext cx="344357" cy="142782"/>
            </a:xfrm>
            <a:prstGeom prst="rect">
              <a:avLst/>
            </a:prstGeom>
            <a:noFill/>
          </p:spPr>
          <p:txBody>
            <a:bodyPr wrap="none" rtlCol="0">
              <a:spAutoFit/>
            </a:bodyPr>
            <a:lstStyle/>
            <a:p>
              <a:r>
                <a:rPr lang="zh-CN" altLang="en-US" sz="2800" b="1" dirty="0" smtClean="0">
                  <a:solidFill>
                    <a:schemeClr val="bg1"/>
                  </a:solidFill>
                  <a:latin typeface="微软雅黑" pitchFamily="34" charset="-122"/>
                  <a:ea typeface="微软雅黑" pitchFamily="34" charset="-122"/>
                </a:rPr>
                <a:t>执行力</a:t>
              </a:r>
              <a:endParaRPr lang="en-US" altLang="zh-CN" sz="2800" b="1" dirty="0">
                <a:solidFill>
                  <a:schemeClr val="bg1"/>
                </a:solidFill>
                <a:latin typeface="微软雅黑" pitchFamily="34" charset="-122"/>
                <a:ea typeface="微软雅黑" pitchFamily="34" charset="-122"/>
              </a:endParaRPr>
            </a:p>
          </p:txBody>
        </p:sp>
      </p:grpSp>
      <p:grpSp>
        <p:nvGrpSpPr>
          <p:cNvPr id="88" name="组合 87"/>
          <p:cNvGrpSpPr/>
          <p:nvPr/>
        </p:nvGrpSpPr>
        <p:grpSpPr>
          <a:xfrm>
            <a:off x="4083114" y="1700808"/>
            <a:ext cx="3794156" cy="3801833"/>
            <a:chOff x="8244408" y="2516931"/>
            <a:chExt cx="2846358" cy="2852117"/>
          </a:xfrm>
        </p:grpSpPr>
        <p:grpSp>
          <p:nvGrpSpPr>
            <p:cNvPr id="89" name="组合 88"/>
            <p:cNvGrpSpPr/>
            <p:nvPr/>
          </p:nvGrpSpPr>
          <p:grpSpPr>
            <a:xfrm>
              <a:off x="8244408" y="2516931"/>
              <a:ext cx="2846358" cy="2852117"/>
              <a:chOff x="1589596" y="810715"/>
              <a:chExt cx="2340698" cy="2345431"/>
            </a:xfrm>
          </p:grpSpPr>
          <p:grpSp>
            <p:nvGrpSpPr>
              <p:cNvPr id="92" name="组合 79"/>
              <p:cNvGrpSpPr>
                <a:grpSpLocks/>
              </p:cNvGrpSpPr>
              <p:nvPr/>
            </p:nvGrpSpPr>
            <p:grpSpPr bwMode="auto">
              <a:xfrm>
                <a:off x="1589596" y="810715"/>
                <a:ext cx="2340698" cy="2345431"/>
                <a:chOff x="6379729" y="2488774"/>
                <a:chExt cx="2513016" cy="2513016"/>
              </a:xfrm>
            </p:grpSpPr>
            <p:sp>
              <p:nvSpPr>
                <p:cNvPr id="94"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199" kern="0">
                    <a:solidFill>
                      <a:srgbClr val="FFFFFF"/>
                    </a:solidFill>
                    <a:latin typeface="Arial"/>
                    <a:ea typeface="宋体"/>
                  </a:endParaRPr>
                </a:p>
              </p:txBody>
            </p:sp>
            <p:sp>
              <p:nvSpPr>
                <p:cNvPr id="95"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199" kern="0">
                    <a:solidFill>
                      <a:srgbClr val="FFFFFF"/>
                    </a:solidFill>
                  </a:endParaRPr>
                </a:p>
              </p:txBody>
            </p:sp>
          </p:grpSp>
          <p:sp>
            <p:nvSpPr>
              <p:cNvPr id="93" name="椭圆 80"/>
              <p:cNvSpPr/>
              <p:nvPr/>
            </p:nvSpPr>
            <p:spPr bwMode="auto">
              <a:xfrm>
                <a:off x="1932719" y="1141998"/>
                <a:ext cx="1691507" cy="1694935"/>
              </a:xfrm>
              <a:prstGeom prst="ellipse">
                <a:avLst/>
              </a:prstGeom>
              <a:solidFill>
                <a:schemeClr val="tx1"/>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90" name="TextBox 58"/>
            <p:cNvSpPr txBox="1"/>
            <p:nvPr/>
          </p:nvSpPr>
          <p:spPr>
            <a:xfrm>
              <a:off x="8935696" y="3618816"/>
              <a:ext cx="1561314" cy="962052"/>
            </a:xfrm>
            <a:prstGeom prst="rect">
              <a:avLst/>
            </a:prstGeom>
            <a:noFill/>
          </p:spPr>
          <p:txBody>
            <a:bodyPr wrap="square" lIns="0" tIns="0" rIns="0" bIns="0" rtlCol="0">
              <a:spAutoFit/>
            </a:bodyPr>
            <a:lstStyle/>
            <a:p>
              <a:pPr algn="just">
                <a:lnSpc>
                  <a:spcPts val="2000"/>
                </a:lnSpc>
              </a:pPr>
              <a:r>
                <a:rPr lang="zh-CN" altLang="en-US" sz="1600" dirty="0">
                  <a:solidFill>
                    <a:schemeClr val="bg1"/>
                  </a:solidFill>
                  <a:latin typeface="微软雅黑" pitchFamily="34" charset="-122"/>
                  <a:ea typeface="微软雅黑" pitchFamily="34" charset="-122"/>
                </a:rPr>
                <a:t>点击输入简要文字内容，文字内容需概括精炼，不用多余的文字修饰，言简意赅的说明分项内容</a:t>
              </a:r>
              <a:r>
                <a:rPr lang="en-US" altLang="zh-CN" sz="1600" dirty="0">
                  <a:solidFill>
                    <a:schemeClr val="bg1"/>
                  </a:solidFill>
                  <a:latin typeface="微软雅黑" pitchFamily="34" charset="-122"/>
                  <a:ea typeface="微软雅黑" pitchFamily="34" charset="-122"/>
                </a:rPr>
                <a:t>……</a:t>
              </a:r>
              <a:r>
                <a:rPr lang="zh-CN" altLang="en-US" sz="1600" dirty="0">
                  <a:solidFill>
                    <a:schemeClr val="bg1"/>
                  </a:solidFill>
                  <a:latin typeface="微软雅黑" pitchFamily="34" charset="-122"/>
                  <a:ea typeface="微软雅黑" pitchFamily="34" charset="-122"/>
                </a:rPr>
                <a:t>。</a:t>
              </a:r>
              <a:endParaRPr lang="en-US" altLang="zh-CN" sz="1600" dirty="0">
                <a:solidFill>
                  <a:schemeClr val="bg1"/>
                </a:solidFill>
                <a:latin typeface="微软雅黑" pitchFamily="34" charset="-122"/>
                <a:ea typeface="微软雅黑" pitchFamily="34" charset="-122"/>
              </a:endParaRPr>
            </a:p>
          </p:txBody>
        </p:sp>
        <p:sp>
          <p:nvSpPr>
            <p:cNvPr id="91" name="TextBox 60"/>
            <p:cNvSpPr txBox="1"/>
            <p:nvPr/>
          </p:nvSpPr>
          <p:spPr>
            <a:xfrm>
              <a:off x="9087881" y="3347735"/>
              <a:ext cx="1561314" cy="192410"/>
            </a:xfrm>
            <a:prstGeom prst="rect">
              <a:avLst/>
            </a:prstGeom>
            <a:noFill/>
          </p:spPr>
          <p:txBody>
            <a:bodyPr wrap="square" lIns="0" tIns="0" rIns="0" bIns="0" rtlCol="0">
              <a:spAutoFit/>
            </a:bodyPr>
            <a:lstStyle/>
            <a:p>
              <a:pPr algn="just">
                <a:lnSpc>
                  <a:spcPts val="2000"/>
                </a:lnSpc>
              </a:pPr>
              <a:r>
                <a:rPr lang="zh-CN" altLang="en-US" sz="3199" b="1" dirty="0">
                  <a:solidFill>
                    <a:schemeClr val="bg1"/>
                  </a:solidFill>
                  <a:latin typeface="微软雅黑" pitchFamily="34" charset="-122"/>
                  <a:ea typeface="微软雅黑" pitchFamily="34" charset="-122"/>
                </a:rPr>
                <a:t>标题文字</a:t>
              </a:r>
              <a:endParaRPr lang="en-US" altLang="zh-CN" sz="3199" b="1" dirty="0">
                <a:solidFill>
                  <a:schemeClr val="bg1"/>
                </a:solidFill>
                <a:latin typeface="微软雅黑" pitchFamily="34" charset="-122"/>
                <a:ea typeface="微软雅黑" pitchFamily="34" charset="-122"/>
              </a:endParaRPr>
            </a:p>
          </p:txBody>
        </p:sp>
      </p:grpSp>
      <p:grpSp>
        <p:nvGrpSpPr>
          <p:cNvPr id="96" name="组合 95"/>
          <p:cNvGrpSpPr/>
          <p:nvPr/>
        </p:nvGrpSpPr>
        <p:grpSpPr>
          <a:xfrm>
            <a:off x="6616235" y="1771267"/>
            <a:ext cx="4181475" cy="1063575"/>
            <a:chOff x="4675437" y="1448616"/>
            <a:chExt cx="3136923" cy="797889"/>
          </a:xfrm>
        </p:grpSpPr>
        <p:grpSp>
          <p:nvGrpSpPr>
            <p:cNvPr id="97" name="组合 96"/>
            <p:cNvGrpSpPr/>
            <p:nvPr/>
          </p:nvGrpSpPr>
          <p:grpSpPr>
            <a:xfrm>
              <a:off x="4675437" y="1448616"/>
              <a:ext cx="681185" cy="682563"/>
              <a:chOff x="7146423" y="413387"/>
              <a:chExt cx="495231" cy="496232"/>
            </a:xfrm>
          </p:grpSpPr>
          <p:grpSp>
            <p:nvGrpSpPr>
              <p:cNvPr id="99" name="组合 98"/>
              <p:cNvGrpSpPr/>
              <p:nvPr/>
            </p:nvGrpSpPr>
            <p:grpSpPr>
              <a:xfrm>
                <a:off x="7146423" y="413387"/>
                <a:ext cx="495231" cy="496232"/>
                <a:chOff x="1589596" y="810715"/>
                <a:chExt cx="2340698" cy="2345431"/>
              </a:xfrm>
            </p:grpSpPr>
            <p:grpSp>
              <p:nvGrpSpPr>
                <p:cNvPr id="101" name="组合 79"/>
                <p:cNvGrpSpPr>
                  <a:grpSpLocks/>
                </p:cNvGrpSpPr>
                <p:nvPr/>
              </p:nvGrpSpPr>
              <p:grpSpPr bwMode="auto">
                <a:xfrm>
                  <a:off x="1589596" y="810715"/>
                  <a:ext cx="2340698" cy="2345431"/>
                  <a:chOff x="6379729" y="2488774"/>
                  <a:chExt cx="2513016" cy="2513016"/>
                </a:xfrm>
              </p:grpSpPr>
              <p:sp>
                <p:nvSpPr>
                  <p:cNvPr id="103"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199" kern="0">
                      <a:solidFill>
                        <a:srgbClr val="FFFFFF"/>
                      </a:solidFill>
                      <a:latin typeface="Arial"/>
                      <a:ea typeface="宋体"/>
                    </a:endParaRPr>
                  </a:p>
                </p:txBody>
              </p:sp>
              <p:sp>
                <p:nvSpPr>
                  <p:cNvPr id="104"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199" kern="0">
                      <a:solidFill>
                        <a:srgbClr val="FFFFFF"/>
                      </a:solidFill>
                    </a:endParaRPr>
                  </a:p>
                </p:txBody>
              </p:sp>
            </p:grpSp>
            <p:sp>
              <p:nvSpPr>
                <p:cNvPr id="102"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00" name="TextBox 67"/>
              <p:cNvSpPr txBox="1"/>
              <p:nvPr/>
            </p:nvSpPr>
            <p:spPr>
              <a:xfrm>
                <a:off x="7220406" y="519722"/>
                <a:ext cx="347265" cy="302151"/>
              </a:xfrm>
              <a:prstGeom prst="rect">
                <a:avLst/>
              </a:prstGeom>
              <a:noFill/>
            </p:spPr>
            <p:txBody>
              <a:bodyPr wrap="none" rtlCol="0">
                <a:spAutoFit/>
              </a:bodyPr>
              <a:lstStyle/>
              <a:p>
                <a:r>
                  <a:rPr lang="en-US" altLang="zh-CN" sz="3000" dirty="0">
                    <a:solidFill>
                      <a:schemeClr val="bg1"/>
                    </a:solidFill>
                    <a:latin typeface="微软雅黑" pitchFamily="34" charset="-122"/>
                    <a:ea typeface="微软雅黑" pitchFamily="34" charset="-122"/>
                  </a:rPr>
                  <a:t>01</a:t>
                </a:r>
              </a:p>
            </p:txBody>
          </p:sp>
        </p:grpSp>
        <p:sp>
          <p:nvSpPr>
            <p:cNvPr id="98" name="TextBox 30"/>
            <p:cNvSpPr txBox="1"/>
            <p:nvPr/>
          </p:nvSpPr>
          <p:spPr>
            <a:xfrm>
              <a:off x="5611772" y="1476863"/>
              <a:ext cx="2200588" cy="769642"/>
            </a:xfrm>
            <a:prstGeom prst="rect">
              <a:avLst/>
            </a:prstGeom>
            <a:noFill/>
          </p:spPr>
          <p:txBody>
            <a:bodyPr wrap="square" lIns="0" tIns="0" rIns="0" bIns="0" rtlCol="0">
              <a:spAutoFit/>
            </a:bodyPr>
            <a:lstStyle/>
            <a:p>
              <a:pPr algn="just">
                <a:lnSpc>
                  <a:spcPts val="2000"/>
                </a:lnSpc>
              </a:pPr>
              <a:r>
                <a:rPr lang="zh-CN" altLang="en-US" sz="1700" dirty="0" smtClean="0">
                  <a:latin typeface="微软雅黑" pitchFamily="34" charset="-122"/>
                  <a:ea typeface="微软雅黑" pitchFamily="34" charset="-122"/>
                </a:rPr>
                <a:t>不想做</a:t>
              </a:r>
              <a:endParaRPr lang="en-US" altLang="zh-CN" sz="1700" dirty="0" smtClean="0">
                <a:latin typeface="微软雅黑" pitchFamily="34" charset="-122"/>
                <a:ea typeface="微软雅黑" pitchFamily="34" charset="-122"/>
              </a:endParaRPr>
            </a:p>
            <a:p>
              <a:pPr algn="just">
                <a:lnSpc>
                  <a:spcPts val="2000"/>
                </a:lnSpc>
              </a:pPr>
              <a:r>
                <a:rPr lang="zh-CN" altLang="en-US" sz="1200" dirty="0" smtClean="0">
                  <a:solidFill>
                    <a:srgbClr val="3F3F3F"/>
                  </a:solidFill>
                  <a:latin typeface="微软雅黑" pitchFamily="34" charset="-122"/>
                  <a:ea typeface="微软雅黑" pitchFamily="34" charset="-122"/>
                </a:rPr>
                <a:t>点击</a:t>
              </a:r>
              <a:r>
                <a:rPr lang="zh-CN" altLang="en-US" sz="1200" dirty="0">
                  <a:solidFill>
                    <a:srgbClr val="3F3F3F"/>
                  </a:solidFill>
                  <a:latin typeface="微软雅黑" pitchFamily="34" charset="-122"/>
                  <a:ea typeface="微软雅黑" pitchFamily="34" charset="-122"/>
                </a:rPr>
                <a:t>输入简要文字内容，文字内容需概括精炼，不用多余的文字修饰，言简意赅的说明分项内容</a:t>
              </a:r>
              <a:r>
                <a:rPr lang="en-US" altLang="zh-CN" sz="1200" dirty="0">
                  <a:solidFill>
                    <a:srgbClr val="3F3F3F"/>
                  </a:solidFill>
                  <a:latin typeface="微软雅黑" pitchFamily="34" charset="-122"/>
                  <a:ea typeface="微软雅黑" pitchFamily="34" charset="-122"/>
                </a:rPr>
                <a:t>……</a:t>
              </a:r>
              <a:r>
                <a:rPr lang="zh-CN" altLang="en-US" sz="1200" dirty="0">
                  <a:solidFill>
                    <a:srgbClr val="3F3F3F"/>
                  </a:solidFill>
                  <a:latin typeface="微软雅黑" pitchFamily="34" charset="-122"/>
                  <a:ea typeface="微软雅黑" pitchFamily="34" charset="-122"/>
                </a:rPr>
                <a:t>。</a:t>
              </a:r>
              <a:endParaRPr lang="en-US" altLang="zh-CN" sz="1200" dirty="0">
                <a:solidFill>
                  <a:srgbClr val="3F3F3F"/>
                </a:solidFill>
                <a:latin typeface="微软雅黑" pitchFamily="34" charset="-122"/>
                <a:ea typeface="微软雅黑" pitchFamily="34" charset="-122"/>
              </a:endParaRPr>
            </a:p>
          </p:txBody>
        </p:sp>
      </p:grpSp>
      <p:grpSp>
        <p:nvGrpSpPr>
          <p:cNvPr id="105" name="组合 104"/>
          <p:cNvGrpSpPr/>
          <p:nvPr/>
        </p:nvGrpSpPr>
        <p:grpSpPr>
          <a:xfrm>
            <a:off x="7381151" y="3149923"/>
            <a:ext cx="3992473" cy="1071313"/>
            <a:chOff x="5249273" y="2482879"/>
            <a:chExt cx="2995135" cy="803694"/>
          </a:xfrm>
        </p:grpSpPr>
        <p:grpSp>
          <p:nvGrpSpPr>
            <p:cNvPr id="106" name="组合 105"/>
            <p:cNvGrpSpPr/>
            <p:nvPr/>
          </p:nvGrpSpPr>
          <p:grpSpPr>
            <a:xfrm>
              <a:off x="5249273" y="2482879"/>
              <a:ext cx="681185" cy="682563"/>
              <a:chOff x="7146423" y="413387"/>
              <a:chExt cx="495231" cy="496232"/>
            </a:xfrm>
          </p:grpSpPr>
          <p:grpSp>
            <p:nvGrpSpPr>
              <p:cNvPr id="108" name="组合 107"/>
              <p:cNvGrpSpPr/>
              <p:nvPr/>
            </p:nvGrpSpPr>
            <p:grpSpPr>
              <a:xfrm>
                <a:off x="7146423" y="413387"/>
                <a:ext cx="495231" cy="496232"/>
                <a:chOff x="1589596" y="810715"/>
                <a:chExt cx="2340698" cy="2345431"/>
              </a:xfrm>
            </p:grpSpPr>
            <p:grpSp>
              <p:nvGrpSpPr>
                <p:cNvPr id="110" name="组合 79"/>
                <p:cNvGrpSpPr>
                  <a:grpSpLocks/>
                </p:cNvGrpSpPr>
                <p:nvPr/>
              </p:nvGrpSpPr>
              <p:grpSpPr bwMode="auto">
                <a:xfrm>
                  <a:off x="1589596" y="810715"/>
                  <a:ext cx="2340698" cy="2345431"/>
                  <a:chOff x="6379729" y="2488774"/>
                  <a:chExt cx="2513016" cy="2513016"/>
                </a:xfrm>
              </p:grpSpPr>
              <p:sp>
                <p:nvSpPr>
                  <p:cNvPr id="112"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199" kern="0">
                      <a:solidFill>
                        <a:srgbClr val="FFFFFF"/>
                      </a:solidFill>
                      <a:latin typeface="Arial"/>
                      <a:ea typeface="宋体"/>
                    </a:endParaRPr>
                  </a:p>
                </p:txBody>
              </p:sp>
              <p:sp>
                <p:nvSpPr>
                  <p:cNvPr id="113"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199" kern="0">
                      <a:solidFill>
                        <a:srgbClr val="FFFFFF"/>
                      </a:solidFill>
                    </a:endParaRPr>
                  </a:p>
                </p:txBody>
              </p:sp>
            </p:grpSp>
            <p:sp>
              <p:nvSpPr>
                <p:cNvPr id="111"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09" name="TextBox 74"/>
              <p:cNvSpPr txBox="1"/>
              <p:nvPr/>
            </p:nvSpPr>
            <p:spPr>
              <a:xfrm>
                <a:off x="7224326" y="520534"/>
                <a:ext cx="347265" cy="302151"/>
              </a:xfrm>
              <a:prstGeom prst="rect">
                <a:avLst/>
              </a:prstGeom>
              <a:noFill/>
            </p:spPr>
            <p:txBody>
              <a:bodyPr wrap="none" rtlCol="0">
                <a:spAutoFit/>
              </a:bodyPr>
              <a:lstStyle/>
              <a:p>
                <a:r>
                  <a:rPr lang="en-US" altLang="zh-CN" sz="3000" dirty="0">
                    <a:solidFill>
                      <a:schemeClr val="bg1"/>
                    </a:solidFill>
                    <a:latin typeface="微软雅黑" pitchFamily="34" charset="-122"/>
                    <a:ea typeface="微软雅黑" pitchFamily="34" charset="-122"/>
                  </a:rPr>
                  <a:t>02</a:t>
                </a:r>
              </a:p>
            </p:txBody>
          </p:sp>
        </p:grpSp>
        <p:sp>
          <p:nvSpPr>
            <p:cNvPr id="107" name="TextBox 31"/>
            <p:cNvSpPr txBox="1"/>
            <p:nvPr/>
          </p:nvSpPr>
          <p:spPr>
            <a:xfrm>
              <a:off x="6043820" y="2516931"/>
              <a:ext cx="2200588" cy="769642"/>
            </a:xfrm>
            <a:prstGeom prst="rect">
              <a:avLst/>
            </a:prstGeom>
            <a:noFill/>
          </p:spPr>
          <p:txBody>
            <a:bodyPr wrap="square" lIns="0" tIns="0" rIns="0" bIns="0" rtlCol="0">
              <a:spAutoFit/>
            </a:bodyPr>
            <a:lstStyle/>
            <a:p>
              <a:pPr algn="just">
                <a:lnSpc>
                  <a:spcPts val="2000"/>
                </a:lnSpc>
              </a:pPr>
              <a:r>
                <a:rPr lang="zh-CN" altLang="en-US" sz="1700" dirty="0" smtClean="0">
                  <a:latin typeface="微软雅黑" pitchFamily="34" charset="-122"/>
                  <a:ea typeface="微软雅黑" pitchFamily="34" charset="-122"/>
                </a:rPr>
                <a:t>不会做</a:t>
              </a:r>
              <a:endParaRPr lang="en-US" altLang="zh-CN" sz="1700" dirty="0" smtClean="0">
                <a:latin typeface="微软雅黑" pitchFamily="34" charset="-122"/>
                <a:ea typeface="微软雅黑" pitchFamily="34" charset="-122"/>
              </a:endParaRPr>
            </a:p>
            <a:p>
              <a:pPr algn="just">
                <a:lnSpc>
                  <a:spcPts val="2000"/>
                </a:lnSpc>
              </a:pPr>
              <a:r>
                <a:rPr lang="zh-CN" altLang="en-US" sz="1200" dirty="0" smtClean="0">
                  <a:solidFill>
                    <a:srgbClr val="3F3F3F"/>
                  </a:solidFill>
                  <a:latin typeface="微软雅黑" pitchFamily="34" charset="-122"/>
                  <a:ea typeface="微软雅黑" pitchFamily="34" charset="-122"/>
                </a:rPr>
                <a:t>点击</a:t>
              </a:r>
              <a:r>
                <a:rPr lang="zh-CN" altLang="en-US" sz="1200" dirty="0">
                  <a:solidFill>
                    <a:srgbClr val="3F3F3F"/>
                  </a:solidFill>
                  <a:latin typeface="微软雅黑" pitchFamily="34" charset="-122"/>
                  <a:ea typeface="微软雅黑" pitchFamily="34" charset="-122"/>
                </a:rPr>
                <a:t>输入简要文字内容，文字内容需概括精炼，不用多余的文字修饰，言简意赅的说明分项内容</a:t>
              </a:r>
              <a:r>
                <a:rPr lang="en-US" altLang="zh-CN" sz="1200" dirty="0">
                  <a:solidFill>
                    <a:srgbClr val="3F3F3F"/>
                  </a:solidFill>
                  <a:latin typeface="微软雅黑" pitchFamily="34" charset="-122"/>
                  <a:ea typeface="微软雅黑" pitchFamily="34" charset="-122"/>
                </a:rPr>
                <a:t>……</a:t>
              </a:r>
              <a:r>
                <a:rPr lang="zh-CN" altLang="en-US" sz="1200" dirty="0">
                  <a:solidFill>
                    <a:srgbClr val="3F3F3F"/>
                  </a:solidFill>
                  <a:latin typeface="微软雅黑" pitchFamily="34" charset="-122"/>
                  <a:ea typeface="微软雅黑" pitchFamily="34" charset="-122"/>
                </a:rPr>
                <a:t>。</a:t>
              </a:r>
              <a:endParaRPr lang="en-US" altLang="zh-CN" sz="1200" dirty="0">
                <a:solidFill>
                  <a:srgbClr val="3F3F3F"/>
                </a:solidFill>
                <a:latin typeface="微软雅黑" pitchFamily="34" charset="-122"/>
                <a:ea typeface="微软雅黑" pitchFamily="34" charset="-122"/>
              </a:endParaRPr>
            </a:p>
          </p:txBody>
        </p:sp>
      </p:grpSp>
      <p:grpSp>
        <p:nvGrpSpPr>
          <p:cNvPr id="114" name="组合 113"/>
          <p:cNvGrpSpPr/>
          <p:nvPr/>
        </p:nvGrpSpPr>
        <p:grpSpPr>
          <a:xfrm>
            <a:off x="6620456" y="4608607"/>
            <a:ext cx="4106132" cy="1097994"/>
            <a:chOff x="4678603" y="3577177"/>
            <a:chExt cx="3080401" cy="823710"/>
          </a:xfrm>
        </p:grpSpPr>
        <p:grpSp>
          <p:nvGrpSpPr>
            <p:cNvPr id="115" name="组合 114"/>
            <p:cNvGrpSpPr/>
            <p:nvPr/>
          </p:nvGrpSpPr>
          <p:grpSpPr>
            <a:xfrm>
              <a:off x="4678603" y="3577177"/>
              <a:ext cx="681185" cy="682563"/>
              <a:chOff x="7146423" y="413387"/>
              <a:chExt cx="495231" cy="496232"/>
            </a:xfrm>
          </p:grpSpPr>
          <p:grpSp>
            <p:nvGrpSpPr>
              <p:cNvPr id="117" name="组合 116"/>
              <p:cNvGrpSpPr/>
              <p:nvPr/>
            </p:nvGrpSpPr>
            <p:grpSpPr>
              <a:xfrm>
                <a:off x="7146423" y="413387"/>
                <a:ext cx="495231" cy="496232"/>
                <a:chOff x="1589596" y="810715"/>
                <a:chExt cx="2340698" cy="2345431"/>
              </a:xfrm>
            </p:grpSpPr>
            <p:grpSp>
              <p:nvGrpSpPr>
                <p:cNvPr id="119" name="组合 79"/>
                <p:cNvGrpSpPr>
                  <a:grpSpLocks/>
                </p:cNvGrpSpPr>
                <p:nvPr/>
              </p:nvGrpSpPr>
              <p:grpSpPr bwMode="auto">
                <a:xfrm>
                  <a:off x="1589596" y="810715"/>
                  <a:ext cx="2340698" cy="2345431"/>
                  <a:chOff x="6379729" y="2488774"/>
                  <a:chExt cx="2513016" cy="2513016"/>
                </a:xfrm>
              </p:grpSpPr>
              <p:sp>
                <p:nvSpPr>
                  <p:cNvPr id="121" name="任意多边形 82"/>
                  <p:cNvSpPr/>
                  <p:nvPr/>
                </p:nvSpPr>
                <p:spPr>
                  <a:xfrm rot="3738964">
                    <a:off x="6379729" y="2488774"/>
                    <a:ext cx="2513016" cy="2513016"/>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17000">
                        <a:srgbClr val="FFFFFF"/>
                      </a:gs>
                      <a:gs pos="88000">
                        <a:srgbClr val="FFFFFF">
                          <a:lumMod val="72000"/>
                        </a:srgbClr>
                      </a:gs>
                    </a:gsLst>
                    <a:lin ang="2700000" scaled="1"/>
                    <a:tileRect/>
                  </a:gradFill>
                  <a:ln w="25400" cap="flat" cmpd="sng" algn="ctr">
                    <a:noFill/>
                    <a:prstDash val="solid"/>
                  </a:ln>
                  <a:effectLst>
                    <a:outerShdw blurRad="127000" dist="63500" dir="7380000" sx="102000" sy="102000" algn="tr" rotWithShape="0">
                      <a:prstClr val="black">
                        <a:alpha val="39000"/>
                      </a:prstClr>
                    </a:outerShdw>
                  </a:effectLst>
                </p:spPr>
                <p:txBody>
                  <a:bodyPr anchor="ctr"/>
                  <a:lstStyle/>
                  <a:p>
                    <a:pPr algn="ctr" fontAlgn="base">
                      <a:spcBef>
                        <a:spcPct val="0"/>
                      </a:spcBef>
                      <a:spcAft>
                        <a:spcPct val="0"/>
                      </a:spcAft>
                      <a:defRPr/>
                    </a:pPr>
                    <a:endParaRPr lang="zh-CN" altLang="en-US" sz="3199" kern="0">
                      <a:solidFill>
                        <a:srgbClr val="FFFFFF"/>
                      </a:solidFill>
                      <a:latin typeface="Arial"/>
                      <a:ea typeface="宋体"/>
                    </a:endParaRPr>
                  </a:p>
                </p:txBody>
              </p:sp>
              <p:sp>
                <p:nvSpPr>
                  <p:cNvPr id="122" name="任意多边形 83"/>
                  <p:cNvSpPr/>
                  <p:nvPr/>
                </p:nvSpPr>
                <p:spPr>
                  <a:xfrm rot="16377237">
                    <a:off x="6409518" y="2506880"/>
                    <a:ext cx="2476803" cy="2476800"/>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gradFill flip="none" rotWithShape="1">
                    <a:gsLst>
                      <a:gs pos="29000">
                        <a:srgbClr val="FFFFFF"/>
                      </a:gs>
                      <a:gs pos="98000">
                        <a:srgbClr val="FFFFFF">
                          <a:lumMod val="75000"/>
                        </a:srgbClr>
                      </a:gs>
                    </a:gsLst>
                    <a:lin ang="2700000" scaled="1"/>
                    <a:tileRect/>
                  </a:gra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199" kern="0">
                      <a:solidFill>
                        <a:srgbClr val="FFFFFF"/>
                      </a:solidFill>
                    </a:endParaRPr>
                  </a:p>
                </p:txBody>
              </p:sp>
            </p:grpSp>
            <p:sp>
              <p:nvSpPr>
                <p:cNvPr id="120" name="椭圆 80"/>
                <p:cNvSpPr/>
                <p:nvPr/>
              </p:nvSpPr>
              <p:spPr bwMode="auto">
                <a:xfrm>
                  <a:off x="1932719" y="1141998"/>
                  <a:ext cx="1691507" cy="1694935"/>
                </a:xfrm>
                <a:prstGeom prst="ellipse">
                  <a:avLst/>
                </a:prstGeom>
                <a:solidFill>
                  <a:schemeClr val="tx2"/>
                </a:solidFill>
                <a:ln w="25400" cap="flat" cmpd="sng" algn="ctr">
                  <a:noFill/>
                  <a:prstDash val="solid"/>
                </a:ln>
                <a:effectLst>
                  <a:innerShdw blurRad="63500" dist="25400" dir="18660000">
                    <a:prstClr val="black">
                      <a:alpha val="35000"/>
                    </a:prstClr>
                  </a:innerShdw>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333" b="1" kern="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微软雅黑" panose="020B0503020204020204" pitchFamily="34" charset="-122"/>
                    <a:ea typeface="微软雅黑" panose="020B0503020204020204" pitchFamily="34" charset="-122"/>
                  </a:endParaRPr>
                </a:p>
              </p:txBody>
            </p:sp>
          </p:grpSp>
          <p:sp>
            <p:nvSpPr>
              <p:cNvPr id="118" name="TextBox 81"/>
              <p:cNvSpPr txBox="1"/>
              <p:nvPr/>
            </p:nvSpPr>
            <p:spPr>
              <a:xfrm>
                <a:off x="7226591" y="519713"/>
                <a:ext cx="347265" cy="302151"/>
              </a:xfrm>
              <a:prstGeom prst="rect">
                <a:avLst/>
              </a:prstGeom>
              <a:noFill/>
            </p:spPr>
            <p:txBody>
              <a:bodyPr wrap="none" rtlCol="0">
                <a:spAutoFit/>
              </a:bodyPr>
              <a:lstStyle/>
              <a:p>
                <a:r>
                  <a:rPr lang="en-US" altLang="zh-CN" sz="3000" dirty="0">
                    <a:solidFill>
                      <a:schemeClr val="bg1"/>
                    </a:solidFill>
                    <a:latin typeface="微软雅黑" pitchFamily="34" charset="-122"/>
                    <a:ea typeface="微软雅黑" pitchFamily="34" charset="-122"/>
                  </a:rPr>
                  <a:t>03</a:t>
                </a:r>
              </a:p>
            </p:txBody>
          </p:sp>
        </p:grpSp>
        <p:sp>
          <p:nvSpPr>
            <p:cNvPr id="116" name="TextBox 32"/>
            <p:cNvSpPr txBox="1"/>
            <p:nvPr/>
          </p:nvSpPr>
          <p:spPr>
            <a:xfrm>
              <a:off x="5558416" y="3631245"/>
              <a:ext cx="2200588" cy="769642"/>
            </a:xfrm>
            <a:prstGeom prst="rect">
              <a:avLst/>
            </a:prstGeom>
            <a:noFill/>
          </p:spPr>
          <p:txBody>
            <a:bodyPr wrap="square" lIns="0" tIns="0" rIns="0" bIns="0" rtlCol="0">
              <a:spAutoFit/>
            </a:bodyPr>
            <a:lstStyle/>
            <a:p>
              <a:pPr algn="just">
                <a:lnSpc>
                  <a:spcPts val="2000"/>
                </a:lnSpc>
              </a:pPr>
              <a:r>
                <a:rPr lang="zh-CN" altLang="en-US" sz="1700" dirty="0" smtClean="0">
                  <a:latin typeface="微软雅黑" pitchFamily="34" charset="-122"/>
                  <a:ea typeface="微软雅黑" pitchFamily="34" charset="-122"/>
                </a:rPr>
                <a:t>做不好</a:t>
              </a:r>
              <a:endParaRPr lang="en-US" altLang="zh-CN" sz="1700" dirty="0" smtClean="0">
                <a:latin typeface="微软雅黑" pitchFamily="34" charset="-122"/>
                <a:ea typeface="微软雅黑" pitchFamily="34" charset="-122"/>
              </a:endParaRPr>
            </a:p>
            <a:p>
              <a:pPr algn="just">
                <a:lnSpc>
                  <a:spcPts val="2000"/>
                </a:lnSpc>
              </a:pPr>
              <a:r>
                <a:rPr lang="zh-CN" altLang="en-US" sz="1200" dirty="0" smtClean="0">
                  <a:solidFill>
                    <a:srgbClr val="3F3F3F"/>
                  </a:solidFill>
                  <a:latin typeface="微软雅黑" pitchFamily="34" charset="-122"/>
                  <a:ea typeface="微软雅黑" pitchFamily="34" charset="-122"/>
                </a:rPr>
                <a:t>点击</a:t>
              </a:r>
              <a:r>
                <a:rPr lang="zh-CN" altLang="en-US" sz="1200" dirty="0">
                  <a:solidFill>
                    <a:srgbClr val="3F3F3F"/>
                  </a:solidFill>
                  <a:latin typeface="微软雅黑" pitchFamily="34" charset="-122"/>
                  <a:ea typeface="微软雅黑" pitchFamily="34" charset="-122"/>
                </a:rPr>
                <a:t>输入简要文字内容，文字内容需概括精炼，不用多余的文字修饰，言简意赅的说明分项内容</a:t>
              </a:r>
              <a:r>
                <a:rPr lang="en-US" altLang="zh-CN" sz="1200" dirty="0">
                  <a:solidFill>
                    <a:srgbClr val="3F3F3F"/>
                  </a:solidFill>
                  <a:latin typeface="微软雅黑" pitchFamily="34" charset="-122"/>
                  <a:ea typeface="微软雅黑" pitchFamily="34" charset="-122"/>
                </a:rPr>
                <a:t>……</a:t>
              </a:r>
              <a:r>
                <a:rPr lang="zh-CN" altLang="en-US" sz="1200" dirty="0">
                  <a:solidFill>
                    <a:srgbClr val="3F3F3F"/>
                  </a:solidFill>
                  <a:latin typeface="微软雅黑" pitchFamily="34" charset="-122"/>
                  <a:ea typeface="微软雅黑" pitchFamily="34" charset="-122"/>
                </a:rPr>
                <a:t>。</a:t>
              </a:r>
              <a:endParaRPr lang="en-US" altLang="zh-CN" sz="1200" dirty="0">
                <a:solidFill>
                  <a:srgbClr val="3F3F3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24561786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33910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改善不足的对策</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Freeform 15"/>
          <p:cNvSpPr>
            <a:spLocks/>
          </p:cNvSpPr>
          <p:nvPr/>
        </p:nvSpPr>
        <p:spPr bwMode="auto">
          <a:xfrm>
            <a:off x="3536973" y="1268760"/>
            <a:ext cx="4844526" cy="4202481"/>
          </a:xfrm>
          <a:custGeom>
            <a:avLst/>
            <a:gdLst>
              <a:gd name="T0" fmla="*/ 42 w 739"/>
              <a:gd name="T1" fmla="*/ 641 h 641"/>
              <a:gd name="T2" fmla="*/ 15 w 739"/>
              <a:gd name="T3" fmla="*/ 594 h 641"/>
              <a:gd name="T4" fmla="*/ 343 w 739"/>
              <a:gd name="T5" fmla="*/ 26 h 641"/>
              <a:gd name="T6" fmla="*/ 397 w 739"/>
              <a:gd name="T7" fmla="*/ 26 h 641"/>
              <a:gd name="T8" fmla="*/ 725 w 739"/>
              <a:gd name="T9" fmla="*/ 594 h 641"/>
              <a:gd name="T10" fmla="*/ 698 w 739"/>
              <a:gd name="T11" fmla="*/ 641 h 641"/>
              <a:gd name="T12" fmla="*/ 42 w 739"/>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39"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39" y="620"/>
                  <a:pt x="727" y="641"/>
                  <a:pt x="698" y="641"/>
                </a:cubicBezTo>
                <a:lnTo>
                  <a:pt x="42" y="641"/>
                </a:lnTo>
                <a:close/>
              </a:path>
            </a:pathLst>
          </a:custGeom>
          <a:solidFill>
            <a:sysClr val="window" lastClr="FFFFFF">
              <a:lumMod val="75000"/>
            </a:sysClr>
          </a:solidFill>
          <a:ln w="12700" cap="flat" cmpd="sng" algn="ctr">
            <a:noFill/>
            <a:prstDash val="solid"/>
            <a:miter lim="800000"/>
          </a:ln>
          <a:effectLst>
            <a:innerShdw blurRad="190500" dist="50800" dir="13500000">
              <a:prstClr val="black">
                <a:alpha val="42000"/>
              </a:prstClr>
            </a:inn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48" name="文本框 20"/>
          <p:cNvSpPr txBox="1"/>
          <p:nvPr/>
        </p:nvSpPr>
        <p:spPr>
          <a:xfrm>
            <a:off x="1503559" y="2453519"/>
            <a:ext cx="1107939" cy="369306"/>
          </a:xfrm>
          <a:prstGeom prst="rect">
            <a:avLst/>
          </a:prstGeom>
          <a:noFill/>
        </p:spPr>
        <p:txBody>
          <a:bodyPr wrap="none" lIns="91412" tIns="45707" rIns="91412" bIns="45707">
            <a:spAutoFit/>
          </a:bodyPr>
          <a:lstStyle/>
          <a:p>
            <a:pPr algn="r" defTabSz="1218712">
              <a:defRPr/>
            </a:pPr>
            <a:r>
              <a:rPr lang="zh-CN" altLang="en-US" b="1" kern="0" dirty="0">
                <a:solidFill>
                  <a:srgbClr val="3F3F3F"/>
                </a:solidFill>
                <a:latin typeface="微软雅黑" panose="020B0503020204020204" pitchFamily="34" charset="-122"/>
                <a:ea typeface="微软雅黑" panose="020B0503020204020204" pitchFamily="34" charset="-122"/>
              </a:rPr>
              <a:t>创新思路</a:t>
            </a:r>
          </a:p>
        </p:txBody>
      </p:sp>
      <p:sp>
        <p:nvSpPr>
          <p:cNvPr id="49" name="TextBox 49"/>
          <p:cNvSpPr txBox="1"/>
          <p:nvPr/>
        </p:nvSpPr>
        <p:spPr>
          <a:xfrm>
            <a:off x="477788" y="2852936"/>
            <a:ext cx="3159480" cy="646305"/>
          </a:xfrm>
          <a:prstGeom prst="rect">
            <a:avLst/>
          </a:prstGeom>
          <a:noFill/>
          <a:ln w="3175">
            <a:noFill/>
          </a:ln>
        </p:spPr>
        <p:txBody>
          <a:bodyPr lIns="91412" tIns="45707" rIns="91412" bIns="45707">
            <a:spAutoFit/>
          </a:bodyPr>
          <a:lstStyle/>
          <a:p>
            <a:pPr algn="ctr" defTabSz="1218712">
              <a:defRPr/>
            </a:pPr>
            <a:r>
              <a:rPr lang="zh-CN" altLang="en-US"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点击输入简要文字内容，文字内容需概括精炼，不用多余的文字修饰，言简意赅的说明该项内容。</a:t>
            </a:r>
            <a:endParaRPr lang="en-US" altLang="zh-CN"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grpSp>
        <p:nvGrpSpPr>
          <p:cNvPr id="50" name="组合 49"/>
          <p:cNvGrpSpPr/>
          <p:nvPr/>
        </p:nvGrpSpPr>
        <p:grpSpPr>
          <a:xfrm>
            <a:off x="3287832" y="1836059"/>
            <a:ext cx="2480830" cy="2146752"/>
            <a:chOff x="2466945" y="1407843"/>
            <a:chExt cx="1861430" cy="1610763"/>
          </a:xfrm>
        </p:grpSpPr>
        <p:sp>
          <p:nvSpPr>
            <p:cNvPr id="51" name="Freeform 9"/>
            <p:cNvSpPr>
              <a:spLocks/>
            </p:cNvSpPr>
            <p:nvPr/>
          </p:nvSpPr>
          <p:spPr bwMode="auto">
            <a:xfrm>
              <a:off x="2466945"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52" name="Freeform 9"/>
            <p:cNvSpPr>
              <a:spLocks noChangeAspect="1"/>
            </p:cNvSpPr>
            <p:nvPr/>
          </p:nvSpPr>
          <p:spPr bwMode="auto">
            <a:xfrm>
              <a:off x="2708225" y="1580661"/>
              <a:ext cx="1352221" cy="1170594"/>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tx1"/>
            </a:solidFill>
            <a:ln w="28575" cap="flat">
              <a:noFill/>
              <a:prstDash val="solid"/>
              <a:miter lim="800000"/>
              <a:headEnd/>
              <a:tailEnd/>
            </a:ln>
            <a:effectLst>
              <a:outerShdw blurRad="127000" dist="63500" dir="2700000" algn="tl" rotWithShape="0">
                <a:prstClr val="black">
                  <a:alpha val="40000"/>
                </a:prstClr>
              </a:outerShdw>
            </a:effectLst>
          </p:spPr>
          <p:txBody>
            <a:bodyPr lIns="91412" tIns="45707" rIns="91412" bIns="45707"/>
            <a:lstStyle/>
            <a:p>
              <a:pPr>
                <a:defRPr/>
              </a:pPr>
              <a:endParaRPr lang="zh-CN" altLang="en-US" sz="3197">
                <a:solidFill>
                  <a:prstClr val="black"/>
                </a:solidFill>
                <a:latin typeface="Arial"/>
              </a:endParaRPr>
            </a:p>
          </p:txBody>
        </p:sp>
        <p:grpSp>
          <p:nvGrpSpPr>
            <p:cNvPr id="53" name="组合 37"/>
            <p:cNvGrpSpPr>
              <a:grpSpLocks/>
            </p:cNvGrpSpPr>
            <p:nvPr/>
          </p:nvGrpSpPr>
          <p:grpSpPr bwMode="auto">
            <a:xfrm>
              <a:off x="3177037" y="1692297"/>
              <a:ext cx="447552" cy="451865"/>
              <a:chOff x="9488488" y="4192588"/>
              <a:chExt cx="341313" cy="344487"/>
            </a:xfrm>
          </p:grpSpPr>
          <p:sp>
            <p:nvSpPr>
              <p:cNvPr id="54" name="Freeform 48"/>
              <p:cNvSpPr>
                <a:spLocks noEditPoints="1"/>
              </p:cNvSpPr>
              <p:nvPr/>
            </p:nvSpPr>
            <p:spPr bwMode="auto">
              <a:xfrm>
                <a:off x="9567863" y="4206875"/>
                <a:ext cx="182563" cy="330200"/>
              </a:xfrm>
              <a:custGeom>
                <a:avLst/>
                <a:gdLst>
                  <a:gd name="T0" fmla="*/ 91282 w 70"/>
                  <a:gd name="T1" fmla="*/ 330200 h 126"/>
                  <a:gd name="T2" fmla="*/ 0 w 70"/>
                  <a:gd name="T3" fmla="*/ 165100 h 126"/>
                  <a:gd name="T4" fmla="*/ 91282 w 70"/>
                  <a:gd name="T5" fmla="*/ 0 h 126"/>
                  <a:gd name="T6" fmla="*/ 182563 w 70"/>
                  <a:gd name="T7" fmla="*/ 165100 h 126"/>
                  <a:gd name="T8" fmla="*/ 91282 w 70"/>
                  <a:gd name="T9" fmla="*/ 330200 h 126"/>
                  <a:gd name="T10" fmla="*/ 91282 w 70"/>
                  <a:gd name="T11" fmla="*/ 15724 h 126"/>
                  <a:gd name="T12" fmla="*/ 15648 w 70"/>
                  <a:gd name="T13" fmla="*/ 165100 h 126"/>
                  <a:gd name="T14" fmla="*/ 91282 w 70"/>
                  <a:gd name="T15" fmla="*/ 314476 h 126"/>
                  <a:gd name="T16" fmla="*/ 166915 w 70"/>
                  <a:gd name="T17" fmla="*/ 165100 h 126"/>
                  <a:gd name="T18" fmla="*/ 91282 w 70"/>
                  <a:gd name="T19" fmla="*/ 15724 h 1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55" name="Freeform 49"/>
              <p:cNvSpPr>
                <a:spLocks noEditPoints="1"/>
              </p:cNvSpPr>
              <p:nvPr/>
            </p:nvSpPr>
            <p:spPr bwMode="auto">
              <a:xfrm>
                <a:off x="9488488" y="4260850"/>
                <a:ext cx="341313" cy="219075"/>
              </a:xfrm>
              <a:custGeom>
                <a:avLst/>
                <a:gdLst>
                  <a:gd name="T0" fmla="*/ 105019 w 130"/>
                  <a:gd name="T1" fmla="*/ 219075 h 83"/>
                  <a:gd name="T2" fmla="*/ 21004 w 130"/>
                  <a:gd name="T3" fmla="*/ 179483 h 83"/>
                  <a:gd name="T4" fmla="*/ 131274 w 130"/>
                  <a:gd name="T5" fmla="*/ 23755 h 83"/>
                  <a:gd name="T6" fmla="*/ 236294 w 130"/>
                  <a:gd name="T7" fmla="*/ 0 h 83"/>
                  <a:gd name="T8" fmla="*/ 320309 w 130"/>
                  <a:gd name="T9" fmla="*/ 39592 h 83"/>
                  <a:gd name="T10" fmla="*/ 210039 w 130"/>
                  <a:gd name="T11" fmla="*/ 195320 h 83"/>
                  <a:gd name="T12" fmla="*/ 105019 w 130"/>
                  <a:gd name="T13" fmla="*/ 219075 h 83"/>
                  <a:gd name="T14" fmla="*/ 236294 w 130"/>
                  <a:gd name="T15" fmla="*/ 15837 h 83"/>
                  <a:gd name="T16" fmla="*/ 139151 w 130"/>
                  <a:gd name="T17" fmla="*/ 39592 h 83"/>
                  <a:gd name="T18" fmla="*/ 34131 w 130"/>
                  <a:gd name="T19" fmla="*/ 174204 h 83"/>
                  <a:gd name="T20" fmla="*/ 105019 w 130"/>
                  <a:gd name="T21" fmla="*/ 203238 h 83"/>
                  <a:gd name="T22" fmla="*/ 202162 w 130"/>
                  <a:gd name="T23" fmla="*/ 179483 h 83"/>
                  <a:gd name="T24" fmla="*/ 307182 w 130"/>
                  <a:gd name="T25" fmla="*/ 44871 h 83"/>
                  <a:gd name="T26" fmla="*/ 236294 w 130"/>
                  <a:gd name="T27" fmla="*/ 15837 h 8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56" name="Freeform 50"/>
              <p:cNvSpPr>
                <a:spLocks noEditPoints="1"/>
              </p:cNvSpPr>
              <p:nvPr/>
            </p:nvSpPr>
            <p:spPr bwMode="auto">
              <a:xfrm>
                <a:off x="9493250" y="4267200"/>
                <a:ext cx="331788" cy="206375"/>
              </a:xfrm>
              <a:custGeom>
                <a:avLst/>
                <a:gdLst>
                  <a:gd name="T0" fmla="*/ 223825 w 126"/>
                  <a:gd name="T1" fmla="*/ 206375 h 79"/>
                  <a:gd name="T2" fmla="*/ 134295 w 126"/>
                  <a:gd name="T3" fmla="*/ 190701 h 79"/>
                  <a:gd name="T4" fmla="*/ 34232 w 126"/>
                  <a:gd name="T5" fmla="*/ 125392 h 79"/>
                  <a:gd name="T6" fmla="*/ 10533 w 126"/>
                  <a:gd name="T7" fmla="*/ 47022 h 79"/>
                  <a:gd name="T8" fmla="*/ 107963 w 126"/>
                  <a:gd name="T9" fmla="*/ 0 h 79"/>
                  <a:gd name="T10" fmla="*/ 197493 w 126"/>
                  <a:gd name="T11" fmla="*/ 15674 h 79"/>
                  <a:gd name="T12" fmla="*/ 297556 w 126"/>
                  <a:gd name="T13" fmla="*/ 80983 h 79"/>
                  <a:gd name="T14" fmla="*/ 321255 w 126"/>
                  <a:gd name="T15" fmla="*/ 159353 h 79"/>
                  <a:gd name="T16" fmla="*/ 223825 w 126"/>
                  <a:gd name="T17" fmla="*/ 206375 h 79"/>
                  <a:gd name="T18" fmla="*/ 107963 w 126"/>
                  <a:gd name="T19" fmla="*/ 15674 h 79"/>
                  <a:gd name="T20" fmla="*/ 23699 w 126"/>
                  <a:gd name="T21" fmla="*/ 52247 h 79"/>
                  <a:gd name="T22" fmla="*/ 47398 w 126"/>
                  <a:gd name="T23" fmla="*/ 117555 h 79"/>
                  <a:gd name="T24" fmla="*/ 139562 w 126"/>
                  <a:gd name="T25" fmla="*/ 175027 h 79"/>
                  <a:gd name="T26" fmla="*/ 223825 w 126"/>
                  <a:gd name="T27" fmla="*/ 190701 h 79"/>
                  <a:gd name="T28" fmla="*/ 308089 w 126"/>
                  <a:gd name="T29" fmla="*/ 154128 h 79"/>
                  <a:gd name="T30" fmla="*/ 284390 w 126"/>
                  <a:gd name="T31" fmla="*/ 88820 h 79"/>
                  <a:gd name="T32" fmla="*/ 192226 w 126"/>
                  <a:gd name="T33" fmla="*/ 31348 h 79"/>
                  <a:gd name="T34" fmla="*/ 107963 w 126"/>
                  <a:gd name="T35" fmla="*/ 15674 h 7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57" name="Oval 51"/>
              <p:cNvSpPr>
                <a:spLocks noChangeArrowheads="1"/>
              </p:cNvSpPr>
              <p:nvPr/>
            </p:nvSpPr>
            <p:spPr bwMode="auto">
              <a:xfrm>
                <a:off x="9617075" y="4329113"/>
                <a:ext cx="84138" cy="841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58" name="Oval 52"/>
              <p:cNvSpPr>
                <a:spLocks noChangeArrowheads="1"/>
              </p:cNvSpPr>
              <p:nvPr/>
            </p:nvSpPr>
            <p:spPr bwMode="auto">
              <a:xfrm>
                <a:off x="9785350"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59" name="Oval 53"/>
              <p:cNvSpPr>
                <a:spLocks noChangeArrowheads="1"/>
              </p:cNvSpPr>
              <p:nvPr/>
            </p:nvSpPr>
            <p:spPr bwMode="auto">
              <a:xfrm>
                <a:off x="9491663" y="4413250"/>
                <a:ext cx="41275"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60" name="Oval 54"/>
              <p:cNvSpPr>
                <a:spLocks noChangeArrowheads="1"/>
              </p:cNvSpPr>
              <p:nvPr/>
            </p:nvSpPr>
            <p:spPr bwMode="auto">
              <a:xfrm>
                <a:off x="9637713" y="4192588"/>
                <a:ext cx="42863" cy="4286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grpSp>
      </p:grpSp>
      <p:grpSp>
        <p:nvGrpSpPr>
          <p:cNvPr id="61" name="组合 60"/>
          <p:cNvGrpSpPr/>
          <p:nvPr/>
        </p:nvGrpSpPr>
        <p:grpSpPr>
          <a:xfrm>
            <a:off x="6149810" y="1836059"/>
            <a:ext cx="2480830" cy="2146752"/>
            <a:chOff x="4614361" y="1407843"/>
            <a:chExt cx="1861430" cy="1610763"/>
          </a:xfrm>
        </p:grpSpPr>
        <p:sp>
          <p:nvSpPr>
            <p:cNvPr id="62" name="Freeform 9"/>
            <p:cNvSpPr>
              <a:spLocks/>
            </p:cNvSpPr>
            <p:nvPr/>
          </p:nvSpPr>
          <p:spPr bwMode="auto">
            <a:xfrm>
              <a:off x="4614361" y="1407843"/>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63" name="Freeform 9"/>
            <p:cNvSpPr>
              <a:spLocks noChangeAspect="1"/>
            </p:cNvSpPr>
            <p:nvPr/>
          </p:nvSpPr>
          <p:spPr bwMode="auto">
            <a:xfrm>
              <a:off x="4868377" y="1531753"/>
              <a:ext cx="1353283" cy="1169532"/>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tx1"/>
            </a:solidFill>
            <a:ln w="14288" cap="flat">
              <a:noFill/>
              <a:prstDash val="solid"/>
              <a:miter lim="800000"/>
              <a:headEnd/>
              <a:tailEnd/>
            </a:ln>
            <a:effectLst>
              <a:outerShdw blurRad="127000" dist="63500" dir="2700000" algn="tl" rotWithShape="0">
                <a:prstClr val="black">
                  <a:alpha val="40000"/>
                </a:prstClr>
              </a:out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grpSp>
          <p:nvGrpSpPr>
            <p:cNvPr id="64" name="组合 45"/>
            <p:cNvGrpSpPr>
              <a:grpSpLocks/>
            </p:cNvGrpSpPr>
            <p:nvPr/>
          </p:nvGrpSpPr>
          <p:grpSpPr bwMode="auto">
            <a:xfrm>
              <a:off x="5349946" y="1722067"/>
              <a:ext cx="362506" cy="303015"/>
              <a:chOff x="9478963" y="1489075"/>
              <a:chExt cx="307975" cy="257176"/>
            </a:xfrm>
          </p:grpSpPr>
          <p:sp>
            <p:nvSpPr>
              <p:cNvPr id="65" name="Freeform 26"/>
              <p:cNvSpPr>
                <a:spLocks/>
              </p:cNvSpPr>
              <p:nvPr/>
            </p:nvSpPr>
            <p:spPr bwMode="auto">
              <a:xfrm>
                <a:off x="9478963" y="1706563"/>
                <a:ext cx="307975" cy="39688"/>
              </a:xfrm>
              <a:custGeom>
                <a:avLst/>
                <a:gdLst>
                  <a:gd name="T0" fmla="*/ 307975 w 118"/>
                  <a:gd name="T1" fmla="*/ 18521 h 15"/>
                  <a:gd name="T2" fmla="*/ 287095 w 118"/>
                  <a:gd name="T3" fmla="*/ 39688 h 15"/>
                  <a:gd name="T4" fmla="*/ 18270 w 118"/>
                  <a:gd name="T5" fmla="*/ 39688 h 15"/>
                  <a:gd name="T6" fmla="*/ 0 w 118"/>
                  <a:gd name="T7" fmla="*/ 18521 h 15"/>
                  <a:gd name="T8" fmla="*/ 18270 w 118"/>
                  <a:gd name="T9" fmla="*/ 0 h 15"/>
                  <a:gd name="T10" fmla="*/ 287095 w 118"/>
                  <a:gd name="T11" fmla="*/ 0 h 15"/>
                  <a:gd name="T12" fmla="*/ 307975 w 118"/>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66" name="Freeform 27"/>
              <p:cNvSpPr>
                <a:spLocks/>
              </p:cNvSpPr>
              <p:nvPr/>
            </p:nvSpPr>
            <p:spPr bwMode="auto">
              <a:xfrm>
                <a:off x="9504363" y="1562100"/>
                <a:ext cx="41275" cy="123825"/>
              </a:xfrm>
              <a:custGeom>
                <a:avLst/>
                <a:gdLst>
                  <a:gd name="T0" fmla="*/ 20638 w 16"/>
                  <a:gd name="T1" fmla="*/ 123825 h 47"/>
                  <a:gd name="T2" fmla="*/ 0 w 16"/>
                  <a:gd name="T3" fmla="*/ 102748 h 47"/>
                  <a:gd name="T4" fmla="*/ 0 w 16"/>
                  <a:gd name="T5" fmla="*/ 21077 h 47"/>
                  <a:gd name="T6" fmla="*/ 20638 w 16"/>
                  <a:gd name="T7" fmla="*/ 0 h 47"/>
                  <a:gd name="T8" fmla="*/ 41275 w 16"/>
                  <a:gd name="T9" fmla="*/ 21077 h 47"/>
                  <a:gd name="T10" fmla="*/ 41275 w 16"/>
                  <a:gd name="T11" fmla="*/ 102748 h 47"/>
                  <a:gd name="T12" fmla="*/ 20638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67" name="Freeform 28"/>
              <p:cNvSpPr>
                <a:spLocks/>
              </p:cNvSpPr>
              <p:nvPr/>
            </p:nvSpPr>
            <p:spPr bwMode="auto">
              <a:xfrm>
                <a:off x="9577388" y="1525588"/>
                <a:ext cx="42863" cy="160338"/>
              </a:xfrm>
              <a:custGeom>
                <a:avLst/>
                <a:gdLst>
                  <a:gd name="T0" fmla="*/ 21432 w 16"/>
                  <a:gd name="T1" fmla="*/ 160338 h 61"/>
                  <a:gd name="T2" fmla="*/ 0 w 16"/>
                  <a:gd name="T3" fmla="*/ 139310 h 61"/>
                  <a:gd name="T4" fmla="*/ 0 w 16"/>
                  <a:gd name="T5" fmla="*/ 21028 h 61"/>
                  <a:gd name="T6" fmla="*/ 21432 w 16"/>
                  <a:gd name="T7" fmla="*/ 0 h 61"/>
                  <a:gd name="T8" fmla="*/ 42863 w 16"/>
                  <a:gd name="T9" fmla="*/ 21028 h 61"/>
                  <a:gd name="T10" fmla="*/ 42863 w 16"/>
                  <a:gd name="T11" fmla="*/ 139310 h 61"/>
                  <a:gd name="T12" fmla="*/ 21432 w 16"/>
                  <a:gd name="T13" fmla="*/ 160338 h 6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68" name="Freeform 29"/>
              <p:cNvSpPr>
                <a:spLocks/>
              </p:cNvSpPr>
              <p:nvPr/>
            </p:nvSpPr>
            <p:spPr bwMode="auto">
              <a:xfrm>
                <a:off x="9652000" y="1489075"/>
                <a:ext cx="38100" cy="196850"/>
              </a:xfrm>
              <a:custGeom>
                <a:avLst/>
                <a:gdLst>
                  <a:gd name="T0" fmla="*/ 20320 w 15"/>
                  <a:gd name="T1" fmla="*/ 196850 h 75"/>
                  <a:gd name="T2" fmla="*/ 0 w 15"/>
                  <a:gd name="T3" fmla="*/ 175853 h 75"/>
                  <a:gd name="T4" fmla="*/ 0 w 15"/>
                  <a:gd name="T5" fmla="*/ 20997 h 75"/>
                  <a:gd name="T6" fmla="*/ 20320 w 15"/>
                  <a:gd name="T7" fmla="*/ 0 h 75"/>
                  <a:gd name="T8" fmla="*/ 38100 w 15"/>
                  <a:gd name="T9" fmla="*/ 20997 h 75"/>
                  <a:gd name="T10" fmla="*/ 38100 w 15"/>
                  <a:gd name="T11" fmla="*/ 175853 h 75"/>
                  <a:gd name="T12" fmla="*/ 20320 w 15"/>
                  <a:gd name="T13" fmla="*/ 196850 h 7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69" name="Freeform 30"/>
              <p:cNvSpPr>
                <a:spLocks/>
              </p:cNvSpPr>
              <p:nvPr/>
            </p:nvSpPr>
            <p:spPr bwMode="auto">
              <a:xfrm>
                <a:off x="9725025" y="1498600"/>
                <a:ext cx="39688" cy="187325"/>
              </a:xfrm>
              <a:custGeom>
                <a:avLst/>
                <a:gdLst>
                  <a:gd name="T0" fmla="*/ 18521 w 15"/>
                  <a:gd name="T1" fmla="*/ 187325 h 71"/>
                  <a:gd name="T2" fmla="*/ 0 w 15"/>
                  <a:gd name="T3" fmla="*/ 166218 h 71"/>
                  <a:gd name="T4" fmla="*/ 0 w 15"/>
                  <a:gd name="T5" fmla="*/ 21107 h 71"/>
                  <a:gd name="T6" fmla="*/ 18521 w 15"/>
                  <a:gd name="T7" fmla="*/ 0 h 71"/>
                  <a:gd name="T8" fmla="*/ 39688 w 15"/>
                  <a:gd name="T9" fmla="*/ 21107 h 71"/>
                  <a:gd name="T10" fmla="*/ 39688 w 15"/>
                  <a:gd name="T11" fmla="*/ 166218 h 71"/>
                  <a:gd name="T12" fmla="*/ 18521 w 15"/>
                  <a:gd name="T13" fmla="*/ 187325 h 7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70" name="组合 69"/>
          <p:cNvGrpSpPr/>
          <p:nvPr/>
        </p:nvGrpSpPr>
        <p:grpSpPr>
          <a:xfrm>
            <a:off x="4718821" y="4312576"/>
            <a:ext cx="2480830" cy="2146752"/>
            <a:chOff x="3540653" y="3266037"/>
            <a:chExt cx="1861430" cy="1610763"/>
          </a:xfrm>
        </p:grpSpPr>
        <p:sp>
          <p:nvSpPr>
            <p:cNvPr id="71" name="Freeform 9"/>
            <p:cNvSpPr>
              <a:spLocks/>
            </p:cNvSpPr>
            <p:nvPr/>
          </p:nvSpPr>
          <p:spPr bwMode="auto">
            <a:xfrm>
              <a:off x="3540653" y="3266037"/>
              <a:ext cx="1861430" cy="1610763"/>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72" name="Freeform 9"/>
            <p:cNvSpPr>
              <a:spLocks noChangeAspect="1"/>
            </p:cNvSpPr>
            <p:nvPr/>
          </p:nvSpPr>
          <p:spPr bwMode="auto">
            <a:xfrm>
              <a:off x="3795741" y="3425330"/>
              <a:ext cx="1352221" cy="1170595"/>
            </a:xfrm>
            <a:custGeom>
              <a:avLst/>
              <a:gdLst>
                <a:gd name="T0" fmla="*/ 15 w 740"/>
                <a:gd name="T1" fmla="*/ 47 h 640"/>
                <a:gd name="T2" fmla="*/ 42 w 740"/>
                <a:gd name="T3" fmla="*/ 0 h 640"/>
                <a:gd name="T4" fmla="*/ 698 w 740"/>
                <a:gd name="T5" fmla="*/ 0 h 640"/>
                <a:gd name="T6" fmla="*/ 725 w 740"/>
                <a:gd name="T7" fmla="*/ 47 h 640"/>
                <a:gd name="T8" fmla="*/ 397 w 740"/>
                <a:gd name="T9" fmla="*/ 614 h 640"/>
                <a:gd name="T10" fmla="*/ 343 w 740"/>
                <a:gd name="T11" fmla="*/ 614 h 640"/>
                <a:gd name="T12" fmla="*/ 15 w 740"/>
                <a:gd name="T13" fmla="*/ 47 h 640"/>
              </a:gdLst>
              <a:ahLst/>
              <a:cxnLst>
                <a:cxn ang="0">
                  <a:pos x="T0" y="T1"/>
                </a:cxn>
                <a:cxn ang="0">
                  <a:pos x="T2" y="T3"/>
                </a:cxn>
                <a:cxn ang="0">
                  <a:pos x="T4" y="T5"/>
                </a:cxn>
                <a:cxn ang="0">
                  <a:pos x="T6" y="T7"/>
                </a:cxn>
                <a:cxn ang="0">
                  <a:pos x="T8" y="T9"/>
                </a:cxn>
                <a:cxn ang="0">
                  <a:pos x="T10" y="T11"/>
                </a:cxn>
                <a:cxn ang="0">
                  <a:pos x="T12" y="T13"/>
                </a:cxn>
              </a:cxnLst>
              <a:rect l="0" t="0" r="r" b="b"/>
              <a:pathLst>
                <a:path w="740" h="640">
                  <a:moveTo>
                    <a:pt x="15" y="47"/>
                  </a:moveTo>
                  <a:cubicBezTo>
                    <a:pt x="0" y="21"/>
                    <a:pt x="12" y="0"/>
                    <a:pt x="42" y="0"/>
                  </a:cubicBezTo>
                  <a:cubicBezTo>
                    <a:pt x="698" y="0"/>
                    <a:pt x="698" y="0"/>
                    <a:pt x="698" y="0"/>
                  </a:cubicBezTo>
                  <a:cubicBezTo>
                    <a:pt x="728" y="0"/>
                    <a:pt x="740" y="21"/>
                    <a:pt x="725" y="47"/>
                  </a:cubicBezTo>
                  <a:cubicBezTo>
                    <a:pt x="397" y="614"/>
                    <a:pt x="397" y="614"/>
                    <a:pt x="397" y="614"/>
                  </a:cubicBezTo>
                  <a:cubicBezTo>
                    <a:pt x="382" y="640"/>
                    <a:pt x="358" y="640"/>
                    <a:pt x="343" y="614"/>
                  </a:cubicBezTo>
                  <a:lnTo>
                    <a:pt x="15" y="47"/>
                  </a:lnTo>
                  <a:close/>
                </a:path>
              </a:pathLst>
            </a:custGeom>
            <a:solidFill>
              <a:schemeClr val="tx1"/>
            </a:solidFill>
            <a:ln w="12700" cap="flat" cmpd="sng" algn="ctr">
              <a:noFill/>
              <a:prstDash val="solid"/>
              <a:miter lim="800000"/>
            </a:ln>
            <a:effectLst>
              <a:outerShdw blurRad="127000" dist="63500" dir="2700000" algn="tl" rotWithShape="0">
                <a:prstClr val="black">
                  <a:alpha val="40000"/>
                </a:prstClr>
              </a:outerShdw>
            </a:effectLst>
          </p:spPr>
          <p:txBody>
            <a:bodyPr lIns="0" tIns="0" rIns="0" bIns="0" anchor="ctr"/>
            <a:lstStyle/>
            <a:p>
              <a:pPr algn="ctr" defTabSz="1218712">
                <a:defRPr/>
              </a:pPr>
              <a:endParaRPr lang="zh-CN" altLang="en-US" sz="3199" kern="0">
                <a:solidFill>
                  <a:sysClr val="window" lastClr="FFFFFF"/>
                </a:solidFill>
                <a:latin typeface="Calibri"/>
                <a:ea typeface="方正超粗黑简体" panose="03000509000000000000" pitchFamily="65" charset="-122"/>
              </a:endParaRPr>
            </a:p>
          </p:txBody>
        </p:sp>
        <p:grpSp>
          <p:nvGrpSpPr>
            <p:cNvPr id="73" name="组合 51"/>
            <p:cNvGrpSpPr>
              <a:grpSpLocks/>
            </p:cNvGrpSpPr>
            <p:nvPr/>
          </p:nvGrpSpPr>
          <p:grpSpPr bwMode="auto">
            <a:xfrm>
              <a:off x="4257113" y="3637973"/>
              <a:ext cx="390146" cy="354050"/>
              <a:chOff x="6942138" y="1422400"/>
              <a:chExt cx="357188" cy="323851"/>
            </a:xfrm>
          </p:grpSpPr>
          <p:sp>
            <p:nvSpPr>
              <p:cNvPr id="74" name="Freeform 31"/>
              <p:cNvSpPr>
                <a:spLocks/>
              </p:cNvSpPr>
              <p:nvPr/>
            </p:nvSpPr>
            <p:spPr bwMode="auto">
              <a:xfrm>
                <a:off x="6942138" y="1706563"/>
                <a:ext cx="357188" cy="39688"/>
              </a:xfrm>
              <a:custGeom>
                <a:avLst/>
                <a:gdLst>
                  <a:gd name="T0" fmla="*/ 357188 w 136"/>
                  <a:gd name="T1" fmla="*/ 18521 h 15"/>
                  <a:gd name="T2" fmla="*/ 336177 w 136"/>
                  <a:gd name="T3" fmla="*/ 39688 h 15"/>
                  <a:gd name="T4" fmla="*/ 21011 w 136"/>
                  <a:gd name="T5" fmla="*/ 39688 h 15"/>
                  <a:gd name="T6" fmla="*/ 0 w 136"/>
                  <a:gd name="T7" fmla="*/ 18521 h 15"/>
                  <a:gd name="T8" fmla="*/ 21011 w 136"/>
                  <a:gd name="T9" fmla="*/ 0 h 15"/>
                  <a:gd name="T10" fmla="*/ 336177 w 136"/>
                  <a:gd name="T11" fmla="*/ 0 h 15"/>
                  <a:gd name="T12" fmla="*/ 357188 w 136"/>
                  <a:gd name="T13" fmla="*/ 18521 h 15"/>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75" name="Freeform 32"/>
              <p:cNvSpPr>
                <a:spLocks/>
              </p:cNvSpPr>
              <p:nvPr/>
            </p:nvSpPr>
            <p:spPr bwMode="auto">
              <a:xfrm>
                <a:off x="6986588"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76" name="Freeform 33"/>
              <p:cNvSpPr>
                <a:spLocks/>
              </p:cNvSpPr>
              <p:nvPr/>
            </p:nvSpPr>
            <p:spPr bwMode="auto">
              <a:xfrm>
                <a:off x="7062788" y="1562100"/>
                <a:ext cx="39688" cy="123825"/>
              </a:xfrm>
              <a:custGeom>
                <a:avLst/>
                <a:gdLst>
                  <a:gd name="T0" fmla="*/ 21167 w 15"/>
                  <a:gd name="T1" fmla="*/ 123825 h 47"/>
                  <a:gd name="T2" fmla="*/ 0 w 15"/>
                  <a:gd name="T3" fmla="*/ 102748 h 47"/>
                  <a:gd name="T4" fmla="*/ 0 w 15"/>
                  <a:gd name="T5" fmla="*/ 21077 h 47"/>
                  <a:gd name="T6" fmla="*/ 21167 w 15"/>
                  <a:gd name="T7" fmla="*/ 0 h 47"/>
                  <a:gd name="T8" fmla="*/ 39688 w 15"/>
                  <a:gd name="T9" fmla="*/ 21077 h 47"/>
                  <a:gd name="T10" fmla="*/ 39688 w 15"/>
                  <a:gd name="T11" fmla="*/ 102748 h 47"/>
                  <a:gd name="T12" fmla="*/ 21167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77" name="Freeform 34"/>
              <p:cNvSpPr>
                <a:spLocks/>
              </p:cNvSpPr>
              <p:nvPr/>
            </p:nvSpPr>
            <p:spPr bwMode="auto">
              <a:xfrm>
                <a:off x="7138988" y="1562100"/>
                <a:ext cx="39688" cy="123825"/>
              </a:xfrm>
              <a:custGeom>
                <a:avLst/>
                <a:gdLst>
                  <a:gd name="T0" fmla="*/ 18521 w 15"/>
                  <a:gd name="T1" fmla="*/ 123825 h 47"/>
                  <a:gd name="T2" fmla="*/ 0 w 15"/>
                  <a:gd name="T3" fmla="*/ 102748 h 47"/>
                  <a:gd name="T4" fmla="*/ 0 w 15"/>
                  <a:gd name="T5" fmla="*/ 21077 h 47"/>
                  <a:gd name="T6" fmla="*/ 18521 w 15"/>
                  <a:gd name="T7" fmla="*/ 0 h 47"/>
                  <a:gd name="T8" fmla="*/ 39688 w 15"/>
                  <a:gd name="T9" fmla="*/ 21077 h 47"/>
                  <a:gd name="T10" fmla="*/ 39688 w 15"/>
                  <a:gd name="T11" fmla="*/ 102748 h 47"/>
                  <a:gd name="T12" fmla="*/ 18521 w 15"/>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78" name="Freeform 35"/>
              <p:cNvSpPr>
                <a:spLocks/>
              </p:cNvSpPr>
              <p:nvPr/>
            </p:nvSpPr>
            <p:spPr bwMode="auto">
              <a:xfrm>
                <a:off x="7212013" y="1562100"/>
                <a:ext cx="42863" cy="123825"/>
              </a:xfrm>
              <a:custGeom>
                <a:avLst/>
                <a:gdLst>
                  <a:gd name="T0" fmla="*/ 21432 w 16"/>
                  <a:gd name="T1" fmla="*/ 123825 h 47"/>
                  <a:gd name="T2" fmla="*/ 0 w 16"/>
                  <a:gd name="T3" fmla="*/ 102748 h 47"/>
                  <a:gd name="T4" fmla="*/ 0 w 16"/>
                  <a:gd name="T5" fmla="*/ 21077 h 47"/>
                  <a:gd name="T6" fmla="*/ 21432 w 16"/>
                  <a:gd name="T7" fmla="*/ 0 h 47"/>
                  <a:gd name="T8" fmla="*/ 42863 w 16"/>
                  <a:gd name="T9" fmla="*/ 21077 h 47"/>
                  <a:gd name="T10" fmla="*/ 42863 w 16"/>
                  <a:gd name="T11" fmla="*/ 102748 h 47"/>
                  <a:gd name="T12" fmla="*/ 21432 w 16"/>
                  <a:gd name="T13" fmla="*/ 123825 h 4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79" name="Freeform 36"/>
              <p:cNvSpPr>
                <a:spLocks/>
              </p:cNvSpPr>
              <p:nvPr/>
            </p:nvSpPr>
            <p:spPr bwMode="auto">
              <a:xfrm>
                <a:off x="7010400" y="1422400"/>
                <a:ext cx="220663" cy="66675"/>
              </a:xfrm>
              <a:custGeom>
                <a:avLst/>
                <a:gdLst>
                  <a:gd name="T0" fmla="*/ 220663 w 84"/>
                  <a:gd name="T1" fmla="*/ 66675 h 25"/>
                  <a:gd name="T2" fmla="*/ 136601 w 84"/>
                  <a:gd name="T3" fmla="*/ 10668 h 25"/>
                  <a:gd name="T4" fmla="*/ 84062 w 84"/>
                  <a:gd name="T5" fmla="*/ 10668 h 25"/>
                  <a:gd name="T6" fmla="*/ 47285 w 84"/>
                  <a:gd name="T7" fmla="*/ 34671 h 25"/>
                  <a:gd name="T8" fmla="*/ 0 w 84"/>
                  <a:gd name="T9" fmla="*/ 66675 h 25"/>
                  <a:gd name="T10" fmla="*/ 220663 w 84"/>
                  <a:gd name="T11" fmla="*/ 66675 h 2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80" name="Freeform 37"/>
              <p:cNvSpPr>
                <a:spLocks/>
              </p:cNvSpPr>
              <p:nvPr/>
            </p:nvSpPr>
            <p:spPr bwMode="auto">
              <a:xfrm>
                <a:off x="6962775" y="1509713"/>
                <a:ext cx="315913" cy="41275"/>
              </a:xfrm>
              <a:custGeom>
                <a:avLst/>
                <a:gdLst>
                  <a:gd name="T0" fmla="*/ 315913 w 120"/>
                  <a:gd name="T1" fmla="*/ 20638 h 16"/>
                  <a:gd name="T2" fmla="*/ 294852 w 120"/>
                  <a:gd name="T3" fmla="*/ 41275 h 16"/>
                  <a:gd name="T4" fmla="*/ 21061 w 120"/>
                  <a:gd name="T5" fmla="*/ 41275 h 16"/>
                  <a:gd name="T6" fmla="*/ 0 w 120"/>
                  <a:gd name="T7" fmla="*/ 20638 h 16"/>
                  <a:gd name="T8" fmla="*/ 21061 w 120"/>
                  <a:gd name="T9" fmla="*/ 0 h 16"/>
                  <a:gd name="T10" fmla="*/ 294852 w 120"/>
                  <a:gd name="T11" fmla="*/ 0 h 16"/>
                  <a:gd name="T12" fmla="*/ 315913 w 120"/>
                  <a:gd name="T13" fmla="*/ 20638 h 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grpSp>
      </p:grpSp>
      <p:grpSp>
        <p:nvGrpSpPr>
          <p:cNvPr id="81" name="组合 80"/>
          <p:cNvGrpSpPr/>
          <p:nvPr/>
        </p:nvGrpSpPr>
        <p:grpSpPr>
          <a:xfrm>
            <a:off x="1759229" y="1815232"/>
            <a:ext cx="596598" cy="602227"/>
            <a:chOff x="9488488" y="4192588"/>
            <a:chExt cx="341313" cy="344487"/>
          </a:xfrm>
          <a:solidFill>
            <a:schemeClr val="tx1"/>
          </a:solidFill>
        </p:grpSpPr>
        <p:sp>
          <p:nvSpPr>
            <p:cNvPr id="82" name="Freeform 48"/>
            <p:cNvSpPr>
              <a:spLocks noEditPoints="1"/>
            </p:cNvSpPr>
            <p:nvPr/>
          </p:nvSpPr>
          <p:spPr bwMode="auto">
            <a:xfrm>
              <a:off x="9567863" y="4206875"/>
              <a:ext cx="182563" cy="330200"/>
            </a:xfrm>
            <a:custGeom>
              <a:avLst/>
              <a:gdLst>
                <a:gd name="T0" fmla="*/ 35 w 70"/>
                <a:gd name="T1" fmla="*/ 126 h 126"/>
                <a:gd name="T2" fmla="*/ 0 w 70"/>
                <a:gd name="T3" fmla="*/ 63 h 126"/>
                <a:gd name="T4" fmla="*/ 35 w 70"/>
                <a:gd name="T5" fmla="*/ 0 h 126"/>
                <a:gd name="T6" fmla="*/ 70 w 70"/>
                <a:gd name="T7" fmla="*/ 63 h 126"/>
                <a:gd name="T8" fmla="*/ 35 w 70"/>
                <a:gd name="T9" fmla="*/ 126 h 126"/>
                <a:gd name="T10" fmla="*/ 35 w 70"/>
                <a:gd name="T11" fmla="*/ 6 h 126"/>
                <a:gd name="T12" fmla="*/ 6 w 70"/>
                <a:gd name="T13" fmla="*/ 63 h 126"/>
                <a:gd name="T14" fmla="*/ 35 w 70"/>
                <a:gd name="T15" fmla="*/ 120 h 126"/>
                <a:gd name="T16" fmla="*/ 64 w 70"/>
                <a:gd name="T17" fmla="*/ 63 h 126"/>
                <a:gd name="T18" fmla="*/ 35 w 70"/>
                <a:gd name="T19" fmla="*/ 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126">
                  <a:moveTo>
                    <a:pt x="35" y="126"/>
                  </a:moveTo>
                  <a:cubicBezTo>
                    <a:pt x="15" y="126"/>
                    <a:pt x="0" y="98"/>
                    <a:pt x="0" y="63"/>
                  </a:cubicBezTo>
                  <a:cubicBezTo>
                    <a:pt x="0" y="27"/>
                    <a:pt x="15" y="0"/>
                    <a:pt x="35" y="0"/>
                  </a:cubicBezTo>
                  <a:cubicBezTo>
                    <a:pt x="55" y="0"/>
                    <a:pt x="70" y="27"/>
                    <a:pt x="70" y="63"/>
                  </a:cubicBezTo>
                  <a:cubicBezTo>
                    <a:pt x="70" y="98"/>
                    <a:pt x="55" y="126"/>
                    <a:pt x="35" y="126"/>
                  </a:cubicBezTo>
                  <a:close/>
                  <a:moveTo>
                    <a:pt x="35" y="6"/>
                  </a:moveTo>
                  <a:cubicBezTo>
                    <a:pt x="19" y="6"/>
                    <a:pt x="6" y="32"/>
                    <a:pt x="6" y="63"/>
                  </a:cubicBezTo>
                  <a:cubicBezTo>
                    <a:pt x="6" y="93"/>
                    <a:pt x="19" y="120"/>
                    <a:pt x="35" y="120"/>
                  </a:cubicBezTo>
                  <a:cubicBezTo>
                    <a:pt x="51" y="120"/>
                    <a:pt x="64" y="93"/>
                    <a:pt x="64" y="63"/>
                  </a:cubicBezTo>
                  <a:cubicBezTo>
                    <a:pt x="64" y="32"/>
                    <a:pt x="51" y="6"/>
                    <a:pt x="35"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3" name="Freeform 49"/>
            <p:cNvSpPr>
              <a:spLocks noEditPoints="1"/>
            </p:cNvSpPr>
            <p:nvPr/>
          </p:nvSpPr>
          <p:spPr bwMode="auto">
            <a:xfrm>
              <a:off x="9488488" y="4260850"/>
              <a:ext cx="341313" cy="219075"/>
            </a:xfrm>
            <a:custGeom>
              <a:avLst/>
              <a:gdLst>
                <a:gd name="T0" fmla="*/ 40 w 130"/>
                <a:gd name="T1" fmla="*/ 83 h 83"/>
                <a:gd name="T2" fmla="*/ 8 w 130"/>
                <a:gd name="T3" fmla="*/ 68 h 83"/>
                <a:gd name="T4" fmla="*/ 50 w 130"/>
                <a:gd name="T5" fmla="*/ 9 h 83"/>
                <a:gd name="T6" fmla="*/ 90 w 130"/>
                <a:gd name="T7" fmla="*/ 0 h 83"/>
                <a:gd name="T8" fmla="*/ 122 w 130"/>
                <a:gd name="T9" fmla="*/ 15 h 83"/>
                <a:gd name="T10" fmla="*/ 80 w 130"/>
                <a:gd name="T11" fmla="*/ 74 h 83"/>
                <a:gd name="T12" fmla="*/ 40 w 130"/>
                <a:gd name="T13" fmla="*/ 83 h 83"/>
                <a:gd name="T14" fmla="*/ 90 w 130"/>
                <a:gd name="T15" fmla="*/ 6 h 83"/>
                <a:gd name="T16" fmla="*/ 53 w 130"/>
                <a:gd name="T17" fmla="*/ 15 h 83"/>
                <a:gd name="T18" fmla="*/ 13 w 130"/>
                <a:gd name="T19" fmla="*/ 66 h 83"/>
                <a:gd name="T20" fmla="*/ 40 w 130"/>
                <a:gd name="T21" fmla="*/ 77 h 83"/>
                <a:gd name="T22" fmla="*/ 77 w 130"/>
                <a:gd name="T23" fmla="*/ 68 h 83"/>
                <a:gd name="T24" fmla="*/ 117 w 130"/>
                <a:gd name="T25" fmla="*/ 17 h 83"/>
                <a:gd name="T26" fmla="*/ 90 w 130"/>
                <a:gd name="T27" fmla="*/ 6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0" h="83">
                  <a:moveTo>
                    <a:pt x="40" y="83"/>
                  </a:moveTo>
                  <a:cubicBezTo>
                    <a:pt x="24" y="83"/>
                    <a:pt x="12" y="78"/>
                    <a:pt x="8" y="68"/>
                  </a:cubicBezTo>
                  <a:cubicBezTo>
                    <a:pt x="0" y="50"/>
                    <a:pt x="18" y="24"/>
                    <a:pt x="50" y="9"/>
                  </a:cubicBezTo>
                  <a:cubicBezTo>
                    <a:pt x="63" y="3"/>
                    <a:pt x="78" y="0"/>
                    <a:pt x="90" y="0"/>
                  </a:cubicBezTo>
                  <a:cubicBezTo>
                    <a:pt x="106" y="0"/>
                    <a:pt x="118" y="5"/>
                    <a:pt x="122" y="15"/>
                  </a:cubicBezTo>
                  <a:cubicBezTo>
                    <a:pt x="130" y="33"/>
                    <a:pt x="112" y="59"/>
                    <a:pt x="80" y="74"/>
                  </a:cubicBezTo>
                  <a:cubicBezTo>
                    <a:pt x="67" y="80"/>
                    <a:pt x="52" y="83"/>
                    <a:pt x="40" y="83"/>
                  </a:cubicBezTo>
                  <a:close/>
                  <a:moveTo>
                    <a:pt x="90" y="6"/>
                  </a:moveTo>
                  <a:cubicBezTo>
                    <a:pt x="79" y="6"/>
                    <a:pt x="65" y="9"/>
                    <a:pt x="53" y="15"/>
                  </a:cubicBezTo>
                  <a:cubicBezTo>
                    <a:pt x="25" y="28"/>
                    <a:pt x="7" y="51"/>
                    <a:pt x="13" y="66"/>
                  </a:cubicBezTo>
                  <a:cubicBezTo>
                    <a:pt x="17" y="73"/>
                    <a:pt x="26" y="77"/>
                    <a:pt x="40" y="77"/>
                  </a:cubicBezTo>
                  <a:cubicBezTo>
                    <a:pt x="51" y="77"/>
                    <a:pt x="65" y="74"/>
                    <a:pt x="77" y="68"/>
                  </a:cubicBezTo>
                  <a:cubicBezTo>
                    <a:pt x="105" y="55"/>
                    <a:pt x="123" y="32"/>
                    <a:pt x="117" y="17"/>
                  </a:cubicBezTo>
                  <a:cubicBezTo>
                    <a:pt x="113" y="10"/>
                    <a:pt x="104" y="6"/>
                    <a:pt x="9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4" name="Freeform 50"/>
            <p:cNvSpPr>
              <a:spLocks noEditPoints="1"/>
            </p:cNvSpPr>
            <p:nvPr/>
          </p:nvSpPr>
          <p:spPr bwMode="auto">
            <a:xfrm>
              <a:off x="9493250" y="4267200"/>
              <a:ext cx="331788" cy="206375"/>
            </a:xfrm>
            <a:custGeom>
              <a:avLst/>
              <a:gdLst>
                <a:gd name="T0" fmla="*/ 85 w 126"/>
                <a:gd name="T1" fmla="*/ 79 h 79"/>
                <a:gd name="T2" fmla="*/ 51 w 126"/>
                <a:gd name="T3" fmla="*/ 73 h 79"/>
                <a:gd name="T4" fmla="*/ 13 w 126"/>
                <a:gd name="T5" fmla="*/ 48 h 79"/>
                <a:gd name="T6" fmla="*/ 4 w 126"/>
                <a:gd name="T7" fmla="*/ 18 h 79"/>
                <a:gd name="T8" fmla="*/ 41 w 126"/>
                <a:gd name="T9" fmla="*/ 0 h 79"/>
                <a:gd name="T10" fmla="*/ 75 w 126"/>
                <a:gd name="T11" fmla="*/ 6 h 79"/>
                <a:gd name="T12" fmla="*/ 113 w 126"/>
                <a:gd name="T13" fmla="*/ 31 h 79"/>
                <a:gd name="T14" fmla="*/ 122 w 126"/>
                <a:gd name="T15" fmla="*/ 61 h 79"/>
                <a:gd name="T16" fmla="*/ 85 w 126"/>
                <a:gd name="T17" fmla="*/ 79 h 79"/>
                <a:gd name="T18" fmla="*/ 41 w 126"/>
                <a:gd name="T19" fmla="*/ 6 h 79"/>
                <a:gd name="T20" fmla="*/ 9 w 126"/>
                <a:gd name="T21" fmla="*/ 20 h 79"/>
                <a:gd name="T22" fmla="*/ 18 w 126"/>
                <a:gd name="T23" fmla="*/ 45 h 79"/>
                <a:gd name="T24" fmla="*/ 53 w 126"/>
                <a:gd name="T25" fmla="*/ 67 h 79"/>
                <a:gd name="T26" fmla="*/ 85 w 126"/>
                <a:gd name="T27" fmla="*/ 73 h 79"/>
                <a:gd name="T28" fmla="*/ 117 w 126"/>
                <a:gd name="T29" fmla="*/ 59 h 79"/>
                <a:gd name="T30" fmla="*/ 108 w 126"/>
                <a:gd name="T31" fmla="*/ 34 h 79"/>
                <a:gd name="T32" fmla="*/ 73 w 126"/>
                <a:gd name="T33" fmla="*/ 12 h 79"/>
                <a:gd name="T34" fmla="*/ 41 w 126"/>
                <a:gd name="T35" fmla="*/ 6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79">
                  <a:moveTo>
                    <a:pt x="85" y="79"/>
                  </a:moveTo>
                  <a:cubicBezTo>
                    <a:pt x="74" y="79"/>
                    <a:pt x="63" y="77"/>
                    <a:pt x="51" y="73"/>
                  </a:cubicBezTo>
                  <a:cubicBezTo>
                    <a:pt x="35" y="67"/>
                    <a:pt x="22" y="58"/>
                    <a:pt x="13" y="48"/>
                  </a:cubicBezTo>
                  <a:cubicBezTo>
                    <a:pt x="4" y="38"/>
                    <a:pt x="0" y="27"/>
                    <a:pt x="4" y="18"/>
                  </a:cubicBezTo>
                  <a:cubicBezTo>
                    <a:pt x="8" y="7"/>
                    <a:pt x="22" y="0"/>
                    <a:pt x="41" y="0"/>
                  </a:cubicBezTo>
                  <a:cubicBezTo>
                    <a:pt x="52" y="0"/>
                    <a:pt x="63" y="2"/>
                    <a:pt x="75" y="6"/>
                  </a:cubicBezTo>
                  <a:cubicBezTo>
                    <a:pt x="91" y="12"/>
                    <a:pt x="104" y="21"/>
                    <a:pt x="113" y="31"/>
                  </a:cubicBezTo>
                  <a:cubicBezTo>
                    <a:pt x="122" y="41"/>
                    <a:pt x="126" y="52"/>
                    <a:pt x="122" y="61"/>
                  </a:cubicBezTo>
                  <a:cubicBezTo>
                    <a:pt x="118" y="72"/>
                    <a:pt x="104" y="79"/>
                    <a:pt x="85" y="79"/>
                  </a:cubicBezTo>
                  <a:close/>
                  <a:moveTo>
                    <a:pt x="41" y="6"/>
                  </a:moveTo>
                  <a:cubicBezTo>
                    <a:pt x="24" y="6"/>
                    <a:pt x="13" y="11"/>
                    <a:pt x="9" y="20"/>
                  </a:cubicBezTo>
                  <a:cubicBezTo>
                    <a:pt x="7" y="27"/>
                    <a:pt x="10" y="36"/>
                    <a:pt x="18" y="45"/>
                  </a:cubicBezTo>
                  <a:cubicBezTo>
                    <a:pt x="26" y="54"/>
                    <a:pt x="38" y="62"/>
                    <a:pt x="53" y="67"/>
                  </a:cubicBezTo>
                  <a:cubicBezTo>
                    <a:pt x="64" y="71"/>
                    <a:pt x="75" y="73"/>
                    <a:pt x="85" y="73"/>
                  </a:cubicBezTo>
                  <a:cubicBezTo>
                    <a:pt x="102" y="73"/>
                    <a:pt x="113" y="68"/>
                    <a:pt x="117" y="59"/>
                  </a:cubicBezTo>
                  <a:cubicBezTo>
                    <a:pt x="119" y="52"/>
                    <a:pt x="116" y="43"/>
                    <a:pt x="108" y="34"/>
                  </a:cubicBezTo>
                  <a:cubicBezTo>
                    <a:pt x="100" y="25"/>
                    <a:pt x="88" y="17"/>
                    <a:pt x="73" y="12"/>
                  </a:cubicBezTo>
                  <a:cubicBezTo>
                    <a:pt x="62" y="8"/>
                    <a:pt x="51" y="6"/>
                    <a:pt x="41"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5" name="Oval 51"/>
            <p:cNvSpPr>
              <a:spLocks noChangeArrowheads="1"/>
            </p:cNvSpPr>
            <p:nvPr/>
          </p:nvSpPr>
          <p:spPr bwMode="auto">
            <a:xfrm>
              <a:off x="9617075" y="4329113"/>
              <a:ext cx="84138" cy="841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6" name="Oval 52"/>
            <p:cNvSpPr>
              <a:spLocks noChangeArrowheads="1"/>
            </p:cNvSpPr>
            <p:nvPr/>
          </p:nvSpPr>
          <p:spPr bwMode="auto">
            <a:xfrm>
              <a:off x="9785350"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7" name="Oval 53"/>
            <p:cNvSpPr>
              <a:spLocks noChangeArrowheads="1"/>
            </p:cNvSpPr>
            <p:nvPr/>
          </p:nvSpPr>
          <p:spPr bwMode="auto">
            <a:xfrm>
              <a:off x="9491663" y="4413250"/>
              <a:ext cx="41275"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88" name="Oval 54"/>
            <p:cNvSpPr>
              <a:spLocks noChangeArrowheads="1"/>
            </p:cNvSpPr>
            <p:nvPr/>
          </p:nvSpPr>
          <p:spPr bwMode="auto">
            <a:xfrm>
              <a:off x="9637713" y="4192588"/>
              <a:ext cx="42863" cy="428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nvGrpSpPr>
          <p:cNvPr id="131" name="组合 130"/>
          <p:cNvGrpSpPr/>
          <p:nvPr/>
        </p:nvGrpSpPr>
        <p:grpSpPr>
          <a:xfrm>
            <a:off x="1723582" y="3975379"/>
            <a:ext cx="667893" cy="474694"/>
            <a:chOff x="6934200" y="4259263"/>
            <a:chExt cx="373063" cy="265113"/>
          </a:xfrm>
          <a:solidFill>
            <a:schemeClr val="tx1"/>
          </a:solidFill>
        </p:grpSpPr>
        <p:sp>
          <p:nvSpPr>
            <p:cNvPr id="132" name="Oval 38"/>
            <p:cNvSpPr>
              <a:spLocks noChangeArrowheads="1"/>
            </p:cNvSpPr>
            <p:nvPr/>
          </p:nvSpPr>
          <p:spPr bwMode="auto">
            <a:xfrm>
              <a:off x="7094538" y="4395788"/>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3" name="Freeform 39"/>
            <p:cNvSpPr>
              <a:spLocks/>
            </p:cNvSpPr>
            <p:nvPr/>
          </p:nvSpPr>
          <p:spPr bwMode="auto">
            <a:xfrm>
              <a:off x="7073900" y="4449763"/>
              <a:ext cx="93663" cy="74613"/>
            </a:xfrm>
            <a:custGeom>
              <a:avLst/>
              <a:gdLst>
                <a:gd name="T0" fmla="*/ 27 w 36"/>
                <a:gd name="T1" fmla="*/ 0 h 28"/>
                <a:gd name="T2" fmla="*/ 18 w 36"/>
                <a:gd name="T3" fmla="*/ 11 h 28"/>
                <a:gd name="T4" fmla="*/ 9 w 36"/>
                <a:gd name="T5" fmla="*/ 0 h 28"/>
                <a:gd name="T6" fmla="*/ 0 w 36"/>
                <a:gd name="T7" fmla="*/ 18 h 28"/>
                <a:gd name="T8" fmla="*/ 1 w 36"/>
                <a:gd name="T9" fmla="*/ 26 h 28"/>
                <a:gd name="T10" fmla="*/ 18 w 36"/>
                <a:gd name="T11" fmla="*/ 28 h 28"/>
                <a:gd name="T12" fmla="*/ 35 w 36"/>
                <a:gd name="T13" fmla="*/ 26 h 28"/>
                <a:gd name="T14" fmla="*/ 36 w 36"/>
                <a:gd name="T15" fmla="*/ 18 h 28"/>
                <a:gd name="T16" fmla="*/ 27 w 36"/>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4" name="Oval 40"/>
            <p:cNvSpPr>
              <a:spLocks noChangeArrowheads="1"/>
            </p:cNvSpPr>
            <p:nvPr/>
          </p:nvSpPr>
          <p:spPr bwMode="auto">
            <a:xfrm>
              <a:off x="6958013" y="439578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5" name="Freeform 41"/>
            <p:cNvSpPr>
              <a:spLocks/>
            </p:cNvSpPr>
            <p:nvPr/>
          </p:nvSpPr>
          <p:spPr bwMode="auto">
            <a:xfrm>
              <a:off x="6934200" y="4449763"/>
              <a:ext cx="96838" cy="74613"/>
            </a:xfrm>
            <a:custGeom>
              <a:avLst/>
              <a:gdLst>
                <a:gd name="T0" fmla="*/ 28 w 37"/>
                <a:gd name="T1" fmla="*/ 0 h 28"/>
                <a:gd name="T2" fmla="*/ 19 w 37"/>
                <a:gd name="T3" fmla="*/ 11 h 28"/>
                <a:gd name="T4" fmla="*/ 9 w 37"/>
                <a:gd name="T5" fmla="*/ 0 h 28"/>
                <a:gd name="T6" fmla="*/ 0 w 37"/>
                <a:gd name="T7" fmla="*/ 18 h 28"/>
                <a:gd name="T8" fmla="*/ 1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6" name="Oval 42"/>
            <p:cNvSpPr>
              <a:spLocks noChangeArrowheads="1"/>
            </p:cNvSpPr>
            <p:nvPr/>
          </p:nvSpPr>
          <p:spPr bwMode="auto">
            <a:xfrm>
              <a:off x="7234238" y="4395788"/>
              <a:ext cx="49213"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7" name="Freeform 43"/>
            <p:cNvSpPr>
              <a:spLocks/>
            </p:cNvSpPr>
            <p:nvPr/>
          </p:nvSpPr>
          <p:spPr bwMode="auto">
            <a:xfrm>
              <a:off x="7210425" y="4449763"/>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8" name="Oval 44"/>
            <p:cNvSpPr>
              <a:spLocks noChangeArrowheads="1"/>
            </p:cNvSpPr>
            <p:nvPr/>
          </p:nvSpPr>
          <p:spPr bwMode="auto">
            <a:xfrm>
              <a:off x="7026275"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39" name="Freeform 45"/>
            <p:cNvSpPr>
              <a:spLocks/>
            </p:cNvSpPr>
            <p:nvPr/>
          </p:nvSpPr>
          <p:spPr bwMode="auto">
            <a:xfrm>
              <a:off x="7002463" y="4313238"/>
              <a:ext cx="96838" cy="74613"/>
            </a:xfrm>
            <a:custGeom>
              <a:avLst/>
              <a:gdLst>
                <a:gd name="T0" fmla="*/ 28 w 37"/>
                <a:gd name="T1" fmla="*/ 0 h 28"/>
                <a:gd name="T2" fmla="*/ 19 w 37"/>
                <a:gd name="T3" fmla="*/ 11 h 28"/>
                <a:gd name="T4" fmla="*/ 9 w 37"/>
                <a:gd name="T5" fmla="*/ 0 h 28"/>
                <a:gd name="T6" fmla="*/ 0 w 37"/>
                <a:gd name="T7" fmla="*/ 18 h 28"/>
                <a:gd name="T8" fmla="*/ 2 w 37"/>
                <a:gd name="T9" fmla="*/ 26 h 28"/>
                <a:gd name="T10" fmla="*/ 19 w 37"/>
                <a:gd name="T11" fmla="*/ 28 h 28"/>
                <a:gd name="T12" fmla="*/ 36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0" name="Oval 46"/>
            <p:cNvSpPr>
              <a:spLocks noChangeArrowheads="1"/>
            </p:cNvSpPr>
            <p:nvPr/>
          </p:nvSpPr>
          <p:spPr bwMode="auto">
            <a:xfrm>
              <a:off x="7162800" y="4259263"/>
              <a:ext cx="52388"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1" name="Freeform 47"/>
            <p:cNvSpPr>
              <a:spLocks/>
            </p:cNvSpPr>
            <p:nvPr/>
          </p:nvSpPr>
          <p:spPr bwMode="auto">
            <a:xfrm>
              <a:off x="7142163" y="4313238"/>
              <a:ext cx="96838" cy="74613"/>
            </a:xfrm>
            <a:custGeom>
              <a:avLst/>
              <a:gdLst>
                <a:gd name="T0" fmla="*/ 28 w 37"/>
                <a:gd name="T1" fmla="*/ 0 h 28"/>
                <a:gd name="T2" fmla="*/ 18 w 37"/>
                <a:gd name="T3" fmla="*/ 11 h 28"/>
                <a:gd name="T4" fmla="*/ 9 w 37"/>
                <a:gd name="T5" fmla="*/ 0 h 28"/>
                <a:gd name="T6" fmla="*/ 0 w 37"/>
                <a:gd name="T7" fmla="*/ 18 h 28"/>
                <a:gd name="T8" fmla="*/ 1 w 37"/>
                <a:gd name="T9" fmla="*/ 26 h 28"/>
                <a:gd name="T10" fmla="*/ 18 w 37"/>
                <a:gd name="T11" fmla="*/ 28 h 28"/>
                <a:gd name="T12" fmla="*/ 35 w 37"/>
                <a:gd name="T13" fmla="*/ 26 h 28"/>
                <a:gd name="T14" fmla="*/ 37 w 37"/>
                <a:gd name="T15" fmla="*/ 18 h 28"/>
                <a:gd name="T16" fmla="*/ 28 w 37"/>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nvGrpSpPr>
          <p:cNvPr id="142" name="组合 141"/>
          <p:cNvGrpSpPr/>
          <p:nvPr/>
        </p:nvGrpSpPr>
        <p:grpSpPr>
          <a:xfrm>
            <a:off x="9745646" y="1885810"/>
            <a:ext cx="483268" cy="403607"/>
            <a:chOff x="9478963" y="1489075"/>
            <a:chExt cx="307975" cy="257176"/>
          </a:xfrm>
          <a:solidFill>
            <a:schemeClr val="tx1"/>
          </a:solidFill>
        </p:grpSpPr>
        <p:sp>
          <p:nvSpPr>
            <p:cNvPr id="143" name="Freeform 26"/>
            <p:cNvSpPr>
              <a:spLocks/>
            </p:cNvSpPr>
            <p:nvPr/>
          </p:nvSpPr>
          <p:spPr bwMode="auto">
            <a:xfrm>
              <a:off x="9478963" y="1706563"/>
              <a:ext cx="307975" cy="39688"/>
            </a:xfrm>
            <a:custGeom>
              <a:avLst/>
              <a:gdLst>
                <a:gd name="T0" fmla="*/ 118 w 118"/>
                <a:gd name="T1" fmla="*/ 7 h 15"/>
                <a:gd name="T2" fmla="*/ 110 w 118"/>
                <a:gd name="T3" fmla="*/ 15 h 15"/>
                <a:gd name="T4" fmla="*/ 7 w 118"/>
                <a:gd name="T5" fmla="*/ 15 h 15"/>
                <a:gd name="T6" fmla="*/ 0 w 118"/>
                <a:gd name="T7" fmla="*/ 7 h 15"/>
                <a:gd name="T8" fmla="*/ 7 w 118"/>
                <a:gd name="T9" fmla="*/ 0 h 15"/>
                <a:gd name="T10" fmla="*/ 110 w 118"/>
                <a:gd name="T11" fmla="*/ 0 h 15"/>
                <a:gd name="T12" fmla="*/ 118 w 118"/>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18" h="15">
                  <a:moveTo>
                    <a:pt x="118" y="7"/>
                  </a:moveTo>
                  <a:cubicBezTo>
                    <a:pt x="118" y="12"/>
                    <a:pt x="115" y="15"/>
                    <a:pt x="110" y="15"/>
                  </a:cubicBezTo>
                  <a:cubicBezTo>
                    <a:pt x="7" y="15"/>
                    <a:pt x="7" y="15"/>
                    <a:pt x="7" y="15"/>
                  </a:cubicBezTo>
                  <a:cubicBezTo>
                    <a:pt x="3" y="15"/>
                    <a:pt x="0" y="12"/>
                    <a:pt x="0" y="7"/>
                  </a:cubicBezTo>
                  <a:cubicBezTo>
                    <a:pt x="0" y="3"/>
                    <a:pt x="3" y="0"/>
                    <a:pt x="7" y="0"/>
                  </a:cubicBezTo>
                  <a:cubicBezTo>
                    <a:pt x="110" y="0"/>
                    <a:pt x="110" y="0"/>
                    <a:pt x="110" y="0"/>
                  </a:cubicBezTo>
                  <a:cubicBezTo>
                    <a:pt x="115" y="0"/>
                    <a:pt x="118" y="3"/>
                    <a:pt x="11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4" name="Freeform 27"/>
            <p:cNvSpPr>
              <a:spLocks/>
            </p:cNvSpPr>
            <p:nvPr/>
          </p:nvSpPr>
          <p:spPr bwMode="auto">
            <a:xfrm>
              <a:off x="9504363" y="1562100"/>
              <a:ext cx="41275"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5" name="Freeform 28"/>
            <p:cNvSpPr>
              <a:spLocks/>
            </p:cNvSpPr>
            <p:nvPr/>
          </p:nvSpPr>
          <p:spPr bwMode="auto">
            <a:xfrm>
              <a:off x="9577388" y="1525588"/>
              <a:ext cx="42863" cy="160338"/>
            </a:xfrm>
            <a:custGeom>
              <a:avLst/>
              <a:gdLst>
                <a:gd name="T0" fmla="*/ 8 w 16"/>
                <a:gd name="T1" fmla="*/ 61 h 61"/>
                <a:gd name="T2" fmla="*/ 0 w 16"/>
                <a:gd name="T3" fmla="*/ 53 h 61"/>
                <a:gd name="T4" fmla="*/ 0 w 16"/>
                <a:gd name="T5" fmla="*/ 8 h 61"/>
                <a:gd name="T6" fmla="*/ 8 w 16"/>
                <a:gd name="T7" fmla="*/ 0 h 61"/>
                <a:gd name="T8" fmla="*/ 16 w 16"/>
                <a:gd name="T9" fmla="*/ 8 h 61"/>
                <a:gd name="T10" fmla="*/ 16 w 16"/>
                <a:gd name="T11" fmla="*/ 53 h 61"/>
                <a:gd name="T12" fmla="*/ 8 w 16"/>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16" h="61">
                  <a:moveTo>
                    <a:pt x="8" y="61"/>
                  </a:moveTo>
                  <a:cubicBezTo>
                    <a:pt x="3" y="61"/>
                    <a:pt x="0" y="58"/>
                    <a:pt x="0" y="53"/>
                  </a:cubicBezTo>
                  <a:cubicBezTo>
                    <a:pt x="0" y="8"/>
                    <a:pt x="0" y="8"/>
                    <a:pt x="0" y="8"/>
                  </a:cubicBezTo>
                  <a:cubicBezTo>
                    <a:pt x="0" y="4"/>
                    <a:pt x="3" y="0"/>
                    <a:pt x="8" y="0"/>
                  </a:cubicBezTo>
                  <a:cubicBezTo>
                    <a:pt x="12" y="0"/>
                    <a:pt x="16" y="4"/>
                    <a:pt x="16" y="8"/>
                  </a:cubicBezTo>
                  <a:cubicBezTo>
                    <a:pt x="16" y="53"/>
                    <a:pt x="16" y="53"/>
                    <a:pt x="16" y="53"/>
                  </a:cubicBezTo>
                  <a:cubicBezTo>
                    <a:pt x="16" y="58"/>
                    <a:pt x="12" y="61"/>
                    <a:pt x="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6" name="Freeform 29"/>
            <p:cNvSpPr>
              <a:spLocks/>
            </p:cNvSpPr>
            <p:nvPr/>
          </p:nvSpPr>
          <p:spPr bwMode="auto">
            <a:xfrm>
              <a:off x="9652000" y="1489075"/>
              <a:ext cx="38100" cy="196850"/>
            </a:xfrm>
            <a:custGeom>
              <a:avLst/>
              <a:gdLst>
                <a:gd name="T0" fmla="*/ 8 w 15"/>
                <a:gd name="T1" fmla="*/ 75 h 75"/>
                <a:gd name="T2" fmla="*/ 0 w 15"/>
                <a:gd name="T3" fmla="*/ 67 h 75"/>
                <a:gd name="T4" fmla="*/ 0 w 15"/>
                <a:gd name="T5" fmla="*/ 8 h 75"/>
                <a:gd name="T6" fmla="*/ 8 w 15"/>
                <a:gd name="T7" fmla="*/ 0 h 75"/>
                <a:gd name="T8" fmla="*/ 15 w 15"/>
                <a:gd name="T9" fmla="*/ 8 h 75"/>
                <a:gd name="T10" fmla="*/ 15 w 15"/>
                <a:gd name="T11" fmla="*/ 67 h 75"/>
                <a:gd name="T12" fmla="*/ 8 w 15"/>
                <a:gd name="T13" fmla="*/ 75 h 75"/>
              </a:gdLst>
              <a:ahLst/>
              <a:cxnLst>
                <a:cxn ang="0">
                  <a:pos x="T0" y="T1"/>
                </a:cxn>
                <a:cxn ang="0">
                  <a:pos x="T2" y="T3"/>
                </a:cxn>
                <a:cxn ang="0">
                  <a:pos x="T4" y="T5"/>
                </a:cxn>
                <a:cxn ang="0">
                  <a:pos x="T6" y="T7"/>
                </a:cxn>
                <a:cxn ang="0">
                  <a:pos x="T8" y="T9"/>
                </a:cxn>
                <a:cxn ang="0">
                  <a:pos x="T10" y="T11"/>
                </a:cxn>
                <a:cxn ang="0">
                  <a:pos x="T12" y="T13"/>
                </a:cxn>
              </a:cxnLst>
              <a:rect l="0" t="0" r="r" b="b"/>
              <a:pathLst>
                <a:path w="15" h="75">
                  <a:moveTo>
                    <a:pt x="8" y="75"/>
                  </a:moveTo>
                  <a:cubicBezTo>
                    <a:pt x="3" y="75"/>
                    <a:pt x="0" y="72"/>
                    <a:pt x="0" y="67"/>
                  </a:cubicBezTo>
                  <a:cubicBezTo>
                    <a:pt x="0" y="8"/>
                    <a:pt x="0" y="8"/>
                    <a:pt x="0" y="8"/>
                  </a:cubicBezTo>
                  <a:cubicBezTo>
                    <a:pt x="0" y="3"/>
                    <a:pt x="3" y="0"/>
                    <a:pt x="8" y="0"/>
                  </a:cubicBezTo>
                  <a:cubicBezTo>
                    <a:pt x="12" y="0"/>
                    <a:pt x="15" y="3"/>
                    <a:pt x="15" y="8"/>
                  </a:cubicBezTo>
                  <a:cubicBezTo>
                    <a:pt x="15" y="67"/>
                    <a:pt x="15" y="67"/>
                    <a:pt x="15" y="67"/>
                  </a:cubicBezTo>
                  <a:cubicBezTo>
                    <a:pt x="15" y="72"/>
                    <a:pt x="12" y="75"/>
                    <a:pt x="8"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47" name="Freeform 30"/>
            <p:cNvSpPr>
              <a:spLocks/>
            </p:cNvSpPr>
            <p:nvPr/>
          </p:nvSpPr>
          <p:spPr bwMode="auto">
            <a:xfrm>
              <a:off x="9725025" y="1498600"/>
              <a:ext cx="39688" cy="187325"/>
            </a:xfrm>
            <a:custGeom>
              <a:avLst/>
              <a:gdLst>
                <a:gd name="T0" fmla="*/ 7 w 15"/>
                <a:gd name="T1" fmla="*/ 71 h 71"/>
                <a:gd name="T2" fmla="*/ 0 w 15"/>
                <a:gd name="T3" fmla="*/ 63 h 71"/>
                <a:gd name="T4" fmla="*/ 0 w 15"/>
                <a:gd name="T5" fmla="*/ 8 h 71"/>
                <a:gd name="T6" fmla="*/ 7 w 15"/>
                <a:gd name="T7" fmla="*/ 0 h 71"/>
                <a:gd name="T8" fmla="*/ 15 w 15"/>
                <a:gd name="T9" fmla="*/ 8 h 71"/>
                <a:gd name="T10" fmla="*/ 15 w 15"/>
                <a:gd name="T11" fmla="*/ 63 h 71"/>
                <a:gd name="T12" fmla="*/ 7 w 15"/>
                <a:gd name="T13" fmla="*/ 71 h 71"/>
              </a:gdLst>
              <a:ahLst/>
              <a:cxnLst>
                <a:cxn ang="0">
                  <a:pos x="T0" y="T1"/>
                </a:cxn>
                <a:cxn ang="0">
                  <a:pos x="T2" y="T3"/>
                </a:cxn>
                <a:cxn ang="0">
                  <a:pos x="T4" y="T5"/>
                </a:cxn>
                <a:cxn ang="0">
                  <a:pos x="T6" y="T7"/>
                </a:cxn>
                <a:cxn ang="0">
                  <a:pos x="T8" y="T9"/>
                </a:cxn>
                <a:cxn ang="0">
                  <a:pos x="T10" y="T11"/>
                </a:cxn>
                <a:cxn ang="0">
                  <a:pos x="T12" y="T13"/>
                </a:cxn>
              </a:cxnLst>
              <a:rect l="0" t="0" r="r" b="b"/>
              <a:pathLst>
                <a:path w="15" h="71">
                  <a:moveTo>
                    <a:pt x="7" y="71"/>
                  </a:moveTo>
                  <a:cubicBezTo>
                    <a:pt x="3" y="71"/>
                    <a:pt x="0" y="68"/>
                    <a:pt x="0" y="63"/>
                  </a:cubicBezTo>
                  <a:cubicBezTo>
                    <a:pt x="0" y="8"/>
                    <a:pt x="0" y="8"/>
                    <a:pt x="0" y="8"/>
                  </a:cubicBezTo>
                  <a:cubicBezTo>
                    <a:pt x="0" y="3"/>
                    <a:pt x="3" y="0"/>
                    <a:pt x="7" y="0"/>
                  </a:cubicBezTo>
                  <a:cubicBezTo>
                    <a:pt x="12" y="0"/>
                    <a:pt x="15" y="3"/>
                    <a:pt x="15" y="8"/>
                  </a:cubicBezTo>
                  <a:cubicBezTo>
                    <a:pt x="15" y="63"/>
                    <a:pt x="15" y="63"/>
                    <a:pt x="15" y="63"/>
                  </a:cubicBezTo>
                  <a:cubicBezTo>
                    <a:pt x="15" y="68"/>
                    <a:pt x="12" y="71"/>
                    <a:pt x="7"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nvGrpSpPr>
          <p:cNvPr id="148" name="组合 147"/>
          <p:cNvGrpSpPr/>
          <p:nvPr/>
        </p:nvGrpSpPr>
        <p:grpSpPr>
          <a:xfrm>
            <a:off x="9727014" y="3994497"/>
            <a:ext cx="520533" cy="472017"/>
            <a:chOff x="6942138" y="1422400"/>
            <a:chExt cx="357188" cy="323851"/>
          </a:xfrm>
          <a:solidFill>
            <a:schemeClr val="tx1"/>
          </a:solidFill>
        </p:grpSpPr>
        <p:sp>
          <p:nvSpPr>
            <p:cNvPr id="149" name="Freeform 31"/>
            <p:cNvSpPr>
              <a:spLocks/>
            </p:cNvSpPr>
            <p:nvPr/>
          </p:nvSpPr>
          <p:spPr bwMode="auto">
            <a:xfrm>
              <a:off x="6942138" y="1706563"/>
              <a:ext cx="357188" cy="39688"/>
            </a:xfrm>
            <a:custGeom>
              <a:avLst/>
              <a:gdLst>
                <a:gd name="T0" fmla="*/ 136 w 136"/>
                <a:gd name="T1" fmla="*/ 7 h 15"/>
                <a:gd name="T2" fmla="*/ 128 w 136"/>
                <a:gd name="T3" fmla="*/ 15 h 15"/>
                <a:gd name="T4" fmla="*/ 8 w 136"/>
                <a:gd name="T5" fmla="*/ 15 h 15"/>
                <a:gd name="T6" fmla="*/ 0 w 136"/>
                <a:gd name="T7" fmla="*/ 7 h 15"/>
                <a:gd name="T8" fmla="*/ 8 w 136"/>
                <a:gd name="T9" fmla="*/ 0 h 15"/>
                <a:gd name="T10" fmla="*/ 128 w 136"/>
                <a:gd name="T11" fmla="*/ 0 h 15"/>
                <a:gd name="T12" fmla="*/ 136 w 136"/>
                <a:gd name="T13" fmla="*/ 7 h 15"/>
              </a:gdLst>
              <a:ahLst/>
              <a:cxnLst>
                <a:cxn ang="0">
                  <a:pos x="T0" y="T1"/>
                </a:cxn>
                <a:cxn ang="0">
                  <a:pos x="T2" y="T3"/>
                </a:cxn>
                <a:cxn ang="0">
                  <a:pos x="T4" y="T5"/>
                </a:cxn>
                <a:cxn ang="0">
                  <a:pos x="T6" y="T7"/>
                </a:cxn>
                <a:cxn ang="0">
                  <a:pos x="T8" y="T9"/>
                </a:cxn>
                <a:cxn ang="0">
                  <a:pos x="T10" y="T11"/>
                </a:cxn>
                <a:cxn ang="0">
                  <a:pos x="T12" y="T13"/>
                </a:cxn>
              </a:cxnLst>
              <a:rect l="0" t="0" r="r" b="b"/>
              <a:pathLst>
                <a:path w="136" h="15">
                  <a:moveTo>
                    <a:pt x="136" y="7"/>
                  </a:moveTo>
                  <a:cubicBezTo>
                    <a:pt x="136" y="12"/>
                    <a:pt x="133" y="15"/>
                    <a:pt x="128" y="15"/>
                  </a:cubicBezTo>
                  <a:cubicBezTo>
                    <a:pt x="8" y="15"/>
                    <a:pt x="8" y="15"/>
                    <a:pt x="8" y="15"/>
                  </a:cubicBezTo>
                  <a:cubicBezTo>
                    <a:pt x="3" y="15"/>
                    <a:pt x="0" y="12"/>
                    <a:pt x="0" y="7"/>
                  </a:cubicBezTo>
                  <a:cubicBezTo>
                    <a:pt x="0" y="3"/>
                    <a:pt x="3" y="0"/>
                    <a:pt x="8" y="0"/>
                  </a:cubicBezTo>
                  <a:cubicBezTo>
                    <a:pt x="128" y="0"/>
                    <a:pt x="128" y="0"/>
                    <a:pt x="128" y="0"/>
                  </a:cubicBezTo>
                  <a:cubicBezTo>
                    <a:pt x="133" y="0"/>
                    <a:pt x="136" y="3"/>
                    <a:pt x="136"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0" name="Freeform 32"/>
            <p:cNvSpPr>
              <a:spLocks/>
            </p:cNvSpPr>
            <p:nvPr/>
          </p:nvSpPr>
          <p:spPr bwMode="auto">
            <a:xfrm>
              <a:off x="6986588"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1" name="Freeform 33"/>
            <p:cNvSpPr>
              <a:spLocks/>
            </p:cNvSpPr>
            <p:nvPr/>
          </p:nvSpPr>
          <p:spPr bwMode="auto">
            <a:xfrm>
              <a:off x="7062788" y="1562100"/>
              <a:ext cx="39688" cy="123825"/>
            </a:xfrm>
            <a:custGeom>
              <a:avLst/>
              <a:gdLst>
                <a:gd name="T0" fmla="*/ 8 w 15"/>
                <a:gd name="T1" fmla="*/ 47 h 47"/>
                <a:gd name="T2" fmla="*/ 0 w 15"/>
                <a:gd name="T3" fmla="*/ 39 h 47"/>
                <a:gd name="T4" fmla="*/ 0 w 15"/>
                <a:gd name="T5" fmla="*/ 8 h 47"/>
                <a:gd name="T6" fmla="*/ 8 w 15"/>
                <a:gd name="T7" fmla="*/ 0 h 47"/>
                <a:gd name="T8" fmla="*/ 15 w 15"/>
                <a:gd name="T9" fmla="*/ 8 h 47"/>
                <a:gd name="T10" fmla="*/ 15 w 15"/>
                <a:gd name="T11" fmla="*/ 39 h 47"/>
                <a:gd name="T12" fmla="*/ 8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8" y="47"/>
                  </a:moveTo>
                  <a:cubicBezTo>
                    <a:pt x="3" y="47"/>
                    <a:pt x="0" y="44"/>
                    <a:pt x="0" y="39"/>
                  </a:cubicBezTo>
                  <a:cubicBezTo>
                    <a:pt x="0" y="8"/>
                    <a:pt x="0" y="8"/>
                    <a:pt x="0" y="8"/>
                  </a:cubicBezTo>
                  <a:cubicBezTo>
                    <a:pt x="0" y="4"/>
                    <a:pt x="3" y="0"/>
                    <a:pt x="8" y="0"/>
                  </a:cubicBezTo>
                  <a:cubicBezTo>
                    <a:pt x="12" y="0"/>
                    <a:pt x="15" y="4"/>
                    <a:pt x="15" y="8"/>
                  </a:cubicBezTo>
                  <a:cubicBezTo>
                    <a:pt x="15" y="39"/>
                    <a:pt x="15" y="39"/>
                    <a:pt x="15" y="39"/>
                  </a:cubicBezTo>
                  <a:cubicBezTo>
                    <a:pt x="15"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2" name="Freeform 34"/>
            <p:cNvSpPr>
              <a:spLocks/>
            </p:cNvSpPr>
            <p:nvPr/>
          </p:nvSpPr>
          <p:spPr bwMode="auto">
            <a:xfrm>
              <a:off x="7138988" y="1562100"/>
              <a:ext cx="39688" cy="123825"/>
            </a:xfrm>
            <a:custGeom>
              <a:avLst/>
              <a:gdLst>
                <a:gd name="T0" fmla="*/ 7 w 15"/>
                <a:gd name="T1" fmla="*/ 47 h 47"/>
                <a:gd name="T2" fmla="*/ 0 w 15"/>
                <a:gd name="T3" fmla="*/ 39 h 47"/>
                <a:gd name="T4" fmla="*/ 0 w 15"/>
                <a:gd name="T5" fmla="*/ 8 h 47"/>
                <a:gd name="T6" fmla="*/ 7 w 15"/>
                <a:gd name="T7" fmla="*/ 0 h 47"/>
                <a:gd name="T8" fmla="*/ 15 w 15"/>
                <a:gd name="T9" fmla="*/ 8 h 47"/>
                <a:gd name="T10" fmla="*/ 15 w 15"/>
                <a:gd name="T11" fmla="*/ 39 h 47"/>
                <a:gd name="T12" fmla="*/ 7 w 15"/>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5" h="47">
                  <a:moveTo>
                    <a:pt x="7" y="47"/>
                  </a:moveTo>
                  <a:cubicBezTo>
                    <a:pt x="3" y="47"/>
                    <a:pt x="0" y="44"/>
                    <a:pt x="0" y="39"/>
                  </a:cubicBezTo>
                  <a:cubicBezTo>
                    <a:pt x="0" y="8"/>
                    <a:pt x="0" y="8"/>
                    <a:pt x="0" y="8"/>
                  </a:cubicBezTo>
                  <a:cubicBezTo>
                    <a:pt x="0" y="4"/>
                    <a:pt x="3" y="0"/>
                    <a:pt x="7" y="0"/>
                  </a:cubicBezTo>
                  <a:cubicBezTo>
                    <a:pt x="12" y="0"/>
                    <a:pt x="15" y="4"/>
                    <a:pt x="15" y="8"/>
                  </a:cubicBezTo>
                  <a:cubicBezTo>
                    <a:pt x="15" y="39"/>
                    <a:pt x="15" y="39"/>
                    <a:pt x="15" y="39"/>
                  </a:cubicBezTo>
                  <a:cubicBezTo>
                    <a:pt x="15" y="44"/>
                    <a:pt x="12" y="47"/>
                    <a:pt x="7"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3" name="Freeform 35"/>
            <p:cNvSpPr>
              <a:spLocks/>
            </p:cNvSpPr>
            <p:nvPr/>
          </p:nvSpPr>
          <p:spPr bwMode="auto">
            <a:xfrm>
              <a:off x="7212013" y="1562100"/>
              <a:ext cx="42863" cy="123825"/>
            </a:xfrm>
            <a:custGeom>
              <a:avLst/>
              <a:gdLst>
                <a:gd name="T0" fmla="*/ 8 w 16"/>
                <a:gd name="T1" fmla="*/ 47 h 47"/>
                <a:gd name="T2" fmla="*/ 0 w 16"/>
                <a:gd name="T3" fmla="*/ 39 h 47"/>
                <a:gd name="T4" fmla="*/ 0 w 16"/>
                <a:gd name="T5" fmla="*/ 8 h 47"/>
                <a:gd name="T6" fmla="*/ 8 w 16"/>
                <a:gd name="T7" fmla="*/ 0 h 47"/>
                <a:gd name="T8" fmla="*/ 16 w 16"/>
                <a:gd name="T9" fmla="*/ 8 h 47"/>
                <a:gd name="T10" fmla="*/ 16 w 16"/>
                <a:gd name="T11" fmla="*/ 39 h 47"/>
                <a:gd name="T12" fmla="*/ 8 w 16"/>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6" h="47">
                  <a:moveTo>
                    <a:pt x="8" y="47"/>
                  </a:moveTo>
                  <a:cubicBezTo>
                    <a:pt x="4" y="47"/>
                    <a:pt x="0" y="44"/>
                    <a:pt x="0" y="39"/>
                  </a:cubicBezTo>
                  <a:cubicBezTo>
                    <a:pt x="0" y="8"/>
                    <a:pt x="0" y="8"/>
                    <a:pt x="0" y="8"/>
                  </a:cubicBezTo>
                  <a:cubicBezTo>
                    <a:pt x="0" y="4"/>
                    <a:pt x="4" y="0"/>
                    <a:pt x="8" y="0"/>
                  </a:cubicBezTo>
                  <a:cubicBezTo>
                    <a:pt x="12" y="0"/>
                    <a:pt x="16" y="4"/>
                    <a:pt x="16" y="8"/>
                  </a:cubicBezTo>
                  <a:cubicBezTo>
                    <a:pt x="16" y="39"/>
                    <a:pt x="16" y="39"/>
                    <a:pt x="16" y="39"/>
                  </a:cubicBezTo>
                  <a:cubicBezTo>
                    <a:pt x="16" y="44"/>
                    <a:pt x="12" y="47"/>
                    <a:pt x="8"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4" name="Freeform 36"/>
            <p:cNvSpPr>
              <a:spLocks/>
            </p:cNvSpPr>
            <p:nvPr/>
          </p:nvSpPr>
          <p:spPr bwMode="auto">
            <a:xfrm>
              <a:off x="7010400" y="1422400"/>
              <a:ext cx="220663" cy="66675"/>
            </a:xfrm>
            <a:custGeom>
              <a:avLst/>
              <a:gdLst>
                <a:gd name="T0" fmla="*/ 84 w 84"/>
                <a:gd name="T1" fmla="*/ 25 h 25"/>
                <a:gd name="T2" fmla="*/ 52 w 84"/>
                <a:gd name="T3" fmla="*/ 4 h 25"/>
                <a:gd name="T4" fmla="*/ 32 w 84"/>
                <a:gd name="T5" fmla="*/ 4 h 25"/>
                <a:gd name="T6" fmla="*/ 18 w 84"/>
                <a:gd name="T7" fmla="*/ 13 h 25"/>
                <a:gd name="T8" fmla="*/ 0 w 84"/>
                <a:gd name="T9" fmla="*/ 25 h 25"/>
                <a:gd name="T10" fmla="*/ 84 w 84"/>
                <a:gd name="T11" fmla="*/ 25 h 25"/>
              </a:gdLst>
              <a:ahLst/>
              <a:cxnLst>
                <a:cxn ang="0">
                  <a:pos x="T0" y="T1"/>
                </a:cxn>
                <a:cxn ang="0">
                  <a:pos x="T2" y="T3"/>
                </a:cxn>
                <a:cxn ang="0">
                  <a:pos x="T4" y="T5"/>
                </a:cxn>
                <a:cxn ang="0">
                  <a:pos x="T6" y="T7"/>
                </a:cxn>
                <a:cxn ang="0">
                  <a:pos x="T8" y="T9"/>
                </a:cxn>
                <a:cxn ang="0">
                  <a:pos x="T10" y="T11"/>
                </a:cxn>
              </a:cxnLst>
              <a:rect l="0" t="0" r="r" b="b"/>
              <a:pathLst>
                <a:path w="84" h="25">
                  <a:moveTo>
                    <a:pt x="84" y="25"/>
                  </a:moveTo>
                  <a:cubicBezTo>
                    <a:pt x="52" y="4"/>
                    <a:pt x="52" y="4"/>
                    <a:pt x="52" y="4"/>
                  </a:cubicBezTo>
                  <a:cubicBezTo>
                    <a:pt x="46" y="0"/>
                    <a:pt x="38" y="0"/>
                    <a:pt x="32" y="4"/>
                  </a:cubicBezTo>
                  <a:cubicBezTo>
                    <a:pt x="18" y="13"/>
                    <a:pt x="18" y="13"/>
                    <a:pt x="18" y="13"/>
                  </a:cubicBezTo>
                  <a:cubicBezTo>
                    <a:pt x="0" y="25"/>
                    <a:pt x="0" y="25"/>
                    <a:pt x="0" y="25"/>
                  </a:cubicBezTo>
                  <a:lnTo>
                    <a:pt x="84"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sp>
          <p:nvSpPr>
            <p:cNvPr id="155" name="Freeform 37"/>
            <p:cNvSpPr>
              <a:spLocks/>
            </p:cNvSpPr>
            <p:nvPr/>
          </p:nvSpPr>
          <p:spPr bwMode="auto">
            <a:xfrm>
              <a:off x="6962775" y="1509713"/>
              <a:ext cx="315913" cy="41275"/>
            </a:xfrm>
            <a:custGeom>
              <a:avLst/>
              <a:gdLst>
                <a:gd name="T0" fmla="*/ 120 w 120"/>
                <a:gd name="T1" fmla="*/ 8 h 16"/>
                <a:gd name="T2" fmla="*/ 112 w 120"/>
                <a:gd name="T3" fmla="*/ 16 h 16"/>
                <a:gd name="T4" fmla="*/ 8 w 120"/>
                <a:gd name="T5" fmla="*/ 16 h 16"/>
                <a:gd name="T6" fmla="*/ 0 w 120"/>
                <a:gd name="T7" fmla="*/ 8 h 16"/>
                <a:gd name="T8" fmla="*/ 8 w 120"/>
                <a:gd name="T9" fmla="*/ 0 h 16"/>
                <a:gd name="T10" fmla="*/ 112 w 120"/>
                <a:gd name="T11" fmla="*/ 0 h 16"/>
                <a:gd name="T12" fmla="*/ 120 w 120"/>
                <a:gd name="T13" fmla="*/ 8 h 16"/>
              </a:gdLst>
              <a:ahLst/>
              <a:cxnLst>
                <a:cxn ang="0">
                  <a:pos x="T0" y="T1"/>
                </a:cxn>
                <a:cxn ang="0">
                  <a:pos x="T2" y="T3"/>
                </a:cxn>
                <a:cxn ang="0">
                  <a:pos x="T4" y="T5"/>
                </a:cxn>
                <a:cxn ang="0">
                  <a:pos x="T6" y="T7"/>
                </a:cxn>
                <a:cxn ang="0">
                  <a:pos x="T8" y="T9"/>
                </a:cxn>
                <a:cxn ang="0">
                  <a:pos x="T10" y="T11"/>
                </a:cxn>
                <a:cxn ang="0">
                  <a:pos x="T12" y="T13"/>
                </a:cxn>
              </a:cxnLst>
              <a:rect l="0" t="0" r="r" b="b"/>
              <a:pathLst>
                <a:path w="120" h="16">
                  <a:moveTo>
                    <a:pt x="120" y="8"/>
                  </a:moveTo>
                  <a:cubicBezTo>
                    <a:pt x="120" y="12"/>
                    <a:pt x="116" y="16"/>
                    <a:pt x="112" y="16"/>
                  </a:cubicBezTo>
                  <a:cubicBezTo>
                    <a:pt x="8" y="16"/>
                    <a:pt x="8" y="16"/>
                    <a:pt x="8" y="16"/>
                  </a:cubicBezTo>
                  <a:cubicBezTo>
                    <a:pt x="4" y="16"/>
                    <a:pt x="0" y="12"/>
                    <a:pt x="0" y="8"/>
                  </a:cubicBezTo>
                  <a:cubicBezTo>
                    <a:pt x="0" y="3"/>
                    <a:pt x="4" y="0"/>
                    <a:pt x="8" y="0"/>
                  </a:cubicBezTo>
                  <a:cubicBezTo>
                    <a:pt x="112" y="0"/>
                    <a:pt x="112" y="0"/>
                    <a:pt x="112" y="0"/>
                  </a:cubicBezTo>
                  <a:cubicBezTo>
                    <a:pt x="116" y="0"/>
                    <a:pt x="120" y="3"/>
                    <a:pt x="12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latin typeface="Calibri"/>
                <a:ea typeface="微软雅黑"/>
              </a:endParaRPr>
            </a:p>
          </p:txBody>
        </p:sp>
      </p:grpSp>
      <p:grpSp>
        <p:nvGrpSpPr>
          <p:cNvPr id="156" name="组合 155"/>
          <p:cNvGrpSpPr/>
          <p:nvPr/>
        </p:nvGrpSpPr>
        <p:grpSpPr>
          <a:xfrm>
            <a:off x="4718821" y="1992317"/>
            <a:ext cx="2480830" cy="2149587"/>
            <a:chOff x="3540653" y="1525088"/>
            <a:chExt cx="1861430" cy="1612890"/>
          </a:xfrm>
        </p:grpSpPr>
        <p:sp>
          <p:nvSpPr>
            <p:cNvPr id="157" name="Freeform 7"/>
            <p:cNvSpPr>
              <a:spLocks/>
            </p:cNvSpPr>
            <p:nvPr/>
          </p:nvSpPr>
          <p:spPr bwMode="auto">
            <a:xfrm>
              <a:off x="3540653" y="1525088"/>
              <a:ext cx="1861430" cy="1612890"/>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gradFill flip="none" rotWithShape="1">
              <a:gsLst>
                <a:gs pos="0">
                  <a:srgbClr val="F0F0F0"/>
                </a:gs>
                <a:gs pos="100000">
                  <a:srgbClr val="F1F1F1"/>
                </a:gs>
              </a:gsLst>
              <a:lin ang="2700000" scaled="1"/>
              <a:tileRect/>
            </a:gradFill>
            <a:ln w="38100" cap="flat" cmpd="sng" algn="ctr">
              <a:gradFill flip="none" rotWithShape="1">
                <a:gsLst>
                  <a:gs pos="100000">
                    <a:srgbClr val="FFFFFF"/>
                  </a:gs>
                  <a:gs pos="0">
                    <a:srgbClr val="CECED0"/>
                  </a:gs>
                </a:gsLst>
                <a:lin ang="13500000" scaled="1"/>
                <a:tileRect/>
              </a:gradFill>
              <a:prstDash val="solid"/>
              <a:miter lim="800000"/>
            </a:ln>
            <a:effectLst>
              <a:outerShdw blurRad="190500" dist="88900" dir="2700000" algn="tl" rotWithShape="0">
                <a:prstClr val="black">
                  <a:alpha val="35000"/>
                </a:prstClr>
              </a:outerShdw>
            </a:effectLst>
          </p:spPr>
          <p:txBody>
            <a:bodyPr lIns="91412" tIns="45707" rIns="91412" bIns="45707" anchor="ctr"/>
            <a:lstStyle/>
            <a:p>
              <a:pPr algn="ctr" defTabSz="1218712">
                <a:defRPr/>
              </a:pPr>
              <a:endParaRPr lang="zh-CN" altLang="en-US" kern="0">
                <a:solidFill>
                  <a:sysClr val="window" lastClr="FFFFFF"/>
                </a:solidFill>
                <a:latin typeface="Calibri"/>
                <a:ea typeface="微软雅黑"/>
              </a:endParaRPr>
            </a:p>
          </p:txBody>
        </p:sp>
        <p:sp>
          <p:nvSpPr>
            <p:cNvPr id="158" name="Freeform 7"/>
            <p:cNvSpPr>
              <a:spLocks/>
            </p:cNvSpPr>
            <p:nvPr/>
          </p:nvSpPr>
          <p:spPr bwMode="auto">
            <a:xfrm>
              <a:off x="3794781" y="1818262"/>
              <a:ext cx="1353175" cy="1172498"/>
            </a:xfrm>
            <a:custGeom>
              <a:avLst/>
              <a:gdLst>
                <a:gd name="T0" fmla="*/ 42 w 740"/>
                <a:gd name="T1" fmla="*/ 641 h 641"/>
                <a:gd name="T2" fmla="*/ 15 w 740"/>
                <a:gd name="T3" fmla="*/ 594 h 641"/>
                <a:gd name="T4" fmla="*/ 343 w 740"/>
                <a:gd name="T5" fmla="*/ 26 h 641"/>
                <a:gd name="T6" fmla="*/ 397 w 740"/>
                <a:gd name="T7" fmla="*/ 26 h 641"/>
                <a:gd name="T8" fmla="*/ 725 w 740"/>
                <a:gd name="T9" fmla="*/ 594 h 641"/>
                <a:gd name="T10" fmla="*/ 698 w 740"/>
                <a:gd name="T11" fmla="*/ 641 h 641"/>
                <a:gd name="T12" fmla="*/ 42 w 740"/>
                <a:gd name="T13" fmla="*/ 641 h 641"/>
              </a:gdLst>
              <a:ahLst/>
              <a:cxnLst>
                <a:cxn ang="0">
                  <a:pos x="T0" y="T1"/>
                </a:cxn>
                <a:cxn ang="0">
                  <a:pos x="T2" y="T3"/>
                </a:cxn>
                <a:cxn ang="0">
                  <a:pos x="T4" y="T5"/>
                </a:cxn>
                <a:cxn ang="0">
                  <a:pos x="T6" y="T7"/>
                </a:cxn>
                <a:cxn ang="0">
                  <a:pos x="T8" y="T9"/>
                </a:cxn>
                <a:cxn ang="0">
                  <a:pos x="T10" y="T11"/>
                </a:cxn>
                <a:cxn ang="0">
                  <a:pos x="T12" y="T13"/>
                </a:cxn>
              </a:cxnLst>
              <a:rect l="0" t="0" r="r" b="b"/>
              <a:pathLst>
                <a:path w="740" h="641">
                  <a:moveTo>
                    <a:pt x="42" y="641"/>
                  </a:moveTo>
                  <a:cubicBezTo>
                    <a:pt x="12" y="641"/>
                    <a:pt x="0" y="620"/>
                    <a:pt x="15" y="594"/>
                  </a:cubicBezTo>
                  <a:cubicBezTo>
                    <a:pt x="343" y="26"/>
                    <a:pt x="343" y="26"/>
                    <a:pt x="343" y="26"/>
                  </a:cubicBezTo>
                  <a:cubicBezTo>
                    <a:pt x="358" y="0"/>
                    <a:pt x="382" y="0"/>
                    <a:pt x="397" y="26"/>
                  </a:cubicBezTo>
                  <a:cubicBezTo>
                    <a:pt x="725" y="594"/>
                    <a:pt x="725" y="594"/>
                    <a:pt x="725" y="594"/>
                  </a:cubicBezTo>
                  <a:cubicBezTo>
                    <a:pt x="740" y="620"/>
                    <a:pt x="728" y="641"/>
                    <a:pt x="698" y="641"/>
                  </a:cubicBezTo>
                  <a:lnTo>
                    <a:pt x="42" y="641"/>
                  </a:lnTo>
                  <a:close/>
                </a:path>
              </a:pathLst>
            </a:custGeom>
            <a:solidFill>
              <a:schemeClr val="tx2"/>
            </a:solidFill>
            <a:ln w="14288" cap="flat">
              <a:noFill/>
              <a:prstDash val="solid"/>
              <a:miter lim="800000"/>
              <a:headEnd/>
              <a:tailEnd/>
            </a:ln>
            <a:effectLst>
              <a:innerShdw blurRad="88900" dist="63500" dir="13500000">
                <a:prstClr val="black">
                  <a:alpha val="50000"/>
                </a:prstClr>
              </a:innerShdw>
            </a:effectLst>
          </p:spPr>
          <p:txBody>
            <a:bodyPr lIns="91412" tIns="45707" rIns="91412" bIns="45707"/>
            <a:lstStyle/>
            <a:p>
              <a:pPr defTabSz="1218712">
                <a:defRPr/>
              </a:pPr>
              <a:endParaRPr lang="zh-CN" altLang="en-US" kern="0">
                <a:solidFill>
                  <a:sysClr val="windowText" lastClr="000000"/>
                </a:solidFill>
                <a:latin typeface="Calibri"/>
                <a:ea typeface="微软雅黑"/>
              </a:endParaRPr>
            </a:p>
          </p:txBody>
        </p:sp>
        <p:grpSp>
          <p:nvGrpSpPr>
            <p:cNvPr id="159" name="组合 26"/>
            <p:cNvGrpSpPr>
              <a:grpSpLocks/>
            </p:cNvGrpSpPr>
            <p:nvPr/>
          </p:nvGrpSpPr>
          <p:grpSpPr bwMode="auto">
            <a:xfrm>
              <a:off x="4236915" y="2470567"/>
              <a:ext cx="500704" cy="356176"/>
              <a:chOff x="6934200" y="4259263"/>
              <a:chExt cx="373063" cy="265113"/>
            </a:xfrm>
          </p:grpSpPr>
          <p:sp>
            <p:nvSpPr>
              <p:cNvPr id="160" name="Oval 38"/>
              <p:cNvSpPr>
                <a:spLocks noChangeArrowheads="1"/>
              </p:cNvSpPr>
              <p:nvPr/>
            </p:nvSpPr>
            <p:spPr bwMode="auto">
              <a:xfrm>
                <a:off x="7094538" y="4395788"/>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161" name="Freeform 39"/>
              <p:cNvSpPr>
                <a:spLocks/>
              </p:cNvSpPr>
              <p:nvPr/>
            </p:nvSpPr>
            <p:spPr bwMode="auto">
              <a:xfrm>
                <a:off x="7073900" y="4449763"/>
                <a:ext cx="93663" cy="74613"/>
              </a:xfrm>
              <a:custGeom>
                <a:avLst/>
                <a:gdLst>
                  <a:gd name="T0" fmla="*/ 70247 w 36"/>
                  <a:gd name="T1" fmla="*/ 0 h 28"/>
                  <a:gd name="T2" fmla="*/ 46832 w 36"/>
                  <a:gd name="T3" fmla="*/ 29312 h 28"/>
                  <a:gd name="T4" fmla="*/ 23416 w 36"/>
                  <a:gd name="T5" fmla="*/ 0 h 28"/>
                  <a:gd name="T6" fmla="*/ 0 w 36"/>
                  <a:gd name="T7" fmla="*/ 47966 h 28"/>
                  <a:gd name="T8" fmla="*/ 2602 w 36"/>
                  <a:gd name="T9" fmla="*/ 69284 h 28"/>
                  <a:gd name="T10" fmla="*/ 46832 w 36"/>
                  <a:gd name="T11" fmla="*/ 74613 h 28"/>
                  <a:gd name="T12" fmla="*/ 91061 w 36"/>
                  <a:gd name="T13" fmla="*/ 69284 h 28"/>
                  <a:gd name="T14" fmla="*/ 93663 w 36"/>
                  <a:gd name="T15" fmla="*/ 47966 h 28"/>
                  <a:gd name="T16" fmla="*/ 70247 w 36"/>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 h="28">
                    <a:moveTo>
                      <a:pt x="27"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6" y="21"/>
                      <a:pt x="36" y="18"/>
                    </a:cubicBezTo>
                    <a:cubicBezTo>
                      <a:pt x="36" y="11"/>
                      <a:pt x="33" y="4"/>
                      <a:pt x="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162" name="Oval 40"/>
              <p:cNvSpPr>
                <a:spLocks noChangeArrowheads="1"/>
              </p:cNvSpPr>
              <p:nvPr/>
            </p:nvSpPr>
            <p:spPr bwMode="auto">
              <a:xfrm>
                <a:off x="6958013" y="4395788"/>
                <a:ext cx="50800"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163" name="Freeform 41"/>
              <p:cNvSpPr>
                <a:spLocks/>
              </p:cNvSpPr>
              <p:nvPr/>
            </p:nvSpPr>
            <p:spPr bwMode="auto">
              <a:xfrm>
                <a:off x="6934200" y="4449763"/>
                <a:ext cx="96838" cy="74613"/>
              </a:xfrm>
              <a:custGeom>
                <a:avLst/>
                <a:gdLst>
                  <a:gd name="T0" fmla="*/ 73283 w 37"/>
                  <a:gd name="T1" fmla="*/ 0 h 28"/>
                  <a:gd name="T2" fmla="*/ 49728 w 37"/>
                  <a:gd name="T3" fmla="*/ 29312 h 28"/>
                  <a:gd name="T4" fmla="*/ 23555 w 37"/>
                  <a:gd name="T5" fmla="*/ 0 h 28"/>
                  <a:gd name="T6" fmla="*/ 0 w 37"/>
                  <a:gd name="T7" fmla="*/ 47966 h 28"/>
                  <a:gd name="T8" fmla="*/ 2617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1" y="26"/>
                    </a:cubicBezTo>
                    <a:cubicBezTo>
                      <a:pt x="7" y="27"/>
                      <a:pt x="12" y="28"/>
                      <a:pt x="19" y="28"/>
                    </a:cubicBezTo>
                    <a:cubicBezTo>
                      <a:pt x="25" y="28"/>
                      <a:pt x="31" y="27"/>
                      <a:pt x="36" y="26"/>
                    </a:cubicBezTo>
                    <a:cubicBezTo>
                      <a:pt x="37"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164" name="Oval 42"/>
              <p:cNvSpPr>
                <a:spLocks noChangeArrowheads="1"/>
              </p:cNvSpPr>
              <p:nvPr/>
            </p:nvSpPr>
            <p:spPr bwMode="auto">
              <a:xfrm>
                <a:off x="7234238" y="4395788"/>
                <a:ext cx="49213"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165" name="Freeform 43"/>
              <p:cNvSpPr>
                <a:spLocks/>
              </p:cNvSpPr>
              <p:nvPr/>
            </p:nvSpPr>
            <p:spPr bwMode="auto">
              <a:xfrm>
                <a:off x="7210425" y="4449763"/>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4" y="4"/>
                      <a:pt x="0" y="11"/>
                      <a:pt x="0" y="18"/>
                    </a:cubicBezTo>
                    <a:cubicBezTo>
                      <a:pt x="0" y="21"/>
                      <a:pt x="0" y="23"/>
                      <a:pt x="1" y="26"/>
                    </a:cubicBezTo>
                    <a:cubicBezTo>
                      <a:pt x="6" y="27"/>
                      <a:pt x="12" y="28"/>
                      <a:pt x="18" y="28"/>
                    </a:cubicBezTo>
                    <a:cubicBezTo>
                      <a:pt x="25" y="28"/>
                      <a:pt x="30" y="27"/>
                      <a:pt x="36"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166" name="Oval 44"/>
              <p:cNvSpPr>
                <a:spLocks noChangeArrowheads="1"/>
              </p:cNvSpPr>
              <p:nvPr/>
            </p:nvSpPr>
            <p:spPr bwMode="auto">
              <a:xfrm>
                <a:off x="7026275"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167" name="Freeform 45"/>
              <p:cNvSpPr>
                <a:spLocks/>
              </p:cNvSpPr>
              <p:nvPr/>
            </p:nvSpPr>
            <p:spPr bwMode="auto">
              <a:xfrm>
                <a:off x="7002463" y="4313238"/>
                <a:ext cx="96838" cy="74613"/>
              </a:xfrm>
              <a:custGeom>
                <a:avLst/>
                <a:gdLst>
                  <a:gd name="T0" fmla="*/ 73283 w 37"/>
                  <a:gd name="T1" fmla="*/ 0 h 28"/>
                  <a:gd name="T2" fmla="*/ 49728 w 37"/>
                  <a:gd name="T3" fmla="*/ 29312 h 28"/>
                  <a:gd name="T4" fmla="*/ 23555 w 37"/>
                  <a:gd name="T5" fmla="*/ 0 h 28"/>
                  <a:gd name="T6" fmla="*/ 0 w 37"/>
                  <a:gd name="T7" fmla="*/ 47966 h 28"/>
                  <a:gd name="T8" fmla="*/ 5234 w 37"/>
                  <a:gd name="T9" fmla="*/ 69284 h 28"/>
                  <a:gd name="T10" fmla="*/ 49728 w 37"/>
                  <a:gd name="T11" fmla="*/ 74613 h 28"/>
                  <a:gd name="T12" fmla="*/ 94221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9" y="11"/>
                      <a:pt x="19" y="11"/>
                      <a:pt x="19" y="11"/>
                    </a:cubicBezTo>
                    <a:cubicBezTo>
                      <a:pt x="9" y="0"/>
                      <a:pt x="9" y="0"/>
                      <a:pt x="9" y="0"/>
                    </a:cubicBezTo>
                    <a:cubicBezTo>
                      <a:pt x="4" y="4"/>
                      <a:pt x="0" y="11"/>
                      <a:pt x="0" y="18"/>
                    </a:cubicBezTo>
                    <a:cubicBezTo>
                      <a:pt x="0" y="21"/>
                      <a:pt x="1" y="23"/>
                      <a:pt x="2" y="26"/>
                    </a:cubicBezTo>
                    <a:cubicBezTo>
                      <a:pt x="7" y="27"/>
                      <a:pt x="13" y="28"/>
                      <a:pt x="19" y="28"/>
                    </a:cubicBezTo>
                    <a:cubicBezTo>
                      <a:pt x="25" y="28"/>
                      <a:pt x="31" y="27"/>
                      <a:pt x="36" y="26"/>
                    </a:cubicBezTo>
                    <a:cubicBezTo>
                      <a:pt x="37" y="23"/>
                      <a:pt x="37" y="21"/>
                      <a:pt x="37" y="18"/>
                    </a:cubicBezTo>
                    <a:cubicBezTo>
                      <a:pt x="37" y="11"/>
                      <a:pt x="34"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sp>
            <p:nvSpPr>
              <p:cNvPr id="168" name="Oval 46"/>
              <p:cNvSpPr>
                <a:spLocks noChangeArrowheads="1"/>
              </p:cNvSpPr>
              <p:nvPr/>
            </p:nvSpPr>
            <p:spPr bwMode="auto">
              <a:xfrm>
                <a:off x="7162800" y="4259263"/>
                <a:ext cx="52388" cy="523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a typeface="微软雅黑" pitchFamily="34" charset="-122"/>
                </a:endParaRPr>
              </a:p>
            </p:txBody>
          </p:sp>
          <p:sp>
            <p:nvSpPr>
              <p:cNvPr id="169" name="Freeform 47"/>
              <p:cNvSpPr>
                <a:spLocks/>
              </p:cNvSpPr>
              <p:nvPr/>
            </p:nvSpPr>
            <p:spPr bwMode="auto">
              <a:xfrm>
                <a:off x="7142163" y="4313238"/>
                <a:ext cx="96838" cy="74613"/>
              </a:xfrm>
              <a:custGeom>
                <a:avLst/>
                <a:gdLst>
                  <a:gd name="T0" fmla="*/ 73283 w 37"/>
                  <a:gd name="T1" fmla="*/ 0 h 28"/>
                  <a:gd name="T2" fmla="*/ 47110 w 37"/>
                  <a:gd name="T3" fmla="*/ 29312 h 28"/>
                  <a:gd name="T4" fmla="*/ 23555 w 37"/>
                  <a:gd name="T5" fmla="*/ 0 h 28"/>
                  <a:gd name="T6" fmla="*/ 0 w 37"/>
                  <a:gd name="T7" fmla="*/ 47966 h 28"/>
                  <a:gd name="T8" fmla="*/ 2617 w 37"/>
                  <a:gd name="T9" fmla="*/ 69284 h 28"/>
                  <a:gd name="T10" fmla="*/ 47110 w 37"/>
                  <a:gd name="T11" fmla="*/ 74613 h 28"/>
                  <a:gd name="T12" fmla="*/ 91604 w 37"/>
                  <a:gd name="T13" fmla="*/ 69284 h 28"/>
                  <a:gd name="T14" fmla="*/ 96838 w 37"/>
                  <a:gd name="T15" fmla="*/ 47966 h 28"/>
                  <a:gd name="T16" fmla="*/ 73283 w 37"/>
                  <a:gd name="T17" fmla="*/ 0 h 2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7" h="28">
                    <a:moveTo>
                      <a:pt x="28" y="0"/>
                    </a:moveTo>
                    <a:cubicBezTo>
                      <a:pt x="18" y="11"/>
                      <a:pt x="18" y="11"/>
                      <a:pt x="18" y="11"/>
                    </a:cubicBezTo>
                    <a:cubicBezTo>
                      <a:pt x="9" y="0"/>
                      <a:pt x="9" y="0"/>
                      <a:pt x="9" y="0"/>
                    </a:cubicBezTo>
                    <a:cubicBezTo>
                      <a:pt x="3" y="4"/>
                      <a:pt x="0" y="11"/>
                      <a:pt x="0" y="18"/>
                    </a:cubicBezTo>
                    <a:cubicBezTo>
                      <a:pt x="0" y="21"/>
                      <a:pt x="0" y="23"/>
                      <a:pt x="1" y="26"/>
                    </a:cubicBezTo>
                    <a:cubicBezTo>
                      <a:pt x="6" y="27"/>
                      <a:pt x="12" y="28"/>
                      <a:pt x="18" y="28"/>
                    </a:cubicBezTo>
                    <a:cubicBezTo>
                      <a:pt x="24" y="28"/>
                      <a:pt x="30" y="27"/>
                      <a:pt x="35" y="26"/>
                    </a:cubicBezTo>
                    <a:cubicBezTo>
                      <a:pt x="36" y="23"/>
                      <a:pt x="37" y="21"/>
                      <a:pt x="37" y="18"/>
                    </a:cubicBezTo>
                    <a:cubicBezTo>
                      <a:pt x="37" y="11"/>
                      <a:pt x="33" y="4"/>
                      <a:pt x="28"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defTabSz="1218712">
                  <a:defRPr/>
                </a:pPr>
                <a:endParaRPr lang="zh-CN" altLang="en-US" kern="0">
                  <a:solidFill>
                    <a:sysClr val="windowText" lastClr="000000"/>
                  </a:solidFill>
                </a:endParaRPr>
              </a:p>
            </p:txBody>
          </p:sp>
        </p:grpSp>
      </p:grpSp>
      <p:sp>
        <p:nvSpPr>
          <p:cNvPr id="170" name="文本框 20"/>
          <p:cNvSpPr txBox="1"/>
          <p:nvPr/>
        </p:nvSpPr>
        <p:spPr>
          <a:xfrm>
            <a:off x="1503559" y="4564837"/>
            <a:ext cx="1107939" cy="369306"/>
          </a:xfrm>
          <a:prstGeom prst="rect">
            <a:avLst/>
          </a:prstGeom>
          <a:noFill/>
        </p:spPr>
        <p:txBody>
          <a:bodyPr wrap="none" lIns="91412" tIns="45707" rIns="91412" bIns="45707">
            <a:spAutoFit/>
          </a:bodyPr>
          <a:lstStyle/>
          <a:p>
            <a:pPr algn="r" defTabSz="1218712">
              <a:defRPr/>
            </a:pPr>
            <a:r>
              <a:rPr lang="zh-CN" altLang="en-US" b="1" kern="0" dirty="0">
                <a:solidFill>
                  <a:srgbClr val="3F3F3F"/>
                </a:solidFill>
                <a:latin typeface="微软雅黑" panose="020B0503020204020204" pitchFamily="34" charset="-122"/>
                <a:ea typeface="微软雅黑" panose="020B0503020204020204" pitchFamily="34" charset="-122"/>
              </a:rPr>
              <a:t>强化管理</a:t>
            </a:r>
          </a:p>
        </p:txBody>
      </p:sp>
      <p:sp>
        <p:nvSpPr>
          <p:cNvPr id="171" name="TextBox 49"/>
          <p:cNvSpPr txBox="1"/>
          <p:nvPr/>
        </p:nvSpPr>
        <p:spPr>
          <a:xfrm>
            <a:off x="477788" y="4964254"/>
            <a:ext cx="3159480" cy="646305"/>
          </a:xfrm>
          <a:prstGeom prst="rect">
            <a:avLst/>
          </a:prstGeom>
          <a:noFill/>
          <a:ln w="3175">
            <a:noFill/>
          </a:ln>
        </p:spPr>
        <p:txBody>
          <a:bodyPr lIns="91412" tIns="45707" rIns="91412" bIns="45707">
            <a:spAutoFit/>
          </a:bodyPr>
          <a:lstStyle/>
          <a:p>
            <a:pPr algn="ctr" defTabSz="1218712">
              <a:defRPr/>
            </a:pPr>
            <a:r>
              <a:rPr lang="zh-CN" altLang="en-US"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点击输入简要文字内容，文字内容需概括精炼，不用多余的文字修饰，言简意赅的说明该项内容。</a:t>
            </a:r>
            <a:endParaRPr lang="en-US" altLang="zh-CN"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172" name="文本框 20"/>
          <p:cNvSpPr txBox="1"/>
          <p:nvPr/>
        </p:nvSpPr>
        <p:spPr>
          <a:xfrm>
            <a:off x="9433311" y="2453519"/>
            <a:ext cx="1107939" cy="369306"/>
          </a:xfrm>
          <a:prstGeom prst="rect">
            <a:avLst/>
          </a:prstGeom>
          <a:noFill/>
        </p:spPr>
        <p:txBody>
          <a:bodyPr wrap="none" lIns="91412" tIns="45707" rIns="91412" bIns="45707">
            <a:spAutoFit/>
          </a:bodyPr>
          <a:lstStyle/>
          <a:p>
            <a:pPr algn="r" defTabSz="1218712">
              <a:defRPr/>
            </a:pPr>
            <a:r>
              <a:rPr lang="zh-CN" altLang="en-US" b="1" kern="0" dirty="0">
                <a:solidFill>
                  <a:srgbClr val="3F3F3F"/>
                </a:solidFill>
                <a:latin typeface="微软雅黑" panose="020B0503020204020204" pitchFamily="34" charset="-122"/>
                <a:ea typeface="微软雅黑" panose="020B0503020204020204" pitchFamily="34" charset="-122"/>
              </a:rPr>
              <a:t>加强沟通</a:t>
            </a:r>
          </a:p>
        </p:txBody>
      </p:sp>
      <p:sp>
        <p:nvSpPr>
          <p:cNvPr id="173" name="TextBox 49"/>
          <p:cNvSpPr txBox="1"/>
          <p:nvPr/>
        </p:nvSpPr>
        <p:spPr>
          <a:xfrm>
            <a:off x="8407540" y="2852936"/>
            <a:ext cx="3159480" cy="646305"/>
          </a:xfrm>
          <a:prstGeom prst="rect">
            <a:avLst/>
          </a:prstGeom>
          <a:noFill/>
          <a:ln w="3175">
            <a:noFill/>
          </a:ln>
        </p:spPr>
        <p:txBody>
          <a:bodyPr lIns="91412" tIns="45707" rIns="91412" bIns="45707">
            <a:spAutoFit/>
          </a:bodyPr>
          <a:lstStyle/>
          <a:p>
            <a:pPr algn="ctr" defTabSz="1218712">
              <a:defRPr/>
            </a:pPr>
            <a:r>
              <a:rPr lang="zh-CN" altLang="en-US"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点击输入简要文字内容，文字内容需概括精炼，不用多余的文字修饰，言简意赅的说明该项内容。</a:t>
            </a:r>
            <a:endParaRPr lang="en-US" altLang="zh-CN"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
        <p:nvSpPr>
          <p:cNvPr id="174" name="文本框 20"/>
          <p:cNvSpPr txBox="1"/>
          <p:nvPr/>
        </p:nvSpPr>
        <p:spPr>
          <a:xfrm>
            <a:off x="9433311" y="4620045"/>
            <a:ext cx="1107939" cy="369306"/>
          </a:xfrm>
          <a:prstGeom prst="rect">
            <a:avLst/>
          </a:prstGeom>
          <a:noFill/>
        </p:spPr>
        <p:txBody>
          <a:bodyPr wrap="none" lIns="91412" tIns="45707" rIns="91412" bIns="45707">
            <a:spAutoFit/>
          </a:bodyPr>
          <a:lstStyle/>
          <a:p>
            <a:pPr algn="r" defTabSz="1218712">
              <a:defRPr/>
            </a:pPr>
            <a:r>
              <a:rPr lang="zh-CN" altLang="en-US" b="1" kern="0" dirty="0">
                <a:solidFill>
                  <a:srgbClr val="3F3F3F"/>
                </a:solidFill>
                <a:latin typeface="微软雅黑" panose="020B0503020204020204" pitchFamily="34" charset="-122"/>
                <a:ea typeface="微软雅黑" panose="020B0503020204020204" pitchFamily="34" charset="-122"/>
              </a:rPr>
              <a:t>利用资源</a:t>
            </a:r>
          </a:p>
        </p:txBody>
      </p:sp>
      <p:sp>
        <p:nvSpPr>
          <p:cNvPr id="175" name="TextBox 49"/>
          <p:cNvSpPr txBox="1"/>
          <p:nvPr/>
        </p:nvSpPr>
        <p:spPr>
          <a:xfrm>
            <a:off x="8407540" y="5019462"/>
            <a:ext cx="3159480" cy="646305"/>
          </a:xfrm>
          <a:prstGeom prst="rect">
            <a:avLst/>
          </a:prstGeom>
          <a:noFill/>
          <a:ln w="3175">
            <a:noFill/>
          </a:ln>
        </p:spPr>
        <p:txBody>
          <a:bodyPr lIns="91412" tIns="45707" rIns="91412" bIns="45707">
            <a:spAutoFit/>
          </a:bodyPr>
          <a:lstStyle/>
          <a:p>
            <a:pPr algn="ctr" defTabSz="1218712">
              <a:defRPr/>
            </a:pPr>
            <a:r>
              <a:rPr lang="zh-CN" altLang="en-US"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rPr>
              <a:t>点击输入简要文字内容，文字内容需概括精炼，不用多余的文字修饰，言简意赅的说明该项内容。</a:t>
            </a:r>
            <a:endParaRPr lang="en-US" altLang="zh-CN" sz="1200" kern="0" dirty="0">
              <a:solidFill>
                <a:srgbClr val="3F3F3F"/>
              </a:solidFill>
              <a:latin typeface="微软雅黑" panose="020B0503020204020204" pitchFamily="34" charset="-122"/>
              <a:ea typeface="微软雅黑" panose="020B0503020204020204" pitchFamily="34" charset="-122"/>
              <a:cs typeface="Arial Unicode MS" panose="020B0604020202020204" pitchFamily="34" charset="-122"/>
              <a:sym typeface="Batang"/>
            </a:endParaRPr>
          </a:p>
        </p:txBody>
      </p:sp>
    </p:spTree>
    <p:extLst>
      <p:ext uri="{BB962C8B-B14F-4D97-AF65-F5344CB8AC3E}">
        <p14:creationId xmlns:p14="http://schemas.microsoft.com/office/powerpoint/2010/main" val="112585595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五种改善方法</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3938528" y="1689978"/>
            <a:ext cx="2690762" cy="3543957"/>
            <a:chOff x="3430084" y="1747282"/>
            <a:chExt cx="2690762" cy="3543957"/>
          </a:xfrm>
        </p:grpSpPr>
        <p:cxnSp>
          <p:nvCxnSpPr>
            <p:cNvPr id="6" name="直接连接符 5"/>
            <p:cNvCxnSpPr/>
            <p:nvPr/>
          </p:nvCxnSpPr>
          <p:spPr>
            <a:xfrm>
              <a:off x="3893901" y="1747282"/>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073493" y="2633271"/>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3430084" y="3483342"/>
              <a:ext cx="2666817"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989684" y="4429196"/>
              <a:ext cx="204735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3594579" y="5291239"/>
              <a:ext cx="2466403" cy="0"/>
            </a:xfrm>
            <a:prstGeom prst="line">
              <a:avLst/>
            </a:prstGeom>
            <a:ln w="9525">
              <a:solidFill>
                <a:srgbClr val="BFBFBF"/>
              </a:solidFill>
              <a:prstDash val="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14" name="组合 13"/>
          <p:cNvGrpSpPr/>
          <p:nvPr/>
        </p:nvGrpSpPr>
        <p:grpSpPr>
          <a:xfrm>
            <a:off x="1937463" y="1229773"/>
            <a:ext cx="3580851" cy="5178914"/>
            <a:chOff x="2000519" y="1482611"/>
            <a:chExt cx="3580851" cy="5178914"/>
          </a:xfrm>
        </p:grpSpPr>
        <p:sp>
          <p:nvSpPr>
            <p:cNvPr id="15" name="任意多边形 14"/>
            <p:cNvSpPr>
              <a:spLocks/>
            </p:cNvSpPr>
            <p:nvPr/>
          </p:nvSpPr>
          <p:spPr bwMode="auto">
            <a:xfrm>
              <a:off x="4409612" y="2880521"/>
              <a:ext cx="1140661" cy="1146316"/>
            </a:xfrm>
            <a:custGeom>
              <a:avLst/>
              <a:gdLst>
                <a:gd name="connsiteX0" fmla="*/ 216693 w 1281112"/>
                <a:gd name="connsiteY0" fmla="*/ 0 h 1287463"/>
                <a:gd name="connsiteX1" fmla="*/ 309096 w 1281112"/>
                <a:gd name="connsiteY1" fmla="*/ 73478 h 1287463"/>
                <a:gd name="connsiteX2" fmla="*/ 294722 w 1281112"/>
                <a:gd name="connsiteY2" fmla="*/ 132670 h 1287463"/>
                <a:gd name="connsiteX3" fmla="*/ 261868 w 1281112"/>
                <a:gd name="connsiteY3" fmla="*/ 189820 h 1287463"/>
                <a:gd name="connsiteX4" fmla="*/ 263921 w 1281112"/>
                <a:gd name="connsiteY4" fmla="*/ 189820 h 1287463"/>
                <a:gd name="connsiteX5" fmla="*/ 253654 w 1281112"/>
                <a:gd name="connsiteY5" fmla="*/ 226559 h 1287463"/>
                <a:gd name="connsiteX6" fmla="*/ 253654 w 1281112"/>
                <a:gd name="connsiteY6" fmla="*/ 381070 h 1287463"/>
                <a:gd name="connsiteX7" fmla="*/ 253654 w 1281112"/>
                <a:gd name="connsiteY7" fmla="*/ 400050 h 1287463"/>
                <a:gd name="connsiteX8" fmla="*/ 320537 w 1281112"/>
                <a:gd name="connsiteY8" fmla="*/ 400050 h 1287463"/>
                <a:gd name="connsiteX9" fmla="*/ 986416 w 1281112"/>
                <a:gd name="connsiteY9" fmla="*/ 400050 h 1287463"/>
                <a:gd name="connsiteX10" fmla="*/ 955718 w 1281112"/>
                <a:gd name="connsiteY10" fmla="*/ 545561 h 1287463"/>
                <a:gd name="connsiteX11" fmla="*/ 1281112 w 1281112"/>
                <a:gd name="connsiteY11" fmla="*/ 1287463 h 1287463"/>
                <a:gd name="connsiteX12" fmla="*/ 800184 w 1281112"/>
                <a:gd name="connsiteY12" fmla="*/ 1287463 h 1287463"/>
                <a:gd name="connsiteX13" fmla="*/ 800184 w 1281112"/>
                <a:gd name="connsiteY13" fmla="*/ 1225980 h 1287463"/>
                <a:gd name="connsiteX14" fmla="*/ 808370 w 1281112"/>
                <a:gd name="connsiteY14" fmla="*/ 1195238 h 1287463"/>
                <a:gd name="connsiteX15" fmla="*/ 832928 w 1281112"/>
                <a:gd name="connsiteY15" fmla="*/ 1152199 h 1287463"/>
                <a:gd name="connsiteX16" fmla="*/ 855439 w 1281112"/>
                <a:gd name="connsiteY16" fmla="*/ 1078419 h 1287463"/>
                <a:gd name="connsiteX17" fmla="*/ 718323 w 1281112"/>
                <a:gd name="connsiteY17" fmla="*/ 959551 h 1287463"/>
                <a:gd name="connsiteX18" fmla="*/ 581208 w 1281112"/>
                <a:gd name="connsiteY18" fmla="*/ 1068172 h 1287463"/>
                <a:gd name="connsiteX19" fmla="*/ 581208 w 1281112"/>
                <a:gd name="connsiteY19" fmla="*/ 1070221 h 1287463"/>
                <a:gd name="connsiteX20" fmla="*/ 581208 w 1281112"/>
                <a:gd name="connsiteY20" fmla="*/ 1072271 h 1287463"/>
                <a:gd name="connsiteX21" fmla="*/ 601673 w 1281112"/>
                <a:gd name="connsiteY21" fmla="*/ 1152199 h 1287463"/>
                <a:gd name="connsiteX22" fmla="*/ 628277 w 1281112"/>
                <a:gd name="connsiteY22" fmla="*/ 1199337 h 1287463"/>
                <a:gd name="connsiteX23" fmla="*/ 634417 w 1281112"/>
                <a:gd name="connsiteY23" fmla="*/ 1225980 h 1287463"/>
                <a:gd name="connsiteX24" fmla="*/ 634417 w 1281112"/>
                <a:gd name="connsiteY24" fmla="*/ 1287463 h 1287463"/>
                <a:gd name="connsiteX25" fmla="*/ 0 w 1281112"/>
                <a:gd name="connsiteY25" fmla="*/ 1287463 h 1287463"/>
                <a:gd name="connsiteX26" fmla="*/ 0 w 1281112"/>
                <a:gd name="connsiteY26" fmla="*/ 713616 h 1287463"/>
                <a:gd name="connsiteX27" fmla="*/ 57302 w 1281112"/>
                <a:gd name="connsiteY27" fmla="*/ 713616 h 1287463"/>
                <a:gd name="connsiteX28" fmla="*/ 90046 w 1281112"/>
                <a:gd name="connsiteY28" fmla="*/ 721814 h 1287463"/>
                <a:gd name="connsiteX29" fmla="*/ 130977 w 1281112"/>
                <a:gd name="connsiteY29" fmla="*/ 746408 h 1287463"/>
                <a:gd name="connsiteX30" fmla="*/ 204651 w 1281112"/>
                <a:gd name="connsiteY30" fmla="*/ 768952 h 1287463"/>
                <a:gd name="connsiteX31" fmla="*/ 323348 w 1281112"/>
                <a:gd name="connsiteY31" fmla="*/ 631638 h 1287463"/>
                <a:gd name="connsiteX32" fmla="*/ 214883 w 1281112"/>
                <a:gd name="connsiteY32" fmla="*/ 494325 h 1287463"/>
                <a:gd name="connsiteX33" fmla="*/ 210790 w 1281112"/>
                <a:gd name="connsiteY33" fmla="*/ 494325 h 1287463"/>
                <a:gd name="connsiteX34" fmla="*/ 130977 w 1281112"/>
                <a:gd name="connsiteY34" fmla="*/ 514819 h 1287463"/>
                <a:gd name="connsiteX35" fmla="*/ 83907 w 1281112"/>
                <a:gd name="connsiteY35" fmla="*/ 541462 h 1287463"/>
                <a:gd name="connsiteX36" fmla="*/ 57302 w 1281112"/>
                <a:gd name="connsiteY36" fmla="*/ 547611 h 1287463"/>
                <a:gd name="connsiteX37" fmla="*/ 0 w 1281112"/>
                <a:gd name="connsiteY37" fmla="*/ 547611 h 1287463"/>
                <a:gd name="connsiteX38" fmla="*/ 0 w 1281112"/>
                <a:gd name="connsiteY38" fmla="*/ 400050 h 1287463"/>
                <a:gd name="connsiteX39" fmla="*/ 175561 w 1281112"/>
                <a:gd name="connsiteY39" fmla="*/ 400050 h 1287463"/>
                <a:gd name="connsiteX40" fmla="*/ 179223 w 1281112"/>
                <a:gd name="connsiteY40" fmla="*/ 400050 h 1287463"/>
                <a:gd name="connsiteX41" fmla="*/ 178866 w 1281112"/>
                <a:gd name="connsiteY41" fmla="*/ 359898 h 1287463"/>
                <a:gd name="connsiteX42" fmla="*/ 177679 w 1281112"/>
                <a:gd name="connsiteY42" fmla="*/ 226559 h 1287463"/>
                <a:gd name="connsiteX43" fmla="*/ 167412 w 1281112"/>
                <a:gd name="connsiteY43" fmla="*/ 185737 h 1287463"/>
                <a:gd name="connsiteX44" fmla="*/ 138664 w 1281112"/>
                <a:gd name="connsiteY44" fmla="*/ 132670 h 1287463"/>
                <a:gd name="connsiteX45" fmla="*/ 122237 w 1281112"/>
                <a:gd name="connsiteY45" fmla="*/ 79602 h 1287463"/>
                <a:gd name="connsiteX46" fmla="*/ 216693 w 1281112"/>
                <a:gd name="connsiteY46" fmla="*/ 0 h 1287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281112" h="1287463">
                  <a:moveTo>
                    <a:pt x="216693" y="0"/>
                  </a:moveTo>
                  <a:cubicBezTo>
                    <a:pt x="265975" y="0"/>
                    <a:pt x="304989" y="32657"/>
                    <a:pt x="309096" y="73478"/>
                  </a:cubicBezTo>
                  <a:cubicBezTo>
                    <a:pt x="311149" y="97971"/>
                    <a:pt x="307042" y="116341"/>
                    <a:pt x="294722" y="132670"/>
                  </a:cubicBezTo>
                  <a:cubicBezTo>
                    <a:pt x="278295" y="155121"/>
                    <a:pt x="270081" y="167368"/>
                    <a:pt x="261868" y="189820"/>
                  </a:cubicBezTo>
                  <a:cubicBezTo>
                    <a:pt x="261868" y="189820"/>
                    <a:pt x="261868" y="189820"/>
                    <a:pt x="263921" y="189820"/>
                  </a:cubicBezTo>
                  <a:lnTo>
                    <a:pt x="253654" y="226559"/>
                  </a:lnTo>
                  <a:cubicBezTo>
                    <a:pt x="253654" y="226559"/>
                    <a:pt x="253654" y="226559"/>
                    <a:pt x="253654" y="381070"/>
                  </a:cubicBezTo>
                  <a:lnTo>
                    <a:pt x="253654" y="400050"/>
                  </a:lnTo>
                  <a:lnTo>
                    <a:pt x="320537" y="400050"/>
                  </a:lnTo>
                  <a:cubicBezTo>
                    <a:pt x="466236" y="400050"/>
                    <a:pt x="678161" y="400050"/>
                    <a:pt x="986416" y="400050"/>
                  </a:cubicBezTo>
                  <a:cubicBezTo>
                    <a:pt x="972090" y="492275"/>
                    <a:pt x="953671" y="508671"/>
                    <a:pt x="955718" y="545561"/>
                  </a:cubicBezTo>
                  <a:cubicBezTo>
                    <a:pt x="965950" y="748457"/>
                    <a:pt x="1281112" y="1287463"/>
                    <a:pt x="1281112" y="1287463"/>
                  </a:cubicBezTo>
                  <a:cubicBezTo>
                    <a:pt x="1281112" y="1287463"/>
                    <a:pt x="1281112" y="1287463"/>
                    <a:pt x="800184" y="1287463"/>
                  </a:cubicBezTo>
                  <a:cubicBezTo>
                    <a:pt x="800184" y="1287463"/>
                    <a:pt x="800184" y="1287463"/>
                    <a:pt x="800184" y="1225980"/>
                  </a:cubicBezTo>
                  <a:cubicBezTo>
                    <a:pt x="800184" y="1225980"/>
                    <a:pt x="800184" y="1225980"/>
                    <a:pt x="808370" y="1195238"/>
                  </a:cubicBezTo>
                  <a:cubicBezTo>
                    <a:pt x="814509" y="1178842"/>
                    <a:pt x="818602" y="1170644"/>
                    <a:pt x="832928" y="1152199"/>
                  </a:cubicBezTo>
                  <a:cubicBezTo>
                    <a:pt x="849300" y="1129655"/>
                    <a:pt x="855439" y="1105062"/>
                    <a:pt x="855439" y="1078419"/>
                  </a:cubicBezTo>
                  <a:cubicBezTo>
                    <a:pt x="855439" y="1012837"/>
                    <a:pt x="794044" y="959551"/>
                    <a:pt x="718323" y="959551"/>
                  </a:cubicBezTo>
                  <a:cubicBezTo>
                    <a:pt x="644649" y="959551"/>
                    <a:pt x="587347" y="1006688"/>
                    <a:pt x="581208" y="1068172"/>
                  </a:cubicBezTo>
                  <a:cubicBezTo>
                    <a:pt x="581208" y="1068172"/>
                    <a:pt x="581208" y="1068172"/>
                    <a:pt x="581208" y="1070221"/>
                  </a:cubicBezTo>
                  <a:cubicBezTo>
                    <a:pt x="581208" y="1070221"/>
                    <a:pt x="581208" y="1072271"/>
                    <a:pt x="581208" y="1072271"/>
                  </a:cubicBezTo>
                  <a:cubicBezTo>
                    <a:pt x="577115" y="1103012"/>
                    <a:pt x="585301" y="1127606"/>
                    <a:pt x="601673" y="1152199"/>
                  </a:cubicBezTo>
                  <a:cubicBezTo>
                    <a:pt x="615998" y="1170644"/>
                    <a:pt x="620091" y="1180892"/>
                    <a:pt x="628277" y="1199337"/>
                  </a:cubicBezTo>
                  <a:lnTo>
                    <a:pt x="634417" y="1225980"/>
                  </a:lnTo>
                  <a:cubicBezTo>
                    <a:pt x="634417" y="1225980"/>
                    <a:pt x="634417" y="1225980"/>
                    <a:pt x="634417" y="1287463"/>
                  </a:cubicBezTo>
                  <a:cubicBezTo>
                    <a:pt x="634417" y="1287463"/>
                    <a:pt x="634417" y="1287463"/>
                    <a:pt x="0" y="1287463"/>
                  </a:cubicBezTo>
                  <a:cubicBezTo>
                    <a:pt x="0" y="1287463"/>
                    <a:pt x="0" y="1287463"/>
                    <a:pt x="0" y="713616"/>
                  </a:cubicBezTo>
                  <a:cubicBezTo>
                    <a:pt x="0" y="713616"/>
                    <a:pt x="0" y="713616"/>
                    <a:pt x="57302" y="713616"/>
                  </a:cubicBezTo>
                  <a:cubicBezTo>
                    <a:pt x="57302" y="713616"/>
                    <a:pt x="57302" y="713616"/>
                    <a:pt x="90046" y="721814"/>
                  </a:cubicBezTo>
                  <a:cubicBezTo>
                    <a:pt x="106418" y="727963"/>
                    <a:pt x="114604" y="734111"/>
                    <a:pt x="130977" y="746408"/>
                  </a:cubicBezTo>
                  <a:cubicBezTo>
                    <a:pt x="153488" y="762803"/>
                    <a:pt x="178046" y="768952"/>
                    <a:pt x="204651" y="768952"/>
                  </a:cubicBezTo>
                  <a:cubicBezTo>
                    <a:pt x="270139" y="768952"/>
                    <a:pt x="323348" y="707468"/>
                    <a:pt x="323348" y="631638"/>
                  </a:cubicBezTo>
                  <a:cubicBezTo>
                    <a:pt x="323348" y="559907"/>
                    <a:pt x="276278" y="500473"/>
                    <a:pt x="214883" y="494325"/>
                  </a:cubicBezTo>
                  <a:cubicBezTo>
                    <a:pt x="212837" y="494325"/>
                    <a:pt x="212837" y="494325"/>
                    <a:pt x="210790" y="494325"/>
                  </a:cubicBezTo>
                  <a:cubicBezTo>
                    <a:pt x="182139" y="490226"/>
                    <a:pt x="155535" y="498424"/>
                    <a:pt x="130977" y="514819"/>
                  </a:cubicBezTo>
                  <a:cubicBezTo>
                    <a:pt x="112558" y="529166"/>
                    <a:pt x="104372" y="533265"/>
                    <a:pt x="83907" y="541462"/>
                  </a:cubicBezTo>
                  <a:cubicBezTo>
                    <a:pt x="83907" y="541462"/>
                    <a:pt x="83907" y="541462"/>
                    <a:pt x="57302" y="547611"/>
                  </a:cubicBezTo>
                  <a:cubicBezTo>
                    <a:pt x="57302" y="547611"/>
                    <a:pt x="57302" y="547611"/>
                    <a:pt x="0" y="547611"/>
                  </a:cubicBezTo>
                  <a:cubicBezTo>
                    <a:pt x="0" y="547611"/>
                    <a:pt x="0" y="547611"/>
                    <a:pt x="0" y="400050"/>
                  </a:cubicBezTo>
                  <a:cubicBezTo>
                    <a:pt x="0" y="400050"/>
                    <a:pt x="0" y="400050"/>
                    <a:pt x="175561" y="400050"/>
                  </a:cubicBezTo>
                  <a:lnTo>
                    <a:pt x="179223" y="400050"/>
                  </a:lnTo>
                  <a:lnTo>
                    <a:pt x="178866" y="359898"/>
                  </a:lnTo>
                  <a:cubicBezTo>
                    <a:pt x="178577" y="327464"/>
                    <a:pt x="178192" y="284219"/>
                    <a:pt x="177679" y="226559"/>
                  </a:cubicBezTo>
                  <a:cubicBezTo>
                    <a:pt x="177679" y="226559"/>
                    <a:pt x="177679" y="226559"/>
                    <a:pt x="167412" y="185737"/>
                  </a:cubicBezTo>
                  <a:cubicBezTo>
                    <a:pt x="159198" y="165327"/>
                    <a:pt x="153038" y="153080"/>
                    <a:pt x="138664" y="132670"/>
                  </a:cubicBezTo>
                  <a:cubicBezTo>
                    <a:pt x="126344" y="116341"/>
                    <a:pt x="122237" y="100012"/>
                    <a:pt x="122237" y="79602"/>
                  </a:cubicBezTo>
                  <a:cubicBezTo>
                    <a:pt x="122237" y="34698"/>
                    <a:pt x="165358" y="0"/>
                    <a:pt x="216693"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a:spLocks/>
            </p:cNvSpPr>
            <p:nvPr/>
          </p:nvSpPr>
          <p:spPr bwMode="auto">
            <a:xfrm>
              <a:off x="3666133" y="3769587"/>
              <a:ext cx="1915237" cy="1556219"/>
            </a:xfrm>
            <a:custGeom>
              <a:avLst/>
              <a:gdLst>
                <a:gd name="connsiteX0" fmla="*/ 1553599 w 2151063"/>
                <a:gd name="connsiteY0" fmla="*/ 0 h 1747838"/>
                <a:gd name="connsiteX1" fmla="*/ 1645777 w 2151063"/>
                <a:gd name="connsiteY1" fmla="*/ 73649 h 1747838"/>
                <a:gd name="connsiteX2" fmla="*/ 1629390 w 2151063"/>
                <a:gd name="connsiteY2" fmla="*/ 132978 h 1747838"/>
                <a:gd name="connsiteX3" fmla="*/ 1598664 w 2151063"/>
                <a:gd name="connsiteY3" fmla="*/ 190261 h 1747838"/>
                <a:gd name="connsiteX4" fmla="*/ 1590470 w 2151063"/>
                <a:gd name="connsiteY4" fmla="*/ 227085 h 1747838"/>
                <a:gd name="connsiteX5" fmla="*/ 1589098 w 2151063"/>
                <a:gd name="connsiteY5" fmla="*/ 402514 h 1747838"/>
                <a:gd name="connsiteX6" fmla="*/ 1588820 w 2151063"/>
                <a:gd name="connsiteY6" fmla="*/ 438150 h 1747838"/>
                <a:gd name="connsiteX7" fmla="*/ 1601022 w 2151063"/>
                <a:gd name="connsiteY7" fmla="*/ 438150 h 1747838"/>
                <a:gd name="connsiteX8" fmla="*/ 2151063 w 2151063"/>
                <a:gd name="connsiteY8" fmla="*/ 438150 h 1747838"/>
                <a:gd name="connsiteX9" fmla="*/ 1823594 w 2151063"/>
                <a:gd name="connsiteY9" fmla="*/ 567102 h 1747838"/>
                <a:gd name="connsiteX10" fmla="*/ 1803127 w 2151063"/>
                <a:gd name="connsiteY10" fmla="*/ 612132 h 1747838"/>
                <a:gd name="connsiteX11" fmla="*/ 1770380 w 2151063"/>
                <a:gd name="connsiteY11" fmla="*/ 714475 h 1747838"/>
                <a:gd name="connsiteX12" fmla="*/ 1815407 w 2151063"/>
                <a:gd name="connsiteY12" fmla="*/ 845473 h 1747838"/>
                <a:gd name="connsiteX13" fmla="*/ 1745820 w 2151063"/>
                <a:gd name="connsiteY13" fmla="*/ 976471 h 1747838"/>
                <a:gd name="connsiteX14" fmla="*/ 1780614 w 2151063"/>
                <a:gd name="connsiteY14" fmla="*/ 1087001 h 1747838"/>
                <a:gd name="connsiteX15" fmla="*/ 1668046 w 2151063"/>
                <a:gd name="connsiteY15" fmla="*/ 1185249 h 1747838"/>
                <a:gd name="connsiteX16" fmla="*/ 1666000 w 2151063"/>
                <a:gd name="connsiteY16" fmla="*/ 1322388 h 1747838"/>
                <a:gd name="connsiteX17" fmla="*/ 1584132 w 2151063"/>
                <a:gd name="connsiteY17" fmla="*/ 1322388 h 1747838"/>
                <a:gd name="connsiteX18" fmla="*/ 508611 w 2151063"/>
                <a:gd name="connsiteY18" fmla="*/ 1322388 h 1747838"/>
                <a:gd name="connsiteX19" fmla="*/ 419372 w 2151063"/>
                <a:gd name="connsiteY19" fmla="*/ 1322388 h 1747838"/>
                <a:gd name="connsiteX20" fmla="*/ 419372 w 2151063"/>
                <a:gd name="connsiteY20" fmla="*/ 1340730 h 1747838"/>
                <a:gd name="connsiteX21" fmla="*/ 419372 w 2151063"/>
                <a:gd name="connsiteY21" fmla="*/ 1520392 h 1747838"/>
                <a:gd name="connsiteX22" fmla="*/ 429529 w 2151063"/>
                <a:gd name="connsiteY22" fmla="*/ 1561373 h 1747838"/>
                <a:gd name="connsiteX23" fmla="*/ 459999 w 2151063"/>
                <a:gd name="connsiteY23" fmla="*/ 1614649 h 1747838"/>
                <a:gd name="connsiteX24" fmla="*/ 474218 w 2151063"/>
                <a:gd name="connsiteY24" fmla="*/ 1667925 h 1747838"/>
                <a:gd name="connsiteX25" fmla="*/ 382809 w 2151063"/>
                <a:gd name="connsiteY25" fmla="*/ 1747838 h 1747838"/>
                <a:gd name="connsiteX26" fmla="*/ 291400 w 2151063"/>
                <a:gd name="connsiteY26" fmla="*/ 1674072 h 1747838"/>
                <a:gd name="connsiteX27" fmla="*/ 305619 w 2151063"/>
                <a:gd name="connsiteY27" fmla="*/ 1614649 h 1747838"/>
                <a:gd name="connsiteX28" fmla="*/ 336089 w 2151063"/>
                <a:gd name="connsiteY28" fmla="*/ 1557275 h 1747838"/>
                <a:gd name="connsiteX29" fmla="*/ 346245 w 2151063"/>
                <a:gd name="connsiteY29" fmla="*/ 1520392 h 1747838"/>
                <a:gd name="connsiteX30" fmla="*/ 346245 w 2151063"/>
                <a:gd name="connsiteY30" fmla="*/ 1361157 h 1747838"/>
                <a:gd name="connsiteX31" fmla="*/ 346245 w 2151063"/>
                <a:gd name="connsiteY31" fmla="*/ 1322388 h 1747838"/>
                <a:gd name="connsiteX32" fmla="*/ 278848 w 2151063"/>
                <a:gd name="connsiteY32" fmla="*/ 1322388 h 1747838"/>
                <a:gd name="connsiteX33" fmla="*/ 9525 w 2151063"/>
                <a:gd name="connsiteY33" fmla="*/ 1322388 h 1747838"/>
                <a:gd name="connsiteX34" fmla="*/ 0 w 2151063"/>
                <a:gd name="connsiteY34" fmla="*/ 1322388 h 1747838"/>
                <a:gd name="connsiteX35" fmla="*/ 0 w 2151063"/>
                <a:gd name="connsiteY35" fmla="*/ 438150 h 1747838"/>
                <a:gd name="connsiteX36" fmla="*/ 4201 w 2151063"/>
                <a:gd name="connsiteY36" fmla="*/ 438150 h 1747838"/>
                <a:gd name="connsiteX37" fmla="*/ 9525 w 2151063"/>
                <a:gd name="connsiteY37" fmla="*/ 438150 h 1747838"/>
                <a:gd name="connsiteX38" fmla="*/ 33611 w 2151063"/>
                <a:gd name="connsiteY38" fmla="*/ 438150 h 1747838"/>
                <a:gd name="connsiteX39" fmla="*/ 382843 w 2151063"/>
                <a:gd name="connsiteY39" fmla="*/ 438150 h 1747838"/>
                <a:gd name="connsiteX40" fmla="*/ 422275 w 2151063"/>
                <a:gd name="connsiteY40" fmla="*/ 438150 h 1747838"/>
                <a:gd name="connsiteX41" fmla="*/ 525162 w 2151063"/>
                <a:gd name="connsiteY41" fmla="*/ 438150 h 1747838"/>
                <a:gd name="connsiteX42" fmla="*/ 1365216 w 2151063"/>
                <a:gd name="connsiteY42" fmla="*/ 438150 h 1747838"/>
                <a:gd name="connsiteX43" fmla="*/ 1514680 w 2151063"/>
                <a:gd name="connsiteY43" fmla="*/ 438150 h 1747838"/>
                <a:gd name="connsiteX44" fmla="*/ 1514680 w 2151063"/>
                <a:gd name="connsiteY44" fmla="*/ 425018 h 1747838"/>
                <a:gd name="connsiteX45" fmla="*/ 1514680 w 2151063"/>
                <a:gd name="connsiteY45" fmla="*/ 227085 h 1747838"/>
                <a:gd name="connsiteX46" fmla="*/ 1504438 w 2151063"/>
                <a:gd name="connsiteY46" fmla="*/ 186169 h 1747838"/>
                <a:gd name="connsiteX47" fmla="*/ 1473712 w 2151063"/>
                <a:gd name="connsiteY47" fmla="*/ 132978 h 1747838"/>
                <a:gd name="connsiteX48" fmla="*/ 1459374 w 2151063"/>
                <a:gd name="connsiteY48" fmla="*/ 79787 h 1747838"/>
                <a:gd name="connsiteX49" fmla="*/ 1553599 w 2151063"/>
                <a:gd name="connsiteY49" fmla="*/ 0 h 1747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151063" h="1747838">
                  <a:moveTo>
                    <a:pt x="1553599" y="0"/>
                  </a:moveTo>
                  <a:cubicBezTo>
                    <a:pt x="1600712" y="0"/>
                    <a:pt x="1641680" y="32733"/>
                    <a:pt x="1645777" y="73649"/>
                  </a:cubicBezTo>
                  <a:cubicBezTo>
                    <a:pt x="1647825" y="96153"/>
                    <a:pt x="1643728" y="116611"/>
                    <a:pt x="1629390" y="132978"/>
                  </a:cubicBezTo>
                  <a:cubicBezTo>
                    <a:pt x="1613003" y="155482"/>
                    <a:pt x="1606858" y="167757"/>
                    <a:pt x="1598664" y="190261"/>
                  </a:cubicBezTo>
                  <a:lnTo>
                    <a:pt x="1590470" y="227085"/>
                  </a:lnTo>
                  <a:cubicBezTo>
                    <a:pt x="1590470" y="227085"/>
                    <a:pt x="1590470" y="227085"/>
                    <a:pt x="1589098" y="402514"/>
                  </a:cubicBezTo>
                  <a:lnTo>
                    <a:pt x="1588820" y="438150"/>
                  </a:lnTo>
                  <a:lnTo>
                    <a:pt x="1601022" y="438150"/>
                  </a:lnTo>
                  <a:cubicBezTo>
                    <a:pt x="1766645" y="438150"/>
                    <a:pt x="1949401" y="438150"/>
                    <a:pt x="2151063" y="438150"/>
                  </a:cubicBezTo>
                  <a:cubicBezTo>
                    <a:pt x="2151063" y="438150"/>
                    <a:pt x="2151063" y="438150"/>
                    <a:pt x="1823594" y="567102"/>
                  </a:cubicBezTo>
                  <a:cubicBezTo>
                    <a:pt x="1823594" y="567102"/>
                    <a:pt x="1823594" y="567102"/>
                    <a:pt x="1803127" y="612132"/>
                  </a:cubicBezTo>
                  <a:cubicBezTo>
                    <a:pt x="1803127" y="612132"/>
                    <a:pt x="1803127" y="612132"/>
                    <a:pt x="1770380" y="714475"/>
                  </a:cubicBezTo>
                  <a:cubicBezTo>
                    <a:pt x="1770380" y="714475"/>
                    <a:pt x="1801081" y="818864"/>
                    <a:pt x="1815407" y="845473"/>
                  </a:cubicBezTo>
                  <a:cubicBezTo>
                    <a:pt x="1848154" y="913019"/>
                    <a:pt x="1745820" y="976471"/>
                    <a:pt x="1745820" y="976471"/>
                  </a:cubicBezTo>
                  <a:cubicBezTo>
                    <a:pt x="1745820" y="976471"/>
                    <a:pt x="1815407" y="1009221"/>
                    <a:pt x="1780614" y="1087001"/>
                  </a:cubicBezTo>
                  <a:cubicBezTo>
                    <a:pt x="1764240" y="1119750"/>
                    <a:pt x="1668046" y="1185249"/>
                    <a:pt x="1668046" y="1185249"/>
                  </a:cubicBezTo>
                  <a:cubicBezTo>
                    <a:pt x="1668046" y="1185249"/>
                    <a:pt x="1668046" y="1185249"/>
                    <a:pt x="1666000" y="1322388"/>
                  </a:cubicBezTo>
                  <a:cubicBezTo>
                    <a:pt x="1666000" y="1322388"/>
                    <a:pt x="1666000" y="1322388"/>
                    <a:pt x="1584132" y="1322388"/>
                  </a:cubicBezTo>
                  <a:cubicBezTo>
                    <a:pt x="1584132" y="1322388"/>
                    <a:pt x="1584132" y="1322388"/>
                    <a:pt x="508611" y="1322388"/>
                  </a:cubicBezTo>
                  <a:lnTo>
                    <a:pt x="419372" y="1322388"/>
                  </a:lnTo>
                  <a:lnTo>
                    <a:pt x="419372" y="1340730"/>
                  </a:lnTo>
                  <a:cubicBezTo>
                    <a:pt x="419372" y="1375548"/>
                    <a:pt x="419372" y="1431257"/>
                    <a:pt x="419372" y="1520392"/>
                  </a:cubicBezTo>
                  <a:cubicBezTo>
                    <a:pt x="419372" y="1520392"/>
                    <a:pt x="419372" y="1520392"/>
                    <a:pt x="429529" y="1561373"/>
                  </a:cubicBezTo>
                  <a:cubicBezTo>
                    <a:pt x="437654" y="1581864"/>
                    <a:pt x="443748" y="1594158"/>
                    <a:pt x="459999" y="1614649"/>
                  </a:cubicBezTo>
                  <a:cubicBezTo>
                    <a:pt x="472187" y="1631041"/>
                    <a:pt x="476249" y="1647434"/>
                    <a:pt x="474218" y="1667925"/>
                  </a:cubicBezTo>
                  <a:cubicBezTo>
                    <a:pt x="474218" y="1713004"/>
                    <a:pt x="433592" y="1747838"/>
                    <a:pt x="382809" y="1747838"/>
                  </a:cubicBezTo>
                  <a:cubicBezTo>
                    <a:pt x="334057" y="1747838"/>
                    <a:pt x="293431" y="1715053"/>
                    <a:pt x="291400" y="1674072"/>
                  </a:cubicBezTo>
                  <a:cubicBezTo>
                    <a:pt x="287337" y="1649483"/>
                    <a:pt x="293431" y="1631041"/>
                    <a:pt x="305619" y="1614649"/>
                  </a:cubicBezTo>
                  <a:cubicBezTo>
                    <a:pt x="321869" y="1592109"/>
                    <a:pt x="327963" y="1579815"/>
                    <a:pt x="336089" y="1557275"/>
                  </a:cubicBezTo>
                  <a:lnTo>
                    <a:pt x="346245" y="1520392"/>
                  </a:lnTo>
                  <a:cubicBezTo>
                    <a:pt x="346245" y="1520392"/>
                    <a:pt x="346245" y="1520392"/>
                    <a:pt x="346245" y="1361157"/>
                  </a:cubicBezTo>
                  <a:lnTo>
                    <a:pt x="346245" y="1322388"/>
                  </a:lnTo>
                  <a:lnTo>
                    <a:pt x="278848" y="1322388"/>
                  </a:lnTo>
                  <a:lnTo>
                    <a:pt x="9525" y="1322388"/>
                  </a:lnTo>
                  <a:lnTo>
                    <a:pt x="0" y="1322388"/>
                  </a:lnTo>
                  <a:cubicBezTo>
                    <a:pt x="0" y="1322388"/>
                    <a:pt x="0" y="1322388"/>
                    <a:pt x="0" y="438150"/>
                  </a:cubicBezTo>
                  <a:cubicBezTo>
                    <a:pt x="0" y="438150"/>
                    <a:pt x="0" y="438150"/>
                    <a:pt x="4201" y="438150"/>
                  </a:cubicBezTo>
                  <a:lnTo>
                    <a:pt x="9525" y="438150"/>
                  </a:lnTo>
                  <a:lnTo>
                    <a:pt x="33611" y="438150"/>
                  </a:lnTo>
                  <a:cubicBezTo>
                    <a:pt x="75623" y="438150"/>
                    <a:pt x="170153" y="438150"/>
                    <a:pt x="382843" y="438150"/>
                  </a:cubicBezTo>
                  <a:lnTo>
                    <a:pt x="422275" y="438150"/>
                  </a:lnTo>
                  <a:lnTo>
                    <a:pt x="525162" y="438150"/>
                  </a:lnTo>
                  <a:cubicBezTo>
                    <a:pt x="722098" y="438150"/>
                    <a:pt x="992884" y="438150"/>
                    <a:pt x="1365216" y="438150"/>
                  </a:cubicBezTo>
                  <a:lnTo>
                    <a:pt x="1514680" y="438150"/>
                  </a:lnTo>
                  <a:lnTo>
                    <a:pt x="1514680" y="425018"/>
                  </a:lnTo>
                  <a:cubicBezTo>
                    <a:pt x="1514680" y="386659"/>
                    <a:pt x="1514680" y="325285"/>
                    <a:pt x="1514680" y="227085"/>
                  </a:cubicBezTo>
                  <a:cubicBezTo>
                    <a:pt x="1514680" y="227085"/>
                    <a:pt x="1514680" y="227085"/>
                    <a:pt x="1504438" y="186169"/>
                  </a:cubicBezTo>
                  <a:cubicBezTo>
                    <a:pt x="1496245" y="165711"/>
                    <a:pt x="1490099" y="153436"/>
                    <a:pt x="1473712" y="132978"/>
                  </a:cubicBezTo>
                  <a:cubicBezTo>
                    <a:pt x="1463470" y="116611"/>
                    <a:pt x="1457325" y="100245"/>
                    <a:pt x="1459374" y="79787"/>
                  </a:cubicBezTo>
                  <a:cubicBezTo>
                    <a:pt x="1459374" y="34779"/>
                    <a:pt x="1502390" y="0"/>
                    <a:pt x="155359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p:nvGrpSpPr>
          <p:grpSpPr>
            <a:xfrm>
              <a:off x="2000519" y="1482611"/>
              <a:ext cx="3316534" cy="5178914"/>
              <a:chOff x="2000519" y="1482611"/>
              <a:chExt cx="3316534" cy="5178914"/>
            </a:xfrm>
          </p:grpSpPr>
          <p:sp>
            <p:nvSpPr>
              <p:cNvPr id="18" name="任意多边形 17"/>
              <p:cNvSpPr>
                <a:spLocks/>
              </p:cNvSpPr>
              <p:nvPr/>
            </p:nvSpPr>
            <p:spPr bwMode="auto">
              <a:xfrm>
                <a:off x="2966470" y="2833877"/>
                <a:ext cx="1698977" cy="1192959"/>
              </a:xfrm>
              <a:custGeom>
                <a:avLst/>
                <a:gdLst>
                  <a:gd name="connsiteX0" fmla="*/ 1215462 w 1908175"/>
                  <a:gd name="connsiteY0" fmla="*/ 0 h 1339850"/>
                  <a:gd name="connsiteX1" fmla="*/ 1307640 w 1908175"/>
                  <a:gd name="connsiteY1" fmla="*/ 75774 h 1339850"/>
                  <a:gd name="connsiteX2" fmla="*/ 1291253 w 1908175"/>
                  <a:gd name="connsiteY2" fmla="*/ 135164 h 1339850"/>
                  <a:gd name="connsiteX3" fmla="*/ 1260527 w 1908175"/>
                  <a:gd name="connsiteY3" fmla="*/ 192507 h 1339850"/>
                  <a:gd name="connsiteX4" fmla="*/ 1252333 w 1908175"/>
                  <a:gd name="connsiteY4" fmla="*/ 227322 h 1339850"/>
                  <a:gd name="connsiteX5" fmla="*/ 1252333 w 1908175"/>
                  <a:gd name="connsiteY5" fmla="*/ 391957 h 1339850"/>
                  <a:gd name="connsiteX6" fmla="*/ 1252333 w 1908175"/>
                  <a:gd name="connsiteY6" fmla="*/ 452437 h 1339850"/>
                  <a:gd name="connsiteX7" fmla="*/ 1471613 w 1908175"/>
                  <a:gd name="connsiteY7" fmla="*/ 452437 h 1339850"/>
                  <a:gd name="connsiteX8" fmla="*/ 1471613 w 1908175"/>
                  <a:gd name="connsiteY8" fmla="*/ 646529 h 1339850"/>
                  <a:gd name="connsiteX9" fmla="*/ 1472493 w 1908175"/>
                  <a:gd name="connsiteY9" fmla="*/ 646521 h 1339850"/>
                  <a:gd name="connsiteX10" fmla="*/ 1678680 w 1908175"/>
                  <a:gd name="connsiteY10" fmla="*/ 644729 h 1339850"/>
                  <a:gd name="connsiteX11" fmla="*/ 1719661 w 1908175"/>
                  <a:gd name="connsiteY11" fmla="*/ 634487 h 1339850"/>
                  <a:gd name="connsiteX12" fmla="*/ 1772937 w 1908175"/>
                  <a:gd name="connsiteY12" fmla="*/ 605810 h 1339850"/>
                  <a:gd name="connsiteX13" fmla="*/ 1826213 w 1908175"/>
                  <a:gd name="connsiteY13" fmla="*/ 589423 h 1339850"/>
                  <a:gd name="connsiteX14" fmla="*/ 1908175 w 1908175"/>
                  <a:gd name="connsiteY14" fmla="*/ 683648 h 1339850"/>
                  <a:gd name="connsiteX15" fmla="*/ 1832360 w 1908175"/>
                  <a:gd name="connsiteY15" fmla="*/ 775826 h 1339850"/>
                  <a:gd name="connsiteX16" fmla="*/ 1772937 w 1908175"/>
                  <a:gd name="connsiteY16" fmla="*/ 761487 h 1339850"/>
                  <a:gd name="connsiteX17" fmla="*/ 1715563 w 1908175"/>
                  <a:gd name="connsiteY17" fmla="*/ 728713 h 1339850"/>
                  <a:gd name="connsiteX18" fmla="*/ 1715563 w 1908175"/>
                  <a:gd name="connsiteY18" fmla="*/ 730761 h 1339850"/>
                  <a:gd name="connsiteX19" fmla="*/ 1678680 w 1908175"/>
                  <a:gd name="connsiteY19" fmla="*/ 720519 h 1339850"/>
                  <a:gd name="connsiteX20" fmla="*/ 1520818 w 1908175"/>
                  <a:gd name="connsiteY20" fmla="*/ 720519 h 1339850"/>
                  <a:gd name="connsiteX21" fmla="*/ 1471613 w 1908175"/>
                  <a:gd name="connsiteY21" fmla="*/ 720519 h 1339850"/>
                  <a:gd name="connsiteX22" fmla="*/ 1471613 w 1908175"/>
                  <a:gd name="connsiteY22" fmla="*/ 1339850 h 1339850"/>
                  <a:gd name="connsiteX23" fmla="*/ 296779 w 1908175"/>
                  <a:gd name="connsiteY23" fmla="*/ 1339850 h 1339850"/>
                  <a:gd name="connsiteX24" fmla="*/ 296779 w 1908175"/>
                  <a:gd name="connsiteY24" fmla="*/ 1294762 h 1339850"/>
                  <a:gd name="connsiteX25" fmla="*/ 304966 w 1908175"/>
                  <a:gd name="connsiteY25" fmla="*/ 1264020 h 1339850"/>
                  <a:gd name="connsiteX26" fmla="*/ 329527 w 1908175"/>
                  <a:gd name="connsiteY26" fmla="*/ 1223031 h 1339850"/>
                  <a:gd name="connsiteX27" fmla="*/ 352041 w 1908175"/>
                  <a:gd name="connsiteY27" fmla="*/ 1147202 h 1339850"/>
                  <a:gd name="connsiteX28" fmla="*/ 214909 w 1908175"/>
                  <a:gd name="connsiteY28" fmla="*/ 1030383 h 1339850"/>
                  <a:gd name="connsiteX29" fmla="*/ 77777 w 1908175"/>
                  <a:gd name="connsiteY29" fmla="*/ 1139004 h 1339850"/>
                  <a:gd name="connsiteX30" fmla="*/ 77777 w 1908175"/>
                  <a:gd name="connsiteY30" fmla="*/ 1143103 h 1339850"/>
                  <a:gd name="connsiteX31" fmla="*/ 98244 w 1908175"/>
                  <a:gd name="connsiteY31" fmla="*/ 1223031 h 1339850"/>
                  <a:gd name="connsiteX32" fmla="*/ 124852 w 1908175"/>
                  <a:gd name="connsiteY32" fmla="*/ 1270169 h 1339850"/>
                  <a:gd name="connsiteX33" fmla="*/ 130992 w 1908175"/>
                  <a:gd name="connsiteY33" fmla="*/ 1294762 h 1339850"/>
                  <a:gd name="connsiteX34" fmla="*/ 130992 w 1908175"/>
                  <a:gd name="connsiteY34" fmla="*/ 1339850 h 1339850"/>
                  <a:gd name="connsiteX35" fmla="*/ 0 w 1908175"/>
                  <a:gd name="connsiteY35" fmla="*/ 1339850 h 1339850"/>
                  <a:gd name="connsiteX36" fmla="*/ 0 w 1908175"/>
                  <a:gd name="connsiteY36" fmla="*/ 452437 h 1339850"/>
                  <a:gd name="connsiteX37" fmla="*/ 1176543 w 1908175"/>
                  <a:gd name="connsiteY37" fmla="*/ 452437 h 1339850"/>
                  <a:gd name="connsiteX38" fmla="*/ 1176543 w 1908175"/>
                  <a:gd name="connsiteY38" fmla="*/ 442356 h 1339850"/>
                  <a:gd name="connsiteX39" fmla="*/ 1176543 w 1908175"/>
                  <a:gd name="connsiteY39" fmla="*/ 227322 h 1339850"/>
                  <a:gd name="connsiteX40" fmla="*/ 1166301 w 1908175"/>
                  <a:gd name="connsiteY40" fmla="*/ 188411 h 1339850"/>
                  <a:gd name="connsiteX41" fmla="*/ 1135575 w 1908175"/>
                  <a:gd name="connsiteY41" fmla="*/ 135164 h 1339850"/>
                  <a:gd name="connsiteX42" fmla="*/ 1121237 w 1908175"/>
                  <a:gd name="connsiteY42" fmla="*/ 79870 h 1339850"/>
                  <a:gd name="connsiteX43" fmla="*/ 1215462 w 1908175"/>
                  <a:gd name="connsiteY43" fmla="*/ 0 h 1339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1908175" h="1339850">
                    <a:moveTo>
                      <a:pt x="1215462" y="0"/>
                    </a:moveTo>
                    <a:cubicBezTo>
                      <a:pt x="1264624" y="0"/>
                      <a:pt x="1303543" y="32767"/>
                      <a:pt x="1307640" y="75774"/>
                    </a:cubicBezTo>
                    <a:cubicBezTo>
                      <a:pt x="1309688" y="98301"/>
                      <a:pt x="1305591" y="116733"/>
                      <a:pt x="1291253" y="135164"/>
                    </a:cubicBezTo>
                    <a:cubicBezTo>
                      <a:pt x="1274866" y="155644"/>
                      <a:pt x="1268720" y="167932"/>
                      <a:pt x="1260527" y="192507"/>
                    </a:cubicBezTo>
                    <a:lnTo>
                      <a:pt x="1252333" y="227322"/>
                    </a:lnTo>
                    <a:cubicBezTo>
                      <a:pt x="1252333" y="227322"/>
                      <a:pt x="1252333" y="227322"/>
                      <a:pt x="1252333" y="391957"/>
                    </a:cubicBezTo>
                    <a:lnTo>
                      <a:pt x="1252333" y="452437"/>
                    </a:lnTo>
                    <a:lnTo>
                      <a:pt x="1471613" y="452437"/>
                    </a:lnTo>
                    <a:lnTo>
                      <a:pt x="1471613" y="646529"/>
                    </a:lnTo>
                    <a:lnTo>
                      <a:pt x="1472493" y="646521"/>
                    </a:lnTo>
                    <a:lnTo>
                      <a:pt x="1678680" y="644729"/>
                    </a:lnTo>
                    <a:lnTo>
                      <a:pt x="1719661" y="634487"/>
                    </a:lnTo>
                    <a:cubicBezTo>
                      <a:pt x="1740152" y="626293"/>
                      <a:pt x="1752447" y="620148"/>
                      <a:pt x="1772937" y="605810"/>
                    </a:cubicBezTo>
                    <a:cubicBezTo>
                      <a:pt x="1789330" y="593519"/>
                      <a:pt x="1805722" y="587374"/>
                      <a:pt x="1826213" y="589423"/>
                    </a:cubicBezTo>
                    <a:cubicBezTo>
                      <a:pt x="1871292" y="589423"/>
                      <a:pt x="1908175" y="632439"/>
                      <a:pt x="1908175" y="683648"/>
                    </a:cubicBezTo>
                    <a:cubicBezTo>
                      <a:pt x="1908175" y="732810"/>
                      <a:pt x="1875390" y="771729"/>
                      <a:pt x="1832360" y="775826"/>
                    </a:cubicBezTo>
                    <a:cubicBezTo>
                      <a:pt x="1809820" y="777874"/>
                      <a:pt x="1791379" y="773777"/>
                      <a:pt x="1772937" y="761487"/>
                    </a:cubicBezTo>
                    <a:cubicBezTo>
                      <a:pt x="1750397" y="743052"/>
                      <a:pt x="1740152" y="736906"/>
                      <a:pt x="1715563" y="728713"/>
                    </a:cubicBezTo>
                    <a:lnTo>
                      <a:pt x="1715563" y="730761"/>
                    </a:lnTo>
                    <a:lnTo>
                      <a:pt x="1678680" y="720519"/>
                    </a:lnTo>
                    <a:lnTo>
                      <a:pt x="1520818" y="720519"/>
                    </a:lnTo>
                    <a:lnTo>
                      <a:pt x="1471613" y="720519"/>
                    </a:lnTo>
                    <a:lnTo>
                      <a:pt x="1471613" y="1339850"/>
                    </a:lnTo>
                    <a:lnTo>
                      <a:pt x="296779" y="1339850"/>
                    </a:lnTo>
                    <a:lnTo>
                      <a:pt x="296779" y="1294762"/>
                    </a:lnTo>
                    <a:lnTo>
                      <a:pt x="304966" y="1264020"/>
                    </a:lnTo>
                    <a:cubicBezTo>
                      <a:pt x="311106" y="1247625"/>
                      <a:pt x="315200" y="1239427"/>
                      <a:pt x="329527" y="1223031"/>
                    </a:cubicBezTo>
                    <a:cubicBezTo>
                      <a:pt x="345901" y="1200487"/>
                      <a:pt x="352041" y="1175894"/>
                      <a:pt x="352041" y="1147202"/>
                    </a:cubicBezTo>
                    <a:cubicBezTo>
                      <a:pt x="352041" y="1083669"/>
                      <a:pt x="290639" y="1030383"/>
                      <a:pt x="214909" y="1030383"/>
                    </a:cubicBezTo>
                    <a:cubicBezTo>
                      <a:pt x="143273" y="1030383"/>
                      <a:pt x="83917" y="1077520"/>
                      <a:pt x="77777" y="1139004"/>
                    </a:cubicBezTo>
                    <a:lnTo>
                      <a:pt x="77777" y="1143103"/>
                    </a:lnTo>
                    <a:cubicBezTo>
                      <a:pt x="73683" y="1171795"/>
                      <a:pt x="81870" y="1198438"/>
                      <a:pt x="98244" y="1223031"/>
                    </a:cubicBezTo>
                    <a:cubicBezTo>
                      <a:pt x="112571" y="1241476"/>
                      <a:pt x="116665" y="1249674"/>
                      <a:pt x="124852" y="1270169"/>
                    </a:cubicBezTo>
                    <a:lnTo>
                      <a:pt x="130992" y="1294762"/>
                    </a:lnTo>
                    <a:lnTo>
                      <a:pt x="130992" y="1339850"/>
                    </a:lnTo>
                    <a:lnTo>
                      <a:pt x="0" y="1339850"/>
                    </a:lnTo>
                    <a:lnTo>
                      <a:pt x="0" y="452437"/>
                    </a:lnTo>
                    <a:lnTo>
                      <a:pt x="1176543" y="452437"/>
                    </a:lnTo>
                    <a:lnTo>
                      <a:pt x="1176543" y="442356"/>
                    </a:lnTo>
                    <a:cubicBezTo>
                      <a:pt x="1176543" y="411637"/>
                      <a:pt x="1176543" y="350199"/>
                      <a:pt x="1176543" y="227322"/>
                    </a:cubicBezTo>
                    <a:cubicBezTo>
                      <a:pt x="1176543" y="227322"/>
                      <a:pt x="1176543" y="227322"/>
                      <a:pt x="1166301" y="188411"/>
                    </a:cubicBezTo>
                    <a:cubicBezTo>
                      <a:pt x="1158107" y="167932"/>
                      <a:pt x="1151962" y="155644"/>
                      <a:pt x="1135575" y="135164"/>
                    </a:cubicBezTo>
                    <a:cubicBezTo>
                      <a:pt x="1125333" y="118781"/>
                      <a:pt x="1119188" y="100349"/>
                      <a:pt x="1121237" y="79870"/>
                    </a:cubicBezTo>
                    <a:cubicBezTo>
                      <a:pt x="1121237" y="36863"/>
                      <a:pt x="1164253" y="0"/>
                      <a:pt x="1215462"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5"/>
              <p:cNvSpPr>
                <a:spLocks/>
              </p:cNvSpPr>
              <p:nvPr/>
            </p:nvSpPr>
            <p:spPr bwMode="auto">
              <a:xfrm>
                <a:off x="2565048" y="5079864"/>
                <a:ext cx="2586630" cy="660086"/>
              </a:xfrm>
              <a:custGeom>
                <a:avLst/>
                <a:gdLst>
                  <a:gd name="T0" fmla="*/ 831 w 1419"/>
                  <a:gd name="T1" fmla="*/ 0 h 362"/>
                  <a:gd name="T2" fmla="*/ 831 w 1419"/>
                  <a:gd name="T3" fmla="*/ 24 h 362"/>
                  <a:gd name="T4" fmla="*/ 835 w 1419"/>
                  <a:gd name="T5" fmla="*/ 37 h 362"/>
                  <a:gd name="T6" fmla="*/ 847 w 1419"/>
                  <a:gd name="T7" fmla="*/ 60 h 362"/>
                  <a:gd name="T8" fmla="*/ 858 w 1419"/>
                  <a:gd name="T9" fmla="*/ 99 h 362"/>
                  <a:gd name="T10" fmla="*/ 858 w 1419"/>
                  <a:gd name="T11" fmla="*/ 100 h 362"/>
                  <a:gd name="T12" fmla="*/ 858 w 1419"/>
                  <a:gd name="T13" fmla="*/ 101 h 362"/>
                  <a:gd name="T14" fmla="*/ 858 w 1419"/>
                  <a:gd name="T15" fmla="*/ 101 h 362"/>
                  <a:gd name="T16" fmla="*/ 791 w 1419"/>
                  <a:gd name="T17" fmla="*/ 154 h 362"/>
                  <a:gd name="T18" fmla="*/ 724 w 1419"/>
                  <a:gd name="T19" fmla="*/ 96 h 362"/>
                  <a:gd name="T20" fmla="*/ 724 w 1419"/>
                  <a:gd name="T21" fmla="*/ 96 h 362"/>
                  <a:gd name="T22" fmla="*/ 735 w 1419"/>
                  <a:gd name="T23" fmla="*/ 60 h 362"/>
                  <a:gd name="T24" fmla="*/ 746 w 1419"/>
                  <a:gd name="T25" fmla="*/ 39 h 362"/>
                  <a:gd name="T26" fmla="*/ 750 w 1419"/>
                  <a:gd name="T27" fmla="*/ 24 h 362"/>
                  <a:gd name="T28" fmla="*/ 751 w 1419"/>
                  <a:gd name="T29" fmla="*/ 24 h 362"/>
                  <a:gd name="T30" fmla="*/ 751 w 1419"/>
                  <a:gd name="T31" fmla="*/ 0 h 362"/>
                  <a:gd name="T32" fmla="*/ 30 w 1419"/>
                  <a:gd name="T33" fmla="*/ 0 h 362"/>
                  <a:gd name="T34" fmla="*/ 0 w 1419"/>
                  <a:gd name="T35" fmla="*/ 161 h 362"/>
                  <a:gd name="T36" fmla="*/ 876 w 1419"/>
                  <a:gd name="T37" fmla="*/ 362 h 362"/>
                  <a:gd name="T38" fmla="*/ 953 w 1419"/>
                  <a:gd name="T39" fmla="*/ 133 h 362"/>
                  <a:gd name="T40" fmla="*/ 1362 w 1419"/>
                  <a:gd name="T41" fmla="*/ 133 h 362"/>
                  <a:gd name="T42" fmla="*/ 1419 w 1419"/>
                  <a:gd name="T43" fmla="*/ 0 h 362"/>
                  <a:gd name="T44" fmla="*/ 831 w 1419"/>
                  <a:gd name="T45"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19" h="362">
                    <a:moveTo>
                      <a:pt x="831" y="0"/>
                    </a:moveTo>
                    <a:cubicBezTo>
                      <a:pt x="831" y="24"/>
                      <a:pt x="831" y="24"/>
                      <a:pt x="831" y="24"/>
                    </a:cubicBezTo>
                    <a:cubicBezTo>
                      <a:pt x="835" y="37"/>
                      <a:pt x="835" y="37"/>
                      <a:pt x="835" y="37"/>
                    </a:cubicBezTo>
                    <a:cubicBezTo>
                      <a:pt x="838" y="46"/>
                      <a:pt x="840" y="50"/>
                      <a:pt x="847" y="60"/>
                    </a:cubicBezTo>
                    <a:cubicBezTo>
                      <a:pt x="856" y="71"/>
                      <a:pt x="859" y="84"/>
                      <a:pt x="858" y="99"/>
                    </a:cubicBezTo>
                    <a:cubicBezTo>
                      <a:pt x="858" y="99"/>
                      <a:pt x="858" y="100"/>
                      <a:pt x="858" y="100"/>
                    </a:cubicBezTo>
                    <a:cubicBezTo>
                      <a:pt x="858" y="101"/>
                      <a:pt x="858" y="101"/>
                      <a:pt x="858" y="101"/>
                    </a:cubicBezTo>
                    <a:cubicBezTo>
                      <a:pt x="858" y="101"/>
                      <a:pt x="858" y="101"/>
                      <a:pt x="858" y="101"/>
                    </a:cubicBezTo>
                    <a:cubicBezTo>
                      <a:pt x="855" y="130"/>
                      <a:pt x="826" y="154"/>
                      <a:pt x="791" y="154"/>
                    </a:cubicBezTo>
                    <a:cubicBezTo>
                      <a:pt x="754" y="154"/>
                      <a:pt x="724" y="128"/>
                      <a:pt x="724" y="96"/>
                    </a:cubicBezTo>
                    <a:cubicBezTo>
                      <a:pt x="724" y="96"/>
                      <a:pt x="724" y="96"/>
                      <a:pt x="724" y="96"/>
                    </a:cubicBezTo>
                    <a:cubicBezTo>
                      <a:pt x="723" y="82"/>
                      <a:pt x="727" y="71"/>
                      <a:pt x="735" y="60"/>
                    </a:cubicBezTo>
                    <a:cubicBezTo>
                      <a:pt x="741" y="51"/>
                      <a:pt x="744" y="47"/>
                      <a:pt x="746" y="39"/>
                    </a:cubicBezTo>
                    <a:cubicBezTo>
                      <a:pt x="750" y="24"/>
                      <a:pt x="750" y="24"/>
                      <a:pt x="750" y="24"/>
                    </a:cubicBezTo>
                    <a:cubicBezTo>
                      <a:pt x="751" y="24"/>
                      <a:pt x="751" y="24"/>
                      <a:pt x="751" y="24"/>
                    </a:cubicBezTo>
                    <a:cubicBezTo>
                      <a:pt x="751" y="0"/>
                      <a:pt x="751" y="0"/>
                      <a:pt x="751" y="0"/>
                    </a:cubicBezTo>
                    <a:cubicBezTo>
                      <a:pt x="30" y="0"/>
                      <a:pt x="30" y="0"/>
                      <a:pt x="30" y="0"/>
                    </a:cubicBezTo>
                    <a:cubicBezTo>
                      <a:pt x="18" y="87"/>
                      <a:pt x="0" y="161"/>
                      <a:pt x="0" y="161"/>
                    </a:cubicBezTo>
                    <a:cubicBezTo>
                      <a:pt x="876" y="362"/>
                      <a:pt x="876" y="362"/>
                      <a:pt x="876" y="362"/>
                    </a:cubicBezTo>
                    <a:cubicBezTo>
                      <a:pt x="876" y="362"/>
                      <a:pt x="908" y="149"/>
                      <a:pt x="953" y="133"/>
                    </a:cubicBezTo>
                    <a:cubicBezTo>
                      <a:pt x="997" y="117"/>
                      <a:pt x="1278" y="237"/>
                      <a:pt x="1362" y="133"/>
                    </a:cubicBezTo>
                    <a:cubicBezTo>
                      <a:pt x="1399" y="87"/>
                      <a:pt x="1414" y="40"/>
                      <a:pt x="1419" y="0"/>
                    </a:cubicBezTo>
                    <a:lnTo>
                      <a:pt x="831"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Freeform 6"/>
              <p:cNvSpPr>
                <a:spLocks/>
              </p:cNvSpPr>
              <p:nvPr/>
            </p:nvSpPr>
            <p:spPr bwMode="auto">
              <a:xfrm>
                <a:off x="4409612" y="2316552"/>
                <a:ext cx="907441" cy="787297"/>
              </a:xfrm>
              <a:custGeom>
                <a:avLst/>
                <a:gdLst>
                  <a:gd name="T0" fmla="*/ 382 w 498"/>
                  <a:gd name="T1" fmla="*/ 0 h 432"/>
                  <a:gd name="T2" fmla="*/ 0 w 498"/>
                  <a:gd name="T3" fmla="*/ 0 h 432"/>
                  <a:gd name="T4" fmla="*/ 0 w 498"/>
                  <a:gd name="T5" fmla="*/ 432 h 432"/>
                  <a:gd name="T6" fmla="*/ 65 w 498"/>
                  <a:gd name="T7" fmla="*/ 432 h 432"/>
                  <a:gd name="T8" fmla="*/ 65 w 498"/>
                  <a:gd name="T9" fmla="*/ 420 h 432"/>
                  <a:gd name="T10" fmla="*/ 62 w 498"/>
                  <a:gd name="T11" fmla="*/ 407 h 432"/>
                  <a:gd name="T12" fmla="*/ 49 w 498"/>
                  <a:gd name="T13" fmla="*/ 384 h 432"/>
                  <a:gd name="T14" fmla="*/ 39 w 498"/>
                  <a:gd name="T15" fmla="*/ 345 h 432"/>
                  <a:gd name="T16" fmla="*/ 39 w 498"/>
                  <a:gd name="T17" fmla="*/ 344 h 432"/>
                  <a:gd name="T18" fmla="*/ 39 w 498"/>
                  <a:gd name="T19" fmla="*/ 343 h 432"/>
                  <a:gd name="T20" fmla="*/ 39 w 498"/>
                  <a:gd name="T21" fmla="*/ 343 h 432"/>
                  <a:gd name="T22" fmla="*/ 106 w 498"/>
                  <a:gd name="T23" fmla="*/ 290 h 432"/>
                  <a:gd name="T24" fmla="*/ 173 w 498"/>
                  <a:gd name="T25" fmla="*/ 348 h 432"/>
                  <a:gd name="T26" fmla="*/ 173 w 498"/>
                  <a:gd name="T27" fmla="*/ 348 h 432"/>
                  <a:gd name="T28" fmla="*/ 162 w 498"/>
                  <a:gd name="T29" fmla="*/ 384 h 432"/>
                  <a:gd name="T30" fmla="*/ 150 w 498"/>
                  <a:gd name="T31" fmla="*/ 405 h 432"/>
                  <a:gd name="T32" fmla="*/ 146 w 498"/>
                  <a:gd name="T33" fmla="*/ 420 h 432"/>
                  <a:gd name="T34" fmla="*/ 146 w 498"/>
                  <a:gd name="T35" fmla="*/ 420 h 432"/>
                  <a:gd name="T36" fmla="*/ 146 w 498"/>
                  <a:gd name="T37" fmla="*/ 432 h 432"/>
                  <a:gd name="T38" fmla="*/ 491 w 498"/>
                  <a:gd name="T39" fmla="*/ 432 h 432"/>
                  <a:gd name="T40" fmla="*/ 382 w 498"/>
                  <a:gd name="T41"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98" h="432">
                    <a:moveTo>
                      <a:pt x="382" y="0"/>
                    </a:moveTo>
                    <a:cubicBezTo>
                      <a:pt x="0" y="0"/>
                      <a:pt x="0" y="0"/>
                      <a:pt x="0" y="0"/>
                    </a:cubicBezTo>
                    <a:cubicBezTo>
                      <a:pt x="0" y="432"/>
                      <a:pt x="0" y="432"/>
                      <a:pt x="0" y="432"/>
                    </a:cubicBezTo>
                    <a:cubicBezTo>
                      <a:pt x="65" y="432"/>
                      <a:pt x="65" y="432"/>
                      <a:pt x="65" y="432"/>
                    </a:cubicBezTo>
                    <a:cubicBezTo>
                      <a:pt x="65" y="420"/>
                      <a:pt x="65" y="420"/>
                      <a:pt x="65" y="420"/>
                    </a:cubicBezTo>
                    <a:cubicBezTo>
                      <a:pt x="62" y="407"/>
                      <a:pt x="62" y="407"/>
                      <a:pt x="62" y="407"/>
                    </a:cubicBezTo>
                    <a:cubicBezTo>
                      <a:pt x="59" y="398"/>
                      <a:pt x="56" y="394"/>
                      <a:pt x="49" y="384"/>
                    </a:cubicBezTo>
                    <a:cubicBezTo>
                      <a:pt x="41" y="373"/>
                      <a:pt x="37" y="360"/>
                      <a:pt x="39" y="345"/>
                    </a:cubicBezTo>
                    <a:cubicBezTo>
                      <a:pt x="39" y="345"/>
                      <a:pt x="39" y="344"/>
                      <a:pt x="39" y="344"/>
                    </a:cubicBezTo>
                    <a:cubicBezTo>
                      <a:pt x="39" y="343"/>
                      <a:pt x="39" y="343"/>
                      <a:pt x="39" y="343"/>
                    </a:cubicBezTo>
                    <a:cubicBezTo>
                      <a:pt x="39" y="343"/>
                      <a:pt x="39" y="343"/>
                      <a:pt x="39" y="343"/>
                    </a:cubicBezTo>
                    <a:cubicBezTo>
                      <a:pt x="42" y="314"/>
                      <a:pt x="71" y="290"/>
                      <a:pt x="106" y="290"/>
                    </a:cubicBezTo>
                    <a:cubicBezTo>
                      <a:pt x="143" y="290"/>
                      <a:pt x="173" y="316"/>
                      <a:pt x="173" y="348"/>
                    </a:cubicBezTo>
                    <a:cubicBezTo>
                      <a:pt x="173" y="348"/>
                      <a:pt x="173" y="348"/>
                      <a:pt x="173" y="348"/>
                    </a:cubicBezTo>
                    <a:cubicBezTo>
                      <a:pt x="173" y="362"/>
                      <a:pt x="170" y="373"/>
                      <a:pt x="162" y="384"/>
                    </a:cubicBezTo>
                    <a:cubicBezTo>
                      <a:pt x="156" y="393"/>
                      <a:pt x="153" y="397"/>
                      <a:pt x="150" y="405"/>
                    </a:cubicBezTo>
                    <a:cubicBezTo>
                      <a:pt x="146" y="420"/>
                      <a:pt x="146" y="420"/>
                      <a:pt x="146" y="420"/>
                    </a:cubicBezTo>
                    <a:cubicBezTo>
                      <a:pt x="146" y="420"/>
                      <a:pt x="146" y="420"/>
                      <a:pt x="146" y="420"/>
                    </a:cubicBezTo>
                    <a:cubicBezTo>
                      <a:pt x="146" y="432"/>
                      <a:pt x="146" y="432"/>
                      <a:pt x="146" y="432"/>
                    </a:cubicBezTo>
                    <a:cubicBezTo>
                      <a:pt x="491" y="432"/>
                      <a:pt x="491" y="432"/>
                      <a:pt x="491" y="432"/>
                    </a:cubicBezTo>
                    <a:cubicBezTo>
                      <a:pt x="498" y="320"/>
                      <a:pt x="483" y="157"/>
                      <a:pt x="382"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Freeform 9"/>
              <p:cNvSpPr>
                <a:spLocks/>
              </p:cNvSpPr>
              <p:nvPr/>
            </p:nvSpPr>
            <p:spPr bwMode="auto">
              <a:xfrm>
                <a:off x="2966470" y="1482611"/>
                <a:ext cx="2041034" cy="701076"/>
              </a:xfrm>
              <a:custGeom>
                <a:avLst/>
                <a:gdLst>
                  <a:gd name="T0" fmla="*/ 793 w 1120"/>
                  <a:gd name="T1" fmla="*/ 146 h 385"/>
                  <a:gd name="T2" fmla="*/ 0 w 1120"/>
                  <a:gd name="T3" fmla="*/ 136 h 385"/>
                  <a:gd name="T4" fmla="*/ 0 w 1120"/>
                  <a:gd name="T5" fmla="*/ 385 h 385"/>
                  <a:gd name="T6" fmla="*/ 603 w 1120"/>
                  <a:gd name="T7" fmla="*/ 385 h 385"/>
                  <a:gd name="T8" fmla="*/ 603 w 1120"/>
                  <a:gd name="T9" fmla="*/ 342 h 385"/>
                  <a:gd name="T10" fmla="*/ 600 w 1120"/>
                  <a:gd name="T11" fmla="*/ 330 h 385"/>
                  <a:gd name="T12" fmla="*/ 587 w 1120"/>
                  <a:gd name="T13" fmla="*/ 307 h 385"/>
                  <a:gd name="T14" fmla="*/ 577 w 1120"/>
                  <a:gd name="T15" fmla="*/ 267 h 385"/>
                  <a:gd name="T16" fmla="*/ 577 w 1120"/>
                  <a:gd name="T17" fmla="*/ 266 h 385"/>
                  <a:gd name="T18" fmla="*/ 577 w 1120"/>
                  <a:gd name="T19" fmla="*/ 266 h 385"/>
                  <a:gd name="T20" fmla="*/ 577 w 1120"/>
                  <a:gd name="T21" fmla="*/ 266 h 385"/>
                  <a:gd name="T22" fmla="*/ 644 w 1120"/>
                  <a:gd name="T23" fmla="*/ 212 h 385"/>
                  <a:gd name="T24" fmla="*/ 711 w 1120"/>
                  <a:gd name="T25" fmla="*/ 270 h 385"/>
                  <a:gd name="T26" fmla="*/ 711 w 1120"/>
                  <a:gd name="T27" fmla="*/ 270 h 385"/>
                  <a:gd name="T28" fmla="*/ 700 w 1120"/>
                  <a:gd name="T29" fmla="*/ 307 h 385"/>
                  <a:gd name="T30" fmla="*/ 688 w 1120"/>
                  <a:gd name="T31" fmla="*/ 327 h 385"/>
                  <a:gd name="T32" fmla="*/ 684 w 1120"/>
                  <a:gd name="T33" fmla="*/ 342 h 385"/>
                  <a:gd name="T34" fmla="*/ 684 w 1120"/>
                  <a:gd name="T35" fmla="*/ 342 h 385"/>
                  <a:gd name="T36" fmla="*/ 684 w 1120"/>
                  <a:gd name="T37" fmla="*/ 385 h 385"/>
                  <a:gd name="T38" fmla="*/ 1120 w 1120"/>
                  <a:gd name="T39" fmla="*/ 385 h 385"/>
                  <a:gd name="T40" fmla="*/ 793 w 1120"/>
                  <a:gd name="T41" fmla="*/ 14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20" h="385">
                    <a:moveTo>
                      <a:pt x="793" y="146"/>
                    </a:moveTo>
                    <a:cubicBezTo>
                      <a:pt x="476" y="0"/>
                      <a:pt x="207" y="32"/>
                      <a:pt x="0" y="136"/>
                    </a:cubicBezTo>
                    <a:cubicBezTo>
                      <a:pt x="0" y="385"/>
                      <a:pt x="0" y="385"/>
                      <a:pt x="0" y="385"/>
                    </a:cubicBezTo>
                    <a:cubicBezTo>
                      <a:pt x="603" y="385"/>
                      <a:pt x="603" y="385"/>
                      <a:pt x="603" y="385"/>
                    </a:cubicBezTo>
                    <a:cubicBezTo>
                      <a:pt x="603" y="342"/>
                      <a:pt x="603" y="342"/>
                      <a:pt x="603" y="342"/>
                    </a:cubicBezTo>
                    <a:cubicBezTo>
                      <a:pt x="600" y="330"/>
                      <a:pt x="600" y="330"/>
                      <a:pt x="600" y="330"/>
                    </a:cubicBezTo>
                    <a:cubicBezTo>
                      <a:pt x="597" y="320"/>
                      <a:pt x="594" y="316"/>
                      <a:pt x="587" y="307"/>
                    </a:cubicBezTo>
                    <a:cubicBezTo>
                      <a:pt x="579" y="295"/>
                      <a:pt x="575" y="282"/>
                      <a:pt x="577" y="267"/>
                    </a:cubicBezTo>
                    <a:cubicBezTo>
                      <a:pt x="577" y="267"/>
                      <a:pt x="577" y="267"/>
                      <a:pt x="577" y="266"/>
                    </a:cubicBezTo>
                    <a:cubicBezTo>
                      <a:pt x="577" y="266"/>
                      <a:pt x="577" y="266"/>
                      <a:pt x="577" y="266"/>
                    </a:cubicBezTo>
                    <a:cubicBezTo>
                      <a:pt x="577" y="266"/>
                      <a:pt x="577" y="266"/>
                      <a:pt x="577" y="266"/>
                    </a:cubicBezTo>
                    <a:cubicBezTo>
                      <a:pt x="580" y="236"/>
                      <a:pt x="609" y="212"/>
                      <a:pt x="644" y="212"/>
                    </a:cubicBezTo>
                    <a:cubicBezTo>
                      <a:pt x="681" y="212"/>
                      <a:pt x="711" y="238"/>
                      <a:pt x="711" y="270"/>
                    </a:cubicBezTo>
                    <a:cubicBezTo>
                      <a:pt x="711" y="270"/>
                      <a:pt x="711" y="270"/>
                      <a:pt x="711" y="270"/>
                    </a:cubicBezTo>
                    <a:cubicBezTo>
                      <a:pt x="712" y="284"/>
                      <a:pt x="708" y="296"/>
                      <a:pt x="700" y="307"/>
                    </a:cubicBezTo>
                    <a:cubicBezTo>
                      <a:pt x="694" y="315"/>
                      <a:pt x="691" y="319"/>
                      <a:pt x="688" y="327"/>
                    </a:cubicBezTo>
                    <a:cubicBezTo>
                      <a:pt x="684" y="342"/>
                      <a:pt x="684" y="342"/>
                      <a:pt x="684" y="342"/>
                    </a:cubicBezTo>
                    <a:cubicBezTo>
                      <a:pt x="684" y="342"/>
                      <a:pt x="684" y="342"/>
                      <a:pt x="684" y="342"/>
                    </a:cubicBezTo>
                    <a:cubicBezTo>
                      <a:pt x="684" y="385"/>
                      <a:pt x="684" y="385"/>
                      <a:pt x="684" y="385"/>
                    </a:cubicBezTo>
                    <a:cubicBezTo>
                      <a:pt x="1120" y="385"/>
                      <a:pt x="1120" y="385"/>
                      <a:pt x="1120" y="385"/>
                    </a:cubicBezTo>
                    <a:cubicBezTo>
                      <a:pt x="1046" y="297"/>
                      <a:pt x="941" y="215"/>
                      <a:pt x="793" y="146"/>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Freeform 13"/>
              <p:cNvSpPr>
                <a:spLocks/>
              </p:cNvSpPr>
              <p:nvPr/>
            </p:nvSpPr>
            <p:spPr bwMode="auto">
              <a:xfrm>
                <a:off x="3666133" y="4159702"/>
                <a:ext cx="367499" cy="787297"/>
              </a:xfrm>
              <a:custGeom>
                <a:avLst/>
                <a:gdLst>
                  <a:gd name="T0" fmla="*/ 260 w 260"/>
                  <a:gd name="T1" fmla="*/ 0 h 557"/>
                  <a:gd name="T2" fmla="*/ 0 w 260"/>
                  <a:gd name="T3" fmla="*/ 0 h 557"/>
                  <a:gd name="T4" fmla="*/ 0 w 260"/>
                  <a:gd name="T5" fmla="*/ 557 h 557"/>
                  <a:gd name="T6" fmla="*/ 0 w 260"/>
                  <a:gd name="T7" fmla="*/ 557 h 557"/>
                  <a:gd name="T8" fmla="*/ 260 w 260"/>
                  <a:gd name="T9" fmla="*/ 0 h 557"/>
                </a:gdLst>
                <a:ahLst/>
                <a:cxnLst>
                  <a:cxn ang="0">
                    <a:pos x="T0" y="T1"/>
                  </a:cxn>
                  <a:cxn ang="0">
                    <a:pos x="T2" y="T3"/>
                  </a:cxn>
                  <a:cxn ang="0">
                    <a:pos x="T4" y="T5"/>
                  </a:cxn>
                  <a:cxn ang="0">
                    <a:pos x="T6" y="T7"/>
                  </a:cxn>
                  <a:cxn ang="0">
                    <a:pos x="T8" y="T9"/>
                  </a:cxn>
                </a:cxnLst>
                <a:rect l="0" t="0" r="r" b="b"/>
                <a:pathLst>
                  <a:path w="260" h="557">
                    <a:moveTo>
                      <a:pt x="260" y="0"/>
                    </a:moveTo>
                    <a:lnTo>
                      <a:pt x="0" y="0"/>
                    </a:lnTo>
                    <a:lnTo>
                      <a:pt x="0" y="557"/>
                    </a:lnTo>
                    <a:lnTo>
                      <a:pt x="0" y="557"/>
                    </a:lnTo>
                    <a:lnTo>
                      <a:pt x="260"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Rectangle 14"/>
              <p:cNvSpPr>
                <a:spLocks noChangeArrowheads="1"/>
              </p:cNvSpPr>
              <p:nvPr/>
            </p:nvSpPr>
            <p:spPr bwMode="auto">
              <a:xfrm>
                <a:off x="3666133" y="4946999"/>
                <a:ext cx="125798" cy="1414"/>
              </a:xfrm>
              <a:prstGeom prst="rect">
                <a:avLst/>
              </a:prstGeom>
              <a:solidFill>
                <a:srgbClr val="E9D4E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5"/>
              <p:cNvSpPr>
                <a:spLocks/>
              </p:cNvSpPr>
              <p:nvPr/>
            </p:nvSpPr>
            <p:spPr bwMode="auto">
              <a:xfrm>
                <a:off x="3666133" y="4946999"/>
                <a:ext cx="125798" cy="0"/>
              </a:xfrm>
              <a:custGeom>
                <a:avLst/>
                <a:gdLst>
                  <a:gd name="T0" fmla="*/ 89 w 89"/>
                  <a:gd name="T1" fmla="*/ 0 w 89"/>
                  <a:gd name="T2" fmla="*/ 0 w 89"/>
                  <a:gd name="T3" fmla="*/ 89 w 89"/>
                </a:gdLst>
                <a:ahLst/>
                <a:cxnLst>
                  <a:cxn ang="0">
                    <a:pos x="T0" y="0"/>
                  </a:cxn>
                  <a:cxn ang="0">
                    <a:pos x="T1" y="0"/>
                  </a:cxn>
                  <a:cxn ang="0">
                    <a:pos x="T2" y="0"/>
                  </a:cxn>
                  <a:cxn ang="0">
                    <a:pos x="T3" y="0"/>
                  </a:cxn>
                </a:cxnLst>
                <a:rect l="0" t="0" r="r" b="b"/>
                <a:pathLst>
                  <a:path w="89">
                    <a:moveTo>
                      <a:pt x="89" y="0"/>
                    </a:moveTo>
                    <a:lnTo>
                      <a:pt x="0" y="0"/>
                    </a:lnTo>
                    <a:lnTo>
                      <a:pt x="0" y="0"/>
                    </a:lnTo>
                    <a:lnTo>
                      <a:pt x="89"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任意多边形 24"/>
              <p:cNvSpPr>
                <a:spLocks/>
              </p:cNvSpPr>
              <p:nvPr/>
            </p:nvSpPr>
            <p:spPr bwMode="auto">
              <a:xfrm>
                <a:off x="2000519" y="2826810"/>
                <a:ext cx="831673" cy="1564699"/>
              </a:xfrm>
              <a:custGeom>
                <a:avLst/>
                <a:gdLst>
                  <a:gd name="connsiteX0" fmla="*/ 1809 w 934078"/>
                  <a:gd name="connsiteY0" fmla="*/ 460376 h 1757363"/>
                  <a:gd name="connsiteX1" fmla="*/ 934078 w 934078"/>
                  <a:gd name="connsiteY1" fmla="*/ 460376 h 1757363"/>
                  <a:gd name="connsiteX2" fmla="*/ 934078 w 934078"/>
                  <a:gd name="connsiteY2" fmla="*/ 1347789 h 1757363"/>
                  <a:gd name="connsiteX3" fmla="*/ 800974 w 934078"/>
                  <a:gd name="connsiteY3" fmla="*/ 1347789 h 1757363"/>
                  <a:gd name="connsiteX4" fmla="*/ 792585 w 934078"/>
                  <a:gd name="connsiteY4" fmla="*/ 1347789 h 1757363"/>
                  <a:gd name="connsiteX5" fmla="*/ 792585 w 934078"/>
                  <a:gd name="connsiteY5" fmla="*/ 1357367 h 1757363"/>
                  <a:gd name="connsiteX6" fmla="*/ 792585 w 934078"/>
                  <a:gd name="connsiteY6" fmla="*/ 1529557 h 1757363"/>
                  <a:gd name="connsiteX7" fmla="*/ 802827 w 934078"/>
                  <a:gd name="connsiteY7" fmla="*/ 1570603 h 1757363"/>
                  <a:gd name="connsiteX8" fmla="*/ 833553 w 934078"/>
                  <a:gd name="connsiteY8" fmla="*/ 1623963 h 1757363"/>
                  <a:gd name="connsiteX9" fmla="*/ 847892 w 934078"/>
                  <a:gd name="connsiteY9" fmla="*/ 1677323 h 1757363"/>
                  <a:gd name="connsiteX10" fmla="*/ 753666 w 934078"/>
                  <a:gd name="connsiteY10" fmla="*/ 1757363 h 1757363"/>
                  <a:gd name="connsiteX11" fmla="*/ 661488 w 934078"/>
                  <a:gd name="connsiteY11" fmla="*/ 1683480 h 1757363"/>
                  <a:gd name="connsiteX12" fmla="*/ 677876 w 934078"/>
                  <a:gd name="connsiteY12" fmla="*/ 1623963 h 1757363"/>
                  <a:gd name="connsiteX13" fmla="*/ 708601 w 934078"/>
                  <a:gd name="connsiteY13" fmla="*/ 1566498 h 1757363"/>
                  <a:gd name="connsiteX14" fmla="*/ 716795 w 934078"/>
                  <a:gd name="connsiteY14" fmla="*/ 1529557 h 1757363"/>
                  <a:gd name="connsiteX15" fmla="*/ 716795 w 934078"/>
                  <a:gd name="connsiteY15" fmla="*/ 1376944 h 1757363"/>
                  <a:gd name="connsiteX16" fmla="*/ 716795 w 934078"/>
                  <a:gd name="connsiteY16" fmla="*/ 1347789 h 1757363"/>
                  <a:gd name="connsiteX17" fmla="*/ 691059 w 934078"/>
                  <a:gd name="connsiteY17" fmla="*/ 1347789 h 1757363"/>
                  <a:gd name="connsiteX18" fmla="*/ 186214 w 934078"/>
                  <a:gd name="connsiteY18" fmla="*/ 1347789 h 1757363"/>
                  <a:gd name="connsiteX19" fmla="*/ 1809 w 934078"/>
                  <a:gd name="connsiteY19" fmla="*/ 460376 h 1757363"/>
                  <a:gd name="connsiteX20" fmla="*/ 650479 w 934078"/>
                  <a:gd name="connsiteY20" fmla="*/ 0 h 1757363"/>
                  <a:gd name="connsiteX21" fmla="*/ 744705 w 934078"/>
                  <a:gd name="connsiteY21" fmla="*/ 73660 h 1757363"/>
                  <a:gd name="connsiteX22" fmla="*/ 742656 w 934078"/>
                  <a:gd name="connsiteY22" fmla="*/ 73660 h 1757363"/>
                  <a:gd name="connsiteX23" fmla="*/ 728318 w 934078"/>
                  <a:gd name="connsiteY23" fmla="*/ 132997 h 1757363"/>
                  <a:gd name="connsiteX24" fmla="*/ 697592 w 934078"/>
                  <a:gd name="connsiteY24" fmla="*/ 190288 h 1757363"/>
                  <a:gd name="connsiteX25" fmla="*/ 689398 w 934078"/>
                  <a:gd name="connsiteY25" fmla="*/ 227118 h 1757363"/>
                  <a:gd name="connsiteX26" fmla="*/ 687350 w 934078"/>
                  <a:gd name="connsiteY26" fmla="*/ 460375 h 1757363"/>
                  <a:gd name="connsiteX27" fmla="*/ 613608 w 934078"/>
                  <a:gd name="connsiteY27" fmla="*/ 460375 h 1757363"/>
                  <a:gd name="connsiteX28" fmla="*/ 613608 w 934078"/>
                  <a:gd name="connsiteY28" fmla="*/ 227118 h 1757363"/>
                  <a:gd name="connsiteX29" fmla="*/ 603366 w 934078"/>
                  <a:gd name="connsiteY29" fmla="*/ 186196 h 1757363"/>
                  <a:gd name="connsiteX30" fmla="*/ 572640 w 934078"/>
                  <a:gd name="connsiteY30" fmla="*/ 132997 h 1757363"/>
                  <a:gd name="connsiteX31" fmla="*/ 558301 w 934078"/>
                  <a:gd name="connsiteY31" fmla="*/ 79798 h 1757363"/>
                  <a:gd name="connsiteX32" fmla="*/ 650479 w 934078"/>
                  <a:gd name="connsiteY32" fmla="*/ 0 h 175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34078" h="1757363">
                    <a:moveTo>
                      <a:pt x="1809" y="460376"/>
                    </a:moveTo>
                    <a:cubicBezTo>
                      <a:pt x="1809" y="460376"/>
                      <a:pt x="1809" y="460376"/>
                      <a:pt x="934078" y="460376"/>
                    </a:cubicBezTo>
                    <a:lnTo>
                      <a:pt x="934078" y="1347789"/>
                    </a:lnTo>
                    <a:cubicBezTo>
                      <a:pt x="934078" y="1347789"/>
                      <a:pt x="934078" y="1347789"/>
                      <a:pt x="800974" y="1347789"/>
                    </a:cubicBezTo>
                    <a:lnTo>
                      <a:pt x="792585" y="1347789"/>
                    </a:lnTo>
                    <a:lnTo>
                      <a:pt x="792585" y="1357367"/>
                    </a:lnTo>
                    <a:cubicBezTo>
                      <a:pt x="792585" y="1390737"/>
                      <a:pt x="792585" y="1444129"/>
                      <a:pt x="792585" y="1529557"/>
                    </a:cubicBezTo>
                    <a:cubicBezTo>
                      <a:pt x="792585" y="1529557"/>
                      <a:pt x="792585" y="1529557"/>
                      <a:pt x="802827" y="1570603"/>
                    </a:cubicBezTo>
                    <a:cubicBezTo>
                      <a:pt x="811021" y="1591126"/>
                      <a:pt x="817166" y="1603440"/>
                      <a:pt x="833553" y="1623963"/>
                    </a:cubicBezTo>
                    <a:cubicBezTo>
                      <a:pt x="843795" y="1640381"/>
                      <a:pt x="849940" y="1656800"/>
                      <a:pt x="847892" y="1677323"/>
                    </a:cubicBezTo>
                    <a:cubicBezTo>
                      <a:pt x="847892" y="1722474"/>
                      <a:pt x="804876" y="1757363"/>
                      <a:pt x="753666" y="1757363"/>
                    </a:cubicBezTo>
                    <a:cubicBezTo>
                      <a:pt x="706553" y="1757363"/>
                      <a:pt x="665585" y="1724526"/>
                      <a:pt x="661488" y="1683480"/>
                    </a:cubicBezTo>
                    <a:cubicBezTo>
                      <a:pt x="659440" y="1660905"/>
                      <a:pt x="663537" y="1642434"/>
                      <a:pt x="677876" y="1623963"/>
                    </a:cubicBezTo>
                    <a:cubicBezTo>
                      <a:pt x="694263" y="1601388"/>
                      <a:pt x="700408" y="1591126"/>
                      <a:pt x="708601" y="1566498"/>
                    </a:cubicBezTo>
                    <a:lnTo>
                      <a:pt x="716795" y="1529557"/>
                    </a:lnTo>
                    <a:cubicBezTo>
                      <a:pt x="716795" y="1529557"/>
                      <a:pt x="716795" y="1529557"/>
                      <a:pt x="716795" y="1376944"/>
                    </a:cubicBezTo>
                    <a:lnTo>
                      <a:pt x="716795" y="1347789"/>
                    </a:lnTo>
                    <a:lnTo>
                      <a:pt x="691059" y="1347789"/>
                    </a:lnTo>
                    <a:cubicBezTo>
                      <a:pt x="580595" y="1347789"/>
                      <a:pt x="419921" y="1347789"/>
                      <a:pt x="186214" y="1347789"/>
                    </a:cubicBezTo>
                    <a:cubicBezTo>
                      <a:pt x="38690" y="1040371"/>
                      <a:pt x="-10485" y="739102"/>
                      <a:pt x="1809" y="460376"/>
                    </a:cubicBezTo>
                    <a:close/>
                    <a:moveTo>
                      <a:pt x="650479" y="0"/>
                    </a:moveTo>
                    <a:cubicBezTo>
                      <a:pt x="699640" y="0"/>
                      <a:pt x="740608" y="32738"/>
                      <a:pt x="744705" y="73660"/>
                    </a:cubicBezTo>
                    <a:cubicBezTo>
                      <a:pt x="744705" y="73660"/>
                      <a:pt x="744705" y="73660"/>
                      <a:pt x="742656" y="73660"/>
                    </a:cubicBezTo>
                    <a:cubicBezTo>
                      <a:pt x="746753" y="96167"/>
                      <a:pt x="742656" y="116628"/>
                      <a:pt x="728318" y="132997"/>
                    </a:cubicBezTo>
                    <a:cubicBezTo>
                      <a:pt x="711930" y="155504"/>
                      <a:pt x="705785" y="167781"/>
                      <a:pt x="697592" y="190288"/>
                    </a:cubicBezTo>
                    <a:lnTo>
                      <a:pt x="689398" y="227118"/>
                    </a:lnTo>
                    <a:cubicBezTo>
                      <a:pt x="689398" y="227118"/>
                      <a:pt x="689398" y="227118"/>
                      <a:pt x="687350" y="460375"/>
                    </a:cubicBezTo>
                    <a:cubicBezTo>
                      <a:pt x="687350" y="460375"/>
                      <a:pt x="687350" y="460375"/>
                      <a:pt x="613608" y="460375"/>
                    </a:cubicBezTo>
                    <a:cubicBezTo>
                      <a:pt x="613608" y="460375"/>
                      <a:pt x="613608" y="460375"/>
                      <a:pt x="613608" y="227118"/>
                    </a:cubicBezTo>
                    <a:cubicBezTo>
                      <a:pt x="613608" y="227118"/>
                      <a:pt x="613608" y="227118"/>
                      <a:pt x="603366" y="186196"/>
                    </a:cubicBezTo>
                    <a:cubicBezTo>
                      <a:pt x="595172" y="165735"/>
                      <a:pt x="589027" y="153458"/>
                      <a:pt x="572640" y="132997"/>
                    </a:cubicBezTo>
                    <a:cubicBezTo>
                      <a:pt x="562398" y="116628"/>
                      <a:pt x="556253" y="100259"/>
                      <a:pt x="558301" y="79798"/>
                    </a:cubicBezTo>
                    <a:cubicBezTo>
                      <a:pt x="558301" y="34784"/>
                      <a:pt x="599269" y="0"/>
                      <a:pt x="65047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Freeform 18"/>
              <p:cNvSpPr>
                <a:spLocks/>
              </p:cNvSpPr>
              <p:nvPr/>
            </p:nvSpPr>
            <p:spPr bwMode="auto">
              <a:xfrm>
                <a:off x="2403913" y="1806294"/>
                <a:ext cx="428278" cy="377394"/>
              </a:xfrm>
              <a:custGeom>
                <a:avLst/>
                <a:gdLst>
                  <a:gd name="T0" fmla="*/ 235 w 235"/>
                  <a:gd name="T1" fmla="*/ 207 h 207"/>
                  <a:gd name="T2" fmla="*/ 235 w 235"/>
                  <a:gd name="T3" fmla="*/ 0 h 207"/>
                  <a:gd name="T4" fmla="*/ 0 w 235"/>
                  <a:gd name="T5" fmla="*/ 207 h 207"/>
                  <a:gd name="T6" fmla="*/ 235 w 235"/>
                  <a:gd name="T7" fmla="*/ 207 h 207"/>
                </a:gdLst>
                <a:ahLst/>
                <a:cxnLst>
                  <a:cxn ang="0">
                    <a:pos x="T0" y="T1"/>
                  </a:cxn>
                  <a:cxn ang="0">
                    <a:pos x="T2" y="T3"/>
                  </a:cxn>
                  <a:cxn ang="0">
                    <a:pos x="T4" y="T5"/>
                  </a:cxn>
                  <a:cxn ang="0">
                    <a:pos x="T6" y="T7"/>
                  </a:cxn>
                </a:cxnLst>
                <a:rect l="0" t="0" r="r" b="b"/>
                <a:pathLst>
                  <a:path w="235" h="207">
                    <a:moveTo>
                      <a:pt x="235" y="207"/>
                    </a:moveTo>
                    <a:cubicBezTo>
                      <a:pt x="235" y="0"/>
                      <a:pt x="235" y="0"/>
                      <a:pt x="235" y="0"/>
                    </a:cubicBezTo>
                    <a:cubicBezTo>
                      <a:pt x="141" y="58"/>
                      <a:pt x="62" y="132"/>
                      <a:pt x="0" y="207"/>
                    </a:cubicBezTo>
                    <a:lnTo>
                      <a:pt x="235" y="207"/>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a:spLocks/>
              </p:cNvSpPr>
              <p:nvPr/>
            </p:nvSpPr>
            <p:spPr bwMode="auto">
              <a:xfrm>
                <a:off x="2966470" y="1902408"/>
                <a:ext cx="1310277" cy="1201441"/>
              </a:xfrm>
              <a:custGeom>
                <a:avLst/>
                <a:gdLst>
                  <a:gd name="connsiteX0" fmla="*/ 1318419 w 1471613"/>
                  <a:gd name="connsiteY0" fmla="*/ 0 h 1349376"/>
                  <a:gd name="connsiteX1" fmla="*/ 1410822 w 1471613"/>
                  <a:gd name="connsiteY1" fmla="*/ 75815 h 1349376"/>
                  <a:gd name="connsiteX2" fmla="*/ 1396448 w 1471613"/>
                  <a:gd name="connsiteY2" fmla="*/ 135238 h 1349376"/>
                  <a:gd name="connsiteX3" fmla="*/ 1363594 w 1471613"/>
                  <a:gd name="connsiteY3" fmla="*/ 192612 h 1349376"/>
                  <a:gd name="connsiteX4" fmla="*/ 1365647 w 1471613"/>
                  <a:gd name="connsiteY4" fmla="*/ 192612 h 1349376"/>
                  <a:gd name="connsiteX5" fmla="*/ 1355380 w 1471613"/>
                  <a:gd name="connsiteY5" fmla="*/ 227446 h 1349376"/>
                  <a:gd name="connsiteX6" fmla="*/ 1355380 w 1471613"/>
                  <a:gd name="connsiteY6" fmla="*/ 465138 h 1349376"/>
                  <a:gd name="connsiteX7" fmla="*/ 1471613 w 1471613"/>
                  <a:gd name="connsiteY7" fmla="*/ 465138 h 1349376"/>
                  <a:gd name="connsiteX8" fmla="*/ 1471613 w 1471613"/>
                  <a:gd name="connsiteY8" fmla="*/ 1349376 h 1349376"/>
                  <a:gd name="connsiteX9" fmla="*/ 1303780 w 1471613"/>
                  <a:gd name="connsiteY9" fmla="*/ 1349376 h 1349376"/>
                  <a:gd name="connsiteX10" fmla="*/ 1303780 w 1471613"/>
                  <a:gd name="connsiteY10" fmla="*/ 1263409 h 1349376"/>
                  <a:gd name="connsiteX11" fmla="*/ 1305826 w 1471613"/>
                  <a:gd name="connsiteY11" fmla="*/ 1263409 h 1349376"/>
                  <a:gd name="connsiteX12" fmla="*/ 1311967 w 1471613"/>
                  <a:gd name="connsiteY12" fmla="*/ 1232706 h 1349376"/>
                  <a:gd name="connsiteX13" fmla="*/ 1336528 w 1471613"/>
                  <a:gd name="connsiteY13" fmla="*/ 1189722 h 1349376"/>
                  <a:gd name="connsiteX14" fmla="*/ 1359042 w 1471613"/>
                  <a:gd name="connsiteY14" fmla="*/ 1116036 h 1349376"/>
                  <a:gd name="connsiteX15" fmla="*/ 1221910 w 1471613"/>
                  <a:gd name="connsiteY15" fmla="*/ 997318 h 1349376"/>
                  <a:gd name="connsiteX16" fmla="*/ 1084778 w 1471613"/>
                  <a:gd name="connsiteY16" fmla="*/ 1105801 h 1349376"/>
                  <a:gd name="connsiteX17" fmla="*/ 1084778 w 1471613"/>
                  <a:gd name="connsiteY17" fmla="*/ 1107848 h 1349376"/>
                  <a:gd name="connsiteX18" fmla="*/ 1084778 w 1471613"/>
                  <a:gd name="connsiteY18" fmla="*/ 1109895 h 1349376"/>
                  <a:gd name="connsiteX19" fmla="*/ 1107292 w 1471613"/>
                  <a:gd name="connsiteY19" fmla="*/ 1189722 h 1349376"/>
                  <a:gd name="connsiteX20" fmla="*/ 1131853 w 1471613"/>
                  <a:gd name="connsiteY20" fmla="*/ 1236800 h 1349376"/>
                  <a:gd name="connsiteX21" fmla="*/ 1140040 w 1471613"/>
                  <a:gd name="connsiteY21" fmla="*/ 1263409 h 1349376"/>
                  <a:gd name="connsiteX22" fmla="*/ 1140040 w 1471613"/>
                  <a:gd name="connsiteY22" fmla="*/ 1349376 h 1349376"/>
                  <a:gd name="connsiteX23" fmla="*/ 769582 w 1471613"/>
                  <a:gd name="connsiteY23" fmla="*/ 1349376 h 1349376"/>
                  <a:gd name="connsiteX24" fmla="*/ 765175 w 1471613"/>
                  <a:gd name="connsiteY24" fmla="*/ 1349376 h 1349376"/>
                  <a:gd name="connsiteX25" fmla="*/ 659085 w 1471613"/>
                  <a:gd name="connsiteY25" fmla="*/ 1349376 h 1349376"/>
                  <a:gd name="connsiteX26" fmla="*/ 528549 w 1471613"/>
                  <a:gd name="connsiteY26" fmla="*/ 1349376 h 1349376"/>
                  <a:gd name="connsiteX27" fmla="*/ 376302 w 1471613"/>
                  <a:gd name="connsiteY27" fmla="*/ 1349376 h 1349376"/>
                  <a:gd name="connsiteX28" fmla="*/ 200676 w 1471613"/>
                  <a:gd name="connsiteY28" fmla="*/ 1349376 h 1349376"/>
                  <a:gd name="connsiteX29" fmla="*/ 0 w 1471613"/>
                  <a:gd name="connsiteY29" fmla="*/ 1349376 h 1349376"/>
                  <a:gd name="connsiteX30" fmla="*/ 0 w 1471613"/>
                  <a:gd name="connsiteY30" fmla="*/ 1347649 h 1349376"/>
                  <a:gd name="connsiteX31" fmla="*/ 0 w 1471613"/>
                  <a:gd name="connsiteY31" fmla="*/ 1335560 h 1349376"/>
                  <a:gd name="connsiteX32" fmla="*/ 0 w 1471613"/>
                  <a:gd name="connsiteY32" fmla="*/ 1322391 h 1349376"/>
                  <a:gd name="connsiteX33" fmla="*/ 0 w 1471613"/>
                  <a:gd name="connsiteY33" fmla="*/ 1302746 h 1349376"/>
                  <a:gd name="connsiteX34" fmla="*/ 0 w 1471613"/>
                  <a:gd name="connsiteY34" fmla="*/ 1275330 h 1349376"/>
                  <a:gd name="connsiteX35" fmla="*/ 0 w 1471613"/>
                  <a:gd name="connsiteY35" fmla="*/ 1238846 h 1349376"/>
                  <a:gd name="connsiteX36" fmla="*/ 0 w 1471613"/>
                  <a:gd name="connsiteY36" fmla="*/ 1192001 h 1349376"/>
                  <a:gd name="connsiteX37" fmla="*/ 0 w 1471613"/>
                  <a:gd name="connsiteY37" fmla="*/ 1133498 h 1349376"/>
                  <a:gd name="connsiteX38" fmla="*/ 0 w 1471613"/>
                  <a:gd name="connsiteY38" fmla="*/ 1062042 h 1349376"/>
                  <a:gd name="connsiteX39" fmla="*/ 0 w 1471613"/>
                  <a:gd name="connsiteY39" fmla="*/ 976338 h 1349376"/>
                  <a:gd name="connsiteX40" fmla="*/ 0 w 1471613"/>
                  <a:gd name="connsiteY40" fmla="*/ 875091 h 1349376"/>
                  <a:gd name="connsiteX41" fmla="*/ 0 w 1471613"/>
                  <a:gd name="connsiteY41" fmla="*/ 757006 h 1349376"/>
                  <a:gd name="connsiteX42" fmla="*/ 0 w 1471613"/>
                  <a:gd name="connsiteY42" fmla="*/ 620786 h 1349376"/>
                  <a:gd name="connsiteX43" fmla="*/ 0 w 1471613"/>
                  <a:gd name="connsiteY43" fmla="*/ 465138 h 1349376"/>
                  <a:gd name="connsiteX44" fmla="*/ 2874 w 1471613"/>
                  <a:gd name="connsiteY44" fmla="*/ 465138 h 1349376"/>
                  <a:gd name="connsiteX45" fmla="*/ 22994 w 1471613"/>
                  <a:gd name="connsiteY45" fmla="*/ 465138 h 1349376"/>
                  <a:gd name="connsiteX46" fmla="*/ 44910 w 1471613"/>
                  <a:gd name="connsiteY46" fmla="*/ 465138 h 1349376"/>
                  <a:gd name="connsiteX47" fmla="*/ 77605 w 1471613"/>
                  <a:gd name="connsiteY47" fmla="*/ 465138 h 1349376"/>
                  <a:gd name="connsiteX48" fmla="*/ 123233 w 1471613"/>
                  <a:gd name="connsiteY48" fmla="*/ 465138 h 1349376"/>
                  <a:gd name="connsiteX49" fmla="*/ 183952 w 1471613"/>
                  <a:gd name="connsiteY49" fmla="*/ 465138 h 1349376"/>
                  <a:gd name="connsiteX50" fmla="*/ 261916 w 1471613"/>
                  <a:gd name="connsiteY50" fmla="*/ 465138 h 1349376"/>
                  <a:gd name="connsiteX51" fmla="*/ 359281 w 1471613"/>
                  <a:gd name="connsiteY51" fmla="*/ 465138 h 1349376"/>
                  <a:gd name="connsiteX52" fmla="*/ 478203 w 1471613"/>
                  <a:gd name="connsiteY52" fmla="*/ 465138 h 1349376"/>
                  <a:gd name="connsiteX53" fmla="*/ 620837 w 1471613"/>
                  <a:gd name="connsiteY53" fmla="*/ 465138 h 1349376"/>
                  <a:gd name="connsiteX54" fmla="*/ 789339 w 1471613"/>
                  <a:gd name="connsiteY54" fmla="*/ 465138 h 1349376"/>
                  <a:gd name="connsiteX55" fmla="*/ 985866 w 1471613"/>
                  <a:gd name="connsiteY55" fmla="*/ 465138 h 1349376"/>
                  <a:gd name="connsiteX56" fmla="*/ 1212572 w 1471613"/>
                  <a:gd name="connsiteY56" fmla="*/ 465138 h 1349376"/>
                  <a:gd name="connsiteX57" fmla="*/ 1260475 w 1471613"/>
                  <a:gd name="connsiteY57" fmla="*/ 465138 h 1349376"/>
                  <a:gd name="connsiteX58" fmla="*/ 1281458 w 1471613"/>
                  <a:gd name="connsiteY58" fmla="*/ 465138 h 1349376"/>
                  <a:gd name="connsiteX59" fmla="*/ 1279405 w 1471613"/>
                  <a:gd name="connsiteY59" fmla="*/ 227446 h 1349376"/>
                  <a:gd name="connsiteX60" fmla="*/ 1269138 w 1471613"/>
                  <a:gd name="connsiteY60" fmla="*/ 188514 h 1349376"/>
                  <a:gd name="connsiteX61" fmla="*/ 1240390 w 1471613"/>
                  <a:gd name="connsiteY61" fmla="*/ 135238 h 1349376"/>
                  <a:gd name="connsiteX62" fmla="*/ 1223963 w 1471613"/>
                  <a:gd name="connsiteY62" fmla="*/ 79914 h 1349376"/>
                  <a:gd name="connsiteX63" fmla="*/ 1318419 w 1471613"/>
                  <a:gd name="connsiteY63" fmla="*/ 0 h 13493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1471613" h="1349376">
                    <a:moveTo>
                      <a:pt x="1318419" y="0"/>
                    </a:moveTo>
                    <a:cubicBezTo>
                      <a:pt x="1367701" y="0"/>
                      <a:pt x="1406715" y="32785"/>
                      <a:pt x="1410822" y="75815"/>
                    </a:cubicBezTo>
                    <a:cubicBezTo>
                      <a:pt x="1412875" y="98355"/>
                      <a:pt x="1408768" y="116797"/>
                      <a:pt x="1396448" y="135238"/>
                    </a:cubicBezTo>
                    <a:cubicBezTo>
                      <a:pt x="1380021" y="155729"/>
                      <a:pt x="1373861" y="168023"/>
                      <a:pt x="1363594" y="192612"/>
                    </a:cubicBezTo>
                    <a:cubicBezTo>
                      <a:pt x="1363594" y="192612"/>
                      <a:pt x="1363594" y="192612"/>
                      <a:pt x="1365647" y="192612"/>
                    </a:cubicBezTo>
                    <a:lnTo>
                      <a:pt x="1355380" y="227446"/>
                    </a:lnTo>
                    <a:cubicBezTo>
                      <a:pt x="1355380" y="227446"/>
                      <a:pt x="1355380" y="227446"/>
                      <a:pt x="1355380" y="465138"/>
                    </a:cubicBezTo>
                    <a:lnTo>
                      <a:pt x="1471613" y="465138"/>
                    </a:lnTo>
                    <a:cubicBezTo>
                      <a:pt x="1471613" y="465138"/>
                      <a:pt x="1471613" y="465138"/>
                      <a:pt x="1471613" y="1349376"/>
                    </a:cubicBezTo>
                    <a:cubicBezTo>
                      <a:pt x="1471613" y="1349376"/>
                      <a:pt x="1471613" y="1349376"/>
                      <a:pt x="1303780" y="1349376"/>
                    </a:cubicBezTo>
                    <a:cubicBezTo>
                      <a:pt x="1303780" y="1349376"/>
                      <a:pt x="1303780" y="1349376"/>
                      <a:pt x="1303780" y="1263409"/>
                    </a:cubicBezTo>
                    <a:cubicBezTo>
                      <a:pt x="1303780" y="1263409"/>
                      <a:pt x="1303780" y="1263409"/>
                      <a:pt x="1305826" y="1263409"/>
                    </a:cubicBezTo>
                    <a:cubicBezTo>
                      <a:pt x="1305826" y="1263409"/>
                      <a:pt x="1305826" y="1263409"/>
                      <a:pt x="1311967" y="1232706"/>
                    </a:cubicBezTo>
                    <a:cubicBezTo>
                      <a:pt x="1318107" y="1216331"/>
                      <a:pt x="1324247" y="1208144"/>
                      <a:pt x="1336528" y="1189722"/>
                    </a:cubicBezTo>
                    <a:cubicBezTo>
                      <a:pt x="1352902" y="1167207"/>
                      <a:pt x="1361089" y="1142645"/>
                      <a:pt x="1359042" y="1116036"/>
                    </a:cubicBezTo>
                    <a:cubicBezTo>
                      <a:pt x="1359042" y="1050536"/>
                      <a:pt x="1297639" y="997318"/>
                      <a:pt x="1221910" y="997318"/>
                    </a:cubicBezTo>
                    <a:cubicBezTo>
                      <a:pt x="1150273" y="997318"/>
                      <a:pt x="1090918" y="1044396"/>
                      <a:pt x="1084778" y="1105801"/>
                    </a:cubicBezTo>
                    <a:cubicBezTo>
                      <a:pt x="1084778" y="1105801"/>
                      <a:pt x="1084778" y="1105801"/>
                      <a:pt x="1084778" y="1107848"/>
                    </a:cubicBezTo>
                    <a:cubicBezTo>
                      <a:pt x="1084778" y="1107848"/>
                      <a:pt x="1084778" y="1109895"/>
                      <a:pt x="1084778" y="1109895"/>
                    </a:cubicBezTo>
                    <a:cubicBezTo>
                      <a:pt x="1082731" y="1140598"/>
                      <a:pt x="1088871" y="1167207"/>
                      <a:pt x="1107292" y="1189722"/>
                    </a:cubicBezTo>
                    <a:cubicBezTo>
                      <a:pt x="1121619" y="1208144"/>
                      <a:pt x="1125712" y="1218378"/>
                      <a:pt x="1131853" y="1236800"/>
                    </a:cubicBezTo>
                    <a:cubicBezTo>
                      <a:pt x="1131853" y="1236800"/>
                      <a:pt x="1131853" y="1236800"/>
                      <a:pt x="1140040" y="1263409"/>
                    </a:cubicBezTo>
                    <a:cubicBezTo>
                      <a:pt x="1140040" y="1263409"/>
                      <a:pt x="1140040" y="1263409"/>
                      <a:pt x="1140040" y="1349376"/>
                    </a:cubicBezTo>
                    <a:cubicBezTo>
                      <a:pt x="1140040" y="1349376"/>
                      <a:pt x="1140040" y="1349376"/>
                      <a:pt x="769582" y="1349376"/>
                    </a:cubicBezTo>
                    <a:lnTo>
                      <a:pt x="765175" y="1349376"/>
                    </a:lnTo>
                    <a:lnTo>
                      <a:pt x="659085" y="1349376"/>
                    </a:lnTo>
                    <a:lnTo>
                      <a:pt x="528549" y="1349376"/>
                    </a:lnTo>
                    <a:lnTo>
                      <a:pt x="376302" y="1349376"/>
                    </a:lnTo>
                    <a:lnTo>
                      <a:pt x="200676" y="1349376"/>
                    </a:lnTo>
                    <a:lnTo>
                      <a:pt x="0" y="1349376"/>
                    </a:lnTo>
                    <a:lnTo>
                      <a:pt x="0" y="1347649"/>
                    </a:lnTo>
                    <a:lnTo>
                      <a:pt x="0" y="1335560"/>
                    </a:lnTo>
                    <a:lnTo>
                      <a:pt x="0" y="1322391"/>
                    </a:lnTo>
                    <a:lnTo>
                      <a:pt x="0" y="1302746"/>
                    </a:lnTo>
                    <a:lnTo>
                      <a:pt x="0" y="1275330"/>
                    </a:lnTo>
                    <a:lnTo>
                      <a:pt x="0" y="1238846"/>
                    </a:lnTo>
                    <a:lnTo>
                      <a:pt x="0" y="1192001"/>
                    </a:lnTo>
                    <a:lnTo>
                      <a:pt x="0" y="1133498"/>
                    </a:lnTo>
                    <a:lnTo>
                      <a:pt x="0" y="1062042"/>
                    </a:lnTo>
                    <a:lnTo>
                      <a:pt x="0" y="976338"/>
                    </a:lnTo>
                    <a:lnTo>
                      <a:pt x="0" y="875091"/>
                    </a:lnTo>
                    <a:lnTo>
                      <a:pt x="0" y="757006"/>
                    </a:lnTo>
                    <a:lnTo>
                      <a:pt x="0" y="620786"/>
                    </a:lnTo>
                    <a:lnTo>
                      <a:pt x="0" y="465138"/>
                    </a:lnTo>
                    <a:lnTo>
                      <a:pt x="2874" y="465138"/>
                    </a:lnTo>
                    <a:lnTo>
                      <a:pt x="22994" y="465138"/>
                    </a:lnTo>
                    <a:lnTo>
                      <a:pt x="44910" y="465138"/>
                    </a:lnTo>
                    <a:lnTo>
                      <a:pt x="77605" y="465138"/>
                    </a:lnTo>
                    <a:lnTo>
                      <a:pt x="123233" y="465138"/>
                    </a:lnTo>
                    <a:lnTo>
                      <a:pt x="183952" y="465138"/>
                    </a:lnTo>
                    <a:lnTo>
                      <a:pt x="261916" y="465138"/>
                    </a:lnTo>
                    <a:lnTo>
                      <a:pt x="359281" y="465138"/>
                    </a:lnTo>
                    <a:lnTo>
                      <a:pt x="478203" y="465138"/>
                    </a:lnTo>
                    <a:lnTo>
                      <a:pt x="620837" y="465138"/>
                    </a:lnTo>
                    <a:lnTo>
                      <a:pt x="789339" y="465138"/>
                    </a:lnTo>
                    <a:lnTo>
                      <a:pt x="985866" y="465138"/>
                    </a:lnTo>
                    <a:lnTo>
                      <a:pt x="1212572" y="465138"/>
                    </a:lnTo>
                    <a:lnTo>
                      <a:pt x="1260475" y="465138"/>
                    </a:lnTo>
                    <a:lnTo>
                      <a:pt x="1281458" y="465138"/>
                    </a:lnTo>
                    <a:cubicBezTo>
                      <a:pt x="1281458" y="465138"/>
                      <a:pt x="1281458" y="465138"/>
                      <a:pt x="1279405" y="227446"/>
                    </a:cubicBezTo>
                    <a:cubicBezTo>
                      <a:pt x="1279405" y="227446"/>
                      <a:pt x="1279405" y="227446"/>
                      <a:pt x="1269138" y="188514"/>
                    </a:cubicBezTo>
                    <a:cubicBezTo>
                      <a:pt x="1260924" y="165974"/>
                      <a:pt x="1254764" y="155729"/>
                      <a:pt x="1240390" y="135238"/>
                    </a:cubicBezTo>
                    <a:cubicBezTo>
                      <a:pt x="1228070" y="118846"/>
                      <a:pt x="1223963" y="100404"/>
                      <a:pt x="1223963" y="79914"/>
                    </a:cubicBezTo>
                    <a:cubicBezTo>
                      <a:pt x="1223963" y="36883"/>
                      <a:pt x="1267084" y="0"/>
                      <a:pt x="1318419"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Freeform 20"/>
              <p:cNvSpPr>
                <a:spLocks/>
              </p:cNvSpPr>
              <p:nvPr/>
            </p:nvSpPr>
            <p:spPr bwMode="auto">
              <a:xfrm>
                <a:off x="2966470" y="2316552"/>
                <a:ext cx="1122286" cy="787297"/>
              </a:xfrm>
              <a:custGeom>
                <a:avLst/>
                <a:gdLst>
                  <a:gd name="T0" fmla="*/ 794 w 794"/>
                  <a:gd name="T1" fmla="*/ 0 h 557"/>
                  <a:gd name="T2" fmla="*/ 0 w 794"/>
                  <a:gd name="T3" fmla="*/ 0 h 557"/>
                  <a:gd name="T4" fmla="*/ 0 w 794"/>
                  <a:gd name="T5" fmla="*/ 557 h 557"/>
                  <a:gd name="T6" fmla="*/ 482 w 794"/>
                  <a:gd name="T7" fmla="*/ 557 h 557"/>
                  <a:gd name="T8" fmla="*/ 794 w 794"/>
                  <a:gd name="T9" fmla="*/ 0 h 557"/>
                </a:gdLst>
                <a:ahLst/>
                <a:cxnLst>
                  <a:cxn ang="0">
                    <a:pos x="T0" y="T1"/>
                  </a:cxn>
                  <a:cxn ang="0">
                    <a:pos x="T2" y="T3"/>
                  </a:cxn>
                  <a:cxn ang="0">
                    <a:pos x="T4" y="T5"/>
                  </a:cxn>
                  <a:cxn ang="0">
                    <a:pos x="T6" y="T7"/>
                  </a:cxn>
                  <a:cxn ang="0">
                    <a:pos x="T8" y="T9"/>
                  </a:cxn>
                </a:cxnLst>
                <a:rect l="0" t="0" r="r" b="b"/>
                <a:pathLst>
                  <a:path w="794" h="557">
                    <a:moveTo>
                      <a:pt x="794" y="0"/>
                    </a:moveTo>
                    <a:lnTo>
                      <a:pt x="0" y="0"/>
                    </a:lnTo>
                    <a:lnTo>
                      <a:pt x="0" y="557"/>
                    </a:lnTo>
                    <a:lnTo>
                      <a:pt x="482" y="557"/>
                    </a:lnTo>
                    <a:lnTo>
                      <a:pt x="794" y="0"/>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21"/>
              <p:cNvSpPr>
                <a:spLocks/>
              </p:cNvSpPr>
              <p:nvPr/>
            </p:nvSpPr>
            <p:spPr bwMode="auto">
              <a:xfrm>
                <a:off x="3150220" y="4530028"/>
                <a:ext cx="250183" cy="416971"/>
              </a:xfrm>
              <a:custGeom>
                <a:avLst/>
                <a:gdLst>
                  <a:gd name="T0" fmla="*/ 0 w 137"/>
                  <a:gd name="T1" fmla="*/ 178 h 229"/>
                  <a:gd name="T2" fmla="*/ 0 w 137"/>
                  <a:gd name="T3" fmla="*/ 229 h 229"/>
                  <a:gd name="T4" fmla="*/ 137 w 137"/>
                  <a:gd name="T5" fmla="*/ 229 h 229"/>
                  <a:gd name="T6" fmla="*/ 137 w 137"/>
                  <a:gd name="T7" fmla="*/ 178 h 229"/>
                  <a:gd name="T8" fmla="*/ 106 w 137"/>
                  <a:gd name="T9" fmla="*/ 120 h 229"/>
                  <a:gd name="T10" fmla="*/ 134 w 137"/>
                  <a:gd name="T11" fmla="*/ 66 h 229"/>
                  <a:gd name="T12" fmla="*/ 68 w 137"/>
                  <a:gd name="T13" fmla="*/ 0 h 229"/>
                  <a:gd name="T14" fmla="*/ 3 w 137"/>
                  <a:gd name="T15" fmla="*/ 66 h 229"/>
                  <a:gd name="T16" fmla="*/ 31 w 137"/>
                  <a:gd name="T17" fmla="*/ 120 h 229"/>
                  <a:gd name="T18" fmla="*/ 0 w 137"/>
                  <a:gd name="T19" fmla="*/ 178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7" h="229">
                    <a:moveTo>
                      <a:pt x="0" y="178"/>
                    </a:moveTo>
                    <a:cubicBezTo>
                      <a:pt x="0" y="229"/>
                      <a:pt x="0" y="229"/>
                      <a:pt x="0" y="229"/>
                    </a:cubicBezTo>
                    <a:cubicBezTo>
                      <a:pt x="137" y="229"/>
                      <a:pt x="137" y="229"/>
                      <a:pt x="137" y="229"/>
                    </a:cubicBezTo>
                    <a:cubicBezTo>
                      <a:pt x="137" y="178"/>
                      <a:pt x="137" y="178"/>
                      <a:pt x="137" y="178"/>
                    </a:cubicBezTo>
                    <a:cubicBezTo>
                      <a:pt x="137" y="154"/>
                      <a:pt x="125" y="133"/>
                      <a:pt x="106" y="120"/>
                    </a:cubicBezTo>
                    <a:cubicBezTo>
                      <a:pt x="123" y="108"/>
                      <a:pt x="134" y="89"/>
                      <a:pt x="134" y="66"/>
                    </a:cubicBezTo>
                    <a:cubicBezTo>
                      <a:pt x="134" y="30"/>
                      <a:pt x="105" y="0"/>
                      <a:pt x="68" y="0"/>
                    </a:cubicBezTo>
                    <a:cubicBezTo>
                      <a:pt x="32" y="0"/>
                      <a:pt x="3" y="30"/>
                      <a:pt x="3" y="66"/>
                    </a:cubicBezTo>
                    <a:cubicBezTo>
                      <a:pt x="3" y="89"/>
                      <a:pt x="14" y="108"/>
                      <a:pt x="31" y="120"/>
                    </a:cubicBezTo>
                    <a:cubicBezTo>
                      <a:pt x="12" y="133"/>
                      <a:pt x="0" y="154"/>
                      <a:pt x="0" y="17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22"/>
              <p:cNvSpPr>
                <a:spLocks/>
              </p:cNvSpPr>
              <p:nvPr/>
            </p:nvSpPr>
            <p:spPr bwMode="auto">
              <a:xfrm>
                <a:off x="2017213" y="5710267"/>
                <a:ext cx="2701120" cy="951258"/>
              </a:xfrm>
              <a:custGeom>
                <a:avLst/>
                <a:gdLst>
                  <a:gd name="T0" fmla="*/ 0 w 1911"/>
                  <a:gd name="T1" fmla="*/ 673 h 673"/>
                  <a:gd name="T2" fmla="*/ 249 w 1911"/>
                  <a:gd name="T3" fmla="*/ 0 h 673"/>
                  <a:gd name="T4" fmla="*/ 1600 w 1911"/>
                  <a:gd name="T5" fmla="*/ 290 h 673"/>
                  <a:gd name="T6" fmla="*/ 1600 w 1911"/>
                  <a:gd name="T7" fmla="*/ 243 h 673"/>
                  <a:gd name="T8" fmla="*/ 1911 w 1911"/>
                  <a:gd name="T9" fmla="*/ 673 h 673"/>
                  <a:gd name="T10" fmla="*/ 0 w 1911"/>
                  <a:gd name="T11" fmla="*/ 673 h 673"/>
                </a:gdLst>
                <a:ahLst/>
                <a:cxnLst>
                  <a:cxn ang="0">
                    <a:pos x="T0" y="T1"/>
                  </a:cxn>
                  <a:cxn ang="0">
                    <a:pos x="T2" y="T3"/>
                  </a:cxn>
                  <a:cxn ang="0">
                    <a:pos x="T4" y="T5"/>
                  </a:cxn>
                  <a:cxn ang="0">
                    <a:pos x="T6" y="T7"/>
                  </a:cxn>
                  <a:cxn ang="0">
                    <a:pos x="T8" y="T9"/>
                  </a:cxn>
                  <a:cxn ang="0">
                    <a:pos x="T10" y="T11"/>
                  </a:cxn>
                </a:cxnLst>
                <a:rect l="0" t="0" r="r" b="b"/>
                <a:pathLst>
                  <a:path w="1911" h="673">
                    <a:moveTo>
                      <a:pt x="0" y="673"/>
                    </a:moveTo>
                    <a:lnTo>
                      <a:pt x="249" y="0"/>
                    </a:lnTo>
                    <a:lnTo>
                      <a:pt x="1600" y="290"/>
                    </a:lnTo>
                    <a:lnTo>
                      <a:pt x="1600" y="243"/>
                    </a:lnTo>
                    <a:lnTo>
                      <a:pt x="1911" y="673"/>
                    </a:lnTo>
                    <a:lnTo>
                      <a:pt x="0" y="673"/>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23"/>
              <p:cNvSpPr>
                <a:spLocks/>
              </p:cNvSpPr>
              <p:nvPr/>
            </p:nvSpPr>
            <p:spPr bwMode="auto">
              <a:xfrm>
                <a:off x="2367164" y="5235345"/>
                <a:ext cx="1909583" cy="884825"/>
              </a:xfrm>
              <a:custGeom>
                <a:avLst/>
                <a:gdLst>
                  <a:gd name="T0" fmla="*/ 1351 w 1351"/>
                  <a:gd name="T1" fmla="*/ 626 h 626"/>
                  <a:gd name="T2" fmla="*/ 0 w 1351"/>
                  <a:gd name="T3" fmla="*/ 336 h 626"/>
                  <a:gd name="T4" fmla="*/ 113 w 1351"/>
                  <a:gd name="T5" fmla="*/ 0 h 626"/>
                  <a:gd name="T6" fmla="*/ 1351 w 1351"/>
                  <a:gd name="T7" fmla="*/ 288 h 626"/>
                  <a:gd name="T8" fmla="*/ 1351 w 1351"/>
                  <a:gd name="T9" fmla="*/ 626 h 626"/>
                </a:gdLst>
                <a:ahLst/>
                <a:cxnLst>
                  <a:cxn ang="0">
                    <a:pos x="T0" y="T1"/>
                  </a:cxn>
                  <a:cxn ang="0">
                    <a:pos x="T2" y="T3"/>
                  </a:cxn>
                  <a:cxn ang="0">
                    <a:pos x="T4" y="T5"/>
                  </a:cxn>
                  <a:cxn ang="0">
                    <a:pos x="T6" y="T7"/>
                  </a:cxn>
                  <a:cxn ang="0">
                    <a:pos x="T8" y="T9"/>
                  </a:cxn>
                </a:cxnLst>
                <a:rect l="0" t="0" r="r" b="b"/>
                <a:pathLst>
                  <a:path w="1351" h="626">
                    <a:moveTo>
                      <a:pt x="1351" y="626"/>
                    </a:moveTo>
                    <a:lnTo>
                      <a:pt x="0" y="336"/>
                    </a:lnTo>
                    <a:lnTo>
                      <a:pt x="113" y="0"/>
                    </a:lnTo>
                    <a:lnTo>
                      <a:pt x="1351" y="288"/>
                    </a:lnTo>
                    <a:lnTo>
                      <a:pt x="1351" y="626"/>
                    </a:lnTo>
                    <a:close/>
                  </a:path>
                </a:pathLst>
              </a:custGeom>
              <a:solidFill>
                <a:schemeClr val="bg1">
                  <a:lumMod val="95000"/>
                </a:schemeClr>
              </a:solidFill>
              <a:ln>
                <a:noFill/>
              </a:ln>
              <a:effectLst>
                <a:outerShdw blurRad="63500" sx="102000" sy="102000" algn="ctr" rotWithShape="0">
                  <a:prstClr val="black">
                    <a:alpha val="4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Freeform 824"/>
              <p:cNvSpPr>
                <a:spLocks noEditPoints="1"/>
              </p:cNvSpPr>
              <p:nvPr/>
            </p:nvSpPr>
            <p:spPr bwMode="auto">
              <a:xfrm>
                <a:off x="4767217" y="4544163"/>
                <a:ext cx="316615" cy="309548"/>
              </a:xfrm>
              <a:custGeom>
                <a:avLst/>
                <a:gdLst>
                  <a:gd name="T0" fmla="*/ 224 w 224"/>
                  <a:gd name="T1" fmla="*/ 159 h 219"/>
                  <a:gd name="T2" fmla="*/ 224 w 224"/>
                  <a:gd name="T3" fmla="*/ 0 h 219"/>
                  <a:gd name="T4" fmla="*/ 0 w 224"/>
                  <a:gd name="T5" fmla="*/ 0 h 219"/>
                  <a:gd name="T6" fmla="*/ 0 w 224"/>
                  <a:gd name="T7" fmla="*/ 159 h 219"/>
                  <a:gd name="T8" fmla="*/ 93 w 224"/>
                  <a:gd name="T9" fmla="*/ 159 h 219"/>
                  <a:gd name="T10" fmla="*/ 93 w 224"/>
                  <a:gd name="T11" fmla="*/ 191 h 219"/>
                  <a:gd name="T12" fmla="*/ 60 w 224"/>
                  <a:gd name="T13" fmla="*/ 191 h 219"/>
                  <a:gd name="T14" fmla="*/ 60 w 224"/>
                  <a:gd name="T15" fmla="*/ 219 h 219"/>
                  <a:gd name="T16" fmla="*/ 165 w 224"/>
                  <a:gd name="T17" fmla="*/ 219 h 219"/>
                  <a:gd name="T18" fmla="*/ 165 w 224"/>
                  <a:gd name="T19" fmla="*/ 191 h 219"/>
                  <a:gd name="T20" fmla="*/ 133 w 224"/>
                  <a:gd name="T21" fmla="*/ 191 h 219"/>
                  <a:gd name="T22" fmla="*/ 133 w 224"/>
                  <a:gd name="T23" fmla="*/ 159 h 219"/>
                  <a:gd name="T24" fmla="*/ 224 w 224"/>
                  <a:gd name="T25" fmla="*/ 159 h 219"/>
                  <a:gd name="T26" fmla="*/ 27 w 224"/>
                  <a:gd name="T27" fmla="*/ 23 h 219"/>
                  <a:gd name="T28" fmla="*/ 198 w 224"/>
                  <a:gd name="T29" fmla="*/ 23 h 219"/>
                  <a:gd name="T30" fmla="*/ 198 w 224"/>
                  <a:gd name="T31" fmla="*/ 137 h 219"/>
                  <a:gd name="T32" fmla="*/ 27 w 224"/>
                  <a:gd name="T33" fmla="*/ 137 h 219"/>
                  <a:gd name="T34" fmla="*/ 27 w 224"/>
                  <a:gd name="T35" fmla="*/ 2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19">
                    <a:moveTo>
                      <a:pt x="224" y="159"/>
                    </a:moveTo>
                    <a:lnTo>
                      <a:pt x="224" y="0"/>
                    </a:lnTo>
                    <a:lnTo>
                      <a:pt x="0" y="0"/>
                    </a:lnTo>
                    <a:lnTo>
                      <a:pt x="0" y="159"/>
                    </a:lnTo>
                    <a:lnTo>
                      <a:pt x="93" y="159"/>
                    </a:lnTo>
                    <a:lnTo>
                      <a:pt x="93" y="191"/>
                    </a:lnTo>
                    <a:lnTo>
                      <a:pt x="60" y="191"/>
                    </a:lnTo>
                    <a:lnTo>
                      <a:pt x="60" y="219"/>
                    </a:lnTo>
                    <a:lnTo>
                      <a:pt x="165" y="219"/>
                    </a:lnTo>
                    <a:lnTo>
                      <a:pt x="165" y="191"/>
                    </a:lnTo>
                    <a:lnTo>
                      <a:pt x="133" y="191"/>
                    </a:lnTo>
                    <a:lnTo>
                      <a:pt x="133" y="159"/>
                    </a:lnTo>
                    <a:lnTo>
                      <a:pt x="224" y="159"/>
                    </a:lnTo>
                    <a:close/>
                    <a:moveTo>
                      <a:pt x="27" y="23"/>
                    </a:moveTo>
                    <a:lnTo>
                      <a:pt x="198" y="23"/>
                    </a:lnTo>
                    <a:lnTo>
                      <a:pt x="198" y="137"/>
                    </a:lnTo>
                    <a:lnTo>
                      <a:pt x="27" y="137"/>
                    </a:lnTo>
                    <a:lnTo>
                      <a:pt x="27" y="2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任意多边形 32"/>
              <p:cNvSpPr>
                <a:spLocks/>
              </p:cNvSpPr>
              <p:nvPr/>
            </p:nvSpPr>
            <p:spPr bwMode="auto">
              <a:xfrm>
                <a:off x="2237124" y="3783722"/>
                <a:ext cx="1296142" cy="1163277"/>
              </a:xfrm>
              <a:custGeom>
                <a:avLst/>
                <a:gdLst>
                  <a:gd name="connsiteX0" fmla="*/ 1034487 w 1455738"/>
                  <a:gd name="connsiteY0" fmla="*/ 0 h 1306513"/>
                  <a:gd name="connsiteX1" fmla="*/ 1126665 w 1455738"/>
                  <a:gd name="connsiteY1" fmla="*/ 75774 h 1306513"/>
                  <a:gd name="connsiteX2" fmla="*/ 1110278 w 1455738"/>
                  <a:gd name="connsiteY2" fmla="*/ 135164 h 1306513"/>
                  <a:gd name="connsiteX3" fmla="*/ 1079552 w 1455738"/>
                  <a:gd name="connsiteY3" fmla="*/ 192507 h 1306513"/>
                  <a:gd name="connsiteX4" fmla="*/ 1071358 w 1455738"/>
                  <a:gd name="connsiteY4" fmla="*/ 227322 h 1306513"/>
                  <a:gd name="connsiteX5" fmla="*/ 1071358 w 1455738"/>
                  <a:gd name="connsiteY5" fmla="*/ 391957 h 1306513"/>
                  <a:gd name="connsiteX6" fmla="*/ 1071358 w 1455738"/>
                  <a:gd name="connsiteY6" fmla="*/ 422275 h 1306513"/>
                  <a:gd name="connsiteX7" fmla="*/ 1163784 w 1455738"/>
                  <a:gd name="connsiteY7" fmla="*/ 422275 h 1306513"/>
                  <a:gd name="connsiteX8" fmla="*/ 1455738 w 1455738"/>
                  <a:gd name="connsiteY8" fmla="*/ 422275 h 1306513"/>
                  <a:gd name="connsiteX9" fmla="*/ 1455738 w 1455738"/>
                  <a:gd name="connsiteY9" fmla="*/ 1306513 h 1306513"/>
                  <a:gd name="connsiteX10" fmla="*/ 1453771 w 1455738"/>
                  <a:gd name="connsiteY10" fmla="*/ 1306513 h 1306513"/>
                  <a:gd name="connsiteX11" fmla="*/ 1453770 w 1455738"/>
                  <a:gd name="connsiteY11" fmla="*/ 1306513 h 1306513"/>
                  <a:gd name="connsiteX12" fmla="*/ 1439998 w 1455738"/>
                  <a:gd name="connsiteY12" fmla="*/ 1306513 h 1306513"/>
                  <a:gd name="connsiteX13" fmla="*/ 1439996 w 1455738"/>
                  <a:gd name="connsiteY13" fmla="*/ 1306513 h 1306513"/>
                  <a:gd name="connsiteX14" fmla="*/ 1402616 w 1455738"/>
                  <a:gd name="connsiteY14" fmla="*/ 1306513 h 1306513"/>
                  <a:gd name="connsiteX15" fmla="*/ 1402610 w 1455738"/>
                  <a:gd name="connsiteY15" fmla="*/ 1306513 h 1306513"/>
                  <a:gd name="connsiteX16" fmla="*/ 1329820 w 1455738"/>
                  <a:gd name="connsiteY16" fmla="*/ 1306513 h 1306513"/>
                  <a:gd name="connsiteX17" fmla="*/ 1329805 w 1455738"/>
                  <a:gd name="connsiteY17" fmla="*/ 1306513 h 1306513"/>
                  <a:gd name="connsiteX18" fmla="*/ 1276452 w 1455738"/>
                  <a:gd name="connsiteY18" fmla="*/ 1306513 h 1306513"/>
                  <a:gd name="connsiteX19" fmla="*/ 1276431 w 1455738"/>
                  <a:gd name="connsiteY19" fmla="*/ 1306513 h 1306513"/>
                  <a:gd name="connsiteX20" fmla="*/ 1209804 w 1455738"/>
                  <a:gd name="connsiteY20" fmla="*/ 1306513 h 1306513"/>
                  <a:gd name="connsiteX21" fmla="*/ 1209775 w 1455738"/>
                  <a:gd name="connsiteY21" fmla="*/ 1306513 h 1306513"/>
                  <a:gd name="connsiteX22" fmla="*/ 1128400 w 1455738"/>
                  <a:gd name="connsiteY22" fmla="*/ 1306513 h 1306513"/>
                  <a:gd name="connsiteX23" fmla="*/ 1128362 w 1455738"/>
                  <a:gd name="connsiteY23" fmla="*/ 1306513 h 1306513"/>
                  <a:gd name="connsiteX24" fmla="*/ 1030764 w 1455738"/>
                  <a:gd name="connsiteY24" fmla="*/ 1306513 h 1306513"/>
                  <a:gd name="connsiteX25" fmla="*/ 1030714 w 1455738"/>
                  <a:gd name="connsiteY25" fmla="*/ 1306513 h 1306513"/>
                  <a:gd name="connsiteX26" fmla="*/ 915421 w 1455738"/>
                  <a:gd name="connsiteY26" fmla="*/ 1306513 h 1306513"/>
                  <a:gd name="connsiteX27" fmla="*/ 915358 w 1455738"/>
                  <a:gd name="connsiteY27" fmla="*/ 1306513 h 1306513"/>
                  <a:gd name="connsiteX28" fmla="*/ 780895 w 1455738"/>
                  <a:gd name="connsiteY28" fmla="*/ 1306513 h 1306513"/>
                  <a:gd name="connsiteX29" fmla="*/ 780816 w 1455738"/>
                  <a:gd name="connsiteY29" fmla="*/ 1306513 h 1306513"/>
                  <a:gd name="connsiteX30" fmla="*/ 625711 w 1455738"/>
                  <a:gd name="connsiteY30" fmla="*/ 1306513 h 1306513"/>
                  <a:gd name="connsiteX31" fmla="*/ 625614 w 1455738"/>
                  <a:gd name="connsiteY31" fmla="*/ 1306513 h 1306513"/>
                  <a:gd name="connsiteX32" fmla="*/ 448392 w 1455738"/>
                  <a:gd name="connsiteY32" fmla="*/ 1306513 h 1306513"/>
                  <a:gd name="connsiteX33" fmla="*/ 448274 w 1455738"/>
                  <a:gd name="connsiteY33" fmla="*/ 1306513 h 1306513"/>
                  <a:gd name="connsiteX34" fmla="*/ 454392 w 1455738"/>
                  <a:gd name="connsiteY34" fmla="*/ 1159748 h 1306513"/>
                  <a:gd name="connsiteX35" fmla="*/ 454097 w 1455738"/>
                  <a:gd name="connsiteY35" fmla="*/ 1149710 h 1306513"/>
                  <a:gd name="connsiteX36" fmla="*/ 451890 w 1455738"/>
                  <a:gd name="connsiteY36" fmla="*/ 1084750 h 1306513"/>
                  <a:gd name="connsiteX37" fmla="*/ 448388 w 1455738"/>
                  <a:gd name="connsiteY37" fmla="*/ 1057991 h 1306513"/>
                  <a:gd name="connsiteX38" fmla="*/ 438243 w 1455738"/>
                  <a:gd name="connsiteY38" fmla="*/ 1002750 h 1306513"/>
                  <a:gd name="connsiteX39" fmla="*/ 429873 w 1455738"/>
                  <a:gd name="connsiteY39" fmla="*/ 974883 h 1306513"/>
                  <a:gd name="connsiteX40" fmla="*/ 425321 w 1455738"/>
                  <a:gd name="connsiteY40" fmla="*/ 963877 h 1306513"/>
                  <a:gd name="connsiteX41" fmla="*/ 403225 w 1455738"/>
                  <a:gd name="connsiteY41" fmla="*/ 929893 h 1306513"/>
                  <a:gd name="connsiteX42" fmla="*/ 403309 w 1455738"/>
                  <a:gd name="connsiteY42" fmla="*/ 929853 h 1306513"/>
                  <a:gd name="connsiteX43" fmla="*/ 281876 w 1455738"/>
                  <a:gd name="connsiteY43" fmla="*/ 803660 h 1306513"/>
                  <a:gd name="connsiteX44" fmla="*/ 0 w 1455738"/>
                  <a:gd name="connsiteY44" fmla="*/ 422275 h 1306513"/>
                  <a:gd name="connsiteX45" fmla="*/ 405395 w 1455738"/>
                  <a:gd name="connsiteY45" fmla="*/ 422275 h 1306513"/>
                  <a:gd name="connsiteX46" fmla="*/ 405395 w 1455738"/>
                  <a:gd name="connsiteY46" fmla="*/ 455025 h 1306513"/>
                  <a:gd name="connsiteX47" fmla="*/ 397206 w 1455738"/>
                  <a:gd name="connsiteY47" fmla="*/ 487774 h 1306513"/>
                  <a:gd name="connsiteX48" fmla="*/ 372636 w 1455738"/>
                  <a:gd name="connsiteY48" fmla="*/ 528711 h 1306513"/>
                  <a:gd name="connsiteX49" fmla="*/ 350114 w 1455738"/>
                  <a:gd name="connsiteY49" fmla="*/ 602398 h 1306513"/>
                  <a:gd name="connsiteX50" fmla="*/ 487294 w 1455738"/>
                  <a:gd name="connsiteY50" fmla="*/ 721115 h 1306513"/>
                  <a:gd name="connsiteX51" fmla="*/ 624473 w 1455738"/>
                  <a:gd name="connsiteY51" fmla="*/ 612632 h 1306513"/>
                  <a:gd name="connsiteX52" fmla="*/ 624473 w 1455738"/>
                  <a:gd name="connsiteY52" fmla="*/ 610585 h 1306513"/>
                  <a:gd name="connsiteX53" fmla="*/ 624473 w 1455738"/>
                  <a:gd name="connsiteY53" fmla="*/ 608538 h 1306513"/>
                  <a:gd name="connsiteX54" fmla="*/ 603998 w 1455738"/>
                  <a:gd name="connsiteY54" fmla="*/ 528711 h 1306513"/>
                  <a:gd name="connsiteX55" fmla="*/ 577381 w 1455738"/>
                  <a:gd name="connsiteY55" fmla="*/ 481634 h 1306513"/>
                  <a:gd name="connsiteX56" fmla="*/ 571239 w 1455738"/>
                  <a:gd name="connsiteY56" fmla="*/ 455025 h 1306513"/>
                  <a:gd name="connsiteX57" fmla="*/ 571239 w 1455738"/>
                  <a:gd name="connsiteY57" fmla="*/ 422275 h 1306513"/>
                  <a:gd name="connsiteX58" fmla="*/ 944387 w 1455738"/>
                  <a:gd name="connsiteY58" fmla="*/ 422275 h 1306513"/>
                  <a:gd name="connsiteX59" fmla="*/ 995568 w 1455738"/>
                  <a:gd name="connsiteY59" fmla="*/ 422275 h 1306513"/>
                  <a:gd name="connsiteX60" fmla="*/ 995568 w 1455738"/>
                  <a:gd name="connsiteY60" fmla="*/ 413077 h 1306513"/>
                  <a:gd name="connsiteX61" fmla="*/ 995568 w 1455738"/>
                  <a:gd name="connsiteY61" fmla="*/ 227322 h 1306513"/>
                  <a:gd name="connsiteX62" fmla="*/ 985326 w 1455738"/>
                  <a:gd name="connsiteY62" fmla="*/ 188411 h 1306513"/>
                  <a:gd name="connsiteX63" fmla="*/ 954600 w 1455738"/>
                  <a:gd name="connsiteY63" fmla="*/ 135164 h 1306513"/>
                  <a:gd name="connsiteX64" fmla="*/ 940262 w 1455738"/>
                  <a:gd name="connsiteY64" fmla="*/ 79870 h 1306513"/>
                  <a:gd name="connsiteX65" fmla="*/ 1034487 w 1455738"/>
                  <a:gd name="connsiteY65" fmla="*/ 0 h 1306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1455738" h="1306513">
                    <a:moveTo>
                      <a:pt x="1034487" y="0"/>
                    </a:moveTo>
                    <a:cubicBezTo>
                      <a:pt x="1083649" y="0"/>
                      <a:pt x="1122568" y="32767"/>
                      <a:pt x="1126665" y="75774"/>
                    </a:cubicBezTo>
                    <a:cubicBezTo>
                      <a:pt x="1128713" y="98301"/>
                      <a:pt x="1124616" y="116733"/>
                      <a:pt x="1110278" y="135164"/>
                    </a:cubicBezTo>
                    <a:cubicBezTo>
                      <a:pt x="1093891" y="155644"/>
                      <a:pt x="1087745" y="167931"/>
                      <a:pt x="1079552" y="192507"/>
                    </a:cubicBezTo>
                    <a:lnTo>
                      <a:pt x="1071358" y="227322"/>
                    </a:lnTo>
                    <a:cubicBezTo>
                      <a:pt x="1071358" y="227322"/>
                      <a:pt x="1071358" y="227322"/>
                      <a:pt x="1071358" y="391957"/>
                    </a:cubicBezTo>
                    <a:lnTo>
                      <a:pt x="1071358" y="422275"/>
                    </a:lnTo>
                    <a:lnTo>
                      <a:pt x="1163784" y="422275"/>
                    </a:lnTo>
                    <a:cubicBezTo>
                      <a:pt x="1248434" y="422275"/>
                      <a:pt x="1345176" y="422275"/>
                      <a:pt x="1455738" y="422275"/>
                    </a:cubicBezTo>
                    <a:cubicBezTo>
                      <a:pt x="1455738" y="422275"/>
                      <a:pt x="1455738" y="422275"/>
                      <a:pt x="1455738" y="1306513"/>
                    </a:cubicBezTo>
                    <a:lnTo>
                      <a:pt x="1453771" y="1306513"/>
                    </a:lnTo>
                    <a:lnTo>
                      <a:pt x="1453770" y="1306513"/>
                    </a:lnTo>
                    <a:lnTo>
                      <a:pt x="1439998" y="1306513"/>
                    </a:lnTo>
                    <a:lnTo>
                      <a:pt x="1439996" y="1306513"/>
                    </a:lnTo>
                    <a:lnTo>
                      <a:pt x="1402616" y="1306513"/>
                    </a:lnTo>
                    <a:lnTo>
                      <a:pt x="1402610" y="1306513"/>
                    </a:lnTo>
                    <a:lnTo>
                      <a:pt x="1329820" y="1306513"/>
                    </a:lnTo>
                    <a:lnTo>
                      <a:pt x="1329805" y="1306513"/>
                    </a:lnTo>
                    <a:lnTo>
                      <a:pt x="1276452" y="1306513"/>
                    </a:lnTo>
                    <a:lnTo>
                      <a:pt x="1276431" y="1306513"/>
                    </a:lnTo>
                    <a:lnTo>
                      <a:pt x="1209804" y="1306513"/>
                    </a:lnTo>
                    <a:lnTo>
                      <a:pt x="1209775" y="1306513"/>
                    </a:lnTo>
                    <a:lnTo>
                      <a:pt x="1128400" y="1306513"/>
                    </a:lnTo>
                    <a:lnTo>
                      <a:pt x="1128362" y="1306513"/>
                    </a:lnTo>
                    <a:lnTo>
                      <a:pt x="1030764" y="1306513"/>
                    </a:lnTo>
                    <a:lnTo>
                      <a:pt x="1030714" y="1306513"/>
                    </a:lnTo>
                    <a:lnTo>
                      <a:pt x="915421" y="1306513"/>
                    </a:lnTo>
                    <a:lnTo>
                      <a:pt x="915358" y="1306513"/>
                    </a:lnTo>
                    <a:lnTo>
                      <a:pt x="780895" y="1306513"/>
                    </a:lnTo>
                    <a:lnTo>
                      <a:pt x="780816" y="1306513"/>
                    </a:lnTo>
                    <a:lnTo>
                      <a:pt x="625711" y="1306513"/>
                    </a:lnTo>
                    <a:lnTo>
                      <a:pt x="625614" y="1306513"/>
                    </a:lnTo>
                    <a:lnTo>
                      <a:pt x="448392" y="1306513"/>
                    </a:lnTo>
                    <a:lnTo>
                      <a:pt x="448274" y="1306513"/>
                    </a:lnTo>
                    <a:lnTo>
                      <a:pt x="454392" y="1159748"/>
                    </a:lnTo>
                    <a:lnTo>
                      <a:pt x="454097" y="1149710"/>
                    </a:lnTo>
                    <a:lnTo>
                      <a:pt x="451890" y="1084750"/>
                    </a:lnTo>
                    <a:lnTo>
                      <a:pt x="448388" y="1057991"/>
                    </a:lnTo>
                    <a:lnTo>
                      <a:pt x="438243" y="1002750"/>
                    </a:lnTo>
                    <a:lnTo>
                      <a:pt x="429873" y="974883"/>
                    </a:lnTo>
                    <a:lnTo>
                      <a:pt x="425321" y="963877"/>
                    </a:lnTo>
                    <a:lnTo>
                      <a:pt x="403225" y="929893"/>
                    </a:lnTo>
                    <a:lnTo>
                      <a:pt x="403309" y="929853"/>
                    </a:lnTo>
                    <a:lnTo>
                      <a:pt x="281876" y="803660"/>
                    </a:lnTo>
                    <a:cubicBezTo>
                      <a:pt x="167763" y="677108"/>
                      <a:pt x="75244" y="549692"/>
                      <a:pt x="0" y="422275"/>
                    </a:cubicBezTo>
                    <a:cubicBezTo>
                      <a:pt x="0" y="422275"/>
                      <a:pt x="0" y="422275"/>
                      <a:pt x="405395" y="422275"/>
                    </a:cubicBezTo>
                    <a:cubicBezTo>
                      <a:pt x="405395" y="422275"/>
                      <a:pt x="405395" y="422275"/>
                      <a:pt x="405395" y="455025"/>
                    </a:cubicBezTo>
                    <a:cubicBezTo>
                      <a:pt x="405395" y="455025"/>
                      <a:pt x="405395" y="455025"/>
                      <a:pt x="397206" y="487774"/>
                    </a:cubicBezTo>
                    <a:cubicBezTo>
                      <a:pt x="391063" y="502102"/>
                      <a:pt x="386968" y="512336"/>
                      <a:pt x="372636" y="528711"/>
                    </a:cubicBezTo>
                    <a:cubicBezTo>
                      <a:pt x="356256" y="551227"/>
                      <a:pt x="350114" y="575789"/>
                      <a:pt x="350114" y="602398"/>
                    </a:cubicBezTo>
                    <a:cubicBezTo>
                      <a:pt x="350114" y="667897"/>
                      <a:pt x="411538" y="721115"/>
                      <a:pt x="487294" y="721115"/>
                    </a:cubicBezTo>
                    <a:cubicBezTo>
                      <a:pt x="561002" y="721115"/>
                      <a:pt x="618331" y="674037"/>
                      <a:pt x="624473" y="612632"/>
                    </a:cubicBezTo>
                    <a:cubicBezTo>
                      <a:pt x="624473" y="612632"/>
                      <a:pt x="624473" y="612632"/>
                      <a:pt x="624473" y="610585"/>
                    </a:cubicBezTo>
                    <a:cubicBezTo>
                      <a:pt x="624473" y="610585"/>
                      <a:pt x="624473" y="610585"/>
                      <a:pt x="624473" y="608538"/>
                    </a:cubicBezTo>
                    <a:cubicBezTo>
                      <a:pt x="628568" y="577836"/>
                      <a:pt x="620378" y="553273"/>
                      <a:pt x="603998" y="528711"/>
                    </a:cubicBezTo>
                    <a:cubicBezTo>
                      <a:pt x="589666" y="510290"/>
                      <a:pt x="585571" y="502102"/>
                      <a:pt x="577381" y="481634"/>
                    </a:cubicBezTo>
                    <a:cubicBezTo>
                      <a:pt x="577381" y="481634"/>
                      <a:pt x="577381" y="481634"/>
                      <a:pt x="571239" y="455025"/>
                    </a:cubicBezTo>
                    <a:cubicBezTo>
                      <a:pt x="571239" y="455025"/>
                      <a:pt x="571239" y="455025"/>
                      <a:pt x="571239" y="422275"/>
                    </a:cubicBezTo>
                    <a:cubicBezTo>
                      <a:pt x="571239" y="422275"/>
                      <a:pt x="571239" y="422275"/>
                      <a:pt x="944387" y="422275"/>
                    </a:cubicBezTo>
                    <a:lnTo>
                      <a:pt x="995568" y="422275"/>
                    </a:lnTo>
                    <a:lnTo>
                      <a:pt x="995568" y="413077"/>
                    </a:lnTo>
                    <a:cubicBezTo>
                      <a:pt x="995568" y="377078"/>
                      <a:pt x="995568" y="319479"/>
                      <a:pt x="995568" y="227322"/>
                    </a:cubicBezTo>
                    <a:cubicBezTo>
                      <a:pt x="995568" y="227322"/>
                      <a:pt x="995568" y="227322"/>
                      <a:pt x="985326" y="188411"/>
                    </a:cubicBezTo>
                    <a:cubicBezTo>
                      <a:pt x="977132" y="167931"/>
                      <a:pt x="970987" y="155644"/>
                      <a:pt x="954600" y="135164"/>
                    </a:cubicBezTo>
                    <a:cubicBezTo>
                      <a:pt x="944358" y="118781"/>
                      <a:pt x="938213" y="100349"/>
                      <a:pt x="940262" y="79870"/>
                    </a:cubicBezTo>
                    <a:cubicBezTo>
                      <a:pt x="940262" y="36863"/>
                      <a:pt x="983278" y="0"/>
                      <a:pt x="1034487"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Freeform 836"/>
              <p:cNvSpPr>
                <a:spLocks/>
              </p:cNvSpPr>
              <p:nvPr/>
            </p:nvSpPr>
            <p:spPr bwMode="auto">
              <a:xfrm>
                <a:off x="2013799" y="2316552"/>
                <a:ext cx="818392" cy="787297"/>
              </a:xfrm>
              <a:custGeom>
                <a:avLst/>
                <a:gdLst>
                  <a:gd name="T0" fmla="*/ 449 w 449"/>
                  <a:gd name="T1" fmla="*/ 0 h 432"/>
                  <a:gd name="T2" fmla="*/ 159 w 449"/>
                  <a:gd name="T3" fmla="*/ 0 h 432"/>
                  <a:gd name="T4" fmla="*/ 99 w 449"/>
                  <a:gd name="T5" fmla="*/ 103 h 432"/>
                  <a:gd name="T6" fmla="*/ 0 w 449"/>
                  <a:gd name="T7" fmla="*/ 432 h 432"/>
                  <a:gd name="T8" fmla="*/ 271 w 449"/>
                  <a:gd name="T9" fmla="*/ 432 h 432"/>
                  <a:gd name="T10" fmla="*/ 271 w 449"/>
                  <a:gd name="T11" fmla="*/ 391 h 432"/>
                  <a:gd name="T12" fmla="*/ 268 w 449"/>
                  <a:gd name="T13" fmla="*/ 378 h 432"/>
                  <a:gd name="T14" fmla="*/ 255 w 449"/>
                  <a:gd name="T15" fmla="*/ 355 h 432"/>
                  <a:gd name="T16" fmla="*/ 244 w 449"/>
                  <a:gd name="T17" fmla="*/ 316 h 432"/>
                  <a:gd name="T18" fmla="*/ 245 w 449"/>
                  <a:gd name="T19" fmla="*/ 315 h 432"/>
                  <a:gd name="T20" fmla="*/ 245 w 449"/>
                  <a:gd name="T21" fmla="*/ 314 h 432"/>
                  <a:gd name="T22" fmla="*/ 245 w 449"/>
                  <a:gd name="T23" fmla="*/ 314 h 432"/>
                  <a:gd name="T24" fmla="*/ 311 w 449"/>
                  <a:gd name="T25" fmla="*/ 261 h 432"/>
                  <a:gd name="T26" fmla="*/ 379 w 449"/>
                  <a:gd name="T27" fmla="*/ 319 h 432"/>
                  <a:gd name="T28" fmla="*/ 378 w 449"/>
                  <a:gd name="T29" fmla="*/ 319 h 432"/>
                  <a:gd name="T30" fmla="*/ 368 w 449"/>
                  <a:gd name="T31" fmla="*/ 355 h 432"/>
                  <a:gd name="T32" fmla="*/ 356 w 449"/>
                  <a:gd name="T33" fmla="*/ 376 h 432"/>
                  <a:gd name="T34" fmla="*/ 352 w 449"/>
                  <a:gd name="T35" fmla="*/ 391 h 432"/>
                  <a:gd name="T36" fmla="*/ 352 w 449"/>
                  <a:gd name="T37" fmla="*/ 391 h 432"/>
                  <a:gd name="T38" fmla="*/ 352 w 449"/>
                  <a:gd name="T39" fmla="*/ 432 h 432"/>
                  <a:gd name="T40" fmla="*/ 449 w 449"/>
                  <a:gd name="T41" fmla="*/ 432 h 432"/>
                  <a:gd name="T42" fmla="*/ 449 w 449"/>
                  <a:gd name="T43" fmla="*/ 0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9" h="432">
                    <a:moveTo>
                      <a:pt x="449" y="0"/>
                    </a:moveTo>
                    <a:cubicBezTo>
                      <a:pt x="159" y="0"/>
                      <a:pt x="159" y="0"/>
                      <a:pt x="159" y="0"/>
                    </a:cubicBezTo>
                    <a:cubicBezTo>
                      <a:pt x="135" y="35"/>
                      <a:pt x="115" y="70"/>
                      <a:pt x="99" y="103"/>
                    </a:cubicBezTo>
                    <a:cubicBezTo>
                      <a:pt x="54" y="195"/>
                      <a:pt x="15" y="308"/>
                      <a:pt x="0" y="432"/>
                    </a:cubicBezTo>
                    <a:cubicBezTo>
                      <a:pt x="271" y="432"/>
                      <a:pt x="271" y="432"/>
                      <a:pt x="271" y="432"/>
                    </a:cubicBezTo>
                    <a:cubicBezTo>
                      <a:pt x="271" y="391"/>
                      <a:pt x="271" y="391"/>
                      <a:pt x="271" y="391"/>
                    </a:cubicBezTo>
                    <a:cubicBezTo>
                      <a:pt x="268" y="378"/>
                      <a:pt x="268" y="378"/>
                      <a:pt x="268" y="378"/>
                    </a:cubicBezTo>
                    <a:cubicBezTo>
                      <a:pt x="264" y="369"/>
                      <a:pt x="262" y="365"/>
                      <a:pt x="255" y="355"/>
                    </a:cubicBezTo>
                    <a:cubicBezTo>
                      <a:pt x="246" y="344"/>
                      <a:pt x="243" y="331"/>
                      <a:pt x="244" y="316"/>
                    </a:cubicBezTo>
                    <a:cubicBezTo>
                      <a:pt x="244" y="316"/>
                      <a:pt x="245" y="315"/>
                      <a:pt x="245" y="315"/>
                    </a:cubicBezTo>
                    <a:cubicBezTo>
                      <a:pt x="245" y="314"/>
                      <a:pt x="245" y="314"/>
                      <a:pt x="245" y="314"/>
                    </a:cubicBezTo>
                    <a:cubicBezTo>
                      <a:pt x="245" y="314"/>
                      <a:pt x="245" y="314"/>
                      <a:pt x="245" y="314"/>
                    </a:cubicBezTo>
                    <a:cubicBezTo>
                      <a:pt x="247" y="284"/>
                      <a:pt x="276" y="261"/>
                      <a:pt x="311" y="261"/>
                    </a:cubicBezTo>
                    <a:cubicBezTo>
                      <a:pt x="348" y="261"/>
                      <a:pt x="379" y="287"/>
                      <a:pt x="379" y="319"/>
                    </a:cubicBezTo>
                    <a:cubicBezTo>
                      <a:pt x="378" y="319"/>
                      <a:pt x="378" y="319"/>
                      <a:pt x="378" y="319"/>
                    </a:cubicBezTo>
                    <a:cubicBezTo>
                      <a:pt x="379" y="332"/>
                      <a:pt x="376" y="344"/>
                      <a:pt x="368" y="355"/>
                    </a:cubicBezTo>
                    <a:cubicBezTo>
                      <a:pt x="361" y="364"/>
                      <a:pt x="359" y="368"/>
                      <a:pt x="356" y="376"/>
                    </a:cubicBezTo>
                    <a:cubicBezTo>
                      <a:pt x="352" y="391"/>
                      <a:pt x="352" y="391"/>
                      <a:pt x="352" y="391"/>
                    </a:cubicBezTo>
                    <a:cubicBezTo>
                      <a:pt x="352" y="391"/>
                      <a:pt x="352" y="391"/>
                      <a:pt x="352" y="391"/>
                    </a:cubicBezTo>
                    <a:cubicBezTo>
                      <a:pt x="352" y="432"/>
                      <a:pt x="352" y="432"/>
                      <a:pt x="352" y="432"/>
                    </a:cubicBezTo>
                    <a:cubicBezTo>
                      <a:pt x="449" y="432"/>
                      <a:pt x="449" y="432"/>
                      <a:pt x="449" y="432"/>
                    </a:cubicBezTo>
                    <a:lnTo>
                      <a:pt x="449" y="0"/>
                    </a:ln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3426003" y="2494796"/>
                <a:ext cx="368913" cy="480577"/>
                <a:chOff x="4811713" y="3557588"/>
                <a:chExt cx="414338" cy="539751"/>
              </a:xfrm>
              <a:solidFill>
                <a:srgbClr val="405665"/>
              </a:solidFill>
              <a:effectLst/>
            </p:grpSpPr>
            <p:sp>
              <p:nvSpPr>
                <p:cNvPr id="54" name="Freeform 24"/>
                <p:cNvSpPr>
                  <a:spLocks/>
                </p:cNvSpPr>
                <p:nvPr/>
              </p:nvSpPr>
              <p:spPr bwMode="auto">
                <a:xfrm>
                  <a:off x="4821238" y="4033838"/>
                  <a:ext cx="79375" cy="63500"/>
                </a:xfrm>
                <a:custGeom>
                  <a:avLst/>
                  <a:gdLst>
                    <a:gd name="T0" fmla="*/ 18 w 31"/>
                    <a:gd name="T1" fmla="*/ 0 h 24"/>
                    <a:gd name="T2" fmla="*/ 14 w 31"/>
                    <a:gd name="T3" fmla="*/ 0 h 24"/>
                    <a:gd name="T4" fmla="*/ 0 w 31"/>
                    <a:gd name="T5" fmla="*/ 9 h 24"/>
                    <a:gd name="T6" fmla="*/ 0 w 31"/>
                    <a:gd name="T7" fmla="*/ 13 h 24"/>
                    <a:gd name="T8" fmla="*/ 14 w 31"/>
                    <a:gd name="T9" fmla="*/ 24 h 24"/>
                    <a:gd name="T10" fmla="*/ 18 w 31"/>
                    <a:gd name="T11" fmla="*/ 24 h 24"/>
                    <a:gd name="T12" fmla="*/ 31 w 31"/>
                    <a:gd name="T13" fmla="*/ 13 h 24"/>
                    <a:gd name="T14" fmla="*/ 31 w 31"/>
                    <a:gd name="T15" fmla="*/ 9 h 24"/>
                    <a:gd name="T16" fmla="*/ 18 w 31"/>
                    <a:gd name="T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 h="24">
                      <a:moveTo>
                        <a:pt x="18" y="0"/>
                      </a:moveTo>
                      <a:cubicBezTo>
                        <a:pt x="14" y="0"/>
                        <a:pt x="14" y="0"/>
                        <a:pt x="14" y="0"/>
                      </a:cubicBezTo>
                      <a:cubicBezTo>
                        <a:pt x="8" y="0"/>
                        <a:pt x="0" y="2"/>
                        <a:pt x="0" y="9"/>
                      </a:cubicBezTo>
                      <a:cubicBezTo>
                        <a:pt x="0" y="13"/>
                        <a:pt x="0" y="13"/>
                        <a:pt x="0" y="13"/>
                      </a:cubicBezTo>
                      <a:cubicBezTo>
                        <a:pt x="0" y="19"/>
                        <a:pt x="8" y="24"/>
                        <a:pt x="14" y="24"/>
                      </a:cubicBezTo>
                      <a:cubicBezTo>
                        <a:pt x="18" y="24"/>
                        <a:pt x="18" y="24"/>
                        <a:pt x="18" y="24"/>
                      </a:cubicBezTo>
                      <a:cubicBezTo>
                        <a:pt x="25" y="24"/>
                        <a:pt x="31" y="19"/>
                        <a:pt x="31" y="13"/>
                      </a:cubicBezTo>
                      <a:cubicBezTo>
                        <a:pt x="31" y="9"/>
                        <a:pt x="31" y="9"/>
                        <a:pt x="31" y="9"/>
                      </a:cubicBezTo>
                      <a:cubicBezTo>
                        <a:pt x="31" y="2"/>
                        <a:pt x="25" y="0"/>
                        <a:pt x="18"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25"/>
                <p:cNvSpPr>
                  <a:spLocks/>
                </p:cNvSpPr>
                <p:nvPr/>
              </p:nvSpPr>
              <p:spPr bwMode="auto">
                <a:xfrm>
                  <a:off x="4906963" y="3959226"/>
                  <a:ext cx="74613" cy="138113"/>
                </a:xfrm>
                <a:custGeom>
                  <a:avLst/>
                  <a:gdLst>
                    <a:gd name="T0" fmla="*/ 15 w 29"/>
                    <a:gd name="T1" fmla="*/ 0 h 53"/>
                    <a:gd name="T2" fmla="*/ 11 w 29"/>
                    <a:gd name="T3" fmla="*/ 0 h 53"/>
                    <a:gd name="T4" fmla="*/ 0 w 29"/>
                    <a:gd name="T5" fmla="*/ 10 h 53"/>
                    <a:gd name="T6" fmla="*/ 0 w 29"/>
                    <a:gd name="T7" fmla="*/ 42 h 53"/>
                    <a:gd name="T8" fmla="*/ 11 w 29"/>
                    <a:gd name="T9" fmla="*/ 53 h 53"/>
                    <a:gd name="T10" fmla="*/ 15 w 29"/>
                    <a:gd name="T11" fmla="*/ 53 h 53"/>
                    <a:gd name="T12" fmla="*/ 29 w 29"/>
                    <a:gd name="T13" fmla="*/ 42 h 53"/>
                    <a:gd name="T14" fmla="*/ 29 w 29"/>
                    <a:gd name="T15" fmla="*/ 10 h 53"/>
                    <a:gd name="T16" fmla="*/ 15 w 29"/>
                    <a:gd name="T17" fmla="*/ 0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53">
                      <a:moveTo>
                        <a:pt x="15" y="0"/>
                      </a:moveTo>
                      <a:cubicBezTo>
                        <a:pt x="11" y="0"/>
                        <a:pt x="11" y="0"/>
                        <a:pt x="11" y="0"/>
                      </a:cubicBezTo>
                      <a:cubicBezTo>
                        <a:pt x="5" y="0"/>
                        <a:pt x="0" y="4"/>
                        <a:pt x="0" y="10"/>
                      </a:cubicBezTo>
                      <a:cubicBezTo>
                        <a:pt x="0" y="42"/>
                        <a:pt x="0" y="42"/>
                        <a:pt x="0" y="42"/>
                      </a:cubicBezTo>
                      <a:cubicBezTo>
                        <a:pt x="0" y="48"/>
                        <a:pt x="5" y="53"/>
                        <a:pt x="11" y="53"/>
                      </a:cubicBezTo>
                      <a:cubicBezTo>
                        <a:pt x="15" y="53"/>
                        <a:pt x="15" y="53"/>
                        <a:pt x="15" y="53"/>
                      </a:cubicBezTo>
                      <a:cubicBezTo>
                        <a:pt x="22" y="53"/>
                        <a:pt x="29" y="48"/>
                        <a:pt x="29" y="42"/>
                      </a:cubicBezTo>
                      <a:cubicBezTo>
                        <a:pt x="29" y="10"/>
                        <a:pt x="29" y="10"/>
                        <a:pt x="29" y="10"/>
                      </a:cubicBezTo>
                      <a:cubicBezTo>
                        <a:pt x="29" y="4"/>
                        <a:pt x="22" y="0"/>
                        <a:pt x="15"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26"/>
                <p:cNvSpPr>
                  <a:spLocks/>
                </p:cNvSpPr>
                <p:nvPr/>
              </p:nvSpPr>
              <p:spPr bwMode="auto">
                <a:xfrm>
                  <a:off x="4991101" y="3900488"/>
                  <a:ext cx="69850" cy="196850"/>
                </a:xfrm>
                <a:custGeom>
                  <a:avLst/>
                  <a:gdLst>
                    <a:gd name="T0" fmla="*/ 16 w 27"/>
                    <a:gd name="T1" fmla="*/ 0 h 76"/>
                    <a:gd name="T2" fmla="*/ 13 w 27"/>
                    <a:gd name="T3" fmla="*/ 0 h 76"/>
                    <a:gd name="T4" fmla="*/ 0 w 27"/>
                    <a:gd name="T5" fmla="*/ 13 h 76"/>
                    <a:gd name="T6" fmla="*/ 0 w 27"/>
                    <a:gd name="T7" fmla="*/ 64 h 76"/>
                    <a:gd name="T8" fmla="*/ 13 w 27"/>
                    <a:gd name="T9" fmla="*/ 76 h 76"/>
                    <a:gd name="T10" fmla="*/ 16 w 27"/>
                    <a:gd name="T11" fmla="*/ 76 h 76"/>
                    <a:gd name="T12" fmla="*/ 27 w 27"/>
                    <a:gd name="T13" fmla="*/ 64 h 76"/>
                    <a:gd name="T14" fmla="*/ 27 w 27"/>
                    <a:gd name="T15" fmla="*/ 13 h 76"/>
                    <a:gd name="T16" fmla="*/ 16 w 27"/>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76">
                      <a:moveTo>
                        <a:pt x="16" y="0"/>
                      </a:moveTo>
                      <a:cubicBezTo>
                        <a:pt x="13" y="0"/>
                        <a:pt x="13" y="0"/>
                        <a:pt x="13" y="0"/>
                      </a:cubicBezTo>
                      <a:cubicBezTo>
                        <a:pt x="6" y="0"/>
                        <a:pt x="0" y="6"/>
                        <a:pt x="0" y="13"/>
                      </a:cubicBezTo>
                      <a:cubicBezTo>
                        <a:pt x="0" y="64"/>
                        <a:pt x="0" y="64"/>
                        <a:pt x="0" y="64"/>
                      </a:cubicBezTo>
                      <a:cubicBezTo>
                        <a:pt x="0" y="71"/>
                        <a:pt x="6" y="76"/>
                        <a:pt x="13" y="76"/>
                      </a:cubicBezTo>
                      <a:cubicBezTo>
                        <a:pt x="16" y="76"/>
                        <a:pt x="16" y="76"/>
                        <a:pt x="16" y="76"/>
                      </a:cubicBezTo>
                      <a:cubicBezTo>
                        <a:pt x="22" y="76"/>
                        <a:pt x="27" y="71"/>
                        <a:pt x="27" y="64"/>
                      </a:cubicBezTo>
                      <a:cubicBezTo>
                        <a:pt x="27" y="13"/>
                        <a:pt x="27" y="13"/>
                        <a:pt x="27" y="13"/>
                      </a:cubicBezTo>
                      <a:cubicBezTo>
                        <a:pt x="27" y="6"/>
                        <a:pt x="22" y="0"/>
                        <a:pt x="16"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27"/>
                <p:cNvSpPr>
                  <a:spLocks/>
                </p:cNvSpPr>
                <p:nvPr/>
              </p:nvSpPr>
              <p:spPr bwMode="auto">
                <a:xfrm>
                  <a:off x="5072063" y="3833813"/>
                  <a:ext cx="66675" cy="263525"/>
                </a:xfrm>
                <a:custGeom>
                  <a:avLst/>
                  <a:gdLst>
                    <a:gd name="T0" fmla="*/ 26 w 26"/>
                    <a:gd name="T1" fmla="*/ 11 h 102"/>
                    <a:gd name="T2" fmla="*/ 15 w 26"/>
                    <a:gd name="T3" fmla="*/ 0 h 102"/>
                    <a:gd name="T4" fmla="*/ 12 w 26"/>
                    <a:gd name="T5" fmla="*/ 0 h 102"/>
                    <a:gd name="T6" fmla="*/ 0 w 26"/>
                    <a:gd name="T7" fmla="*/ 11 h 102"/>
                    <a:gd name="T8" fmla="*/ 0 w 26"/>
                    <a:gd name="T9" fmla="*/ 90 h 102"/>
                    <a:gd name="T10" fmla="*/ 12 w 26"/>
                    <a:gd name="T11" fmla="*/ 102 h 102"/>
                    <a:gd name="T12" fmla="*/ 15 w 26"/>
                    <a:gd name="T13" fmla="*/ 102 h 102"/>
                    <a:gd name="T14" fmla="*/ 26 w 26"/>
                    <a:gd name="T15" fmla="*/ 90 h 102"/>
                    <a:gd name="T16" fmla="*/ 26 w 26"/>
                    <a:gd name="T17" fmla="*/ 1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02">
                      <a:moveTo>
                        <a:pt x="26" y="11"/>
                      </a:moveTo>
                      <a:cubicBezTo>
                        <a:pt x="26" y="5"/>
                        <a:pt x="21" y="0"/>
                        <a:pt x="15" y="0"/>
                      </a:cubicBezTo>
                      <a:cubicBezTo>
                        <a:pt x="12" y="0"/>
                        <a:pt x="12" y="0"/>
                        <a:pt x="12" y="0"/>
                      </a:cubicBezTo>
                      <a:cubicBezTo>
                        <a:pt x="6" y="0"/>
                        <a:pt x="0" y="5"/>
                        <a:pt x="0" y="11"/>
                      </a:cubicBezTo>
                      <a:cubicBezTo>
                        <a:pt x="0" y="90"/>
                        <a:pt x="0" y="90"/>
                        <a:pt x="0" y="90"/>
                      </a:cubicBezTo>
                      <a:cubicBezTo>
                        <a:pt x="0" y="96"/>
                        <a:pt x="6" y="102"/>
                        <a:pt x="12" y="102"/>
                      </a:cubicBezTo>
                      <a:cubicBezTo>
                        <a:pt x="15" y="102"/>
                        <a:pt x="15" y="102"/>
                        <a:pt x="15" y="102"/>
                      </a:cubicBezTo>
                      <a:cubicBezTo>
                        <a:pt x="21" y="102"/>
                        <a:pt x="26" y="96"/>
                        <a:pt x="26" y="90"/>
                      </a:cubicBezTo>
                      <a:lnTo>
                        <a:pt x="26" y="11"/>
                      </a:ln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28"/>
                <p:cNvSpPr>
                  <a:spLocks/>
                </p:cNvSpPr>
                <p:nvPr/>
              </p:nvSpPr>
              <p:spPr bwMode="auto">
                <a:xfrm>
                  <a:off x="5159376" y="3757613"/>
                  <a:ext cx="66675" cy="339725"/>
                </a:xfrm>
                <a:custGeom>
                  <a:avLst/>
                  <a:gdLst>
                    <a:gd name="T0" fmla="*/ 13 w 26"/>
                    <a:gd name="T1" fmla="*/ 0 h 131"/>
                    <a:gd name="T2" fmla="*/ 11 w 26"/>
                    <a:gd name="T3" fmla="*/ 0 h 131"/>
                    <a:gd name="T4" fmla="*/ 0 w 26"/>
                    <a:gd name="T5" fmla="*/ 12 h 131"/>
                    <a:gd name="T6" fmla="*/ 0 w 26"/>
                    <a:gd name="T7" fmla="*/ 118 h 131"/>
                    <a:gd name="T8" fmla="*/ 11 w 26"/>
                    <a:gd name="T9" fmla="*/ 131 h 131"/>
                    <a:gd name="T10" fmla="*/ 13 w 26"/>
                    <a:gd name="T11" fmla="*/ 131 h 131"/>
                    <a:gd name="T12" fmla="*/ 26 w 26"/>
                    <a:gd name="T13" fmla="*/ 118 h 131"/>
                    <a:gd name="T14" fmla="*/ 26 w 26"/>
                    <a:gd name="T15" fmla="*/ 12 h 131"/>
                    <a:gd name="T16" fmla="*/ 13 w 26"/>
                    <a:gd name="T1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131">
                      <a:moveTo>
                        <a:pt x="13" y="0"/>
                      </a:moveTo>
                      <a:cubicBezTo>
                        <a:pt x="11" y="0"/>
                        <a:pt x="11" y="0"/>
                        <a:pt x="11" y="0"/>
                      </a:cubicBezTo>
                      <a:cubicBezTo>
                        <a:pt x="5" y="0"/>
                        <a:pt x="0" y="6"/>
                        <a:pt x="0" y="12"/>
                      </a:cubicBezTo>
                      <a:cubicBezTo>
                        <a:pt x="0" y="118"/>
                        <a:pt x="0" y="118"/>
                        <a:pt x="0" y="118"/>
                      </a:cubicBezTo>
                      <a:cubicBezTo>
                        <a:pt x="0" y="125"/>
                        <a:pt x="5" y="131"/>
                        <a:pt x="11" y="131"/>
                      </a:cubicBezTo>
                      <a:cubicBezTo>
                        <a:pt x="13" y="131"/>
                        <a:pt x="13" y="131"/>
                        <a:pt x="13" y="131"/>
                      </a:cubicBezTo>
                      <a:cubicBezTo>
                        <a:pt x="20" y="131"/>
                        <a:pt x="26" y="125"/>
                        <a:pt x="26" y="118"/>
                      </a:cubicBezTo>
                      <a:cubicBezTo>
                        <a:pt x="26" y="12"/>
                        <a:pt x="26" y="12"/>
                        <a:pt x="26" y="12"/>
                      </a:cubicBezTo>
                      <a:cubicBezTo>
                        <a:pt x="26" y="6"/>
                        <a:pt x="20" y="0"/>
                        <a:pt x="13" y="0"/>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29"/>
                <p:cNvSpPr>
                  <a:spLocks/>
                </p:cNvSpPr>
                <p:nvPr/>
              </p:nvSpPr>
              <p:spPr bwMode="auto">
                <a:xfrm>
                  <a:off x="4811713" y="3557588"/>
                  <a:ext cx="414338" cy="363538"/>
                </a:xfrm>
                <a:custGeom>
                  <a:avLst/>
                  <a:gdLst>
                    <a:gd name="T0" fmla="*/ 159 w 161"/>
                    <a:gd name="T1" fmla="*/ 7 h 141"/>
                    <a:gd name="T2" fmla="*/ 147 w 161"/>
                    <a:gd name="T3" fmla="*/ 2 h 141"/>
                    <a:gd name="T4" fmla="*/ 107 w 161"/>
                    <a:gd name="T5" fmla="*/ 18 h 141"/>
                    <a:gd name="T6" fmla="*/ 101 w 161"/>
                    <a:gd name="T7" fmla="*/ 30 h 141"/>
                    <a:gd name="T8" fmla="*/ 110 w 161"/>
                    <a:gd name="T9" fmla="*/ 36 h 141"/>
                    <a:gd name="T10" fmla="*/ 113 w 161"/>
                    <a:gd name="T11" fmla="*/ 35 h 141"/>
                    <a:gd name="T12" fmla="*/ 129 w 161"/>
                    <a:gd name="T13" fmla="*/ 29 h 141"/>
                    <a:gd name="T14" fmla="*/ 7 w 161"/>
                    <a:gd name="T15" fmla="*/ 123 h 141"/>
                    <a:gd name="T16" fmla="*/ 2 w 161"/>
                    <a:gd name="T17" fmla="*/ 135 h 141"/>
                    <a:gd name="T18" fmla="*/ 10 w 161"/>
                    <a:gd name="T19" fmla="*/ 141 h 141"/>
                    <a:gd name="T20" fmla="*/ 14 w 161"/>
                    <a:gd name="T21" fmla="*/ 140 h 141"/>
                    <a:gd name="T22" fmla="*/ 139 w 161"/>
                    <a:gd name="T23" fmla="*/ 47 h 141"/>
                    <a:gd name="T24" fmla="*/ 139 w 161"/>
                    <a:gd name="T25" fmla="*/ 56 h 141"/>
                    <a:gd name="T26" fmla="*/ 150 w 161"/>
                    <a:gd name="T27" fmla="*/ 65 h 141"/>
                    <a:gd name="T28" fmla="*/ 161 w 161"/>
                    <a:gd name="T29" fmla="*/ 56 h 141"/>
                    <a:gd name="T30" fmla="*/ 161 w 161"/>
                    <a:gd name="T31" fmla="*/ 13 h 141"/>
                    <a:gd name="T32" fmla="*/ 161 w 161"/>
                    <a:gd name="T33" fmla="*/ 13 h 141"/>
                    <a:gd name="T34" fmla="*/ 159 w 161"/>
                    <a:gd name="T35" fmla="*/ 7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1" h="141">
                      <a:moveTo>
                        <a:pt x="159" y="7"/>
                      </a:moveTo>
                      <a:cubicBezTo>
                        <a:pt x="157" y="2"/>
                        <a:pt x="152" y="0"/>
                        <a:pt x="147" y="2"/>
                      </a:cubicBezTo>
                      <a:cubicBezTo>
                        <a:pt x="107" y="18"/>
                        <a:pt x="107" y="18"/>
                        <a:pt x="107" y="18"/>
                      </a:cubicBezTo>
                      <a:cubicBezTo>
                        <a:pt x="102" y="20"/>
                        <a:pt x="100" y="25"/>
                        <a:pt x="101" y="30"/>
                      </a:cubicBezTo>
                      <a:cubicBezTo>
                        <a:pt x="103" y="34"/>
                        <a:pt x="106" y="36"/>
                        <a:pt x="110" y="36"/>
                      </a:cubicBezTo>
                      <a:cubicBezTo>
                        <a:pt x="111" y="36"/>
                        <a:pt x="112" y="36"/>
                        <a:pt x="113" y="35"/>
                      </a:cubicBezTo>
                      <a:cubicBezTo>
                        <a:pt x="129" y="29"/>
                        <a:pt x="129" y="29"/>
                        <a:pt x="129" y="29"/>
                      </a:cubicBezTo>
                      <a:cubicBezTo>
                        <a:pt x="81" y="95"/>
                        <a:pt x="8" y="123"/>
                        <a:pt x="7" y="123"/>
                      </a:cubicBezTo>
                      <a:cubicBezTo>
                        <a:pt x="2" y="125"/>
                        <a:pt x="0" y="130"/>
                        <a:pt x="2" y="135"/>
                      </a:cubicBezTo>
                      <a:cubicBezTo>
                        <a:pt x="3" y="139"/>
                        <a:pt x="6" y="141"/>
                        <a:pt x="10" y="141"/>
                      </a:cubicBezTo>
                      <a:cubicBezTo>
                        <a:pt x="11" y="141"/>
                        <a:pt x="13" y="141"/>
                        <a:pt x="14" y="140"/>
                      </a:cubicBezTo>
                      <a:cubicBezTo>
                        <a:pt x="17" y="139"/>
                        <a:pt x="87" y="112"/>
                        <a:pt x="139" y="47"/>
                      </a:cubicBezTo>
                      <a:cubicBezTo>
                        <a:pt x="139" y="56"/>
                        <a:pt x="139" y="56"/>
                        <a:pt x="139" y="56"/>
                      </a:cubicBezTo>
                      <a:cubicBezTo>
                        <a:pt x="139" y="61"/>
                        <a:pt x="145" y="65"/>
                        <a:pt x="150" y="65"/>
                      </a:cubicBezTo>
                      <a:cubicBezTo>
                        <a:pt x="155" y="65"/>
                        <a:pt x="161" y="61"/>
                        <a:pt x="161" y="56"/>
                      </a:cubicBezTo>
                      <a:cubicBezTo>
                        <a:pt x="161" y="13"/>
                        <a:pt x="161" y="13"/>
                        <a:pt x="161" y="13"/>
                      </a:cubicBezTo>
                      <a:cubicBezTo>
                        <a:pt x="161" y="13"/>
                        <a:pt x="161" y="13"/>
                        <a:pt x="161" y="13"/>
                      </a:cubicBezTo>
                      <a:cubicBezTo>
                        <a:pt x="161" y="10"/>
                        <a:pt x="160" y="8"/>
                        <a:pt x="159" y="7"/>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6" name="组合 35"/>
              <p:cNvGrpSpPr/>
              <p:nvPr/>
            </p:nvGrpSpPr>
            <p:grpSpPr>
              <a:xfrm>
                <a:off x="4705569" y="2442168"/>
                <a:ext cx="502149" cy="542804"/>
                <a:chOff x="6387471" y="2020887"/>
                <a:chExt cx="725490" cy="784227"/>
              </a:xfrm>
              <a:solidFill>
                <a:srgbClr val="405665"/>
              </a:solidFill>
              <a:effectLst/>
            </p:grpSpPr>
            <p:sp>
              <p:nvSpPr>
                <p:cNvPr id="44" name="Freeform 24"/>
                <p:cNvSpPr>
                  <a:spLocks/>
                </p:cNvSpPr>
                <p:nvPr/>
              </p:nvSpPr>
              <p:spPr bwMode="auto">
                <a:xfrm>
                  <a:off x="6485895" y="2119311"/>
                  <a:ext cx="104775" cy="101601"/>
                </a:xfrm>
                <a:custGeom>
                  <a:avLst/>
                  <a:gdLst>
                    <a:gd name="T0" fmla="*/ 19 w 28"/>
                    <a:gd name="T1" fmla="*/ 26 h 27"/>
                    <a:gd name="T2" fmla="*/ 22 w 28"/>
                    <a:gd name="T3" fmla="*/ 27 h 27"/>
                    <a:gd name="T4" fmla="*/ 26 w 28"/>
                    <a:gd name="T5" fmla="*/ 26 h 27"/>
                    <a:gd name="T6" fmla="*/ 26 w 28"/>
                    <a:gd name="T7" fmla="*/ 19 h 27"/>
                    <a:gd name="T8" fmla="*/ 22 w 28"/>
                    <a:gd name="T9" fmla="*/ 15 h 27"/>
                    <a:gd name="T10" fmla="*/ 9 w 28"/>
                    <a:gd name="T11" fmla="*/ 2 h 27"/>
                    <a:gd name="T12" fmla="*/ 2 w 28"/>
                    <a:gd name="T13" fmla="*/ 2 h 27"/>
                    <a:gd name="T14" fmla="*/ 2 w 28"/>
                    <a:gd name="T15" fmla="*/ 9 h 27"/>
                    <a:gd name="T16" fmla="*/ 19 w 28"/>
                    <a:gd name="T17" fmla="*/ 26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19" y="26"/>
                      </a:moveTo>
                      <a:cubicBezTo>
                        <a:pt x="20" y="27"/>
                        <a:pt x="21" y="27"/>
                        <a:pt x="22" y="27"/>
                      </a:cubicBezTo>
                      <a:cubicBezTo>
                        <a:pt x="24" y="27"/>
                        <a:pt x="25" y="27"/>
                        <a:pt x="26" y="26"/>
                      </a:cubicBezTo>
                      <a:cubicBezTo>
                        <a:pt x="28" y="24"/>
                        <a:pt x="28" y="21"/>
                        <a:pt x="26" y="19"/>
                      </a:cubicBezTo>
                      <a:cubicBezTo>
                        <a:pt x="22" y="15"/>
                        <a:pt x="22" y="15"/>
                        <a:pt x="22" y="15"/>
                      </a:cubicBezTo>
                      <a:cubicBezTo>
                        <a:pt x="9" y="2"/>
                        <a:pt x="9" y="2"/>
                        <a:pt x="9" y="2"/>
                      </a:cubicBezTo>
                      <a:cubicBezTo>
                        <a:pt x="7" y="0"/>
                        <a:pt x="4" y="0"/>
                        <a:pt x="2" y="2"/>
                      </a:cubicBezTo>
                      <a:cubicBezTo>
                        <a:pt x="0" y="4"/>
                        <a:pt x="0" y="7"/>
                        <a:pt x="2" y="9"/>
                      </a:cubicBezTo>
                      <a:lnTo>
                        <a:pt x="19" y="26"/>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25"/>
                <p:cNvSpPr>
                  <a:spLocks/>
                </p:cNvSpPr>
                <p:nvPr/>
              </p:nvSpPr>
              <p:spPr bwMode="auto">
                <a:xfrm>
                  <a:off x="6728782" y="2020887"/>
                  <a:ext cx="23813" cy="123825"/>
                </a:xfrm>
                <a:custGeom>
                  <a:avLst/>
                  <a:gdLst>
                    <a:gd name="T0" fmla="*/ 5 w 6"/>
                    <a:gd name="T1" fmla="*/ 0 h 33"/>
                    <a:gd name="T2" fmla="*/ 0 w 6"/>
                    <a:gd name="T3" fmla="*/ 5 h 33"/>
                    <a:gd name="T4" fmla="*/ 0 w 6"/>
                    <a:gd name="T5" fmla="*/ 28 h 33"/>
                    <a:gd name="T6" fmla="*/ 5 w 6"/>
                    <a:gd name="T7" fmla="*/ 33 h 33"/>
                    <a:gd name="T8" fmla="*/ 6 w 6"/>
                    <a:gd name="T9" fmla="*/ 33 h 33"/>
                    <a:gd name="T10" fmla="*/ 6 w 6"/>
                    <a:gd name="T11" fmla="*/ 0 h 33"/>
                    <a:gd name="T12" fmla="*/ 5 w 6"/>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6" h="33">
                      <a:moveTo>
                        <a:pt x="5" y="0"/>
                      </a:moveTo>
                      <a:cubicBezTo>
                        <a:pt x="3" y="0"/>
                        <a:pt x="0" y="2"/>
                        <a:pt x="0" y="5"/>
                      </a:cubicBezTo>
                      <a:cubicBezTo>
                        <a:pt x="0" y="28"/>
                        <a:pt x="0" y="28"/>
                        <a:pt x="0" y="28"/>
                      </a:cubicBezTo>
                      <a:cubicBezTo>
                        <a:pt x="0" y="31"/>
                        <a:pt x="3" y="33"/>
                        <a:pt x="5" y="33"/>
                      </a:cubicBezTo>
                      <a:cubicBezTo>
                        <a:pt x="6" y="33"/>
                        <a:pt x="6" y="33"/>
                        <a:pt x="6" y="33"/>
                      </a:cubicBezTo>
                      <a:cubicBezTo>
                        <a:pt x="6" y="0"/>
                        <a:pt x="6" y="0"/>
                        <a:pt x="6" y="0"/>
                      </a:cubicBezTo>
                      <a:lnTo>
                        <a:pt x="5" y="0"/>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26"/>
                <p:cNvSpPr>
                  <a:spLocks/>
                </p:cNvSpPr>
                <p:nvPr/>
              </p:nvSpPr>
              <p:spPr bwMode="auto">
                <a:xfrm>
                  <a:off x="6387471" y="2362199"/>
                  <a:ext cx="128587" cy="38100"/>
                </a:xfrm>
                <a:custGeom>
                  <a:avLst/>
                  <a:gdLst>
                    <a:gd name="T0" fmla="*/ 34 w 34"/>
                    <a:gd name="T1" fmla="*/ 5 h 10"/>
                    <a:gd name="T2" fmla="*/ 29 w 34"/>
                    <a:gd name="T3" fmla="*/ 0 h 10"/>
                    <a:gd name="T4" fmla="*/ 5 w 34"/>
                    <a:gd name="T5" fmla="*/ 0 h 10"/>
                    <a:gd name="T6" fmla="*/ 0 w 34"/>
                    <a:gd name="T7" fmla="*/ 5 h 10"/>
                    <a:gd name="T8" fmla="*/ 5 w 34"/>
                    <a:gd name="T9" fmla="*/ 10 h 10"/>
                    <a:gd name="T10" fmla="*/ 29 w 34"/>
                    <a:gd name="T11" fmla="*/ 10 h 10"/>
                    <a:gd name="T12" fmla="*/ 34 w 34"/>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34" h="10">
                      <a:moveTo>
                        <a:pt x="34" y="5"/>
                      </a:moveTo>
                      <a:cubicBezTo>
                        <a:pt x="34" y="3"/>
                        <a:pt x="31" y="0"/>
                        <a:pt x="29" y="0"/>
                      </a:cubicBezTo>
                      <a:cubicBezTo>
                        <a:pt x="5" y="0"/>
                        <a:pt x="5" y="0"/>
                        <a:pt x="5" y="0"/>
                      </a:cubicBezTo>
                      <a:cubicBezTo>
                        <a:pt x="2" y="0"/>
                        <a:pt x="0" y="3"/>
                        <a:pt x="0" y="5"/>
                      </a:cubicBezTo>
                      <a:cubicBezTo>
                        <a:pt x="0" y="8"/>
                        <a:pt x="2" y="10"/>
                        <a:pt x="5" y="10"/>
                      </a:cubicBezTo>
                      <a:cubicBezTo>
                        <a:pt x="29" y="10"/>
                        <a:pt x="29" y="10"/>
                        <a:pt x="29" y="10"/>
                      </a:cubicBezTo>
                      <a:cubicBezTo>
                        <a:pt x="31" y="10"/>
                        <a:pt x="34" y="8"/>
                        <a:pt x="34" y="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27"/>
                <p:cNvSpPr>
                  <a:spLocks/>
                </p:cNvSpPr>
                <p:nvPr/>
              </p:nvSpPr>
              <p:spPr bwMode="auto">
                <a:xfrm>
                  <a:off x="6485895" y="2543174"/>
                  <a:ext cx="104775" cy="104775"/>
                </a:xfrm>
                <a:custGeom>
                  <a:avLst/>
                  <a:gdLst>
                    <a:gd name="T0" fmla="*/ 22 w 28"/>
                    <a:gd name="T1" fmla="*/ 0 h 28"/>
                    <a:gd name="T2" fmla="*/ 19 w 28"/>
                    <a:gd name="T3" fmla="*/ 2 h 28"/>
                    <a:gd name="T4" fmla="*/ 2 w 28"/>
                    <a:gd name="T5" fmla="*/ 19 h 28"/>
                    <a:gd name="T6" fmla="*/ 2 w 28"/>
                    <a:gd name="T7" fmla="*/ 26 h 28"/>
                    <a:gd name="T8" fmla="*/ 9 w 28"/>
                    <a:gd name="T9" fmla="*/ 26 h 28"/>
                    <a:gd name="T10" fmla="*/ 22 w 28"/>
                    <a:gd name="T11" fmla="*/ 12 h 28"/>
                    <a:gd name="T12" fmla="*/ 26 w 28"/>
                    <a:gd name="T13" fmla="*/ 9 h 28"/>
                    <a:gd name="T14" fmla="*/ 26 w 28"/>
                    <a:gd name="T15" fmla="*/ 2 h 28"/>
                    <a:gd name="T16" fmla="*/ 22 w 28"/>
                    <a:gd name="T17" fmla="*/ 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22" y="0"/>
                      </a:moveTo>
                      <a:cubicBezTo>
                        <a:pt x="21" y="0"/>
                        <a:pt x="20" y="1"/>
                        <a:pt x="19" y="2"/>
                      </a:cubicBezTo>
                      <a:cubicBezTo>
                        <a:pt x="2" y="19"/>
                        <a:pt x="2" y="19"/>
                        <a:pt x="2" y="19"/>
                      </a:cubicBezTo>
                      <a:cubicBezTo>
                        <a:pt x="0" y="21"/>
                        <a:pt x="0" y="24"/>
                        <a:pt x="2" y="26"/>
                      </a:cubicBezTo>
                      <a:cubicBezTo>
                        <a:pt x="4" y="28"/>
                        <a:pt x="7" y="28"/>
                        <a:pt x="9" y="26"/>
                      </a:cubicBezTo>
                      <a:cubicBezTo>
                        <a:pt x="22" y="12"/>
                        <a:pt x="22" y="12"/>
                        <a:pt x="22" y="12"/>
                      </a:cubicBezTo>
                      <a:cubicBezTo>
                        <a:pt x="26" y="9"/>
                        <a:pt x="26" y="9"/>
                        <a:pt x="26" y="9"/>
                      </a:cubicBezTo>
                      <a:cubicBezTo>
                        <a:pt x="28" y="7"/>
                        <a:pt x="28" y="4"/>
                        <a:pt x="26" y="2"/>
                      </a:cubicBezTo>
                      <a:cubicBezTo>
                        <a:pt x="25" y="1"/>
                        <a:pt x="24" y="0"/>
                        <a:pt x="22"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28"/>
                <p:cNvSpPr>
                  <a:spLocks/>
                </p:cNvSpPr>
                <p:nvPr/>
              </p:nvSpPr>
              <p:spPr bwMode="auto">
                <a:xfrm>
                  <a:off x="6549394" y="2182811"/>
                  <a:ext cx="203200" cy="622300"/>
                </a:xfrm>
                <a:custGeom>
                  <a:avLst/>
                  <a:gdLst>
                    <a:gd name="T0" fmla="*/ 35 w 54"/>
                    <a:gd name="T1" fmla="*/ 119 h 166"/>
                    <a:gd name="T2" fmla="*/ 35 w 54"/>
                    <a:gd name="T3" fmla="*/ 94 h 166"/>
                    <a:gd name="T4" fmla="*/ 32 w 54"/>
                    <a:gd name="T5" fmla="*/ 90 h 166"/>
                    <a:gd name="T6" fmla="*/ 11 w 54"/>
                    <a:gd name="T7" fmla="*/ 53 h 166"/>
                    <a:gd name="T8" fmla="*/ 24 w 54"/>
                    <a:gd name="T9" fmla="*/ 23 h 166"/>
                    <a:gd name="T10" fmla="*/ 54 w 54"/>
                    <a:gd name="T11" fmla="*/ 11 h 166"/>
                    <a:gd name="T12" fmla="*/ 54 w 54"/>
                    <a:gd name="T13" fmla="*/ 0 h 166"/>
                    <a:gd name="T14" fmla="*/ 5 w 54"/>
                    <a:gd name="T15" fmla="*/ 31 h 166"/>
                    <a:gd name="T16" fmla="*/ 0 w 54"/>
                    <a:gd name="T17" fmla="*/ 53 h 166"/>
                    <a:gd name="T18" fmla="*/ 5 w 54"/>
                    <a:gd name="T19" fmla="*/ 76 h 166"/>
                    <a:gd name="T20" fmla="*/ 24 w 54"/>
                    <a:gd name="T21" fmla="*/ 97 h 166"/>
                    <a:gd name="T22" fmla="*/ 24 w 54"/>
                    <a:gd name="T23" fmla="*/ 140 h 166"/>
                    <a:gd name="T24" fmla="*/ 50 w 54"/>
                    <a:gd name="T25" fmla="*/ 166 h 166"/>
                    <a:gd name="T26" fmla="*/ 54 w 54"/>
                    <a:gd name="T27" fmla="*/ 166 h 166"/>
                    <a:gd name="T28" fmla="*/ 54 w 54"/>
                    <a:gd name="T29" fmla="*/ 119 h 166"/>
                    <a:gd name="T30" fmla="*/ 35 w 54"/>
                    <a:gd name="T31" fmla="*/ 11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4" h="166">
                      <a:moveTo>
                        <a:pt x="35" y="119"/>
                      </a:moveTo>
                      <a:cubicBezTo>
                        <a:pt x="35" y="94"/>
                        <a:pt x="35" y="94"/>
                        <a:pt x="35" y="94"/>
                      </a:cubicBezTo>
                      <a:cubicBezTo>
                        <a:pt x="35" y="92"/>
                        <a:pt x="34" y="91"/>
                        <a:pt x="32" y="90"/>
                      </a:cubicBezTo>
                      <a:cubicBezTo>
                        <a:pt x="20" y="82"/>
                        <a:pt x="11" y="69"/>
                        <a:pt x="11" y="53"/>
                      </a:cubicBezTo>
                      <a:cubicBezTo>
                        <a:pt x="11" y="41"/>
                        <a:pt x="16" y="31"/>
                        <a:pt x="24" y="23"/>
                      </a:cubicBezTo>
                      <a:cubicBezTo>
                        <a:pt x="31" y="16"/>
                        <a:pt x="42" y="11"/>
                        <a:pt x="54" y="11"/>
                      </a:cubicBezTo>
                      <a:cubicBezTo>
                        <a:pt x="54" y="0"/>
                        <a:pt x="54" y="0"/>
                        <a:pt x="54" y="0"/>
                      </a:cubicBezTo>
                      <a:cubicBezTo>
                        <a:pt x="32" y="0"/>
                        <a:pt x="14" y="12"/>
                        <a:pt x="5" y="31"/>
                      </a:cubicBezTo>
                      <a:cubicBezTo>
                        <a:pt x="2" y="37"/>
                        <a:pt x="0" y="45"/>
                        <a:pt x="0" y="53"/>
                      </a:cubicBezTo>
                      <a:cubicBezTo>
                        <a:pt x="0" y="61"/>
                        <a:pt x="2" y="69"/>
                        <a:pt x="5" y="76"/>
                      </a:cubicBezTo>
                      <a:cubicBezTo>
                        <a:pt x="9" y="85"/>
                        <a:pt x="16" y="92"/>
                        <a:pt x="24" y="97"/>
                      </a:cubicBezTo>
                      <a:cubicBezTo>
                        <a:pt x="24" y="140"/>
                        <a:pt x="24" y="140"/>
                        <a:pt x="24" y="140"/>
                      </a:cubicBezTo>
                      <a:cubicBezTo>
                        <a:pt x="24" y="154"/>
                        <a:pt x="35" y="166"/>
                        <a:pt x="50" y="166"/>
                      </a:cubicBezTo>
                      <a:cubicBezTo>
                        <a:pt x="54" y="166"/>
                        <a:pt x="54" y="166"/>
                        <a:pt x="54" y="166"/>
                      </a:cubicBezTo>
                      <a:cubicBezTo>
                        <a:pt x="54" y="119"/>
                        <a:pt x="54" y="119"/>
                        <a:pt x="54" y="119"/>
                      </a:cubicBezTo>
                      <a:lnTo>
                        <a:pt x="35" y="119"/>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29"/>
                <p:cNvSpPr>
                  <a:spLocks/>
                </p:cNvSpPr>
                <p:nvPr/>
              </p:nvSpPr>
              <p:spPr bwMode="auto">
                <a:xfrm>
                  <a:off x="6752590" y="2020887"/>
                  <a:ext cx="14288" cy="123825"/>
                </a:xfrm>
                <a:custGeom>
                  <a:avLst/>
                  <a:gdLst>
                    <a:gd name="T0" fmla="*/ 4 w 4"/>
                    <a:gd name="T1" fmla="*/ 28 h 33"/>
                    <a:gd name="T2" fmla="*/ 4 w 4"/>
                    <a:gd name="T3" fmla="*/ 5 h 33"/>
                    <a:gd name="T4" fmla="*/ 0 w 4"/>
                    <a:gd name="T5" fmla="*/ 0 h 33"/>
                    <a:gd name="T6" fmla="*/ 0 w 4"/>
                    <a:gd name="T7" fmla="*/ 33 h 33"/>
                    <a:gd name="T8" fmla="*/ 4 w 4"/>
                    <a:gd name="T9" fmla="*/ 28 h 33"/>
                  </a:gdLst>
                  <a:ahLst/>
                  <a:cxnLst>
                    <a:cxn ang="0">
                      <a:pos x="T0" y="T1"/>
                    </a:cxn>
                    <a:cxn ang="0">
                      <a:pos x="T2" y="T3"/>
                    </a:cxn>
                    <a:cxn ang="0">
                      <a:pos x="T4" y="T5"/>
                    </a:cxn>
                    <a:cxn ang="0">
                      <a:pos x="T6" y="T7"/>
                    </a:cxn>
                    <a:cxn ang="0">
                      <a:pos x="T8" y="T9"/>
                    </a:cxn>
                  </a:cxnLst>
                  <a:rect l="0" t="0" r="r" b="b"/>
                  <a:pathLst>
                    <a:path w="4" h="33">
                      <a:moveTo>
                        <a:pt x="4" y="28"/>
                      </a:moveTo>
                      <a:cubicBezTo>
                        <a:pt x="4" y="5"/>
                        <a:pt x="4" y="5"/>
                        <a:pt x="4" y="5"/>
                      </a:cubicBezTo>
                      <a:cubicBezTo>
                        <a:pt x="4" y="2"/>
                        <a:pt x="2" y="0"/>
                        <a:pt x="0" y="0"/>
                      </a:cubicBezTo>
                      <a:cubicBezTo>
                        <a:pt x="0" y="33"/>
                        <a:pt x="0" y="33"/>
                        <a:pt x="0" y="33"/>
                      </a:cubicBezTo>
                      <a:cubicBezTo>
                        <a:pt x="2" y="33"/>
                        <a:pt x="4" y="31"/>
                        <a:pt x="4"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30"/>
                <p:cNvSpPr>
                  <a:spLocks/>
                </p:cNvSpPr>
                <p:nvPr/>
              </p:nvSpPr>
              <p:spPr bwMode="auto">
                <a:xfrm>
                  <a:off x="6909758" y="2119312"/>
                  <a:ext cx="104775" cy="101601"/>
                </a:xfrm>
                <a:custGeom>
                  <a:avLst/>
                  <a:gdLst>
                    <a:gd name="T0" fmla="*/ 26 w 28"/>
                    <a:gd name="T1" fmla="*/ 2 h 27"/>
                    <a:gd name="T2" fmla="*/ 19 w 28"/>
                    <a:gd name="T3" fmla="*/ 2 h 27"/>
                    <a:gd name="T4" fmla="*/ 6 w 28"/>
                    <a:gd name="T5" fmla="*/ 15 h 27"/>
                    <a:gd name="T6" fmla="*/ 2 w 28"/>
                    <a:gd name="T7" fmla="*/ 19 h 27"/>
                    <a:gd name="T8" fmla="*/ 2 w 28"/>
                    <a:gd name="T9" fmla="*/ 26 h 27"/>
                    <a:gd name="T10" fmla="*/ 6 w 28"/>
                    <a:gd name="T11" fmla="*/ 27 h 27"/>
                    <a:gd name="T12" fmla="*/ 9 w 28"/>
                    <a:gd name="T13" fmla="*/ 26 h 27"/>
                    <a:gd name="T14" fmla="*/ 26 w 28"/>
                    <a:gd name="T15" fmla="*/ 9 h 27"/>
                    <a:gd name="T16" fmla="*/ 26 w 28"/>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7">
                      <a:moveTo>
                        <a:pt x="26" y="2"/>
                      </a:moveTo>
                      <a:cubicBezTo>
                        <a:pt x="24" y="0"/>
                        <a:pt x="21" y="0"/>
                        <a:pt x="19" y="2"/>
                      </a:cubicBezTo>
                      <a:cubicBezTo>
                        <a:pt x="6" y="15"/>
                        <a:pt x="6" y="15"/>
                        <a:pt x="6" y="15"/>
                      </a:cubicBezTo>
                      <a:cubicBezTo>
                        <a:pt x="2" y="19"/>
                        <a:pt x="2" y="19"/>
                        <a:pt x="2" y="19"/>
                      </a:cubicBezTo>
                      <a:cubicBezTo>
                        <a:pt x="0" y="21"/>
                        <a:pt x="0" y="24"/>
                        <a:pt x="2" y="26"/>
                      </a:cubicBezTo>
                      <a:cubicBezTo>
                        <a:pt x="3" y="27"/>
                        <a:pt x="4" y="27"/>
                        <a:pt x="6" y="27"/>
                      </a:cubicBezTo>
                      <a:cubicBezTo>
                        <a:pt x="7" y="27"/>
                        <a:pt x="8" y="27"/>
                        <a:pt x="9" y="26"/>
                      </a:cubicBezTo>
                      <a:cubicBezTo>
                        <a:pt x="26" y="9"/>
                        <a:pt x="26" y="9"/>
                        <a:pt x="26" y="9"/>
                      </a:cubicBezTo>
                      <a:cubicBezTo>
                        <a:pt x="28" y="7"/>
                        <a:pt x="28" y="4"/>
                        <a:pt x="26" y="2"/>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31"/>
                <p:cNvSpPr>
                  <a:spLocks/>
                </p:cNvSpPr>
                <p:nvPr/>
              </p:nvSpPr>
              <p:spPr bwMode="auto">
                <a:xfrm>
                  <a:off x="6984374" y="2362200"/>
                  <a:ext cx="128587" cy="38100"/>
                </a:xfrm>
                <a:custGeom>
                  <a:avLst/>
                  <a:gdLst>
                    <a:gd name="T0" fmla="*/ 29 w 34"/>
                    <a:gd name="T1" fmla="*/ 0 h 10"/>
                    <a:gd name="T2" fmla="*/ 5 w 34"/>
                    <a:gd name="T3" fmla="*/ 0 h 10"/>
                    <a:gd name="T4" fmla="*/ 0 w 34"/>
                    <a:gd name="T5" fmla="*/ 5 h 10"/>
                    <a:gd name="T6" fmla="*/ 5 w 34"/>
                    <a:gd name="T7" fmla="*/ 10 h 10"/>
                    <a:gd name="T8" fmla="*/ 29 w 34"/>
                    <a:gd name="T9" fmla="*/ 10 h 10"/>
                    <a:gd name="T10" fmla="*/ 34 w 34"/>
                    <a:gd name="T11" fmla="*/ 5 h 10"/>
                    <a:gd name="T12" fmla="*/ 29 w 34"/>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34" h="10">
                      <a:moveTo>
                        <a:pt x="29" y="0"/>
                      </a:moveTo>
                      <a:cubicBezTo>
                        <a:pt x="5" y="0"/>
                        <a:pt x="5" y="0"/>
                        <a:pt x="5" y="0"/>
                      </a:cubicBezTo>
                      <a:cubicBezTo>
                        <a:pt x="2" y="0"/>
                        <a:pt x="0" y="3"/>
                        <a:pt x="0" y="5"/>
                      </a:cubicBezTo>
                      <a:cubicBezTo>
                        <a:pt x="0" y="8"/>
                        <a:pt x="2" y="10"/>
                        <a:pt x="5" y="10"/>
                      </a:cubicBezTo>
                      <a:cubicBezTo>
                        <a:pt x="29" y="10"/>
                        <a:pt x="29" y="10"/>
                        <a:pt x="29" y="10"/>
                      </a:cubicBezTo>
                      <a:cubicBezTo>
                        <a:pt x="32" y="10"/>
                        <a:pt x="34" y="8"/>
                        <a:pt x="34" y="5"/>
                      </a:cubicBezTo>
                      <a:cubicBezTo>
                        <a:pt x="34" y="3"/>
                        <a:pt x="32" y="0"/>
                        <a:pt x="29"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32"/>
                <p:cNvSpPr>
                  <a:spLocks/>
                </p:cNvSpPr>
                <p:nvPr/>
              </p:nvSpPr>
              <p:spPr bwMode="auto">
                <a:xfrm>
                  <a:off x="6909760" y="2543174"/>
                  <a:ext cx="104775" cy="104775"/>
                </a:xfrm>
                <a:custGeom>
                  <a:avLst/>
                  <a:gdLst>
                    <a:gd name="T0" fmla="*/ 9 w 28"/>
                    <a:gd name="T1" fmla="*/ 2 h 28"/>
                    <a:gd name="T2" fmla="*/ 6 w 28"/>
                    <a:gd name="T3" fmla="*/ 0 h 28"/>
                    <a:gd name="T4" fmla="*/ 2 w 28"/>
                    <a:gd name="T5" fmla="*/ 2 h 28"/>
                    <a:gd name="T6" fmla="*/ 2 w 28"/>
                    <a:gd name="T7" fmla="*/ 9 h 28"/>
                    <a:gd name="T8" fmla="*/ 6 w 28"/>
                    <a:gd name="T9" fmla="*/ 13 h 28"/>
                    <a:gd name="T10" fmla="*/ 19 w 28"/>
                    <a:gd name="T11" fmla="*/ 26 h 28"/>
                    <a:gd name="T12" fmla="*/ 26 w 28"/>
                    <a:gd name="T13" fmla="*/ 26 h 28"/>
                    <a:gd name="T14" fmla="*/ 26 w 28"/>
                    <a:gd name="T15" fmla="*/ 19 h 28"/>
                    <a:gd name="T16" fmla="*/ 9 w 28"/>
                    <a:gd name="T17"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28">
                      <a:moveTo>
                        <a:pt x="9" y="2"/>
                      </a:moveTo>
                      <a:cubicBezTo>
                        <a:pt x="8" y="1"/>
                        <a:pt x="7" y="0"/>
                        <a:pt x="6" y="0"/>
                      </a:cubicBezTo>
                      <a:cubicBezTo>
                        <a:pt x="4" y="0"/>
                        <a:pt x="3" y="1"/>
                        <a:pt x="2" y="2"/>
                      </a:cubicBezTo>
                      <a:cubicBezTo>
                        <a:pt x="0" y="4"/>
                        <a:pt x="0" y="7"/>
                        <a:pt x="2" y="9"/>
                      </a:cubicBezTo>
                      <a:cubicBezTo>
                        <a:pt x="6" y="13"/>
                        <a:pt x="6" y="13"/>
                        <a:pt x="6" y="13"/>
                      </a:cubicBezTo>
                      <a:cubicBezTo>
                        <a:pt x="19" y="26"/>
                        <a:pt x="19" y="26"/>
                        <a:pt x="19" y="26"/>
                      </a:cubicBezTo>
                      <a:cubicBezTo>
                        <a:pt x="21" y="28"/>
                        <a:pt x="24" y="28"/>
                        <a:pt x="26" y="26"/>
                      </a:cubicBezTo>
                      <a:cubicBezTo>
                        <a:pt x="28" y="24"/>
                        <a:pt x="28" y="21"/>
                        <a:pt x="26" y="19"/>
                      </a:cubicBezTo>
                      <a:lnTo>
                        <a:pt x="9" y="2"/>
                      </a:ln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33"/>
                <p:cNvSpPr>
                  <a:spLocks/>
                </p:cNvSpPr>
                <p:nvPr/>
              </p:nvSpPr>
              <p:spPr bwMode="auto">
                <a:xfrm>
                  <a:off x="6752589" y="2182814"/>
                  <a:ext cx="198438" cy="622300"/>
                </a:xfrm>
                <a:custGeom>
                  <a:avLst/>
                  <a:gdLst>
                    <a:gd name="T0" fmla="*/ 29 w 53"/>
                    <a:gd name="T1" fmla="*/ 140 h 166"/>
                    <a:gd name="T2" fmla="*/ 29 w 53"/>
                    <a:gd name="T3" fmla="*/ 98 h 166"/>
                    <a:gd name="T4" fmla="*/ 48 w 53"/>
                    <a:gd name="T5" fmla="*/ 77 h 166"/>
                    <a:gd name="T6" fmla="*/ 53 w 53"/>
                    <a:gd name="T7" fmla="*/ 53 h 166"/>
                    <a:gd name="T8" fmla="*/ 48 w 53"/>
                    <a:gd name="T9" fmla="*/ 30 h 166"/>
                    <a:gd name="T10" fmla="*/ 0 w 53"/>
                    <a:gd name="T11" fmla="*/ 0 h 166"/>
                    <a:gd name="T12" fmla="*/ 0 w 53"/>
                    <a:gd name="T13" fmla="*/ 0 h 166"/>
                    <a:gd name="T14" fmla="*/ 0 w 53"/>
                    <a:gd name="T15" fmla="*/ 11 h 166"/>
                    <a:gd name="T16" fmla="*/ 0 w 53"/>
                    <a:gd name="T17" fmla="*/ 11 h 166"/>
                    <a:gd name="T18" fmla="*/ 30 w 53"/>
                    <a:gd name="T19" fmla="*/ 23 h 166"/>
                    <a:gd name="T20" fmla="*/ 42 w 53"/>
                    <a:gd name="T21" fmla="*/ 53 h 166"/>
                    <a:gd name="T22" fmla="*/ 21 w 53"/>
                    <a:gd name="T23" fmla="*/ 90 h 166"/>
                    <a:gd name="T24" fmla="*/ 18 w 53"/>
                    <a:gd name="T25" fmla="*/ 95 h 166"/>
                    <a:gd name="T26" fmla="*/ 18 w 53"/>
                    <a:gd name="T27" fmla="*/ 119 h 166"/>
                    <a:gd name="T28" fmla="*/ 0 w 53"/>
                    <a:gd name="T29" fmla="*/ 119 h 166"/>
                    <a:gd name="T30" fmla="*/ 0 w 53"/>
                    <a:gd name="T31" fmla="*/ 166 h 166"/>
                    <a:gd name="T32" fmla="*/ 3 w 53"/>
                    <a:gd name="T33" fmla="*/ 166 h 166"/>
                    <a:gd name="T34" fmla="*/ 29 w 53"/>
                    <a:gd name="T35" fmla="*/ 14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3" h="166">
                      <a:moveTo>
                        <a:pt x="29" y="140"/>
                      </a:moveTo>
                      <a:cubicBezTo>
                        <a:pt x="29" y="98"/>
                        <a:pt x="29" y="98"/>
                        <a:pt x="29" y="98"/>
                      </a:cubicBezTo>
                      <a:cubicBezTo>
                        <a:pt x="37" y="93"/>
                        <a:pt x="44" y="85"/>
                        <a:pt x="48" y="77"/>
                      </a:cubicBezTo>
                      <a:cubicBezTo>
                        <a:pt x="51" y="70"/>
                        <a:pt x="53" y="62"/>
                        <a:pt x="53" y="53"/>
                      </a:cubicBezTo>
                      <a:cubicBezTo>
                        <a:pt x="53" y="45"/>
                        <a:pt x="51" y="37"/>
                        <a:pt x="48" y="30"/>
                      </a:cubicBezTo>
                      <a:cubicBezTo>
                        <a:pt x="39" y="12"/>
                        <a:pt x="21" y="0"/>
                        <a:pt x="0" y="0"/>
                      </a:cubicBezTo>
                      <a:cubicBezTo>
                        <a:pt x="0" y="0"/>
                        <a:pt x="0" y="0"/>
                        <a:pt x="0" y="0"/>
                      </a:cubicBezTo>
                      <a:cubicBezTo>
                        <a:pt x="0" y="11"/>
                        <a:pt x="0" y="11"/>
                        <a:pt x="0" y="11"/>
                      </a:cubicBezTo>
                      <a:cubicBezTo>
                        <a:pt x="0" y="11"/>
                        <a:pt x="0" y="11"/>
                        <a:pt x="0" y="11"/>
                      </a:cubicBezTo>
                      <a:cubicBezTo>
                        <a:pt x="11" y="11"/>
                        <a:pt x="22" y="16"/>
                        <a:pt x="30" y="23"/>
                      </a:cubicBezTo>
                      <a:cubicBezTo>
                        <a:pt x="37" y="31"/>
                        <a:pt x="42" y="41"/>
                        <a:pt x="42" y="53"/>
                      </a:cubicBezTo>
                      <a:cubicBezTo>
                        <a:pt x="42" y="69"/>
                        <a:pt x="34" y="83"/>
                        <a:pt x="21" y="90"/>
                      </a:cubicBezTo>
                      <a:cubicBezTo>
                        <a:pt x="19" y="91"/>
                        <a:pt x="18" y="93"/>
                        <a:pt x="18" y="95"/>
                      </a:cubicBezTo>
                      <a:cubicBezTo>
                        <a:pt x="18" y="119"/>
                        <a:pt x="18" y="119"/>
                        <a:pt x="18" y="119"/>
                      </a:cubicBezTo>
                      <a:cubicBezTo>
                        <a:pt x="0" y="119"/>
                        <a:pt x="0" y="119"/>
                        <a:pt x="0" y="119"/>
                      </a:cubicBezTo>
                      <a:cubicBezTo>
                        <a:pt x="0" y="166"/>
                        <a:pt x="0" y="166"/>
                        <a:pt x="0" y="166"/>
                      </a:cubicBezTo>
                      <a:cubicBezTo>
                        <a:pt x="3" y="166"/>
                        <a:pt x="3" y="166"/>
                        <a:pt x="3" y="166"/>
                      </a:cubicBezTo>
                      <a:cubicBezTo>
                        <a:pt x="17" y="166"/>
                        <a:pt x="29" y="154"/>
                        <a:pt x="29" y="14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37" name="组合 36"/>
              <p:cNvGrpSpPr/>
              <p:nvPr/>
            </p:nvGrpSpPr>
            <p:grpSpPr>
              <a:xfrm>
                <a:off x="2881083" y="4338125"/>
                <a:ext cx="482821" cy="482823"/>
                <a:chOff x="6046156" y="3346451"/>
                <a:chExt cx="784221" cy="784225"/>
              </a:xfrm>
              <a:solidFill>
                <a:srgbClr val="405665"/>
              </a:solidFill>
              <a:effectLst/>
            </p:grpSpPr>
            <p:sp>
              <p:nvSpPr>
                <p:cNvPr id="40" name="Freeform 34"/>
                <p:cNvSpPr>
                  <a:spLocks/>
                </p:cNvSpPr>
                <p:nvPr/>
              </p:nvSpPr>
              <p:spPr bwMode="auto">
                <a:xfrm>
                  <a:off x="6046156" y="3346451"/>
                  <a:ext cx="390525" cy="784225"/>
                </a:xfrm>
                <a:custGeom>
                  <a:avLst/>
                  <a:gdLst>
                    <a:gd name="T0" fmla="*/ 104 w 104"/>
                    <a:gd name="T1" fmla="*/ 182 h 209"/>
                    <a:gd name="T2" fmla="*/ 92 w 104"/>
                    <a:gd name="T3" fmla="*/ 190 h 209"/>
                    <a:gd name="T4" fmla="*/ 19 w 104"/>
                    <a:gd name="T5" fmla="*/ 118 h 209"/>
                    <a:gd name="T6" fmla="*/ 27 w 104"/>
                    <a:gd name="T7" fmla="*/ 105 h 209"/>
                    <a:gd name="T8" fmla="*/ 19 w 104"/>
                    <a:gd name="T9" fmla="*/ 92 h 209"/>
                    <a:gd name="T10" fmla="*/ 92 w 104"/>
                    <a:gd name="T11" fmla="*/ 19 h 209"/>
                    <a:gd name="T12" fmla="*/ 104 w 104"/>
                    <a:gd name="T13" fmla="*/ 28 h 209"/>
                    <a:gd name="T14" fmla="*/ 104 w 104"/>
                    <a:gd name="T15" fmla="*/ 28 h 209"/>
                    <a:gd name="T16" fmla="*/ 104 w 104"/>
                    <a:gd name="T17" fmla="*/ 0 h 209"/>
                    <a:gd name="T18" fmla="*/ 104 w 104"/>
                    <a:gd name="T19" fmla="*/ 0 h 209"/>
                    <a:gd name="T20" fmla="*/ 0 w 104"/>
                    <a:gd name="T21" fmla="*/ 105 h 209"/>
                    <a:gd name="T22" fmla="*/ 104 w 104"/>
                    <a:gd name="T23" fmla="*/ 209 h 209"/>
                    <a:gd name="T24" fmla="*/ 104 w 104"/>
                    <a:gd name="T25" fmla="*/ 209 h 209"/>
                    <a:gd name="T26" fmla="*/ 104 w 104"/>
                    <a:gd name="T27" fmla="*/ 182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209">
                      <a:moveTo>
                        <a:pt x="104" y="182"/>
                      </a:moveTo>
                      <a:cubicBezTo>
                        <a:pt x="99" y="182"/>
                        <a:pt x="94" y="185"/>
                        <a:pt x="92" y="190"/>
                      </a:cubicBezTo>
                      <a:cubicBezTo>
                        <a:pt x="54" y="185"/>
                        <a:pt x="24" y="155"/>
                        <a:pt x="19" y="118"/>
                      </a:cubicBezTo>
                      <a:cubicBezTo>
                        <a:pt x="24" y="116"/>
                        <a:pt x="27" y="111"/>
                        <a:pt x="27" y="105"/>
                      </a:cubicBezTo>
                      <a:cubicBezTo>
                        <a:pt x="27" y="99"/>
                        <a:pt x="24" y="94"/>
                        <a:pt x="19" y="92"/>
                      </a:cubicBezTo>
                      <a:cubicBezTo>
                        <a:pt x="24" y="55"/>
                        <a:pt x="54" y="25"/>
                        <a:pt x="92" y="19"/>
                      </a:cubicBezTo>
                      <a:cubicBezTo>
                        <a:pt x="94" y="24"/>
                        <a:pt x="99" y="28"/>
                        <a:pt x="104" y="28"/>
                      </a:cubicBezTo>
                      <a:cubicBezTo>
                        <a:pt x="104" y="28"/>
                        <a:pt x="104" y="28"/>
                        <a:pt x="104" y="28"/>
                      </a:cubicBezTo>
                      <a:cubicBezTo>
                        <a:pt x="104" y="0"/>
                        <a:pt x="104" y="0"/>
                        <a:pt x="104" y="0"/>
                      </a:cubicBezTo>
                      <a:cubicBezTo>
                        <a:pt x="104" y="0"/>
                        <a:pt x="104" y="0"/>
                        <a:pt x="104" y="0"/>
                      </a:cubicBezTo>
                      <a:cubicBezTo>
                        <a:pt x="47" y="0"/>
                        <a:pt x="0" y="47"/>
                        <a:pt x="0" y="105"/>
                      </a:cubicBezTo>
                      <a:cubicBezTo>
                        <a:pt x="0" y="163"/>
                        <a:pt x="47" y="209"/>
                        <a:pt x="104" y="209"/>
                      </a:cubicBezTo>
                      <a:cubicBezTo>
                        <a:pt x="104" y="209"/>
                        <a:pt x="104" y="209"/>
                        <a:pt x="104" y="209"/>
                      </a:cubicBezTo>
                      <a:cubicBezTo>
                        <a:pt x="104" y="182"/>
                        <a:pt x="104" y="182"/>
                        <a:pt x="104" y="182"/>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35"/>
                <p:cNvSpPr>
                  <a:spLocks/>
                </p:cNvSpPr>
                <p:nvPr/>
              </p:nvSpPr>
              <p:spPr bwMode="auto">
                <a:xfrm>
                  <a:off x="6293805" y="3594101"/>
                  <a:ext cx="142875" cy="206376"/>
                </a:xfrm>
                <a:custGeom>
                  <a:avLst/>
                  <a:gdLst>
                    <a:gd name="T0" fmla="*/ 31 w 38"/>
                    <a:gd name="T1" fmla="*/ 24 h 55"/>
                    <a:gd name="T2" fmla="*/ 7 w 38"/>
                    <a:gd name="T3" fmla="*/ 0 h 55"/>
                    <a:gd name="T4" fmla="*/ 0 w 38"/>
                    <a:gd name="T5" fmla="*/ 8 h 55"/>
                    <a:gd name="T6" fmla="*/ 24 w 38"/>
                    <a:gd name="T7" fmla="*/ 32 h 55"/>
                    <a:gd name="T8" fmla="*/ 22 w 38"/>
                    <a:gd name="T9" fmla="*/ 39 h 55"/>
                    <a:gd name="T10" fmla="*/ 38 w 38"/>
                    <a:gd name="T11" fmla="*/ 55 h 55"/>
                    <a:gd name="T12" fmla="*/ 38 w 38"/>
                    <a:gd name="T13" fmla="*/ 23 h 55"/>
                    <a:gd name="T14" fmla="*/ 31 w 38"/>
                    <a:gd name="T15" fmla="*/ 2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55">
                      <a:moveTo>
                        <a:pt x="31" y="24"/>
                      </a:moveTo>
                      <a:cubicBezTo>
                        <a:pt x="7" y="0"/>
                        <a:pt x="7" y="0"/>
                        <a:pt x="7" y="0"/>
                      </a:cubicBezTo>
                      <a:cubicBezTo>
                        <a:pt x="0" y="8"/>
                        <a:pt x="0" y="8"/>
                        <a:pt x="0" y="8"/>
                      </a:cubicBezTo>
                      <a:cubicBezTo>
                        <a:pt x="24" y="32"/>
                        <a:pt x="24" y="32"/>
                        <a:pt x="24" y="32"/>
                      </a:cubicBezTo>
                      <a:cubicBezTo>
                        <a:pt x="23" y="34"/>
                        <a:pt x="22" y="36"/>
                        <a:pt x="22" y="39"/>
                      </a:cubicBezTo>
                      <a:cubicBezTo>
                        <a:pt x="22" y="48"/>
                        <a:pt x="29" y="55"/>
                        <a:pt x="38" y="55"/>
                      </a:cubicBezTo>
                      <a:cubicBezTo>
                        <a:pt x="38" y="23"/>
                        <a:pt x="38" y="23"/>
                        <a:pt x="38" y="23"/>
                      </a:cubicBezTo>
                      <a:cubicBezTo>
                        <a:pt x="36" y="23"/>
                        <a:pt x="33" y="23"/>
                        <a:pt x="31" y="24"/>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36"/>
                <p:cNvSpPr>
                  <a:spLocks/>
                </p:cNvSpPr>
                <p:nvPr/>
              </p:nvSpPr>
              <p:spPr bwMode="auto">
                <a:xfrm>
                  <a:off x="6436677" y="3346451"/>
                  <a:ext cx="393700" cy="784225"/>
                </a:xfrm>
                <a:custGeom>
                  <a:avLst/>
                  <a:gdLst>
                    <a:gd name="T0" fmla="*/ 105 w 105"/>
                    <a:gd name="T1" fmla="*/ 105 h 209"/>
                    <a:gd name="T2" fmla="*/ 0 w 105"/>
                    <a:gd name="T3" fmla="*/ 0 h 209"/>
                    <a:gd name="T4" fmla="*/ 0 w 105"/>
                    <a:gd name="T5" fmla="*/ 28 h 209"/>
                    <a:gd name="T6" fmla="*/ 13 w 105"/>
                    <a:gd name="T7" fmla="*/ 19 h 209"/>
                    <a:gd name="T8" fmla="*/ 86 w 105"/>
                    <a:gd name="T9" fmla="*/ 92 h 209"/>
                    <a:gd name="T10" fmla="*/ 77 w 105"/>
                    <a:gd name="T11" fmla="*/ 105 h 209"/>
                    <a:gd name="T12" fmla="*/ 86 w 105"/>
                    <a:gd name="T13" fmla="*/ 118 h 209"/>
                    <a:gd name="T14" fmla="*/ 13 w 105"/>
                    <a:gd name="T15" fmla="*/ 190 h 209"/>
                    <a:gd name="T16" fmla="*/ 0 w 105"/>
                    <a:gd name="T17" fmla="*/ 182 h 209"/>
                    <a:gd name="T18" fmla="*/ 0 w 105"/>
                    <a:gd name="T19" fmla="*/ 209 h 209"/>
                    <a:gd name="T20" fmla="*/ 105 w 105"/>
                    <a:gd name="T21" fmla="*/ 105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5" h="209">
                      <a:moveTo>
                        <a:pt x="105" y="105"/>
                      </a:moveTo>
                      <a:cubicBezTo>
                        <a:pt x="105" y="47"/>
                        <a:pt x="58" y="0"/>
                        <a:pt x="0" y="0"/>
                      </a:cubicBezTo>
                      <a:cubicBezTo>
                        <a:pt x="0" y="28"/>
                        <a:pt x="0" y="28"/>
                        <a:pt x="0" y="28"/>
                      </a:cubicBezTo>
                      <a:cubicBezTo>
                        <a:pt x="6" y="28"/>
                        <a:pt x="11" y="24"/>
                        <a:pt x="13" y="19"/>
                      </a:cubicBezTo>
                      <a:cubicBezTo>
                        <a:pt x="51" y="25"/>
                        <a:pt x="80" y="55"/>
                        <a:pt x="86" y="92"/>
                      </a:cubicBezTo>
                      <a:cubicBezTo>
                        <a:pt x="81" y="94"/>
                        <a:pt x="77" y="99"/>
                        <a:pt x="77" y="105"/>
                      </a:cubicBezTo>
                      <a:cubicBezTo>
                        <a:pt x="77" y="111"/>
                        <a:pt x="81" y="116"/>
                        <a:pt x="86" y="118"/>
                      </a:cubicBezTo>
                      <a:cubicBezTo>
                        <a:pt x="80" y="155"/>
                        <a:pt x="51" y="185"/>
                        <a:pt x="13" y="190"/>
                      </a:cubicBezTo>
                      <a:cubicBezTo>
                        <a:pt x="11" y="185"/>
                        <a:pt x="6" y="182"/>
                        <a:pt x="0" y="182"/>
                      </a:cubicBezTo>
                      <a:cubicBezTo>
                        <a:pt x="0" y="209"/>
                        <a:pt x="0" y="209"/>
                        <a:pt x="0" y="209"/>
                      </a:cubicBezTo>
                      <a:cubicBezTo>
                        <a:pt x="58" y="209"/>
                        <a:pt x="105" y="163"/>
                        <a:pt x="105" y="105"/>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37"/>
                <p:cNvSpPr>
                  <a:spLocks/>
                </p:cNvSpPr>
                <p:nvPr/>
              </p:nvSpPr>
              <p:spPr bwMode="auto">
                <a:xfrm>
                  <a:off x="6436681" y="3679825"/>
                  <a:ext cx="247649" cy="120649"/>
                </a:xfrm>
                <a:custGeom>
                  <a:avLst/>
                  <a:gdLst>
                    <a:gd name="T0" fmla="*/ 16 w 66"/>
                    <a:gd name="T1" fmla="*/ 21 h 32"/>
                    <a:gd name="T2" fmla="*/ 66 w 66"/>
                    <a:gd name="T3" fmla="*/ 21 h 32"/>
                    <a:gd name="T4" fmla="*/ 66 w 66"/>
                    <a:gd name="T5" fmla="*/ 11 h 32"/>
                    <a:gd name="T6" fmla="*/ 16 w 66"/>
                    <a:gd name="T7" fmla="*/ 11 h 32"/>
                    <a:gd name="T8" fmla="*/ 0 w 66"/>
                    <a:gd name="T9" fmla="*/ 0 h 32"/>
                    <a:gd name="T10" fmla="*/ 0 w 66"/>
                    <a:gd name="T11" fmla="*/ 32 h 32"/>
                    <a:gd name="T12" fmla="*/ 16 w 66"/>
                    <a:gd name="T13" fmla="*/ 21 h 32"/>
                  </a:gdLst>
                  <a:ahLst/>
                  <a:cxnLst>
                    <a:cxn ang="0">
                      <a:pos x="T0" y="T1"/>
                    </a:cxn>
                    <a:cxn ang="0">
                      <a:pos x="T2" y="T3"/>
                    </a:cxn>
                    <a:cxn ang="0">
                      <a:pos x="T4" y="T5"/>
                    </a:cxn>
                    <a:cxn ang="0">
                      <a:pos x="T6" y="T7"/>
                    </a:cxn>
                    <a:cxn ang="0">
                      <a:pos x="T8" y="T9"/>
                    </a:cxn>
                    <a:cxn ang="0">
                      <a:pos x="T10" y="T11"/>
                    </a:cxn>
                    <a:cxn ang="0">
                      <a:pos x="T12" y="T13"/>
                    </a:cxn>
                  </a:cxnLst>
                  <a:rect l="0" t="0" r="r" b="b"/>
                  <a:pathLst>
                    <a:path w="66" h="32">
                      <a:moveTo>
                        <a:pt x="16" y="21"/>
                      </a:moveTo>
                      <a:cubicBezTo>
                        <a:pt x="66" y="21"/>
                        <a:pt x="66" y="21"/>
                        <a:pt x="66" y="21"/>
                      </a:cubicBezTo>
                      <a:cubicBezTo>
                        <a:pt x="66" y="11"/>
                        <a:pt x="66" y="11"/>
                        <a:pt x="66" y="11"/>
                      </a:cubicBezTo>
                      <a:cubicBezTo>
                        <a:pt x="16" y="11"/>
                        <a:pt x="16" y="11"/>
                        <a:pt x="16" y="11"/>
                      </a:cubicBezTo>
                      <a:cubicBezTo>
                        <a:pt x="14" y="4"/>
                        <a:pt x="8" y="0"/>
                        <a:pt x="0" y="0"/>
                      </a:cubicBezTo>
                      <a:cubicBezTo>
                        <a:pt x="0" y="32"/>
                        <a:pt x="0" y="32"/>
                        <a:pt x="0" y="32"/>
                      </a:cubicBezTo>
                      <a:cubicBezTo>
                        <a:pt x="8" y="32"/>
                        <a:pt x="14" y="27"/>
                        <a:pt x="16" y="21"/>
                      </a:cubicBez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sp>
            <p:nvSpPr>
              <p:cNvPr id="38" name="Freeform 14"/>
              <p:cNvSpPr>
                <a:spLocks noEditPoints="1"/>
              </p:cNvSpPr>
              <p:nvPr/>
            </p:nvSpPr>
            <p:spPr bwMode="auto">
              <a:xfrm>
                <a:off x="3385351" y="3341256"/>
                <a:ext cx="505354" cy="532427"/>
              </a:xfrm>
              <a:custGeom>
                <a:avLst/>
                <a:gdLst>
                  <a:gd name="T0" fmla="*/ 343 w 448"/>
                  <a:gd name="T1" fmla="*/ 58 h 472"/>
                  <a:gd name="T2" fmla="*/ 367 w 448"/>
                  <a:gd name="T3" fmla="*/ 15 h 472"/>
                  <a:gd name="T4" fmla="*/ 305 w 448"/>
                  <a:gd name="T5" fmla="*/ 38 h 472"/>
                  <a:gd name="T6" fmla="*/ 14 w 448"/>
                  <a:gd name="T7" fmla="*/ 320 h 472"/>
                  <a:gd name="T8" fmla="*/ 62 w 448"/>
                  <a:gd name="T9" fmla="*/ 449 h 472"/>
                  <a:gd name="T10" fmla="*/ 62 w 448"/>
                  <a:gd name="T11" fmla="*/ 344 h 472"/>
                  <a:gd name="T12" fmla="*/ 219 w 448"/>
                  <a:gd name="T13" fmla="*/ 229 h 472"/>
                  <a:gd name="T14" fmla="*/ 233 w 448"/>
                  <a:gd name="T15" fmla="*/ 186 h 472"/>
                  <a:gd name="T16" fmla="*/ 176 w 448"/>
                  <a:gd name="T17" fmla="*/ 210 h 472"/>
                  <a:gd name="T18" fmla="*/ 152 w 448"/>
                  <a:gd name="T19" fmla="*/ 201 h 472"/>
                  <a:gd name="T20" fmla="*/ 233 w 448"/>
                  <a:gd name="T21" fmla="*/ 167 h 472"/>
                  <a:gd name="T22" fmla="*/ 267 w 448"/>
                  <a:gd name="T23" fmla="*/ 182 h 472"/>
                  <a:gd name="T24" fmla="*/ 267 w 448"/>
                  <a:gd name="T25" fmla="*/ 38 h 472"/>
                  <a:gd name="T26" fmla="*/ 362 w 448"/>
                  <a:gd name="T27" fmla="*/ 0 h 472"/>
                  <a:gd name="T28" fmla="*/ 367 w 448"/>
                  <a:gd name="T29" fmla="*/ 0 h 472"/>
                  <a:gd name="T30" fmla="*/ 448 w 448"/>
                  <a:gd name="T31" fmla="*/ 38 h 472"/>
                  <a:gd name="T32" fmla="*/ 348 w 448"/>
                  <a:gd name="T33" fmla="*/ 377 h 472"/>
                  <a:gd name="T34" fmla="*/ 319 w 448"/>
                  <a:gd name="T35" fmla="*/ 363 h 472"/>
                  <a:gd name="T36" fmla="*/ 214 w 448"/>
                  <a:gd name="T37" fmla="*/ 425 h 472"/>
                  <a:gd name="T38" fmla="*/ 181 w 448"/>
                  <a:gd name="T39" fmla="*/ 406 h 472"/>
                  <a:gd name="T40" fmla="*/ 76 w 448"/>
                  <a:gd name="T41" fmla="*/ 472 h 472"/>
                  <a:gd name="T42" fmla="*/ 4 w 448"/>
                  <a:gd name="T43" fmla="*/ 439 h 472"/>
                  <a:gd name="T44" fmla="*/ 0 w 448"/>
                  <a:gd name="T45" fmla="*/ 429 h 472"/>
                  <a:gd name="T46" fmla="*/ 0 w 448"/>
                  <a:gd name="T47" fmla="*/ 296 h 472"/>
                  <a:gd name="T48" fmla="*/ 95 w 448"/>
                  <a:gd name="T49" fmla="*/ 258 h 472"/>
                  <a:gd name="T50" fmla="*/ 100 w 448"/>
                  <a:gd name="T51" fmla="*/ 258 h 472"/>
                  <a:gd name="T52" fmla="*/ 181 w 448"/>
                  <a:gd name="T53" fmla="*/ 296 h 472"/>
                  <a:gd name="T54" fmla="*/ 200 w 448"/>
                  <a:gd name="T55" fmla="*/ 401 h 472"/>
                  <a:gd name="T56" fmla="*/ 152 w 448"/>
                  <a:gd name="T57" fmla="*/ 229 h 472"/>
                  <a:gd name="T58" fmla="*/ 138 w 448"/>
                  <a:gd name="T59" fmla="*/ 277 h 472"/>
                  <a:gd name="T60" fmla="*/ 138 w 448"/>
                  <a:gd name="T61" fmla="*/ 205 h 472"/>
                  <a:gd name="T62" fmla="*/ 281 w 448"/>
                  <a:gd name="T63" fmla="*/ 191 h 472"/>
                  <a:gd name="T64" fmla="*/ 319 w 448"/>
                  <a:gd name="T65" fmla="*/ 205 h 472"/>
                  <a:gd name="T66" fmla="*/ 333 w 448"/>
                  <a:gd name="T67" fmla="*/ 353 h 472"/>
                  <a:gd name="T68" fmla="*/ 281 w 448"/>
                  <a:gd name="T69" fmla="*/ 62 h 472"/>
                  <a:gd name="T70" fmla="*/ 281 w 448"/>
                  <a:gd name="T71" fmla="*/ 191 h 472"/>
                  <a:gd name="T72" fmla="*/ 76 w 448"/>
                  <a:gd name="T73" fmla="*/ 320 h 472"/>
                  <a:gd name="T74" fmla="*/ 95 w 448"/>
                  <a:gd name="T75" fmla="*/ 277 h 472"/>
                  <a:gd name="T76" fmla="*/ 38 w 448"/>
                  <a:gd name="T77" fmla="*/ 301 h 472"/>
                  <a:gd name="T78" fmla="*/ 348 w 448"/>
                  <a:gd name="T79" fmla="*/ 72 h 472"/>
                  <a:gd name="T80" fmla="*/ 348 w 448"/>
                  <a:gd name="T81" fmla="*/ 77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472">
                    <a:moveTo>
                      <a:pt x="305" y="38"/>
                    </a:moveTo>
                    <a:lnTo>
                      <a:pt x="343" y="58"/>
                    </a:lnTo>
                    <a:lnTo>
                      <a:pt x="410" y="38"/>
                    </a:lnTo>
                    <a:lnTo>
                      <a:pt x="367" y="15"/>
                    </a:lnTo>
                    <a:lnTo>
                      <a:pt x="305" y="38"/>
                    </a:lnTo>
                    <a:lnTo>
                      <a:pt x="305" y="38"/>
                    </a:lnTo>
                    <a:close/>
                    <a:moveTo>
                      <a:pt x="62" y="344"/>
                    </a:moveTo>
                    <a:lnTo>
                      <a:pt x="14" y="320"/>
                    </a:lnTo>
                    <a:lnTo>
                      <a:pt x="14" y="425"/>
                    </a:lnTo>
                    <a:lnTo>
                      <a:pt x="62" y="449"/>
                    </a:lnTo>
                    <a:lnTo>
                      <a:pt x="62" y="344"/>
                    </a:lnTo>
                    <a:lnTo>
                      <a:pt x="62" y="344"/>
                    </a:lnTo>
                    <a:close/>
                    <a:moveTo>
                      <a:pt x="176" y="210"/>
                    </a:moveTo>
                    <a:lnTo>
                      <a:pt x="219" y="229"/>
                    </a:lnTo>
                    <a:lnTo>
                      <a:pt x="276" y="205"/>
                    </a:lnTo>
                    <a:lnTo>
                      <a:pt x="233" y="186"/>
                    </a:lnTo>
                    <a:lnTo>
                      <a:pt x="176" y="210"/>
                    </a:lnTo>
                    <a:lnTo>
                      <a:pt x="176" y="210"/>
                    </a:lnTo>
                    <a:close/>
                    <a:moveTo>
                      <a:pt x="138" y="205"/>
                    </a:moveTo>
                    <a:lnTo>
                      <a:pt x="152" y="201"/>
                    </a:lnTo>
                    <a:lnTo>
                      <a:pt x="233" y="167"/>
                    </a:lnTo>
                    <a:lnTo>
                      <a:pt x="233" y="167"/>
                    </a:lnTo>
                    <a:lnTo>
                      <a:pt x="238" y="167"/>
                    </a:lnTo>
                    <a:lnTo>
                      <a:pt x="267" y="182"/>
                    </a:lnTo>
                    <a:lnTo>
                      <a:pt x="267" y="48"/>
                    </a:lnTo>
                    <a:lnTo>
                      <a:pt x="267" y="38"/>
                    </a:lnTo>
                    <a:lnTo>
                      <a:pt x="281" y="29"/>
                    </a:lnTo>
                    <a:lnTo>
                      <a:pt x="362" y="0"/>
                    </a:lnTo>
                    <a:lnTo>
                      <a:pt x="367" y="0"/>
                    </a:lnTo>
                    <a:lnTo>
                      <a:pt x="367" y="0"/>
                    </a:lnTo>
                    <a:lnTo>
                      <a:pt x="434" y="29"/>
                    </a:lnTo>
                    <a:lnTo>
                      <a:pt x="448" y="38"/>
                    </a:lnTo>
                    <a:lnTo>
                      <a:pt x="448" y="339"/>
                    </a:lnTo>
                    <a:lnTo>
                      <a:pt x="348" y="377"/>
                    </a:lnTo>
                    <a:lnTo>
                      <a:pt x="338" y="372"/>
                    </a:lnTo>
                    <a:lnTo>
                      <a:pt x="319" y="363"/>
                    </a:lnTo>
                    <a:lnTo>
                      <a:pt x="319" y="387"/>
                    </a:lnTo>
                    <a:lnTo>
                      <a:pt x="214" y="425"/>
                    </a:lnTo>
                    <a:lnTo>
                      <a:pt x="205" y="420"/>
                    </a:lnTo>
                    <a:lnTo>
                      <a:pt x="181" y="406"/>
                    </a:lnTo>
                    <a:lnTo>
                      <a:pt x="181" y="434"/>
                    </a:lnTo>
                    <a:lnTo>
                      <a:pt x="76" y="472"/>
                    </a:lnTo>
                    <a:lnTo>
                      <a:pt x="66" y="468"/>
                    </a:lnTo>
                    <a:lnTo>
                      <a:pt x="4" y="439"/>
                    </a:lnTo>
                    <a:lnTo>
                      <a:pt x="0" y="434"/>
                    </a:lnTo>
                    <a:lnTo>
                      <a:pt x="0" y="429"/>
                    </a:lnTo>
                    <a:lnTo>
                      <a:pt x="0" y="310"/>
                    </a:lnTo>
                    <a:lnTo>
                      <a:pt x="0" y="296"/>
                    </a:lnTo>
                    <a:lnTo>
                      <a:pt x="14" y="291"/>
                    </a:lnTo>
                    <a:lnTo>
                      <a:pt x="95" y="258"/>
                    </a:lnTo>
                    <a:lnTo>
                      <a:pt x="95" y="258"/>
                    </a:lnTo>
                    <a:lnTo>
                      <a:pt x="100" y="258"/>
                    </a:lnTo>
                    <a:lnTo>
                      <a:pt x="162" y="291"/>
                    </a:lnTo>
                    <a:lnTo>
                      <a:pt x="181" y="296"/>
                    </a:lnTo>
                    <a:lnTo>
                      <a:pt x="181" y="391"/>
                    </a:lnTo>
                    <a:lnTo>
                      <a:pt x="200" y="401"/>
                    </a:lnTo>
                    <a:lnTo>
                      <a:pt x="200" y="253"/>
                    </a:lnTo>
                    <a:lnTo>
                      <a:pt x="152" y="229"/>
                    </a:lnTo>
                    <a:lnTo>
                      <a:pt x="152" y="286"/>
                    </a:lnTo>
                    <a:lnTo>
                      <a:pt x="138" y="277"/>
                    </a:lnTo>
                    <a:lnTo>
                      <a:pt x="138" y="220"/>
                    </a:lnTo>
                    <a:lnTo>
                      <a:pt x="138" y="205"/>
                    </a:lnTo>
                    <a:lnTo>
                      <a:pt x="138" y="205"/>
                    </a:lnTo>
                    <a:close/>
                    <a:moveTo>
                      <a:pt x="281" y="191"/>
                    </a:moveTo>
                    <a:lnTo>
                      <a:pt x="300" y="201"/>
                    </a:lnTo>
                    <a:lnTo>
                      <a:pt x="319" y="205"/>
                    </a:lnTo>
                    <a:lnTo>
                      <a:pt x="319" y="344"/>
                    </a:lnTo>
                    <a:lnTo>
                      <a:pt x="333" y="353"/>
                    </a:lnTo>
                    <a:lnTo>
                      <a:pt x="333" y="86"/>
                    </a:lnTo>
                    <a:lnTo>
                      <a:pt x="281" y="62"/>
                    </a:lnTo>
                    <a:lnTo>
                      <a:pt x="281" y="191"/>
                    </a:lnTo>
                    <a:lnTo>
                      <a:pt x="281" y="191"/>
                    </a:lnTo>
                    <a:close/>
                    <a:moveTo>
                      <a:pt x="38" y="301"/>
                    </a:moveTo>
                    <a:lnTo>
                      <a:pt x="76" y="320"/>
                    </a:lnTo>
                    <a:lnTo>
                      <a:pt x="143" y="296"/>
                    </a:lnTo>
                    <a:lnTo>
                      <a:pt x="95" y="277"/>
                    </a:lnTo>
                    <a:lnTo>
                      <a:pt x="38" y="301"/>
                    </a:lnTo>
                    <a:lnTo>
                      <a:pt x="38" y="301"/>
                    </a:lnTo>
                    <a:close/>
                    <a:moveTo>
                      <a:pt x="348" y="77"/>
                    </a:moveTo>
                    <a:lnTo>
                      <a:pt x="348" y="72"/>
                    </a:lnTo>
                    <a:lnTo>
                      <a:pt x="348" y="77"/>
                    </a:lnTo>
                    <a:lnTo>
                      <a:pt x="348" y="77"/>
                    </a:lnTo>
                    <a:lnTo>
                      <a:pt x="348" y="77"/>
                    </a:lnTo>
                    <a:close/>
                  </a:path>
                </a:pathLst>
              </a:custGeom>
              <a:solidFill>
                <a:schemeClr val="tx2"/>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8"/>
              <p:cNvSpPr>
                <a:spLocks noEditPoints="1"/>
              </p:cNvSpPr>
              <p:nvPr/>
            </p:nvSpPr>
            <p:spPr bwMode="auto">
              <a:xfrm>
                <a:off x="4133986" y="4344865"/>
                <a:ext cx="522980" cy="494711"/>
              </a:xfrm>
              <a:custGeom>
                <a:avLst/>
                <a:gdLst>
                  <a:gd name="T0" fmla="*/ 89 w 93"/>
                  <a:gd name="T1" fmla="*/ 0 h 88"/>
                  <a:gd name="T2" fmla="*/ 93 w 93"/>
                  <a:gd name="T3" fmla="*/ 5 h 88"/>
                  <a:gd name="T4" fmla="*/ 93 w 93"/>
                  <a:gd name="T5" fmla="*/ 74 h 88"/>
                  <a:gd name="T6" fmla="*/ 81 w 93"/>
                  <a:gd name="T7" fmla="*/ 74 h 88"/>
                  <a:gd name="T8" fmla="*/ 82 w 93"/>
                  <a:gd name="T9" fmla="*/ 65 h 88"/>
                  <a:gd name="T10" fmla="*/ 84 w 93"/>
                  <a:gd name="T11" fmla="*/ 10 h 88"/>
                  <a:gd name="T12" fmla="*/ 10 w 93"/>
                  <a:gd name="T13" fmla="*/ 65 h 88"/>
                  <a:gd name="T14" fmla="*/ 48 w 93"/>
                  <a:gd name="T15" fmla="*/ 72 h 88"/>
                  <a:gd name="T16" fmla="*/ 5 w 93"/>
                  <a:gd name="T17" fmla="*/ 74 h 88"/>
                  <a:gd name="T18" fmla="*/ 0 w 93"/>
                  <a:gd name="T19" fmla="*/ 69 h 88"/>
                  <a:gd name="T20" fmla="*/ 0 w 93"/>
                  <a:gd name="T21" fmla="*/ 0 h 88"/>
                  <a:gd name="T22" fmla="*/ 64 w 93"/>
                  <a:gd name="T23" fmla="*/ 51 h 88"/>
                  <a:gd name="T24" fmla="*/ 55 w 93"/>
                  <a:gd name="T25" fmla="*/ 71 h 88"/>
                  <a:gd name="T26" fmla="*/ 57 w 93"/>
                  <a:gd name="T27" fmla="*/ 82 h 88"/>
                  <a:gd name="T28" fmla="*/ 64 w 93"/>
                  <a:gd name="T29" fmla="*/ 78 h 88"/>
                  <a:gd name="T30" fmla="*/ 72 w 93"/>
                  <a:gd name="T31" fmla="*/ 84 h 88"/>
                  <a:gd name="T32" fmla="*/ 74 w 93"/>
                  <a:gd name="T33" fmla="*/ 71 h 88"/>
                  <a:gd name="T34" fmla="*/ 64 w 93"/>
                  <a:gd name="T35" fmla="*/ 51 h 88"/>
                  <a:gd name="T36" fmla="*/ 64 w 93"/>
                  <a:gd name="T37" fmla="*/ 69 h 88"/>
                  <a:gd name="T38" fmla="*/ 64 w 93"/>
                  <a:gd name="T39" fmla="*/ 72 h 88"/>
                  <a:gd name="T40" fmla="*/ 62 w 93"/>
                  <a:gd name="T41" fmla="*/ 55 h 88"/>
                  <a:gd name="T42" fmla="*/ 71 w 93"/>
                  <a:gd name="T43" fmla="*/ 64 h 88"/>
                  <a:gd name="T44" fmla="*/ 62 w 93"/>
                  <a:gd name="T45" fmla="*/ 55 h 88"/>
                  <a:gd name="T46" fmla="*/ 18 w 93"/>
                  <a:gd name="T47" fmla="*/ 46 h 88"/>
                  <a:gd name="T48" fmla="*/ 77 w 93"/>
                  <a:gd name="T49" fmla="*/ 41 h 88"/>
                  <a:gd name="T50" fmla="*/ 47 w 93"/>
                  <a:gd name="T51" fmla="*/ 29 h 88"/>
                  <a:gd name="T52" fmla="*/ 77 w 93"/>
                  <a:gd name="T53" fmla="*/ 34 h 88"/>
                  <a:gd name="T54" fmla="*/ 47 w 93"/>
                  <a:gd name="T55" fmla="*/ 29 h 88"/>
                  <a:gd name="T56" fmla="*/ 47 w 93"/>
                  <a:gd name="T57" fmla="*/ 22 h 88"/>
                  <a:gd name="T58" fmla="*/ 77 w 93"/>
                  <a:gd name="T59" fmla="*/ 17 h 88"/>
                  <a:gd name="T60" fmla="*/ 18 w 93"/>
                  <a:gd name="T61" fmla="*/ 17 h 88"/>
                  <a:gd name="T62" fmla="*/ 40 w 93"/>
                  <a:gd name="T63" fmla="*/ 35 h 88"/>
                  <a:gd name="T64" fmla="*/ 18 w 93"/>
                  <a:gd name="T65" fmla="*/ 1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88">
                    <a:moveTo>
                      <a:pt x="5" y="0"/>
                    </a:moveTo>
                    <a:cubicBezTo>
                      <a:pt x="89" y="0"/>
                      <a:pt x="89" y="0"/>
                      <a:pt x="89" y="0"/>
                    </a:cubicBezTo>
                    <a:cubicBezTo>
                      <a:pt x="93" y="0"/>
                      <a:pt x="93" y="0"/>
                      <a:pt x="93" y="0"/>
                    </a:cubicBezTo>
                    <a:cubicBezTo>
                      <a:pt x="93" y="5"/>
                      <a:pt x="93" y="5"/>
                      <a:pt x="93" y="5"/>
                    </a:cubicBezTo>
                    <a:cubicBezTo>
                      <a:pt x="93" y="69"/>
                      <a:pt x="93" y="69"/>
                      <a:pt x="93" y="69"/>
                    </a:cubicBezTo>
                    <a:cubicBezTo>
                      <a:pt x="93" y="74"/>
                      <a:pt x="93" y="74"/>
                      <a:pt x="93" y="74"/>
                    </a:cubicBezTo>
                    <a:cubicBezTo>
                      <a:pt x="89" y="74"/>
                      <a:pt x="89" y="74"/>
                      <a:pt x="89" y="74"/>
                    </a:cubicBezTo>
                    <a:cubicBezTo>
                      <a:pt x="81" y="74"/>
                      <a:pt x="81" y="74"/>
                      <a:pt x="81" y="74"/>
                    </a:cubicBezTo>
                    <a:cubicBezTo>
                      <a:pt x="80" y="72"/>
                      <a:pt x="80" y="72"/>
                      <a:pt x="80" y="72"/>
                    </a:cubicBezTo>
                    <a:cubicBezTo>
                      <a:pt x="81" y="69"/>
                      <a:pt x="82" y="67"/>
                      <a:pt x="82" y="65"/>
                    </a:cubicBezTo>
                    <a:cubicBezTo>
                      <a:pt x="84" y="65"/>
                      <a:pt x="84" y="65"/>
                      <a:pt x="84" y="65"/>
                    </a:cubicBezTo>
                    <a:cubicBezTo>
                      <a:pt x="84" y="10"/>
                      <a:pt x="84" y="10"/>
                      <a:pt x="84" y="10"/>
                    </a:cubicBezTo>
                    <a:cubicBezTo>
                      <a:pt x="10" y="10"/>
                      <a:pt x="10" y="10"/>
                      <a:pt x="10" y="10"/>
                    </a:cubicBezTo>
                    <a:cubicBezTo>
                      <a:pt x="10" y="65"/>
                      <a:pt x="10" y="65"/>
                      <a:pt x="10" y="65"/>
                    </a:cubicBezTo>
                    <a:cubicBezTo>
                      <a:pt x="46" y="65"/>
                      <a:pt x="46" y="65"/>
                      <a:pt x="46" y="65"/>
                    </a:cubicBezTo>
                    <a:cubicBezTo>
                      <a:pt x="46" y="67"/>
                      <a:pt x="47" y="69"/>
                      <a:pt x="48" y="72"/>
                    </a:cubicBezTo>
                    <a:cubicBezTo>
                      <a:pt x="47" y="74"/>
                      <a:pt x="47" y="74"/>
                      <a:pt x="47" y="74"/>
                    </a:cubicBezTo>
                    <a:cubicBezTo>
                      <a:pt x="5" y="74"/>
                      <a:pt x="5" y="74"/>
                      <a:pt x="5" y="74"/>
                    </a:cubicBezTo>
                    <a:cubicBezTo>
                      <a:pt x="0" y="74"/>
                      <a:pt x="0" y="74"/>
                      <a:pt x="0" y="74"/>
                    </a:cubicBezTo>
                    <a:cubicBezTo>
                      <a:pt x="0" y="69"/>
                      <a:pt x="0" y="69"/>
                      <a:pt x="0" y="69"/>
                    </a:cubicBezTo>
                    <a:cubicBezTo>
                      <a:pt x="0" y="5"/>
                      <a:pt x="0" y="5"/>
                      <a:pt x="0" y="5"/>
                    </a:cubicBezTo>
                    <a:cubicBezTo>
                      <a:pt x="0" y="0"/>
                      <a:pt x="0" y="0"/>
                      <a:pt x="0" y="0"/>
                    </a:cubicBezTo>
                    <a:cubicBezTo>
                      <a:pt x="5" y="0"/>
                      <a:pt x="5" y="0"/>
                      <a:pt x="5" y="0"/>
                    </a:cubicBezTo>
                    <a:close/>
                    <a:moveTo>
                      <a:pt x="64" y="51"/>
                    </a:moveTo>
                    <a:cubicBezTo>
                      <a:pt x="57" y="51"/>
                      <a:pt x="52" y="56"/>
                      <a:pt x="52" y="63"/>
                    </a:cubicBezTo>
                    <a:cubicBezTo>
                      <a:pt x="52" y="66"/>
                      <a:pt x="53" y="69"/>
                      <a:pt x="55" y="71"/>
                    </a:cubicBezTo>
                    <a:cubicBezTo>
                      <a:pt x="50" y="82"/>
                      <a:pt x="50" y="82"/>
                      <a:pt x="50" y="82"/>
                    </a:cubicBezTo>
                    <a:cubicBezTo>
                      <a:pt x="57" y="82"/>
                      <a:pt x="57" y="82"/>
                      <a:pt x="57" y="82"/>
                    </a:cubicBezTo>
                    <a:cubicBezTo>
                      <a:pt x="61" y="86"/>
                      <a:pt x="61" y="86"/>
                      <a:pt x="61" y="86"/>
                    </a:cubicBezTo>
                    <a:cubicBezTo>
                      <a:pt x="64" y="78"/>
                      <a:pt x="64" y="78"/>
                      <a:pt x="64" y="78"/>
                    </a:cubicBezTo>
                    <a:cubicBezTo>
                      <a:pt x="68" y="88"/>
                      <a:pt x="68" y="88"/>
                      <a:pt x="68" y="88"/>
                    </a:cubicBezTo>
                    <a:cubicBezTo>
                      <a:pt x="72" y="84"/>
                      <a:pt x="72" y="84"/>
                      <a:pt x="72" y="84"/>
                    </a:cubicBezTo>
                    <a:cubicBezTo>
                      <a:pt x="78" y="84"/>
                      <a:pt x="78" y="84"/>
                      <a:pt x="78" y="84"/>
                    </a:cubicBezTo>
                    <a:cubicBezTo>
                      <a:pt x="74" y="71"/>
                      <a:pt x="74" y="71"/>
                      <a:pt x="74" y="71"/>
                    </a:cubicBezTo>
                    <a:cubicBezTo>
                      <a:pt x="75" y="69"/>
                      <a:pt x="76" y="66"/>
                      <a:pt x="76" y="63"/>
                    </a:cubicBezTo>
                    <a:cubicBezTo>
                      <a:pt x="76" y="56"/>
                      <a:pt x="71" y="51"/>
                      <a:pt x="64" y="51"/>
                    </a:cubicBezTo>
                    <a:close/>
                    <a:moveTo>
                      <a:pt x="71" y="67"/>
                    </a:moveTo>
                    <a:cubicBezTo>
                      <a:pt x="69" y="68"/>
                      <a:pt x="67" y="69"/>
                      <a:pt x="64" y="69"/>
                    </a:cubicBezTo>
                    <a:cubicBezTo>
                      <a:pt x="62" y="69"/>
                      <a:pt x="59" y="68"/>
                      <a:pt x="57" y="67"/>
                    </a:cubicBezTo>
                    <a:cubicBezTo>
                      <a:pt x="58" y="69"/>
                      <a:pt x="61" y="72"/>
                      <a:pt x="64" y="72"/>
                    </a:cubicBezTo>
                    <a:cubicBezTo>
                      <a:pt x="67" y="72"/>
                      <a:pt x="70" y="70"/>
                      <a:pt x="71" y="67"/>
                    </a:cubicBezTo>
                    <a:close/>
                    <a:moveTo>
                      <a:pt x="62" y="55"/>
                    </a:moveTo>
                    <a:cubicBezTo>
                      <a:pt x="64" y="55"/>
                      <a:pt x="66" y="56"/>
                      <a:pt x="68" y="58"/>
                    </a:cubicBezTo>
                    <a:cubicBezTo>
                      <a:pt x="70" y="60"/>
                      <a:pt x="71" y="62"/>
                      <a:pt x="71" y="64"/>
                    </a:cubicBezTo>
                    <a:cubicBezTo>
                      <a:pt x="73" y="62"/>
                      <a:pt x="72" y="58"/>
                      <a:pt x="70" y="56"/>
                    </a:cubicBezTo>
                    <a:cubicBezTo>
                      <a:pt x="68" y="54"/>
                      <a:pt x="65" y="54"/>
                      <a:pt x="62" y="55"/>
                    </a:cubicBezTo>
                    <a:close/>
                    <a:moveTo>
                      <a:pt x="18" y="41"/>
                    </a:moveTo>
                    <a:cubicBezTo>
                      <a:pt x="18" y="46"/>
                      <a:pt x="18" y="46"/>
                      <a:pt x="18" y="46"/>
                    </a:cubicBezTo>
                    <a:cubicBezTo>
                      <a:pt x="77" y="46"/>
                      <a:pt x="77" y="46"/>
                      <a:pt x="77" y="46"/>
                    </a:cubicBezTo>
                    <a:cubicBezTo>
                      <a:pt x="77" y="41"/>
                      <a:pt x="77" y="41"/>
                      <a:pt x="77" y="41"/>
                    </a:cubicBezTo>
                    <a:cubicBezTo>
                      <a:pt x="18" y="41"/>
                      <a:pt x="18" y="41"/>
                      <a:pt x="18" y="41"/>
                    </a:cubicBezTo>
                    <a:close/>
                    <a:moveTo>
                      <a:pt x="47" y="29"/>
                    </a:moveTo>
                    <a:cubicBezTo>
                      <a:pt x="47" y="34"/>
                      <a:pt x="47" y="34"/>
                      <a:pt x="47" y="34"/>
                    </a:cubicBezTo>
                    <a:cubicBezTo>
                      <a:pt x="77" y="34"/>
                      <a:pt x="77" y="34"/>
                      <a:pt x="77" y="34"/>
                    </a:cubicBezTo>
                    <a:cubicBezTo>
                      <a:pt x="77" y="29"/>
                      <a:pt x="77" y="29"/>
                      <a:pt x="77" y="29"/>
                    </a:cubicBezTo>
                    <a:cubicBezTo>
                      <a:pt x="47" y="29"/>
                      <a:pt x="47" y="29"/>
                      <a:pt x="47" y="29"/>
                    </a:cubicBezTo>
                    <a:close/>
                    <a:moveTo>
                      <a:pt x="47" y="17"/>
                    </a:moveTo>
                    <a:cubicBezTo>
                      <a:pt x="47" y="22"/>
                      <a:pt x="47" y="22"/>
                      <a:pt x="47" y="22"/>
                    </a:cubicBezTo>
                    <a:cubicBezTo>
                      <a:pt x="77" y="22"/>
                      <a:pt x="77" y="22"/>
                      <a:pt x="77" y="22"/>
                    </a:cubicBezTo>
                    <a:cubicBezTo>
                      <a:pt x="77" y="17"/>
                      <a:pt x="77" y="17"/>
                      <a:pt x="77" y="17"/>
                    </a:cubicBezTo>
                    <a:cubicBezTo>
                      <a:pt x="47" y="17"/>
                      <a:pt x="47" y="17"/>
                      <a:pt x="47" y="17"/>
                    </a:cubicBezTo>
                    <a:close/>
                    <a:moveTo>
                      <a:pt x="18" y="17"/>
                    </a:moveTo>
                    <a:cubicBezTo>
                      <a:pt x="18" y="35"/>
                      <a:pt x="18" y="35"/>
                      <a:pt x="18" y="35"/>
                    </a:cubicBezTo>
                    <a:cubicBezTo>
                      <a:pt x="40" y="35"/>
                      <a:pt x="40" y="35"/>
                      <a:pt x="40" y="35"/>
                    </a:cubicBezTo>
                    <a:cubicBezTo>
                      <a:pt x="40" y="17"/>
                      <a:pt x="40" y="17"/>
                      <a:pt x="40" y="17"/>
                    </a:cubicBezTo>
                    <a:lnTo>
                      <a:pt x="18" y="17"/>
                    </a:lnTo>
                    <a:close/>
                  </a:path>
                </a:pathLst>
              </a:custGeom>
              <a:solidFill>
                <a:schemeClr val="tx1"/>
              </a:solidFill>
              <a:ln>
                <a:noFill/>
              </a:ln>
              <a:effectLs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0" name="组合 59"/>
          <p:cNvGrpSpPr/>
          <p:nvPr/>
        </p:nvGrpSpPr>
        <p:grpSpPr>
          <a:xfrm>
            <a:off x="6638352" y="1253263"/>
            <a:ext cx="3623693" cy="877199"/>
            <a:chOff x="6129908" y="1350695"/>
            <a:chExt cx="3623693" cy="877199"/>
          </a:xfrm>
        </p:grpSpPr>
        <p:sp>
          <p:nvSpPr>
            <p:cNvPr id="61" name="TextBox 27"/>
            <p:cNvSpPr txBox="1"/>
            <p:nvPr/>
          </p:nvSpPr>
          <p:spPr>
            <a:xfrm>
              <a:off x="6129908" y="1350695"/>
              <a:ext cx="3175248" cy="369332"/>
            </a:xfrm>
            <a:prstGeom prst="rect">
              <a:avLst/>
            </a:prstGeom>
            <a:noFill/>
          </p:spPr>
          <p:txBody>
            <a:bodyPr wrap="square" rtlCol="0" anchor="ctr">
              <a:spAutoFit/>
            </a:bodyPr>
            <a:lstStyle/>
            <a:p>
              <a:r>
                <a:rPr lang="zh-CN" altLang="en-US" dirty="0">
                  <a:solidFill>
                    <a:srgbClr val="3F3F3F"/>
                  </a:solidFill>
                  <a:latin typeface="微软雅黑" panose="020B0503020204020204" pitchFamily="34" charset="-122"/>
                  <a:ea typeface="微软雅黑" panose="020B0503020204020204" pitchFamily="34" charset="-122"/>
                </a:rPr>
                <a:t>方法一</a:t>
              </a:r>
            </a:p>
          </p:txBody>
        </p:sp>
        <p:sp>
          <p:nvSpPr>
            <p:cNvPr id="62" name="Rectangle 28"/>
            <p:cNvSpPr/>
            <p:nvPr/>
          </p:nvSpPr>
          <p:spPr>
            <a:xfrm>
              <a:off x="6129909" y="1655430"/>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3" name="组合 62"/>
          <p:cNvGrpSpPr/>
          <p:nvPr/>
        </p:nvGrpSpPr>
        <p:grpSpPr>
          <a:xfrm>
            <a:off x="6673242" y="2206334"/>
            <a:ext cx="3623693" cy="867003"/>
            <a:chOff x="6164798" y="2385083"/>
            <a:chExt cx="3623693" cy="867003"/>
          </a:xfrm>
        </p:grpSpPr>
        <p:sp>
          <p:nvSpPr>
            <p:cNvPr id="64" name="TextBox 27"/>
            <p:cNvSpPr txBox="1"/>
            <p:nvPr/>
          </p:nvSpPr>
          <p:spPr>
            <a:xfrm>
              <a:off x="6164798" y="2385083"/>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方法二</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65" name="Rectangle 28"/>
            <p:cNvSpPr/>
            <p:nvPr/>
          </p:nvSpPr>
          <p:spPr>
            <a:xfrm>
              <a:off x="6164799" y="2700012"/>
              <a:ext cx="3623692" cy="55207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6" name="组合 65"/>
          <p:cNvGrpSpPr/>
          <p:nvPr/>
        </p:nvGrpSpPr>
        <p:grpSpPr>
          <a:xfrm>
            <a:off x="6673242" y="3159405"/>
            <a:ext cx="3623693" cy="867003"/>
            <a:chOff x="6164798" y="3373201"/>
            <a:chExt cx="3623693" cy="867003"/>
          </a:xfrm>
        </p:grpSpPr>
        <p:sp>
          <p:nvSpPr>
            <p:cNvPr id="67" name="TextBox 27"/>
            <p:cNvSpPr txBox="1"/>
            <p:nvPr/>
          </p:nvSpPr>
          <p:spPr>
            <a:xfrm>
              <a:off x="6164798" y="3373201"/>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方法三</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68" name="Rectangle 28"/>
            <p:cNvSpPr/>
            <p:nvPr/>
          </p:nvSpPr>
          <p:spPr>
            <a:xfrm>
              <a:off x="6164799" y="3688130"/>
              <a:ext cx="3623692" cy="55207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69" name="组合 68"/>
          <p:cNvGrpSpPr/>
          <p:nvPr/>
        </p:nvGrpSpPr>
        <p:grpSpPr>
          <a:xfrm>
            <a:off x="6673242" y="4112476"/>
            <a:ext cx="3623693" cy="877198"/>
            <a:chOff x="6164798" y="4303466"/>
            <a:chExt cx="3623693" cy="877198"/>
          </a:xfrm>
        </p:grpSpPr>
        <p:sp>
          <p:nvSpPr>
            <p:cNvPr id="70" name="TextBox 27"/>
            <p:cNvSpPr txBox="1"/>
            <p:nvPr/>
          </p:nvSpPr>
          <p:spPr>
            <a:xfrm>
              <a:off x="6164798" y="4303466"/>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方法四</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71" name="Rectangle 28"/>
            <p:cNvSpPr/>
            <p:nvPr/>
          </p:nvSpPr>
          <p:spPr>
            <a:xfrm>
              <a:off x="6164799" y="4608200"/>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72" name="组合 71"/>
          <p:cNvGrpSpPr/>
          <p:nvPr/>
        </p:nvGrpSpPr>
        <p:grpSpPr>
          <a:xfrm>
            <a:off x="6673242" y="5065546"/>
            <a:ext cx="3623693" cy="877198"/>
            <a:chOff x="6164798" y="5162978"/>
            <a:chExt cx="3623693" cy="877198"/>
          </a:xfrm>
        </p:grpSpPr>
        <p:sp>
          <p:nvSpPr>
            <p:cNvPr id="73" name="TextBox 27"/>
            <p:cNvSpPr txBox="1"/>
            <p:nvPr/>
          </p:nvSpPr>
          <p:spPr>
            <a:xfrm>
              <a:off x="6164798" y="5162978"/>
              <a:ext cx="3175248" cy="369332"/>
            </a:xfrm>
            <a:prstGeom prst="rect">
              <a:avLst/>
            </a:prstGeom>
            <a:noFill/>
          </p:spPr>
          <p:txBody>
            <a:bodyPr wrap="square" rtlCol="0" anchor="ctr">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方法五</a:t>
              </a:r>
              <a:endParaRPr lang="zh-CN" altLang="en-US" dirty="0">
                <a:solidFill>
                  <a:srgbClr val="3F3F3F"/>
                </a:solidFill>
                <a:latin typeface="微软雅黑" panose="020B0503020204020204" pitchFamily="34" charset="-122"/>
                <a:ea typeface="微软雅黑" panose="020B0503020204020204" pitchFamily="34" charset="-122"/>
              </a:endParaRPr>
            </a:p>
          </p:txBody>
        </p:sp>
        <p:sp>
          <p:nvSpPr>
            <p:cNvPr id="74" name="Rectangle 28"/>
            <p:cNvSpPr/>
            <p:nvPr/>
          </p:nvSpPr>
          <p:spPr>
            <a:xfrm>
              <a:off x="6164799" y="5467712"/>
              <a:ext cx="3623692" cy="572464"/>
            </a:xfrm>
            <a:prstGeom prst="rect">
              <a:avLst/>
            </a:prstGeom>
          </p:spPr>
          <p:txBody>
            <a:bodyPr wrap="square" anchor="ctr">
              <a:spAutoFit/>
            </a:bodyPr>
            <a:lstStyle/>
            <a:p>
              <a:pPr>
                <a:lnSpc>
                  <a:spcPct val="120000"/>
                </a:lnSpc>
              </a:pPr>
              <a:r>
                <a:rPr lang="zh-CN" altLang="en-US"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3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370600765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四种解决方案</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2" name="组合 41"/>
          <p:cNvGrpSpPr/>
          <p:nvPr/>
        </p:nvGrpSpPr>
        <p:grpSpPr>
          <a:xfrm>
            <a:off x="4312006" y="1901967"/>
            <a:ext cx="3333389" cy="1509337"/>
            <a:chOff x="4304043" y="1286668"/>
            <a:chExt cx="3837944" cy="2757793"/>
          </a:xfrm>
          <a:effectLst>
            <a:outerShdw blurRad="381000" dist="254000" dir="8100000" algn="tr" rotWithShape="0">
              <a:prstClr val="black">
                <a:alpha val="40000"/>
              </a:prstClr>
            </a:outerShdw>
          </a:effectLst>
        </p:grpSpPr>
        <p:sp>
          <p:nvSpPr>
            <p:cNvPr id="43" name="圆角矩形 4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44" name="圆角矩形 4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45" name="组合 44"/>
          <p:cNvGrpSpPr/>
          <p:nvPr/>
        </p:nvGrpSpPr>
        <p:grpSpPr>
          <a:xfrm>
            <a:off x="4513341" y="2193777"/>
            <a:ext cx="827702" cy="827701"/>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47" name="椭圆 46"/>
            <p:cNvSpPr/>
            <p:nvPr/>
          </p:nvSpPr>
          <p:spPr>
            <a:xfrm>
              <a:off x="392112" y="760412"/>
              <a:ext cx="3825874" cy="3825874"/>
            </a:xfrm>
            <a:prstGeom prst="ellipse">
              <a:avLst/>
            </a:prstGeom>
            <a:solidFill>
              <a:schemeClr val="tx1"/>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48" name="Group 41"/>
          <p:cNvGrpSpPr>
            <a:grpSpLocks/>
          </p:cNvGrpSpPr>
          <p:nvPr/>
        </p:nvGrpSpPr>
        <p:grpSpPr bwMode="auto">
          <a:xfrm>
            <a:off x="5463847" y="2193775"/>
            <a:ext cx="1943384" cy="1065873"/>
            <a:chOff x="0" y="0"/>
            <a:chExt cx="2419" cy="1343"/>
          </a:xfrm>
        </p:grpSpPr>
        <p:sp>
          <p:nvSpPr>
            <p:cNvPr id="4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a:solidFill>
                    <a:srgbClr val="3F3F3F"/>
                  </a:solidFill>
                  <a:latin typeface="微软雅黑"/>
                  <a:ea typeface="微软雅黑"/>
                  <a:cs typeface="Bebas Neue" charset="0"/>
                  <a:sym typeface="Bebas Neue" charset="0"/>
                </a:rPr>
                <a:t>方案一</a:t>
              </a:r>
              <a:endParaRPr lang="en-US" sz="1599" dirty="0">
                <a:solidFill>
                  <a:srgbClr val="3F3F3F"/>
                </a:solidFill>
                <a:latin typeface="微软雅黑"/>
                <a:ea typeface="微软雅黑"/>
                <a:cs typeface="Bebas Neue" charset="0"/>
                <a:sym typeface="Bebas Neue" charset="0"/>
              </a:endParaRPr>
            </a:p>
          </p:txBody>
        </p:sp>
        <p:sp>
          <p:nvSpPr>
            <p:cNvPr id="5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51" name="Freeform 9"/>
          <p:cNvSpPr>
            <a:spLocks noEditPoints="1"/>
          </p:cNvSpPr>
          <p:nvPr/>
        </p:nvSpPr>
        <p:spPr bwMode="auto">
          <a:xfrm>
            <a:off x="4704584" y="2447990"/>
            <a:ext cx="375784" cy="299158"/>
          </a:xfrm>
          <a:custGeom>
            <a:avLst/>
            <a:gdLst>
              <a:gd name="T0" fmla="*/ 54 w 159"/>
              <a:gd name="T1" fmla="*/ 126 h 128"/>
              <a:gd name="T2" fmla="*/ 57 w 159"/>
              <a:gd name="T3" fmla="*/ 127 h 128"/>
              <a:gd name="T4" fmla="*/ 81 w 159"/>
              <a:gd name="T5" fmla="*/ 105 h 128"/>
              <a:gd name="T6" fmla="*/ 54 w 159"/>
              <a:gd name="T7" fmla="*/ 91 h 128"/>
              <a:gd name="T8" fmla="*/ 54 w 159"/>
              <a:gd name="T9" fmla="*/ 126 h 128"/>
              <a:gd name="T10" fmla="*/ 154 w 159"/>
              <a:gd name="T11" fmla="*/ 1 h 128"/>
              <a:gd name="T12" fmla="*/ 3 w 159"/>
              <a:gd name="T13" fmla="*/ 54 h 128"/>
              <a:gd name="T14" fmla="*/ 2 w 159"/>
              <a:gd name="T15" fmla="*/ 58 h 128"/>
              <a:gd name="T16" fmla="*/ 35 w 159"/>
              <a:gd name="T17" fmla="*/ 71 h 128"/>
              <a:gd name="T18" fmla="*/ 35 w 159"/>
              <a:gd name="T19" fmla="*/ 71 h 128"/>
              <a:gd name="T20" fmla="*/ 54 w 159"/>
              <a:gd name="T21" fmla="*/ 79 h 128"/>
              <a:gd name="T22" fmla="*/ 148 w 159"/>
              <a:gd name="T23" fmla="*/ 10 h 128"/>
              <a:gd name="T24" fmla="*/ 150 w 159"/>
              <a:gd name="T25" fmla="*/ 12 h 128"/>
              <a:gd name="T26" fmla="*/ 83 w 159"/>
              <a:gd name="T27" fmla="*/ 85 h 128"/>
              <a:gd name="T28" fmla="*/ 83 w 159"/>
              <a:gd name="T29" fmla="*/ 85 h 128"/>
              <a:gd name="T30" fmla="*/ 79 w 159"/>
              <a:gd name="T31" fmla="*/ 89 h 128"/>
              <a:gd name="T32" fmla="*/ 84 w 159"/>
              <a:gd name="T33" fmla="*/ 92 h 128"/>
              <a:gd name="T34" fmla="*/ 84 w 159"/>
              <a:gd name="T35" fmla="*/ 92 h 128"/>
              <a:gd name="T36" fmla="*/ 127 w 159"/>
              <a:gd name="T37" fmla="*/ 115 h 128"/>
              <a:gd name="T38" fmla="*/ 133 w 159"/>
              <a:gd name="T39" fmla="*/ 112 h 128"/>
              <a:gd name="T40" fmla="*/ 158 w 159"/>
              <a:gd name="T41" fmla="*/ 5 h 128"/>
              <a:gd name="T42" fmla="*/ 154 w 159"/>
              <a:gd name="T43" fmla="*/ 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9" h="128">
                <a:moveTo>
                  <a:pt x="54" y="126"/>
                </a:moveTo>
                <a:cubicBezTo>
                  <a:pt x="54" y="128"/>
                  <a:pt x="55" y="128"/>
                  <a:pt x="57" y="127"/>
                </a:cubicBezTo>
                <a:cubicBezTo>
                  <a:pt x="59" y="125"/>
                  <a:pt x="81" y="105"/>
                  <a:pt x="81" y="105"/>
                </a:cubicBezTo>
                <a:cubicBezTo>
                  <a:pt x="54" y="91"/>
                  <a:pt x="54" y="91"/>
                  <a:pt x="54" y="91"/>
                </a:cubicBezTo>
                <a:cubicBezTo>
                  <a:pt x="54" y="126"/>
                  <a:pt x="54" y="126"/>
                  <a:pt x="54" y="126"/>
                </a:cubicBezTo>
                <a:close/>
                <a:moveTo>
                  <a:pt x="154" y="1"/>
                </a:moveTo>
                <a:cubicBezTo>
                  <a:pt x="151" y="2"/>
                  <a:pt x="5" y="53"/>
                  <a:pt x="3" y="54"/>
                </a:cubicBezTo>
                <a:cubicBezTo>
                  <a:pt x="0" y="55"/>
                  <a:pt x="0" y="57"/>
                  <a:pt x="2" y="58"/>
                </a:cubicBezTo>
                <a:cubicBezTo>
                  <a:pt x="6" y="60"/>
                  <a:pt x="35" y="71"/>
                  <a:pt x="35" y="71"/>
                </a:cubicBezTo>
                <a:cubicBezTo>
                  <a:pt x="35" y="71"/>
                  <a:pt x="35" y="71"/>
                  <a:pt x="35" y="71"/>
                </a:cubicBezTo>
                <a:cubicBezTo>
                  <a:pt x="54" y="79"/>
                  <a:pt x="54" y="79"/>
                  <a:pt x="54" y="79"/>
                </a:cubicBezTo>
                <a:cubicBezTo>
                  <a:pt x="54" y="79"/>
                  <a:pt x="147" y="11"/>
                  <a:pt x="148" y="10"/>
                </a:cubicBezTo>
                <a:cubicBezTo>
                  <a:pt x="150" y="9"/>
                  <a:pt x="151" y="11"/>
                  <a:pt x="150" y="12"/>
                </a:cubicBezTo>
                <a:cubicBezTo>
                  <a:pt x="149" y="13"/>
                  <a:pt x="83" y="85"/>
                  <a:pt x="83" y="85"/>
                </a:cubicBezTo>
                <a:cubicBezTo>
                  <a:pt x="83" y="85"/>
                  <a:pt x="83" y="85"/>
                  <a:pt x="83" y="85"/>
                </a:cubicBezTo>
                <a:cubicBezTo>
                  <a:pt x="79" y="89"/>
                  <a:pt x="79" y="89"/>
                  <a:pt x="79" y="89"/>
                </a:cubicBezTo>
                <a:cubicBezTo>
                  <a:pt x="84" y="92"/>
                  <a:pt x="84" y="92"/>
                  <a:pt x="84" y="92"/>
                </a:cubicBezTo>
                <a:cubicBezTo>
                  <a:pt x="84" y="92"/>
                  <a:pt x="84" y="92"/>
                  <a:pt x="84" y="92"/>
                </a:cubicBezTo>
                <a:cubicBezTo>
                  <a:pt x="84" y="92"/>
                  <a:pt x="124" y="113"/>
                  <a:pt x="127" y="115"/>
                </a:cubicBezTo>
                <a:cubicBezTo>
                  <a:pt x="129" y="116"/>
                  <a:pt x="132" y="115"/>
                  <a:pt x="133" y="112"/>
                </a:cubicBezTo>
                <a:cubicBezTo>
                  <a:pt x="134" y="108"/>
                  <a:pt x="158" y="7"/>
                  <a:pt x="158" y="5"/>
                </a:cubicBezTo>
                <a:cubicBezTo>
                  <a:pt x="159" y="2"/>
                  <a:pt x="157" y="0"/>
                  <a:pt x="154" y="1"/>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52" name="组合 51"/>
          <p:cNvGrpSpPr/>
          <p:nvPr/>
        </p:nvGrpSpPr>
        <p:grpSpPr>
          <a:xfrm>
            <a:off x="8086501" y="1901967"/>
            <a:ext cx="3333389" cy="1509337"/>
            <a:chOff x="4304043" y="1286668"/>
            <a:chExt cx="3837944" cy="2757793"/>
          </a:xfrm>
          <a:effectLst>
            <a:outerShdw blurRad="381000" dist="254000" dir="8100000" algn="tr" rotWithShape="0">
              <a:prstClr val="black">
                <a:alpha val="40000"/>
              </a:prstClr>
            </a:outerShdw>
          </a:effectLst>
        </p:grpSpPr>
        <p:sp>
          <p:nvSpPr>
            <p:cNvPr id="53" name="圆角矩形 5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54" name="圆角矩形 5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55" name="组合 54"/>
          <p:cNvGrpSpPr/>
          <p:nvPr/>
        </p:nvGrpSpPr>
        <p:grpSpPr>
          <a:xfrm>
            <a:off x="8287836" y="2193777"/>
            <a:ext cx="827702" cy="827701"/>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57" name="椭圆 56"/>
            <p:cNvSpPr/>
            <p:nvPr/>
          </p:nvSpPr>
          <p:spPr>
            <a:xfrm>
              <a:off x="392112" y="760412"/>
              <a:ext cx="3825874" cy="3825874"/>
            </a:xfrm>
            <a:prstGeom prst="ellipse">
              <a:avLst/>
            </a:prstGeom>
            <a:solidFill>
              <a:schemeClr val="tx2"/>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58" name="Group 41"/>
          <p:cNvGrpSpPr>
            <a:grpSpLocks/>
          </p:cNvGrpSpPr>
          <p:nvPr/>
        </p:nvGrpSpPr>
        <p:grpSpPr bwMode="auto">
          <a:xfrm>
            <a:off x="9238341" y="2193775"/>
            <a:ext cx="1943384" cy="1065873"/>
            <a:chOff x="0" y="0"/>
            <a:chExt cx="2419" cy="1343"/>
          </a:xfrm>
        </p:grpSpPr>
        <p:sp>
          <p:nvSpPr>
            <p:cNvPr id="5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方案二</a:t>
              </a:r>
              <a:endParaRPr lang="en-US" sz="1599" dirty="0">
                <a:solidFill>
                  <a:srgbClr val="3F3F3F"/>
                </a:solidFill>
                <a:latin typeface="微软雅黑"/>
                <a:ea typeface="微软雅黑"/>
                <a:cs typeface="Bebas Neue" charset="0"/>
                <a:sym typeface="Bebas Neue" charset="0"/>
              </a:endParaRPr>
            </a:p>
          </p:txBody>
        </p:sp>
        <p:sp>
          <p:nvSpPr>
            <p:cNvPr id="6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61" name="Freeform 8"/>
          <p:cNvSpPr>
            <a:spLocks noEditPoints="1"/>
          </p:cNvSpPr>
          <p:nvPr/>
        </p:nvSpPr>
        <p:spPr bwMode="auto">
          <a:xfrm>
            <a:off x="8538780" y="2501650"/>
            <a:ext cx="325813" cy="322852"/>
          </a:xfrm>
          <a:custGeom>
            <a:avLst/>
            <a:gdLst>
              <a:gd name="T0" fmla="*/ 18 w 138"/>
              <a:gd name="T1" fmla="*/ 69 h 138"/>
              <a:gd name="T2" fmla="*/ 0 w 138"/>
              <a:gd name="T3" fmla="*/ 69 h 138"/>
              <a:gd name="T4" fmla="*/ 0 w 138"/>
              <a:gd name="T5" fmla="*/ 121 h 138"/>
              <a:gd name="T6" fmla="*/ 18 w 138"/>
              <a:gd name="T7" fmla="*/ 138 h 138"/>
              <a:gd name="T8" fmla="*/ 69 w 138"/>
              <a:gd name="T9" fmla="*/ 138 h 138"/>
              <a:gd name="T10" fmla="*/ 69 w 138"/>
              <a:gd name="T11" fmla="*/ 121 h 138"/>
              <a:gd name="T12" fmla="*/ 18 w 138"/>
              <a:gd name="T13" fmla="*/ 121 h 138"/>
              <a:gd name="T14" fmla="*/ 18 w 138"/>
              <a:gd name="T15" fmla="*/ 69 h 138"/>
              <a:gd name="T16" fmla="*/ 121 w 138"/>
              <a:gd name="T17" fmla="*/ 86 h 138"/>
              <a:gd name="T18" fmla="*/ 52 w 138"/>
              <a:gd name="T19" fmla="*/ 86 h 138"/>
              <a:gd name="T20" fmla="*/ 52 w 138"/>
              <a:gd name="T21" fmla="*/ 18 h 138"/>
              <a:gd name="T22" fmla="*/ 121 w 138"/>
              <a:gd name="T23" fmla="*/ 18 h 138"/>
              <a:gd name="T24" fmla="*/ 121 w 138"/>
              <a:gd name="T25" fmla="*/ 86 h 138"/>
              <a:gd name="T26" fmla="*/ 121 w 138"/>
              <a:gd name="T27" fmla="*/ 0 h 138"/>
              <a:gd name="T28" fmla="*/ 52 w 138"/>
              <a:gd name="T29" fmla="*/ 0 h 138"/>
              <a:gd name="T30" fmla="*/ 35 w 138"/>
              <a:gd name="T31" fmla="*/ 17 h 138"/>
              <a:gd name="T32" fmla="*/ 35 w 138"/>
              <a:gd name="T33" fmla="*/ 86 h 138"/>
              <a:gd name="T34" fmla="*/ 52 w 138"/>
              <a:gd name="T35" fmla="*/ 103 h 138"/>
              <a:gd name="T36" fmla="*/ 121 w 138"/>
              <a:gd name="T37" fmla="*/ 103 h 138"/>
              <a:gd name="T38" fmla="*/ 138 w 138"/>
              <a:gd name="T39" fmla="*/ 86 h 138"/>
              <a:gd name="T40" fmla="*/ 138 w 138"/>
              <a:gd name="T41" fmla="*/ 18 h 138"/>
              <a:gd name="T42" fmla="*/ 121 w 138"/>
              <a:gd name="T43" fmla="*/ 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8" h="138">
                <a:moveTo>
                  <a:pt x="18" y="69"/>
                </a:moveTo>
                <a:cubicBezTo>
                  <a:pt x="0" y="69"/>
                  <a:pt x="0" y="69"/>
                  <a:pt x="0" y="69"/>
                </a:cubicBezTo>
                <a:cubicBezTo>
                  <a:pt x="0" y="121"/>
                  <a:pt x="0" y="121"/>
                  <a:pt x="0" y="121"/>
                </a:cubicBezTo>
                <a:cubicBezTo>
                  <a:pt x="0" y="130"/>
                  <a:pt x="8" y="138"/>
                  <a:pt x="18" y="138"/>
                </a:cubicBezTo>
                <a:cubicBezTo>
                  <a:pt x="69" y="138"/>
                  <a:pt x="69" y="138"/>
                  <a:pt x="69" y="138"/>
                </a:cubicBezTo>
                <a:cubicBezTo>
                  <a:pt x="69" y="121"/>
                  <a:pt x="69" y="121"/>
                  <a:pt x="69" y="121"/>
                </a:cubicBezTo>
                <a:cubicBezTo>
                  <a:pt x="18" y="121"/>
                  <a:pt x="18" y="121"/>
                  <a:pt x="18" y="121"/>
                </a:cubicBezTo>
                <a:cubicBezTo>
                  <a:pt x="18" y="69"/>
                  <a:pt x="18" y="69"/>
                  <a:pt x="18" y="69"/>
                </a:cubicBezTo>
                <a:close/>
                <a:moveTo>
                  <a:pt x="121" y="86"/>
                </a:moveTo>
                <a:cubicBezTo>
                  <a:pt x="52" y="86"/>
                  <a:pt x="52" y="86"/>
                  <a:pt x="52" y="86"/>
                </a:cubicBezTo>
                <a:cubicBezTo>
                  <a:pt x="52" y="18"/>
                  <a:pt x="52" y="18"/>
                  <a:pt x="52" y="18"/>
                </a:cubicBezTo>
                <a:cubicBezTo>
                  <a:pt x="121" y="18"/>
                  <a:pt x="121" y="18"/>
                  <a:pt x="121" y="18"/>
                </a:cubicBezTo>
                <a:cubicBezTo>
                  <a:pt x="121" y="86"/>
                  <a:pt x="121" y="86"/>
                  <a:pt x="121" y="86"/>
                </a:cubicBezTo>
                <a:close/>
                <a:moveTo>
                  <a:pt x="121" y="0"/>
                </a:moveTo>
                <a:cubicBezTo>
                  <a:pt x="52" y="0"/>
                  <a:pt x="52" y="0"/>
                  <a:pt x="52" y="0"/>
                </a:cubicBezTo>
                <a:cubicBezTo>
                  <a:pt x="42" y="0"/>
                  <a:pt x="35" y="8"/>
                  <a:pt x="35" y="17"/>
                </a:cubicBezTo>
                <a:cubicBezTo>
                  <a:pt x="35" y="86"/>
                  <a:pt x="35" y="86"/>
                  <a:pt x="35" y="86"/>
                </a:cubicBezTo>
                <a:cubicBezTo>
                  <a:pt x="35" y="96"/>
                  <a:pt x="42" y="103"/>
                  <a:pt x="52" y="103"/>
                </a:cubicBezTo>
                <a:cubicBezTo>
                  <a:pt x="121" y="103"/>
                  <a:pt x="121" y="103"/>
                  <a:pt x="121" y="103"/>
                </a:cubicBezTo>
                <a:cubicBezTo>
                  <a:pt x="130" y="103"/>
                  <a:pt x="138" y="96"/>
                  <a:pt x="138" y="86"/>
                </a:cubicBezTo>
                <a:cubicBezTo>
                  <a:pt x="138" y="18"/>
                  <a:pt x="138" y="18"/>
                  <a:pt x="138" y="18"/>
                </a:cubicBezTo>
                <a:cubicBezTo>
                  <a:pt x="138" y="8"/>
                  <a:pt x="130" y="0"/>
                  <a:pt x="121" y="0"/>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62" name="组合 61"/>
          <p:cNvGrpSpPr/>
          <p:nvPr/>
        </p:nvGrpSpPr>
        <p:grpSpPr>
          <a:xfrm>
            <a:off x="4312006" y="3848455"/>
            <a:ext cx="3333389" cy="1509337"/>
            <a:chOff x="4304043" y="1286668"/>
            <a:chExt cx="3837944" cy="2757793"/>
          </a:xfrm>
          <a:effectLst>
            <a:outerShdw blurRad="381000" dist="254000" dir="8100000" algn="tr" rotWithShape="0">
              <a:prstClr val="black">
                <a:alpha val="40000"/>
              </a:prstClr>
            </a:outerShdw>
          </a:effectLst>
        </p:grpSpPr>
        <p:sp>
          <p:nvSpPr>
            <p:cNvPr id="63" name="圆角矩形 6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64" name="圆角矩形 6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65" name="组合 64"/>
          <p:cNvGrpSpPr/>
          <p:nvPr/>
        </p:nvGrpSpPr>
        <p:grpSpPr>
          <a:xfrm>
            <a:off x="4513341" y="4140265"/>
            <a:ext cx="827702" cy="827701"/>
            <a:chOff x="304800" y="673100"/>
            <a:chExt cx="4000500" cy="4000500"/>
          </a:xfrm>
          <a:effectLst>
            <a:outerShdw blurRad="444500" dist="254000" dir="8100000" algn="tr" rotWithShape="0">
              <a:prstClr val="black">
                <a:alpha val="50000"/>
              </a:prstClr>
            </a:outerShdw>
          </a:effectLst>
        </p:grpSpPr>
        <p:sp>
          <p:nvSpPr>
            <p:cNvPr id="66" name="同心圆 6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67" name="椭圆 66"/>
            <p:cNvSpPr/>
            <p:nvPr/>
          </p:nvSpPr>
          <p:spPr>
            <a:xfrm>
              <a:off x="392112" y="760412"/>
              <a:ext cx="3825874" cy="3825874"/>
            </a:xfrm>
            <a:prstGeom prst="ellipse">
              <a:avLst/>
            </a:prstGeom>
            <a:solidFill>
              <a:schemeClr val="tx2"/>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68" name="Group 41"/>
          <p:cNvGrpSpPr>
            <a:grpSpLocks/>
          </p:cNvGrpSpPr>
          <p:nvPr/>
        </p:nvGrpSpPr>
        <p:grpSpPr bwMode="auto">
          <a:xfrm>
            <a:off x="5463847" y="4140264"/>
            <a:ext cx="1943384" cy="1065873"/>
            <a:chOff x="0" y="0"/>
            <a:chExt cx="2419" cy="1343"/>
          </a:xfrm>
        </p:grpSpPr>
        <p:sp>
          <p:nvSpPr>
            <p:cNvPr id="6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方案三</a:t>
              </a:r>
              <a:endParaRPr lang="en-US" sz="1599" dirty="0">
                <a:solidFill>
                  <a:srgbClr val="3F3F3F"/>
                </a:solidFill>
                <a:latin typeface="微软雅黑"/>
                <a:ea typeface="微软雅黑"/>
                <a:cs typeface="Bebas Neue" charset="0"/>
                <a:sym typeface="Bebas Neue" charset="0"/>
              </a:endParaRPr>
            </a:p>
          </p:txBody>
        </p:sp>
        <p:sp>
          <p:nvSpPr>
            <p:cNvPr id="7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71" name="Freeform 7"/>
          <p:cNvSpPr>
            <a:spLocks/>
          </p:cNvSpPr>
          <p:nvPr/>
        </p:nvSpPr>
        <p:spPr bwMode="auto">
          <a:xfrm>
            <a:off x="4693922" y="4355664"/>
            <a:ext cx="394774" cy="396902"/>
          </a:xfrm>
          <a:custGeom>
            <a:avLst/>
            <a:gdLst>
              <a:gd name="T0" fmla="*/ 48 w 167"/>
              <a:gd name="T1" fmla="*/ 170 h 170"/>
              <a:gd name="T2" fmla="*/ 18 w 167"/>
              <a:gd name="T3" fmla="*/ 158 h 170"/>
              <a:gd name="T4" fmla="*/ 20 w 167"/>
              <a:gd name="T5" fmla="*/ 97 h 170"/>
              <a:gd name="T6" fmla="*/ 105 w 167"/>
              <a:gd name="T7" fmla="*/ 12 h 170"/>
              <a:gd name="T8" fmla="*/ 135 w 167"/>
              <a:gd name="T9" fmla="*/ 3 h 170"/>
              <a:gd name="T10" fmla="*/ 157 w 167"/>
              <a:gd name="T11" fmla="*/ 24 h 170"/>
              <a:gd name="T12" fmla="*/ 148 w 167"/>
              <a:gd name="T13" fmla="*/ 54 h 170"/>
              <a:gd name="T14" fmla="*/ 66 w 167"/>
              <a:gd name="T15" fmla="*/ 136 h 170"/>
              <a:gd name="T16" fmla="*/ 51 w 167"/>
              <a:gd name="T17" fmla="*/ 143 h 170"/>
              <a:gd name="T18" fmla="*/ 38 w 167"/>
              <a:gd name="T19" fmla="*/ 139 h 170"/>
              <a:gd name="T20" fmla="*/ 41 w 167"/>
              <a:gd name="T21" fmla="*/ 110 h 170"/>
              <a:gd name="T22" fmla="*/ 98 w 167"/>
              <a:gd name="T23" fmla="*/ 53 h 170"/>
              <a:gd name="T24" fmla="*/ 106 w 167"/>
              <a:gd name="T25" fmla="*/ 53 h 170"/>
              <a:gd name="T26" fmla="*/ 106 w 167"/>
              <a:gd name="T27" fmla="*/ 62 h 170"/>
              <a:gd name="T28" fmla="*/ 49 w 167"/>
              <a:gd name="T29" fmla="*/ 119 h 170"/>
              <a:gd name="T30" fmla="*/ 46 w 167"/>
              <a:gd name="T31" fmla="*/ 130 h 170"/>
              <a:gd name="T32" fmla="*/ 50 w 167"/>
              <a:gd name="T33" fmla="*/ 132 h 170"/>
              <a:gd name="T34" fmla="*/ 58 w 167"/>
              <a:gd name="T35" fmla="*/ 127 h 170"/>
              <a:gd name="T36" fmla="*/ 139 w 167"/>
              <a:gd name="T37" fmla="*/ 46 h 170"/>
              <a:gd name="T38" fmla="*/ 145 w 167"/>
              <a:gd name="T39" fmla="*/ 27 h 170"/>
              <a:gd name="T40" fmla="*/ 132 w 167"/>
              <a:gd name="T41" fmla="*/ 14 h 170"/>
              <a:gd name="T42" fmla="*/ 114 w 167"/>
              <a:gd name="T43" fmla="*/ 20 h 170"/>
              <a:gd name="T44" fmla="*/ 29 w 167"/>
              <a:gd name="T45" fmla="*/ 105 h 170"/>
              <a:gd name="T46" fmla="*/ 27 w 167"/>
              <a:gd name="T47" fmla="*/ 150 h 170"/>
              <a:gd name="T48" fmla="*/ 71 w 167"/>
              <a:gd name="T49" fmla="*/ 148 h 170"/>
              <a:gd name="T50" fmla="*/ 156 w 167"/>
              <a:gd name="T51" fmla="*/ 63 h 170"/>
              <a:gd name="T52" fmla="*/ 165 w 167"/>
              <a:gd name="T53" fmla="*/ 63 h 170"/>
              <a:gd name="T54" fmla="*/ 165 w 167"/>
              <a:gd name="T55" fmla="*/ 71 h 170"/>
              <a:gd name="T56" fmla="*/ 80 w 167"/>
              <a:gd name="T57" fmla="*/ 156 h 170"/>
              <a:gd name="T58" fmla="*/ 48 w 167"/>
              <a:gd name="T59"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7" h="170">
                <a:moveTo>
                  <a:pt x="48" y="170"/>
                </a:moveTo>
                <a:cubicBezTo>
                  <a:pt x="37" y="170"/>
                  <a:pt x="26" y="166"/>
                  <a:pt x="18" y="158"/>
                </a:cubicBezTo>
                <a:cubicBezTo>
                  <a:pt x="4" y="143"/>
                  <a:pt x="0" y="117"/>
                  <a:pt x="20" y="97"/>
                </a:cubicBezTo>
                <a:cubicBezTo>
                  <a:pt x="32" y="85"/>
                  <a:pt x="81" y="36"/>
                  <a:pt x="105" y="12"/>
                </a:cubicBezTo>
                <a:cubicBezTo>
                  <a:pt x="114" y="3"/>
                  <a:pt x="125" y="0"/>
                  <a:pt x="135" y="3"/>
                </a:cubicBezTo>
                <a:cubicBezTo>
                  <a:pt x="146" y="5"/>
                  <a:pt x="154" y="14"/>
                  <a:pt x="157" y="24"/>
                </a:cubicBezTo>
                <a:cubicBezTo>
                  <a:pt x="160" y="35"/>
                  <a:pt x="156" y="46"/>
                  <a:pt x="148" y="54"/>
                </a:cubicBezTo>
                <a:cubicBezTo>
                  <a:pt x="66" y="136"/>
                  <a:pt x="66" y="136"/>
                  <a:pt x="66" y="136"/>
                </a:cubicBezTo>
                <a:cubicBezTo>
                  <a:pt x="62" y="140"/>
                  <a:pt x="57" y="143"/>
                  <a:pt x="51" y="143"/>
                </a:cubicBezTo>
                <a:cubicBezTo>
                  <a:pt x="46" y="144"/>
                  <a:pt x="41" y="142"/>
                  <a:pt x="38" y="139"/>
                </a:cubicBezTo>
                <a:cubicBezTo>
                  <a:pt x="31" y="133"/>
                  <a:pt x="30" y="121"/>
                  <a:pt x="41" y="110"/>
                </a:cubicBezTo>
                <a:cubicBezTo>
                  <a:pt x="98" y="53"/>
                  <a:pt x="98" y="53"/>
                  <a:pt x="98" y="53"/>
                </a:cubicBezTo>
                <a:cubicBezTo>
                  <a:pt x="100" y="51"/>
                  <a:pt x="104" y="51"/>
                  <a:pt x="106" y="53"/>
                </a:cubicBezTo>
                <a:cubicBezTo>
                  <a:pt x="109" y="55"/>
                  <a:pt x="109" y="59"/>
                  <a:pt x="106" y="62"/>
                </a:cubicBezTo>
                <a:cubicBezTo>
                  <a:pt x="49" y="119"/>
                  <a:pt x="49" y="119"/>
                  <a:pt x="49" y="119"/>
                </a:cubicBezTo>
                <a:cubicBezTo>
                  <a:pt x="44" y="124"/>
                  <a:pt x="44" y="128"/>
                  <a:pt x="46" y="130"/>
                </a:cubicBezTo>
                <a:cubicBezTo>
                  <a:pt x="47" y="131"/>
                  <a:pt x="48" y="132"/>
                  <a:pt x="50" y="132"/>
                </a:cubicBezTo>
                <a:cubicBezTo>
                  <a:pt x="52" y="131"/>
                  <a:pt x="55" y="130"/>
                  <a:pt x="58" y="127"/>
                </a:cubicBezTo>
                <a:cubicBezTo>
                  <a:pt x="139" y="46"/>
                  <a:pt x="139" y="46"/>
                  <a:pt x="139" y="46"/>
                </a:cubicBezTo>
                <a:cubicBezTo>
                  <a:pt x="145" y="40"/>
                  <a:pt x="147" y="34"/>
                  <a:pt x="145" y="27"/>
                </a:cubicBezTo>
                <a:cubicBezTo>
                  <a:pt x="144" y="21"/>
                  <a:pt x="138" y="16"/>
                  <a:pt x="132" y="14"/>
                </a:cubicBezTo>
                <a:cubicBezTo>
                  <a:pt x="126" y="13"/>
                  <a:pt x="119" y="15"/>
                  <a:pt x="114" y="20"/>
                </a:cubicBezTo>
                <a:cubicBezTo>
                  <a:pt x="89" y="45"/>
                  <a:pt x="41" y="93"/>
                  <a:pt x="29" y="105"/>
                </a:cubicBezTo>
                <a:cubicBezTo>
                  <a:pt x="13" y="121"/>
                  <a:pt x="17" y="139"/>
                  <a:pt x="27" y="150"/>
                </a:cubicBezTo>
                <a:cubicBezTo>
                  <a:pt x="37" y="160"/>
                  <a:pt x="55" y="164"/>
                  <a:pt x="71" y="148"/>
                </a:cubicBezTo>
                <a:cubicBezTo>
                  <a:pt x="156" y="63"/>
                  <a:pt x="156" y="63"/>
                  <a:pt x="156" y="63"/>
                </a:cubicBezTo>
                <a:cubicBezTo>
                  <a:pt x="159" y="60"/>
                  <a:pt x="162" y="60"/>
                  <a:pt x="165" y="63"/>
                </a:cubicBezTo>
                <a:cubicBezTo>
                  <a:pt x="167" y="65"/>
                  <a:pt x="167" y="69"/>
                  <a:pt x="165" y="71"/>
                </a:cubicBezTo>
                <a:cubicBezTo>
                  <a:pt x="80" y="156"/>
                  <a:pt x="80" y="156"/>
                  <a:pt x="80" y="156"/>
                </a:cubicBezTo>
                <a:cubicBezTo>
                  <a:pt x="70" y="166"/>
                  <a:pt x="58" y="170"/>
                  <a:pt x="48" y="170"/>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72" name="组合 71"/>
          <p:cNvGrpSpPr/>
          <p:nvPr/>
        </p:nvGrpSpPr>
        <p:grpSpPr>
          <a:xfrm>
            <a:off x="8088170" y="3848455"/>
            <a:ext cx="3333389" cy="1509337"/>
            <a:chOff x="4304043" y="1286668"/>
            <a:chExt cx="3837944" cy="2757793"/>
          </a:xfrm>
          <a:effectLst>
            <a:outerShdw blurRad="381000" dist="254000" dir="8100000" algn="tr" rotWithShape="0">
              <a:prstClr val="black">
                <a:alpha val="40000"/>
              </a:prstClr>
            </a:outerShdw>
          </a:effectLst>
        </p:grpSpPr>
        <p:sp>
          <p:nvSpPr>
            <p:cNvPr id="73" name="圆角矩形 7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sp>
          <p:nvSpPr>
            <p:cNvPr id="74" name="圆角矩形 73"/>
            <p:cNvSpPr/>
            <p:nvPr/>
          </p:nvSpPr>
          <p:spPr>
            <a:xfrm>
              <a:off x="4351931" y="1367703"/>
              <a:ext cx="3742172" cy="259572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8575" cap="flat" cmpd="sng" algn="ctr">
              <a:noFill/>
              <a:prstDash val="solid"/>
            </a:ln>
            <a:effectLst/>
          </p:spPr>
          <p:txBody>
            <a:bodyPr rtlCol="0" anchor="ctr"/>
            <a:lstStyle/>
            <a:p>
              <a:pPr algn="ctr" defTabSz="1218712">
                <a:defRPr/>
              </a:pPr>
              <a:endParaRPr lang="zh-CN" altLang="en-US" kern="0">
                <a:solidFill>
                  <a:sysClr val="window" lastClr="FFFFFF"/>
                </a:solidFill>
                <a:latin typeface="Palatino Linotype"/>
                <a:ea typeface="宋体"/>
              </a:endParaRPr>
            </a:p>
          </p:txBody>
        </p:sp>
      </p:grpSp>
      <p:grpSp>
        <p:nvGrpSpPr>
          <p:cNvPr id="75" name="组合 74"/>
          <p:cNvGrpSpPr/>
          <p:nvPr/>
        </p:nvGrpSpPr>
        <p:grpSpPr>
          <a:xfrm>
            <a:off x="8289504" y="4140265"/>
            <a:ext cx="827702" cy="827701"/>
            <a:chOff x="304800" y="673100"/>
            <a:chExt cx="4000500" cy="4000500"/>
          </a:xfrm>
          <a:effectLst>
            <a:outerShdw blurRad="444500" dist="254000" dir="8100000" algn="tr" rotWithShape="0">
              <a:prstClr val="black">
                <a:alpha val="50000"/>
              </a:prstClr>
            </a:outerShdw>
          </a:effectLst>
        </p:grpSpPr>
        <p:sp>
          <p:nvSpPr>
            <p:cNvPr id="76" name="同心圆 7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77" name="椭圆 76"/>
            <p:cNvSpPr/>
            <p:nvPr/>
          </p:nvSpPr>
          <p:spPr>
            <a:xfrm>
              <a:off x="392112" y="760412"/>
              <a:ext cx="3825874" cy="3825874"/>
            </a:xfrm>
            <a:prstGeom prst="ellipse">
              <a:avLst/>
            </a:prstGeom>
            <a:solidFill>
              <a:schemeClr val="tx1"/>
            </a:soli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78" name="Group 41"/>
          <p:cNvGrpSpPr>
            <a:grpSpLocks/>
          </p:cNvGrpSpPr>
          <p:nvPr/>
        </p:nvGrpSpPr>
        <p:grpSpPr bwMode="auto">
          <a:xfrm>
            <a:off x="9240010" y="4140264"/>
            <a:ext cx="1943384" cy="1065873"/>
            <a:chOff x="0" y="0"/>
            <a:chExt cx="2419" cy="1343"/>
          </a:xfrm>
        </p:grpSpPr>
        <p:sp>
          <p:nvSpPr>
            <p:cNvPr id="79" name="Rectangle 42"/>
            <p:cNvSpPr>
              <a:spLocks/>
            </p:cNvSpPr>
            <p:nvPr/>
          </p:nvSpPr>
          <p:spPr bwMode="auto">
            <a:xfrm>
              <a:off x="0" y="0"/>
              <a:ext cx="2419" cy="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ct val="70000"/>
                </a:lnSpc>
              </a:pPr>
              <a:r>
                <a:rPr lang="zh-CN" altLang="en-US" sz="1599" dirty="0" smtClean="0">
                  <a:solidFill>
                    <a:srgbClr val="3F3F3F"/>
                  </a:solidFill>
                  <a:latin typeface="微软雅黑"/>
                  <a:ea typeface="微软雅黑"/>
                  <a:cs typeface="Bebas Neue" charset="0"/>
                  <a:sym typeface="Bebas Neue" charset="0"/>
                </a:rPr>
                <a:t>方案四</a:t>
              </a:r>
              <a:endParaRPr lang="en-US" sz="1599" dirty="0">
                <a:solidFill>
                  <a:srgbClr val="3F3F3F"/>
                </a:solidFill>
                <a:latin typeface="微软雅黑"/>
                <a:ea typeface="微软雅黑"/>
                <a:cs typeface="Bebas Neue" charset="0"/>
                <a:sym typeface="Bebas Neue" charset="0"/>
              </a:endParaRPr>
            </a:p>
          </p:txBody>
        </p:sp>
        <p:sp>
          <p:nvSpPr>
            <p:cNvPr id="80" name="Rectangle 43"/>
            <p:cNvSpPr>
              <a:spLocks/>
            </p:cNvSpPr>
            <p:nvPr/>
          </p:nvSpPr>
          <p:spPr bwMode="auto">
            <a:xfrm>
              <a:off x="0" y="304"/>
              <a:ext cx="2419" cy="10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fontAlgn="base">
                <a:lnSpc>
                  <a:spcPct val="125000"/>
                </a:lnSpc>
                <a:spcBef>
                  <a:spcPct val="0"/>
                </a:spcBef>
                <a:spcAft>
                  <a:spcPct val="0"/>
                </a:spcAft>
              </a:pPr>
              <a:r>
                <a:rPr lang="zh-CN" altLang="en-US" sz="1200" dirty="0">
                  <a:solidFill>
                    <a:srgbClr val="3F3F3F"/>
                  </a:solidFill>
                  <a:latin typeface="微软雅黑"/>
                  <a:ea typeface="微软雅黑"/>
                  <a:cs typeface="Lato Light" charset="0"/>
                  <a:sym typeface="Lato Light" charset="0"/>
                </a:rPr>
                <a:t>此处添加详细文本描述，建议与标题相关并符合整体语言风格，语言描述尽量</a:t>
              </a:r>
              <a:endParaRPr lang="en-US" sz="1200" dirty="0">
                <a:solidFill>
                  <a:srgbClr val="3F3F3F"/>
                </a:solidFill>
                <a:latin typeface="微软雅黑"/>
                <a:ea typeface="微软雅黑"/>
                <a:cs typeface="Lato Light" charset="0"/>
                <a:sym typeface="Lato Light" charset="0"/>
              </a:endParaRPr>
            </a:p>
          </p:txBody>
        </p:sp>
      </p:grpSp>
      <p:sp>
        <p:nvSpPr>
          <p:cNvPr id="81" name="Freeform 6"/>
          <p:cNvSpPr>
            <a:spLocks noEditPoints="1"/>
          </p:cNvSpPr>
          <p:nvPr/>
        </p:nvSpPr>
        <p:spPr bwMode="auto">
          <a:xfrm>
            <a:off x="8543197" y="4384297"/>
            <a:ext cx="362792" cy="368269"/>
          </a:xfrm>
          <a:custGeom>
            <a:avLst/>
            <a:gdLst>
              <a:gd name="T0" fmla="*/ 13 w 154"/>
              <a:gd name="T1" fmla="*/ 28 h 158"/>
              <a:gd name="T2" fmla="*/ 34 w 154"/>
              <a:gd name="T3" fmla="*/ 28 h 158"/>
              <a:gd name="T4" fmla="*/ 43 w 154"/>
              <a:gd name="T5" fmla="*/ 73 h 158"/>
              <a:gd name="T6" fmla="*/ 13 w 154"/>
              <a:gd name="T7" fmla="*/ 28 h 158"/>
              <a:gd name="T8" fmla="*/ 77 w 154"/>
              <a:gd name="T9" fmla="*/ 11 h 158"/>
              <a:gd name="T10" fmla="*/ 110 w 154"/>
              <a:gd name="T11" fmla="*/ 24 h 158"/>
              <a:gd name="T12" fmla="*/ 77 w 154"/>
              <a:gd name="T13" fmla="*/ 37 h 158"/>
              <a:gd name="T14" fmla="*/ 45 w 154"/>
              <a:gd name="T15" fmla="*/ 24 h 158"/>
              <a:gd name="T16" fmla="*/ 77 w 154"/>
              <a:gd name="T17" fmla="*/ 11 h 158"/>
              <a:gd name="T18" fmla="*/ 111 w 154"/>
              <a:gd name="T19" fmla="*/ 73 h 158"/>
              <a:gd name="T20" fmla="*/ 121 w 154"/>
              <a:gd name="T21" fmla="*/ 28 h 158"/>
              <a:gd name="T22" fmla="*/ 142 w 154"/>
              <a:gd name="T23" fmla="*/ 28 h 158"/>
              <a:gd name="T24" fmla="*/ 111 w 154"/>
              <a:gd name="T25" fmla="*/ 73 h 158"/>
              <a:gd name="T26" fmla="*/ 87 w 154"/>
              <a:gd name="T27" fmla="*/ 116 h 158"/>
              <a:gd name="T28" fmla="*/ 112 w 154"/>
              <a:gd name="T29" fmla="*/ 87 h 158"/>
              <a:gd name="T30" fmla="*/ 154 w 154"/>
              <a:gd name="T31" fmla="*/ 22 h 158"/>
              <a:gd name="T32" fmla="*/ 148 w 154"/>
              <a:gd name="T33" fmla="*/ 16 h 158"/>
              <a:gd name="T34" fmla="*/ 119 w 154"/>
              <a:gd name="T35" fmla="*/ 16 h 158"/>
              <a:gd name="T36" fmla="*/ 77 w 154"/>
              <a:gd name="T37" fmla="*/ 0 h 158"/>
              <a:gd name="T38" fmla="*/ 36 w 154"/>
              <a:gd name="T39" fmla="*/ 16 h 158"/>
              <a:gd name="T40" fmla="*/ 6 w 154"/>
              <a:gd name="T41" fmla="*/ 16 h 158"/>
              <a:gd name="T42" fmla="*/ 0 w 154"/>
              <a:gd name="T43" fmla="*/ 22 h 158"/>
              <a:gd name="T44" fmla="*/ 42 w 154"/>
              <a:gd name="T45" fmla="*/ 87 h 158"/>
              <a:gd name="T46" fmla="*/ 67 w 154"/>
              <a:gd name="T47" fmla="*/ 116 h 158"/>
              <a:gd name="T48" fmla="*/ 67 w 154"/>
              <a:gd name="T49" fmla="*/ 128 h 158"/>
              <a:gd name="T50" fmla="*/ 39 w 154"/>
              <a:gd name="T51" fmla="*/ 143 h 158"/>
              <a:gd name="T52" fmla="*/ 77 w 154"/>
              <a:gd name="T53" fmla="*/ 158 h 158"/>
              <a:gd name="T54" fmla="*/ 115 w 154"/>
              <a:gd name="T55" fmla="*/ 143 h 158"/>
              <a:gd name="T56" fmla="*/ 87 w 154"/>
              <a:gd name="T57" fmla="*/ 128 h 158"/>
              <a:gd name="T58" fmla="*/ 87 w 154"/>
              <a:gd name="T59" fmla="*/ 116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54" h="158">
                <a:moveTo>
                  <a:pt x="13" y="28"/>
                </a:moveTo>
                <a:cubicBezTo>
                  <a:pt x="34" y="28"/>
                  <a:pt x="34" y="28"/>
                  <a:pt x="34" y="28"/>
                </a:cubicBezTo>
                <a:cubicBezTo>
                  <a:pt x="35" y="49"/>
                  <a:pt x="39" y="63"/>
                  <a:pt x="43" y="73"/>
                </a:cubicBezTo>
                <a:cubicBezTo>
                  <a:pt x="28" y="63"/>
                  <a:pt x="15" y="51"/>
                  <a:pt x="13" y="28"/>
                </a:cubicBezTo>
                <a:close/>
                <a:moveTo>
                  <a:pt x="77" y="11"/>
                </a:moveTo>
                <a:cubicBezTo>
                  <a:pt x="101" y="11"/>
                  <a:pt x="110" y="20"/>
                  <a:pt x="110" y="24"/>
                </a:cubicBezTo>
                <a:cubicBezTo>
                  <a:pt x="110" y="27"/>
                  <a:pt x="101" y="37"/>
                  <a:pt x="77" y="37"/>
                </a:cubicBezTo>
                <a:cubicBezTo>
                  <a:pt x="54" y="37"/>
                  <a:pt x="45" y="27"/>
                  <a:pt x="45" y="24"/>
                </a:cubicBezTo>
                <a:cubicBezTo>
                  <a:pt x="45" y="20"/>
                  <a:pt x="54" y="11"/>
                  <a:pt x="77" y="11"/>
                </a:cubicBezTo>
                <a:close/>
                <a:moveTo>
                  <a:pt x="111" y="73"/>
                </a:moveTo>
                <a:cubicBezTo>
                  <a:pt x="116" y="63"/>
                  <a:pt x="120" y="49"/>
                  <a:pt x="121" y="28"/>
                </a:cubicBezTo>
                <a:cubicBezTo>
                  <a:pt x="142" y="28"/>
                  <a:pt x="142" y="28"/>
                  <a:pt x="142" y="28"/>
                </a:cubicBezTo>
                <a:cubicBezTo>
                  <a:pt x="140" y="51"/>
                  <a:pt x="126" y="63"/>
                  <a:pt x="111" y="73"/>
                </a:cubicBezTo>
                <a:close/>
                <a:moveTo>
                  <a:pt x="87" y="116"/>
                </a:moveTo>
                <a:cubicBezTo>
                  <a:pt x="87" y="104"/>
                  <a:pt x="97" y="97"/>
                  <a:pt x="112" y="87"/>
                </a:cubicBezTo>
                <a:cubicBezTo>
                  <a:pt x="131" y="74"/>
                  <a:pt x="154" y="59"/>
                  <a:pt x="154" y="22"/>
                </a:cubicBezTo>
                <a:cubicBezTo>
                  <a:pt x="154" y="19"/>
                  <a:pt x="152" y="16"/>
                  <a:pt x="148" y="16"/>
                </a:cubicBezTo>
                <a:cubicBezTo>
                  <a:pt x="119" y="16"/>
                  <a:pt x="119" y="16"/>
                  <a:pt x="119" y="16"/>
                </a:cubicBezTo>
                <a:cubicBezTo>
                  <a:pt x="115" y="8"/>
                  <a:pt x="102" y="0"/>
                  <a:pt x="77" y="0"/>
                </a:cubicBezTo>
                <a:cubicBezTo>
                  <a:pt x="52" y="0"/>
                  <a:pt x="40" y="8"/>
                  <a:pt x="36" y="16"/>
                </a:cubicBezTo>
                <a:cubicBezTo>
                  <a:pt x="6" y="16"/>
                  <a:pt x="6" y="16"/>
                  <a:pt x="6" y="16"/>
                </a:cubicBezTo>
                <a:cubicBezTo>
                  <a:pt x="3" y="16"/>
                  <a:pt x="0" y="19"/>
                  <a:pt x="0" y="22"/>
                </a:cubicBezTo>
                <a:cubicBezTo>
                  <a:pt x="0" y="59"/>
                  <a:pt x="24" y="74"/>
                  <a:pt x="42" y="87"/>
                </a:cubicBezTo>
                <a:cubicBezTo>
                  <a:pt x="58" y="97"/>
                  <a:pt x="67" y="104"/>
                  <a:pt x="67" y="116"/>
                </a:cubicBezTo>
                <a:cubicBezTo>
                  <a:pt x="67" y="128"/>
                  <a:pt x="67" y="128"/>
                  <a:pt x="67" y="128"/>
                </a:cubicBezTo>
                <a:cubicBezTo>
                  <a:pt x="51" y="129"/>
                  <a:pt x="39" y="135"/>
                  <a:pt x="39" y="143"/>
                </a:cubicBezTo>
                <a:cubicBezTo>
                  <a:pt x="39" y="151"/>
                  <a:pt x="56" y="158"/>
                  <a:pt x="77" y="158"/>
                </a:cubicBezTo>
                <a:cubicBezTo>
                  <a:pt x="98" y="158"/>
                  <a:pt x="115" y="151"/>
                  <a:pt x="115" y="143"/>
                </a:cubicBezTo>
                <a:cubicBezTo>
                  <a:pt x="115" y="135"/>
                  <a:pt x="104" y="129"/>
                  <a:pt x="87" y="128"/>
                </a:cubicBezTo>
                <a:cubicBezTo>
                  <a:pt x="87" y="116"/>
                  <a:pt x="87" y="116"/>
                  <a:pt x="87" y="116"/>
                </a:cubicBezTo>
                <a:close/>
              </a:path>
            </a:pathLst>
          </a:custGeom>
          <a:solidFill>
            <a:schemeClr val="bg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pic>
        <p:nvPicPr>
          <p:cNvPr id="82"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flipH="1">
            <a:off x="528210" y="1700808"/>
            <a:ext cx="3301607" cy="400254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853913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2"/>
          <p:cNvSpPr/>
          <p:nvPr/>
        </p:nvSpPr>
        <p:spPr>
          <a:xfrm>
            <a:off x="0" y="893"/>
            <a:ext cx="12188825" cy="6856214"/>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algn="ctr"/>
            <a:endParaRPr lang="en-GB">
              <a:latin typeface="+mn-ea"/>
            </a:endParaRPr>
          </a:p>
        </p:txBody>
      </p:sp>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第五部分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明年</a:t>
            </a:r>
            <a:r>
              <a:rPr lang="zh-CN" altLang="en-US" sz="5330" b="1" dirty="0">
                <a:solidFill>
                  <a:prstClr val="white"/>
                </a:solidFill>
                <a:latin typeface="微软雅黑" panose="020B0503020204020204" pitchFamily="34" charset="-122"/>
                <a:ea typeface="微软雅黑" panose="020B0503020204020204" pitchFamily="34" charset="-122"/>
              </a:rPr>
              <a:t>工作计划</a:t>
            </a:r>
          </a:p>
        </p:txBody>
      </p:sp>
      <p:grpSp>
        <p:nvGrpSpPr>
          <p:cNvPr id="31" name="组合 30"/>
          <p:cNvGrpSpPr/>
          <p:nvPr/>
        </p:nvGrpSpPr>
        <p:grpSpPr>
          <a:xfrm>
            <a:off x="1575944" y="2565269"/>
            <a:ext cx="1919001" cy="1919000"/>
            <a:chOff x="1575944" y="2565269"/>
            <a:chExt cx="1919001" cy="1919000"/>
          </a:xfrm>
        </p:grpSpPr>
        <p:sp>
          <p:nvSpPr>
            <p:cNvPr id="33" name="椭圆 32"/>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44732" y="2926121"/>
              <a:ext cx="1047664" cy="1005758"/>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7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7"/>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7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7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7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7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7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7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7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7528"/>
                  </a:lnTo>
                  <a:lnTo>
                    <a:pt x="3197710" y="2017845"/>
                  </a:lnTo>
                  <a:lnTo>
                    <a:pt x="3200250" y="2017162"/>
                  </a:lnTo>
                  <a:lnTo>
                    <a:pt x="3203106" y="2017479"/>
                  </a:lnTo>
                  <a:lnTo>
                    <a:pt x="3254843" y="2017479"/>
                  </a:lnTo>
                  <a:lnTo>
                    <a:pt x="3258017" y="2017162"/>
                  </a:lnTo>
                  <a:lnTo>
                    <a:pt x="3260556" y="2017845"/>
                  </a:lnTo>
                  <a:lnTo>
                    <a:pt x="3263413" y="2017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7"/>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7"/>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1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总体思路</a:t>
            </a:r>
          </a:p>
        </p:txBody>
      </p:sp>
      <p:sp>
        <p:nvSpPr>
          <p:cNvPr id="16"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能力提升计划</a:t>
            </a:r>
          </a:p>
        </p:txBody>
      </p:sp>
      <p:sp>
        <p:nvSpPr>
          <p:cNvPr id="17"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放宽思路</a:t>
            </a:r>
          </a:p>
        </p:txBody>
      </p:sp>
      <p:sp>
        <p:nvSpPr>
          <p:cNvPr id="18"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具体目标规划</a:t>
            </a:r>
          </a:p>
        </p:txBody>
      </p:sp>
      <p:sp>
        <p:nvSpPr>
          <p:cNvPr id="19"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en-US" altLang="zh-CN" sz="2000" dirty="0">
                <a:solidFill>
                  <a:schemeClr val="bg1"/>
                </a:solidFill>
                <a:latin typeface="微软雅黑" pitchFamily="34" charset="-122"/>
                <a:ea typeface="微软雅黑" pitchFamily="34" charset="-122"/>
              </a:rPr>
              <a:t>SWOT</a:t>
            </a:r>
            <a:r>
              <a:rPr lang="zh-CN" altLang="en-US" sz="2000" dirty="0">
                <a:solidFill>
                  <a:schemeClr val="bg1"/>
                </a:solidFill>
                <a:latin typeface="微软雅黑" pitchFamily="34" charset="-122"/>
                <a:ea typeface="微软雅黑" pitchFamily="34" charset="-122"/>
              </a:rPr>
              <a:t>分析</a:t>
            </a:r>
          </a:p>
        </p:txBody>
      </p:sp>
      <p:sp>
        <p:nvSpPr>
          <p:cNvPr id="21"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计划实施阶段</a:t>
            </a:r>
          </a:p>
        </p:txBody>
      </p:sp>
      <p:sp>
        <p:nvSpPr>
          <p:cNvPr id="22"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a:solidFill>
                  <a:schemeClr val="bg1"/>
                </a:solidFill>
                <a:latin typeface="微软雅黑" pitchFamily="34" charset="-122"/>
                <a:ea typeface="微软雅黑" pitchFamily="34" charset="-122"/>
              </a:rPr>
              <a:t>可行性分析</a:t>
            </a:r>
          </a:p>
        </p:txBody>
      </p:sp>
    </p:spTree>
    <p:extLst>
      <p:ext uri="{BB962C8B-B14F-4D97-AF65-F5344CB8AC3E}">
        <p14:creationId xmlns:p14="http://schemas.microsoft.com/office/powerpoint/2010/main" val="413850692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总体思路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Rectangle 69"/>
          <p:cNvSpPr/>
          <p:nvPr/>
        </p:nvSpPr>
        <p:spPr>
          <a:xfrm>
            <a:off x="2205980" y="4631833"/>
            <a:ext cx="1992609" cy="931008"/>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1" name="Rectangle 78"/>
          <p:cNvSpPr/>
          <p:nvPr/>
        </p:nvSpPr>
        <p:spPr>
          <a:xfrm>
            <a:off x="6365722" y="4631834"/>
            <a:ext cx="4193144" cy="931008"/>
          </a:xfrm>
          <a:prstGeom prst="homePlate">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2" name="Rectangle 66"/>
          <p:cNvSpPr/>
          <p:nvPr/>
        </p:nvSpPr>
        <p:spPr>
          <a:xfrm>
            <a:off x="3078299" y="3700827"/>
            <a:ext cx="1120289" cy="931008"/>
          </a:xfrm>
          <a:prstGeom prst="rec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3" name="Rectangle 77"/>
          <p:cNvSpPr/>
          <p:nvPr/>
        </p:nvSpPr>
        <p:spPr>
          <a:xfrm>
            <a:off x="6365722" y="3700827"/>
            <a:ext cx="4193144" cy="931008"/>
          </a:xfrm>
          <a:prstGeom prst="homePlate">
            <a:avLst/>
          </a:prstGeom>
          <a:gradFill>
            <a:gsLst>
              <a:gs pos="0">
                <a:schemeClr val="tx1">
                  <a:lumMod val="75000"/>
                </a:schemeClr>
              </a:gs>
              <a:gs pos="50000">
                <a:schemeClr val="tx1"/>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4" name="Rectangle 65"/>
          <p:cNvSpPr/>
          <p:nvPr/>
        </p:nvSpPr>
        <p:spPr>
          <a:xfrm>
            <a:off x="2205979" y="2769819"/>
            <a:ext cx="1992609" cy="931008"/>
          </a:xfrm>
          <a:prstGeom prst="rect">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5" name="Rectangle 74"/>
          <p:cNvSpPr/>
          <p:nvPr/>
        </p:nvSpPr>
        <p:spPr>
          <a:xfrm>
            <a:off x="6365722" y="2769819"/>
            <a:ext cx="4193144" cy="931008"/>
          </a:xfrm>
          <a:prstGeom prst="homePlate">
            <a:avLst/>
          </a:prstGeom>
          <a:solidFill>
            <a:schemeClr val="bg1">
              <a:lumMod val="6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6" name="Rectangle 64"/>
          <p:cNvSpPr/>
          <p:nvPr/>
        </p:nvSpPr>
        <p:spPr>
          <a:xfrm>
            <a:off x="3078299" y="1838811"/>
            <a:ext cx="1120289" cy="931008"/>
          </a:xfrm>
          <a:prstGeom prst="rect">
            <a:avLst/>
          </a:pr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47" name="Rectangle 72"/>
          <p:cNvSpPr/>
          <p:nvPr/>
        </p:nvSpPr>
        <p:spPr>
          <a:xfrm>
            <a:off x="6365720" y="1838811"/>
            <a:ext cx="4193144" cy="931008"/>
          </a:xfrm>
          <a:prstGeom prst="homePlate">
            <a:avLst/>
          </a:prstGeom>
          <a:gradFill>
            <a:gsLst>
              <a:gs pos="0">
                <a:schemeClr val="tx1">
                  <a:lumMod val="75000"/>
                </a:schemeClr>
              </a:gs>
              <a:gs pos="50000">
                <a:schemeClr val="tx1"/>
              </a:gs>
            </a:gsLst>
            <a:lin ang="0" scaled="0"/>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nvGrpSpPr>
          <p:cNvPr id="48" name="组合 47"/>
          <p:cNvGrpSpPr/>
          <p:nvPr/>
        </p:nvGrpSpPr>
        <p:grpSpPr>
          <a:xfrm>
            <a:off x="3959161" y="1131606"/>
            <a:ext cx="2533632" cy="5105706"/>
            <a:chOff x="3635158" y="1362030"/>
            <a:chExt cx="2533632" cy="5105706"/>
          </a:xfrm>
        </p:grpSpPr>
        <p:grpSp>
          <p:nvGrpSpPr>
            <p:cNvPr id="49" name="Group 29"/>
            <p:cNvGrpSpPr/>
            <p:nvPr/>
          </p:nvGrpSpPr>
          <p:grpSpPr>
            <a:xfrm>
              <a:off x="3635158" y="1362030"/>
              <a:ext cx="2533632" cy="5105706"/>
              <a:chOff x="3189614" y="1562392"/>
              <a:chExt cx="1474915" cy="3116662"/>
            </a:xfrm>
            <a:effectLst/>
          </p:grpSpPr>
          <p:sp>
            <p:nvSpPr>
              <p:cNvPr id="51" name="Freeform 86"/>
              <p:cNvSpPr/>
              <p:nvPr/>
            </p:nvSpPr>
            <p:spPr>
              <a:xfrm>
                <a:off x="3205385" y="1579715"/>
                <a:ext cx="1459144" cy="3099339"/>
              </a:xfrm>
              <a:custGeom>
                <a:avLst/>
                <a:gdLst>
                  <a:gd name="connsiteX0" fmla="*/ 0 w 1459144"/>
                  <a:gd name="connsiteY0" fmla="*/ 176060 h 3099339"/>
                  <a:gd name="connsiteX1" fmla="*/ 51567 w 1459144"/>
                  <a:gd name="connsiteY1" fmla="*/ 51567 h 3099339"/>
                  <a:gd name="connsiteX2" fmla="*/ 176060 w 1459144"/>
                  <a:gd name="connsiteY2" fmla="*/ 0 h 3099339"/>
                  <a:gd name="connsiteX3" fmla="*/ 1283084 w 1459144"/>
                  <a:gd name="connsiteY3" fmla="*/ 0 h 3099339"/>
                  <a:gd name="connsiteX4" fmla="*/ 1407577 w 1459144"/>
                  <a:gd name="connsiteY4" fmla="*/ 51567 h 3099339"/>
                  <a:gd name="connsiteX5" fmla="*/ 1459144 w 1459144"/>
                  <a:gd name="connsiteY5" fmla="*/ 176060 h 3099339"/>
                  <a:gd name="connsiteX6" fmla="*/ 1459144 w 1459144"/>
                  <a:gd name="connsiteY6" fmla="*/ 2923279 h 3099339"/>
                  <a:gd name="connsiteX7" fmla="*/ 1407577 w 1459144"/>
                  <a:gd name="connsiteY7" fmla="*/ 3047772 h 3099339"/>
                  <a:gd name="connsiteX8" fmla="*/ 1283084 w 1459144"/>
                  <a:gd name="connsiteY8" fmla="*/ 3099339 h 3099339"/>
                  <a:gd name="connsiteX9" fmla="*/ 176060 w 1459144"/>
                  <a:gd name="connsiteY9" fmla="*/ 3099339 h 3099339"/>
                  <a:gd name="connsiteX10" fmla="*/ 51567 w 1459144"/>
                  <a:gd name="connsiteY10" fmla="*/ 3047772 h 3099339"/>
                  <a:gd name="connsiteX11" fmla="*/ 0 w 1459144"/>
                  <a:gd name="connsiteY11" fmla="*/ 2923279 h 3099339"/>
                  <a:gd name="connsiteX12" fmla="*/ 0 w 1459144"/>
                  <a:gd name="connsiteY12" fmla="*/ 176060 h 3099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59144" h="3099339">
                    <a:moveTo>
                      <a:pt x="0" y="176060"/>
                    </a:moveTo>
                    <a:cubicBezTo>
                      <a:pt x="0" y="129366"/>
                      <a:pt x="18549" y="84584"/>
                      <a:pt x="51567" y="51567"/>
                    </a:cubicBezTo>
                    <a:cubicBezTo>
                      <a:pt x="84585" y="18549"/>
                      <a:pt x="129366" y="0"/>
                      <a:pt x="176060" y="0"/>
                    </a:cubicBezTo>
                    <a:lnTo>
                      <a:pt x="1283084" y="0"/>
                    </a:lnTo>
                    <a:cubicBezTo>
                      <a:pt x="1329778" y="0"/>
                      <a:pt x="1374560" y="18549"/>
                      <a:pt x="1407577" y="51567"/>
                    </a:cubicBezTo>
                    <a:cubicBezTo>
                      <a:pt x="1440595" y="84585"/>
                      <a:pt x="1459144" y="129366"/>
                      <a:pt x="1459144" y="176060"/>
                    </a:cubicBezTo>
                    <a:lnTo>
                      <a:pt x="1459144" y="2923279"/>
                    </a:lnTo>
                    <a:cubicBezTo>
                      <a:pt x="1459144" y="2969973"/>
                      <a:pt x="1440595" y="3014755"/>
                      <a:pt x="1407577" y="3047772"/>
                    </a:cubicBezTo>
                    <a:cubicBezTo>
                      <a:pt x="1374559" y="3080790"/>
                      <a:pt x="1329778" y="3099339"/>
                      <a:pt x="1283084" y="3099339"/>
                    </a:cubicBezTo>
                    <a:lnTo>
                      <a:pt x="176060" y="3099339"/>
                    </a:lnTo>
                    <a:cubicBezTo>
                      <a:pt x="129366" y="3099339"/>
                      <a:pt x="84584" y="3080790"/>
                      <a:pt x="51567" y="3047772"/>
                    </a:cubicBezTo>
                    <a:cubicBezTo>
                      <a:pt x="18549" y="3014754"/>
                      <a:pt x="0" y="2969973"/>
                      <a:pt x="0" y="2923279"/>
                    </a:cubicBezTo>
                    <a:lnTo>
                      <a:pt x="0" y="176060"/>
                    </a:lnTo>
                    <a:close/>
                  </a:path>
                </a:pathLst>
              </a:custGeom>
              <a:solidFill>
                <a:srgbClr val="404040"/>
              </a:solidFill>
              <a:ln>
                <a:noFill/>
              </a:ln>
              <a:effectLst>
                <a:outerShdw blurRad="177800" dist="88900" dir="2700000" sx="101000" sy="101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nvGrpSpPr>
              <p:cNvPr id="52" name="Group 20"/>
              <p:cNvGrpSpPr/>
              <p:nvPr/>
            </p:nvGrpSpPr>
            <p:grpSpPr>
              <a:xfrm>
                <a:off x="3189614" y="1991493"/>
                <a:ext cx="23662" cy="645898"/>
                <a:chOff x="3392428" y="1951545"/>
                <a:chExt cx="27432" cy="735419"/>
              </a:xfrm>
            </p:grpSpPr>
            <p:sp>
              <p:nvSpPr>
                <p:cNvPr id="58" name="Rectangle 108"/>
                <p:cNvSpPr/>
                <p:nvPr/>
              </p:nvSpPr>
              <p:spPr>
                <a:xfrm>
                  <a:off x="3392428" y="1951545"/>
                  <a:ext cx="18288" cy="17282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9" name="Rectangle 117"/>
                <p:cNvSpPr/>
                <p:nvPr/>
              </p:nvSpPr>
              <p:spPr>
                <a:xfrm>
                  <a:off x="3401572" y="2289545"/>
                  <a:ext cx="18288" cy="11887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60" name="Rectangle 118"/>
                <p:cNvSpPr/>
                <p:nvPr/>
              </p:nvSpPr>
              <p:spPr>
                <a:xfrm>
                  <a:off x="3401572" y="2568092"/>
                  <a:ext cx="18288" cy="118872"/>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sp>
            <p:nvSpPr>
              <p:cNvPr id="53" name="Freeform 93"/>
              <p:cNvSpPr/>
              <p:nvPr/>
            </p:nvSpPr>
            <p:spPr>
              <a:xfrm>
                <a:off x="3806686" y="4332856"/>
                <a:ext cx="256543" cy="261216"/>
              </a:xfrm>
              <a:custGeom>
                <a:avLst/>
                <a:gdLst>
                  <a:gd name="connsiteX0" fmla="*/ 0 w 256543"/>
                  <a:gd name="connsiteY0" fmla="*/ 130608 h 261216"/>
                  <a:gd name="connsiteX1" fmla="*/ 36755 w 256543"/>
                  <a:gd name="connsiteY1" fmla="*/ 39091 h 261216"/>
                  <a:gd name="connsiteX2" fmla="*/ 128272 w 256543"/>
                  <a:gd name="connsiteY2" fmla="*/ 0 h 261216"/>
                  <a:gd name="connsiteX3" fmla="*/ 219789 w 256543"/>
                  <a:gd name="connsiteY3" fmla="*/ 39091 h 261216"/>
                  <a:gd name="connsiteX4" fmla="*/ 256544 w 256543"/>
                  <a:gd name="connsiteY4" fmla="*/ 130608 h 261216"/>
                  <a:gd name="connsiteX5" fmla="*/ 219789 w 256543"/>
                  <a:gd name="connsiteY5" fmla="*/ 222125 h 261216"/>
                  <a:gd name="connsiteX6" fmla="*/ 128272 w 256543"/>
                  <a:gd name="connsiteY6" fmla="*/ 261216 h 261216"/>
                  <a:gd name="connsiteX7" fmla="*/ 36755 w 256543"/>
                  <a:gd name="connsiteY7" fmla="*/ 222125 h 261216"/>
                  <a:gd name="connsiteX8" fmla="*/ 0 w 256543"/>
                  <a:gd name="connsiteY8" fmla="*/ 130608 h 26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6543" h="261216">
                    <a:moveTo>
                      <a:pt x="0" y="130608"/>
                    </a:moveTo>
                    <a:cubicBezTo>
                      <a:pt x="0" y="96377"/>
                      <a:pt x="13199" y="63514"/>
                      <a:pt x="36755" y="39091"/>
                    </a:cubicBezTo>
                    <a:cubicBezTo>
                      <a:pt x="60874" y="14086"/>
                      <a:pt x="93851" y="0"/>
                      <a:pt x="128272" y="0"/>
                    </a:cubicBezTo>
                    <a:cubicBezTo>
                      <a:pt x="162693" y="0"/>
                      <a:pt x="195670" y="14086"/>
                      <a:pt x="219789" y="39091"/>
                    </a:cubicBezTo>
                    <a:cubicBezTo>
                      <a:pt x="243346" y="63514"/>
                      <a:pt x="256544" y="96377"/>
                      <a:pt x="256544" y="130608"/>
                    </a:cubicBezTo>
                    <a:cubicBezTo>
                      <a:pt x="256544" y="164839"/>
                      <a:pt x="243345" y="197702"/>
                      <a:pt x="219789" y="222125"/>
                    </a:cubicBezTo>
                    <a:cubicBezTo>
                      <a:pt x="195670" y="247130"/>
                      <a:pt x="162693" y="261216"/>
                      <a:pt x="128272" y="261216"/>
                    </a:cubicBezTo>
                    <a:cubicBezTo>
                      <a:pt x="93851" y="261216"/>
                      <a:pt x="60874" y="247130"/>
                      <a:pt x="36755" y="222125"/>
                    </a:cubicBezTo>
                    <a:cubicBezTo>
                      <a:pt x="13198" y="197702"/>
                      <a:pt x="0" y="164839"/>
                      <a:pt x="0" y="130608"/>
                    </a:cubicBezTo>
                    <a:close/>
                  </a:path>
                </a:pathLst>
              </a:custGeom>
              <a:no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4" name="Freeform 96"/>
              <p:cNvSpPr/>
              <p:nvPr/>
            </p:nvSpPr>
            <p:spPr>
              <a:xfrm>
                <a:off x="3306742" y="1997538"/>
                <a:ext cx="1256433" cy="2276759"/>
              </a:xfrm>
              <a:custGeom>
                <a:avLst/>
                <a:gdLst>
                  <a:gd name="connsiteX0" fmla="*/ 0 w 1256433"/>
                  <a:gd name="connsiteY0" fmla="*/ 0 h 2276759"/>
                  <a:gd name="connsiteX1" fmla="*/ 1256433 w 1256433"/>
                  <a:gd name="connsiteY1" fmla="*/ 0 h 2276759"/>
                  <a:gd name="connsiteX2" fmla="*/ 1256433 w 1256433"/>
                  <a:gd name="connsiteY2" fmla="*/ 2276759 h 2276759"/>
                  <a:gd name="connsiteX3" fmla="*/ 0 w 1256433"/>
                  <a:gd name="connsiteY3" fmla="*/ 2276759 h 2276759"/>
                  <a:gd name="connsiteX4" fmla="*/ 0 w 1256433"/>
                  <a:gd name="connsiteY4" fmla="*/ 0 h 2276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56433" h="2276759">
                    <a:moveTo>
                      <a:pt x="0" y="0"/>
                    </a:moveTo>
                    <a:lnTo>
                      <a:pt x="1256433" y="0"/>
                    </a:lnTo>
                    <a:lnTo>
                      <a:pt x="1256433" y="2276759"/>
                    </a:lnTo>
                    <a:lnTo>
                      <a:pt x="0" y="2276759"/>
                    </a:lnTo>
                    <a:lnTo>
                      <a:pt x="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5" name="Freeform 99"/>
              <p:cNvSpPr/>
              <p:nvPr/>
            </p:nvSpPr>
            <p:spPr>
              <a:xfrm>
                <a:off x="3796931" y="1824436"/>
                <a:ext cx="276054" cy="32124"/>
              </a:xfrm>
              <a:custGeom>
                <a:avLst/>
                <a:gdLst>
                  <a:gd name="connsiteX0" fmla="*/ 0 w 276054"/>
                  <a:gd name="connsiteY0" fmla="*/ 16062 h 32124"/>
                  <a:gd name="connsiteX1" fmla="*/ 4704 w 276054"/>
                  <a:gd name="connsiteY1" fmla="*/ 4704 h 32124"/>
                  <a:gd name="connsiteX2" fmla="*/ 16062 w 276054"/>
                  <a:gd name="connsiteY2" fmla="*/ 0 h 32124"/>
                  <a:gd name="connsiteX3" fmla="*/ 259992 w 276054"/>
                  <a:gd name="connsiteY3" fmla="*/ 0 h 32124"/>
                  <a:gd name="connsiteX4" fmla="*/ 271350 w 276054"/>
                  <a:gd name="connsiteY4" fmla="*/ 4704 h 32124"/>
                  <a:gd name="connsiteX5" fmla="*/ 276054 w 276054"/>
                  <a:gd name="connsiteY5" fmla="*/ 16062 h 32124"/>
                  <a:gd name="connsiteX6" fmla="*/ 276054 w 276054"/>
                  <a:gd name="connsiteY6" fmla="*/ 16062 h 32124"/>
                  <a:gd name="connsiteX7" fmla="*/ 271350 w 276054"/>
                  <a:gd name="connsiteY7" fmla="*/ 27420 h 32124"/>
                  <a:gd name="connsiteX8" fmla="*/ 259992 w 276054"/>
                  <a:gd name="connsiteY8" fmla="*/ 32124 h 32124"/>
                  <a:gd name="connsiteX9" fmla="*/ 16062 w 276054"/>
                  <a:gd name="connsiteY9" fmla="*/ 32124 h 32124"/>
                  <a:gd name="connsiteX10" fmla="*/ 4704 w 276054"/>
                  <a:gd name="connsiteY10" fmla="*/ 27420 h 32124"/>
                  <a:gd name="connsiteX11" fmla="*/ 0 w 276054"/>
                  <a:gd name="connsiteY11" fmla="*/ 16062 h 32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6054" h="32124">
                    <a:moveTo>
                      <a:pt x="0" y="16062"/>
                    </a:moveTo>
                    <a:cubicBezTo>
                      <a:pt x="0" y="11802"/>
                      <a:pt x="1692" y="7717"/>
                      <a:pt x="4704" y="4704"/>
                    </a:cubicBezTo>
                    <a:cubicBezTo>
                      <a:pt x="7716" y="1692"/>
                      <a:pt x="11802" y="0"/>
                      <a:pt x="16062" y="0"/>
                    </a:cubicBezTo>
                    <a:lnTo>
                      <a:pt x="259992" y="0"/>
                    </a:lnTo>
                    <a:cubicBezTo>
                      <a:pt x="264252" y="0"/>
                      <a:pt x="268337" y="1692"/>
                      <a:pt x="271350" y="4704"/>
                    </a:cubicBezTo>
                    <a:cubicBezTo>
                      <a:pt x="274362" y="7716"/>
                      <a:pt x="276054" y="11802"/>
                      <a:pt x="276054" y="16062"/>
                    </a:cubicBezTo>
                    <a:lnTo>
                      <a:pt x="276054" y="16062"/>
                    </a:lnTo>
                    <a:cubicBezTo>
                      <a:pt x="276054" y="20322"/>
                      <a:pt x="274362" y="24407"/>
                      <a:pt x="271350" y="27420"/>
                    </a:cubicBezTo>
                    <a:cubicBezTo>
                      <a:pt x="268338" y="30432"/>
                      <a:pt x="264252" y="32124"/>
                      <a:pt x="259992" y="32124"/>
                    </a:cubicBezTo>
                    <a:lnTo>
                      <a:pt x="16062" y="32124"/>
                    </a:lnTo>
                    <a:cubicBezTo>
                      <a:pt x="11802" y="32124"/>
                      <a:pt x="7717" y="30432"/>
                      <a:pt x="4704" y="27420"/>
                    </a:cubicBezTo>
                    <a:cubicBezTo>
                      <a:pt x="1692" y="24408"/>
                      <a:pt x="0" y="20322"/>
                      <a:pt x="0" y="16062"/>
                    </a:cubicBezTo>
                    <a:close/>
                  </a:path>
                </a:pathLst>
              </a:custGeom>
              <a:solidFill>
                <a:schemeClr val="bg1">
                  <a:lumMod val="85000"/>
                </a:schemeClr>
              </a:solidFill>
              <a:ln w="952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6" name="Freeform 103"/>
              <p:cNvSpPr/>
              <p:nvPr/>
            </p:nvSpPr>
            <p:spPr>
              <a:xfrm>
                <a:off x="3911556" y="1704426"/>
                <a:ext cx="46804" cy="47657"/>
              </a:xfrm>
              <a:custGeom>
                <a:avLst/>
                <a:gdLst>
                  <a:gd name="connsiteX0" fmla="*/ 0 w 46804"/>
                  <a:gd name="connsiteY0" fmla="*/ 23829 h 47657"/>
                  <a:gd name="connsiteX1" fmla="*/ 6705 w 46804"/>
                  <a:gd name="connsiteY1" fmla="*/ 7132 h 47657"/>
                  <a:gd name="connsiteX2" fmla="*/ 23402 w 46804"/>
                  <a:gd name="connsiteY2" fmla="*/ 0 h 47657"/>
                  <a:gd name="connsiteX3" fmla="*/ 40099 w 46804"/>
                  <a:gd name="connsiteY3" fmla="*/ 7132 h 47657"/>
                  <a:gd name="connsiteX4" fmla="*/ 46804 w 46804"/>
                  <a:gd name="connsiteY4" fmla="*/ 23829 h 47657"/>
                  <a:gd name="connsiteX5" fmla="*/ 40099 w 46804"/>
                  <a:gd name="connsiteY5" fmla="*/ 40526 h 47657"/>
                  <a:gd name="connsiteX6" fmla="*/ 23402 w 46804"/>
                  <a:gd name="connsiteY6" fmla="*/ 47658 h 47657"/>
                  <a:gd name="connsiteX7" fmla="*/ 6705 w 46804"/>
                  <a:gd name="connsiteY7" fmla="*/ 40526 h 47657"/>
                  <a:gd name="connsiteX8" fmla="*/ 0 w 46804"/>
                  <a:gd name="connsiteY8" fmla="*/ 23829 h 47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6804" h="47657">
                    <a:moveTo>
                      <a:pt x="0" y="23829"/>
                    </a:moveTo>
                    <a:cubicBezTo>
                      <a:pt x="0" y="17584"/>
                      <a:pt x="2408" y="11588"/>
                      <a:pt x="6705" y="7132"/>
                    </a:cubicBezTo>
                    <a:cubicBezTo>
                      <a:pt x="11105" y="2570"/>
                      <a:pt x="17122" y="0"/>
                      <a:pt x="23402" y="0"/>
                    </a:cubicBezTo>
                    <a:cubicBezTo>
                      <a:pt x="29682" y="0"/>
                      <a:pt x="35698" y="2570"/>
                      <a:pt x="40099" y="7132"/>
                    </a:cubicBezTo>
                    <a:cubicBezTo>
                      <a:pt x="44397" y="11588"/>
                      <a:pt x="46804" y="17583"/>
                      <a:pt x="46804" y="23829"/>
                    </a:cubicBezTo>
                    <a:cubicBezTo>
                      <a:pt x="46804" y="30074"/>
                      <a:pt x="44396" y="36070"/>
                      <a:pt x="40099" y="40526"/>
                    </a:cubicBezTo>
                    <a:cubicBezTo>
                      <a:pt x="35699" y="45088"/>
                      <a:pt x="29682" y="47658"/>
                      <a:pt x="23402" y="47658"/>
                    </a:cubicBezTo>
                    <a:cubicBezTo>
                      <a:pt x="17122" y="47658"/>
                      <a:pt x="11106" y="45088"/>
                      <a:pt x="6705" y="40526"/>
                    </a:cubicBezTo>
                    <a:cubicBezTo>
                      <a:pt x="2407" y="36070"/>
                      <a:pt x="0" y="30075"/>
                      <a:pt x="0" y="23829"/>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sp>
            <p:nvSpPr>
              <p:cNvPr id="57" name="Freeform 104"/>
              <p:cNvSpPr/>
              <p:nvPr/>
            </p:nvSpPr>
            <p:spPr>
              <a:xfrm>
                <a:off x="4293042" y="1562392"/>
                <a:ext cx="198758" cy="40154"/>
              </a:xfrm>
              <a:custGeom>
                <a:avLst/>
                <a:gdLst>
                  <a:gd name="connsiteX0" fmla="*/ 0 w 198758"/>
                  <a:gd name="connsiteY0" fmla="*/ 0 h 40154"/>
                  <a:gd name="connsiteX1" fmla="*/ 198758 w 198758"/>
                  <a:gd name="connsiteY1" fmla="*/ 0 h 40154"/>
                  <a:gd name="connsiteX2" fmla="*/ 198758 w 198758"/>
                  <a:gd name="connsiteY2" fmla="*/ 40154 h 40154"/>
                  <a:gd name="connsiteX3" fmla="*/ 0 w 198758"/>
                  <a:gd name="connsiteY3" fmla="*/ 40154 h 40154"/>
                  <a:gd name="connsiteX4" fmla="*/ 0 w 198758"/>
                  <a:gd name="connsiteY4" fmla="*/ 0 h 40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8758" h="40154">
                    <a:moveTo>
                      <a:pt x="0" y="0"/>
                    </a:moveTo>
                    <a:lnTo>
                      <a:pt x="198758" y="0"/>
                    </a:lnTo>
                    <a:lnTo>
                      <a:pt x="198758" y="40154"/>
                    </a:lnTo>
                    <a:lnTo>
                      <a:pt x="0" y="40154"/>
                    </a:lnTo>
                    <a:lnTo>
                      <a:pt x="0" y="0"/>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556" dirty="0">
                  <a:cs typeface="+mn-ea"/>
                  <a:sym typeface="+mn-lt"/>
                </a:endParaRPr>
              </a:p>
            </p:txBody>
          </p:sp>
        </p:grpSp>
        <p:sp>
          <p:nvSpPr>
            <p:cNvPr id="50" name="矩形 49"/>
            <p:cNvSpPr/>
            <p:nvPr/>
          </p:nvSpPr>
          <p:spPr>
            <a:xfrm>
              <a:off x="3836361" y="2073382"/>
              <a:ext cx="2158318" cy="37155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1" name="组合 60"/>
          <p:cNvGrpSpPr/>
          <p:nvPr/>
        </p:nvGrpSpPr>
        <p:grpSpPr>
          <a:xfrm>
            <a:off x="2747191" y="1735085"/>
            <a:ext cx="1138461" cy="1138461"/>
            <a:chOff x="2423188" y="1965509"/>
            <a:chExt cx="1138461" cy="1138461"/>
          </a:xfrm>
        </p:grpSpPr>
        <p:sp>
          <p:nvSpPr>
            <p:cNvPr id="62" name="椭圆 61"/>
            <p:cNvSpPr/>
            <p:nvPr/>
          </p:nvSpPr>
          <p:spPr>
            <a:xfrm>
              <a:off x="2423188" y="1965509"/>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grpSp>
          <p:nvGrpSpPr>
            <p:cNvPr id="63" name="组合 62"/>
            <p:cNvGrpSpPr/>
            <p:nvPr/>
          </p:nvGrpSpPr>
          <p:grpSpPr>
            <a:xfrm>
              <a:off x="2717672" y="2275981"/>
              <a:ext cx="548883" cy="549601"/>
              <a:chOff x="2469000" y="2022672"/>
              <a:chExt cx="885483" cy="886641"/>
            </a:xfrm>
            <a:solidFill>
              <a:schemeClr val="accent1"/>
            </a:solidFill>
          </p:grpSpPr>
          <p:sp>
            <p:nvSpPr>
              <p:cNvPr id="64" name="Freeform 611"/>
              <p:cNvSpPr>
                <a:spLocks noEditPoints="1"/>
              </p:cNvSpPr>
              <p:nvPr/>
            </p:nvSpPr>
            <p:spPr bwMode="auto">
              <a:xfrm>
                <a:off x="2965563" y="2541230"/>
                <a:ext cx="378501" cy="36808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5" name="Freeform 612"/>
              <p:cNvSpPr>
                <a:spLocks/>
              </p:cNvSpPr>
              <p:nvPr/>
            </p:nvSpPr>
            <p:spPr bwMode="auto">
              <a:xfrm>
                <a:off x="2469000" y="2034248"/>
                <a:ext cx="392391" cy="392392"/>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sp>
            <p:nvSpPr>
              <p:cNvPr id="66" name="Freeform 613"/>
              <p:cNvSpPr>
                <a:spLocks/>
              </p:cNvSpPr>
              <p:nvPr/>
            </p:nvSpPr>
            <p:spPr bwMode="auto">
              <a:xfrm>
                <a:off x="2469000" y="2022672"/>
                <a:ext cx="885483" cy="875065"/>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grpSp>
        <p:nvGrpSpPr>
          <p:cNvPr id="67" name="组合 66"/>
          <p:cNvGrpSpPr/>
          <p:nvPr/>
        </p:nvGrpSpPr>
        <p:grpSpPr>
          <a:xfrm>
            <a:off x="1662213" y="2666093"/>
            <a:ext cx="1138461" cy="1138461"/>
            <a:chOff x="1338210" y="2896517"/>
            <a:chExt cx="1138461" cy="1138461"/>
          </a:xfrm>
        </p:grpSpPr>
        <p:sp>
          <p:nvSpPr>
            <p:cNvPr id="68" name="椭圆 67"/>
            <p:cNvSpPr/>
            <p:nvPr/>
          </p:nvSpPr>
          <p:spPr>
            <a:xfrm>
              <a:off x="1338210" y="2896517"/>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69" name="Freeform 145"/>
            <p:cNvSpPr>
              <a:spLocks noEditPoints="1"/>
            </p:cNvSpPr>
            <p:nvPr/>
          </p:nvSpPr>
          <p:spPr bwMode="auto">
            <a:xfrm>
              <a:off x="1569040" y="3128247"/>
              <a:ext cx="676800" cy="675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lumMod val="75000"/>
                    <a:lumOff val="25000"/>
                  </a:schemeClr>
                </a:solidFill>
                <a:cs typeface="+mn-ea"/>
                <a:sym typeface="+mn-lt"/>
              </a:endParaRPr>
            </a:p>
          </p:txBody>
        </p:sp>
      </p:grpSp>
      <p:grpSp>
        <p:nvGrpSpPr>
          <p:cNvPr id="70" name="组合 69"/>
          <p:cNvGrpSpPr/>
          <p:nvPr/>
        </p:nvGrpSpPr>
        <p:grpSpPr>
          <a:xfrm>
            <a:off x="2747191" y="3597101"/>
            <a:ext cx="1138461" cy="1138461"/>
            <a:chOff x="2423188" y="3827525"/>
            <a:chExt cx="1138461" cy="1138461"/>
          </a:xfrm>
        </p:grpSpPr>
        <p:sp>
          <p:nvSpPr>
            <p:cNvPr id="71" name="椭圆 70"/>
            <p:cNvSpPr/>
            <p:nvPr/>
          </p:nvSpPr>
          <p:spPr>
            <a:xfrm>
              <a:off x="2423188" y="3827525"/>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72" name="Freeform 357"/>
            <p:cNvSpPr>
              <a:spLocks noChangeAspect="1" noEditPoints="1"/>
            </p:cNvSpPr>
            <p:nvPr/>
          </p:nvSpPr>
          <p:spPr bwMode="auto">
            <a:xfrm>
              <a:off x="2659254" y="4160702"/>
              <a:ext cx="666329" cy="472107"/>
            </a:xfrm>
            <a:custGeom>
              <a:avLst/>
              <a:gdLst>
                <a:gd name="T0" fmla="*/ 47 w 94"/>
                <a:gd name="T1" fmla="*/ 17 h 67"/>
                <a:gd name="T2" fmla="*/ 31 w 94"/>
                <a:gd name="T3" fmla="*/ 33 h 67"/>
                <a:gd name="T4" fmla="*/ 47 w 94"/>
                <a:gd name="T5" fmla="*/ 49 h 67"/>
                <a:gd name="T6" fmla="*/ 63 w 94"/>
                <a:gd name="T7" fmla="*/ 33 h 67"/>
                <a:gd name="T8" fmla="*/ 47 w 94"/>
                <a:gd name="T9" fmla="*/ 17 h 67"/>
                <a:gd name="T10" fmla="*/ 71 w 94"/>
                <a:gd name="T11" fmla="*/ 10 h 67"/>
                <a:gd name="T12" fmla="*/ 65 w 94"/>
                <a:gd name="T13" fmla="*/ 15 h 67"/>
                <a:gd name="T14" fmla="*/ 72 w 94"/>
                <a:gd name="T15" fmla="*/ 33 h 67"/>
                <a:gd name="T16" fmla="*/ 65 w 94"/>
                <a:gd name="T17" fmla="*/ 51 h 67"/>
                <a:gd name="T18" fmla="*/ 71 w 94"/>
                <a:gd name="T19" fmla="*/ 57 h 67"/>
                <a:gd name="T20" fmla="*/ 80 w 94"/>
                <a:gd name="T21" fmla="*/ 33 h 67"/>
                <a:gd name="T22" fmla="*/ 71 w 94"/>
                <a:gd name="T23" fmla="*/ 10 h 67"/>
                <a:gd name="T24" fmla="*/ 81 w 94"/>
                <a:gd name="T25" fmla="*/ 0 h 67"/>
                <a:gd name="T26" fmla="*/ 75 w 94"/>
                <a:gd name="T27" fmla="*/ 5 h 67"/>
                <a:gd name="T28" fmla="*/ 86 w 94"/>
                <a:gd name="T29" fmla="*/ 33 h 67"/>
                <a:gd name="T30" fmla="*/ 75 w 94"/>
                <a:gd name="T31" fmla="*/ 61 h 67"/>
                <a:gd name="T32" fmla="*/ 81 w 94"/>
                <a:gd name="T33" fmla="*/ 67 h 67"/>
                <a:gd name="T34" fmla="*/ 94 w 94"/>
                <a:gd name="T35" fmla="*/ 33 h 67"/>
                <a:gd name="T36" fmla="*/ 81 w 94"/>
                <a:gd name="T37" fmla="*/ 0 h 67"/>
                <a:gd name="T38" fmla="*/ 24 w 94"/>
                <a:gd name="T39" fmla="*/ 10 h 67"/>
                <a:gd name="T40" fmla="*/ 14 w 94"/>
                <a:gd name="T41" fmla="*/ 33 h 67"/>
                <a:gd name="T42" fmla="*/ 24 w 94"/>
                <a:gd name="T43" fmla="*/ 57 h 67"/>
                <a:gd name="T44" fmla="*/ 30 w 94"/>
                <a:gd name="T45" fmla="*/ 51 h 67"/>
                <a:gd name="T46" fmla="*/ 22 w 94"/>
                <a:gd name="T47" fmla="*/ 33 h 67"/>
                <a:gd name="T48" fmla="*/ 30 w 94"/>
                <a:gd name="T49" fmla="*/ 15 h 67"/>
                <a:gd name="T50" fmla="*/ 24 w 94"/>
                <a:gd name="T51" fmla="*/ 10 h 67"/>
                <a:gd name="T52" fmla="*/ 19 w 94"/>
                <a:gd name="T53" fmla="*/ 5 h 67"/>
                <a:gd name="T54" fmla="*/ 14 w 94"/>
                <a:gd name="T55" fmla="*/ 0 h 67"/>
                <a:gd name="T56" fmla="*/ 0 w 94"/>
                <a:gd name="T57" fmla="*/ 33 h 67"/>
                <a:gd name="T58" fmla="*/ 14 w 94"/>
                <a:gd name="T59" fmla="*/ 67 h 67"/>
                <a:gd name="T60" fmla="*/ 19 w 94"/>
                <a:gd name="T61" fmla="*/ 61 h 67"/>
                <a:gd name="T62" fmla="*/ 8 w 94"/>
                <a:gd name="T63" fmla="*/ 33 h 67"/>
                <a:gd name="T64" fmla="*/ 19 w 94"/>
                <a:gd name="T65" fmla="*/ 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4" h="67">
                  <a:moveTo>
                    <a:pt x="47" y="17"/>
                  </a:moveTo>
                  <a:cubicBezTo>
                    <a:pt x="38" y="17"/>
                    <a:pt x="31" y="24"/>
                    <a:pt x="31" y="33"/>
                  </a:cubicBezTo>
                  <a:cubicBezTo>
                    <a:pt x="31" y="42"/>
                    <a:pt x="38" y="49"/>
                    <a:pt x="47" y="49"/>
                  </a:cubicBezTo>
                  <a:cubicBezTo>
                    <a:pt x="56" y="49"/>
                    <a:pt x="63" y="42"/>
                    <a:pt x="63" y="33"/>
                  </a:cubicBezTo>
                  <a:cubicBezTo>
                    <a:pt x="63" y="24"/>
                    <a:pt x="56" y="17"/>
                    <a:pt x="47" y="17"/>
                  </a:cubicBezTo>
                  <a:close/>
                  <a:moveTo>
                    <a:pt x="71" y="10"/>
                  </a:moveTo>
                  <a:cubicBezTo>
                    <a:pt x="65" y="15"/>
                    <a:pt x="65" y="15"/>
                    <a:pt x="65" y="15"/>
                  </a:cubicBezTo>
                  <a:cubicBezTo>
                    <a:pt x="69" y="20"/>
                    <a:pt x="72" y="26"/>
                    <a:pt x="72" y="33"/>
                  </a:cubicBezTo>
                  <a:cubicBezTo>
                    <a:pt x="72" y="40"/>
                    <a:pt x="69" y="46"/>
                    <a:pt x="65" y="51"/>
                  </a:cubicBezTo>
                  <a:cubicBezTo>
                    <a:pt x="71" y="57"/>
                    <a:pt x="71" y="57"/>
                    <a:pt x="71" y="57"/>
                  </a:cubicBezTo>
                  <a:cubicBezTo>
                    <a:pt x="77" y="50"/>
                    <a:pt x="80" y="42"/>
                    <a:pt x="80" y="33"/>
                  </a:cubicBezTo>
                  <a:cubicBezTo>
                    <a:pt x="80" y="24"/>
                    <a:pt x="77" y="16"/>
                    <a:pt x="71" y="10"/>
                  </a:cubicBezTo>
                  <a:close/>
                  <a:moveTo>
                    <a:pt x="81" y="0"/>
                  </a:moveTo>
                  <a:cubicBezTo>
                    <a:pt x="75" y="5"/>
                    <a:pt x="75" y="5"/>
                    <a:pt x="75" y="5"/>
                  </a:cubicBezTo>
                  <a:cubicBezTo>
                    <a:pt x="82" y="13"/>
                    <a:pt x="86" y="22"/>
                    <a:pt x="86" y="33"/>
                  </a:cubicBezTo>
                  <a:cubicBezTo>
                    <a:pt x="86" y="44"/>
                    <a:pt x="82" y="54"/>
                    <a:pt x="75" y="61"/>
                  </a:cubicBezTo>
                  <a:cubicBezTo>
                    <a:pt x="81" y="67"/>
                    <a:pt x="81" y="67"/>
                    <a:pt x="81" y="67"/>
                  </a:cubicBezTo>
                  <a:cubicBezTo>
                    <a:pt x="89" y="58"/>
                    <a:pt x="94" y="46"/>
                    <a:pt x="94" y="33"/>
                  </a:cubicBezTo>
                  <a:cubicBezTo>
                    <a:pt x="94" y="20"/>
                    <a:pt x="89" y="8"/>
                    <a:pt x="81" y="0"/>
                  </a:cubicBezTo>
                  <a:close/>
                  <a:moveTo>
                    <a:pt x="24" y="10"/>
                  </a:moveTo>
                  <a:cubicBezTo>
                    <a:pt x="18" y="16"/>
                    <a:pt x="14" y="24"/>
                    <a:pt x="14" y="33"/>
                  </a:cubicBezTo>
                  <a:cubicBezTo>
                    <a:pt x="14" y="42"/>
                    <a:pt x="18" y="50"/>
                    <a:pt x="24" y="57"/>
                  </a:cubicBezTo>
                  <a:cubicBezTo>
                    <a:pt x="30" y="51"/>
                    <a:pt x="30" y="51"/>
                    <a:pt x="30" y="51"/>
                  </a:cubicBezTo>
                  <a:cubicBezTo>
                    <a:pt x="25" y="46"/>
                    <a:pt x="22" y="40"/>
                    <a:pt x="22" y="33"/>
                  </a:cubicBezTo>
                  <a:cubicBezTo>
                    <a:pt x="22" y="26"/>
                    <a:pt x="25" y="20"/>
                    <a:pt x="30" y="15"/>
                  </a:cubicBezTo>
                  <a:lnTo>
                    <a:pt x="24" y="10"/>
                  </a:lnTo>
                  <a:close/>
                  <a:moveTo>
                    <a:pt x="19" y="5"/>
                  </a:moveTo>
                  <a:cubicBezTo>
                    <a:pt x="14" y="0"/>
                    <a:pt x="14" y="0"/>
                    <a:pt x="14" y="0"/>
                  </a:cubicBezTo>
                  <a:cubicBezTo>
                    <a:pt x="5" y="8"/>
                    <a:pt x="0" y="20"/>
                    <a:pt x="0" y="33"/>
                  </a:cubicBezTo>
                  <a:cubicBezTo>
                    <a:pt x="0" y="46"/>
                    <a:pt x="5" y="58"/>
                    <a:pt x="14" y="67"/>
                  </a:cubicBezTo>
                  <a:cubicBezTo>
                    <a:pt x="19" y="61"/>
                    <a:pt x="19" y="61"/>
                    <a:pt x="19" y="61"/>
                  </a:cubicBezTo>
                  <a:cubicBezTo>
                    <a:pt x="12" y="54"/>
                    <a:pt x="8" y="44"/>
                    <a:pt x="8" y="33"/>
                  </a:cubicBezTo>
                  <a:cubicBezTo>
                    <a:pt x="8" y="22"/>
                    <a:pt x="12" y="12"/>
                    <a:pt x="19"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3" name="组合 72"/>
          <p:cNvGrpSpPr/>
          <p:nvPr/>
        </p:nvGrpSpPr>
        <p:grpSpPr>
          <a:xfrm>
            <a:off x="1662213" y="4528108"/>
            <a:ext cx="1138461" cy="1138461"/>
            <a:chOff x="1338210" y="4758532"/>
            <a:chExt cx="1138461" cy="1138461"/>
          </a:xfrm>
        </p:grpSpPr>
        <p:sp>
          <p:nvSpPr>
            <p:cNvPr id="74" name="椭圆 73"/>
            <p:cNvSpPr/>
            <p:nvPr/>
          </p:nvSpPr>
          <p:spPr>
            <a:xfrm>
              <a:off x="1338210" y="4758532"/>
              <a:ext cx="1138461" cy="1138461"/>
            </a:xfrm>
            <a:prstGeom prst="ellipse">
              <a:avLst/>
            </a:prstGeom>
            <a:gradFill rotWithShape="1">
              <a:gsLst>
                <a:gs pos="63000">
                  <a:srgbClr val="ECECEC"/>
                </a:gs>
                <a:gs pos="100000">
                  <a:srgbClr val="F7F7F7"/>
                </a:gs>
                <a:gs pos="9000">
                  <a:srgbClr val="BEBEBE"/>
                </a:gs>
              </a:gsLst>
              <a:lin ang="4200000" scaled="0"/>
            </a:gradFill>
            <a:ln w="31750">
              <a:gradFill>
                <a:gsLst>
                  <a:gs pos="0">
                    <a:schemeClr val="bg1"/>
                  </a:gs>
                  <a:gs pos="100000">
                    <a:schemeClr val="bg1">
                      <a:lumMod val="85000"/>
                    </a:schemeClr>
                  </a:gs>
                </a:gsLst>
                <a:lin ang="4200000" scaled="0"/>
              </a:gradFill>
            </a:ln>
            <a:effectLst>
              <a:outerShdw blurRad="203200" dist="127000" dir="4200000" sx="102000" sy="102000" algn="ctr" rotWithShape="0">
                <a:srgbClr val="000000">
                  <a:alpha val="40000"/>
                </a:srgbClr>
              </a:outerShdw>
            </a:effectLst>
          </p:spPr>
          <p:txBody>
            <a:bodyPr wrap="none" anchor="ctr"/>
            <a:lstStyle/>
            <a:p>
              <a:pPr latinLnBrk="1"/>
              <a:endParaRPr kumimoji="1" lang="en-US" sz="2400">
                <a:solidFill>
                  <a:srgbClr val="000000"/>
                </a:solidFill>
                <a:cs typeface="+mn-ea"/>
                <a:sym typeface="+mn-lt"/>
              </a:endParaRPr>
            </a:p>
          </p:txBody>
        </p:sp>
        <p:sp>
          <p:nvSpPr>
            <p:cNvPr id="75" name="Freeform 168"/>
            <p:cNvSpPr>
              <a:spLocks noChangeAspect="1" noEditPoints="1"/>
            </p:cNvSpPr>
            <p:nvPr/>
          </p:nvSpPr>
          <p:spPr bwMode="auto">
            <a:xfrm>
              <a:off x="1603967" y="5084352"/>
              <a:ext cx="620295" cy="531284"/>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chemeClr val="tx2"/>
            </a:solidFill>
            <a:ln>
              <a:noFill/>
            </a:ln>
            <a:extLst/>
          </p:spPr>
          <p:txBody>
            <a:bodyPr vert="horz" wrap="square" lIns="91440" tIns="45720" rIns="91440" bIns="45720" numCol="1" anchor="t" anchorCtr="0" compatLnSpc="1">
              <a:prstTxWarp prst="textNoShape">
                <a:avLst/>
              </a:prstTxWarp>
            </a:bodyPr>
            <a:lstStyle/>
            <a:p>
              <a:endParaRPr lang="zh-CN" altLang="en-US">
                <a:cs typeface="+mn-ea"/>
                <a:sym typeface="+mn-lt"/>
              </a:endParaRPr>
            </a:p>
          </p:txBody>
        </p:sp>
      </p:grpSp>
      <p:grpSp>
        <p:nvGrpSpPr>
          <p:cNvPr id="76" name="组合 75"/>
          <p:cNvGrpSpPr/>
          <p:nvPr/>
        </p:nvGrpSpPr>
        <p:grpSpPr>
          <a:xfrm>
            <a:off x="4160364" y="1844959"/>
            <a:ext cx="2158318" cy="929382"/>
            <a:chOff x="4145825" y="2075383"/>
            <a:chExt cx="2158318" cy="929382"/>
          </a:xfrm>
        </p:grpSpPr>
        <p:sp>
          <p:nvSpPr>
            <p:cNvPr id="77" name="Rectangle 82"/>
            <p:cNvSpPr/>
            <p:nvPr/>
          </p:nvSpPr>
          <p:spPr>
            <a:xfrm>
              <a:off x="4145825" y="2075383"/>
              <a:ext cx="2158318" cy="929382"/>
            </a:xfrm>
            <a:prstGeom prst="rect">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200" b="1" dirty="0">
                <a:latin typeface="微软雅黑" panose="020B0503020204020204" pitchFamily="34" charset="-122"/>
                <a:ea typeface="微软雅黑" panose="020B0503020204020204" pitchFamily="34" charset="-122"/>
                <a:cs typeface="+mn-ea"/>
                <a:sym typeface="+mn-lt"/>
              </a:endParaRPr>
            </a:p>
          </p:txBody>
        </p:sp>
        <p:sp>
          <p:nvSpPr>
            <p:cNvPr id="78" name="矩形 77"/>
            <p:cNvSpPr/>
            <p:nvPr/>
          </p:nvSpPr>
          <p:spPr>
            <a:xfrm>
              <a:off x="4152599" y="2319300"/>
              <a:ext cx="2144770" cy="430879"/>
            </a:xfrm>
            <a:prstGeom prst="rect">
              <a:avLst/>
            </a:prstGeom>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思路一</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79" name="矩形 47"/>
          <p:cNvSpPr>
            <a:spLocks noChangeArrowheads="1"/>
          </p:cNvSpPr>
          <p:nvPr/>
        </p:nvSpPr>
        <p:spPr bwMode="auto">
          <a:xfrm>
            <a:off x="6678713" y="2017793"/>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0" name="组合 79"/>
          <p:cNvGrpSpPr/>
          <p:nvPr/>
        </p:nvGrpSpPr>
        <p:grpSpPr>
          <a:xfrm>
            <a:off x="4160364" y="2774340"/>
            <a:ext cx="2158318" cy="929382"/>
            <a:chOff x="4145825" y="3004764"/>
            <a:chExt cx="2158318" cy="929382"/>
          </a:xfrm>
          <a:solidFill>
            <a:schemeClr val="bg1">
              <a:lumMod val="50000"/>
            </a:schemeClr>
          </a:solidFill>
        </p:grpSpPr>
        <p:sp>
          <p:nvSpPr>
            <p:cNvPr id="81" name="Rectangle 83"/>
            <p:cNvSpPr/>
            <p:nvPr/>
          </p:nvSpPr>
          <p:spPr>
            <a:xfrm>
              <a:off x="4145825" y="3004764"/>
              <a:ext cx="2158318" cy="929382"/>
            </a:xfrm>
            <a:prstGeom prst="rect">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82" name="矩形 81"/>
            <p:cNvSpPr/>
            <p:nvPr/>
          </p:nvSpPr>
          <p:spPr>
            <a:xfrm>
              <a:off x="4152599" y="3246665"/>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思路二</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83" name="矩形 47"/>
          <p:cNvSpPr>
            <a:spLocks noChangeArrowheads="1"/>
          </p:cNvSpPr>
          <p:nvPr/>
        </p:nvSpPr>
        <p:spPr bwMode="auto">
          <a:xfrm>
            <a:off x="6678713" y="2940828"/>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4" name="组合 83"/>
          <p:cNvGrpSpPr/>
          <p:nvPr/>
        </p:nvGrpSpPr>
        <p:grpSpPr>
          <a:xfrm>
            <a:off x="4160364" y="3703722"/>
            <a:ext cx="2158318" cy="929382"/>
            <a:chOff x="4145825" y="3934146"/>
            <a:chExt cx="2158318" cy="929382"/>
          </a:xfrm>
          <a:solidFill>
            <a:schemeClr val="accent1"/>
          </a:solidFill>
        </p:grpSpPr>
        <p:sp>
          <p:nvSpPr>
            <p:cNvPr id="85" name="Rectangle 84"/>
            <p:cNvSpPr/>
            <p:nvPr/>
          </p:nvSpPr>
          <p:spPr>
            <a:xfrm>
              <a:off x="4145825" y="3934146"/>
              <a:ext cx="2158318" cy="929382"/>
            </a:xfrm>
            <a:prstGeom prst="rect">
              <a:avLst/>
            </a:prstGeom>
            <a:solidFill>
              <a:schemeClr val="tx1"/>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86" name="矩形 85"/>
            <p:cNvSpPr/>
            <p:nvPr/>
          </p:nvSpPr>
          <p:spPr>
            <a:xfrm>
              <a:off x="4152599" y="4173151"/>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思路三</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87" name="矩形 47"/>
          <p:cNvSpPr>
            <a:spLocks noChangeArrowheads="1"/>
          </p:cNvSpPr>
          <p:nvPr/>
        </p:nvSpPr>
        <p:spPr bwMode="auto">
          <a:xfrm>
            <a:off x="6678713" y="3863863"/>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grpSp>
        <p:nvGrpSpPr>
          <p:cNvPr id="88" name="组合 87"/>
          <p:cNvGrpSpPr/>
          <p:nvPr/>
        </p:nvGrpSpPr>
        <p:grpSpPr>
          <a:xfrm>
            <a:off x="4160364" y="4633101"/>
            <a:ext cx="2158318" cy="941139"/>
            <a:chOff x="4145825" y="4863526"/>
            <a:chExt cx="2158318" cy="929382"/>
          </a:xfrm>
          <a:solidFill>
            <a:schemeClr val="bg1">
              <a:lumMod val="50000"/>
            </a:schemeClr>
          </a:solidFill>
        </p:grpSpPr>
        <p:sp>
          <p:nvSpPr>
            <p:cNvPr id="89" name="Rectangle 85"/>
            <p:cNvSpPr/>
            <p:nvPr/>
          </p:nvSpPr>
          <p:spPr>
            <a:xfrm>
              <a:off x="4145825" y="4863526"/>
              <a:ext cx="2158318" cy="929382"/>
            </a:xfrm>
            <a:prstGeom prst="rect">
              <a:avLst/>
            </a:prstGeom>
            <a:solidFill>
              <a:schemeClr val="bg1">
                <a:lumMod val="65000"/>
              </a:schemeClr>
            </a:solid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2200" b="1" dirty="0">
                <a:latin typeface="微软雅黑" panose="020B0503020204020204" pitchFamily="34" charset="-122"/>
                <a:ea typeface="微软雅黑" panose="020B0503020204020204" pitchFamily="34" charset="-122"/>
                <a:cs typeface="+mn-ea"/>
                <a:sym typeface="+mn-lt"/>
              </a:endParaRPr>
            </a:p>
          </p:txBody>
        </p:sp>
        <p:sp>
          <p:nvSpPr>
            <p:cNvPr id="90" name="矩形 89"/>
            <p:cNvSpPr/>
            <p:nvPr/>
          </p:nvSpPr>
          <p:spPr>
            <a:xfrm>
              <a:off x="4152599" y="5112323"/>
              <a:ext cx="2144770" cy="430879"/>
            </a:xfrm>
            <a:prstGeom prst="rect">
              <a:avLst/>
            </a:prstGeom>
            <a:noFill/>
          </p:spPr>
          <p:txBody>
            <a:bodyPr wrap="square" lIns="91431" tIns="45716" rIns="91431" bIns="45716">
              <a:spAutoFit/>
            </a:bodyPr>
            <a:lstStyle/>
            <a:p>
              <a:pPr algn="ctr"/>
              <a:r>
                <a:rPr lang="zh-CN" altLang="en-US" sz="2200" b="1" dirty="0" smtClean="0">
                  <a:solidFill>
                    <a:schemeClr val="bg1"/>
                  </a:solidFill>
                  <a:latin typeface="微软雅黑" panose="020B0503020204020204" pitchFamily="34" charset="-122"/>
                  <a:ea typeface="微软雅黑" panose="020B0503020204020204" pitchFamily="34" charset="-122"/>
                  <a:cs typeface="+mn-ea"/>
                  <a:sym typeface="+mn-lt"/>
                </a:rPr>
                <a:t>思路四</a:t>
              </a:r>
              <a:endParaRPr lang="en-US" altLang="zh-CN" sz="2200" b="1" dirty="0">
                <a:solidFill>
                  <a:schemeClr val="bg1"/>
                </a:solidFill>
                <a:latin typeface="微软雅黑" panose="020B0503020204020204" pitchFamily="34" charset="-122"/>
                <a:ea typeface="微软雅黑" panose="020B0503020204020204" pitchFamily="34" charset="-122"/>
                <a:cs typeface="+mn-ea"/>
                <a:sym typeface="+mn-lt"/>
              </a:endParaRPr>
            </a:p>
          </p:txBody>
        </p:sp>
      </p:grpSp>
      <p:sp>
        <p:nvSpPr>
          <p:cNvPr id="91" name="矩形 47"/>
          <p:cNvSpPr>
            <a:spLocks noChangeArrowheads="1"/>
          </p:cNvSpPr>
          <p:nvPr/>
        </p:nvSpPr>
        <p:spPr bwMode="auto">
          <a:xfrm>
            <a:off x="6678713" y="4786897"/>
            <a:ext cx="3423009"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solidFill>
                <a:cs typeface="+mn-ea"/>
                <a:sym typeface="+mn-lt"/>
              </a:rPr>
              <a:t>在此录入上述图表</a:t>
            </a:r>
            <a:r>
              <a:rPr lang="zh-CN" altLang="en-US" sz="1400" dirty="0" smtClean="0">
                <a:solidFill>
                  <a:schemeClr val="bg1"/>
                </a:solidFill>
                <a:cs typeface="+mn-ea"/>
                <a:sym typeface="+mn-lt"/>
              </a:rPr>
              <a:t>的</a:t>
            </a:r>
            <a:r>
              <a:rPr lang="zh-CN" altLang="en-US" sz="1400" dirty="0">
                <a:solidFill>
                  <a:schemeClr val="bg1"/>
                </a:solidFill>
                <a:cs typeface="+mn-ea"/>
                <a:sym typeface="+mn-lt"/>
              </a:rPr>
              <a:t>综合</a:t>
            </a:r>
            <a:r>
              <a:rPr lang="zh-CN" altLang="en-US" sz="1400" dirty="0" smtClean="0">
                <a:solidFill>
                  <a:schemeClr val="bg1"/>
                </a:solidFill>
                <a:cs typeface="+mn-ea"/>
                <a:sym typeface="+mn-lt"/>
              </a:rPr>
              <a:t>描述</a:t>
            </a:r>
            <a:r>
              <a:rPr lang="zh-CN" altLang="en-US" sz="1400" dirty="0">
                <a:solidFill>
                  <a:schemeClr val="bg1"/>
                </a:solidFill>
                <a:cs typeface="+mn-ea"/>
                <a:sym typeface="+mn-lt"/>
              </a:rPr>
              <a:t>说明，在此录入上述图表的综合描述</a:t>
            </a:r>
            <a:r>
              <a:rPr lang="zh-CN" altLang="en-US" sz="1400" dirty="0" smtClean="0">
                <a:solidFill>
                  <a:schemeClr val="bg1"/>
                </a:solidFill>
                <a:cs typeface="+mn-ea"/>
                <a:sym typeface="+mn-lt"/>
              </a:rPr>
              <a:t>说明</a:t>
            </a:r>
            <a:endParaRPr lang="zh-CN" altLang="en-US" sz="1400" dirty="0">
              <a:solidFill>
                <a:schemeClr val="bg1"/>
              </a:solidFill>
              <a:cs typeface="+mn-ea"/>
              <a:sym typeface="+mn-lt"/>
            </a:endParaRPr>
          </a:p>
        </p:txBody>
      </p:sp>
    </p:spTree>
    <p:extLst>
      <p:ext uri="{BB962C8B-B14F-4D97-AF65-F5344CB8AC3E}">
        <p14:creationId xmlns:p14="http://schemas.microsoft.com/office/powerpoint/2010/main" val="40872878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具体目标规划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Freeform 14"/>
          <p:cNvSpPr>
            <a:spLocks/>
          </p:cNvSpPr>
          <p:nvPr/>
        </p:nvSpPr>
        <p:spPr bwMode="auto">
          <a:xfrm rot="13500000">
            <a:off x="3655210" y="2396692"/>
            <a:ext cx="1226586" cy="2041279"/>
          </a:xfrm>
          <a:custGeom>
            <a:avLst/>
            <a:gdLst>
              <a:gd name="T0" fmla="*/ 329 w 486"/>
              <a:gd name="T1" fmla="*/ 0 h 799"/>
              <a:gd name="T2" fmla="*/ 378 w 486"/>
              <a:gd name="T3" fmla="*/ 1 h 799"/>
              <a:gd name="T4" fmla="*/ 430 w 486"/>
              <a:gd name="T5" fmla="*/ 7 h 799"/>
              <a:gd name="T6" fmla="*/ 486 w 486"/>
              <a:gd name="T7" fmla="*/ 19 h 799"/>
              <a:gd name="T8" fmla="*/ 483 w 486"/>
              <a:gd name="T9" fmla="*/ 30 h 799"/>
              <a:gd name="T10" fmla="*/ 428 w 486"/>
              <a:gd name="T11" fmla="*/ 19 h 799"/>
              <a:gd name="T12" fmla="*/ 376 w 486"/>
              <a:gd name="T13" fmla="*/ 13 h 799"/>
              <a:gd name="T14" fmla="*/ 329 w 486"/>
              <a:gd name="T15" fmla="*/ 12 h 799"/>
              <a:gd name="T16" fmla="*/ 278 w 486"/>
              <a:gd name="T17" fmla="*/ 15 h 799"/>
              <a:gd name="T18" fmla="*/ 231 w 486"/>
              <a:gd name="T19" fmla="*/ 22 h 799"/>
              <a:gd name="T20" fmla="*/ 191 w 486"/>
              <a:gd name="T21" fmla="*/ 36 h 799"/>
              <a:gd name="T22" fmla="*/ 153 w 486"/>
              <a:gd name="T23" fmla="*/ 53 h 799"/>
              <a:gd name="T24" fmla="*/ 122 w 486"/>
              <a:gd name="T25" fmla="*/ 74 h 799"/>
              <a:gd name="T26" fmla="*/ 94 w 486"/>
              <a:gd name="T27" fmla="*/ 101 h 799"/>
              <a:gd name="T28" fmla="*/ 72 w 486"/>
              <a:gd name="T29" fmla="*/ 129 h 799"/>
              <a:gd name="T30" fmla="*/ 52 w 486"/>
              <a:gd name="T31" fmla="*/ 162 h 799"/>
              <a:gd name="T32" fmla="*/ 38 w 486"/>
              <a:gd name="T33" fmla="*/ 198 h 799"/>
              <a:gd name="T34" fmla="*/ 27 w 486"/>
              <a:gd name="T35" fmla="*/ 235 h 799"/>
              <a:gd name="T36" fmla="*/ 18 w 486"/>
              <a:gd name="T37" fmla="*/ 275 h 799"/>
              <a:gd name="T38" fmla="*/ 14 w 486"/>
              <a:gd name="T39" fmla="*/ 317 h 799"/>
              <a:gd name="T40" fmla="*/ 12 w 486"/>
              <a:gd name="T41" fmla="*/ 361 h 799"/>
              <a:gd name="T42" fmla="*/ 17 w 486"/>
              <a:gd name="T43" fmla="*/ 434 h 799"/>
              <a:gd name="T44" fmla="*/ 27 w 486"/>
              <a:gd name="T45" fmla="*/ 510 h 799"/>
              <a:gd name="T46" fmla="*/ 45 w 486"/>
              <a:gd name="T47" fmla="*/ 584 h 799"/>
              <a:gd name="T48" fmla="*/ 67 w 486"/>
              <a:gd name="T49" fmla="*/ 657 h 799"/>
              <a:gd name="T50" fmla="*/ 95 w 486"/>
              <a:gd name="T51" fmla="*/ 727 h 799"/>
              <a:gd name="T52" fmla="*/ 127 w 486"/>
              <a:gd name="T53" fmla="*/ 793 h 799"/>
              <a:gd name="T54" fmla="*/ 127 w 486"/>
              <a:gd name="T55" fmla="*/ 793 h 799"/>
              <a:gd name="T56" fmla="*/ 115 w 486"/>
              <a:gd name="T57" fmla="*/ 799 h 799"/>
              <a:gd name="T58" fmla="*/ 84 w 486"/>
              <a:gd name="T59" fmla="*/ 733 h 799"/>
              <a:gd name="T60" fmla="*/ 55 w 486"/>
              <a:gd name="T61" fmla="*/ 662 h 799"/>
              <a:gd name="T62" fmla="*/ 33 w 486"/>
              <a:gd name="T63" fmla="*/ 587 h 799"/>
              <a:gd name="T64" fmla="*/ 15 w 486"/>
              <a:gd name="T65" fmla="*/ 512 h 799"/>
              <a:gd name="T66" fmla="*/ 5 w 486"/>
              <a:gd name="T67" fmla="*/ 436 h 799"/>
              <a:gd name="T68" fmla="*/ 0 w 486"/>
              <a:gd name="T69" fmla="*/ 361 h 799"/>
              <a:gd name="T70" fmla="*/ 2 w 486"/>
              <a:gd name="T71" fmla="*/ 312 h 799"/>
              <a:gd name="T72" fmla="*/ 8 w 486"/>
              <a:gd name="T73" fmla="*/ 266 h 799"/>
              <a:gd name="T74" fmla="*/ 17 w 486"/>
              <a:gd name="T75" fmla="*/ 222 h 799"/>
              <a:gd name="T76" fmla="*/ 32 w 486"/>
              <a:gd name="T77" fmla="*/ 180 h 799"/>
              <a:gd name="T78" fmla="*/ 49 w 486"/>
              <a:gd name="T79" fmla="*/ 143 h 799"/>
              <a:gd name="T80" fmla="*/ 73 w 486"/>
              <a:gd name="T81" fmla="*/ 107 h 799"/>
              <a:gd name="T82" fmla="*/ 97 w 486"/>
              <a:gd name="T83" fmla="*/ 80 h 799"/>
              <a:gd name="T84" fmla="*/ 125 w 486"/>
              <a:gd name="T85" fmla="*/ 56 h 799"/>
              <a:gd name="T86" fmla="*/ 158 w 486"/>
              <a:gd name="T87" fmla="*/ 37 h 799"/>
              <a:gd name="T88" fmla="*/ 194 w 486"/>
              <a:gd name="T89" fmla="*/ 21 h 799"/>
              <a:gd name="T90" fmla="*/ 235 w 486"/>
              <a:gd name="T91" fmla="*/ 9 h 799"/>
              <a:gd name="T92" fmla="*/ 280 w 486"/>
              <a:gd name="T93" fmla="*/ 1 h 799"/>
              <a:gd name="T94" fmla="*/ 329 w 486"/>
              <a:gd name="T95" fmla="*/ 0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799">
                <a:moveTo>
                  <a:pt x="329" y="0"/>
                </a:moveTo>
                <a:lnTo>
                  <a:pt x="378" y="1"/>
                </a:lnTo>
                <a:lnTo>
                  <a:pt x="430" y="7"/>
                </a:lnTo>
                <a:lnTo>
                  <a:pt x="486" y="19"/>
                </a:lnTo>
                <a:lnTo>
                  <a:pt x="483" y="30"/>
                </a:lnTo>
                <a:lnTo>
                  <a:pt x="428" y="19"/>
                </a:lnTo>
                <a:lnTo>
                  <a:pt x="376" y="13"/>
                </a:lnTo>
                <a:lnTo>
                  <a:pt x="329" y="12"/>
                </a:lnTo>
                <a:lnTo>
                  <a:pt x="278" y="15"/>
                </a:lnTo>
                <a:lnTo>
                  <a:pt x="231" y="22"/>
                </a:lnTo>
                <a:lnTo>
                  <a:pt x="191" y="36"/>
                </a:lnTo>
                <a:lnTo>
                  <a:pt x="153" y="53"/>
                </a:lnTo>
                <a:lnTo>
                  <a:pt x="122" y="74"/>
                </a:lnTo>
                <a:lnTo>
                  <a:pt x="94" y="101"/>
                </a:lnTo>
                <a:lnTo>
                  <a:pt x="72" y="129"/>
                </a:lnTo>
                <a:lnTo>
                  <a:pt x="52" y="162"/>
                </a:lnTo>
                <a:lnTo>
                  <a:pt x="38" y="198"/>
                </a:lnTo>
                <a:lnTo>
                  <a:pt x="27" y="235"/>
                </a:lnTo>
                <a:lnTo>
                  <a:pt x="18" y="275"/>
                </a:lnTo>
                <a:lnTo>
                  <a:pt x="14" y="317"/>
                </a:lnTo>
                <a:lnTo>
                  <a:pt x="12" y="361"/>
                </a:lnTo>
                <a:lnTo>
                  <a:pt x="17" y="434"/>
                </a:lnTo>
                <a:lnTo>
                  <a:pt x="27" y="510"/>
                </a:lnTo>
                <a:lnTo>
                  <a:pt x="45" y="584"/>
                </a:lnTo>
                <a:lnTo>
                  <a:pt x="67" y="657"/>
                </a:lnTo>
                <a:lnTo>
                  <a:pt x="95" y="727"/>
                </a:lnTo>
                <a:lnTo>
                  <a:pt x="127" y="793"/>
                </a:lnTo>
                <a:lnTo>
                  <a:pt x="127" y="793"/>
                </a:lnTo>
                <a:lnTo>
                  <a:pt x="115" y="799"/>
                </a:lnTo>
                <a:lnTo>
                  <a:pt x="84" y="733"/>
                </a:lnTo>
                <a:lnTo>
                  <a:pt x="55" y="662"/>
                </a:lnTo>
                <a:lnTo>
                  <a:pt x="33" y="587"/>
                </a:lnTo>
                <a:lnTo>
                  <a:pt x="15" y="512"/>
                </a:lnTo>
                <a:lnTo>
                  <a:pt x="5" y="436"/>
                </a:lnTo>
                <a:lnTo>
                  <a:pt x="0" y="361"/>
                </a:lnTo>
                <a:lnTo>
                  <a:pt x="2" y="312"/>
                </a:lnTo>
                <a:lnTo>
                  <a:pt x="8" y="266"/>
                </a:lnTo>
                <a:lnTo>
                  <a:pt x="17" y="222"/>
                </a:lnTo>
                <a:lnTo>
                  <a:pt x="32" y="180"/>
                </a:lnTo>
                <a:lnTo>
                  <a:pt x="49" y="143"/>
                </a:lnTo>
                <a:lnTo>
                  <a:pt x="73" y="107"/>
                </a:lnTo>
                <a:lnTo>
                  <a:pt x="97" y="80"/>
                </a:lnTo>
                <a:lnTo>
                  <a:pt x="125" y="56"/>
                </a:lnTo>
                <a:lnTo>
                  <a:pt x="158" y="37"/>
                </a:lnTo>
                <a:lnTo>
                  <a:pt x="194" y="21"/>
                </a:lnTo>
                <a:lnTo>
                  <a:pt x="235" y="9"/>
                </a:lnTo>
                <a:lnTo>
                  <a:pt x="280" y="1"/>
                </a:lnTo>
                <a:lnTo>
                  <a:pt x="329" y="0"/>
                </a:lnTo>
                <a:close/>
              </a:path>
            </a:pathLst>
          </a:custGeom>
          <a:solidFill>
            <a:schemeClr val="bg1">
              <a:lumMod val="65000"/>
            </a:schemeClr>
          </a:solidFill>
          <a:ln w="0">
            <a:noFill/>
            <a:prstDash val="solid"/>
            <a:round/>
            <a:headEnd/>
            <a:tailEnd/>
          </a:ln>
          <a:effectLst>
            <a:outerShdw algn="tl" rotWithShape="0">
              <a:srgbClr val="FFFFFF"/>
            </a:outerShdw>
          </a:effectLst>
        </p:spPr>
        <p:txBody>
          <a:bodyPr vert="horz" wrap="square" lIns="130886" tIns="65444" rIns="130886" bIns="65444" numCol="1" anchor="t" anchorCtr="0" compatLnSpc="1">
            <a:prstTxWarp prst="textNoShape">
              <a:avLst/>
            </a:prstTxWarp>
          </a:bodyPr>
          <a:lstStyle/>
          <a:p>
            <a:pPr algn="ctr" defTabSz="1218712" fontAlgn="base">
              <a:spcBef>
                <a:spcPct val="0"/>
              </a:spcBef>
              <a:spcAft>
                <a:spcPct val="0"/>
              </a:spcAft>
              <a:defRPr/>
            </a:pPr>
            <a:endParaRPr lang="en-US" sz="2932" kern="0">
              <a:solidFill>
                <a:srgbClr val="000000"/>
              </a:solidFill>
              <a:latin typeface="微软雅黑"/>
              <a:ea typeface="微软雅黑"/>
              <a:sym typeface="Gill Sans" charset="0"/>
            </a:endParaRPr>
          </a:p>
        </p:txBody>
      </p:sp>
      <p:sp>
        <p:nvSpPr>
          <p:cNvPr id="73" name="Freeform 6"/>
          <p:cNvSpPr>
            <a:spLocks/>
          </p:cNvSpPr>
          <p:nvPr/>
        </p:nvSpPr>
        <p:spPr bwMode="auto">
          <a:xfrm>
            <a:off x="-30486" y="2166559"/>
            <a:ext cx="12523590" cy="3283518"/>
          </a:xfrm>
          <a:custGeom>
            <a:avLst/>
            <a:gdLst>
              <a:gd name="T0" fmla="*/ 4415 w 4902"/>
              <a:gd name="T1" fmla="*/ 13 h 1301"/>
              <a:gd name="T2" fmla="*/ 4658 w 4902"/>
              <a:gd name="T3" fmla="*/ 87 h 1301"/>
              <a:gd name="T4" fmla="*/ 4902 w 4902"/>
              <a:gd name="T5" fmla="*/ 238 h 1301"/>
              <a:gd name="T6" fmla="*/ 4734 w 4902"/>
              <a:gd name="T7" fmla="*/ 139 h 1301"/>
              <a:gd name="T8" fmla="*/ 4492 w 4902"/>
              <a:gd name="T9" fmla="*/ 41 h 1301"/>
              <a:gd name="T10" fmla="*/ 4253 w 4902"/>
              <a:gd name="T11" fmla="*/ 11 h 1301"/>
              <a:gd name="T12" fmla="*/ 3954 w 4902"/>
              <a:gd name="T13" fmla="*/ 55 h 1301"/>
              <a:gd name="T14" fmla="*/ 3670 w 4902"/>
              <a:gd name="T15" fmla="*/ 165 h 1301"/>
              <a:gd name="T16" fmla="*/ 3409 w 4902"/>
              <a:gd name="T17" fmla="*/ 321 h 1301"/>
              <a:gd name="T18" fmla="*/ 3177 w 4902"/>
              <a:gd name="T19" fmla="*/ 495 h 1301"/>
              <a:gd name="T20" fmla="*/ 2982 w 4902"/>
              <a:gd name="T21" fmla="*/ 664 h 1301"/>
              <a:gd name="T22" fmla="*/ 2820 w 4902"/>
              <a:gd name="T23" fmla="*/ 812 h 1301"/>
              <a:gd name="T24" fmla="*/ 2635 w 4902"/>
              <a:gd name="T25" fmla="*/ 977 h 1301"/>
              <a:gd name="T26" fmla="*/ 2426 w 4902"/>
              <a:gd name="T27" fmla="*/ 1134 h 1301"/>
              <a:gd name="T28" fmla="*/ 2204 w 4902"/>
              <a:gd name="T29" fmla="*/ 1255 h 1301"/>
              <a:gd name="T30" fmla="*/ 1973 w 4902"/>
              <a:gd name="T31" fmla="*/ 1301 h 1301"/>
              <a:gd name="T32" fmla="*/ 1822 w 4902"/>
              <a:gd name="T33" fmla="*/ 1277 h 1301"/>
              <a:gd name="T34" fmla="*/ 1675 w 4902"/>
              <a:gd name="T35" fmla="*/ 1198 h 1301"/>
              <a:gd name="T36" fmla="*/ 1532 w 4902"/>
              <a:gd name="T37" fmla="*/ 1056 h 1301"/>
              <a:gd name="T38" fmla="*/ 1397 w 4902"/>
              <a:gd name="T39" fmla="*/ 841 h 1301"/>
              <a:gd name="T40" fmla="*/ 1242 w 4902"/>
              <a:gd name="T41" fmla="*/ 586 h 1301"/>
              <a:gd name="T42" fmla="*/ 1083 w 4902"/>
              <a:gd name="T43" fmla="*/ 409 h 1301"/>
              <a:gd name="T44" fmla="*/ 923 w 4902"/>
              <a:gd name="T45" fmla="*/ 301 h 1301"/>
              <a:gd name="T46" fmla="*/ 762 w 4902"/>
              <a:gd name="T47" fmla="*/ 257 h 1301"/>
              <a:gd name="T48" fmla="*/ 559 w 4902"/>
              <a:gd name="T49" fmla="*/ 275 h 1301"/>
              <a:gd name="T50" fmla="*/ 342 w 4902"/>
              <a:gd name="T51" fmla="*/ 379 h 1301"/>
              <a:gd name="T52" fmla="*/ 137 w 4902"/>
              <a:gd name="T53" fmla="*/ 547 h 1301"/>
              <a:gd name="T54" fmla="*/ 0 w 4902"/>
              <a:gd name="T55" fmla="*/ 676 h 1301"/>
              <a:gd name="T56" fmla="*/ 177 w 4902"/>
              <a:gd name="T57" fmla="*/ 492 h 1301"/>
              <a:gd name="T58" fmla="*/ 367 w 4902"/>
              <a:gd name="T59" fmla="*/ 348 h 1301"/>
              <a:gd name="T60" fmla="*/ 569 w 4902"/>
              <a:gd name="T61" fmla="*/ 260 h 1301"/>
              <a:gd name="T62" fmla="*/ 764 w 4902"/>
              <a:gd name="T63" fmla="*/ 245 h 1301"/>
              <a:gd name="T64" fmla="*/ 927 w 4902"/>
              <a:gd name="T65" fmla="*/ 291 h 1301"/>
              <a:gd name="T66" fmla="*/ 1091 w 4902"/>
              <a:gd name="T67" fmla="*/ 400 h 1301"/>
              <a:gd name="T68" fmla="*/ 1251 w 4902"/>
              <a:gd name="T69" fmla="*/ 578 h 1301"/>
              <a:gd name="T70" fmla="*/ 1407 w 4902"/>
              <a:gd name="T71" fmla="*/ 835 h 1301"/>
              <a:gd name="T72" fmla="*/ 1541 w 4902"/>
              <a:gd name="T73" fmla="*/ 1048 h 1301"/>
              <a:gd name="T74" fmla="*/ 1682 w 4902"/>
              <a:gd name="T75" fmla="*/ 1188 h 1301"/>
              <a:gd name="T76" fmla="*/ 1826 w 4902"/>
              <a:gd name="T77" fmla="*/ 1265 h 1301"/>
              <a:gd name="T78" fmla="*/ 1973 w 4902"/>
              <a:gd name="T79" fmla="*/ 1289 h 1301"/>
              <a:gd name="T80" fmla="*/ 2199 w 4902"/>
              <a:gd name="T81" fmla="*/ 1243 h 1301"/>
              <a:gd name="T82" fmla="*/ 2421 w 4902"/>
              <a:gd name="T83" fmla="*/ 1125 h 1301"/>
              <a:gd name="T84" fmla="*/ 2627 w 4902"/>
              <a:gd name="T85" fmla="*/ 968 h 1301"/>
              <a:gd name="T86" fmla="*/ 2811 w 4902"/>
              <a:gd name="T87" fmla="*/ 803 h 1301"/>
              <a:gd name="T88" fmla="*/ 2975 w 4902"/>
              <a:gd name="T89" fmla="*/ 655 h 1301"/>
              <a:gd name="T90" fmla="*/ 3169 w 4902"/>
              <a:gd name="T91" fmla="*/ 486 h 1301"/>
              <a:gd name="T92" fmla="*/ 3403 w 4902"/>
              <a:gd name="T93" fmla="*/ 310 h 1301"/>
              <a:gd name="T94" fmla="*/ 3664 w 4902"/>
              <a:gd name="T95" fmla="*/ 154 h 1301"/>
              <a:gd name="T96" fmla="*/ 3951 w 4902"/>
              <a:gd name="T97" fmla="*/ 43 h 1301"/>
              <a:gd name="T98" fmla="*/ 4253 w 4902"/>
              <a:gd name="T99" fmla="*/ 0 h 1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2" h="1301">
                <a:moveTo>
                  <a:pt x="4253" y="0"/>
                </a:moveTo>
                <a:lnTo>
                  <a:pt x="4333" y="3"/>
                </a:lnTo>
                <a:lnTo>
                  <a:pt x="4415" y="13"/>
                </a:lnTo>
                <a:lnTo>
                  <a:pt x="4495" y="29"/>
                </a:lnTo>
                <a:lnTo>
                  <a:pt x="4577" y="55"/>
                </a:lnTo>
                <a:lnTo>
                  <a:pt x="4658" y="87"/>
                </a:lnTo>
                <a:lnTo>
                  <a:pt x="4740" y="129"/>
                </a:lnTo>
                <a:lnTo>
                  <a:pt x="4822" y="178"/>
                </a:lnTo>
                <a:lnTo>
                  <a:pt x="4902" y="238"/>
                </a:lnTo>
                <a:lnTo>
                  <a:pt x="4895" y="246"/>
                </a:lnTo>
                <a:lnTo>
                  <a:pt x="4814" y="188"/>
                </a:lnTo>
                <a:lnTo>
                  <a:pt x="4734" y="139"/>
                </a:lnTo>
                <a:lnTo>
                  <a:pt x="4654" y="98"/>
                </a:lnTo>
                <a:lnTo>
                  <a:pt x="4572" y="66"/>
                </a:lnTo>
                <a:lnTo>
                  <a:pt x="4492" y="41"/>
                </a:lnTo>
                <a:lnTo>
                  <a:pt x="4412" y="25"/>
                </a:lnTo>
                <a:lnTo>
                  <a:pt x="4333" y="14"/>
                </a:lnTo>
                <a:lnTo>
                  <a:pt x="4253" y="11"/>
                </a:lnTo>
                <a:lnTo>
                  <a:pt x="4152" y="16"/>
                </a:lnTo>
                <a:lnTo>
                  <a:pt x="4052" y="31"/>
                </a:lnTo>
                <a:lnTo>
                  <a:pt x="3954" y="55"/>
                </a:lnTo>
                <a:lnTo>
                  <a:pt x="3857" y="84"/>
                </a:lnTo>
                <a:lnTo>
                  <a:pt x="3762" y="121"/>
                </a:lnTo>
                <a:lnTo>
                  <a:pt x="3670" y="165"/>
                </a:lnTo>
                <a:lnTo>
                  <a:pt x="3580" y="214"/>
                </a:lnTo>
                <a:lnTo>
                  <a:pt x="3493" y="266"/>
                </a:lnTo>
                <a:lnTo>
                  <a:pt x="3409" y="321"/>
                </a:lnTo>
                <a:lnTo>
                  <a:pt x="3328" y="377"/>
                </a:lnTo>
                <a:lnTo>
                  <a:pt x="3251" y="437"/>
                </a:lnTo>
                <a:lnTo>
                  <a:pt x="3177" y="495"/>
                </a:lnTo>
                <a:lnTo>
                  <a:pt x="3109" y="553"/>
                </a:lnTo>
                <a:lnTo>
                  <a:pt x="3043" y="609"/>
                </a:lnTo>
                <a:lnTo>
                  <a:pt x="2982" y="664"/>
                </a:lnTo>
                <a:lnTo>
                  <a:pt x="2926" y="715"/>
                </a:lnTo>
                <a:lnTo>
                  <a:pt x="2875" y="761"/>
                </a:lnTo>
                <a:lnTo>
                  <a:pt x="2820" y="812"/>
                </a:lnTo>
                <a:lnTo>
                  <a:pt x="2761" y="865"/>
                </a:lnTo>
                <a:lnTo>
                  <a:pt x="2700" y="920"/>
                </a:lnTo>
                <a:lnTo>
                  <a:pt x="2635" y="977"/>
                </a:lnTo>
                <a:lnTo>
                  <a:pt x="2568" y="1032"/>
                </a:lnTo>
                <a:lnTo>
                  <a:pt x="2498" y="1085"/>
                </a:lnTo>
                <a:lnTo>
                  <a:pt x="2426" y="1134"/>
                </a:lnTo>
                <a:lnTo>
                  <a:pt x="2354" y="1181"/>
                </a:lnTo>
                <a:lnTo>
                  <a:pt x="2279" y="1221"/>
                </a:lnTo>
                <a:lnTo>
                  <a:pt x="2204" y="1255"/>
                </a:lnTo>
                <a:lnTo>
                  <a:pt x="2128" y="1280"/>
                </a:lnTo>
                <a:lnTo>
                  <a:pt x="2051" y="1297"/>
                </a:lnTo>
                <a:lnTo>
                  <a:pt x="1973" y="1301"/>
                </a:lnTo>
                <a:lnTo>
                  <a:pt x="1923" y="1300"/>
                </a:lnTo>
                <a:lnTo>
                  <a:pt x="1872" y="1291"/>
                </a:lnTo>
                <a:lnTo>
                  <a:pt x="1822" y="1277"/>
                </a:lnTo>
                <a:lnTo>
                  <a:pt x="1773" y="1258"/>
                </a:lnTo>
                <a:lnTo>
                  <a:pt x="1724" y="1231"/>
                </a:lnTo>
                <a:lnTo>
                  <a:pt x="1675" y="1198"/>
                </a:lnTo>
                <a:lnTo>
                  <a:pt x="1626" y="1158"/>
                </a:lnTo>
                <a:lnTo>
                  <a:pt x="1578" y="1111"/>
                </a:lnTo>
                <a:lnTo>
                  <a:pt x="1532" y="1056"/>
                </a:lnTo>
                <a:lnTo>
                  <a:pt x="1486" y="993"/>
                </a:lnTo>
                <a:lnTo>
                  <a:pt x="1441" y="922"/>
                </a:lnTo>
                <a:lnTo>
                  <a:pt x="1397" y="841"/>
                </a:lnTo>
                <a:lnTo>
                  <a:pt x="1346" y="746"/>
                </a:lnTo>
                <a:lnTo>
                  <a:pt x="1294" y="661"/>
                </a:lnTo>
                <a:lnTo>
                  <a:pt x="1242" y="586"/>
                </a:lnTo>
                <a:lnTo>
                  <a:pt x="1189" y="519"/>
                </a:lnTo>
                <a:lnTo>
                  <a:pt x="1137" y="461"/>
                </a:lnTo>
                <a:lnTo>
                  <a:pt x="1083" y="409"/>
                </a:lnTo>
                <a:lnTo>
                  <a:pt x="1030" y="365"/>
                </a:lnTo>
                <a:lnTo>
                  <a:pt x="976" y="331"/>
                </a:lnTo>
                <a:lnTo>
                  <a:pt x="923" y="301"/>
                </a:lnTo>
                <a:lnTo>
                  <a:pt x="869" y="281"/>
                </a:lnTo>
                <a:lnTo>
                  <a:pt x="816" y="266"/>
                </a:lnTo>
                <a:lnTo>
                  <a:pt x="762" y="257"/>
                </a:lnTo>
                <a:lnTo>
                  <a:pt x="709" y="254"/>
                </a:lnTo>
                <a:lnTo>
                  <a:pt x="633" y="260"/>
                </a:lnTo>
                <a:lnTo>
                  <a:pt x="559" y="275"/>
                </a:lnTo>
                <a:lnTo>
                  <a:pt x="486" y="301"/>
                </a:lnTo>
                <a:lnTo>
                  <a:pt x="413" y="336"/>
                </a:lnTo>
                <a:lnTo>
                  <a:pt x="342" y="379"/>
                </a:lnTo>
                <a:lnTo>
                  <a:pt x="272" y="428"/>
                </a:lnTo>
                <a:lnTo>
                  <a:pt x="202" y="484"/>
                </a:lnTo>
                <a:lnTo>
                  <a:pt x="137" y="547"/>
                </a:lnTo>
                <a:lnTo>
                  <a:pt x="71" y="612"/>
                </a:lnTo>
                <a:lnTo>
                  <a:pt x="9" y="684"/>
                </a:lnTo>
                <a:lnTo>
                  <a:pt x="0" y="676"/>
                </a:lnTo>
                <a:lnTo>
                  <a:pt x="56" y="611"/>
                </a:lnTo>
                <a:lnTo>
                  <a:pt x="116" y="550"/>
                </a:lnTo>
                <a:lnTo>
                  <a:pt x="177" y="492"/>
                </a:lnTo>
                <a:lnTo>
                  <a:pt x="239" y="438"/>
                </a:lnTo>
                <a:lnTo>
                  <a:pt x="303" y="391"/>
                </a:lnTo>
                <a:lnTo>
                  <a:pt x="367" y="348"/>
                </a:lnTo>
                <a:lnTo>
                  <a:pt x="434" y="312"/>
                </a:lnTo>
                <a:lnTo>
                  <a:pt x="501" y="282"/>
                </a:lnTo>
                <a:lnTo>
                  <a:pt x="569" y="260"/>
                </a:lnTo>
                <a:lnTo>
                  <a:pt x="639" y="246"/>
                </a:lnTo>
                <a:lnTo>
                  <a:pt x="709" y="242"/>
                </a:lnTo>
                <a:lnTo>
                  <a:pt x="764" y="245"/>
                </a:lnTo>
                <a:lnTo>
                  <a:pt x="819" y="254"/>
                </a:lnTo>
                <a:lnTo>
                  <a:pt x="872" y="269"/>
                </a:lnTo>
                <a:lnTo>
                  <a:pt x="927" y="291"/>
                </a:lnTo>
                <a:lnTo>
                  <a:pt x="982" y="321"/>
                </a:lnTo>
                <a:lnTo>
                  <a:pt x="1037" y="357"/>
                </a:lnTo>
                <a:lnTo>
                  <a:pt x="1091" y="400"/>
                </a:lnTo>
                <a:lnTo>
                  <a:pt x="1146" y="452"/>
                </a:lnTo>
                <a:lnTo>
                  <a:pt x="1199" y="511"/>
                </a:lnTo>
                <a:lnTo>
                  <a:pt x="1251" y="578"/>
                </a:lnTo>
                <a:lnTo>
                  <a:pt x="1305" y="655"/>
                </a:lnTo>
                <a:lnTo>
                  <a:pt x="1357" y="740"/>
                </a:lnTo>
                <a:lnTo>
                  <a:pt x="1407" y="835"/>
                </a:lnTo>
                <a:lnTo>
                  <a:pt x="1452" y="914"/>
                </a:lnTo>
                <a:lnTo>
                  <a:pt x="1496" y="986"/>
                </a:lnTo>
                <a:lnTo>
                  <a:pt x="1541" y="1048"/>
                </a:lnTo>
                <a:lnTo>
                  <a:pt x="1587" y="1103"/>
                </a:lnTo>
                <a:lnTo>
                  <a:pt x="1634" y="1149"/>
                </a:lnTo>
                <a:lnTo>
                  <a:pt x="1682" y="1188"/>
                </a:lnTo>
                <a:lnTo>
                  <a:pt x="1730" y="1221"/>
                </a:lnTo>
                <a:lnTo>
                  <a:pt x="1777" y="1246"/>
                </a:lnTo>
                <a:lnTo>
                  <a:pt x="1826" y="1265"/>
                </a:lnTo>
                <a:lnTo>
                  <a:pt x="1875" y="1279"/>
                </a:lnTo>
                <a:lnTo>
                  <a:pt x="1924" y="1288"/>
                </a:lnTo>
                <a:lnTo>
                  <a:pt x="1973" y="1289"/>
                </a:lnTo>
                <a:lnTo>
                  <a:pt x="2049" y="1285"/>
                </a:lnTo>
                <a:lnTo>
                  <a:pt x="2125" y="1268"/>
                </a:lnTo>
                <a:lnTo>
                  <a:pt x="2199" y="1243"/>
                </a:lnTo>
                <a:lnTo>
                  <a:pt x="2273" y="1210"/>
                </a:lnTo>
                <a:lnTo>
                  <a:pt x="2348" y="1170"/>
                </a:lnTo>
                <a:lnTo>
                  <a:pt x="2421" y="1125"/>
                </a:lnTo>
                <a:lnTo>
                  <a:pt x="2490" y="1075"/>
                </a:lnTo>
                <a:lnTo>
                  <a:pt x="2560" y="1023"/>
                </a:lnTo>
                <a:lnTo>
                  <a:pt x="2627" y="968"/>
                </a:lnTo>
                <a:lnTo>
                  <a:pt x="2691" y="911"/>
                </a:lnTo>
                <a:lnTo>
                  <a:pt x="2753" y="856"/>
                </a:lnTo>
                <a:lnTo>
                  <a:pt x="2811" y="803"/>
                </a:lnTo>
                <a:lnTo>
                  <a:pt x="2868" y="752"/>
                </a:lnTo>
                <a:lnTo>
                  <a:pt x="2918" y="706"/>
                </a:lnTo>
                <a:lnTo>
                  <a:pt x="2975" y="655"/>
                </a:lnTo>
                <a:lnTo>
                  <a:pt x="3034" y="600"/>
                </a:lnTo>
                <a:lnTo>
                  <a:pt x="3100" y="544"/>
                </a:lnTo>
                <a:lnTo>
                  <a:pt x="3169" y="486"/>
                </a:lnTo>
                <a:lnTo>
                  <a:pt x="3244" y="426"/>
                </a:lnTo>
                <a:lnTo>
                  <a:pt x="3321" y="368"/>
                </a:lnTo>
                <a:lnTo>
                  <a:pt x="3403" y="310"/>
                </a:lnTo>
                <a:lnTo>
                  <a:pt x="3486" y="255"/>
                </a:lnTo>
                <a:lnTo>
                  <a:pt x="3574" y="203"/>
                </a:lnTo>
                <a:lnTo>
                  <a:pt x="3664" y="154"/>
                </a:lnTo>
                <a:lnTo>
                  <a:pt x="3758" y="111"/>
                </a:lnTo>
                <a:lnTo>
                  <a:pt x="3853" y="74"/>
                </a:lnTo>
                <a:lnTo>
                  <a:pt x="3951" y="43"/>
                </a:lnTo>
                <a:lnTo>
                  <a:pt x="4049" y="19"/>
                </a:lnTo>
                <a:lnTo>
                  <a:pt x="4150" y="4"/>
                </a:lnTo>
                <a:lnTo>
                  <a:pt x="4253" y="0"/>
                </a:lnTo>
                <a:close/>
              </a:path>
            </a:pathLst>
          </a:custGeom>
          <a:solidFill>
            <a:schemeClr val="bg1">
              <a:lumMod val="65000"/>
            </a:schemeClr>
          </a:solidFill>
          <a:ln w="0">
            <a:noFill/>
            <a:prstDash val="solid"/>
            <a:round/>
            <a:headEnd/>
            <a:tailEnd/>
          </a:ln>
          <a:effectLst>
            <a:outerShdw algn="tl" rotWithShape="0">
              <a:srgbClr val="FFFFFF"/>
            </a:outerShdw>
          </a:effectLst>
        </p:spPr>
        <p:txBody>
          <a:bodyPr vert="horz" wrap="square" lIns="130886" tIns="65444" rIns="130886" bIns="65444" numCol="1" anchor="t" anchorCtr="0" compatLnSpc="1">
            <a:prstTxWarp prst="textNoShape">
              <a:avLst/>
            </a:prstTxWarp>
          </a:bodyPr>
          <a:lstStyle/>
          <a:p>
            <a:pPr algn="ctr" defTabSz="1218712" fontAlgn="base">
              <a:spcBef>
                <a:spcPct val="0"/>
              </a:spcBef>
              <a:spcAft>
                <a:spcPct val="0"/>
              </a:spcAft>
              <a:defRPr/>
            </a:pPr>
            <a:endParaRPr lang="en-US" sz="2932" kern="0">
              <a:solidFill>
                <a:srgbClr val="000000"/>
              </a:solidFill>
              <a:latin typeface="微软雅黑"/>
              <a:ea typeface="微软雅黑"/>
              <a:sym typeface="Gill Sans" charset="0"/>
            </a:endParaRPr>
          </a:p>
        </p:txBody>
      </p:sp>
      <p:sp>
        <p:nvSpPr>
          <p:cNvPr id="74" name="Freeform 13"/>
          <p:cNvSpPr>
            <a:spLocks/>
          </p:cNvSpPr>
          <p:nvPr/>
        </p:nvSpPr>
        <p:spPr bwMode="auto">
          <a:xfrm>
            <a:off x="7394719" y="3611877"/>
            <a:ext cx="1814335" cy="461863"/>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bg1">
              <a:lumMod val="65000"/>
            </a:schemeClr>
          </a:solidFill>
          <a:ln w="0">
            <a:noFill/>
            <a:prstDash val="solid"/>
            <a:round/>
            <a:headEnd/>
            <a:tailEnd/>
          </a:ln>
          <a:effectLst>
            <a:outerShdw algn="tl" rotWithShape="0">
              <a:srgbClr val="FFFFFF"/>
            </a:outerShdw>
          </a:effectLst>
        </p:spPr>
        <p:txBody>
          <a:bodyPr vert="horz" wrap="square" lIns="130886" tIns="65444" rIns="130886" bIns="65444" numCol="1" anchor="t" anchorCtr="0" compatLnSpc="1">
            <a:prstTxWarp prst="textNoShape">
              <a:avLst/>
            </a:prstTxWarp>
          </a:bodyPr>
          <a:lstStyle/>
          <a:p>
            <a:pPr algn="ctr" defTabSz="1218712"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75" name="Group 19"/>
          <p:cNvGrpSpPr/>
          <p:nvPr/>
        </p:nvGrpSpPr>
        <p:grpSpPr>
          <a:xfrm>
            <a:off x="745440" y="3379345"/>
            <a:ext cx="2023247" cy="1377189"/>
            <a:chOff x="552376" y="2667382"/>
            <a:chExt cx="1499240" cy="1033020"/>
          </a:xfrm>
        </p:grpSpPr>
        <p:sp>
          <p:nvSpPr>
            <p:cNvPr id="76" name="Rectangle 26"/>
            <p:cNvSpPr>
              <a:spLocks/>
            </p:cNvSpPr>
            <p:nvPr/>
          </p:nvSpPr>
          <p:spPr bwMode="auto">
            <a:xfrm>
              <a:off x="552376" y="2954983"/>
              <a:ext cx="1499240" cy="745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7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a:solidFill>
                    <a:srgbClr val="7F7F7F">
                      <a:lumMod val="50000"/>
                    </a:srgbClr>
                  </a:solidFill>
                  <a:latin typeface="微软雅黑"/>
                  <a:ea typeface="微软雅黑"/>
                  <a:cs typeface="Bebas Neue" charset="0"/>
                  <a:sym typeface="Bebas Neue" charset="0"/>
                </a:rPr>
                <a:t>目标规划一</a:t>
              </a:r>
              <a:endParaRPr lang="en-US" altLang="zh-CN" sz="2266" kern="0" dirty="0">
                <a:solidFill>
                  <a:srgbClr val="7F7F7F">
                    <a:lumMod val="50000"/>
                  </a:srgbClr>
                </a:solidFill>
                <a:latin typeface="微软雅黑"/>
                <a:ea typeface="微软雅黑"/>
                <a:cs typeface="Bebas Neue" charset="0"/>
                <a:sym typeface="Bebas Neue" charset="0"/>
              </a:endParaRPr>
            </a:p>
          </p:txBody>
        </p:sp>
      </p:grpSp>
      <p:sp>
        <p:nvSpPr>
          <p:cNvPr id="78" name="Freeform 13"/>
          <p:cNvSpPr>
            <a:spLocks/>
          </p:cNvSpPr>
          <p:nvPr/>
        </p:nvSpPr>
        <p:spPr bwMode="auto">
          <a:xfrm rot="5910658">
            <a:off x="8187727" y="2173061"/>
            <a:ext cx="1374369" cy="467528"/>
          </a:xfrm>
          <a:custGeom>
            <a:avLst/>
            <a:gdLst>
              <a:gd name="T0" fmla="*/ 461 w 962"/>
              <a:gd name="T1" fmla="*/ 0 h 183"/>
              <a:gd name="T2" fmla="*/ 531 w 962"/>
              <a:gd name="T3" fmla="*/ 3 h 183"/>
              <a:gd name="T4" fmla="*/ 601 w 962"/>
              <a:gd name="T5" fmla="*/ 12 h 183"/>
              <a:gd name="T6" fmla="*/ 672 w 962"/>
              <a:gd name="T7" fmla="*/ 28 h 183"/>
              <a:gd name="T8" fmla="*/ 745 w 962"/>
              <a:gd name="T9" fmla="*/ 52 h 183"/>
              <a:gd name="T10" fmla="*/ 818 w 962"/>
              <a:gd name="T11" fmla="*/ 83 h 183"/>
              <a:gd name="T12" fmla="*/ 889 w 962"/>
              <a:gd name="T13" fmla="*/ 124 h 183"/>
              <a:gd name="T14" fmla="*/ 962 w 962"/>
              <a:gd name="T15" fmla="*/ 173 h 183"/>
              <a:gd name="T16" fmla="*/ 954 w 962"/>
              <a:gd name="T17" fmla="*/ 183 h 183"/>
              <a:gd name="T18" fmla="*/ 883 w 962"/>
              <a:gd name="T19" fmla="*/ 134 h 183"/>
              <a:gd name="T20" fmla="*/ 812 w 962"/>
              <a:gd name="T21" fmla="*/ 95 h 183"/>
              <a:gd name="T22" fmla="*/ 740 w 962"/>
              <a:gd name="T23" fmla="*/ 64 h 183"/>
              <a:gd name="T24" fmla="*/ 669 w 962"/>
              <a:gd name="T25" fmla="*/ 40 h 183"/>
              <a:gd name="T26" fmla="*/ 599 w 962"/>
              <a:gd name="T27" fmla="*/ 24 h 183"/>
              <a:gd name="T28" fmla="*/ 529 w 962"/>
              <a:gd name="T29" fmla="*/ 15 h 183"/>
              <a:gd name="T30" fmla="*/ 461 w 962"/>
              <a:gd name="T31" fmla="*/ 12 h 183"/>
              <a:gd name="T32" fmla="*/ 387 w 962"/>
              <a:gd name="T33" fmla="*/ 15 h 183"/>
              <a:gd name="T34" fmla="*/ 314 w 962"/>
              <a:gd name="T35" fmla="*/ 25 h 183"/>
              <a:gd name="T36" fmla="*/ 246 w 962"/>
              <a:gd name="T37" fmla="*/ 42 h 183"/>
              <a:gd name="T38" fmla="*/ 180 w 962"/>
              <a:gd name="T39" fmla="*/ 64 h 183"/>
              <a:gd name="T40" fmla="*/ 118 w 962"/>
              <a:gd name="T41" fmla="*/ 91 h 183"/>
              <a:gd name="T42" fmla="*/ 60 w 962"/>
              <a:gd name="T43" fmla="*/ 121 h 183"/>
              <a:gd name="T44" fmla="*/ 8 w 962"/>
              <a:gd name="T45" fmla="*/ 155 h 183"/>
              <a:gd name="T46" fmla="*/ 8 w 962"/>
              <a:gd name="T47" fmla="*/ 155 h 183"/>
              <a:gd name="T48" fmla="*/ 0 w 962"/>
              <a:gd name="T49" fmla="*/ 144 h 183"/>
              <a:gd name="T50" fmla="*/ 54 w 962"/>
              <a:gd name="T51" fmla="*/ 110 h 183"/>
              <a:gd name="T52" fmla="*/ 112 w 962"/>
              <a:gd name="T53" fmla="*/ 79 h 183"/>
              <a:gd name="T54" fmla="*/ 176 w 962"/>
              <a:gd name="T55" fmla="*/ 52 h 183"/>
              <a:gd name="T56" fmla="*/ 243 w 962"/>
              <a:gd name="T57" fmla="*/ 30 h 183"/>
              <a:gd name="T58" fmla="*/ 312 w 962"/>
              <a:gd name="T59" fmla="*/ 14 h 183"/>
              <a:gd name="T60" fmla="*/ 385 w 962"/>
              <a:gd name="T61" fmla="*/ 3 h 183"/>
              <a:gd name="T62" fmla="*/ 461 w 962"/>
              <a:gd name="T63"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62" h="183">
                <a:moveTo>
                  <a:pt x="461" y="0"/>
                </a:moveTo>
                <a:lnTo>
                  <a:pt x="531" y="3"/>
                </a:lnTo>
                <a:lnTo>
                  <a:pt x="601" y="12"/>
                </a:lnTo>
                <a:lnTo>
                  <a:pt x="672" y="28"/>
                </a:lnTo>
                <a:lnTo>
                  <a:pt x="745" y="52"/>
                </a:lnTo>
                <a:lnTo>
                  <a:pt x="818" y="83"/>
                </a:lnTo>
                <a:lnTo>
                  <a:pt x="889" y="124"/>
                </a:lnTo>
                <a:lnTo>
                  <a:pt x="962" y="173"/>
                </a:lnTo>
                <a:lnTo>
                  <a:pt x="954" y="183"/>
                </a:lnTo>
                <a:lnTo>
                  <a:pt x="883" y="134"/>
                </a:lnTo>
                <a:lnTo>
                  <a:pt x="812" y="95"/>
                </a:lnTo>
                <a:lnTo>
                  <a:pt x="740" y="64"/>
                </a:lnTo>
                <a:lnTo>
                  <a:pt x="669" y="40"/>
                </a:lnTo>
                <a:lnTo>
                  <a:pt x="599" y="24"/>
                </a:lnTo>
                <a:lnTo>
                  <a:pt x="529" y="15"/>
                </a:lnTo>
                <a:lnTo>
                  <a:pt x="461" y="12"/>
                </a:lnTo>
                <a:lnTo>
                  <a:pt x="387" y="15"/>
                </a:lnTo>
                <a:lnTo>
                  <a:pt x="314" y="25"/>
                </a:lnTo>
                <a:lnTo>
                  <a:pt x="246" y="42"/>
                </a:lnTo>
                <a:lnTo>
                  <a:pt x="180" y="64"/>
                </a:lnTo>
                <a:lnTo>
                  <a:pt x="118" y="91"/>
                </a:lnTo>
                <a:lnTo>
                  <a:pt x="60" y="121"/>
                </a:lnTo>
                <a:lnTo>
                  <a:pt x="8" y="155"/>
                </a:lnTo>
                <a:lnTo>
                  <a:pt x="8" y="155"/>
                </a:lnTo>
                <a:lnTo>
                  <a:pt x="0" y="144"/>
                </a:lnTo>
                <a:lnTo>
                  <a:pt x="54" y="110"/>
                </a:lnTo>
                <a:lnTo>
                  <a:pt x="112" y="79"/>
                </a:lnTo>
                <a:lnTo>
                  <a:pt x="176" y="52"/>
                </a:lnTo>
                <a:lnTo>
                  <a:pt x="243" y="30"/>
                </a:lnTo>
                <a:lnTo>
                  <a:pt x="312" y="14"/>
                </a:lnTo>
                <a:lnTo>
                  <a:pt x="385" y="3"/>
                </a:lnTo>
                <a:lnTo>
                  <a:pt x="461" y="0"/>
                </a:lnTo>
                <a:close/>
              </a:path>
            </a:pathLst>
          </a:custGeom>
          <a:solidFill>
            <a:schemeClr val="bg1">
              <a:lumMod val="65000"/>
            </a:schemeClr>
          </a:solidFill>
          <a:ln w="0">
            <a:noFill/>
            <a:prstDash val="solid"/>
            <a:round/>
            <a:headEnd/>
            <a:tailEnd/>
          </a:ln>
          <a:effectLst>
            <a:outerShdw algn="tl" rotWithShape="0">
              <a:srgbClr val="FFFFFF"/>
            </a:outerShdw>
          </a:effectLst>
        </p:spPr>
        <p:txBody>
          <a:bodyPr vert="horz" wrap="square" lIns="130886" tIns="65444" rIns="130886" bIns="65444" numCol="1" anchor="t" anchorCtr="0" compatLnSpc="1">
            <a:prstTxWarp prst="textNoShape">
              <a:avLst/>
            </a:prstTxWarp>
          </a:bodyPr>
          <a:lstStyle/>
          <a:p>
            <a:pPr algn="ctr" defTabSz="1218712"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79" name="Group 129"/>
          <p:cNvGrpSpPr/>
          <p:nvPr/>
        </p:nvGrpSpPr>
        <p:grpSpPr>
          <a:xfrm>
            <a:off x="2818892" y="2368189"/>
            <a:ext cx="1839315" cy="1136325"/>
            <a:chOff x="696724" y="2667382"/>
            <a:chExt cx="1362945" cy="852351"/>
          </a:xfrm>
        </p:grpSpPr>
        <p:sp>
          <p:nvSpPr>
            <p:cNvPr id="80" name="Rectangle 26"/>
            <p:cNvSpPr>
              <a:spLocks/>
            </p:cNvSpPr>
            <p:nvPr/>
          </p:nvSpPr>
          <p:spPr bwMode="auto">
            <a:xfrm>
              <a:off x="696724" y="2920895"/>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81"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smtClean="0">
                  <a:solidFill>
                    <a:srgbClr val="7F7F7F">
                      <a:lumMod val="50000"/>
                    </a:srgbClr>
                  </a:solidFill>
                  <a:latin typeface="微软雅黑"/>
                  <a:ea typeface="微软雅黑"/>
                  <a:cs typeface="Bebas Neue" charset="0"/>
                  <a:sym typeface="Bebas Neue" charset="0"/>
                </a:rPr>
                <a:t>目标规划二</a:t>
              </a:r>
              <a:endParaRPr lang="en-US" altLang="zh-CN" sz="2266" kern="0" dirty="0">
                <a:solidFill>
                  <a:srgbClr val="7F7F7F">
                    <a:lumMod val="50000"/>
                  </a:srgbClr>
                </a:solidFill>
                <a:latin typeface="微软雅黑"/>
                <a:ea typeface="微软雅黑"/>
                <a:cs typeface="Bebas Neue" charset="0"/>
                <a:sym typeface="Bebas Neue" charset="0"/>
              </a:endParaRPr>
            </a:p>
          </p:txBody>
        </p:sp>
      </p:grpSp>
      <p:grpSp>
        <p:nvGrpSpPr>
          <p:cNvPr id="82" name="Group 132"/>
          <p:cNvGrpSpPr/>
          <p:nvPr/>
        </p:nvGrpSpPr>
        <p:grpSpPr>
          <a:xfrm>
            <a:off x="6556588" y="1516651"/>
            <a:ext cx="1839315" cy="1156325"/>
            <a:chOff x="696724" y="2667382"/>
            <a:chExt cx="1362945" cy="867353"/>
          </a:xfrm>
        </p:grpSpPr>
        <p:sp>
          <p:nvSpPr>
            <p:cNvPr id="83" name="Rectangle 26"/>
            <p:cNvSpPr>
              <a:spLocks/>
            </p:cNvSpPr>
            <p:nvPr/>
          </p:nvSpPr>
          <p:spPr bwMode="auto">
            <a:xfrm>
              <a:off x="696724" y="2935897"/>
              <a:ext cx="1354892" cy="598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84" name="Rectangle 27"/>
            <p:cNvSpPr>
              <a:spLocks/>
            </p:cNvSpPr>
            <p:nvPr/>
          </p:nvSpPr>
          <p:spPr bwMode="auto">
            <a:xfrm>
              <a:off x="6967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smtClean="0">
                  <a:solidFill>
                    <a:srgbClr val="7F7F7F">
                      <a:lumMod val="50000"/>
                    </a:srgbClr>
                  </a:solidFill>
                  <a:latin typeface="微软雅黑"/>
                  <a:ea typeface="微软雅黑"/>
                  <a:cs typeface="Bebas Neue" charset="0"/>
                  <a:sym typeface="Bebas Neue" charset="0"/>
                </a:rPr>
                <a:t>目标规划五</a:t>
              </a:r>
              <a:endParaRPr lang="en-US" altLang="zh-CN" sz="2266" kern="0" dirty="0">
                <a:solidFill>
                  <a:srgbClr val="7F7F7F">
                    <a:lumMod val="50000"/>
                  </a:srgbClr>
                </a:solidFill>
                <a:latin typeface="微软雅黑"/>
                <a:ea typeface="微软雅黑"/>
                <a:cs typeface="Bebas Neue" charset="0"/>
                <a:sym typeface="Bebas Neue" charset="0"/>
              </a:endParaRPr>
            </a:p>
          </p:txBody>
        </p:sp>
      </p:grpSp>
      <p:grpSp>
        <p:nvGrpSpPr>
          <p:cNvPr id="85" name="Group 135"/>
          <p:cNvGrpSpPr/>
          <p:nvPr/>
        </p:nvGrpSpPr>
        <p:grpSpPr>
          <a:xfrm>
            <a:off x="5881844" y="5223116"/>
            <a:ext cx="2023247" cy="1107309"/>
            <a:chOff x="552376" y="2667382"/>
            <a:chExt cx="1499240" cy="830586"/>
          </a:xfrm>
        </p:grpSpPr>
        <p:sp>
          <p:nvSpPr>
            <p:cNvPr id="86" name="Rectangle 26"/>
            <p:cNvSpPr>
              <a:spLocks/>
            </p:cNvSpPr>
            <p:nvPr/>
          </p:nvSpPr>
          <p:spPr bwMode="auto">
            <a:xfrm>
              <a:off x="552376" y="290745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87"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smtClean="0">
                  <a:solidFill>
                    <a:srgbClr val="7F7F7F">
                      <a:lumMod val="50000"/>
                    </a:srgbClr>
                  </a:solidFill>
                  <a:latin typeface="微软雅黑"/>
                  <a:ea typeface="微软雅黑"/>
                  <a:cs typeface="Bebas Neue" charset="0"/>
                  <a:sym typeface="Bebas Neue" charset="0"/>
                </a:rPr>
                <a:t>目标规划三</a:t>
              </a:r>
              <a:endParaRPr lang="en-US" altLang="zh-CN" sz="2266" kern="0" dirty="0">
                <a:solidFill>
                  <a:srgbClr val="7F7F7F">
                    <a:lumMod val="50000"/>
                  </a:srgbClr>
                </a:solidFill>
                <a:latin typeface="微软雅黑"/>
                <a:ea typeface="微软雅黑"/>
                <a:cs typeface="Bebas Neue" charset="0"/>
                <a:sym typeface="Bebas Neue" charset="0"/>
              </a:endParaRPr>
            </a:p>
          </p:txBody>
        </p:sp>
      </p:grpSp>
      <p:grpSp>
        <p:nvGrpSpPr>
          <p:cNvPr id="88" name="Group 138"/>
          <p:cNvGrpSpPr/>
          <p:nvPr/>
        </p:nvGrpSpPr>
        <p:grpSpPr>
          <a:xfrm>
            <a:off x="8285937" y="4611620"/>
            <a:ext cx="2023247" cy="1109228"/>
            <a:chOff x="552376" y="2667382"/>
            <a:chExt cx="1499240" cy="832026"/>
          </a:xfrm>
        </p:grpSpPr>
        <p:sp>
          <p:nvSpPr>
            <p:cNvPr id="89" name="Rectangle 26"/>
            <p:cNvSpPr>
              <a:spLocks/>
            </p:cNvSpPr>
            <p:nvPr/>
          </p:nvSpPr>
          <p:spPr bwMode="auto">
            <a:xfrm>
              <a:off x="552376" y="2908895"/>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90"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smtClean="0">
                  <a:solidFill>
                    <a:srgbClr val="7F7F7F">
                      <a:lumMod val="50000"/>
                    </a:srgbClr>
                  </a:solidFill>
                  <a:latin typeface="微软雅黑"/>
                  <a:ea typeface="微软雅黑"/>
                  <a:cs typeface="Bebas Neue" charset="0"/>
                  <a:sym typeface="Bebas Neue" charset="0"/>
                </a:rPr>
                <a:t>目标规划四</a:t>
              </a:r>
              <a:endParaRPr lang="en-US" altLang="zh-CN" sz="2266" kern="0" dirty="0">
                <a:solidFill>
                  <a:srgbClr val="7F7F7F">
                    <a:lumMod val="50000"/>
                  </a:srgbClr>
                </a:solidFill>
                <a:latin typeface="微软雅黑"/>
                <a:ea typeface="微软雅黑"/>
                <a:cs typeface="Bebas Neue" charset="0"/>
                <a:sym typeface="Bebas Neue" charset="0"/>
              </a:endParaRPr>
            </a:p>
          </p:txBody>
        </p:sp>
      </p:grpSp>
      <p:grpSp>
        <p:nvGrpSpPr>
          <p:cNvPr id="91" name="Group 141"/>
          <p:cNvGrpSpPr/>
          <p:nvPr/>
        </p:nvGrpSpPr>
        <p:grpSpPr>
          <a:xfrm>
            <a:off x="9796802" y="2774489"/>
            <a:ext cx="2023247" cy="1117636"/>
            <a:chOff x="552376" y="2667382"/>
            <a:chExt cx="1499240" cy="838333"/>
          </a:xfrm>
        </p:grpSpPr>
        <p:sp>
          <p:nvSpPr>
            <p:cNvPr id="92" name="Rectangle 26"/>
            <p:cNvSpPr>
              <a:spLocks/>
            </p:cNvSpPr>
            <p:nvPr/>
          </p:nvSpPr>
          <p:spPr bwMode="auto">
            <a:xfrm>
              <a:off x="552376" y="2915202"/>
              <a:ext cx="1499240" cy="5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fontAlgn="base">
                <a:lnSpc>
                  <a:spcPct val="114000"/>
                </a:lnSpc>
                <a:spcBef>
                  <a:spcPct val="0"/>
                </a:spcBef>
                <a:spcAft>
                  <a:spcPct val="0"/>
                </a:spcAft>
                <a:defRPr/>
              </a:pPr>
              <a:r>
                <a:rPr lang="zh-CN" altLang="en-US" sz="1200" kern="0" dirty="0">
                  <a:solidFill>
                    <a:srgbClr val="7F7F7F">
                      <a:lumMod val="50000"/>
                    </a:srgbClr>
                  </a:solidFill>
                  <a:latin typeface="微软雅黑"/>
                  <a:ea typeface="微软雅黑"/>
                  <a:cs typeface="Lato Light" charset="0"/>
                  <a:sym typeface="Lato Light" charset="0"/>
                </a:rPr>
                <a:t>此处添加详细文本描述，建议与标题相关并符合整体语言风格，语言描述尽量简洁生动。</a:t>
              </a:r>
              <a:endParaRPr lang="en-US" sz="1200" kern="0" dirty="0">
                <a:solidFill>
                  <a:srgbClr val="7F7F7F">
                    <a:lumMod val="50000"/>
                  </a:srgbClr>
                </a:solidFill>
                <a:latin typeface="微软雅黑"/>
                <a:ea typeface="微软雅黑"/>
                <a:cs typeface="Lato Light" charset="0"/>
                <a:sym typeface="Lato Light" charset="0"/>
              </a:endParaRPr>
            </a:p>
          </p:txBody>
        </p:sp>
        <p:sp>
          <p:nvSpPr>
            <p:cNvPr id="93" name="Rectangle 27"/>
            <p:cNvSpPr>
              <a:spLocks/>
            </p:cNvSpPr>
            <p:nvPr/>
          </p:nvSpPr>
          <p:spPr bwMode="auto">
            <a:xfrm>
              <a:off x="620524" y="2667382"/>
              <a:ext cx="1362945" cy="1708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8712">
                <a:lnSpc>
                  <a:spcPct val="80000"/>
                </a:lnSpc>
                <a:defRPr/>
              </a:pPr>
              <a:r>
                <a:rPr lang="zh-CN" altLang="en-US" sz="2266" kern="0" dirty="0" smtClean="0">
                  <a:solidFill>
                    <a:srgbClr val="7F7F7F">
                      <a:lumMod val="50000"/>
                    </a:srgbClr>
                  </a:solidFill>
                  <a:latin typeface="微软雅黑"/>
                  <a:ea typeface="微软雅黑"/>
                  <a:cs typeface="Bebas Neue" charset="0"/>
                  <a:sym typeface="Bebas Neue" charset="0"/>
                </a:rPr>
                <a:t>目标规划六</a:t>
              </a:r>
              <a:endParaRPr lang="en-US" altLang="zh-CN" sz="2266" kern="0" dirty="0">
                <a:solidFill>
                  <a:srgbClr val="7F7F7F">
                    <a:lumMod val="50000"/>
                  </a:srgbClr>
                </a:solidFill>
                <a:latin typeface="微软雅黑"/>
                <a:ea typeface="微软雅黑"/>
                <a:cs typeface="Bebas Neue" charset="0"/>
                <a:sym typeface="Bebas Neue" charset="0"/>
              </a:endParaRPr>
            </a:p>
          </p:txBody>
        </p:sp>
      </p:grpSp>
      <p:grpSp>
        <p:nvGrpSpPr>
          <p:cNvPr id="94" name="组合 93"/>
          <p:cNvGrpSpPr/>
          <p:nvPr/>
        </p:nvGrpSpPr>
        <p:grpSpPr>
          <a:xfrm>
            <a:off x="1417010" y="2319193"/>
            <a:ext cx="817636" cy="817634"/>
            <a:chOff x="304800" y="673100"/>
            <a:chExt cx="4000500" cy="4000500"/>
          </a:xfrm>
          <a:effectLst>
            <a:outerShdw blurRad="444500" dist="254000" dir="8100000" algn="tr" rotWithShape="0">
              <a:prstClr val="black">
                <a:alpha val="50000"/>
              </a:prstClr>
            </a:outerShdw>
          </a:effectLst>
        </p:grpSpPr>
        <p:sp>
          <p:nvSpPr>
            <p:cNvPr id="95" name="同心圆 9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96" name="椭圆 9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sp>
        <p:nvSpPr>
          <p:cNvPr id="97" name="Freeform 7"/>
          <p:cNvSpPr>
            <a:spLocks noEditPoints="1"/>
          </p:cNvSpPr>
          <p:nvPr/>
        </p:nvSpPr>
        <p:spPr bwMode="auto">
          <a:xfrm>
            <a:off x="1623687" y="2543270"/>
            <a:ext cx="404279" cy="370058"/>
          </a:xfrm>
          <a:custGeom>
            <a:avLst/>
            <a:gdLst>
              <a:gd name="T0" fmla="*/ 31 w 177"/>
              <a:gd name="T1" fmla="*/ 94 h 164"/>
              <a:gd name="T2" fmla="*/ 19 w 177"/>
              <a:gd name="T3" fmla="*/ 94 h 164"/>
              <a:gd name="T4" fmla="*/ 1 w 177"/>
              <a:gd name="T5" fmla="*/ 79 h 164"/>
              <a:gd name="T6" fmla="*/ 12 w 177"/>
              <a:gd name="T7" fmla="*/ 47 h 164"/>
              <a:gd name="T8" fmla="*/ 36 w 177"/>
              <a:gd name="T9" fmla="*/ 55 h 164"/>
              <a:gd name="T10" fmla="*/ 48 w 177"/>
              <a:gd name="T11" fmla="*/ 52 h 164"/>
              <a:gd name="T12" fmla="*/ 48 w 177"/>
              <a:gd name="T13" fmla="*/ 59 h 164"/>
              <a:gd name="T14" fmla="*/ 55 w 177"/>
              <a:gd name="T15" fmla="*/ 82 h 164"/>
              <a:gd name="T16" fmla="*/ 31 w 177"/>
              <a:gd name="T17" fmla="*/ 94 h 164"/>
              <a:gd name="T18" fmla="*/ 36 w 177"/>
              <a:gd name="T19" fmla="*/ 47 h 164"/>
              <a:gd name="T20" fmla="*/ 12 w 177"/>
              <a:gd name="T21" fmla="*/ 23 h 164"/>
              <a:gd name="T22" fmla="*/ 36 w 177"/>
              <a:gd name="T23" fmla="*/ 0 h 164"/>
              <a:gd name="T24" fmla="*/ 59 w 177"/>
              <a:gd name="T25" fmla="*/ 23 h 164"/>
              <a:gd name="T26" fmla="*/ 36 w 177"/>
              <a:gd name="T27" fmla="*/ 47 h 164"/>
              <a:gd name="T28" fmla="*/ 129 w 177"/>
              <a:gd name="T29" fmla="*/ 164 h 164"/>
              <a:gd name="T30" fmla="*/ 49 w 177"/>
              <a:gd name="T31" fmla="*/ 164 h 164"/>
              <a:gd name="T32" fmla="*/ 24 w 177"/>
              <a:gd name="T33" fmla="*/ 140 h 164"/>
              <a:gd name="T34" fmla="*/ 56 w 177"/>
              <a:gd name="T35" fmla="*/ 88 h 164"/>
              <a:gd name="T36" fmla="*/ 89 w 177"/>
              <a:gd name="T37" fmla="*/ 101 h 164"/>
              <a:gd name="T38" fmla="*/ 121 w 177"/>
              <a:gd name="T39" fmla="*/ 88 h 164"/>
              <a:gd name="T40" fmla="*/ 153 w 177"/>
              <a:gd name="T41" fmla="*/ 140 h 164"/>
              <a:gd name="T42" fmla="*/ 129 w 177"/>
              <a:gd name="T43" fmla="*/ 164 h 164"/>
              <a:gd name="T44" fmla="*/ 89 w 177"/>
              <a:gd name="T45" fmla="*/ 94 h 164"/>
              <a:gd name="T46" fmla="*/ 53 w 177"/>
              <a:gd name="T47" fmla="*/ 59 h 164"/>
              <a:gd name="T48" fmla="*/ 89 w 177"/>
              <a:gd name="T49" fmla="*/ 23 h 164"/>
              <a:gd name="T50" fmla="*/ 124 w 177"/>
              <a:gd name="T51" fmla="*/ 59 h 164"/>
              <a:gd name="T52" fmla="*/ 89 w 177"/>
              <a:gd name="T53" fmla="*/ 94 h 164"/>
              <a:gd name="T54" fmla="*/ 141 w 177"/>
              <a:gd name="T55" fmla="*/ 47 h 164"/>
              <a:gd name="T56" fmla="*/ 118 w 177"/>
              <a:gd name="T57" fmla="*/ 23 h 164"/>
              <a:gd name="T58" fmla="*/ 141 w 177"/>
              <a:gd name="T59" fmla="*/ 0 h 164"/>
              <a:gd name="T60" fmla="*/ 165 w 177"/>
              <a:gd name="T61" fmla="*/ 23 h 164"/>
              <a:gd name="T62" fmla="*/ 141 w 177"/>
              <a:gd name="T63" fmla="*/ 47 h 164"/>
              <a:gd name="T64" fmla="*/ 159 w 177"/>
              <a:gd name="T65" fmla="*/ 94 h 164"/>
              <a:gd name="T66" fmla="*/ 146 w 177"/>
              <a:gd name="T67" fmla="*/ 94 h 164"/>
              <a:gd name="T68" fmla="*/ 122 w 177"/>
              <a:gd name="T69" fmla="*/ 82 h 164"/>
              <a:gd name="T70" fmla="*/ 130 w 177"/>
              <a:gd name="T71" fmla="*/ 59 h 164"/>
              <a:gd name="T72" fmla="*/ 129 w 177"/>
              <a:gd name="T73" fmla="*/ 52 h 164"/>
              <a:gd name="T74" fmla="*/ 141 w 177"/>
              <a:gd name="T75" fmla="*/ 55 h 164"/>
              <a:gd name="T76" fmla="*/ 165 w 177"/>
              <a:gd name="T77" fmla="*/ 47 h 164"/>
              <a:gd name="T78" fmla="*/ 177 w 177"/>
              <a:gd name="T79" fmla="*/ 79 h 164"/>
              <a:gd name="T80" fmla="*/ 159 w 177"/>
              <a:gd name="T81" fmla="*/ 94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7" h="164">
                <a:moveTo>
                  <a:pt x="31" y="94"/>
                </a:moveTo>
                <a:cubicBezTo>
                  <a:pt x="19" y="94"/>
                  <a:pt x="19" y="94"/>
                  <a:pt x="19" y="94"/>
                </a:cubicBezTo>
                <a:cubicBezTo>
                  <a:pt x="9" y="94"/>
                  <a:pt x="1" y="89"/>
                  <a:pt x="1" y="79"/>
                </a:cubicBezTo>
                <a:cubicBezTo>
                  <a:pt x="1" y="72"/>
                  <a:pt x="0" y="47"/>
                  <a:pt x="12" y="47"/>
                </a:cubicBezTo>
                <a:cubicBezTo>
                  <a:pt x="14" y="47"/>
                  <a:pt x="24" y="55"/>
                  <a:pt x="36" y="55"/>
                </a:cubicBezTo>
                <a:cubicBezTo>
                  <a:pt x="40" y="55"/>
                  <a:pt x="44" y="54"/>
                  <a:pt x="48" y="52"/>
                </a:cubicBezTo>
                <a:cubicBezTo>
                  <a:pt x="48" y="54"/>
                  <a:pt x="48" y="57"/>
                  <a:pt x="48" y="59"/>
                </a:cubicBezTo>
                <a:cubicBezTo>
                  <a:pt x="48" y="67"/>
                  <a:pt x="50" y="75"/>
                  <a:pt x="55" y="82"/>
                </a:cubicBezTo>
                <a:cubicBezTo>
                  <a:pt x="46" y="82"/>
                  <a:pt x="37" y="86"/>
                  <a:pt x="31" y="94"/>
                </a:cubicBezTo>
                <a:close/>
                <a:moveTo>
                  <a:pt x="36" y="47"/>
                </a:moveTo>
                <a:cubicBezTo>
                  <a:pt x="23" y="47"/>
                  <a:pt x="12" y="36"/>
                  <a:pt x="12" y="23"/>
                </a:cubicBezTo>
                <a:cubicBezTo>
                  <a:pt x="12" y="10"/>
                  <a:pt x="23" y="0"/>
                  <a:pt x="36" y="0"/>
                </a:cubicBezTo>
                <a:cubicBezTo>
                  <a:pt x="49" y="0"/>
                  <a:pt x="59" y="10"/>
                  <a:pt x="59" y="23"/>
                </a:cubicBezTo>
                <a:cubicBezTo>
                  <a:pt x="59" y="36"/>
                  <a:pt x="49" y="47"/>
                  <a:pt x="36" y="47"/>
                </a:cubicBezTo>
                <a:close/>
                <a:moveTo>
                  <a:pt x="129" y="164"/>
                </a:moveTo>
                <a:cubicBezTo>
                  <a:pt x="49" y="164"/>
                  <a:pt x="49" y="164"/>
                  <a:pt x="49" y="164"/>
                </a:cubicBezTo>
                <a:cubicBezTo>
                  <a:pt x="34" y="164"/>
                  <a:pt x="24" y="155"/>
                  <a:pt x="24" y="140"/>
                </a:cubicBezTo>
                <a:cubicBezTo>
                  <a:pt x="24" y="120"/>
                  <a:pt x="29" y="88"/>
                  <a:pt x="56" y="88"/>
                </a:cubicBezTo>
                <a:cubicBezTo>
                  <a:pt x="59" y="88"/>
                  <a:pt x="70" y="101"/>
                  <a:pt x="89" y="101"/>
                </a:cubicBezTo>
                <a:cubicBezTo>
                  <a:pt x="107" y="101"/>
                  <a:pt x="118" y="88"/>
                  <a:pt x="121" y="88"/>
                </a:cubicBezTo>
                <a:cubicBezTo>
                  <a:pt x="148" y="88"/>
                  <a:pt x="153" y="120"/>
                  <a:pt x="153" y="140"/>
                </a:cubicBezTo>
                <a:cubicBezTo>
                  <a:pt x="153" y="155"/>
                  <a:pt x="143" y="164"/>
                  <a:pt x="129" y="164"/>
                </a:cubicBezTo>
                <a:close/>
                <a:moveTo>
                  <a:pt x="89" y="94"/>
                </a:moveTo>
                <a:cubicBezTo>
                  <a:pt x="69" y="94"/>
                  <a:pt x="53" y="78"/>
                  <a:pt x="53" y="59"/>
                </a:cubicBezTo>
                <a:cubicBezTo>
                  <a:pt x="53" y="39"/>
                  <a:pt x="69" y="23"/>
                  <a:pt x="89" y="23"/>
                </a:cubicBezTo>
                <a:cubicBezTo>
                  <a:pt x="108" y="23"/>
                  <a:pt x="124" y="39"/>
                  <a:pt x="124" y="59"/>
                </a:cubicBezTo>
                <a:cubicBezTo>
                  <a:pt x="124" y="78"/>
                  <a:pt x="108" y="94"/>
                  <a:pt x="89" y="94"/>
                </a:cubicBezTo>
                <a:close/>
                <a:moveTo>
                  <a:pt x="141" y="47"/>
                </a:moveTo>
                <a:cubicBezTo>
                  <a:pt x="128" y="47"/>
                  <a:pt x="118" y="36"/>
                  <a:pt x="118" y="23"/>
                </a:cubicBezTo>
                <a:cubicBezTo>
                  <a:pt x="118" y="10"/>
                  <a:pt x="128" y="0"/>
                  <a:pt x="141" y="0"/>
                </a:cubicBezTo>
                <a:cubicBezTo>
                  <a:pt x="154" y="0"/>
                  <a:pt x="165" y="10"/>
                  <a:pt x="165" y="23"/>
                </a:cubicBezTo>
                <a:cubicBezTo>
                  <a:pt x="165" y="36"/>
                  <a:pt x="154" y="47"/>
                  <a:pt x="141" y="47"/>
                </a:cubicBezTo>
                <a:close/>
                <a:moveTo>
                  <a:pt x="159" y="94"/>
                </a:moveTo>
                <a:cubicBezTo>
                  <a:pt x="146" y="94"/>
                  <a:pt x="146" y="94"/>
                  <a:pt x="146" y="94"/>
                </a:cubicBezTo>
                <a:cubicBezTo>
                  <a:pt x="140" y="86"/>
                  <a:pt x="132" y="82"/>
                  <a:pt x="122" y="82"/>
                </a:cubicBezTo>
                <a:cubicBezTo>
                  <a:pt x="127" y="75"/>
                  <a:pt x="130" y="67"/>
                  <a:pt x="130" y="59"/>
                </a:cubicBezTo>
                <a:cubicBezTo>
                  <a:pt x="130" y="57"/>
                  <a:pt x="129" y="54"/>
                  <a:pt x="129" y="52"/>
                </a:cubicBezTo>
                <a:cubicBezTo>
                  <a:pt x="133" y="54"/>
                  <a:pt x="137" y="55"/>
                  <a:pt x="141" y="55"/>
                </a:cubicBezTo>
                <a:cubicBezTo>
                  <a:pt x="154" y="55"/>
                  <a:pt x="163" y="47"/>
                  <a:pt x="165" y="47"/>
                </a:cubicBezTo>
                <a:cubicBezTo>
                  <a:pt x="177" y="47"/>
                  <a:pt x="177" y="72"/>
                  <a:pt x="177" y="79"/>
                </a:cubicBezTo>
                <a:cubicBezTo>
                  <a:pt x="177" y="89"/>
                  <a:pt x="168" y="94"/>
                  <a:pt x="159" y="94"/>
                </a:cubicBezTo>
                <a:close/>
              </a:path>
            </a:pathLst>
          </a:custGeom>
          <a:solidFill>
            <a:schemeClr val="tx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98" name="组合 97"/>
          <p:cNvGrpSpPr/>
          <p:nvPr/>
        </p:nvGrpSpPr>
        <p:grpSpPr>
          <a:xfrm>
            <a:off x="4860239" y="2319193"/>
            <a:ext cx="817636" cy="817634"/>
            <a:chOff x="304800" y="673100"/>
            <a:chExt cx="4000500" cy="4000500"/>
          </a:xfrm>
          <a:effectLst>
            <a:outerShdw blurRad="444500" dist="254000" dir="8100000" algn="tr" rotWithShape="0">
              <a:prstClr val="black">
                <a:alpha val="50000"/>
              </a:prstClr>
            </a:outerShdw>
          </a:effectLst>
        </p:grpSpPr>
        <p:sp>
          <p:nvSpPr>
            <p:cNvPr id="99" name="同心圆 9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100" name="椭圆 9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sp>
        <p:nvSpPr>
          <p:cNvPr id="101" name="Freeform 8"/>
          <p:cNvSpPr>
            <a:spLocks noEditPoints="1"/>
          </p:cNvSpPr>
          <p:nvPr/>
        </p:nvSpPr>
        <p:spPr bwMode="auto">
          <a:xfrm>
            <a:off x="5180377" y="2527457"/>
            <a:ext cx="272486" cy="401105"/>
          </a:xfrm>
          <a:custGeom>
            <a:avLst/>
            <a:gdLst>
              <a:gd name="T0" fmla="*/ 85 w 94"/>
              <a:gd name="T1" fmla="*/ 44 h 140"/>
              <a:gd name="T2" fmla="*/ 45 w 94"/>
              <a:gd name="T3" fmla="*/ 90 h 140"/>
              <a:gd name="T4" fmla="*/ 26 w 94"/>
              <a:gd name="T5" fmla="*/ 105 h 140"/>
              <a:gd name="T6" fmla="*/ 26 w 94"/>
              <a:gd name="T7" fmla="*/ 108 h 140"/>
              <a:gd name="T8" fmla="*/ 35 w 94"/>
              <a:gd name="T9" fmla="*/ 123 h 140"/>
              <a:gd name="T10" fmla="*/ 17 w 94"/>
              <a:gd name="T11" fmla="*/ 140 h 140"/>
              <a:gd name="T12" fmla="*/ 0 w 94"/>
              <a:gd name="T13" fmla="*/ 123 h 140"/>
              <a:gd name="T14" fmla="*/ 9 w 94"/>
              <a:gd name="T15" fmla="*/ 108 h 140"/>
              <a:gd name="T16" fmla="*/ 9 w 94"/>
              <a:gd name="T17" fmla="*/ 33 h 140"/>
              <a:gd name="T18" fmla="*/ 0 w 94"/>
              <a:gd name="T19" fmla="*/ 17 h 140"/>
              <a:gd name="T20" fmla="*/ 17 w 94"/>
              <a:gd name="T21" fmla="*/ 0 h 140"/>
              <a:gd name="T22" fmla="*/ 35 w 94"/>
              <a:gd name="T23" fmla="*/ 17 h 140"/>
              <a:gd name="T24" fmla="*/ 26 w 94"/>
              <a:gd name="T25" fmla="*/ 33 h 140"/>
              <a:gd name="T26" fmla="*/ 26 w 94"/>
              <a:gd name="T27" fmla="*/ 78 h 140"/>
              <a:gd name="T28" fmla="*/ 40 w 94"/>
              <a:gd name="T29" fmla="*/ 73 h 140"/>
              <a:gd name="T30" fmla="*/ 67 w 94"/>
              <a:gd name="T31" fmla="*/ 44 h 140"/>
              <a:gd name="T32" fmla="*/ 58 w 94"/>
              <a:gd name="T33" fmla="*/ 29 h 140"/>
              <a:gd name="T34" fmla="*/ 76 w 94"/>
              <a:gd name="T35" fmla="*/ 11 h 140"/>
              <a:gd name="T36" fmla="*/ 94 w 94"/>
              <a:gd name="T37" fmla="*/ 29 h 140"/>
              <a:gd name="T38" fmla="*/ 85 w 94"/>
              <a:gd name="T39" fmla="*/ 44 h 140"/>
              <a:gd name="T40" fmla="*/ 17 w 94"/>
              <a:gd name="T41" fmla="*/ 9 h 140"/>
              <a:gd name="T42" fmla="*/ 9 w 94"/>
              <a:gd name="T43" fmla="*/ 17 h 140"/>
              <a:gd name="T44" fmla="*/ 17 w 94"/>
              <a:gd name="T45" fmla="*/ 26 h 140"/>
              <a:gd name="T46" fmla="*/ 26 w 94"/>
              <a:gd name="T47" fmla="*/ 17 h 140"/>
              <a:gd name="T48" fmla="*/ 17 w 94"/>
              <a:gd name="T49" fmla="*/ 9 h 140"/>
              <a:gd name="T50" fmla="*/ 17 w 94"/>
              <a:gd name="T51" fmla="*/ 114 h 140"/>
              <a:gd name="T52" fmla="*/ 9 w 94"/>
              <a:gd name="T53" fmla="*/ 123 h 140"/>
              <a:gd name="T54" fmla="*/ 17 w 94"/>
              <a:gd name="T55" fmla="*/ 132 h 140"/>
              <a:gd name="T56" fmla="*/ 26 w 94"/>
              <a:gd name="T57" fmla="*/ 123 h 140"/>
              <a:gd name="T58" fmla="*/ 17 w 94"/>
              <a:gd name="T59" fmla="*/ 114 h 140"/>
              <a:gd name="T60" fmla="*/ 76 w 94"/>
              <a:gd name="T61" fmla="*/ 20 h 140"/>
              <a:gd name="T62" fmla="*/ 67 w 94"/>
              <a:gd name="T63" fmla="*/ 29 h 140"/>
              <a:gd name="T64" fmla="*/ 76 w 94"/>
              <a:gd name="T65" fmla="*/ 38 h 140"/>
              <a:gd name="T66" fmla="*/ 85 w 94"/>
              <a:gd name="T67" fmla="*/ 29 h 140"/>
              <a:gd name="T68" fmla="*/ 76 w 94"/>
              <a:gd name="T69" fmla="*/ 2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4" h="140">
                <a:moveTo>
                  <a:pt x="85" y="44"/>
                </a:moveTo>
                <a:cubicBezTo>
                  <a:pt x="84" y="77"/>
                  <a:pt x="61" y="85"/>
                  <a:pt x="45" y="90"/>
                </a:cubicBezTo>
                <a:cubicBezTo>
                  <a:pt x="31" y="94"/>
                  <a:pt x="26" y="96"/>
                  <a:pt x="26" y="105"/>
                </a:cubicBezTo>
                <a:cubicBezTo>
                  <a:pt x="26" y="108"/>
                  <a:pt x="26" y="108"/>
                  <a:pt x="26" y="108"/>
                </a:cubicBezTo>
                <a:cubicBezTo>
                  <a:pt x="31" y="111"/>
                  <a:pt x="35" y="116"/>
                  <a:pt x="35" y="123"/>
                </a:cubicBezTo>
                <a:cubicBezTo>
                  <a:pt x="35" y="132"/>
                  <a:pt x="27" y="140"/>
                  <a:pt x="17" y="140"/>
                </a:cubicBezTo>
                <a:cubicBezTo>
                  <a:pt x="8" y="140"/>
                  <a:pt x="0" y="132"/>
                  <a:pt x="0" y="123"/>
                </a:cubicBezTo>
                <a:cubicBezTo>
                  <a:pt x="0" y="116"/>
                  <a:pt x="3" y="111"/>
                  <a:pt x="9" y="108"/>
                </a:cubicBezTo>
                <a:cubicBezTo>
                  <a:pt x="9" y="33"/>
                  <a:pt x="9" y="33"/>
                  <a:pt x="9" y="33"/>
                </a:cubicBezTo>
                <a:cubicBezTo>
                  <a:pt x="3" y="29"/>
                  <a:pt x="0" y="24"/>
                  <a:pt x="0" y="17"/>
                </a:cubicBezTo>
                <a:cubicBezTo>
                  <a:pt x="0" y="8"/>
                  <a:pt x="8" y="0"/>
                  <a:pt x="17" y="0"/>
                </a:cubicBezTo>
                <a:cubicBezTo>
                  <a:pt x="27" y="0"/>
                  <a:pt x="35" y="8"/>
                  <a:pt x="35" y="17"/>
                </a:cubicBezTo>
                <a:cubicBezTo>
                  <a:pt x="35" y="24"/>
                  <a:pt x="31" y="29"/>
                  <a:pt x="26" y="33"/>
                </a:cubicBezTo>
                <a:cubicBezTo>
                  <a:pt x="26" y="78"/>
                  <a:pt x="26" y="78"/>
                  <a:pt x="26" y="78"/>
                </a:cubicBezTo>
                <a:cubicBezTo>
                  <a:pt x="31" y="76"/>
                  <a:pt x="36" y="74"/>
                  <a:pt x="40" y="73"/>
                </a:cubicBezTo>
                <a:cubicBezTo>
                  <a:pt x="57" y="67"/>
                  <a:pt x="67" y="63"/>
                  <a:pt x="67" y="44"/>
                </a:cubicBezTo>
                <a:cubicBezTo>
                  <a:pt x="62" y="41"/>
                  <a:pt x="58" y="36"/>
                  <a:pt x="58" y="29"/>
                </a:cubicBezTo>
                <a:cubicBezTo>
                  <a:pt x="58" y="19"/>
                  <a:pt x="66" y="11"/>
                  <a:pt x="76" y="11"/>
                </a:cubicBezTo>
                <a:cubicBezTo>
                  <a:pt x="86" y="11"/>
                  <a:pt x="94" y="19"/>
                  <a:pt x="94" y="29"/>
                </a:cubicBezTo>
                <a:cubicBezTo>
                  <a:pt x="94" y="36"/>
                  <a:pt x="90" y="41"/>
                  <a:pt x="85" y="44"/>
                </a:cubicBezTo>
                <a:close/>
                <a:moveTo>
                  <a:pt x="17" y="9"/>
                </a:moveTo>
                <a:cubicBezTo>
                  <a:pt x="13" y="9"/>
                  <a:pt x="9" y="12"/>
                  <a:pt x="9" y="17"/>
                </a:cubicBezTo>
                <a:cubicBezTo>
                  <a:pt x="9" y="22"/>
                  <a:pt x="13" y="26"/>
                  <a:pt x="17" y="26"/>
                </a:cubicBezTo>
                <a:cubicBezTo>
                  <a:pt x="22" y="26"/>
                  <a:pt x="26" y="22"/>
                  <a:pt x="26" y="17"/>
                </a:cubicBezTo>
                <a:cubicBezTo>
                  <a:pt x="26" y="12"/>
                  <a:pt x="22" y="9"/>
                  <a:pt x="17" y="9"/>
                </a:cubicBezTo>
                <a:close/>
                <a:moveTo>
                  <a:pt x="17" y="114"/>
                </a:moveTo>
                <a:cubicBezTo>
                  <a:pt x="13" y="114"/>
                  <a:pt x="9" y="118"/>
                  <a:pt x="9" y="123"/>
                </a:cubicBezTo>
                <a:cubicBezTo>
                  <a:pt x="9" y="128"/>
                  <a:pt x="13" y="132"/>
                  <a:pt x="17" y="132"/>
                </a:cubicBezTo>
                <a:cubicBezTo>
                  <a:pt x="22" y="132"/>
                  <a:pt x="26" y="128"/>
                  <a:pt x="26" y="123"/>
                </a:cubicBezTo>
                <a:cubicBezTo>
                  <a:pt x="26" y="118"/>
                  <a:pt x="22" y="114"/>
                  <a:pt x="17" y="114"/>
                </a:cubicBezTo>
                <a:close/>
                <a:moveTo>
                  <a:pt x="76" y="20"/>
                </a:moveTo>
                <a:cubicBezTo>
                  <a:pt x="71" y="20"/>
                  <a:pt x="67" y="24"/>
                  <a:pt x="67" y="29"/>
                </a:cubicBezTo>
                <a:cubicBezTo>
                  <a:pt x="67" y="34"/>
                  <a:pt x="71" y="38"/>
                  <a:pt x="76" y="38"/>
                </a:cubicBezTo>
                <a:cubicBezTo>
                  <a:pt x="81" y="38"/>
                  <a:pt x="85" y="34"/>
                  <a:pt x="85" y="29"/>
                </a:cubicBezTo>
                <a:cubicBezTo>
                  <a:pt x="85" y="24"/>
                  <a:pt x="81" y="20"/>
                  <a:pt x="76" y="20"/>
                </a:cubicBezTo>
                <a:close/>
              </a:path>
            </a:pathLst>
          </a:custGeom>
          <a:solidFill>
            <a:schemeClr val="tx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102" name="组合 101"/>
          <p:cNvGrpSpPr/>
          <p:nvPr/>
        </p:nvGrpSpPr>
        <p:grpSpPr>
          <a:xfrm>
            <a:off x="6406474" y="4073740"/>
            <a:ext cx="817636" cy="817634"/>
            <a:chOff x="304800" y="673100"/>
            <a:chExt cx="4000500" cy="4000500"/>
          </a:xfrm>
          <a:effectLst>
            <a:outerShdw blurRad="444500" dist="254000" dir="8100000" algn="tr" rotWithShape="0">
              <a:prstClr val="black">
                <a:alpha val="50000"/>
              </a:prstClr>
            </a:outerShdw>
          </a:effectLst>
        </p:grpSpPr>
        <p:sp>
          <p:nvSpPr>
            <p:cNvPr id="103" name="同心圆 10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104" name="椭圆 10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sp>
        <p:nvSpPr>
          <p:cNvPr id="105" name="Freeform 10"/>
          <p:cNvSpPr>
            <a:spLocks noEditPoints="1"/>
          </p:cNvSpPr>
          <p:nvPr/>
        </p:nvSpPr>
        <p:spPr bwMode="auto">
          <a:xfrm>
            <a:off x="6639248" y="4339709"/>
            <a:ext cx="352087" cy="271695"/>
          </a:xfrm>
          <a:custGeom>
            <a:avLst/>
            <a:gdLst>
              <a:gd name="T0" fmla="*/ 164 w 164"/>
              <a:gd name="T1" fmla="*/ 114 h 128"/>
              <a:gd name="T2" fmla="*/ 149 w 164"/>
              <a:gd name="T3" fmla="*/ 128 h 128"/>
              <a:gd name="T4" fmla="*/ 15 w 164"/>
              <a:gd name="T5" fmla="*/ 128 h 128"/>
              <a:gd name="T6" fmla="*/ 0 w 164"/>
              <a:gd name="T7" fmla="*/ 114 h 128"/>
              <a:gd name="T8" fmla="*/ 0 w 164"/>
              <a:gd name="T9" fmla="*/ 14 h 128"/>
              <a:gd name="T10" fmla="*/ 15 w 164"/>
              <a:gd name="T11" fmla="*/ 0 h 128"/>
              <a:gd name="T12" fmla="*/ 149 w 164"/>
              <a:gd name="T13" fmla="*/ 0 h 128"/>
              <a:gd name="T14" fmla="*/ 164 w 164"/>
              <a:gd name="T15" fmla="*/ 14 h 128"/>
              <a:gd name="T16" fmla="*/ 164 w 164"/>
              <a:gd name="T17" fmla="*/ 114 h 128"/>
              <a:gd name="T18" fmla="*/ 149 w 164"/>
              <a:gd name="T19" fmla="*/ 11 h 128"/>
              <a:gd name="T20" fmla="*/ 15 w 164"/>
              <a:gd name="T21" fmla="*/ 11 h 128"/>
              <a:gd name="T22" fmla="*/ 12 w 164"/>
              <a:gd name="T23" fmla="*/ 14 h 128"/>
              <a:gd name="T24" fmla="*/ 25 w 164"/>
              <a:gd name="T25" fmla="*/ 40 h 128"/>
              <a:gd name="T26" fmla="*/ 62 w 164"/>
              <a:gd name="T27" fmla="*/ 69 h 128"/>
              <a:gd name="T28" fmla="*/ 82 w 164"/>
              <a:gd name="T29" fmla="*/ 82 h 128"/>
              <a:gd name="T30" fmla="*/ 82 w 164"/>
              <a:gd name="T31" fmla="*/ 82 h 128"/>
              <a:gd name="T32" fmla="*/ 82 w 164"/>
              <a:gd name="T33" fmla="*/ 82 h 128"/>
              <a:gd name="T34" fmla="*/ 102 w 164"/>
              <a:gd name="T35" fmla="*/ 69 h 128"/>
              <a:gd name="T36" fmla="*/ 139 w 164"/>
              <a:gd name="T37" fmla="*/ 40 h 128"/>
              <a:gd name="T38" fmla="*/ 152 w 164"/>
              <a:gd name="T39" fmla="*/ 18 h 128"/>
              <a:gd name="T40" fmla="*/ 149 w 164"/>
              <a:gd name="T41" fmla="*/ 11 h 128"/>
              <a:gd name="T42" fmla="*/ 152 w 164"/>
              <a:gd name="T43" fmla="*/ 43 h 128"/>
              <a:gd name="T44" fmla="*/ 146 w 164"/>
              <a:gd name="T45" fmla="*/ 50 h 128"/>
              <a:gd name="T46" fmla="*/ 107 w 164"/>
              <a:gd name="T47" fmla="*/ 80 h 128"/>
              <a:gd name="T48" fmla="*/ 82 w 164"/>
              <a:gd name="T49" fmla="*/ 93 h 128"/>
              <a:gd name="T50" fmla="*/ 82 w 164"/>
              <a:gd name="T51" fmla="*/ 93 h 128"/>
              <a:gd name="T52" fmla="*/ 82 w 164"/>
              <a:gd name="T53" fmla="*/ 93 h 128"/>
              <a:gd name="T54" fmla="*/ 57 w 164"/>
              <a:gd name="T55" fmla="*/ 80 h 128"/>
              <a:gd name="T56" fmla="*/ 18 w 164"/>
              <a:gd name="T57" fmla="*/ 50 h 128"/>
              <a:gd name="T58" fmla="*/ 12 w 164"/>
              <a:gd name="T59" fmla="*/ 43 h 128"/>
              <a:gd name="T60" fmla="*/ 12 w 164"/>
              <a:gd name="T61" fmla="*/ 114 h 128"/>
              <a:gd name="T62" fmla="*/ 15 w 164"/>
              <a:gd name="T63" fmla="*/ 117 h 128"/>
              <a:gd name="T64" fmla="*/ 149 w 164"/>
              <a:gd name="T65" fmla="*/ 117 h 128"/>
              <a:gd name="T66" fmla="*/ 152 w 164"/>
              <a:gd name="T67" fmla="*/ 114 h 128"/>
              <a:gd name="T68" fmla="*/ 152 w 164"/>
              <a:gd name="T6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4" h="128">
                <a:moveTo>
                  <a:pt x="164" y="114"/>
                </a:moveTo>
                <a:cubicBezTo>
                  <a:pt x="164" y="122"/>
                  <a:pt x="157" y="128"/>
                  <a:pt x="149" y="128"/>
                </a:cubicBezTo>
                <a:cubicBezTo>
                  <a:pt x="15" y="128"/>
                  <a:pt x="15" y="128"/>
                  <a:pt x="15" y="128"/>
                </a:cubicBezTo>
                <a:cubicBezTo>
                  <a:pt x="7" y="128"/>
                  <a:pt x="0" y="122"/>
                  <a:pt x="0" y="114"/>
                </a:cubicBezTo>
                <a:cubicBezTo>
                  <a:pt x="0" y="14"/>
                  <a:pt x="0" y="14"/>
                  <a:pt x="0" y="14"/>
                </a:cubicBezTo>
                <a:cubicBezTo>
                  <a:pt x="0" y="6"/>
                  <a:pt x="7" y="0"/>
                  <a:pt x="15" y="0"/>
                </a:cubicBezTo>
                <a:cubicBezTo>
                  <a:pt x="149" y="0"/>
                  <a:pt x="149" y="0"/>
                  <a:pt x="149" y="0"/>
                </a:cubicBezTo>
                <a:cubicBezTo>
                  <a:pt x="157" y="0"/>
                  <a:pt x="164" y="6"/>
                  <a:pt x="164" y="14"/>
                </a:cubicBezTo>
                <a:lnTo>
                  <a:pt x="164" y="114"/>
                </a:lnTo>
                <a:close/>
                <a:moveTo>
                  <a:pt x="149" y="11"/>
                </a:moveTo>
                <a:cubicBezTo>
                  <a:pt x="15" y="11"/>
                  <a:pt x="15" y="11"/>
                  <a:pt x="15" y="11"/>
                </a:cubicBezTo>
                <a:cubicBezTo>
                  <a:pt x="13" y="11"/>
                  <a:pt x="12" y="13"/>
                  <a:pt x="12" y="14"/>
                </a:cubicBezTo>
                <a:cubicBezTo>
                  <a:pt x="12" y="25"/>
                  <a:pt x="17" y="34"/>
                  <a:pt x="25" y="40"/>
                </a:cubicBezTo>
                <a:cubicBezTo>
                  <a:pt x="37" y="50"/>
                  <a:pt x="50" y="59"/>
                  <a:pt x="62" y="69"/>
                </a:cubicBezTo>
                <a:cubicBezTo>
                  <a:pt x="67" y="73"/>
                  <a:pt x="76" y="82"/>
                  <a:pt x="82" y="82"/>
                </a:cubicBezTo>
                <a:cubicBezTo>
                  <a:pt x="82" y="82"/>
                  <a:pt x="82" y="82"/>
                  <a:pt x="82" y="82"/>
                </a:cubicBezTo>
                <a:cubicBezTo>
                  <a:pt x="82" y="82"/>
                  <a:pt x="82" y="82"/>
                  <a:pt x="82" y="82"/>
                </a:cubicBezTo>
                <a:cubicBezTo>
                  <a:pt x="89" y="82"/>
                  <a:pt x="97" y="73"/>
                  <a:pt x="102" y="69"/>
                </a:cubicBezTo>
                <a:cubicBezTo>
                  <a:pt x="114" y="59"/>
                  <a:pt x="127" y="50"/>
                  <a:pt x="139" y="40"/>
                </a:cubicBezTo>
                <a:cubicBezTo>
                  <a:pt x="145" y="36"/>
                  <a:pt x="152" y="25"/>
                  <a:pt x="152" y="18"/>
                </a:cubicBezTo>
                <a:cubicBezTo>
                  <a:pt x="152" y="15"/>
                  <a:pt x="153" y="11"/>
                  <a:pt x="149" y="11"/>
                </a:cubicBezTo>
                <a:close/>
                <a:moveTo>
                  <a:pt x="152" y="43"/>
                </a:moveTo>
                <a:cubicBezTo>
                  <a:pt x="150" y="46"/>
                  <a:pt x="148" y="48"/>
                  <a:pt x="146" y="50"/>
                </a:cubicBezTo>
                <a:cubicBezTo>
                  <a:pt x="133" y="60"/>
                  <a:pt x="120" y="70"/>
                  <a:pt x="107" y="80"/>
                </a:cubicBezTo>
                <a:cubicBezTo>
                  <a:pt x="100" y="86"/>
                  <a:pt x="92" y="93"/>
                  <a:pt x="82" y="93"/>
                </a:cubicBezTo>
                <a:cubicBezTo>
                  <a:pt x="82" y="93"/>
                  <a:pt x="82" y="93"/>
                  <a:pt x="82" y="93"/>
                </a:cubicBezTo>
                <a:cubicBezTo>
                  <a:pt x="82" y="93"/>
                  <a:pt x="82" y="93"/>
                  <a:pt x="82" y="93"/>
                </a:cubicBezTo>
                <a:cubicBezTo>
                  <a:pt x="72" y="93"/>
                  <a:pt x="64" y="86"/>
                  <a:pt x="57" y="80"/>
                </a:cubicBezTo>
                <a:cubicBezTo>
                  <a:pt x="44" y="70"/>
                  <a:pt x="31" y="60"/>
                  <a:pt x="18" y="50"/>
                </a:cubicBezTo>
                <a:cubicBezTo>
                  <a:pt x="16" y="48"/>
                  <a:pt x="14" y="46"/>
                  <a:pt x="12" y="43"/>
                </a:cubicBezTo>
                <a:cubicBezTo>
                  <a:pt x="12" y="114"/>
                  <a:pt x="12" y="114"/>
                  <a:pt x="12" y="114"/>
                </a:cubicBezTo>
                <a:cubicBezTo>
                  <a:pt x="12" y="115"/>
                  <a:pt x="13" y="117"/>
                  <a:pt x="15" y="117"/>
                </a:cubicBezTo>
                <a:cubicBezTo>
                  <a:pt x="149" y="117"/>
                  <a:pt x="149" y="117"/>
                  <a:pt x="149" y="117"/>
                </a:cubicBezTo>
                <a:cubicBezTo>
                  <a:pt x="151" y="117"/>
                  <a:pt x="152" y="115"/>
                  <a:pt x="152" y="114"/>
                </a:cubicBezTo>
                <a:lnTo>
                  <a:pt x="152" y="43"/>
                </a:lnTo>
                <a:close/>
              </a:path>
            </a:pathLst>
          </a:custGeom>
          <a:solidFill>
            <a:schemeClr val="tx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106" name="组合 105"/>
          <p:cNvGrpSpPr/>
          <p:nvPr/>
        </p:nvGrpSpPr>
        <p:grpSpPr>
          <a:xfrm>
            <a:off x="8466094" y="1221713"/>
            <a:ext cx="817636" cy="817634"/>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108" name="椭圆 10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sp>
        <p:nvSpPr>
          <p:cNvPr id="109" name="Freeform 9"/>
          <p:cNvSpPr>
            <a:spLocks noEditPoints="1"/>
          </p:cNvSpPr>
          <p:nvPr/>
        </p:nvSpPr>
        <p:spPr bwMode="auto">
          <a:xfrm>
            <a:off x="8696989" y="1476017"/>
            <a:ext cx="355844" cy="263068"/>
          </a:xfrm>
          <a:custGeom>
            <a:avLst/>
            <a:gdLst>
              <a:gd name="T0" fmla="*/ 302 w 302"/>
              <a:gd name="T1" fmla="*/ 226 h 226"/>
              <a:gd name="T2" fmla="*/ 0 w 302"/>
              <a:gd name="T3" fmla="*/ 226 h 226"/>
              <a:gd name="T4" fmla="*/ 0 w 302"/>
              <a:gd name="T5" fmla="*/ 0 h 226"/>
              <a:gd name="T6" fmla="*/ 17 w 302"/>
              <a:gd name="T7" fmla="*/ 0 h 226"/>
              <a:gd name="T8" fmla="*/ 17 w 302"/>
              <a:gd name="T9" fmla="*/ 206 h 226"/>
              <a:gd name="T10" fmla="*/ 302 w 302"/>
              <a:gd name="T11" fmla="*/ 206 h 226"/>
              <a:gd name="T12" fmla="*/ 302 w 302"/>
              <a:gd name="T13" fmla="*/ 226 h 226"/>
              <a:gd name="T14" fmla="*/ 282 w 302"/>
              <a:gd name="T15" fmla="*/ 188 h 226"/>
              <a:gd name="T16" fmla="*/ 37 w 302"/>
              <a:gd name="T17" fmla="*/ 188 h 226"/>
              <a:gd name="T18" fmla="*/ 37 w 302"/>
              <a:gd name="T19" fmla="*/ 103 h 226"/>
              <a:gd name="T20" fmla="*/ 103 w 302"/>
              <a:gd name="T21" fmla="*/ 17 h 226"/>
              <a:gd name="T22" fmla="*/ 189 w 302"/>
              <a:gd name="T23" fmla="*/ 103 h 226"/>
              <a:gd name="T24" fmla="*/ 245 w 302"/>
              <a:gd name="T25" fmla="*/ 56 h 226"/>
              <a:gd name="T26" fmla="*/ 282 w 302"/>
              <a:gd name="T27" fmla="*/ 188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2" h="226">
                <a:moveTo>
                  <a:pt x="302" y="226"/>
                </a:moveTo>
                <a:lnTo>
                  <a:pt x="0" y="226"/>
                </a:lnTo>
                <a:lnTo>
                  <a:pt x="0" y="0"/>
                </a:lnTo>
                <a:lnTo>
                  <a:pt x="17" y="0"/>
                </a:lnTo>
                <a:lnTo>
                  <a:pt x="17" y="206"/>
                </a:lnTo>
                <a:lnTo>
                  <a:pt x="302" y="206"/>
                </a:lnTo>
                <a:lnTo>
                  <a:pt x="302" y="226"/>
                </a:lnTo>
                <a:close/>
                <a:moveTo>
                  <a:pt x="282" y="188"/>
                </a:moveTo>
                <a:lnTo>
                  <a:pt x="37" y="188"/>
                </a:lnTo>
                <a:lnTo>
                  <a:pt x="37" y="103"/>
                </a:lnTo>
                <a:lnTo>
                  <a:pt x="103" y="17"/>
                </a:lnTo>
                <a:lnTo>
                  <a:pt x="189" y="103"/>
                </a:lnTo>
                <a:lnTo>
                  <a:pt x="245" y="56"/>
                </a:lnTo>
                <a:lnTo>
                  <a:pt x="282" y="188"/>
                </a:lnTo>
                <a:close/>
              </a:path>
            </a:pathLst>
          </a:custGeom>
          <a:solidFill>
            <a:schemeClr val="tx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110" name="组合 109"/>
          <p:cNvGrpSpPr/>
          <p:nvPr/>
        </p:nvGrpSpPr>
        <p:grpSpPr>
          <a:xfrm>
            <a:off x="8831234" y="3640496"/>
            <a:ext cx="817636" cy="817634"/>
            <a:chOff x="304800" y="673100"/>
            <a:chExt cx="4000500" cy="4000500"/>
          </a:xfrm>
          <a:effectLst>
            <a:outerShdw blurRad="444500" dist="254000" dir="8100000" algn="tr" rotWithShape="0">
              <a:prstClr val="black">
                <a:alpha val="50000"/>
              </a:prstClr>
            </a:outerShdw>
          </a:effectLst>
        </p:grpSpPr>
        <p:sp>
          <p:nvSpPr>
            <p:cNvPr id="111" name="同心圆 11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112" name="椭圆 11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sp>
        <p:nvSpPr>
          <p:cNvPr id="113" name="Freeform 6"/>
          <p:cNvSpPr>
            <a:spLocks noEditPoints="1"/>
          </p:cNvSpPr>
          <p:nvPr/>
        </p:nvSpPr>
        <p:spPr bwMode="auto">
          <a:xfrm>
            <a:off x="9025129" y="3903789"/>
            <a:ext cx="429844" cy="282593"/>
          </a:xfrm>
          <a:custGeom>
            <a:avLst/>
            <a:gdLst>
              <a:gd name="T0" fmla="*/ 176 w 176"/>
              <a:gd name="T1" fmla="*/ 99 h 117"/>
              <a:gd name="T2" fmla="*/ 176 w 176"/>
              <a:gd name="T3" fmla="*/ 108 h 117"/>
              <a:gd name="T4" fmla="*/ 161 w 176"/>
              <a:gd name="T5" fmla="*/ 117 h 117"/>
              <a:gd name="T6" fmla="*/ 15 w 176"/>
              <a:gd name="T7" fmla="*/ 117 h 117"/>
              <a:gd name="T8" fmla="*/ 0 w 176"/>
              <a:gd name="T9" fmla="*/ 108 h 117"/>
              <a:gd name="T10" fmla="*/ 0 w 176"/>
              <a:gd name="T11" fmla="*/ 99 h 117"/>
              <a:gd name="T12" fmla="*/ 15 w 176"/>
              <a:gd name="T13" fmla="*/ 99 h 117"/>
              <a:gd name="T14" fmla="*/ 161 w 176"/>
              <a:gd name="T15" fmla="*/ 99 h 117"/>
              <a:gd name="T16" fmla="*/ 176 w 176"/>
              <a:gd name="T17" fmla="*/ 99 h 117"/>
              <a:gd name="T18" fmla="*/ 24 w 176"/>
              <a:gd name="T19" fmla="*/ 79 h 117"/>
              <a:gd name="T20" fmla="*/ 24 w 176"/>
              <a:gd name="T21" fmla="*/ 14 h 117"/>
              <a:gd name="T22" fmla="*/ 38 w 176"/>
              <a:gd name="T23" fmla="*/ 0 h 117"/>
              <a:gd name="T24" fmla="*/ 138 w 176"/>
              <a:gd name="T25" fmla="*/ 0 h 117"/>
              <a:gd name="T26" fmla="*/ 152 w 176"/>
              <a:gd name="T27" fmla="*/ 14 h 117"/>
              <a:gd name="T28" fmla="*/ 152 w 176"/>
              <a:gd name="T29" fmla="*/ 79 h 117"/>
              <a:gd name="T30" fmla="*/ 138 w 176"/>
              <a:gd name="T31" fmla="*/ 93 h 117"/>
              <a:gd name="T32" fmla="*/ 38 w 176"/>
              <a:gd name="T33" fmla="*/ 93 h 117"/>
              <a:gd name="T34" fmla="*/ 24 w 176"/>
              <a:gd name="T35" fmla="*/ 79 h 117"/>
              <a:gd name="T36" fmla="*/ 35 w 176"/>
              <a:gd name="T37" fmla="*/ 79 h 117"/>
              <a:gd name="T38" fmla="*/ 38 w 176"/>
              <a:gd name="T39" fmla="*/ 82 h 117"/>
              <a:gd name="T40" fmla="*/ 138 w 176"/>
              <a:gd name="T41" fmla="*/ 82 h 117"/>
              <a:gd name="T42" fmla="*/ 141 w 176"/>
              <a:gd name="T43" fmla="*/ 79 h 117"/>
              <a:gd name="T44" fmla="*/ 141 w 176"/>
              <a:gd name="T45" fmla="*/ 14 h 117"/>
              <a:gd name="T46" fmla="*/ 138 w 176"/>
              <a:gd name="T47" fmla="*/ 11 h 117"/>
              <a:gd name="T48" fmla="*/ 38 w 176"/>
              <a:gd name="T49" fmla="*/ 11 h 117"/>
              <a:gd name="T50" fmla="*/ 35 w 176"/>
              <a:gd name="T51" fmla="*/ 14 h 117"/>
              <a:gd name="T52" fmla="*/ 35 w 176"/>
              <a:gd name="T53" fmla="*/ 79 h 117"/>
              <a:gd name="T54" fmla="*/ 97 w 176"/>
              <a:gd name="T55" fmla="*/ 107 h 117"/>
              <a:gd name="T56" fmla="*/ 95 w 176"/>
              <a:gd name="T57" fmla="*/ 105 h 117"/>
              <a:gd name="T58" fmla="*/ 81 w 176"/>
              <a:gd name="T59" fmla="*/ 105 h 117"/>
              <a:gd name="T60" fmla="*/ 79 w 176"/>
              <a:gd name="T61" fmla="*/ 107 h 117"/>
              <a:gd name="T62" fmla="*/ 81 w 176"/>
              <a:gd name="T63" fmla="*/ 108 h 117"/>
              <a:gd name="T64" fmla="*/ 95 w 176"/>
              <a:gd name="T65" fmla="*/ 108 h 117"/>
              <a:gd name="T66" fmla="*/ 97 w 176"/>
              <a:gd name="T67" fmla="*/ 10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76" h="117">
                <a:moveTo>
                  <a:pt x="176" y="99"/>
                </a:moveTo>
                <a:cubicBezTo>
                  <a:pt x="176" y="108"/>
                  <a:pt x="176" y="108"/>
                  <a:pt x="176" y="108"/>
                </a:cubicBezTo>
                <a:cubicBezTo>
                  <a:pt x="176" y="113"/>
                  <a:pt x="169" y="117"/>
                  <a:pt x="161" y="117"/>
                </a:cubicBezTo>
                <a:cubicBezTo>
                  <a:pt x="15" y="117"/>
                  <a:pt x="15" y="117"/>
                  <a:pt x="15" y="117"/>
                </a:cubicBezTo>
                <a:cubicBezTo>
                  <a:pt x="7" y="117"/>
                  <a:pt x="0" y="113"/>
                  <a:pt x="0" y="108"/>
                </a:cubicBezTo>
                <a:cubicBezTo>
                  <a:pt x="0" y="99"/>
                  <a:pt x="0" y="99"/>
                  <a:pt x="0" y="99"/>
                </a:cubicBezTo>
                <a:cubicBezTo>
                  <a:pt x="15" y="99"/>
                  <a:pt x="15" y="99"/>
                  <a:pt x="15" y="99"/>
                </a:cubicBezTo>
                <a:cubicBezTo>
                  <a:pt x="161" y="99"/>
                  <a:pt x="161" y="99"/>
                  <a:pt x="161" y="99"/>
                </a:cubicBezTo>
                <a:lnTo>
                  <a:pt x="176" y="99"/>
                </a:lnTo>
                <a:close/>
                <a:moveTo>
                  <a:pt x="24" y="79"/>
                </a:moveTo>
                <a:cubicBezTo>
                  <a:pt x="24" y="14"/>
                  <a:pt x="24" y="14"/>
                  <a:pt x="24" y="14"/>
                </a:cubicBezTo>
                <a:cubicBezTo>
                  <a:pt x="24" y="6"/>
                  <a:pt x="30" y="0"/>
                  <a:pt x="38" y="0"/>
                </a:cubicBezTo>
                <a:cubicBezTo>
                  <a:pt x="138" y="0"/>
                  <a:pt x="138" y="0"/>
                  <a:pt x="138" y="0"/>
                </a:cubicBezTo>
                <a:cubicBezTo>
                  <a:pt x="146" y="0"/>
                  <a:pt x="152" y="6"/>
                  <a:pt x="152" y="14"/>
                </a:cubicBezTo>
                <a:cubicBezTo>
                  <a:pt x="152" y="79"/>
                  <a:pt x="152" y="79"/>
                  <a:pt x="152" y="79"/>
                </a:cubicBezTo>
                <a:cubicBezTo>
                  <a:pt x="152" y="87"/>
                  <a:pt x="146" y="93"/>
                  <a:pt x="138" y="93"/>
                </a:cubicBezTo>
                <a:cubicBezTo>
                  <a:pt x="38" y="93"/>
                  <a:pt x="38" y="93"/>
                  <a:pt x="38" y="93"/>
                </a:cubicBezTo>
                <a:cubicBezTo>
                  <a:pt x="30" y="93"/>
                  <a:pt x="24" y="87"/>
                  <a:pt x="24" y="79"/>
                </a:cubicBezTo>
                <a:close/>
                <a:moveTo>
                  <a:pt x="35" y="79"/>
                </a:moveTo>
                <a:cubicBezTo>
                  <a:pt x="35" y="80"/>
                  <a:pt x="37" y="82"/>
                  <a:pt x="38" y="82"/>
                </a:cubicBezTo>
                <a:cubicBezTo>
                  <a:pt x="138" y="82"/>
                  <a:pt x="138" y="82"/>
                  <a:pt x="138" y="82"/>
                </a:cubicBezTo>
                <a:cubicBezTo>
                  <a:pt x="139" y="82"/>
                  <a:pt x="141" y="80"/>
                  <a:pt x="141" y="79"/>
                </a:cubicBezTo>
                <a:cubicBezTo>
                  <a:pt x="141" y="14"/>
                  <a:pt x="141" y="14"/>
                  <a:pt x="141" y="14"/>
                </a:cubicBezTo>
                <a:cubicBezTo>
                  <a:pt x="141" y="13"/>
                  <a:pt x="139" y="11"/>
                  <a:pt x="138" y="11"/>
                </a:cubicBezTo>
                <a:cubicBezTo>
                  <a:pt x="38" y="11"/>
                  <a:pt x="38" y="11"/>
                  <a:pt x="38" y="11"/>
                </a:cubicBezTo>
                <a:cubicBezTo>
                  <a:pt x="37" y="11"/>
                  <a:pt x="35" y="13"/>
                  <a:pt x="35" y="14"/>
                </a:cubicBezTo>
                <a:lnTo>
                  <a:pt x="35" y="79"/>
                </a:lnTo>
                <a:close/>
                <a:moveTo>
                  <a:pt x="97" y="107"/>
                </a:moveTo>
                <a:cubicBezTo>
                  <a:pt x="97" y="106"/>
                  <a:pt x="96" y="105"/>
                  <a:pt x="95" y="105"/>
                </a:cubicBezTo>
                <a:cubicBezTo>
                  <a:pt x="81" y="105"/>
                  <a:pt x="81" y="105"/>
                  <a:pt x="81" y="105"/>
                </a:cubicBezTo>
                <a:cubicBezTo>
                  <a:pt x="80" y="105"/>
                  <a:pt x="79" y="106"/>
                  <a:pt x="79" y="107"/>
                </a:cubicBezTo>
                <a:cubicBezTo>
                  <a:pt x="79" y="107"/>
                  <a:pt x="80" y="108"/>
                  <a:pt x="81" y="108"/>
                </a:cubicBezTo>
                <a:cubicBezTo>
                  <a:pt x="95" y="108"/>
                  <a:pt x="95" y="108"/>
                  <a:pt x="95" y="108"/>
                </a:cubicBezTo>
                <a:cubicBezTo>
                  <a:pt x="96" y="108"/>
                  <a:pt x="97" y="107"/>
                  <a:pt x="97" y="107"/>
                </a:cubicBezTo>
                <a:close/>
              </a:path>
            </a:pathLst>
          </a:custGeom>
          <a:solidFill>
            <a:schemeClr val="tx1"/>
          </a:solidFill>
          <a:ln>
            <a:noFill/>
          </a:ln>
        </p:spPr>
        <p:txBody>
          <a:bodyPr vert="horz" wrap="square" lIns="121867" tIns="60934" rIns="121867" bIns="60934" numCol="1" anchor="t" anchorCtr="0" compatLnSpc="1">
            <a:prstTxWarp prst="textNoShape">
              <a:avLst/>
            </a:prstTxWarp>
          </a:bodyPr>
          <a:lstStyle/>
          <a:p>
            <a:pPr algn="ctr" fontAlgn="base">
              <a:spcBef>
                <a:spcPct val="0"/>
              </a:spcBef>
              <a:spcAft>
                <a:spcPct val="0"/>
              </a:spcAft>
              <a:defRPr/>
            </a:pPr>
            <a:endParaRPr lang="en-US" sz="2932" kern="0">
              <a:solidFill>
                <a:srgbClr val="000000"/>
              </a:solidFill>
              <a:latin typeface="微软雅黑"/>
              <a:ea typeface="微软雅黑"/>
              <a:sym typeface="Gill Sans" charset="0"/>
            </a:endParaRPr>
          </a:p>
        </p:txBody>
      </p:sp>
      <p:grpSp>
        <p:nvGrpSpPr>
          <p:cNvPr id="114" name="组合 113"/>
          <p:cNvGrpSpPr/>
          <p:nvPr/>
        </p:nvGrpSpPr>
        <p:grpSpPr>
          <a:xfrm>
            <a:off x="10498027" y="1748177"/>
            <a:ext cx="817636" cy="817634"/>
            <a:chOff x="304800" y="673100"/>
            <a:chExt cx="4000500" cy="4000500"/>
          </a:xfrm>
          <a:effectLst>
            <a:outerShdw blurRad="444500" dist="254000" dir="8100000" algn="tr" rotWithShape="0">
              <a:prstClr val="black">
                <a:alpha val="50000"/>
              </a:prstClr>
            </a:outerShdw>
          </a:effectLst>
        </p:grpSpPr>
        <p:sp>
          <p:nvSpPr>
            <p:cNvPr id="115" name="同心圆 11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712">
                <a:defRPr/>
              </a:pPr>
              <a:endParaRPr lang="zh-CN" altLang="en-US" kern="0">
                <a:solidFill>
                  <a:sysClr val="windowText" lastClr="000000"/>
                </a:solidFill>
                <a:latin typeface="Calibri"/>
                <a:ea typeface="宋体"/>
              </a:endParaRPr>
            </a:p>
          </p:txBody>
        </p:sp>
        <p:sp>
          <p:nvSpPr>
            <p:cNvPr id="116" name="椭圆 11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712">
                <a:defRPr/>
              </a:pPr>
              <a:endParaRPr lang="zh-CN" altLang="en-US" kern="0">
                <a:solidFill>
                  <a:sysClr val="window" lastClr="FFFFFF"/>
                </a:solidFill>
                <a:latin typeface="Calibri"/>
                <a:ea typeface="宋体"/>
              </a:endParaRPr>
            </a:p>
          </p:txBody>
        </p:sp>
      </p:grpSp>
      <p:grpSp>
        <p:nvGrpSpPr>
          <p:cNvPr id="117" name="组合 116"/>
          <p:cNvGrpSpPr/>
          <p:nvPr/>
        </p:nvGrpSpPr>
        <p:grpSpPr>
          <a:xfrm>
            <a:off x="10662119" y="1979056"/>
            <a:ext cx="489450" cy="416518"/>
            <a:chOff x="5933005" y="2830391"/>
            <a:chExt cx="500408" cy="425843"/>
          </a:xfrm>
          <a:solidFill>
            <a:srgbClr val="C00000"/>
          </a:solidFill>
        </p:grpSpPr>
        <p:sp>
          <p:nvSpPr>
            <p:cNvPr id="118" name="Freeform 16"/>
            <p:cNvSpPr>
              <a:spLocks noEditPoints="1"/>
            </p:cNvSpPr>
            <p:nvPr/>
          </p:nvSpPr>
          <p:spPr bwMode="auto">
            <a:xfrm>
              <a:off x="5933005" y="2830391"/>
              <a:ext cx="467486" cy="425843"/>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7" rIns="91412" bIns="45707" numCol="1" anchor="t" anchorCtr="0" compatLnSpc="1">
              <a:prstTxWarp prst="textNoShape">
                <a:avLst/>
              </a:prstTxWarp>
            </a:bodyPr>
            <a:lstStyle/>
            <a:p>
              <a:pPr defTabSz="1218712">
                <a:defRPr/>
              </a:pPr>
              <a:endParaRPr lang="zh-CN" altLang="en-US" kern="0">
                <a:solidFill>
                  <a:sysClr val="windowText" lastClr="000000"/>
                </a:solidFill>
              </a:endParaRPr>
            </a:p>
          </p:txBody>
        </p:sp>
        <p:sp>
          <p:nvSpPr>
            <p:cNvPr id="119" name="Freeform 17"/>
            <p:cNvSpPr>
              <a:spLocks noEditPoints="1"/>
            </p:cNvSpPr>
            <p:nvPr/>
          </p:nvSpPr>
          <p:spPr bwMode="auto">
            <a:xfrm>
              <a:off x="5986776" y="2830391"/>
              <a:ext cx="446637" cy="413496"/>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7" rIns="91412" bIns="45707" numCol="1" anchor="t" anchorCtr="0" compatLnSpc="1">
              <a:prstTxWarp prst="textNoShape">
                <a:avLst/>
              </a:prstTxWarp>
            </a:bodyPr>
            <a:lstStyle/>
            <a:p>
              <a:pPr defTabSz="1218712">
                <a:defRPr/>
              </a:pPr>
              <a:endParaRPr lang="zh-CN" altLang="en-US" kern="0">
                <a:solidFill>
                  <a:sysClr val="windowText" lastClr="000000"/>
                </a:solidFill>
              </a:endParaRPr>
            </a:p>
          </p:txBody>
        </p:sp>
      </p:grpSp>
    </p:spTree>
    <p:extLst>
      <p:ext uri="{BB962C8B-B14F-4D97-AF65-F5344CB8AC3E}">
        <p14:creationId xmlns:p14="http://schemas.microsoft.com/office/powerpoint/2010/main" val="160438304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p:cNvPicPr>
            <a:picLocks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88" y="0"/>
            <a:ext cx="121896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5" name="矩形 24"/>
          <p:cNvSpPr/>
          <p:nvPr/>
        </p:nvSpPr>
        <p:spPr>
          <a:xfrm>
            <a:off x="-388" y="1797669"/>
            <a:ext cx="12189600" cy="3454200"/>
          </a:xfrm>
          <a:prstGeom prst="rect">
            <a:avLst/>
          </a:prstGeom>
          <a:solidFill>
            <a:schemeClr val="tx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198"/>
          </a:p>
        </p:txBody>
      </p:sp>
      <p:cxnSp>
        <p:nvCxnSpPr>
          <p:cNvPr id="26" name="直接连接符 25"/>
          <p:cNvCxnSpPr/>
          <p:nvPr/>
        </p:nvCxnSpPr>
        <p:spPr>
          <a:xfrm>
            <a:off x="4367120" y="2181321"/>
            <a:ext cx="0" cy="2686899"/>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27" name="TextBox 10"/>
          <p:cNvSpPr txBox="1"/>
          <p:nvPr/>
        </p:nvSpPr>
        <p:spPr>
          <a:xfrm>
            <a:off x="4986246" y="2421350"/>
            <a:ext cx="6004710" cy="912558"/>
          </a:xfrm>
          <a:prstGeom prst="rect">
            <a:avLst/>
          </a:prstGeom>
          <a:noFill/>
        </p:spPr>
        <p:txBody>
          <a:bodyPr wrap="square" rtlCol="0">
            <a:spAutoFit/>
          </a:bodyPr>
          <a:lstStyle/>
          <a:p>
            <a:pPr lvl="0"/>
            <a:r>
              <a:rPr lang="zh-CN" altLang="en-US" sz="2665" b="1" dirty="0" smtClean="0">
                <a:solidFill>
                  <a:prstClr val="white"/>
                </a:solidFill>
                <a:latin typeface="微软雅黑" panose="020B0503020204020204" pitchFamily="34" charset="-122"/>
                <a:ea typeface="微软雅黑" panose="020B0503020204020204" pitchFamily="34" charset="-122"/>
              </a:rPr>
              <a:t>第一部分 </a:t>
            </a:r>
            <a:r>
              <a:rPr lang="en-US" altLang="zh-CN" sz="3198" b="1" dirty="0" smtClean="0">
                <a:solidFill>
                  <a:prstClr val="white"/>
                </a:solidFill>
                <a:latin typeface="微软雅黑" panose="020B0503020204020204" pitchFamily="34" charset="-122"/>
                <a:ea typeface="微软雅黑" panose="020B0503020204020204" pitchFamily="34" charset="-122"/>
              </a:rPr>
              <a:t>| </a:t>
            </a:r>
            <a:r>
              <a:rPr lang="zh-CN" altLang="en-US" sz="5330" b="1" dirty="0" smtClean="0">
                <a:solidFill>
                  <a:prstClr val="white"/>
                </a:solidFill>
                <a:latin typeface="微软雅黑" panose="020B0503020204020204" pitchFamily="34" charset="-122"/>
                <a:ea typeface="微软雅黑" panose="020B0503020204020204" pitchFamily="34" charset="-122"/>
              </a:rPr>
              <a:t>年度</a:t>
            </a:r>
            <a:r>
              <a:rPr lang="zh-CN" altLang="en-US" sz="5330" b="1" dirty="0">
                <a:solidFill>
                  <a:prstClr val="white"/>
                </a:solidFill>
                <a:latin typeface="微软雅黑" panose="020B0503020204020204" pitchFamily="34" charset="-122"/>
                <a:ea typeface="微软雅黑" panose="020B0503020204020204" pitchFamily="34" charset="-122"/>
              </a:rPr>
              <a:t>工作概述</a:t>
            </a:r>
            <a:endParaRPr lang="zh-CN" altLang="en-US" sz="12793" b="1" dirty="0">
              <a:solidFill>
                <a:prstClr val="white"/>
              </a:solidFill>
              <a:latin typeface="微软雅黑" panose="020B0503020204020204" pitchFamily="34" charset="-122"/>
              <a:ea typeface="微软雅黑" panose="020B0503020204020204" pitchFamily="34" charset="-122"/>
            </a:endParaRPr>
          </a:p>
        </p:txBody>
      </p:sp>
      <p:grpSp>
        <p:nvGrpSpPr>
          <p:cNvPr id="3" name="组合 2"/>
          <p:cNvGrpSpPr/>
          <p:nvPr/>
        </p:nvGrpSpPr>
        <p:grpSpPr>
          <a:xfrm>
            <a:off x="1575944" y="2565269"/>
            <a:ext cx="1919001" cy="1919000"/>
            <a:chOff x="1575944" y="2565269"/>
            <a:chExt cx="1919001" cy="1919000"/>
          </a:xfrm>
        </p:grpSpPr>
        <p:sp>
          <p:nvSpPr>
            <p:cNvPr id="30" name="椭圆 29"/>
            <p:cNvSpPr/>
            <p:nvPr/>
          </p:nvSpPr>
          <p:spPr bwMode="auto">
            <a:xfrm>
              <a:off x="1575944" y="2565269"/>
              <a:ext cx="1919001" cy="1919000"/>
            </a:xfrm>
            <a:prstGeom prst="ellipse">
              <a:avLst/>
            </a:prstGeom>
            <a:gradFill flip="none" rotWithShape="1">
              <a:gsLst>
                <a:gs pos="100000">
                  <a:schemeClr val="bg1"/>
                </a:gs>
                <a:gs pos="0">
                  <a:srgbClr val="E0E0E0"/>
                </a:gs>
              </a:gsLst>
              <a:lin ang="8100000" scaled="0"/>
              <a:tileRect/>
            </a:gradFill>
            <a:ln w="63500">
              <a:gradFill>
                <a:gsLst>
                  <a:gs pos="100000">
                    <a:schemeClr val="bg1">
                      <a:lumMod val="85000"/>
                    </a:schemeClr>
                  </a:gs>
                  <a:gs pos="0">
                    <a:schemeClr val="bg1"/>
                  </a:gs>
                </a:gsLst>
                <a:lin ang="8100000" scaled="0"/>
              </a:gradFill>
            </a:ln>
            <a:effectLst>
              <a:outerShdw blurRad="254000" dist="279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198">
                <a:solidFill>
                  <a:prstClr val="white"/>
                </a:solidFill>
              </a:endParaRPr>
            </a:p>
          </p:txBody>
        </p:sp>
        <p:sp>
          <p:nvSpPr>
            <p:cNvPr id="34" name="KSO_Shape"/>
            <p:cNvSpPr>
              <a:spLocks/>
            </p:cNvSpPr>
            <p:nvPr/>
          </p:nvSpPr>
          <p:spPr bwMode="auto">
            <a:xfrm>
              <a:off x="1993908" y="3063566"/>
              <a:ext cx="1083072" cy="922406"/>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7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7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7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7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7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chemeClr val="tx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dirty="0">
                <a:solidFill>
                  <a:srgbClr val="FFFFFF"/>
                </a:solidFill>
                <a:ea typeface="微软雅黑" pitchFamily="34" charset="-122"/>
              </a:endParaRPr>
            </a:p>
          </p:txBody>
        </p:sp>
      </p:grpSp>
      <p:sp>
        <p:nvSpPr>
          <p:cNvPr id="65" name="文本框 9"/>
          <p:cNvSpPr txBox="1"/>
          <p:nvPr/>
        </p:nvSpPr>
        <p:spPr>
          <a:xfrm>
            <a:off x="5070890"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公司简介</a:t>
            </a:r>
            <a:endParaRPr lang="zh-CN" altLang="en-US" sz="2000" dirty="0">
              <a:solidFill>
                <a:schemeClr val="bg1"/>
              </a:solidFill>
              <a:latin typeface="微软雅黑" pitchFamily="34" charset="-122"/>
              <a:ea typeface="微软雅黑" pitchFamily="34" charset="-122"/>
            </a:endParaRPr>
          </a:p>
        </p:txBody>
      </p:sp>
      <p:sp>
        <p:nvSpPr>
          <p:cNvPr id="69" name="文本框 9"/>
          <p:cNvSpPr txBox="1"/>
          <p:nvPr/>
        </p:nvSpPr>
        <p:spPr>
          <a:xfrm>
            <a:off x="5070890"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组织架构</a:t>
            </a:r>
            <a:endParaRPr lang="zh-CN" altLang="en-US" sz="2000" dirty="0">
              <a:solidFill>
                <a:schemeClr val="bg1"/>
              </a:solidFill>
              <a:latin typeface="微软雅黑" pitchFamily="34" charset="-122"/>
              <a:ea typeface="微软雅黑" pitchFamily="34" charset="-122"/>
            </a:endParaRPr>
          </a:p>
        </p:txBody>
      </p:sp>
      <p:sp>
        <p:nvSpPr>
          <p:cNvPr id="70" name="文本框 9"/>
          <p:cNvSpPr txBox="1"/>
          <p:nvPr/>
        </p:nvSpPr>
        <p:spPr>
          <a:xfrm>
            <a:off x="5070890"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重点工作回顾</a:t>
            </a:r>
            <a:endParaRPr lang="zh-CN" altLang="en-US" sz="2000" dirty="0">
              <a:solidFill>
                <a:schemeClr val="bg1"/>
              </a:solidFill>
              <a:latin typeface="微软雅黑" pitchFamily="34" charset="-122"/>
              <a:ea typeface="微软雅黑" pitchFamily="34" charset="-122"/>
            </a:endParaRPr>
          </a:p>
        </p:txBody>
      </p:sp>
      <p:sp>
        <p:nvSpPr>
          <p:cNvPr id="71" name="文本框 9"/>
          <p:cNvSpPr txBox="1"/>
          <p:nvPr/>
        </p:nvSpPr>
        <p:spPr>
          <a:xfrm>
            <a:off x="7102524"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国际市场分布</a:t>
            </a:r>
            <a:endParaRPr lang="zh-CN" altLang="en-US" sz="2000" dirty="0">
              <a:solidFill>
                <a:schemeClr val="bg1"/>
              </a:solidFill>
              <a:latin typeface="微软雅黑" pitchFamily="34" charset="-122"/>
              <a:ea typeface="微软雅黑" pitchFamily="34" charset="-122"/>
            </a:endParaRPr>
          </a:p>
        </p:txBody>
      </p:sp>
      <p:sp>
        <p:nvSpPr>
          <p:cNvPr id="72" name="文本框 9"/>
          <p:cNvSpPr txBox="1"/>
          <p:nvPr/>
        </p:nvSpPr>
        <p:spPr>
          <a:xfrm>
            <a:off x="7102524"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团队成员介绍</a:t>
            </a:r>
            <a:endParaRPr lang="zh-CN" altLang="en-US" sz="2000" dirty="0">
              <a:solidFill>
                <a:schemeClr val="bg1"/>
              </a:solidFill>
              <a:latin typeface="微软雅黑" pitchFamily="34" charset="-122"/>
              <a:ea typeface="微软雅黑" pitchFamily="34" charset="-122"/>
            </a:endParaRPr>
          </a:p>
        </p:txBody>
      </p:sp>
      <p:sp>
        <p:nvSpPr>
          <p:cNvPr id="73" name="文本框 9"/>
          <p:cNvSpPr txBox="1"/>
          <p:nvPr/>
        </p:nvSpPr>
        <p:spPr>
          <a:xfrm>
            <a:off x="7102524" y="4489375"/>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团队建设情况</a:t>
            </a:r>
            <a:endParaRPr lang="zh-CN" altLang="en-US" sz="2000" dirty="0">
              <a:solidFill>
                <a:schemeClr val="bg1"/>
              </a:solidFill>
              <a:latin typeface="微软雅黑" pitchFamily="34" charset="-122"/>
              <a:ea typeface="微软雅黑" pitchFamily="34" charset="-122"/>
            </a:endParaRPr>
          </a:p>
        </p:txBody>
      </p:sp>
      <p:sp>
        <p:nvSpPr>
          <p:cNvPr id="74" name="文本框 9"/>
          <p:cNvSpPr txBox="1"/>
          <p:nvPr/>
        </p:nvSpPr>
        <p:spPr>
          <a:xfrm>
            <a:off x="9134158" y="3516044"/>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国内市场分布</a:t>
            </a:r>
            <a:endParaRPr lang="zh-CN" altLang="en-US" sz="2000" dirty="0">
              <a:solidFill>
                <a:schemeClr val="bg1"/>
              </a:solidFill>
              <a:latin typeface="微软雅黑" pitchFamily="34" charset="-122"/>
              <a:ea typeface="微软雅黑" pitchFamily="34" charset="-122"/>
            </a:endParaRPr>
          </a:p>
        </p:txBody>
      </p:sp>
      <p:sp>
        <p:nvSpPr>
          <p:cNvPr id="75" name="文本框 9"/>
          <p:cNvSpPr txBox="1"/>
          <p:nvPr/>
        </p:nvSpPr>
        <p:spPr>
          <a:xfrm>
            <a:off x="9134158" y="4002710"/>
            <a:ext cx="1815610" cy="307777"/>
          </a:xfrm>
          <a:prstGeom prst="rect">
            <a:avLst/>
          </a:prstGeom>
          <a:noFill/>
        </p:spPr>
        <p:txBody>
          <a:bodyPr wrap="square" lIns="0" tIns="0" rIns="0" bIns="0" rtlCol="0">
            <a:spAutoFit/>
          </a:bodyPr>
          <a:lstStyle/>
          <a:p>
            <a:pPr marL="228543" lvl="1" indent="-228543">
              <a:buFont typeface="Wingdings" pitchFamily="2" charset="2"/>
              <a:buChar char="l"/>
            </a:pPr>
            <a:r>
              <a:rPr lang="zh-CN" altLang="en-US" sz="2000" dirty="0" smtClean="0">
                <a:solidFill>
                  <a:schemeClr val="bg1"/>
                </a:solidFill>
                <a:latin typeface="微软雅黑" pitchFamily="34" charset="-122"/>
                <a:ea typeface="微软雅黑" pitchFamily="34" charset="-122"/>
              </a:rPr>
              <a:t>年度工作概述</a:t>
            </a:r>
            <a:endParaRPr lang="zh-CN" altLang="en-US" sz="2000"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1256156307"/>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计划实施阶段</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0" name="组合 59"/>
          <p:cNvGrpSpPr/>
          <p:nvPr/>
        </p:nvGrpSpPr>
        <p:grpSpPr>
          <a:xfrm>
            <a:off x="316187" y="3950602"/>
            <a:ext cx="3170486" cy="1616604"/>
            <a:chOff x="316187" y="4399752"/>
            <a:chExt cx="3170486" cy="1616604"/>
          </a:xfrm>
        </p:grpSpPr>
        <p:sp>
          <p:nvSpPr>
            <p:cNvPr id="61" name="TextBox 27"/>
            <p:cNvSpPr txBox="1"/>
            <p:nvPr/>
          </p:nvSpPr>
          <p:spPr>
            <a:xfrm>
              <a:off x="1540058" y="4399752"/>
              <a:ext cx="748924" cy="430887"/>
            </a:xfrm>
            <a:prstGeom prst="rect">
              <a:avLst/>
            </a:prstGeom>
            <a:noFill/>
          </p:spPr>
          <p:txBody>
            <a:bodyPr wrap="none" rtlCol="0">
              <a:spAutoFit/>
            </a:bodyPr>
            <a:lstStyle/>
            <a:p>
              <a:pPr algn="ctr"/>
              <a:r>
                <a:rPr lang="zh-CN" altLang="en-US" sz="2200" dirty="0" smtClean="0">
                  <a:latin typeface="微软雅黑" panose="020B0503020204020204" pitchFamily="34" charset="-122"/>
                  <a:ea typeface="微软雅黑" panose="020B0503020204020204" pitchFamily="34" charset="-122"/>
                </a:rPr>
                <a:t>实施</a:t>
              </a:r>
            </a:p>
          </p:txBody>
        </p:sp>
        <p:sp>
          <p:nvSpPr>
            <p:cNvPr id="62" name="Rectangle 28"/>
            <p:cNvSpPr/>
            <p:nvPr/>
          </p:nvSpPr>
          <p:spPr>
            <a:xfrm>
              <a:off x="316187" y="4795509"/>
              <a:ext cx="3170486" cy="1220847"/>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63" name="组合 62"/>
          <p:cNvGrpSpPr/>
          <p:nvPr/>
        </p:nvGrpSpPr>
        <p:grpSpPr>
          <a:xfrm>
            <a:off x="3002941" y="1484784"/>
            <a:ext cx="3170486" cy="1616604"/>
            <a:chOff x="3002941" y="1977894"/>
            <a:chExt cx="3170486" cy="1616604"/>
          </a:xfrm>
        </p:grpSpPr>
        <p:sp>
          <p:nvSpPr>
            <p:cNvPr id="64" name="TextBox 27"/>
            <p:cNvSpPr txBox="1"/>
            <p:nvPr/>
          </p:nvSpPr>
          <p:spPr>
            <a:xfrm>
              <a:off x="4226812" y="1977894"/>
              <a:ext cx="748924" cy="430887"/>
            </a:xfrm>
            <a:prstGeom prst="rect">
              <a:avLst/>
            </a:prstGeom>
            <a:noFill/>
          </p:spPr>
          <p:txBody>
            <a:bodyPr wrap="none" rtlCol="0">
              <a:spAutoFit/>
            </a:bodyPr>
            <a:lstStyle/>
            <a:p>
              <a:pPr algn="ctr"/>
              <a:r>
                <a:rPr lang="zh-CN" altLang="en-US" sz="2200" dirty="0" smtClean="0">
                  <a:latin typeface="微软雅黑" panose="020B0503020204020204" pitchFamily="34" charset="-122"/>
                  <a:ea typeface="微软雅黑" panose="020B0503020204020204" pitchFamily="34" charset="-122"/>
                </a:rPr>
                <a:t>调整</a:t>
              </a:r>
              <a:endParaRPr lang="en-US" sz="2200" dirty="0">
                <a:latin typeface="微软雅黑" panose="020B0503020204020204" pitchFamily="34" charset="-122"/>
                <a:ea typeface="微软雅黑" panose="020B0503020204020204" pitchFamily="34" charset="-122"/>
              </a:endParaRPr>
            </a:p>
          </p:txBody>
        </p:sp>
        <p:sp>
          <p:nvSpPr>
            <p:cNvPr id="65" name="Rectangle 28"/>
            <p:cNvSpPr/>
            <p:nvPr/>
          </p:nvSpPr>
          <p:spPr>
            <a:xfrm>
              <a:off x="3002941" y="2373651"/>
              <a:ext cx="3170486" cy="1220847"/>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66" name="组合 65"/>
          <p:cNvGrpSpPr/>
          <p:nvPr/>
        </p:nvGrpSpPr>
        <p:grpSpPr>
          <a:xfrm>
            <a:off x="6033699" y="3950602"/>
            <a:ext cx="3170486" cy="1616604"/>
            <a:chOff x="6033699" y="4399752"/>
            <a:chExt cx="3170486" cy="1616604"/>
          </a:xfrm>
        </p:grpSpPr>
        <p:sp>
          <p:nvSpPr>
            <p:cNvPr id="67" name="TextBox 27"/>
            <p:cNvSpPr txBox="1"/>
            <p:nvPr/>
          </p:nvSpPr>
          <p:spPr>
            <a:xfrm>
              <a:off x="7257572" y="4399752"/>
              <a:ext cx="748924" cy="430887"/>
            </a:xfrm>
            <a:prstGeom prst="rect">
              <a:avLst/>
            </a:prstGeom>
            <a:noFill/>
          </p:spPr>
          <p:txBody>
            <a:bodyPr wrap="none" rtlCol="0">
              <a:spAutoFit/>
            </a:bodyPr>
            <a:lstStyle/>
            <a:p>
              <a:pPr algn="ctr"/>
              <a:r>
                <a:rPr lang="zh-CN" altLang="en-US" sz="2200" dirty="0" smtClean="0">
                  <a:latin typeface="微软雅黑" panose="020B0503020204020204" pitchFamily="34" charset="-122"/>
                  <a:ea typeface="微软雅黑" panose="020B0503020204020204" pitchFamily="34" charset="-122"/>
                </a:rPr>
                <a:t>深化</a:t>
              </a:r>
              <a:endParaRPr lang="zh-CN" altLang="en-US" sz="2200" dirty="0">
                <a:latin typeface="微软雅黑" panose="020B0503020204020204" pitchFamily="34" charset="-122"/>
                <a:ea typeface="微软雅黑" panose="020B0503020204020204" pitchFamily="34" charset="-122"/>
              </a:endParaRPr>
            </a:p>
          </p:txBody>
        </p:sp>
        <p:sp>
          <p:nvSpPr>
            <p:cNvPr id="68" name="Rectangle 28"/>
            <p:cNvSpPr/>
            <p:nvPr/>
          </p:nvSpPr>
          <p:spPr>
            <a:xfrm>
              <a:off x="6033699" y="4795509"/>
              <a:ext cx="3170486" cy="1220847"/>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69" name="组合 68"/>
          <p:cNvGrpSpPr/>
          <p:nvPr/>
        </p:nvGrpSpPr>
        <p:grpSpPr>
          <a:xfrm>
            <a:off x="8608227" y="1484784"/>
            <a:ext cx="3170486" cy="1616604"/>
            <a:chOff x="8608227" y="1977894"/>
            <a:chExt cx="3170486" cy="1616604"/>
          </a:xfrm>
        </p:grpSpPr>
        <p:sp>
          <p:nvSpPr>
            <p:cNvPr id="70" name="TextBox 27"/>
            <p:cNvSpPr txBox="1"/>
            <p:nvPr/>
          </p:nvSpPr>
          <p:spPr>
            <a:xfrm>
              <a:off x="9832098" y="1977894"/>
              <a:ext cx="748924" cy="430887"/>
            </a:xfrm>
            <a:prstGeom prst="rect">
              <a:avLst/>
            </a:prstGeom>
            <a:noFill/>
          </p:spPr>
          <p:txBody>
            <a:bodyPr wrap="none" rtlCol="0">
              <a:spAutoFit/>
            </a:bodyPr>
            <a:lstStyle/>
            <a:p>
              <a:pPr algn="ctr"/>
              <a:r>
                <a:rPr lang="zh-CN" altLang="en-US" sz="2200" dirty="0" smtClean="0">
                  <a:latin typeface="微软雅黑" panose="020B0503020204020204" pitchFamily="34" charset="-122"/>
                  <a:ea typeface="微软雅黑" panose="020B0503020204020204" pitchFamily="34" charset="-122"/>
                </a:rPr>
                <a:t>冲刺</a:t>
              </a:r>
              <a:endParaRPr lang="zh-CN" altLang="en-US" sz="2200" dirty="0">
                <a:latin typeface="微软雅黑" panose="020B0503020204020204" pitchFamily="34" charset="-122"/>
                <a:ea typeface="微软雅黑" panose="020B0503020204020204" pitchFamily="34" charset="-122"/>
              </a:endParaRPr>
            </a:p>
          </p:txBody>
        </p:sp>
        <p:sp>
          <p:nvSpPr>
            <p:cNvPr id="71" name="Rectangle 28"/>
            <p:cNvSpPr/>
            <p:nvPr/>
          </p:nvSpPr>
          <p:spPr>
            <a:xfrm>
              <a:off x="8608227" y="2373651"/>
              <a:ext cx="3170486" cy="1220847"/>
            </a:xfrm>
            <a:prstGeom prst="rect">
              <a:avLst/>
            </a:prstGeom>
          </p:spPr>
          <p:txBody>
            <a:bodyPr wrap="square">
              <a:spAutoFit/>
            </a:bodyPr>
            <a:lstStyle/>
            <a:p>
              <a:pPr algn="ctr">
                <a:lnSpc>
                  <a:spcPts val="2200"/>
                </a:lnSpc>
              </a:pPr>
              <a:r>
                <a:rPr lang="zh-CN" altLang="en-US" sz="14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400" dirty="0">
                  <a:solidFill>
                    <a:srgbClr val="3F3F3F"/>
                  </a:solidFill>
                  <a:latin typeface="微软雅黑" panose="020B0503020204020204" pitchFamily="34" charset="-122"/>
                  <a:ea typeface="微软雅黑" panose="020B0503020204020204" pitchFamily="34" charset="-122"/>
                </a:rPr>
                <a:t>200</a:t>
              </a:r>
              <a:r>
                <a:rPr lang="zh-CN" altLang="en-US" sz="1400" dirty="0">
                  <a:solidFill>
                    <a:srgbClr val="3F3F3F"/>
                  </a:solidFill>
                  <a:latin typeface="微软雅黑" panose="020B0503020204020204" pitchFamily="34" charset="-122"/>
                  <a:ea typeface="微软雅黑" panose="020B0503020204020204" pitchFamily="34" charset="-122"/>
                </a:rPr>
                <a:t>字以内。</a:t>
              </a:r>
            </a:p>
          </p:txBody>
        </p:sp>
      </p:grpSp>
      <p:grpSp>
        <p:nvGrpSpPr>
          <p:cNvPr id="72" name="组合 71"/>
          <p:cNvGrpSpPr/>
          <p:nvPr/>
        </p:nvGrpSpPr>
        <p:grpSpPr>
          <a:xfrm>
            <a:off x="768544" y="1664246"/>
            <a:ext cx="2209225" cy="2114549"/>
            <a:chOff x="768544" y="1805676"/>
            <a:chExt cx="2209225" cy="2114549"/>
          </a:xfrm>
        </p:grpSpPr>
        <p:grpSp>
          <p:nvGrpSpPr>
            <p:cNvPr id="73" name="组合 72"/>
            <p:cNvGrpSpPr/>
            <p:nvPr/>
          </p:nvGrpSpPr>
          <p:grpSpPr>
            <a:xfrm>
              <a:off x="768544" y="1805676"/>
              <a:ext cx="2209225" cy="2114549"/>
              <a:chOff x="768544" y="2113396"/>
              <a:chExt cx="2209225" cy="2114549"/>
            </a:xfrm>
          </p:grpSpPr>
          <p:sp>
            <p:nvSpPr>
              <p:cNvPr id="75" name="Donut 1"/>
              <p:cNvSpPr/>
              <p:nvPr/>
            </p:nvSpPr>
            <p:spPr>
              <a:xfrm>
                <a:off x="768544" y="211339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椭圆 75"/>
              <p:cNvSpPr/>
              <p:nvPr/>
            </p:nvSpPr>
            <p:spPr>
              <a:xfrm>
                <a:off x="1246214" y="2605261"/>
                <a:ext cx="1143596" cy="114437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77" name="Oval 30"/>
              <p:cNvSpPr/>
              <p:nvPr/>
            </p:nvSpPr>
            <p:spPr>
              <a:xfrm>
                <a:off x="2332122" y="3579233"/>
                <a:ext cx="645647" cy="645647"/>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01</a:t>
                </a:r>
              </a:p>
            </p:txBody>
          </p:sp>
        </p:grpSp>
        <p:sp>
          <p:nvSpPr>
            <p:cNvPr id="74" name="MH_Other_12"/>
            <p:cNvSpPr>
              <a:spLocks/>
            </p:cNvSpPr>
            <p:nvPr>
              <p:custDataLst>
                <p:tags r:id="rId2"/>
              </p:custDataLst>
            </p:nvPr>
          </p:nvSpPr>
          <p:spPr bwMode="auto">
            <a:xfrm>
              <a:off x="1508748" y="2553685"/>
              <a:ext cx="618528" cy="618530"/>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7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7"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7"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7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7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ea"/>
              </a:endParaRPr>
            </a:p>
          </p:txBody>
        </p:sp>
      </p:grpSp>
      <p:grpSp>
        <p:nvGrpSpPr>
          <p:cNvPr id="78" name="组合 77"/>
          <p:cNvGrpSpPr/>
          <p:nvPr/>
        </p:nvGrpSpPr>
        <p:grpSpPr>
          <a:xfrm>
            <a:off x="3583773" y="3131096"/>
            <a:ext cx="2209225" cy="2114549"/>
            <a:chOff x="3583773" y="3272526"/>
            <a:chExt cx="2209225" cy="2114549"/>
          </a:xfrm>
        </p:grpSpPr>
        <p:grpSp>
          <p:nvGrpSpPr>
            <p:cNvPr id="79" name="组合 78"/>
            <p:cNvGrpSpPr/>
            <p:nvPr/>
          </p:nvGrpSpPr>
          <p:grpSpPr>
            <a:xfrm>
              <a:off x="3583773" y="3272526"/>
              <a:ext cx="2209225" cy="2114549"/>
              <a:chOff x="3583773" y="3580246"/>
              <a:chExt cx="2209225" cy="2114549"/>
            </a:xfrm>
          </p:grpSpPr>
          <p:sp>
            <p:nvSpPr>
              <p:cNvPr id="81" name="Donut 1"/>
              <p:cNvSpPr/>
              <p:nvPr/>
            </p:nvSpPr>
            <p:spPr>
              <a:xfrm>
                <a:off x="3583773" y="358024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椭圆 81"/>
              <p:cNvSpPr/>
              <p:nvPr/>
            </p:nvSpPr>
            <p:spPr>
              <a:xfrm>
                <a:off x="4061443" y="4072111"/>
                <a:ext cx="1143596" cy="114437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83" name="Oval 30"/>
              <p:cNvSpPr/>
              <p:nvPr/>
            </p:nvSpPr>
            <p:spPr>
              <a:xfrm>
                <a:off x="5147351" y="5046083"/>
                <a:ext cx="645647" cy="645647"/>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02</a:t>
                </a:r>
              </a:p>
            </p:txBody>
          </p:sp>
        </p:grpSp>
        <p:sp>
          <p:nvSpPr>
            <p:cNvPr id="80" name="KSO_Shape"/>
            <p:cNvSpPr>
              <a:spLocks/>
            </p:cNvSpPr>
            <p:nvPr/>
          </p:nvSpPr>
          <p:spPr bwMode="auto">
            <a:xfrm>
              <a:off x="4362492" y="3960596"/>
              <a:ext cx="541498" cy="738407"/>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7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grpSp>
        <p:nvGrpSpPr>
          <p:cNvPr id="84" name="组合 83"/>
          <p:cNvGrpSpPr/>
          <p:nvPr/>
        </p:nvGrpSpPr>
        <p:grpSpPr>
          <a:xfrm>
            <a:off x="6399002" y="1664246"/>
            <a:ext cx="2209225" cy="2114549"/>
            <a:chOff x="6399002" y="1805676"/>
            <a:chExt cx="2209225" cy="2114549"/>
          </a:xfrm>
        </p:grpSpPr>
        <p:grpSp>
          <p:nvGrpSpPr>
            <p:cNvPr id="85" name="组合 84"/>
            <p:cNvGrpSpPr/>
            <p:nvPr/>
          </p:nvGrpSpPr>
          <p:grpSpPr>
            <a:xfrm>
              <a:off x="6399002" y="1805676"/>
              <a:ext cx="2209225" cy="2114549"/>
              <a:chOff x="6399002" y="2113396"/>
              <a:chExt cx="2209225" cy="2114549"/>
            </a:xfrm>
          </p:grpSpPr>
          <p:sp>
            <p:nvSpPr>
              <p:cNvPr id="87" name="Donut 1"/>
              <p:cNvSpPr/>
              <p:nvPr/>
            </p:nvSpPr>
            <p:spPr>
              <a:xfrm>
                <a:off x="6399002" y="211339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椭圆 87"/>
              <p:cNvSpPr/>
              <p:nvPr/>
            </p:nvSpPr>
            <p:spPr>
              <a:xfrm>
                <a:off x="6876672" y="2605261"/>
                <a:ext cx="1143596" cy="1144374"/>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89" name="Oval 30"/>
              <p:cNvSpPr/>
              <p:nvPr/>
            </p:nvSpPr>
            <p:spPr>
              <a:xfrm>
                <a:off x="7962580" y="3579233"/>
                <a:ext cx="645647" cy="645647"/>
              </a:xfrm>
              <a:prstGeom prst="ellipse">
                <a:avLst/>
              </a:prstGeom>
              <a:solidFill>
                <a:schemeClr val="tx2"/>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03</a:t>
                </a:r>
              </a:p>
            </p:txBody>
          </p:sp>
        </p:grpSp>
        <p:sp>
          <p:nvSpPr>
            <p:cNvPr id="86" name="MH_Other_6"/>
            <p:cNvSpPr/>
            <p:nvPr>
              <p:custDataLst>
                <p:tags r:id="rId1"/>
              </p:custDataLst>
            </p:nvPr>
          </p:nvSpPr>
          <p:spPr>
            <a:xfrm>
              <a:off x="7115032" y="2641063"/>
              <a:ext cx="668010" cy="457330"/>
            </a:xfrm>
            <a:custGeom>
              <a:avLst/>
              <a:gdLst>
                <a:gd name="connsiteX0" fmla="*/ 1720704 w 1721074"/>
                <a:gd name="connsiteY0" fmla="*/ 0 h 1180530"/>
                <a:gd name="connsiteX1" fmla="*/ 1721074 w 1721074"/>
                <a:gd name="connsiteY1" fmla="*/ 328961 h 1180530"/>
                <a:gd name="connsiteX2" fmla="*/ 1609393 w 1721074"/>
                <a:gd name="connsiteY2" fmla="*/ 253106 h 1180530"/>
                <a:gd name="connsiteX3" fmla="*/ 1153934 w 1721074"/>
                <a:gd name="connsiteY3" fmla="*/ 933995 h 1180530"/>
                <a:gd name="connsiteX4" fmla="*/ 899597 w 1721074"/>
                <a:gd name="connsiteY4" fmla="*/ 519521 h 1180530"/>
                <a:gd name="connsiteX5" fmla="*/ 532223 w 1721074"/>
                <a:gd name="connsiteY5" fmla="*/ 1009354 h 1180530"/>
                <a:gd name="connsiteX6" fmla="*/ 292017 w 1721074"/>
                <a:gd name="connsiteY6" fmla="*/ 792697 h 1180530"/>
                <a:gd name="connsiteX7" fmla="*/ 0 w 1721074"/>
                <a:gd name="connsiteY7" fmla="*/ 1180530 h 1180530"/>
                <a:gd name="connsiteX8" fmla="*/ 0 w 1721074"/>
                <a:gd name="connsiteY8" fmla="*/ 996382 h 1180530"/>
                <a:gd name="connsiteX9" fmla="*/ 277886 w 1721074"/>
                <a:gd name="connsiteY9" fmla="*/ 613720 h 1180530"/>
                <a:gd name="connsiteX10" fmla="*/ 503963 w 1721074"/>
                <a:gd name="connsiteY10" fmla="*/ 839796 h 1180530"/>
                <a:gd name="connsiteX11" fmla="*/ 923147 w 1721074"/>
                <a:gd name="connsiteY11" fmla="*/ 316994 h 1180530"/>
                <a:gd name="connsiteX12" fmla="*/ 1158644 w 1721074"/>
                <a:gd name="connsiteY12" fmla="*/ 731468 h 1180530"/>
                <a:gd name="connsiteX13" fmla="*/ 1529274 w 1721074"/>
                <a:gd name="connsiteY13" fmla="*/ 198688 h 1180530"/>
                <a:gd name="connsiteX14" fmla="*/ 1414772 w 1721074"/>
                <a:gd name="connsiteY14" fmla="*/ 120917 h 11805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21074" h="1180530">
                  <a:moveTo>
                    <a:pt x="1720704" y="0"/>
                  </a:moveTo>
                  <a:lnTo>
                    <a:pt x="1721074" y="328961"/>
                  </a:lnTo>
                  <a:lnTo>
                    <a:pt x="1609393" y="253106"/>
                  </a:lnTo>
                  <a:lnTo>
                    <a:pt x="1153934" y="933995"/>
                  </a:lnTo>
                  <a:lnTo>
                    <a:pt x="899597" y="519521"/>
                  </a:lnTo>
                  <a:lnTo>
                    <a:pt x="532223" y="1009354"/>
                  </a:lnTo>
                  <a:lnTo>
                    <a:pt x="292017" y="792697"/>
                  </a:lnTo>
                  <a:lnTo>
                    <a:pt x="0" y="1180530"/>
                  </a:lnTo>
                  <a:lnTo>
                    <a:pt x="0" y="996382"/>
                  </a:lnTo>
                  <a:lnTo>
                    <a:pt x="277886" y="613720"/>
                  </a:lnTo>
                  <a:lnTo>
                    <a:pt x="503963" y="839796"/>
                  </a:lnTo>
                  <a:lnTo>
                    <a:pt x="923147" y="316994"/>
                  </a:lnTo>
                  <a:lnTo>
                    <a:pt x="1158644" y="731468"/>
                  </a:lnTo>
                  <a:lnTo>
                    <a:pt x="1529274" y="198688"/>
                  </a:lnTo>
                  <a:lnTo>
                    <a:pt x="1414772" y="120917"/>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51435" tIns="25718" rIns="51435" bIns="25718"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latin typeface="+mn-ea"/>
              </a:endParaRPr>
            </a:p>
          </p:txBody>
        </p:sp>
      </p:grpSp>
      <p:grpSp>
        <p:nvGrpSpPr>
          <p:cNvPr id="90" name="组合 89"/>
          <p:cNvGrpSpPr/>
          <p:nvPr/>
        </p:nvGrpSpPr>
        <p:grpSpPr>
          <a:xfrm>
            <a:off x="9214231" y="3131096"/>
            <a:ext cx="2209225" cy="2114549"/>
            <a:chOff x="9214231" y="3272526"/>
            <a:chExt cx="2209225" cy="2114549"/>
          </a:xfrm>
        </p:grpSpPr>
        <p:grpSp>
          <p:nvGrpSpPr>
            <p:cNvPr id="91" name="组合 90"/>
            <p:cNvGrpSpPr/>
            <p:nvPr/>
          </p:nvGrpSpPr>
          <p:grpSpPr>
            <a:xfrm>
              <a:off x="9214231" y="3272526"/>
              <a:ext cx="2209225" cy="2114549"/>
              <a:chOff x="9214231" y="3580246"/>
              <a:chExt cx="2209225" cy="2114549"/>
            </a:xfrm>
          </p:grpSpPr>
          <p:sp>
            <p:nvSpPr>
              <p:cNvPr id="93" name="Donut 1"/>
              <p:cNvSpPr/>
              <p:nvPr/>
            </p:nvSpPr>
            <p:spPr>
              <a:xfrm>
                <a:off x="9214231" y="3580246"/>
                <a:ext cx="2114549" cy="2114549"/>
              </a:xfrm>
              <a:prstGeom prst="donut">
                <a:avLst>
                  <a:gd name="adj" fmla="val 19602"/>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椭圆 93"/>
              <p:cNvSpPr/>
              <p:nvPr/>
            </p:nvSpPr>
            <p:spPr>
              <a:xfrm>
                <a:off x="9691901" y="4072111"/>
                <a:ext cx="1143596" cy="1144374"/>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sp>
          <p:sp>
            <p:nvSpPr>
              <p:cNvPr id="95" name="Oval 30"/>
              <p:cNvSpPr/>
              <p:nvPr/>
            </p:nvSpPr>
            <p:spPr>
              <a:xfrm>
                <a:off x="10777809" y="5046083"/>
                <a:ext cx="645647" cy="645647"/>
              </a:xfrm>
              <a:prstGeom prst="ellipse">
                <a:avLst/>
              </a:prstGeom>
              <a:solidFill>
                <a:schemeClr val="tx1"/>
              </a:solidFill>
              <a:ln w="120650">
                <a:gradFill flip="none" rotWithShape="1">
                  <a:gsLst>
                    <a:gs pos="0">
                      <a:schemeClr val="bg1">
                        <a:lumMod val="78000"/>
                      </a:schemeClr>
                    </a:gs>
                    <a:gs pos="100000">
                      <a:schemeClr val="bg1">
                        <a:lumMod val="98000"/>
                      </a:schemeClr>
                    </a:gs>
                  </a:gsLst>
                  <a:lin ang="5400000" scaled="1"/>
                  <a:tileRect/>
                </a:gradFill>
              </a:ln>
              <a:effectLst>
                <a:innerShdw blurRad="330200" dist="165100" dir="16200000">
                  <a:prstClr val="black">
                    <a:alpha val="5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04</a:t>
                </a:r>
              </a:p>
            </p:txBody>
          </p:sp>
        </p:grpSp>
        <p:sp>
          <p:nvSpPr>
            <p:cNvPr id="92" name="KSO_Shape"/>
            <p:cNvSpPr>
              <a:spLocks/>
            </p:cNvSpPr>
            <p:nvPr/>
          </p:nvSpPr>
          <p:spPr bwMode="auto">
            <a:xfrm>
              <a:off x="9925312" y="4092032"/>
              <a:ext cx="675541" cy="487516"/>
            </a:xfrm>
            <a:custGeom>
              <a:avLst/>
              <a:gdLst>
                <a:gd name="T0" fmla="*/ 2881614 w 3362326"/>
                <a:gd name="T1" fmla="*/ 2245619 h 2424113"/>
                <a:gd name="T2" fmla="*/ 3207949 w 3362326"/>
                <a:gd name="T3" fmla="*/ 953766 h 2424113"/>
                <a:gd name="T4" fmla="*/ 3300702 w 3362326"/>
                <a:gd name="T5" fmla="*/ 1054704 h 2424113"/>
                <a:gd name="T6" fmla="*/ 3357879 w 3362326"/>
                <a:gd name="T7" fmla="*/ 1578442 h 2424113"/>
                <a:gd name="T8" fmla="*/ 2754348 w 3362326"/>
                <a:gd name="T9" fmla="*/ 1274991 h 2424113"/>
                <a:gd name="T10" fmla="*/ 2862031 w 3362326"/>
                <a:gd name="T11" fmla="*/ 1038516 h 2424113"/>
                <a:gd name="T12" fmla="*/ 2811207 w 3362326"/>
                <a:gd name="T13" fmla="*/ 1366725 h 2424113"/>
                <a:gd name="T14" fmla="*/ 3041820 w 3362326"/>
                <a:gd name="T15" fmla="*/ 999791 h 2424113"/>
                <a:gd name="T16" fmla="*/ 3170149 w 3362326"/>
                <a:gd name="T17" fmla="*/ 942974 h 2424113"/>
                <a:gd name="T18" fmla="*/ 296683 w 3362326"/>
                <a:gd name="T19" fmla="*/ 978524 h 2424113"/>
                <a:gd name="T20" fmla="*/ 498389 w 3362326"/>
                <a:gd name="T21" fmla="*/ 1265469 h 2424113"/>
                <a:gd name="T22" fmla="*/ 488542 w 3362326"/>
                <a:gd name="T23" fmla="*/ 1028041 h 2424113"/>
                <a:gd name="T24" fmla="*/ 582566 w 3362326"/>
                <a:gd name="T25" fmla="*/ 1187067 h 2424113"/>
                <a:gd name="T26" fmla="*/ 319871 w 3362326"/>
                <a:gd name="T27" fmla="*/ 2147887 h 2424113"/>
                <a:gd name="T28" fmla="*/ 37800 w 3362326"/>
                <a:gd name="T29" fmla="*/ 1105808 h 2424113"/>
                <a:gd name="T30" fmla="*/ 124836 w 3362326"/>
                <a:gd name="T31" fmla="*/ 975985 h 2424113"/>
                <a:gd name="T32" fmla="*/ 1545327 w 3362326"/>
                <a:gd name="T33" fmla="*/ 746198 h 2424113"/>
                <a:gd name="T34" fmla="*/ 1656547 w 3362326"/>
                <a:gd name="T35" fmla="*/ 809752 h 2424113"/>
                <a:gd name="T36" fmla="*/ 1802720 w 3362326"/>
                <a:gd name="T37" fmla="*/ 881250 h 2424113"/>
                <a:gd name="T38" fmla="*/ 1889154 w 3362326"/>
                <a:gd name="T39" fmla="*/ 667392 h 2424113"/>
                <a:gd name="T40" fmla="*/ 2073778 w 3362326"/>
                <a:gd name="T41" fmla="*/ 739843 h 2424113"/>
                <a:gd name="T42" fmla="*/ 2280963 w 3362326"/>
                <a:gd name="T43" fmla="*/ 997553 h 2424113"/>
                <a:gd name="T44" fmla="*/ 2456054 w 3362326"/>
                <a:gd name="T45" fmla="*/ 821509 h 2424113"/>
                <a:gd name="T46" fmla="*/ 2536132 w 3362326"/>
                <a:gd name="T47" fmla="*/ 819603 h 2424113"/>
                <a:gd name="T48" fmla="*/ 2596190 w 3362326"/>
                <a:gd name="T49" fmla="*/ 876801 h 2424113"/>
                <a:gd name="T50" fmla="*/ 2598415 w 3362326"/>
                <a:gd name="T51" fmla="*/ 956879 h 2424113"/>
                <a:gd name="T52" fmla="*/ 2382332 w 3362326"/>
                <a:gd name="T53" fmla="*/ 1195206 h 2424113"/>
                <a:gd name="T54" fmla="*/ 2241242 w 3362326"/>
                <a:gd name="T55" fmla="*/ 1268610 h 2424113"/>
                <a:gd name="T56" fmla="*/ 2118265 w 3362326"/>
                <a:gd name="T57" fmla="*/ 1192028 h 2424113"/>
                <a:gd name="T58" fmla="*/ 1363246 w 3362326"/>
                <a:gd name="T59" fmla="*/ 1018526 h 2424113"/>
                <a:gd name="T60" fmla="*/ 1307636 w 3362326"/>
                <a:gd name="T61" fmla="*/ 1409700 h 2424113"/>
                <a:gd name="T62" fmla="*/ 1157013 w 3362326"/>
                <a:gd name="T63" fmla="*/ 999778 h 2424113"/>
                <a:gd name="T64" fmla="*/ 1245989 w 3362326"/>
                <a:gd name="T65" fmla="*/ 780199 h 2424113"/>
                <a:gd name="T66" fmla="*/ 1499569 w 3362326"/>
                <a:gd name="T67" fmla="*/ 668027 h 2424113"/>
                <a:gd name="T68" fmla="*/ 3142462 w 3362326"/>
                <a:gd name="T69" fmla="*/ 282872 h 2424113"/>
                <a:gd name="T70" fmla="*/ 3244523 w 3362326"/>
                <a:gd name="T71" fmla="*/ 440586 h 2424113"/>
                <a:gd name="T72" fmla="*/ 3210503 w 3362326"/>
                <a:gd name="T73" fmla="*/ 656690 h 2424113"/>
                <a:gd name="T74" fmla="*/ 3038811 w 3362326"/>
                <a:gd name="T75" fmla="*/ 831222 h 2424113"/>
                <a:gd name="T76" fmla="*/ 2904319 w 3362326"/>
                <a:gd name="T77" fmla="*/ 826780 h 2424113"/>
                <a:gd name="T78" fmla="*/ 2817519 w 3362326"/>
                <a:gd name="T79" fmla="*/ 691913 h 2424113"/>
                <a:gd name="T80" fmla="*/ 2807981 w 3362326"/>
                <a:gd name="T81" fmla="*/ 429797 h 2424113"/>
                <a:gd name="T82" fmla="*/ 2910678 w 3362326"/>
                <a:gd name="T83" fmla="*/ 280651 h 2424113"/>
                <a:gd name="T84" fmla="*/ 375153 w 3362326"/>
                <a:gd name="T85" fmla="*/ 248918 h 2424113"/>
                <a:gd name="T86" fmla="*/ 514634 w 3362326"/>
                <a:gd name="T87" fmla="*/ 342213 h 2424113"/>
                <a:gd name="T88" fmla="*/ 561340 w 3362326"/>
                <a:gd name="T89" fmla="*/ 566885 h 2424113"/>
                <a:gd name="T90" fmla="*/ 510821 w 3362326"/>
                <a:gd name="T91" fmla="*/ 773785 h 2424113"/>
                <a:gd name="T92" fmla="*/ 418682 w 3362326"/>
                <a:gd name="T93" fmla="*/ 842646 h 2424113"/>
                <a:gd name="T94" fmla="*/ 241709 w 3362326"/>
                <a:gd name="T95" fmla="*/ 778862 h 2424113"/>
                <a:gd name="T96" fmla="*/ 117162 w 3362326"/>
                <a:gd name="T97" fmla="*/ 551970 h 2424113"/>
                <a:gd name="T98" fmla="*/ 148299 w 3362326"/>
                <a:gd name="T99" fmla="*/ 359984 h 2424113"/>
                <a:gd name="T100" fmla="*/ 297311 w 3362326"/>
                <a:gd name="T101" fmla="*/ 250822 h 2424113"/>
                <a:gd name="T102" fmla="*/ 1834594 w 3362326"/>
                <a:gd name="T103" fmla="*/ 43475 h 2424113"/>
                <a:gd name="T104" fmla="*/ 1934457 w 3362326"/>
                <a:gd name="T105" fmla="*/ 205318 h 2424113"/>
                <a:gd name="T106" fmla="*/ 1973258 w 3362326"/>
                <a:gd name="T107" fmla="*/ 288461 h 2424113"/>
                <a:gd name="T108" fmla="*/ 1942726 w 3362326"/>
                <a:gd name="T109" fmla="*/ 390961 h 2424113"/>
                <a:gd name="T110" fmla="*/ 1864808 w 3362326"/>
                <a:gd name="T111" fmla="*/ 532812 h 2424113"/>
                <a:gd name="T112" fmla="*/ 1729325 w 3362326"/>
                <a:gd name="T113" fmla="*/ 622301 h 2424113"/>
                <a:gd name="T114" fmla="*/ 1571262 w 3362326"/>
                <a:gd name="T115" fmla="*/ 579778 h 2424113"/>
                <a:gd name="T116" fmla="*/ 1478714 w 3362326"/>
                <a:gd name="T117" fmla="*/ 436341 h 2424113"/>
                <a:gd name="T118" fmla="*/ 1416379 w 3362326"/>
                <a:gd name="T119" fmla="*/ 348438 h 2424113"/>
                <a:gd name="T120" fmla="*/ 1429418 w 3362326"/>
                <a:gd name="T121" fmla="*/ 264978 h 2424113"/>
                <a:gd name="T122" fmla="*/ 1483484 w 3362326"/>
                <a:gd name="T123" fmla="*/ 132965 h 2424113"/>
                <a:gd name="T124" fmla="*/ 1621829 w 3362326"/>
                <a:gd name="T125" fmla="*/ 11107 h 2424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62326" h="2424113">
                  <a:moveTo>
                    <a:pt x="860805" y="1460500"/>
                  </a:moveTo>
                  <a:lnTo>
                    <a:pt x="965275" y="1460500"/>
                  </a:lnTo>
                  <a:lnTo>
                    <a:pt x="961464" y="1465582"/>
                  </a:lnTo>
                  <a:lnTo>
                    <a:pt x="957654" y="1470664"/>
                  </a:lnTo>
                  <a:lnTo>
                    <a:pt x="953843" y="1476380"/>
                  </a:lnTo>
                  <a:lnTo>
                    <a:pt x="949715" y="1482415"/>
                  </a:lnTo>
                  <a:lnTo>
                    <a:pt x="483570" y="2244666"/>
                  </a:lnTo>
                  <a:lnTo>
                    <a:pt x="483570" y="2248795"/>
                  </a:lnTo>
                  <a:lnTo>
                    <a:pt x="483570" y="2251971"/>
                  </a:lnTo>
                  <a:lnTo>
                    <a:pt x="483888" y="2255147"/>
                  </a:lnTo>
                  <a:lnTo>
                    <a:pt x="484205" y="2257371"/>
                  </a:lnTo>
                  <a:lnTo>
                    <a:pt x="2880661" y="2259594"/>
                  </a:lnTo>
                  <a:lnTo>
                    <a:pt x="2880978" y="2256735"/>
                  </a:lnTo>
                  <a:lnTo>
                    <a:pt x="2881614" y="2253877"/>
                  </a:lnTo>
                  <a:lnTo>
                    <a:pt x="2881931" y="2250066"/>
                  </a:lnTo>
                  <a:lnTo>
                    <a:pt x="2881614" y="2245619"/>
                  </a:lnTo>
                  <a:lnTo>
                    <a:pt x="2422137" y="1485273"/>
                  </a:lnTo>
                  <a:lnTo>
                    <a:pt x="2411023" y="1471934"/>
                  </a:lnTo>
                  <a:lnTo>
                    <a:pt x="2401179" y="1460500"/>
                  </a:lnTo>
                  <a:lnTo>
                    <a:pt x="2509460" y="1460500"/>
                  </a:lnTo>
                  <a:lnTo>
                    <a:pt x="3024188" y="2273251"/>
                  </a:lnTo>
                  <a:lnTo>
                    <a:pt x="3024188" y="2423478"/>
                  </a:lnTo>
                  <a:lnTo>
                    <a:pt x="3021648" y="2424113"/>
                  </a:lnTo>
                  <a:lnTo>
                    <a:pt x="3018472" y="2424113"/>
                  </a:lnTo>
                  <a:lnTo>
                    <a:pt x="345441" y="2421890"/>
                  </a:lnTo>
                  <a:lnTo>
                    <a:pt x="341948" y="2421572"/>
                  </a:lnTo>
                  <a:lnTo>
                    <a:pt x="338138" y="2421255"/>
                  </a:lnTo>
                  <a:lnTo>
                    <a:pt x="338138" y="2277062"/>
                  </a:lnTo>
                  <a:lnTo>
                    <a:pt x="860805" y="1460500"/>
                  </a:lnTo>
                  <a:close/>
                  <a:moveTo>
                    <a:pt x="3185714" y="941387"/>
                  </a:moveTo>
                  <a:lnTo>
                    <a:pt x="3196514" y="947100"/>
                  </a:lnTo>
                  <a:lnTo>
                    <a:pt x="3207949" y="953766"/>
                  </a:lnTo>
                  <a:lnTo>
                    <a:pt x="3213667" y="957575"/>
                  </a:lnTo>
                  <a:lnTo>
                    <a:pt x="3219702" y="962019"/>
                  </a:lnTo>
                  <a:lnTo>
                    <a:pt x="3225420" y="966145"/>
                  </a:lnTo>
                  <a:lnTo>
                    <a:pt x="3231455" y="970906"/>
                  </a:lnTo>
                  <a:lnTo>
                    <a:pt x="3237490" y="975985"/>
                  </a:lnTo>
                  <a:lnTo>
                    <a:pt x="3243526" y="981699"/>
                  </a:lnTo>
                  <a:lnTo>
                    <a:pt x="3249243" y="987095"/>
                  </a:lnTo>
                  <a:lnTo>
                    <a:pt x="3255279" y="993443"/>
                  </a:lnTo>
                  <a:lnTo>
                    <a:pt x="3261314" y="999791"/>
                  </a:lnTo>
                  <a:lnTo>
                    <a:pt x="3267032" y="1006457"/>
                  </a:lnTo>
                  <a:lnTo>
                    <a:pt x="3273067" y="1014075"/>
                  </a:lnTo>
                  <a:lnTo>
                    <a:pt x="3278785" y="1021376"/>
                  </a:lnTo>
                  <a:lnTo>
                    <a:pt x="3284185" y="1029311"/>
                  </a:lnTo>
                  <a:lnTo>
                    <a:pt x="3289902" y="1037247"/>
                  </a:lnTo>
                  <a:lnTo>
                    <a:pt x="3295302" y="1045817"/>
                  </a:lnTo>
                  <a:lnTo>
                    <a:pt x="3300702" y="1054704"/>
                  </a:lnTo>
                  <a:lnTo>
                    <a:pt x="3305785" y="1064544"/>
                  </a:lnTo>
                  <a:lnTo>
                    <a:pt x="3310549" y="1074067"/>
                  </a:lnTo>
                  <a:lnTo>
                    <a:pt x="3315632" y="1084224"/>
                  </a:lnTo>
                  <a:lnTo>
                    <a:pt x="3320079" y="1094699"/>
                  </a:lnTo>
                  <a:lnTo>
                    <a:pt x="3324526" y="1105808"/>
                  </a:lnTo>
                  <a:lnTo>
                    <a:pt x="3328655" y="1116918"/>
                  </a:lnTo>
                  <a:lnTo>
                    <a:pt x="3332467" y="1128662"/>
                  </a:lnTo>
                  <a:lnTo>
                    <a:pt x="3335961" y="1140724"/>
                  </a:lnTo>
                  <a:lnTo>
                    <a:pt x="3339138" y="1153104"/>
                  </a:lnTo>
                  <a:lnTo>
                    <a:pt x="3342632" y="1166118"/>
                  </a:lnTo>
                  <a:lnTo>
                    <a:pt x="3345173" y="1179767"/>
                  </a:lnTo>
                  <a:lnTo>
                    <a:pt x="3347714" y="1193415"/>
                  </a:lnTo>
                  <a:lnTo>
                    <a:pt x="3350573" y="1282609"/>
                  </a:lnTo>
                  <a:lnTo>
                    <a:pt x="3353432" y="1374343"/>
                  </a:lnTo>
                  <a:lnTo>
                    <a:pt x="3355655" y="1472425"/>
                  </a:lnTo>
                  <a:lnTo>
                    <a:pt x="3357879" y="1578442"/>
                  </a:lnTo>
                  <a:lnTo>
                    <a:pt x="3359785" y="1696204"/>
                  </a:lnTo>
                  <a:lnTo>
                    <a:pt x="3361055" y="1828884"/>
                  </a:lnTo>
                  <a:lnTo>
                    <a:pt x="3362008" y="1978387"/>
                  </a:lnTo>
                  <a:lnTo>
                    <a:pt x="3362326" y="2147887"/>
                  </a:lnTo>
                  <a:lnTo>
                    <a:pt x="3042772" y="2147887"/>
                  </a:lnTo>
                  <a:lnTo>
                    <a:pt x="2678113" y="1585108"/>
                  </a:lnTo>
                  <a:lnTo>
                    <a:pt x="2686689" y="1540670"/>
                  </a:lnTo>
                  <a:lnTo>
                    <a:pt x="2694313" y="1501627"/>
                  </a:lnTo>
                  <a:lnTo>
                    <a:pt x="2701937" y="1466711"/>
                  </a:lnTo>
                  <a:lnTo>
                    <a:pt x="2708607" y="1436556"/>
                  </a:lnTo>
                  <a:lnTo>
                    <a:pt x="2715278" y="1409576"/>
                  </a:lnTo>
                  <a:lnTo>
                    <a:pt x="2720995" y="1385770"/>
                  </a:lnTo>
                  <a:lnTo>
                    <a:pt x="2727031" y="1364186"/>
                  </a:lnTo>
                  <a:lnTo>
                    <a:pt x="2732748" y="1344823"/>
                  </a:lnTo>
                  <a:lnTo>
                    <a:pt x="2743548" y="1309272"/>
                  </a:lnTo>
                  <a:lnTo>
                    <a:pt x="2754348" y="1274991"/>
                  </a:lnTo>
                  <a:lnTo>
                    <a:pt x="2759748" y="1256581"/>
                  </a:lnTo>
                  <a:lnTo>
                    <a:pt x="2765784" y="1237219"/>
                  </a:lnTo>
                  <a:lnTo>
                    <a:pt x="2771819" y="1215635"/>
                  </a:lnTo>
                  <a:lnTo>
                    <a:pt x="2778490" y="1191511"/>
                  </a:lnTo>
                  <a:lnTo>
                    <a:pt x="2779760" y="1187067"/>
                  </a:lnTo>
                  <a:lnTo>
                    <a:pt x="2784843" y="1174370"/>
                  </a:lnTo>
                  <a:lnTo>
                    <a:pt x="2792466" y="1155960"/>
                  </a:lnTo>
                  <a:lnTo>
                    <a:pt x="2797866" y="1144851"/>
                  </a:lnTo>
                  <a:lnTo>
                    <a:pt x="2803266" y="1132789"/>
                  </a:lnTo>
                  <a:lnTo>
                    <a:pt x="2809619" y="1119775"/>
                  </a:lnTo>
                  <a:lnTo>
                    <a:pt x="2816607" y="1106443"/>
                  </a:lnTo>
                  <a:lnTo>
                    <a:pt x="2824549" y="1092794"/>
                  </a:lnTo>
                  <a:lnTo>
                    <a:pt x="2833125" y="1078828"/>
                  </a:lnTo>
                  <a:lnTo>
                    <a:pt x="2842019" y="1065179"/>
                  </a:lnTo>
                  <a:lnTo>
                    <a:pt x="2851549" y="1051530"/>
                  </a:lnTo>
                  <a:lnTo>
                    <a:pt x="2862031" y="1038516"/>
                  </a:lnTo>
                  <a:lnTo>
                    <a:pt x="2867113" y="1032168"/>
                  </a:lnTo>
                  <a:lnTo>
                    <a:pt x="2872831" y="1025820"/>
                  </a:lnTo>
                  <a:lnTo>
                    <a:pt x="2873149" y="1025820"/>
                  </a:lnTo>
                  <a:lnTo>
                    <a:pt x="2873466" y="1025820"/>
                  </a:lnTo>
                  <a:lnTo>
                    <a:pt x="2873784" y="1028041"/>
                  </a:lnTo>
                  <a:lnTo>
                    <a:pt x="2873466" y="1032168"/>
                  </a:lnTo>
                  <a:lnTo>
                    <a:pt x="2873149" y="1037881"/>
                  </a:lnTo>
                  <a:lnTo>
                    <a:pt x="2870607" y="1054387"/>
                  </a:lnTo>
                  <a:lnTo>
                    <a:pt x="2866796" y="1076289"/>
                  </a:lnTo>
                  <a:lnTo>
                    <a:pt x="2856313" y="1132471"/>
                  </a:lnTo>
                  <a:lnTo>
                    <a:pt x="2843925" y="1197859"/>
                  </a:lnTo>
                  <a:lnTo>
                    <a:pt x="2819784" y="1318160"/>
                  </a:lnTo>
                  <a:lnTo>
                    <a:pt x="2815654" y="1340062"/>
                  </a:lnTo>
                  <a:lnTo>
                    <a:pt x="2812478" y="1355933"/>
                  </a:lnTo>
                  <a:lnTo>
                    <a:pt x="2811525" y="1365455"/>
                  </a:lnTo>
                  <a:lnTo>
                    <a:pt x="2811207" y="1366725"/>
                  </a:lnTo>
                  <a:lnTo>
                    <a:pt x="2811525" y="1367042"/>
                  </a:lnTo>
                  <a:lnTo>
                    <a:pt x="2811843" y="1366407"/>
                  </a:lnTo>
                  <a:lnTo>
                    <a:pt x="2828678" y="1332761"/>
                  </a:lnTo>
                  <a:lnTo>
                    <a:pt x="2846149" y="1298798"/>
                  </a:lnTo>
                  <a:lnTo>
                    <a:pt x="2864255" y="1265469"/>
                  </a:lnTo>
                  <a:lnTo>
                    <a:pt x="2882360" y="1232775"/>
                  </a:lnTo>
                  <a:lnTo>
                    <a:pt x="2901419" y="1200716"/>
                  </a:lnTo>
                  <a:lnTo>
                    <a:pt x="2920170" y="1169927"/>
                  </a:lnTo>
                  <a:lnTo>
                    <a:pt x="2938584" y="1140089"/>
                  </a:lnTo>
                  <a:lnTo>
                    <a:pt x="2957325" y="1112792"/>
                  </a:lnTo>
                  <a:lnTo>
                    <a:pt x="2974796" y="1086764"/>
                  </a:lnTo>
                  <a:lnTo>
                    <a:pt x="2991314" y="1062957"/>
                  </a:lnTo>
                  <a:lnTo>
                    <a:pt x="3007514" y="1041373"/>
                  </a:lnTo>
                  <a:lnTo>
                    <a:pt x="3022125" y="1022963"/>
                  </a:lnTo>
                  <a:lnTo>
                    <a:pt x="3035467" y="1006775"/>
                  </a:lnTo>
                  <a:lnTo>
                    <a:pt x="3041820" y="999791"/>
                  </a:lnTo>
                  <a:lnTo>
                    <a:pt x="3047537" y="993760"/>
                  </a:lnTo>
                  <a:lnTo>
                    <a:pt x="3052620" y="988682"/>
                  </a:lnTo>
                  <a:lnTo>
                    <a:pt x="3057384" y="984555"/>
                  </a:lnTo>
                  <a:lnTo>
                    <a:pt x="3062149" y="981381"/>
                  </a:lnTo>
                  <a:lnTo>
                    <a:pt x="3065643" y="978524"/>
                  </a:lnTo>
                  <a:lnTo>
                    <a:pt x="3079937" y="971224"/>
                  </a:lnTo>
                  <a:lnTo>
                    <a:pt x="3094549" y="964241"/>
                  </a:lnTo>
                  <a:lnTo>
                    <a:pt x="3109161" y="958210"/>
                  </a:lnTo>
                  <a:lnTo>
                    <a:pt x="3116784" y="955353"/>
                  </a:lnTo>
                  <a:lnTo>
                    <a:pt x="3124408" y="953131"/>
                  </a:lnTo>
                  <a:lnTo>
                    <a:pt x="3132031" y="950909"/>
                  </a:lnTo>
                  <a:lnTo>
                    <a:pt x="3139337" y="948687"/>
                  </a:lnTo>
                  <a:lnTo>
                    <a:pt x="3146961" y="946783"/>
                  </a:lnTo>
                  <a:lnTo>
                    <a:pt x="3154902" y="945196"/>
                  </a:lnTo>
                  <a:lnTo>
                    <a:pt x="3162208" y="943609"/>
                  </a:lnTo>
                  <a:lnTo>
                    <a:pt x="3170149" y="942974"/>
                  </a:lnTo>
                  <a:lnTo>
                    <a:pt x="3178090" y="942339"/>
                  </a:lnTo>
                  <a:lnTo>
                    <a:pt x="3185714" y="941387"/>
                  </a:lnTo>
                  <a:close/>
                  <a:moveTo>
                    <a:pt x="176612" y="941387"/>
                  </a:moveTo>
                  <a:lnTo>
                    <a:pt x="184236" y="942339"/>
                  </a:lnTo>
                  <a:lnTo>
                    <a:pt x="192177" y="942974"/>
                  </a:lnTo>
                  <a:lnTo>
                    <a:pt x="200118" y="943609"/>
                  </a:lnTo>
                  <a:lnTo>
                    <a:pt x="207742" y="945196"/>
                  </a:lnTo>
                  <a:lnTo>
                    <a:pt x="215047" y="946783"/>
                  </a:lnTo>
                  <a:lnTo>
                    <a:pt x="222989" y="948687"/>
                  </a:lnTo>
                  <a:lnTo>
                    <a:pt x="230295" y="950909"/>
                  </a:lnTo>
                  <a:lnTo>
                    <a:pt x="238236" y="953131"/>
                  </a:lnTo>
                  <a:lnTo>
                    <a:pt x="245542" y="955353"/>
                  </a:lnTo>
                  <a:lnTo>
                    <a:pt x="253165" y="958210"/>
                  </a:lnTo>
                  <a:lnTo>
                    <a:pt x="268095" y="964241"/>
                  </a:lnTo>
                  <a:lnTo>
                    <a:pt x="282389" y="971224"/>
                  </a:lnTo>
                  <a:lnTo>
                    <a:pt x="296683" y="978524"/>
                  </a:lnTo>
                  <a:lnTo>
                    <a:pt x="300812" y="981381"/>
                  </a:lnTo>
                  <a:lnTo>
                    <a:pt x="304624" y="984555"/>
                  </a:lnTo>
                  <a:lnTo>
                    <a:pt x="309706" y="988682"/>
                  </a:lnTo>
                  <a:lnTo>
                    <a:pt x="314789" y="993760"/>
                  </a:lnTo>
                  <a:lnTo>
                    <a:pt x="320824" y="999791"/>
                  </a:lnTo>
                  <a:lnTo>
                    <a:pt x="326859" y="1006775"/>
                  </a:lnTo>
                  <a:lnTo>
                    <a:pt x="340201" y="1022963"/>
                  </a:lnTo>
                  <a:lnTo>
                    <a:pt x="354812" y="1041373"/>
                  </a:lnTo>
                  <a:lnTo>
                    <a:pt x="371012" y="1062957"/>
                  </a:lnTo>
                  <a:lnTo>
                    <a:pt x="387530" y="1086764"/>
                  </a:lnTo>
                  <a:lnTo>
                    <a:pt x="405636" y="1112792"/>
                  </a:lnTo>
                  <a:lnTo>
                    <a:pt x="423742" y="1140089"/>
                  </a:lnTo>
                  <a:lnTo>
                    <a:pt x="442166" y="1169927"/>
                  </a:lnTo>
                  <a:lnTo>
                    <a:pt x="460907" y="1200716"/>
                  </a:lnTo>
                  <a:lnTo>
                    <a:pt x="479966" y="1232775"/>
                  </a:lnTo>
                  <a:lnTo>
                    <a:pt x="498389" y="1265469"/>
                  </a:lnTo>
                  <a:lnTo>
                    <a:pt x="516177" y="1298798"/>
                  </a:lnTo>
                  <a:lnTo>
                    <a:pt x="533966" y="1332761"/>
                  </a:lnTo>
                  <a:lnTo>
                    <a:pt x="550801" y="1366407"/>
                  </a:lnTo>
                  <a:lnTo>
                    <a:pt x="550801" y="1367042"/>
                  </a:lnTo>
                  <a:lnTo>
                    <a:pt x="551119" y="1366725"/>
                  </a:lnTo>
                  <a:lnTo>
                    <a:pt x="551119" y="1365455"/>
                  </a:lnTo>
                  <a:lnTo>
                    <a:pt x="549848" y="1355933"/>
                  </a:lnTo>
                  <a:lnTo>
                    <a:pt x="546672" y="1340062"/>
                  </a:lnTo>
                  <a:lnTo>
                    <a:pt x="542542" y="1318160"/>
                  </a:lnTo>
                  <a:lnTo>
                    <a:pt x="519036" y="1197859"/>
                  </a:lnTo>
                  <a:lnTo>
                    <a:pt x="506013" y="1132471"/>
                  </a:lnTo>
                  <a:lnTo>
                    <a:pt x="495530" y="1076289"/>
                  </a:lnTo>
                  <a:lnTo>
                    <a:pt x="491719" y="1054387"/>
                  </a:lnTo>
                  <a:lnTo>
                    <a:pt x="489495" y="1037881"/>
                  </a:lnTo>
                  <a:lnTo>
                    <a:pt x="488860" y="1032168"/>
                  </a:lnTo>
                  <a:lnTo>
                    <a:pt x="488542" y="1028041"/>
                  </a:lnTo>
                  <a:lnTo>
                    <a:pt x="488860" y="1025820"/>
                  </a:lnTo>
                  <a:lnTo>
                    <a:pt x="489177" y="1025820"/>
                  </a:lnTo>
                  <a:lnTo>
                    <a:pt x="489495" y="1025820"/>
                  </a:lnTo>
                  <a:lnTo>
                    <a:pt x="495213" y="1032168"/>
                  </a:lnTo>
                  <a:lnTo>
                    <a:pt x="500295" y="1038516"/>
                  </a:lnTo>
                  <a:lnTo>
                    <a:pt x="510777" y="1051530"/>
                  </a:lnTo>
                  <a:lnTo>
                    <a:pt x="520307" y="1065179"/>
                  </a:lnTo>
                  <a:lnTo>
                    <a:pt x="529201" y="1078828"/>
                  </a:lnTo>
                  <a:lnTo>
                    <a:pt x="537777" y="1092794"/>
                  </a:lnTo>
                  <a:lnTo>
                    <a:pt x="545719" y="1106443"/>
                  </a:lnTo>
                  <a:lnTo>
                    <a:pt x="552707" y="1119775"/>
                  </a:lnTo>
                  <a:lnTo>
                    <a:pt x="559060" y="1132789"/>
                  </a:lnTo>
                  <a:lnTo>
                    <a:pt x="565095" y="1144851"/>
                  </a:lnTo>
                  <a:lnTo>
                    <a:pt x="569860" y="1155960"/>
                  </a:lnTo>
                  <a:lnTo>
                    <a:pt x="577483" y="1174370"/>
                  </a:lnTo>
                  <a:lnTo>
                    <a:pt x="582566" y="1187067"/>
                  </a:lnTo>
                  <a:lnTo>
                    <a:pt x="584154" y="1191511"/>
                  </a:lnTo>
                  <a:lnTo>
                    <a:pt x="590507" y="1215635"/>
                  </a:lnTo>
                  <a:lnTo>
                    <a:pt x="596542" y="1237219"/>
                  </a:lnTo>
                  <a:lnTo>
                    <a:pt x="602578" y="1256581"/>
                  </a:lnTo>
                  <a:lnTo>
                    <a:pt x="607978" y="1274991"/>
                  </a:lnTo>
                  <a:lnTo>
                    <a:pt x="618778" y="1309272"/>
                  </a:lnTo>
                  <a:lnTo>
                    <a:pt x="629895" y="1344823"/>
                  </a:lnTo>
                  <a:lnTo>
                    <a:pt x="635613" y="1364186"/>
                  </a:lnTo>
                  <a:lnTo>
                    <a:pt x="641013" y="1385770"/>
                  </a:lnTo>
                  <a:lnTo>
                    <a:pt x="647366" y="1409576"/>
                  </a:lnTo>
                  <a:lnTo>
                    <a:pt x="653719" y="1436556"/>
                  </a:lnTo>
                  <a:lnTo>
                    <a:pt x="660389" y="1466711"/>
                  </a:lnTo>
                  <a:lnTo>
                    <a:pt x="668013" y="1501627"/>
                  </a:lnTo>
                  <a:lnTo>
                    <a:pt x="675636" y="1540670"/>
                  </a:lnTo>
                  <a:lnTo>
                    <a:pt x="684213" y="1585108"/>
                  </a:lnTo>
                  <a:lnTo>
                    <a:pt x="319871" y="2147887"/>
                  </a:lnTo>
                  <a:lnTo>
                    <a:pt x="0" y="2147887"/>
                  </a:lnTo>
                  <a:lnTo>
                    <a:pt x="318" y="1978387"/>
                  </a:lnTo>
                  <a:lnTo>
                    <a:pt x="953" y="1828884"/>
                  </a:lnTo>
                  <a:lnTo>
                    <a:pt x="2541" y="1696204"/>
                  </a:lnTo>
                  <a:lnTo>
                    <a:pt x="4447" y="1578442"/>
                  </a:lnTo>
                  <a:lnTo>
                    <a:pt x="6671" y="1472425"/>
                  </a:lnTo>
                  <a:lnTo>
                    <a:pt x="8894" y="1374343"/>
                  </a:lnTo>
                  <a:lnTo>
                    <a:pt x="11753" y="1282609"/>
                  </a:lnTo>
                  <a:lnTo>
                    <a:pt x="14612" y="1193415"/>
                  </a:lnTo>
                  <a:lnTo>
                    <a:pt x="17153" y="1179767"/>
                  </a:lnTo>
                  <a:lnTo>
                    <a:pt x="19694" y="1166118"/>
                  </a:lnTo>
                  <a:lnTo>
                    <a:pt x="23188" y="1153104"/>
                  </a:lnTo>
                  <a:lnTo>
                    <a:pt x="26365" y="1140724"/>
                  </a:lnTo>
                  <a:lnTo>
                    <a:pt x="29859" y="1128662"/>
                  </a:lnTo>
                  <a:lnTo>
                    <a:pt x="33671" y="1116918"/>
                  </a:lnTo>
                  <a:lnTo>
                    <a:pt x="37800" y="1105808"/>
                  </a:lnTo>
                  <a:lnTo>
                    <a:pt x="42247" y="1094699"/>
                  </a:lnTo>
                  <a:lnTo>
                    <a:pt x="46694" y="1084224"/>
                  </a:lnTo>
                  <a:lnTo>
                    <a:pt x="51777" y="1074067"/>
                  </a:lnTo>
                  <a:lnTo>
                    <a:pt x="56541" y="1064544"/>
                  </a:lnTo>
                  <a:lnTo>
                    <a:pt x="61624" y="1054704"/>
                  </a:lnTo>
                  <a:lnTo>
                    <a:pt x="67024" y="1045817"/>
                  </a:lnTo>
                  <a:lnTo>
                    <a:pt x="72424" y="1037247"/>
                  </a:lnTo>
                  <a:lnTo>
                    <a:pt x="78141" y="1029311"/>
                  </a:lnTo>
                  <a:lnTo>
                    <a:pt x="83541" y="1021376"/>
                  </a:lnTo>
                  <a:lnTo>
                    <a:pt x="89259" y="1014075"/>
                  </a:lnTo>
                  <a:lnTo>
                    <a:pt x="95294" y="1006457"/>
                  </a:lnTo>
                  <a:lnTo>
                    <a:pt x="101012" y="999791"/>
                  </a:lnTo>
                  <a:lnTo>
                    <a:pt x="107047" y="993443"/>
                  </a:lnTo>
                  <a:lnTo>
                    <a:pt x="113083" y="987095"/>
                  </a:lnTo>
                  <a:lnTo>
                    <a:pt x="118800" y="981699"/>
                  </a:lnTo>
                  <a:lnTo>
                    <a:pt x="124836" y="975985"/>
                  </a:lnTo>
                  <a:lnTo>
                    <a:pt x="130871" y="970906"/>
                  </a:lnTo>
                  <a:lnTo>
                    <a:pt x="136906" y="966145"/>
                  </a:lnTo>
                  <a:lnTo>
                    <a:pt x="142624" y="962019"/>
                  </a:lnTo>
                  <a:lnTo>
                    <a:pt x="148659" y="957575"/>
                  </a:lnTo>
                  <a:lnTo>
                    <a:pt x="154694" y="953766"/>
                  </a:lnTo>
                  <a:lnTo>
                    <a:pt x="165812" y="947100"/>
                  </a:lnTo>
                  <a:lnTo>
                    <a:pt x="176612" y="941387"/>
                  </a:lnTo>
                  <a:close/>
                  <a:moveTo>
                    <a:pt x="1531981" y="658812"/>
                  </a:moveTo>
                  <a:lnTo>
                    <a:pt x="1531981" y="659130"/>
                  </a:lnTo>
                  <a:lnTo>
                    <a:pt x="1532299" y="658812"/>
                  </a:lnTo>
                  <a:lnTo>
                    <a:pt x="1532934" y="669616"/>
                  </a:lnTo>
                  <a:lnTo>
                    <a:pt x="1534523" y="682009"/>
                  </a:lnTo>
                  <a:lnTo>
                    <a:pt x="1536430" y="695673"/>
                  </a:lnTo>
                  <a:lnTo>
                    <a:pt x="1538654" y="711244"/>
                  </a:lnTo>
                  <a:lnTo>
                    <a:pt x="1541514" y="728085"/>
                  </a:lnTo>
                  <a:lnTo>
                    <a:pt x="1545327" y="746198"/>
                  </a:lnTo>
                  <a:lnTo>
                    <a:pt x="1549458" y="765900"/>
                  </a:lnTo>
                  <a:lnTo>
                    <a:pt x="1554543" y="786873"/>
                  </a:lnTo>
                  <a:lnTo>
                    <a:pt x="1560263" y="808799"/>
                  </a:lnTo>
                  <a:lnTo>
                    <a:pt x="1566936" y="831678"/>
                  </a:lnTo>
                  <a:lnTo>
                    <a:pt x="1574562" y="855828"/>
                  </a:lnTo>
                  <a:lnTo>
                    <a:pt x="1583142" y="881250"/>
                  </a:lnTo>
                  <a:lnTo>
                    <a:pt x="1592993" y="907307"/>
                  </a:lnTo>
                  <a:lnTo>
                    <a:pt x="1604115" y="934000"/>
                  </a:lnTo>
                  <a:lnTo>
                    <a:pt x="1615872" y="961963"/>
                  </a:lnTo>
                  <a:lnTo>
                    <a:pt x="1629218" y="990245"/>
                  </a:lnTo>
                  <a:lnTo>
                    <a:pt x="1633667" y="953066"/>
                  </a:lnTo>
                  <a:lnTo>
                    <a:pt x="1638752" y="917476"/>
                  </a:lnTo>
                  <a:lnTo>
                    <a:pt x="1643518" y="884745"/>
                  </a:lnTo>
                  <a:lnTo>
                    <a:pt x="1648285" y="855193"/>
                  </a:lnTo>
                  <a:lnTo>
                    <a:pt x="1652733" y="830089"/>
                  </a:lnTo>
                  <a:lnTo>
                    <a:pt x="1656547" y="809752"/>
                  </a:lnTo>
                  <a:lnTo>
                    <a:pt x="1660678" y="788779"/>
                  </a:lnTo>
                  <a:lnTo>
                    <a:pt x="1633350" y="725225"/>
                  </a:lnTo>
                  <a:lnTo>
                    <a:pt x="1677202" y="683280"/>
                  </a:lnTo>
                  <a:lnTo>
                    <a:pt x="1708661" y="683280"/>
                  </a:lnTo>
                  <a:lnTo>
                    <a:pt x="1752831" y="725225"/>
                  </a:lnTo>
                  <a:lnTo>
                    <a:pt x="1725503" y="788779"/>
                  </a:lnTo>
                  <a:lnTo>
                    <a:pt x="1729634" y="809752"/>
                  </a:lnTo>
                  <a:lnTo>
                    <a:pt x="1737578" y="855193"/>
                  </a:lnTo>
                  <a:lnTo>
                    <a:pt x="1742344" y="884745"/>
                  </a:lnTo>
                  <a:lnTo>
                    <a:pt x="1747111" y="917476"/>
                  </a:lnTo>
                  <a:lnTo>
                    <a:pt x="1752513" y="953066"/>
                  </a:lnTo>
                  <a:lnTo>
                    <a:pt x="1756962" y="990245"/>
                  </a:lnTo>
                  <a:lnTo>
                    <a:pt x="1770308" y="961963"/>
                  </a:lnTo>
                  <a:lnTo>
                    <a:pt x="1782066" y="934000"/>
                  </a:lnTo>
                  <a:lnTo>
                    <a:pt x="1792870" y="907307"/>
                  </a:lnTo>
                  <a:lnTo>
                    <a:pt x="1802720" y="881250"/>
                  </a:lnTo>
                  <a:lnTo>
                    <a:pt x="1811618" y="855828"/>
                  </a:lnTo>
                  <a:lnTo>
                    <a:pt x="1818927" y="831678"/>
                  </a:lnTo>
                  <a:lnTo>
                    <a:pt x="1825600" y="808799"/>
                  </a:lnTo>
                  <a:lnTo>
                    <a:pt x="1831638" y="786873"/>
                  </a:lnTo>
                  <a:lnTo>
                    <a:pt x="1836404" y="765900"/>
                  </a:lnTo>
                  <a:lnTo>
                    <a:pt x="1840853" y="746198"/>
                  </a:lnTo>
                  <a:lnTo>
                    <a:pt x="1844348" y="728085"/>
                  </a:lnTo>
                  <a:lnTo>
                    <a:pt x="1847208" y="711244"/>
                  </a:lnTo>
                  <a:lnTo>
                    <a:pt x="1849750" y="695673"/>
                  </a:lnTo>
                  <a:lnTo>
                    <a:pt x="1851657" y="682009"/>
                  </a:lnTo>
                  <a:lnTo>
                    <a:pt x="1852928" y="669616"/>
                  </a:lnTo>
                  <a:lnTo>
                    <a:pt x="1853881" y="658812"/>
                  </a:lnTo>
                  <a:lnTo>
                    <a:pt x="1854199" y="659130"/>
                  </a:lnTo>
                  <a:lnTo>
                    <a:pt x="1854199" y="658812"/>
                  </a:lnTo>
                  <a:lnTo>
                    <a:pt x="1871359" y="662943"/>
                  </a:lnTo>
                  <a:lnTo>
                    <a:pt x="1889154" y="667392"/>
                  </a:lnTo>
                  <a:lnTo>
                    <a:pt x="1908220" y="673111"/>
                  </a:lnTo>
                  <a:lnTo>
                    <a:pt x="1927922" y="679467"/>
                  </a:lnTo>
                  <a:lnTo>
                    <a:pt x="1946988" y="684869"/>
                  </a:lnTo>
                  <a:lnTo>
                    <a:pt x="1964465" y="690271"/>
                  </a:lnTo>
                  <a:lnTo>
                    <a:pt x="1980354" y="695355"/>
                  </a:lnTo>
                  <a:lnTo>
                    <a:pt x="1994971" y="700122"/>
                  </a:lnTo>
                  <a:lnTo>
                    <a:pt x="2008000" y="704888"/>
                  </a:lnTo>
                  <a:lnTo>
                    <a:pt x="2019757" y="709337"/>
                  </a:lnTo>
                  <a:lnTo>
                    <a:pt x="2030243" y="713786"/>
                  </a:lnTo>
                  <a:lnTo>
                    <a:pt x="2039459" y="717917"/>
                  </a:lnTo>
                  <a:lnTo>
                    <a:pt x="2047721" y="722048"/>
                  </a:lnTo>
                  <a:lnTo>
                    <a:pt x="2054712" y="725861"/>
                  </a:lnTo>
                  <a:lnTo>
                    <a:pt x="2060749" y="729674"/>
                  </a:lnTo>
                  <a:lnTo>
                    <a:pt x="2065834" y="733170"/>
                  </a:lnTo>
                  <a:lnTo>
                    <a:pt x="2070282" y="736665"/>
                  </a:lnTo>
                  <a:lnTo>
                    <a:pt x="2073778" y="739843"/>
                  </a:lnTo>
                  <a:lnTo>
                    <a:pt x="2076638" y="743021"/>
                  </a:lnTo>
                  <a:lnTo>
                    <a:pt x="2078862" y="746198"/>
                  </a:lnTo>
                  <a:lnTo>
                    <a:pt x="2084264" y="751600"/>
                  </a:lnTo>
                  <a:lnTo>
                    <a:pt x="2089348" y="757002"/>
                  </a:lnTo>
                  <a:lnTo>
                    <a:pt x="2093797" y="763040"/>
                  </a:lnTo>
                  <a:lnTo>
                    <a:pt x="2097928" y="769395"/>
                  </a:lnTo>
                  <a:lnTo>
                    <a:pt x="2100788" y="774480"/>
                  </a:lnTo>
                  <a:lnTo>
                    <a:pt x="2109368" y="788779"/>
                  </a:lnTo>
                  <a:lnTo>
                    <a:pt x="2139238" y="838033"/>
                  </a:lnTo>
                  <a:lnTo>
                    <a:pt x="2158940" y="870446"/>
                  </a:lnTo>
                  <a:lnTo>
                    <a:pt x="2180866" y="905400"/>
                  </a:lnTo>
                  <a:lnTo>
                    <a:pt x="2203428" y="941626"/>
                  </a:lnTo>
                  <a:lnTo>
                    <a:pt x="2226942" y="977216"/>
                  </a:lnTo>
                  <a:lnTo>
                    <a:pt x="2242196" y="999778"/>
                  </a:lnTo>
                  <a:lnTo>
                    <a:pt x="2256495" y="1021068"/>
                  </a:lnTo>
                  <a:lnTo>
                    <a:pt x="2280963" y="997553"/>
                  </a:lnTo>
                  <a:lnTo>
                    <a:pt x="2305749" y="972450"/>
                  </a:lnTo>
                  <a:lnTo>
                    <a:pt x="2326086" y="951159"/>
                  </a:lnTo>
                  <a:lnTo>
                    <a:pt x="2345470" y="930186"/>
                  </a:lnTo>
                  <a:lnTo>
                    <a:pt x="2380107" y="892372"/>
                  </a:lnTo>
                  <a:lnTo>
                    <a:pt x="2405529" y="864090"/>
                  </a:lnTo>
                  <a:lnTo>
                    <a:pt x="2417286" y="850109"/>
                  </a:lnTo>
                  <a:lnTo>
                    <a:pt x="2417922" y="849791"/>
                  </a:lnTo>
                  <a:lnTo>
                    <a:pt x="2421735" y="845660"/>
                  </a:lnTo>
                  <a:lnTo>
                    <a:pt x="2425548" y="841847"/>
                  </a:lnTo>
                  <a:lnTo>
                    <a:pt x="2429679" y="838033"/>
                  </a:lnTo>
                  <a:lnTo>
                    <a:pt x="2433493" y="834856"/>
                  </a:lnTo>
                  <a:lnTo>
                    <a:pt x="2437941" y="831678"/>
                  </a:lnTo>
                  <a:lnTo>
                    <a:pt x="2442072" y="828818"/>
                  </a:lnTo>
                  <a:lnTo>
                    <a:pt x="2446521" y="826276"/>
                  </a:lnTo>
                  <a:lnTo>
                    <a:pt x="2451605" y="823734"/>
                  </a:lnTo>
                  <a:lnTo>
                    <a:pt x="2456054" y="821509"/>
                  </a:lnTo>
                  <a:lnTo>
                    <a:pt x="2460821" y="819603"/>
                  </a:lnTo>
                  <a:lnTo>
                    <a:pt x="2465587" y="818014"/>
                  </a:lnTo>
                  <a:lnTo>
                    <a:pt x="2470672" y="816425"/>
                  </a:lnTo>
                  <a:lnTo>
                    <a:pt x="2475756" y="815154"/>
                  </a:lnTo>
                  <a:lnTo>
                    <a:pt x="2480522" y="814201"/>
                  </a:lnTo>
                  <a:lnTo>
                    <a:pt x="2485607" y="813565"/>
                  </a:lnTo>
                  <a:lnTo>
                    <a:pt x="2491009" y="812930"/>
                  </a:lnTo>
                  <a:lnTo>
                    <a:pt x="2495775" y="812930"/>
                  </a:lnTo>
                  <a:lnTo>
                    <a:pt x="2500860" y="812930"/>
                  </a:lnTo>
                  <a:lnTo>
                    <a:pt x="2506262" y="812930"/>
                  </a:lnTo>
                  <a:lnTo>
                    <a:pt x="2511346" y="813565"/>
                  </a:lnTo>
                  <a:lnTo>
                    <a:pt x="2516113" y="814201"/>
                  </a:lnTo>
                  <a:lnTo>
                    <a:pt x="2521515" y="815154"/>
                  </a:lnTo>
                  <a:lnTo>
                    <a:pt x="2526281" y="816425"/>
                  </a:lnTo>
                  <a:lnTo>
                    <a:pt x="2531366" y="817696"/>
                  </a:lnTo>
                  <a:lnTo>
                    <a:pt x="2536132" y="819603"/>
                  </a:lnTo>
                  <a:lnTo>
                    <a:pt x="2541216" y="821509"/>
                  </a:lnTo>
                  <a:lnTo>
                    <a:pt x="2545983" y="823734"/>
                  </a:lnTo>
                  <a:lnTo>
                    <a:pt x="2550432" y="826276"/>
                  </a:lnTo>
                  <a:lnTo>
                    <a:pt x="2555198" y="828818"/>
                  </a:lnTo>
                  <a:lnTo>
                    <a:pt x="2559647" y="831678"/>
                  </a:lnTo>
                  <a:lnTo>
                    <a:pt x="2563778" y="835174"/>
                  </a:lnTo>
                  <a:lnTo>
                    <a:pt x="2568227" y="838351"/>
                  </a:lnTo>
                  <a:lnTo>
                    <a:pt x="2572358" y="842164"/>
                  </a:lnTo>
                  <a:lnTo>
                    <a:pt x="2576171" y="845978"/>
                  </a:lnTo>
                  <a:lnTo>
                    <a:pt x="2579666" y="850109"/>
                  </a:lnTo>
                  <a:lnTo>
                    <a:pt x="2583162" y="854240"/>
                  </a:lnTo>
                  <a:lnTo>
                    <a:pt x="2586022" y="858688"/>
                  </a:lnTo>
                  <a:lnTo>
                    <a:pt x="2589200" y="863137"/>
                  </a:lnTo>
                  <a:lnTo>
                    <a:pt x="2591742" y="867586"/>
                  </a:lnTo>
                  <a:lnTo>
                    <a:pt x="2593966" y="872035"/>
                  </a:lnTo>
                  <a:lnTo>
                    <a:pt x="2596190" y="876801"/>
                  </a:lnTo>
                  <a:lnTo>
                    <a:pt x="2598097" y="881250"/>
                  </a:lnTo>
                  <a:lnTo>
                    <a:pt x="2600004" y="886334"/>
                  </a:lnTo>
                  <a:lnTo>
                    <a:pt x="2601275" y="891419"/>
                  </a:lnTo>
                  <a:lnTo>
                    <a:pt x="2602546" y="896185"/>
                  </a:lnTo>
                  <a:lnTo>
                    <a:pt x="2603499" y="901269"/>
                  </a:lnTo>
                  <a:lnTo>
                    <a:pt x="2604452" y="906036"/>
                  </a:lnTo>
                  <a:lnTo>
                    <a:pt x="2604770" y="911438"/>
                  </a:lnTo>
                  <a:lnTo>
                    <a:pt x="2605088" y="916522"/>
                  </a:lnTo>
                  <a:lnTo>
                    <a:pt x="2605088" y="921289"/>
                  </a:lnTo>
                  <a:lnTo>
                    <a:pt x="2604770" y="926691"/>
                  </a:lnTo>
                  <a:lnTo>
                    <a:pt x="2604452" y="931775"/>
                  </a:lnTo>
                  <a:lnTo>
                    <a:pt x="2603499" y="936542"/>
                  </a:lnTo>
                  <a:lnTo>
                    <a:pt x="2602546" y="941944"/>
                  </a:lnTo>
                  <a:lnTo>
                    <a:pt x="2601275" y="947028"/>
                  </a:lnTo>
                  <a:lnTo>
                    <a:pt x="2600004" y="951795"/>
                  </a:lnTo>
                  <a:lnTo>
                    <a:pt x="2598415" y="956879"/>
                  </a:lnTo>
                  <a:lnTo>
                    <a:pt x="2596190" y="961646"/>
                  </a:lnTo>
                  <a:lnTo>
                    <a:pt x="2593966" y="966412"/>
                  </a:lnTo>
                  <a:lnTo>
                    <a:pt x="2591742" y="970861"/>
                  </a:lnTo>
                  <a:lnTo>
                    <a:pt x="2588564" y="975627"/>
                  </a:lnTo>
                  <a:lnTo>
                    <a:pt x="2585704" y="980076"/>
                  </a:lnTo>
                  <a:lnTo>
                    <a:pt x="2582844" y="984207"/>
                  </a:lnTo>
                  <a:lnTo>
                    <a:pt x="2579349" y="988656"/>
                  </a:lnTo>
                  <a:lnTo>
                    <a:pt x="2566638" y="1003273"/>
                  </a:lnTo>
                  <a:lnTo>
                    <a:pt x="2534543" y="1039181"/>
                  </a:lnTo>
                  <a:lnTo>
                    <a:pt x="2512935" y="1063014"/>
                  </a:lnTo>
                  <a:lnTo>
                    <a:pt x="2488784" y="1089071"/>
                  </a:lnTo>
                  <a:lnTo>
                    <a:pt x="2463045" y="1116399"/>
                  </a:lnTo>
                  <a:lnTo>
                    <a:pt x="2436352" y="1143409"/>
                  </a:lnTo>
                  <a:lnTo>
                    <a:pt x="2417922" y="1161204"/>
                  </a:lnTo>
                  <a:lnTo>
                    <a:pt x="2400127" y="1178682"/>
                  </a:lnTo>
                  <a:lnTo>
                    <a:pt x="2382332" y="1195206"/>
                  </a:lnTo>
                  <a:lnTo>
                    <a:pt x="2364537" y="1210776"/>
                  </a:lnTo>
                  <a:lnTo>
                    <a:pt x="2354050" y="1219038"/>
                  </a:lnTo>
                  <a:lnTo>
                    <a:pt x="2343882" y="1226983"/>
                  </a:lnTo>
                  <a:lnTo>
                    <a:pt x="2333395" y="1234927"/>
                  </a:lnTo>
                  <a:lnTo>
                    <a:pt x="2322591" y="1241918"/>
                  </a:lnTo>
                  <a:lnTo>
                    <a:pt x="2316236" y="1246049"/>
                  </a:lnTo>
                  <a:lnTo>
                    <a:pt x="2309562" y="1249862"/>
                  </a:lnTo>
                  <a:lnTo>
                    <a:pt x="2301936" y="1253357"/>
                  </a:lnTo>
                  <a:lnTo>
                    <a:pt x="2294310" y="1257171"/>
                  </a:lnTo>
                  <a:lnTo>
                    <a:pt x="2284141" y="1260984"/>
                  </a:lnTo>
                  <a:lnTo>
                    <a:pt x="2279057" y="1262891"/>
                  </a:lnTo>
                  <a:lnTo>
                    <a:pt x="2272701" y="1264797"/>
                  </a:lnTo>
                  <a:lnTo>
                    <a:pt x="2266346" y="1266068"/>
                  </a:lnTo>
                  <a:lnTo>
                    <a:pt x="2258720" y="1267339"/>
                  </a:lnTo>
                  <a:lnTo>
                    <a:pt x="2250775" y="1267975"/>
                  </a:lnTo>
                  <a:lnTo>
                    <a:pt x="2241242" y="1268610"/>
                  </a:lnTo>
                  <a:lnTo>
                    <a:pt x="2233934" y="1268293"/>
                  </a:lnTo>
                  <a:lnTo>
                    <a:pt x="2226307" y="1267657"/>
                  </a:lnTo>
                  <a:lnTo>
                    <a:pt x="2217727" y="1266068"/>
                  </a:lnTo>
                  <a:lnTo>
                    <a:pt x="2209148" y="1263844"/>
                  </a:lnTo>
                  <a:lnTo>
                    <a:pt x="2198979" y="1260666"/>
                  </a:lnTo>
                  <a:lnTo>
                    <a:pt x="2190717" y="1257171"/>
                  </a:lnTo>
                  <a:lnTo>
                    <a:pt x="2184044" y="1253357"/>
                  </a:lnTo>
                  <a:lnTo>
                    <a:pt x="2178324" y="1250180"/>
                  </a:lnTo>
                  <a:lnTo>
                    <a:pt x="2172922" y="1246684"/>
                  </a:lnTo>
                  <a:lnTo>
                    <a:pt x="2168473" y="1243824"/>
                  </a:lnTo>
                  <a:lnTo>
                    <a:pt x="2160846" y="1237787"/>
                  </a:lnTo>
                  <a:lnTo>
                    <a:pt x="2154491" y="1232067"/>
                  </a:lnTo>
                  <a:lnTo>
                    <a:pt x="2148454" y="1226347"/>
                  </a:lnTo>
                  <a:lnTo>
                    <a:pt x="2137967" y="1215225"/>
                  </a:lnTo>
                  <a:lnTo>
                    <a:pt x="2128116" y="1204103"/>
                  </a:lnTo>
                  <a:lnTo>
                    <a:pt x="2118265" y="1192028"/>
                  </a:lnTo>
                  <a:lnTo>
                    <a:pt x="2109050" y="1179953"/>
                  </a:lnTo>
                  <a:lnTo>
                    <a:pt x="2098882" y="1166924"/>
                  </a:lnTo>
                  <a:lnTo>
                    <a:pt x="2078862" y="1138961"/>
                  </a:lnTo>
                  <a:lnTo>
                    <a:pt x="2058525" y="1108773"/>
                  </a:lnTo>
                  <a:lnTo>
                    <a:pt x="2037552" y="1077313"/>
                  </a:lnTo>
                  <a:lnTo>
                    <a:pt x="2017215" y="1045219"/>
                  </a:lnTo>
                  <a:lnTo>
                    <a:pt x="2012766" y="1038546"/>
                  </a:lnTo>
                  <a:lnTo>
                    <a:pt x="2012766" y="1409700"/>
                  </a:lnTo>
                  <a:lnTo>
                    <a:pt x="1373096" y="1409700"/>
                  </a:lnTo>
                  <a:lnTo>
                    <a:pt x="1373096" y="1002002"/>
                  </a:lnTo>
                  <a:lnTo>
                    <a:pt x="1372779" y="1002002"/>
                  </a:lnTo>
                  <a:lnTo>
                    <a:pt x="1371190" y="1003591"/>
                  </a:lnTo>
                  <a:lnTo>
                    <a:pt x="1369283" y="1005815"/>
                  </a:lnTo>
                  <a:lnTo>
                    <a:pt x="1367694" y="1009311"/>
                  </a:lnTo>
                  <a:lnTo>
                    <a:pt x="1365470" y="1013124"/>
                  </a:lnTo>
                  <a:lnTo>
                    <a:pt x="1363246" y="1018526"/>
                  </a:lnTo>
                  <a:lnTo>
                    <a:pt x="1361339" y="1024882"/>
                  </a:lnTo>
                  <a:lnTo>
                    <a:pt x="1356572" y="1039181"/>
                  </a:lnTo>
                  <a:lnTo>
                    <a:pt x="1351806" y="1056658"/>
                  </a:lnTo>
                  <a:lnTo>
                    <a:pt x="1347039" y="1077313"/>
                  </a:lnTo>
                  <a:lnTo>
                    <a:pt x="1342273" y="1099557"/>
                  </a:lnTo>
                  <a:lnTo>
                    <a:pt x="1337506" y="1124025"/>
                  </a:lnTo>
                  <a:lnTo>
                    <a:pt x="1332740" y="1149765"/>
                  </a:lnTo>
                  <a:lnTo>
                    <a:pt x="1328291" y="1176775"/>
                  </a:lnTo>
                  <a:lnTo>
                    <a:pt x="1324160" y="1204421"/>
                  </a:lnTo>
                  <a:lnTo>
                    <a:pt x="1320029" y="1232702"/>
                  </a:lnTo>
                  <a:lnTo>
                    <a:pt x="1316534" y="1260984"/>
                  </a:lnTo>
                  <a:lnTo>
                    <a:pt x="1313674" y="1288948"/>
                  </a:lnTo>
                  <a:lnTo>
                    <a:pt x="1311449" y="1316276"/>
                  </a:lnTo>
                  <a:lnTo>
                    <a:pt x="1309543" y="1342333"/>
                  </a:lnTo>
                  <a:lnTo>
                    <a:pt x="1308589" y="1375699"/>
                  </a:lnTo>
                  <a:lnTo>
                    <a:pt x="1307636" y="1409700"/>
                  </a:lnTo>
                  <a:lnTo>
                    <a:pt x="1106488" y="1409700"/>
                  </a:lnTo>
                  <a:lnTo>
                    <a:pt x="1106488" y="1388409"/>
                  </a:lnTo>
                  <a:lnTo>
                    <a:pt x="1106488" y="1368072"/>
                  </a:lnTo>
                  <a:lnTo>
                    <a:pt x="1107441" y="1348688"/>
                  </a:lnTo>
                  <a:lnTo>
                    <a:pt x="1108077" y="1330893"/>
                  </a:lnTo>
                  <a:lnTo>
                    <a:pt x="1111255" y="1293396"/>
                  </a:lnTo>
                  <a:lnTo>
                    <a:pt x="1114750" y="1257171"/>
                  </a:lnTo>
                  <a:lnTo>
                    <a:pt x="1118563" y="1222534"/>
                  </a:lnTo>
                  <a:lnTo>
                    <a:pt x="1122694" y="1189486"/>
                  </a:lnTo>
                  <a:lnTo>
                    <a:pt x="1127143" y="1158345"/>
                  </a:lnTo>
                  <a:lnTo>
                    <a:pt x="1131592" y="1128156"/>
                  </a:lnTo>
                  <a:lnTo>
                    <a:pt x="1136358" y="1099875"/>
                  </a:lnTo>
                  <a:lnTo>
                    <a:pt x="1141125" y="1072865"/>
                  </a:lnTo>
                  <a:lnTo>
                    <a:pt x="1146209" y="1047125"/>
                  </a:lnTo>
                  <a:lnTo>
                    <a:pt x="1151929" y="1022975"/>
                  </a:lnTo>
                  <a:lnTo>
                    <a:pt x="1157013" y="999778"/>
                  </a:lnTo>
                  <a:lnTo>
                    <a:pt x="1162733" y="978170"/>
                  </a:lnTo>
                  <a:lnTo>
                    <a:pt x="1168135" y="957832"/>
                  </a:lnTo>
                  <a:lnTo>
                    <a:pt x="1174173" y="938448"/>
                  </a:lnTo>
                  <a:lnTo>
                    <a:pt x="1179893" y="920653"/>
                  </a:lnTo>
                  <a:lnTo>
                    <a:pt x="1185295" y="903812"/>
                  </a:lnTo>
                  <a:lnTo>
                    <a:pt x="1191332" y="887923"/>
                  </a:lnTo>
                  <a:lnTo>
                    <a:pt x="1197052" y="873306"/>
                  </a:lnTo>
                  <a:lnTo>
                    <a:pt x="1202454" y="859959"/>
                  </a:lnTo>
                  <a:lnTo>
                    <a:pt x="1208174" y="847567"/>
                  </a:lnTo>
                  <a:lnTo>
                    <a:pt x="1213258" y="835809"/>
                  </a:lnTo>
                  <a:lnTo>
                    <a:pt x="1218343" y="825005"/>
                  </a:lnTo>
                  <a:lnTo>
                    <a:pt x="1223745" y="815472"/>
                  </a:lnTo>
                  <a:lnTo>
                    <a:pt x="1228511" y="806892"/>
                  </a:lnTo>
                  <a:lnTo>
                    <a:pt x="1233278" y="798948"/>
                  </a:lnTo>
                  <a:lnTo>
                    <a:pt x="1237727" y="791957"/>
                  </a:lnTo>
                  <a:lnTo>
                    <a:pt x="1245989" y="780199"/>
                  </a:lnTo>
                  <a:lnTo>
                    <a:pt x="1252980" y="771302"/>
                  </a:lnTo>
                  <a:lnTo>
                    <a:pt x="1258700" y="764947"/>
                  </a:lnTo>
                  <a:lnTo>
                    <a:pt x="1269186" y="759545"/>
                  </a:lnTo>
                  <a:lnTo>
                    <a:pt x="1280308" y="754142"/>
                  </a:lnTo>
                  <a:lnTo>
                    <a:pt x="1292383" y="748105"/>
                  </a:lnTo>
                  <a:lnTo>
                    <a:pt x="1304776" y="742703"/>
                  </a:lnTo>
                  <a:lnTo>
                    <a:pt x="1331469" y="731263"/>
                  </a:lnTo>
                  <a:lnTo>
                    <a:pt x="1359750" y="720141"/>
                  </a:lnTo>
                  <a:lnTo>
                    <a:pt x="1388349" y="709973"/>
                  </a:lnTo>
                  <a:lnTo>
                    <a:pt x="1416949" y="699486"/>
                  </a:lnTo>
                  <a:lnTo>
                    <a:pt x="1444595" y="690271"/>
                  </a:lnTo>
                  <a:lnTo>
                    <a:pt x="1470652" y="681691"/>
                  </a:lnTo>
                  <a:lnTo>
                    <a:pt x="1477325" y="677878"/>
                  </a:lnTo>
                  <a:lnTo>
                    <a:pt x="1484316" y="674065"/>
                  </a:lnTo>
                  <a:lnTo>
                    <a:pt x="1491624" y="671205"/>
                  </a:lnTo>
                  <a:lnTo>
                    <a:pt x="1499569" y="668027"/>
                  </a:lnTo>
                  <a:lnTo>
                    <a:pt x="1507513" y="665167"/>
                  </a:lnTo>
                  <a:lnTo>
                    <a:pt x="1515139" y="662943"/>
                  </a:lnTo>
                  <a:lnTo>
                    <a:pt x="1523401" y="660718"/>
                  </a:lnTo>
                  <a:lnTo>
                    <a:pt x="1531981" y="658812"/>
                  </a:lnTo>
                  <a:close/>
                  <a:moveTo>
                    <a:pt x="3016555" y="246062"/>
                  </a:moveTo>
                  <a:lnTo>
                    <a:pt x="3026093" y="246062"/>
                  </a:lnTo>
                  <a:lnTo>
                    <a:pt x="3039447" y="247014"/>
                  </a:lnTo>
                  <a:lnTo>
                    <a:pt x="3052165" y="248600"/>
                  </a:lnTo>
                  <a:lnTo>
                    <a:pt x="3064883" y="250822"/>
                  </a:lnTo>
                  <a:lnTo>
                    <a:pt x="3076965" y="253360"/>
                  </a:lnTo>
                  <a:lnTo>
                    <a:pt x="3089047" y="256851"/>
                  </a:lnTo>
                  <a:lnTo>
                    <a:pt x="3100493" y="260976"/>
                  </a:lnTo>
                  <a:lnTo>
                    <a:pt x="3111303" y="265736"/>
                  </a:lnTo>
                  <a:lnTo>
                    <a:pt x="3122113" y="270496"/>
                  </a:lnTo>
                  <a:lnTo>
                    <a:pt x="3132605" y="276526"/>
                  </a:lnTo>
                  <a:lnTo>
                    <a:pt x="3142462" y="282872"/>
                  </a:lnTo>
                  <a:lnTo>
                    <a:pt x="3152318" y="289536"/>
                  </a:lnTo>
                  <a:lnTo>
                    <a:pt x="3161539" y="296518"/>
                  </a:lnTo>
                  <a:lnTo>
                    <a:pt x="3170123" y="304451"/>
                  </a:lnTo>
                  <a:lnTo>
                    <a:pt x="3178708" y="312384"/>
                  </a:lnTo>
                  <a:lnTo>
                    <a:pt x="3186339" y="320952"/>
                  </a:lnTo>
                  <a:lnTo>
                    <a:pt x="3194287" y="330472"/>
                  </a:lnTo>
                  <a:lnTo>
                    <a:pt x="3201282" y="339675"/>
                  </a:lnTo>
                  <a:lnTo>
                    <a:pt x="3207959" y="349512"/>
                  </a:lnTo>
                  <a:lnTo>
                    <a:pt x="3214318" y="359984"/>
                  </a:lnTo>
                  <a:lnTo>
                    <a:pt x="3220041" y="370456"/>
                  </a:lnTo>
                  <a:lnTo>
                    <a:pt x="3225128" y="381563"/>
                  </a:lnTo>
                  <a:lnTo>
                    <a:pt x="3229898" y="392669"/>
                  </a:lnTo>
                  <a:lnTo>
                    <a:pt x="3234349" y="404093"/>
                  </a:lnTo>
                  <a:lnTo>
                    <a:pt x="3238482" y="416152"/>
                  </a:lnTo>
                  <a:lnTo>
                    <a:pt x="3241980" y="428528"/>
                  </a:lnTo>
                  <a:lnTo>
                    <a:pt x="3244523" y="440586"/>
                  </a:lnTo>
                  <a:lnTo>
                    <a:pt x="3247067" y="453280"/>
                  </a:lnTo>
                  <a:lnTo>
                    <a:pt x="3248974" y="466290"/>
                  </a:lnTo>
                  <a:lnTo>
                    <a:pt x="3249928" y="479301"/>
                  </a:lnTo>
                  <a:lnTo>
                    <a:pt x="3251200" y="492629"/>
                  </a:lnTo>
                  <a:lnTo>
                    <a:pt x="3251200" y="505957"/>
                  </a:lnTo>
                  <a:lnTo>
                    <a:pt x="3251200" y="519602"/>
                  </a:lnTo>
                  <a:lnTo>
                    <a:pt x="3249292" y="530709"/>
                  </a:lnTo>
                  <a:lnTo>
                    <a:pt x="3247385" y="541498"/>
                  </a:lnTo>
                  <a:lnTo>
                    <a:pt x="3245159" y="551970"/>
                  </a:lnTo>
                  <a:lnTo>
                    <a:pt x="3242933" y="562442"/>
                  </a:lnTo>
                  <a:lnTo>
                    <a:pt x="3240390" y="572914"/>
                  </a:lnTo>
                  <a:lnTo>
                    <a:pt x="3237846" y="582751"/>
                  </a:lnTo>
                  <a:lnTo>
                    <a:pt x="3231805" y="602426"/>
                  </a:lnTo>
                  <a:lnTo>
                    <a:pt x="3225446" y="621148"/>
                  </a:lnTo>
                  <a:lnTo>
                    <a:pt x="3218133" y="639236"/>
                  </a:lnTo>
                  <a:lnTo>
                    <a:pt x="3210503" y="656690"/>
                  </a:lnTo>
                  <a:lnTo>
                    <a:pt x="3201918" y="673508"/>
                  </a:lnTo>
                  <a:lnTo>
                    <a:pt x="3193016" y="689057"/>
                  </a:lnTo>
                  <a:lnTo>
                    <a:pt x="3183795" y="704289"/>
                  </a:lnTo>
                  <a:lnTo>
                    <a:pt x="3174257" y="718252"/>
                  </a:lnTo>
                  <a:lnTo>
                    <a:pt x="3164082" y="732215"/>
                  </a:lnTo>
                  <a:lnTo>
                    <a:pt x="3153590" y="745225"/>
                  </a:lnTo>
                  <a:lnTo>
                    <a:pt x="3142780" y="756966"/>
                  </a:lnTo>
                  <a:lnTo>
                    <a:pt x="3131652" y="768390"/>
                  </a:lnTo>
                  <a:lnTo>
                    <a:pt x="3120523" y="778862"/>
                  </a:lnTo>
                  <a:lnTo>
                    <a:pt x="3109077" y="788700"/>
                  </a:lnTo>
                  <a:lnTo>
                    <a:pt x="3097631" y="797902"/>
                  </a:lnTo>
                  <a:lnTo>
                    <a:pt x="3085867" y="806153"/>
                  </a:lnTo>
                  <a:lnTo>
                    <a:pt x="3074103" y="813452"/>
                  </a:lnTo>
                  <a:lnTo>
                    <a:pt x="3062339" y="820116"/>
                  </a:lnTo>
                  <a:lnTo>
                    <a:pt x="3050575" y="826145"/>
                  </a:lnTo>
                  <a:lnTo>
                    <a:pt x="3038811" y="831222"/>
                  </a:lnTo>
                  <a:lnTo>
                    <a:pt x="3027365" y="835665"/>
                  </a:lnTo>
                  <a:lnTo>
                    <a:pt x="3015919" y="839473"/>
                  </a:lnTo>
                  <a:lnTo>
                    <a:pt x="3004472" y="842011"/>
                  </a:lnTo>
                  <a:lnTo>
                    <a:pt x="2993662" y="844233"/>
                  </a:lnTo>
                  <a:lnTo>
                    <a:pt x="2982852" y="845502"/>
                  </a:lnTo>
                  <a:lnTo>
                    <a:pt x="2972678" y="846137"/>
                  </a:lnTo>
                  <a:lnTo>
                    <a:pt x="2962503" y="845819"/>
                  </a:lnTo>
                  <a:lnTo>
                    <a:pt x="2952647" y="844550"/>
                  </a:lnTo>
                  <a:lnTo>
                    <a:pt x="2943427" y="842646"/>
                  </a:lnTo>
                  <a:lnTo>
                    <a:pt x="2937703" y="841059"/>
                  </a:lnTo>
                  <a:lnTo>
                    <a:pt x="2931662" y="839155"/>
                  </a:lnTo>
                  <a:lnTo>
                    <a:pt x="2925939" y="837251"/>
                  </a:lnTo>
                  <a:lnTo>
                    <a:pt x="2920534" y="835030"/>
                  </a:lnTo>
                  <a:lnTo>
                    <a:pt x="2914811" y="832492"/>
                  </a:lnTo>
                  <a:lnTo>
                    <a:pt x="2909724" y="829953"/>
                  </a:lnTo>
                  <a:lnTo>
                    <a:pt x="2904319" y="826780"/>
                  </a:lnTo>
                  <a:lnTo>
                    <a:pt x="2899550" y="823924"/>
                  </a:lnTo>
                  <a:lnTo>
                    <a:pt x="2894780" y="820433"/>
                  </a:lnTo>
                  <a:lnTo>
                    <a:pt x="2890329" y="817260"/>
                  </a:lnTo>
                  <a:lnTo>
                    <a:pt x="2885878" y="813452"/>
                  </a:lnTo>
                  <a:lnTo>
                    <a:pt x="2881427" y="809644"/>
                  </a:lnTo>
                  <a:lnTo>
                    <a:pt x="2873160" y="801710"/>
                  </a:lnTo>
                  <a:lnTo>
                    <a:pt x="2865529" y="793142"/>
                  </a:lnTo>
                  <a:lnTo>
                    <a:pt x="2857899" y="783622"/>
                  </a:lnTo>
                  <a:lnTo>
                    <a:pt x="2851222" y="773785"/>
                  </a:lnTo>
                  <a:lnTo>
                    <a:pt x="2845181" y="763630"/>
                  </a:lnTo>
                  <a:lnTo>
                    <a:pt x="2839458" y="752524"/>
                  </a:lnTo>
                  <a:lnTo>
                    <a:pt x="2834052" y="741417"/>
                  </a:lnTo>
                  <a:lnTo>
                    <a:pt x="2829283" y="729676"/>
                  </a:lnTo>
                  <a:lnTo>
                    <a:pt x="2825150" y="717300"/>
                  </a:lnTo>
                  <a:lnTo>
                    <a:pt x="2821017" y="704607"/>
                  </a:lnTo>
                  <a:lnTo>
                    <a:pt x="2817519" y="691913"/>
                  </a:lnTo>
                  <a:lnTo>
                    <a:pt x="2814340" y="678585"/>
                  </a:lnTo>
                  <a:lnTo>
                    <a:pt x="2811478" y="665257"/>
                  </a:lnTo>
                  <a:lnTo>
                    <a:pt x="2809253" y="651612"/>
                  </a:lnTo>
                  <a:lnTo>
                    <a:pt x="2807027" y="637967"/>
                  </a:lnTo>
                  <a:lnTo>
                    <a:pt x="2805119" y="623687"/>
                  </a:lnTo>
                  <a:lnTo>
                    <a:pt x="2803529" y="609724"/>
                  </a:lnTo>
                  <a:lnTo>
                    <a:pt x="2802576" y="595444"/>
                  </a:lnTo>
                  <a:lnTo>
                    <a:pt x="2801304" y="580847"/>
                  </a:lnTo>
                  <a:lnTo>
                    <a:pt x="2800986" y="566885"/>
                  </a:lnTo>
                  <a:lnTo>
                    <a:pt x="2800350" y="538325"/>
                  </a:lnTo>
                  <a:lnTo>
                    <a:pt x="2800350" y="509765"/>
                  </a:lnTo>
                  <a:lnTo>
                    <a:pt x="2800986" y="482157"/>
                  </a:lnTo>
                  <a:lnTo>
                    <a:pt x="2801622" y="468512"/>
                  </a:lnTo>
                  <a:lnTo>
                    <a:pt x="2803212" y="455501"/>
                  </a:lnTo>
                  <a:lnTo>
                    <a:pt x="2805437" y="442490"/>
                  </a:lnTo>
                  <a:lnTo>
                    <a:pt x="2807981" y="429797"/>
                  </a:lnTo>
                  <a:lnTo>
                    <a:pt x="2811478" y="417738"/>
                  </a:lnTo>
                  <a:lnTo>
                    <a:pt x="2815294" y="405680"/>
                  </a:lnTo>
                  <a:lnTo>
                    <a:pt x="2819109" y="394256"/>
                  </a:lnTo>
                  <a:lnTo>
                    <a:pt x="2824196" y="383149"/>
                  </a:lnTo>
                  <a:lnTo>
                    <a:pt x="2829283" y="372360"/>
                  </a:lnTo>
                  <a:lnTo>
                    <a:pt x="2835006" y="361888"/>
                  </a:lnTo>
                  <a:lnTo>
                    <a:pt x="2840729" y="351733"/>
                  </a:lnTo>
                  <a:lnTo>
                    <a:pt x="2847406" y="342213"/>
                  </a:lnTo>
                  <a:lnTo>
                    <a:pt x="2854083" y="333011"/>
                  </a:lnTo>
                  <a:lnTo>
                    <a:pt x="2861714" y="324125"/>
                  </a:lnTo>
                  <a:lnTo>
                    <a:pt x="2869027" y="315875"/>
                  </a:lnTo>
                  <a:lnTo>
                    <a:pt x="2876975" y="307624"/>
                  </a:lnTo>
                  <a:lnTo>
                    <a:pt x="2885242" y="300326"/>
                  </a:lnTo>
                  <a:lnTo>
                    <a:pt x="2893191" y="293344"/>
                  </a:lnTo>
                  <a:lnTo>
                    <a:pt x="2901775" y="286363"/>
                  </a:lnTo>
                  <a:lnTo>
                    <a:pt x="2910678" y="280651"/>
                  </a:lnTo>
                  <a:lnTo>
                    <a:pt x="2920216" y="274622"/>
                  </a:lnTo>
                  <a:lnTo>
                    <a:pt x="2929119" y="269544"/>
                  </a:lnTo>
                  <a:lnTo>
                    <a:pt x="2938657" y="265102"/>
                  </a:lnTo>
                  <a:lnTo>
                    <a:pt x="2947878" y="260976"/>
                  </a:lnTo>
                  <a:lnTo>
                    <a:pt x="2957734" y="257168"/>
                  </a:lnTo>
                  <a:lnTo>
                    <a:pt x="2967273" y="253995"/>
                  </a:lnTo>
                  <a:lnTo>
                    <a:pt x="2977129" y="251139"/>
                  </a:lnTo>
                  <a:lnTo>
                    <a:pt x="2986985" y="248918"/>
                  </a:lnTo>
                  <a:lnTo>
                    <a:pt x="2996842" y="247648"/>
                  </a:lnTo>
                  <a:lnTo>
                    <a:pt x="3006698" y="246379"/>
                  </a:lnTo>
                  <a:lnTo>
                    <a:pt x="3016555" y="246062"/>
                  </a:lnTo>
                  <a:close/>
                  <a:moveTo>
                    <a:pt x="336073" y="246062"/>
                  </a:moveTo>
                  <a:lnTo>
                    <a:pt x="345605" y="246062"/>
                  </a:lnTo>
                  <a:lnTo>
                    <a:pt x="355772" y="246379"/>
                  </a:lnTo>
                  <a:lnTo>
                    <a:pt x="365304" y="247648"/>
                  </a:lnTo>
                  <a:lnTo>
                    <a:pt x="375153" y="248918"/>
                  </a:lnTo>
                  <a:lnTo>
                    <a:pt x="385003" y="251139"/>
                  </a:lnTo>
                  <a:lnTo>
                    <a:pt x="394852" y="253995"/>
                  </a:lnTo>
                  <a:lnTo>
                    <a:pt x="404384" y="257168"/>
                  </a:lnTo>
                  <a:lnTo>
                    <a:pt x="414233" y="260976"/>
                  </a:lnTo>
                  <a:lnTo>
                    <a:pt x="423765" y="265102"/>
                  </a:lnTo>
                  <a:lnTo>
                    <a:pt x="432979" y="269544"/>
                  </a:lnTo>
                  <a:lnTo>
                    <a:pt x="442511" y="274622"/>
                  </a:lnTo>
                  <a:lnTo>
                    <a:pt x="451407" y="280651"/>
                  </a:lnTo>
                  <a:lnTo>
                    <a:pt x="460303" y="286363"/>
                  </a:lnTo>
                  <a:lnTo>
                    <a:pt x="468882" y="293344"/>
                  </a:lnTo>
                  <a:lnTo>
                    <a:pt x="477460" y="300326"/>
                  </a:lnTo>
                  <a:lnTo>
                    <a:pt x="485086" y="307624"/>
                  </a:lnTo>
                  <a:lnTo>
                    <a:pt x="493029" y="315875"/>
                  </a:lnTo>
                  <a:lnTo>
                    <a:pt x="500654" y="324125"/>
                  </a:lnTo>
                  <a:lnTo>
                    <a:pt x="507962" y="333011"/>
                  </a:lnTo>
                  <a:lnTo>
                    <a:pt x="514634" y="342213"/>
                  </a:lnTo>
                  <a:lnTo>
                    <a:pt x="521306" y="351733"/>
                  </a:lnTo>
                  <a:lnTo>
                    <a:pt x="527025" y="361888"/>
                  </a:lnTo>
                  <a:lnTo>
                    <a:pt x="532744" y="372360"/>
                  </a:lnTo>
                  <a:lnTo>
                    <a:pt x="537828" y="383149"/>
                  </a:lnTo>
                  <a:lnTo>
                    <a:pt x="542912" y="394256"/>
                  </a:lnTo>
                  <a:lnTo>
                    <a:pt x="546724" y="405680"/>
                  </a:lnTo>
                  <a:lnTo>
                    <a:pt x="550855" y="417738"/>
                  </a:lnTo>
                  <a:lnTo>
                    <a:pt x="554032" y="429797"/>
                  </a:lnTo>
                  <a:lnTo>
                    <a:pt x="556574" y="442490"/>
                  </a:lnTo>
                  <a:lnTo>
                    <a:pt x="558798" y="455501"/>
                  </a:lnTo>
                  <a:lnTo>
                    <a:pt x="560386" y="468512"/>
                  </a:lnTo>
                  <a:lnTo>
                    <a:pt x="561022" y="482157"/>
                  </a:lnTo>
                  <a:lnTo>
                    <a:pt x="561657" y="509765"/>
                  </a:lnTo>
                  <a:lnTo>
                    <a:pt x="561975" y="538325"/>
                  </a:lnTo>
                  <a:lnTo>
                    <a:pt x="561657" y="552287"/>
                  </a:lnTo>
                  <a:lnTo>
                    <a:pt x="561340" y="566885"/>
                  </a:lnTo>
                  <a:lnTo>
                    <a:pt x="560704" y="580847"/>
                  </a:lnTo>
                  <a:lnTo>
                    <a:pt x="559433" y="595444"/>
                  </a:lnTo>
                  <a:lnTo>
                    <a:pt x="558480" y="609724"/>
                  </a:lnTo>
                  <a:lnTo>
                    <a:pt x="556891" y="623687"/>
                  </a:lnTo>
                  <a:lnTo>
                    <a:pt x="554985" y="637967"/>
                  </a:lnTo>
                  <a:lnTo>
                    <a:pt x="552761" y="651612"/>
                  </a:lnTo>
                  <a:lnTo>
                    <a:pt x="550537" y="665257"/>
                  </a:lnTo>
                  <a:lnTo>
                    <a:pt x="547677" y="678585"/>
                  </a:lnTo>
                  <a:lnTo>
                    <a:pt x="544500" y="691913"/>
                  </a:lnTo>
                  <a:lnTo>
                    <a:pt x="541005" y="704607"/>
                  </a:lnTo>
                  <a:lnTo>
                    <a:pt x="537193" y="717300"/>
                  </a:lnTo>
                  <a:lnTo>
                    <a:pt x="532744" y="729676"/>
                  </a:lnTo>
                  <a:lnTo>
                    <a:pt x="527979" y="741417"/>
                  </a:lnTo>
                  <a:lnTo>
                    <a:pt x="522577" y="752524"/>
                  </a:lnTo>
                  <a:lnTo>
                    <a:pt x="517176" y="763630"/>
                  </a:lnTo>
                  <a:lnTo>
                    <a:pt x="510821" y="773785"/>
                  </a:lnTo>
                  <a:lnTo>
                    <a:pt x="504149" y="783622"/>
                  </a:lnTo>
                  <a:lnTo>
                    <a:pt x="497159" y="793142"/>
                  </a:lnTo>
                  <a:lnTo>
                    <a:pt x="489216" y="801710"/>
                  </a:lnTo>
                  <a:lnTo>
                    <a:pt x="480638" y="809644"/>
                  </a:lnTo>
                  <a:lnTo>
                    <a:pt x="476507" y="813452"/>
                  </a:lnTo>
                  <a:lnTo>
                    <a:pt x="472059" y="817260"/>
                  </a:lnTo>
                  <a:lnTo>
                    <a:pt x="467293" y="820433"/>
                  </a:lnTo>
                  <a:lnTo>
                    <a:pt x="462527" y="823924"/>
                  </a:lnTo>
                  <a:lnTo>
                    <a:pt x="457762" y="826780"/>
                  </a:lnTo>
                  <a:lnTo>
                    <a:pt x="452360" y="829953"/>
                  </a:lnTo>
                  <a:lnTo>
                    <a:pt x="447277" y="832492"/>
                  </a:lnTo>
                  <a:lnTo>
                    <a:pt x="441875" y="835030"/>
                  </a:lnTo>
                  <a:lnTo>
                    <a:pt x="436474" y="837251"/>
                  </a:lnTo>
                  <a:lnTo>
                    <a:pt x="430437" y="839155"/>
                  </a:lnTo>
                  <a:lnTo>
                    <a:pt x="425036" y="841059"/>
                  </a:lnTo>
                  <a:lnTo>
                    <a:pt x="418682" y="842646"/>
                  </a:lnTo>
                  <a:lnTo>
                    <a:pt x="409150" y="844550"/>
                  </a:lnTo>
                  <a:lnTo>
                    <a:pt x="399618" y="845819"/>
                  </a:lnTo>
                  <a:lnTo>
                    <a:pt x="389451" y="846137"/>
                  </a:lnTo>
                  <a:lnTo>
                    <a:pt x="379284" y="845502"/>
                  </a:lnTo>
                  <a:lnTo>
                    <a:pt x="368481" y="844233"/>
                  </a:lnTo>
                  <a:lnTo>
                    <a:pt x="357679" y="842011"/>
                  </a:lnTo>
                  <a:lnTo>
                    <a:pt x="346558" y="839473"/>
                  </a:lnTo>
                  <a:lnTo>
                    <a:pt x="334803" y="835665"/>
                  </a:lnTo>
                  <a:lnTo>
                    <a:pt x="323364" y="831222"/>
                  </a:lnTo>
                  <a:lnTo>
                    <a:pt x="311609" y="826145"/>
                  </a:lnTo>
                  <a:lnTo>
                    <a:pt x="299853" y="820116"/>
                  </a:lnTo>
                  <a:lnTo>
                    <a:pt x="288097" y="813452"/>
                  </a:lnTo>
                  <a:lnTo>
                    <a:pt x="276659" y="806153"/>
                  </a:lnTo>
                  <a:lnTo>
                    <a:pt x="264586" y="797902"/>
                  </a:lnTo>
                  <a:lnTo>
                    <a:pt x="253148" y="788700"/>
                  </a:lnTo>
                  <a:lnTo>
                    <a:pt x="241709" y="778862"/>
                  </a:lnTo>
                  <a:lnTo>
                    <a:pt x="230589" y="768390"/>
                  </a:lnTo>
                  <a:lnTo>
                    <a:pt x="219469" y="756966"/>
                  </a:lnTo>
                  <a:lnTo>
                    <a:pt x="208666" y="745225"/>
                  </a:lnTo>
                  <a:lnTo>
                    <a:pt x="198181" y="732215"/>
                  </a:lnTo>
                  <a:lnTo>
                    <a:pt x="188014" y="718252"/>
                  </a:lnTo>
                  <a:lnTo>
                    <a:pt x="178482" y="704289"/>
                  </a:lnTo>
                  <a:lnTo>
                    <a:pt x="169268" y="689057"/>
                  </a:lnTo>
                  <a:lnTo>
                    <a:pt x="160054" y="673508"/>
                  </a:lnTo>
                  <a:lnTo>
                    <a:pt x="152111" y="656690"/>
                  </a:lnTo>
                  <a:lnTo>
                    <a:pt x="144168" y="639236"/>
                  </a:lnTo>
                  <a:lnTo>
                    <a:pt x="136861" y="621148"/>
                  </a:lnTo>
                  <a:lnTo>
                    <a:pt x="130506" y="602426"/>
                  </a:lnTo>
                  <a:lnTo>
                    <a:pt x="124469" y="582751"/>
                  </a:lnTo>
                  <a:lnTo>
                    <a:pt x="121928" y="572914"/>
                  </a:lnTo>
                  <a:lnTo>
                    <a:pt x="119386" y="562442"/>
                  </a:lnTo>
                  <a:lnTo>
                    <a:pt x="117162" y="551970"/>
                  </a:lnTo>
                  <a:lnTo>
                    <a:pt x="114938" y="541498"/>
                  </a:lnTo>
                  <a:lnTo>
                    <a:pt x="113031" y="530709"/>
                  </a:lnTo>
                  <a:lnTo>
                    <a:pt x="111443" y="519602"/>
                  </a:lnTo>
                  <a:lnTo>
                    <a:pt x="111125" y="505957"/>
                  </a:lnTo>
                  <a:lnTo>
                    <a:pt x="111443" y="492629"/>
                  </a:lnTo>
                  <a:lnTo>
                    <a:pt x="112396" y="479301"/>
                  </a:lnTo>
                  <a:lnTo>
                    <a:pt x="113349" y="466290"/>
                  </a:lnTo>
                  <a:lnTo>
                    <a:pt x="115255" y="453280"/>
                  </a:lnTo>
                  <a:lnTo>
                    <a:pt x="117797" y="440586"/>
                  </a:lnTo>
                  <a:lnTo>
                    <a:pt x="120657" y="428528"/>
                  </a:lnTo>
                  <a:lnTo>
                    <a:pt x="124152" y="416152"/>
                  </a:lnTo>
                  <a:lnTo>
                    <a:pt x="127964" y="404093"/>
                  </a:lnTo>
                  <a:lnTo>
                    <a:pt x="132412" y="392669"/>
                  </a:lnTo>
                  <a:lnTo>
                    <a:pt x="137178" y="381563"/>
                  </a:lnTo>
                  <a:lnTo>
                    <a:pt x="142262" y="370456"/>
                  </a:lnTo>
                  <a:lnTo>
                    <a:pt x="148299" y="359984"/>
                  </a:lnTo>
                  <a:lnTo>
                    <a:pt x="154335" y="349512"/>
                  </a:lnTo>
                  <a:lnTo>
                    <a:pt x="161008" y="339675"/>
                  </a:lnTo>
                  <a:lnTo>
                    <a:pt x="167998" y="330472"/>
                  </a:lnTo>
                  <a:lnTo>
                    <a:pt x="175941" y="320952"/>
                  </a:lnTo>
                  <a:lnTo>
                    <a:pt x="183566" y="312384"/>
                  </a:lnTo>
                  <a:lnTo>
                    <a:pt x="192145" y="304451"/>
                  </a:lnTo>
                  <a:lnTo>
                    <a:pt x="200723" y="296518"/>
                  </a:lnTo>
                  <a:lnTo>
                    <a:pt x="209937" y="289536"/>
                  </a:lnTo>
                  <a:lnTo>
                    <a:pt x="219787" y="282872"/>
                  </a:lnTo>
                  <a:lnTo>
                    <a:pt x="229636" y="276526"/>
                  </a:lnTo>
                  <a:lnTo>
                    <a:pt x="240121" y="270496"/>
                  </a:lnTo>
                  <a:lnTo>
                    <a:pt x="250923" y="265736"/>
                  </a:lnTo>
                  <a:lnTo>
                    <a:pt x="262044" y="260976"/>
                  </a:lnTo>
                  <a:lnTo>
                    <a:pt x="273482" y="256851"/>
                  </a:lnTo>
                  <a:lnTo>
                    <a:pt x="285238" y="253360"/>
                  </a:lnTo>
                  <a:lnTo>
                    <a:pt x="297311" y="250822"/>
                  </a:lnTo>
                  <a:lnTo>
                    <a:pt x="310020" y="248600"/>
                  </a:lnTo>
                  <a:lnTo>
                    <a:pt x="323047" y="247014"/>
                  </a:lnTo>
                  <a:lnTo>
                    <a:pt x="336073" y="246062"/>
                  </a:lnTo>
                  <a:close/>
                  <a:moveTo>
                    <a:pt x="1696249" y="0"/>
                  </a:moveTo>
                  <a:lnTo>
                    <a:pt x="1709607" y="317"/>
                  </a:lnTo>
                  <a:lnTo>
                    <a:pt x="1722646" y="952"/>
                  </a:lnTo>
                  <a:lnTo>
                    <a:pt x="1735368" y="2856"/>
                  </a:lnTo>
                  <a:lnTo>
                    <a:pt x="1747771" y="5077"/>
                  </a:lnTo>
                  <a:lnTo>
                    <a:pt x="1759538" y="7616"/>
                  </a:lnTo>
                  <a:lnTo>
                    <a:pt x="1771306" y="11424"/>
                  </a:lnTo>
                  <a:lnTo>
                    <a:pt x="1782755" y="15232"/>
                  </a:lnTo>
                  <a:lnTo>
                    <a:pt x="1793886" y="19992"/>
                  </a:lnTo>
                  <a:lnTo>
                    <a:pt x="1804699" y="24752"/>
                  </a:lnTo>
                  <a:lnTo>
                    <a:pt x="1814876" y="30782"/>
                  </a:lnTo>
                  <a:lnTo>
                    <a:pt x="1825053" y="36811"/>
                  </a:lnTo>
                  <a:lnTo>
                    <a:pt x="1834594" y="43475"/>
                  </a:lnTo>
                  <a:lnTo>
                    <a:pt x="1844136" y="50457"/>
                  </a:lnTo>
                  <a:lnTo>
                    <a:pt x="1853040" y="58390"/>
                  </a:lnTo>
                  <a:lnTo>
                    <a:pt x="1861627" y="66006"/>
                  </a:lnTo>
                  <a:lnTo>
                    <a:pt x="1869578" y="74574"/>
                  </a:lnTo>
                  <a:lnTo>
                    <a:pt x="1877529" y="83460"/>
                  </a:lnTo>
                  <a:lnTo>
                    <a:pt x="1884526" y="92663"/>
                  </a:lnTo>
                  <a:lnTo>
                    <a:pt x="1891523" y="102818"/>
                  </a:lnTo>
                  <a:lnTo>
                    <a:pt x="1898201" y="112972"/>
                  </a:lnTo>
                  <a:lnTo>
                    <a:pt x="1904244" y="123127"/>
                  </a:lnTo>
                  <a:lnTo>
                    <a:pt x="1909969" y="133917"/>
                  </a:lnTo>
                  <a:lnTo>
                    <a:pt x="1915057" y="145024"/>
                  </a:lnTo>
                  <a:lnTo>
                    <a:pt x="1919828" y="156765"/>
                  </a:lnTo>
                  <a:lnTo>
                    <a:pt x="1924280" y="168189"/>
                  </a:lnTo>
                  <a:lnTo>
                    <a:pt x="1928097" y="180566"/>
                  </a:lnTo>
                  <a:lnTo>
                    <a:pt x="1931595" y="192624"/>
                  </a:lnTo>
                  <a:lnTo>
                    <a:pt x="1934457" y="205318"/>
                  </a:lnTo>
                  <a:lnTo>
                    <a:pt x="1937002" y="218012"/>
                  </a:lnTo>
                  <a:lnTo>
                    <a:pt x="1938910" y="231022"/>
                  </a:lnTo>
                  <a:lnTo>
                    <a:pt x="1940500" y="244351"/>
                  </a:lnTo>
                  <a:lnTo>
                    <a:pt x="1941136" y="257679"/>
                  </a:lnTo>
                  <a:lnTo>
                    <a:pt x="1947815" y="260218"/>
                  </a:lnTo>
                  <a:lnTo>
                    <a:pt x="1951313" y="261804"/>
                  </a:lnTo>
                  <a:lnTo>
                    <a:pt x="1954176" y="263708"/>
                  </a:lnTo>
                  <a:lnTo>
                    <a:pt x="1957038" y="265612"/>
                  </a:lnTo>
                  <a:lnTo>
                    <a:pt x="1959900" y="267834"/>
                  </a:lnTo>
                  <a:lnTo>
                    <a:pt x="1962444" y="270055"/>
                  </a:lnTo>
                  <a:lnTo>
                    <a:pt x="1964671" y="272594"/>
                  </a:lnTo>
                  <a:lnTo>
                    <a:pt x="1966897" y="275133"/>
                  </a:lnTo>
                  <a:lnTo>
                    <a:pt x="1968805" y="277989"/>
                  </a:lnTo>
                  <a:lnTo>
                    <a:pt x="1970395" y="281479"/>
                  </a:lnTo>
                  <a:lnTo>
                    <a:pt x="1971986" y="284653"/>
                  </a:lnTo>
                  <a:lnTo>
                    <a:pt x="1973258" y="288461"/>
                  </a:lnTo>
                  <a:lnTo>
                    <a:pt x="1974530" y="292269"/>
                  </a:lnTo>
                  <a:lnTo>
                    <a:pt x="1975484" y="296394"/>
                  </a:lnTo>
                  <a:lnTo>
                    <a:pt x="1976120" y="300837"/>
                  </a:lnTo>
                  <a:lnTo>
                    <a:pt x="1976438" y="307819"/>
                  </a:lnTo>
                  <a:lnTo>
                    <a:pt x="1976438" y="315117"/>
                  </a:lnTo>
                  <a:lnTo>
                    <a:pt x="1975802" y="323051"/>
                  </a:lnTo>
                  <a:lnTo>
                    <a:pt x="1974530" y="330350"/>
                  </a:lnTo>
                  <a:lnTo>
                    <a:pt x="1973258" y="337966"/>
                  </a:lnTo>
                  <a:lnTo>
                    <a:pt x="1971031" y="345582"/>
                  </a:lnTo>
                  <a:lnTo>
                    <a:pt x="1968169" y="353198"/>
                  </a:lnTo>
                  <a:lnTo>
                    <a:pt x="1964989" y="360179"/>
                  </a:lnTo>
                  <a:lnTo>
                    <a:pt x="1961172" y="367161"/>
                  </a:lnTo>
                  <a:lnTo>
                    <a:pt x="1957356" y="373825"/>
                  </a:lnTo>
                  <a:lnTo>
                    <a:pt x="1952903" y="379854"/>
                  </a:lnTo>
                  <a:lnTo>
                    <a:pt x="1947815" y="385884"/>
                  </a:lnTo>
                  <a:lnTo>
                    <a:pt x="1942726" y="390961"/>
                  </a:lnTo>
                  <a:lnTo>
                    <a:pt x="1937002" y="395404"/>
                  </a:lnTo>
                  <a:lnTo>
                    <a:pt x="1930959" y="399212"/>
                  </a:lnTo>
                  <a:lnTo>
                    <a:pt x="1924916" y="402068"/>
                  </a:lnTo>
                  <a:lnTo>
                    <a:pt x="1921736" y="413175"/>
                  </a:lnTo>
                  <a:lnTo>
                    <a:pt x="1918556" y="423965"/>
                  </a:lnTo>
                  <a:lnTo>
                    <a:pt x="1914739" y="434754"/>
                  </a:lnTo>
                  <a:lnTo>
                    <a:pt x="1910923" y="445226"/>
                  </a:lnTo>
                  <a:lnTo>
                    <a:pt x="1906788" y="456016"/>
                  </a:lnTo>
                  <a:lnTo>
                    <a:pt x="1902336" y="466171"/>
                  </a:lnTo>
                  <a:lnTo>
                    <a:pt x="1897883" y="476325"/>
                  </a:lnTo>
                  <a:lnTo>
                    <a:pt x="1893113" y="486480"/>
                  </a:lnTo>
                  <a:lnTo>
                    <a:pt x="1888024" y="496000"/>
                  </a:lnTo>
                  <a:lnTo>
                    <a:pt x="1882300" y="505838"/>
                  </a:lnTo>
                  <a:lnTo>
                    <a:pt x="1876893" y="515041"/>
                  </a:lnTo>
                  <a:lnTo>
                    <a:pt x="1870850" y="523926"/>
                  </a:lnTo>
                  <a:lnTo>
                    <a:pt x="1864808" y="532812"/>
                  </a:lnTo>
                  <a:lnTo>
                    <a:pt x="1858129" y="541380"/>
                  </a:lnTo>
                  <a:lnTo>
                    <a:pt x="1851450" y="549631"/>
                  </a:lnTo>
                  <a:lnTo>
                    <a:pt x="1844454" y="557247"/>
                  </a:lnTo>
                  <a:lnTo>
                    <a:pt x="1837457" y="565180"/>
                  </a:lnTo>
                  <a:lnTo>
                    <a:pt x="1829824" y="572162"/>
                  </a:lnTo>
                  <a:lnTo>
                    <a:pt x="1822191" y="578826"/>
                  </a:lnTo>
                  <a:lnTo>
                    <a:pt x="1813922" y="585490"/>
                  </a:lnTo>
                  <a:lnTo>
                    <a:pt x="1805653" y="591520"/>
                  </a:lnTo>
                  <a:lnTo>
                    <a:pt x="1797066" y="597232"/>
                  </a:lnTo>
                  <a:lnTo>
                    <a:pt x="1788161" y="601992"/>
                  </a:lnTo>
                  <a:lnTo>
                    <a:pt x="1779256" y="606752"/>
                  </a:lnTo>
                  <a:lnTo>
                    <a:pt x="1769715" y="610877"/>
                  </a:lnTo>
                  <a:lnTo>
                    <a:pt x="1759856" y="614685"/>
                  </a:lnTo>
                  <a:lnTo>
                    <a:pt x="1750315" y="617859"/>
                  </a:lnTo>
                  <a:lnTo>
                    <a:pt x="1739820" y="620397"/>
                  </a:lnTo>
                  <a:lnTo>
                    <a:pt x="1729325" y="622301"/>
                  </a:lnTo>
                  <a:lnTo>
                    <a:pt x="1718512" y="623888"/>
                  </a:lnTo>
                  <a:lnTo>
                    <a:pt x="1707699" y="624840"/>
                  </a:lnTo>
                  <a:lnTo>
                    <a:pt x="1696249" y="625475"/>
                  </a:lnTo>
                  <a:lnTo>
                    <a:pt x="1685118" y="624840"/>
                  </a:lnTo>
                  <a:lnTo>
                    <a:pt x="1674305" y="623888"/>
                  </a:lnTo>
                  <a:lnTo>
                    <a:pt x="1663492" y="622301"/>
                  </a:lnTo>
                  <a:lnTo>
                    <a:pt x="1652997" y="620397"/>
                  </a:lnTo>
                  <a:lnTo>
                    <a:pt x="1642820" y="617859"/>
                  </a:lnTo>
                  <a:lnTo>
                    <a:pt x="1632960" y="614685"/>
                  </a:lnTo>
                  <a:lnTo>
                    <a:pt x="1623419" y="611195"/>
                  </a:lnTo>
                  <a:lnTo>
                    <a:pt x="1613878" y="606752"/>
                  </a:lnTo>
                  <a:lnTo>
                    <a:pt x="1604655" y="602309"/>
                  </a:lnTo>
                  <a:lnTo>
                    <a:pt x="1596068" y="597232"/>
                  </a:lnTo>
                  <a:lnTo>
                    <a:pt x="1587481" y="591837"/>
                  </a:lnTo>
                  <a:lnTo>
                    <a:pt x="1579531" y="586125"/>
                  </a:lnTo>
                  <a:lnTo>
                    <a:pt x="1571262" y="579778"/>
                  </a:lnTo>
                  <a:lnTo>
                    <a:pt x="1563311" y="572479"/>
                  </a:lnTo>
                  <a:lnTo>
                    <a:pt x="1555996" y="565498"/>
                  </a:lnTo>
                  <a:lnTo>
                    <a:pt x="1548999" y="558199"/>
                  </a:lnTo>
                  <a:lnTo>
                    <a:pt x="1541684" y="550265"/>
                  </a:lnTo>
                  <a:lnTo>
                    <a:pt x="1535006" y="542017"/>
                  </a:lnTo>
                  <a:lnTo>
                    <a:pt x="1528645" y="534081"/>
                  </a:lnTo>
                  <a:lnTo>
                    <a:pt x="1522602" y="525196"/>
                  </a:lnTo>
                  <a:lnTo>
                    <a:pt x="1516560" y="516310"/>
                  </a:lnTo>
                  <a:lnTo>
                    <a:pt x="1510835" y="506790"/>
                  </a:lnTo>
                  <a:lnTo>
                    <a:pt x="1505428" y="497270"/>
                  </a:lnTo>
                  <a:lnTo>
                    <a:pt x="1500022" y="487432"/>
                  </a:lnTo>
                  <a:lnTo>
                    <a:pt x="1495251" y="477912"/>
                  </a:lnTo>
                  <a:lnTo>
                    <a:pt x="1490799" y="467440"/>
                  </a:lnTo>
                  <a:lnTo>
                    <a:pt x="1486346" y="457602"/>
                  </a:lnTo>
                  <a:lnTo>
                    <a:pt x="1482212" y="447130"/>
                  </a:lnTo>
                  <a:lnTo>
                    <a:pt x="1478714" y="436341"/>
                  </a:lnTo>
                  <a:lnTo>
                    <a:pt x="1474897" y="425869"/>
                  </a:lnTo>
                  <a:lnTo>
                    <a:pt x="1471399" y="415079"/>
                  </a:lnTo>
                  <a:lnTo>
                    <a:pt x="1468536" y="404290"/>
                  </a:lnTo>
                  <a:lnTo>
                    <a:pt x="1464720" y="403338"/>
                  </a:lnTo>
                  <a:lnTo>
                    <a:pt x="1461540" y="401751"/>
                  </a:lnTo>
                  <a:lnTo>
                    <a:pt x="1458041" y="400164"/>
                  </a:lnTo>
                  <a:lnTo>
                    <a:pt x="1454861" y="398577"/>
                  </a:lnTo>
                  <a:lnTo>
                    <a:pt x="1451363" y="396673"/>
                  </a:lnTo>
                  <a:lnTo>
                    <a:pt x="1448500" y="394452"/>
                  </a:lnTo>
                  <a:lnTo>
                    <a:pt x="1442458" y="389375"/>
                  </a:lnTo>
                  <a:lnTo>
                    <a:pt x="1436733" y="383980"/>
                  </a:lnTo>
                  <a:lnTo>
                    <a:pt x="1431962" y="377633"/>
                  </a:lnTo>
                  <a:lnTo>
                    <a:pt x="1427192" y="370969"/>
                  </a:lnTo>
                  <a:lnTo>
                    <a:pt x="1423057" y="363988"/>
                  </a:lnTo>
                  <a:lnTo>
                    <a:pt x="1419241" y="356054"/>
                  </a:lnTo>
                  <a:lnTo>
                    <a:pt x="1416379" y="348438"/>
                  </a:lnTo>
                  <a:lnTo>
                    <a:pt x="1413834" y="340504"/>
                  </a:lnTo>
                  <a:lnTo>
                    <a:pt x="1411926" y="332254"/>
                  </a:lnTo>
                  <a:lnTo>
                    <a:pt x="1410336" y="324320"/>
                  </a:lnTo>
                  <a:lnTo>
                    <a:pt x="1409700" y="316387"/>
                  </a:lnTo>
                  <a:lnTo>
                    <a:pt x="1409700" y="308453"/>
                  </a:lnTo>
                  <a:lnTo>
                    <a:pt x="1410336" y="300837"/>
                  </a:lnTo>
                  <a:lnTo>
                    <a:pt x="1411290" y="296077"/>
                  </a:lnTo>
                  <a:lnTo>
                    <a:pt x="1411926" y="291634"/>
                  </a:lnTo>
                  <a:lnTo>
                    <a:pt x="1413516" y="286874"/>
                  </a:lnTo>
                  <a:lnTo>
                    <a:pt x="1414789" y="283383"/>
                  </a:lnTo>
                  <a:lnTo>
                    <a:pt x="1416697" y="279575"/>
                  </a:lnTo>
                  <a:lnTo>
                    <a:pt x="1418923" y="275767"/>
                  </a:lnTo>
                  <a:lnTo>
                    <a:pt x="1421149" y="272911"/>
                  </a:lnTo>
                  <a:lnTo>
                    <a:pt x="1423694" y="270055"/>
                  </a:lnTo>
                  <a:lnTo>
                    <a:pt x="1426556" y="267199"/>
                  </a:lnTo>
                  <a:lnTo>
                    <a:pt x="1429418" y="264978"/>
                  </a:lnTo>
                  <a:lnTo>
                    <a:pt x="1432917" y="262756"/>
                  </a:lnTo>
                  <a:lnTo>
                    <a:pt x="1436097" y="261170"/>
                  </a:lnTo>
                  <a:lnTo>
                    <a:pt x="1439913" y="259266"/>
                  </a:lnTo>
                  <a:lnTo>
                    <a:pt x="1443730" y="257679"/>
                  </a:lnTo>
                  <a:lnTo>
                    <a:pt x="1447228" y="256727"/>
                  </a:lnTo>
                  <a:lnTo>
                    <a:pt x="1451363" y="255458"/>
                  </a:lnTo>
                  <a:lnTo>
                    <a:pt x="1452635" y="242447"/>
                  </a:lnTo>
                  <a:lnTo>
                    <a:pt x="1453907" y="229118"/>
                  </a:lnTo>
                  <a:lnTo>
                    <a:pt x="1455815" y="216108"/>
                  </a:lnTo>
                  <a:lnTo>
                    <a:pt x="1458359" y="203414"/>
                  </a:lnTo>
                  <a:lnTo>
                    <a:pt x="1461540" y="191355"/>
                  </a:lnTo>
                  <a:lnTo>
                    <a:pt x="1464720" y="178979"/>
                  </a:lnTo>
                  <a:lnTo>
                    <a:pt x="1468854" y="167237"/>
                  </a:lnTo>
                  <a:lnTo>
                    <a:pt x="1473307" y="155178"/>
                  </a:lnTo>
                  <a:lnTo>
                    <a:pt x="1478077" y="144072"/>
                  </a:lnTo>
                  <a:lnTo>
                    <a:pt x="1483484" y="132965"/>
                  </a:lnTo>
                  <a:lnTo>
                    <a:pt x="1488891" y="122175"/>
                  </a:lnTo>
                  <a:lnTo>
                    <a:pt x="1494933" y="111703"/>
                  </a:lnTo>
                  <a:lnTo>
                    <a:pt x="1501612" y="101866"/>
                  </a:lnTo>
                  <a:lnTo>
                    <a:pt x="1508609" y="92028"/>
                  </a:lnTo>
                  <a:lnTo>
                    <a:pt x="1516242" y="82825"/>
                  </a:lnTo>
                  <a:lnTo>
                    <a:pt x="1523556" y="74257"/>
                  </a:lnTo>
                  <a:lnTo>
                    <a:pt x="1531825" y="65689"/>
                  </a:lnTo>
                  <a:lnTo>
                    <a:pt x="1540412" y="57438"/>
                  </a:lnTo>
                  <a:lnTo>
                    <a:pt x="1549317" y="50139"/>
                  </a:lnTo>
                  <a:lnTo>
                    <a:pt x="1558540" y="43158"/>
                  </a:lnTo>
                  <a:lnTo>
                    <a:pt x="1568399" y="36494"/>
                  </a:lnTo>
                  <a:lnTo>
                    <a:pt x="1578258" y="30464"/>
                  </a:lnTo>
                  <a:lnTo>
                    <a:pt x="1588754" y="24752"/>
                  </a:lnTo>
                  <a:lnTo>
                    <a:pt x="1599567" y="19675"/>
                  </a:lnTo>
                  <a:lnTo>
                    <a:pt x="1610380" y="15232"/>
                  </a:lnTo>
                  <a:lnTo>
                    <a:pt x="1621829" y="11107"/>
                  </a:lnTo>
                  <a:lnTo>
                    <a:pt x="1633278" y="7616"/>
                  </a:lnTo>
                  <a:lnTo>
                    <a:pt x="1645364" y="5077"/>
                  </a:lnTo>
                  <a:lnTo>
                    <a:pt x="1657449" y="2856"/>
                  </a:lnTo>
                  <a:lnTo>
                    <a:pt x="1670170" y="952"/>
                  </a:lnTo>
                  <a:lnTo>
                    <a:pt x="1683210" y="317"/>
                  </a:lnTo>
                  <a:lnTo>
                    <a:pt x="1696249"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a:solidFill>
                  <a:srgbClr val="FFFFFF"/>
                </a:solidFill>
                <a:latin typeface="+mn-ea"/>
                <a:ea typeface="+mn-ea"/>
              </a:endParaRPr>
            </a:p>
          </p:txBody>
        </p:sp>
      </p:grpSp>
    </p:spTree>
    <p:extLst>
      <p:ext uri="{BB962C8B-B14F-4D97-AF65-F5344CB8AC3E}">
        <p14:creationId xmlns:p14="http://schemas.microsoft.com/office/powerpoint/2010/main" val="385357077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能力提升计划</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L-Shape 2"/>
          <p:cNvSpPr/>
          <p:nvPr/>
        </p:nvSpPr>
        <p:spPr>
          <a:xfrm rot="5400000">
            <a:off x="1726737" y="3219154"/>
            <a:ext cx="1325828" cy="2206148"/>
          </a:xfrm>
          <a:prstGeom prst="corner">
            <a:avLst>
              <a:gd name="adj1" fmla="val 16120"/>
              <a:gd name="adj2" fmla="val 1611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Isosceles Triangle 5"/>
          <p:cNvSpPr/>
          <p:nvPr/>
        </p:nvSpPr>
        <p:spPr>
          <a:xfrm>
            <a:off x="3121350" y="3056735"/>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7" name="L-Shape 6"/>
          <p:cNvSpPr/>
          <p:nvPr/>
        </p:nvSpPr>
        <p:spPr>
          <a:xfrm rot="5400000">
            <a:off x="4164996" y="2615804"/>
            <a:ext cx="1325828" cy="2206148"/>
          </a:xfrm>
          <a:prstGeom prst="corner">
            <a:avLst>
              <a:gd name="adj1" fmla="val 16120"/>
              <a:gd name="adj2" fmla="val 16110"/>
            </a:avLst>
          </a:prstGeom>
          <a:solidFill>
            <a:schemeClr val="tx1"/>
          </a:solid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1" name="Isosceles Triangle 10"/>
          <p:cNvSpPr/>
          <p:nvPr/>
        </p:nvSpPr>
        <p:spPr>
          <a:xfrm>
            <a:off x="5559609" y="2453386"/>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12" name="L-Shape 11"/>
          <p:cNvSpPr/>
          <p:nvPr/>
        </p:nvSpPr>
        <p:spPr>
          <a:xfrm rot="5400000">
            <a:off x="6603254" y="2012455"/>
            <a:ext cx="1325828" cy="2206148"/>
          </a:xfrm>
          <a:prstGeom prst="corner">
            <a:avLst>
              <a:gd name="adj1" fmla="val 16120"/>
              <a:gd name="adj2" fmla="val 1611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Isosceles Triangle 15"/>
          <p:cNvSpPr/>
          <p:nvPr/>
        </p:nvSpPr>
        <p:spPr>
          <a:xfrm>
            <a:off x="7997867" y="1850036"/>
            <a:ext cx="375796" cy="375796"/>
          </a:xfrm>
          <a:prstGeom prst="triangle">
            <a:avLst>
              <a:gd name="adj" fmla="val 100000"/>
            </a:avLst>
          </a:pr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sp>
      <p:sp>
        <p:nvSpPr>
          <p:cNvPr id="14" name="L-Shape 16"/>
          <p:cNvSpPr/>
          <p:nvPr/>
        </p:nvSpPr>
        <p:spPr>
          <a:xfrm rot="5400000">
            <a:off x="9041512" y="1409107"/>
            <a:ext cx="1325828" cy="2206148"/>
          </a:xfrm>
          <a:prstGeom prst="corner">
            <a:avLst>
              <a:gd name="adj1" fmla="val 16120"/>
              <a:gd name="adj2" fmla="val 16110"/>
            </a:avLst>
          </a:prstGeom>
          <a:solidFill>
            <a:schemeClr val="tx1"/>
          </a:solidFill>
          <a:ln>
            <a:noFill/>
          </a:ln>
        </p:spPr>
        <p:style>
          <a:lnRef idx="2">
            <a:schemeClr val="accent4">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sp>
      <p:sp>
        <p:nvSpPr>
          <p:cNvPr id="15" name="文本框 78"/>
          <p:cNvSpPr txBox="1"/>
          <p:nvPr/>
        </p:nvSpPr>
        <p:spPr>
          <a:xfrm>
            <a:off x="1835653" y="3952896"/>
            <a:ext cx="1107996" cy="369332"/>
          </a:xfrm>
          <a:prstGeom prst="rect">
            <a:avLst/>
          </a:prstGeom>
          <a:noFill/>
        </p:spPr>
        <p:txBody>
          <a:bodyPr wrap="none" rtlCol="0">
            <a:spAutoFit/>
          </a:bodyPr>
          <a:lstStyle/>
          <a:p>
            <a:r>
              <a:rPr lang="zh-CN" altLang="en-US" b="1" dirty="0">
                <a:solidFill>
                  <a:schemeClr val="tx2"/>
                </a:solidFill>
                <a:latin typeface="微软雅黑" panose="020B0503020204020204" pitchFamily="34" charset="-122"/>
                <a:ea typeface="微软雅黑" panose="020B0503020204020204" pitchFamily="34" charset="-122"/>
              </a:rPr>
              <a:t>培训计划</a:t>
            </a:r>
          </a:p>
        </p:txBody>
      </p:sp>
      <p:sp>
        <p:nvSpPr>
          <p:cNvPr id="16" name="文本框 79"/>
          <p:cNvSpPr txBox="1"/>
          <p:nvPr/>
        </p:nvSpPr>
        <p:spPr>
          <a:xfrm>
            <a:off x="1534498" y="4275718"/>
            <a:ext cx="1920127" cy="1708160"/>
          </a:xfrm>
          <a:prstGeom prst="rect">
            <a:avLst/>
          </a:prstGeom>
          <a:noFill/>
        </p:spPr>
        <p:txBody>
          <a:bodyPr wrap="square" rtlCol="0">
            <a:spAutoFit/>
          </a:bodyPr>
          <a:lstStyle/>
          <a:p>
            <a:pPr>
              <a:lnSpc>
                <a:spcPts val="2100"/>
              </a:lnSpc>
            </a:pPr>
            <a:r>
              <a:rPr lang="zh-CN" altLang="en-US" sz="1300" dirty="0" smtClean="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17" name="文本框 81"/>
          <p:cNvSpPr txBox="1"/>
          <p:nvPr/>
        </p:nvSpPr>
        <p:spPr>
          <a:xfrm>
            <a:off x="4425411" y="3343148"/>
            <a:ext cx="1107996"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定期交流</a:t>
            </a:r>
          </a:p>
        </p:txBody>
      </p:sp>
      <p:sp>
        <p:nvSpPr>
          <p:cNvPr id="18" name="文本框 82"/>
          <p:cNvSpPr txBox="1"/>
          <p:nvPr/>
        </p:nvSpPr>
        <p:spPr>
          <a:xfrm>
            <a:off x="4019346" y="3662348"/>
            <a:ext cx="1920127" cy="16804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19" name="文本框 83"/>
          <p:cNvSpPr txBox="1"/>
          <p:nvPr/>
        </p:nvSpPr>
        <p:spPr>
          <a:xfrm>
            <a:off x="6855180" y="2698576"/>
            <a:ext cx="1107996" cy="369332"/>
          </a:xfrm>
          <a:prstGeom prst="rect">
            <a:avLst/>
          </a:prstGeom>
          <a:noFill/>
        </p:spPr>
        <p:txBody>
          <a:bodyPr wrap="none" rtlCol="0">
            <a:spAutoFit/>
          </a:bodyPr>
          <a:lstStyle/>
          <a:p>
            <a:r>
              <a:rPr lang="zh-CN" altLang="en-US" b="1" dirty="0">
                <a:solidFill>
                  <a:schemeClr val="tx2"/>
                </a:solidFill>
                <a:latin typeface="微软雅黑" panose="020B0503020204020204" pitchFamily="34" charset="-122"/>
                <a:ea typeface="微软雅黑" panose="020B0503020204020204" pitchFamily="34" charset="-122"/>
              </a:rPr>
              <a:t>拓展训练</a:t>
            </a:r>
          </a:p>
        </p:txBody>
      </p:sp>
      <p:sp>
        <p:nvSpPr>
          <p:cNvPr id="20" name="文本框 84"/>
          <p:cNvSpPr txBox="1"/>
          <p:nvPr/>
        </p:nvSpPr>
        <p:spPr>
          <a:xfrm>
            <a:off x="6449114" y="3010440"/>
            <a:ext cx="1920127" cy="16804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21" name="文本框 86"/>
          <p:cNvSpPr txBox="1"/>
          <p:nvPr/>
        </p:nvSpPr>
        <p:spPr>
          <a:xfrm>
            <a:off x="9194875" y="2136248"/>
            <a:ext cx="1338828" cy="369332"/>
          </a:xfrm>
          <a:prstGeom prst="rect">
            <a:avLst/>
          </a:prstGeom>
          <a:noFill/>
        </p:spPr>
        <p:txBody>
          <a:bodyPr wrap="none" rtlCol="0">
            <a:spAutoFit/>
          </a:bodyPr>
          <a:lstStyle/>
          <a:p>
            <a:r>
              <a:rPr lang="zh-CN" altLang="en-US" b="1" dirty="0">
                <a:latin typeface="微软雅黑" panose="020B0503020204020204" pitchFamily="34" charset="-122"/>
                <a:ea typeface="微软雅黑" panose="020B0503020204020204" pitchFamily="34" charset="-122"/>
              </a:rPr>
              <a:t>提高行动力</a:t>
            </a:r>
          </a:p>
        </p:txBody>
      </p:sp>
      <p:sp>
        <p:nvSpPr>
          <p:cNvPr id="22" name="文本框 87"/>
          <p:cNvSpPr txBox="1"/>
          <p:nvPr/>
        </p:nvSpPr>
        <p:spPr>
          <a:xfrm>
            <a:off x="8904226" y="2455448"/>
            <a:ext cx="1920127" cy="1708160"/>
          </a:xfrm>
          <a:prstGeom prst="rect">
            <a:avLst/>
          </a:prstGeom>
          <a:noFill/>
        </p:spPr>
        <p:txBody>
          <a:bodyPr wrap="square" rtlCol="0">
            <a:spAutoFit/>
          </a:bodyPr>
          <a:lstStyle/>
          <a:p>
            <a:pPr>
              <a:lnSpc>
                <a:spcPts val="2100"/>
              </a:lnSpc>
            </a:pPr>
            <a:r>
              <a:rPr lang="zh-CN" altLang="en-US" sz="1300" dirty="0">
                <a:solidFill>
                  <a:srgbClr val="3F3F3F"/>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a:t>
            </a:r>
            <a:r>
              <a:rPr lang="zh-CN" altLang="en-US" sz="1300" dirty="0" smtClean="0">
                <a:solidFill>
                  <a:srgbClr val="3F3F3F"/>
                </a:solidFill>
                <a:latin typeface="微软雅黑" panose="020B0503020204020204" pitchFamily="34" charset="-122"/>
                <a:ea typeface="微软雅黑" panose="020B0503020204020204" pitchFamily="34" charset="-122"/>
              </a:rPr>
              <a:t>。尽量将每页幻灯片的字数控制在</a:t>
            </a:r>
            <a:r>
              <a:rPr lang="en-US" altLang="zh-CN" sz="1300" dirty="0" smtClean="0">
                <a:solidFill>
                  <a:srgbClr val="3F3F3F"/>
                </a:solidFill>
                <a:latin typeface="微软雅黑" panose="020B0503020204020204" pitchFamily="34" charset="-122"/>
                <a:ea typeface="微软雅黑" panose="020B0503020204020204" pitchFamily="34" charset="-122"/>
              </a:rPr>
              <a:t>200</a:t>
            </a:r>
            <a:r>
              <a:rPr lang="zh-CN" altLang="en-US" sz="1300" dirty="0" smtClean="0">
                <a:solidFill>
                  <a:srgbClr val="3F3F3F"/>
                </a:solidFill>
                <a:latin typeface="微软雅黑" panose="020B0503020204020204" pitchFamily="34" charset="-122"/>
                <a:ea typeface="微软雅黑" panose="020B0503020204020204" pitchFamily="34" charset="-122"/>
              </a:rPr>
              <a:t>字以内。</a:t>
            </a:r>
            <a:endParaRPr lang="zh-CN" altLang="en-US" sz="1300" dirty="0">
              <a:solidFill>
                <a:srgbClr val="3F3F3F"/>
              </a:solidFill>
              <a:latin typeface="微软雅黑" panose="020B0503020204020204" pitchFamily="34" charset="-122"/>
              <a:ea typeface="微软雅黑" panose="020B0503020204020204" pitchFamily="34" charset="-122"/>
            </a:endParaRPr>
          </a:p>
        </p:txBody>
      </p:sp>
      <p:sp>
        <p:nvSpPr>
          <p:cNvPr id="23" name="MH_Other_12"/>
          <p:cNvSpPr>
            <a:spLocks noChangeAspect="1" noChangeArrowheads="1"/>
          </p:cNvSpPr>
          <p:nvPr>
            <p:custDataLst>
              <p:tags r:id="rId1"/>
            </p:custDataLst>
          </p:nvPr>
        </p:nvSpPr>
        <p:spPr bwMode="auto">
          <a:xfrm>
            <a:off x="2117735" y="3050772"/>
            <a:ext cx="488608" cy="461653"/>
          </a:xfrm>
          <a:custGeom>
            <a:avLst/>
            <a:gdLst>
              <a:gd name="T0" fmla="*/ 186557 w 1993900"/>
              <a:gd name="T1" fmla="*/ 1472017 h 1873250"/>
              <a:gd name="T2" fmla="*/ 1296550 w 1993900"/>
              <a:gd name="T3" fmla="*/ 576666 h 1873250"/>
              <a:gd name="T4" fmla="*/ 1153710 w 1993900"/>
              <a:gd name="T5" fmla="*/ 1135821 h 1873250"/>
              <a:gd name="T6" fmla="*/ 1097106 w 1993900"/>
              <a:gd name="T7" fmla="*/ 797974 h 1873250"/>
              <a:gd name="T8" fmla="*/ 1032144 w 1993900"/>
              <a:gd name="T9" fmla="*/ 704592 h 1873250"/>
              <a:gd name="T10" fmla="*/ 1078871 w 1993900"/>
              <a:gd name="T11" fmla="*/ 694343 h 1873250"/>
              <a:gd name="T12" fmla="*/ 1116861 w 1993900"/>
              <a:gd name="T13" fmla="*/ 676502 h 1873250"/>
              <a:gd name="T14" fmla="*/ 1146872 w 1993900"/>
              <a:gd name="T15" fmla="*/ 652207 h 1873250"/>
              <a:gd name="T16" fmla="*/ 1168526 w 1993900"/>
              <a:gd name="T17" fmla="*/ 620700 h 1873250"/>
              <a:gd name="T18" fmla="*/ 1184861 w 1993900"/>
              <a:gd name="T19" fmla="*/ 576666 h 1873250"/>
              <a:gd name="T20" fmla="*/ 568770 w 1993900"/>
              <a:gd name="T21" fmla="*/ 1239833 h 1873250"/>
              <a:gd name="T22" fmla="*/ 673241 w 1993900"/>
              <a:gd name="T23" fmla="*/ 791901 h 1873250"/>
              <a:gd name="T24" fmla="*/ 568770 w 1993900"/>
              <a:gd name="T25" fmla="*/ 802909 h 1873250"/>
              <a:gd name="T26" fmla="*/ 609419 w 1993900"/>
              <a:gd name="T27" fmla="*/ 698519 h 1873250"/>
              <a:gd name="T28" fmla="*/ 650068 w 1993900"/>
              <a:gd name="T29" fmla="*/ 682954 h 1873250"/>
              <a:gd name="T30" fmla="*/ 682739 w 1993900"/>
              <a:gd name="T31" fmla="*/ 660938 h 1873250"/>
              <a:gd name="T32" fmla="*/ 707052 w 1993900"/>
              <a:gd name="T33" fmla="*/ 632088 h 1873250"/>
              <a:gd name="T34" fmla="*/ 724147 w 1993900"/>
              <a:gd name="T35" fmla="*/ 596405 h 1873250"/>
              <a:gd name="T36" fmla="*/ 214659 w 1993900"/>
              <a:gd name="T37" fmla="*/ 266708 h 1873250"/>
              <a:gd name="T38" fmla="*/ 171803 w 1993900"/>
              <a:gd name="T39" fmla="*/ 295920 h 1873250"/>
              <a:gd name="T40" fmla="*/ 151323 w 1993900"/>
              <a:gd name="T41" fmla="*/ 344102 h 1873250"/>
              <a:gd name="T42" fmla="*/ 158150 w 1993900"/>
              <a:gd name="T43" fmla="*/ 1583935 h 1873250"/>
              <a:gd name="T44" fmla="*/ 190766 w 1993900"/>
              <a:gd name="T45" fmla="*/ 1623770 h 1873250"/>
              <a:gd name="T46" fmla="*/ 241586 w 1993900"/>
              <a:gd name="T47" fmla="*/ 1639325 h 1873250"/>
              <a:gd name="T48" fmla="*/ 1706270 w 1993900"/>
              <a:gd name="T49" fmla="*/ 1627944 h 1873250"/>
              <a:gd name="T50" fmla="*/ 1743058 w 1993900"/>
              <a:gd name="T51" fmla="*/ 1591902 h 1873250"/>
              <a:gd name="T52" fmla="*/ 1754056 w 1993900"/>
              <a:gd name="T53" fmla="*/ 353207 h 1873250"/>
              <a:gd name="T54" fmla="*/ 1738127 w 1993900"/>
              <a:gd name="T55" fmla="*/ 302749 h 1873250"/>
              <a:gd name="T56" fmla="*/ 1698306 w 1993900"/>
              <a:gd name="T57" fmla="*/ 269743 h 1873250"/>
              <a:gd name="T58" fmla="*/ 1541294 w 1993900"/>
              <a:gd name="T59" fmla="*/ 323995 h 1873250"/>
              <a:gd name="T60" fmla="*/ 334125 w 1993900"/>
              <a:gd name="T61" fmla="*/ 262534 h 1873250"/>
              <a:gd name="T62" fmla="*/ 1334979 w 1993900"/>
              <a:gd name="T63" fmla="*/ 206006 h 1873250"/>
              <a:gd name="T64" fmla="*/ 1663414 w 1993900"/>
              <a:gd name="T65" fmla="*/ 111160 h 1873250"/>
              <a:gd name="T66" fmla="*/ 1735094 w 1993900"/>
              <a:gd name="T67" fmla="*/ 122162 h 1873250"/>
              <a:gd name="T68" fmla="*/ 1798429 w 1993900"/>
              <a:gd name="T69" fmla="*/ 152513 h 1873250"/>
              <a:gd name="T70" fmla="*/ 1849629 w 1993900"/>
              <a:gd name="T71" fmla="*/ 199557 h 1873250"/>
              <a:gd name="T72" fmla="*/ 1886037 w 1993900"/>
              <a:gd name="T73" fmla="*/ 259120 h 1873250"/>
              <a:gd name="T74" fmla="*/ 1903862 w 1993900"/>
              <a:gd name="T75" fmla="*/ 328927 h 1873250"/>
              <a:gd name="T76" fmla="*/ 1902346 w 1993900"/>
              <a:gd name="T77" fmla="*/ 1585453 h 1873250"/>
              <a:gd name="T78" fmla="*/ 1881107 w 1993900"/>
              <a:gd name="T79" fmla="*/ 1653362 h 1873250"/>
              <a:gd name="T80" fmla="*/ 1842044 w 1993900"/>
              <a:gd name="T81" fmla="*/ 1711029 h 1873250"/>
              <a:gd name="T82" fmla="*/ 1788568 w 1993900"/>
              <a:gd name="T83" fmla="*/ 1755417 h 1873250"/>
              <a:gd name="T84" fmla="*/ 1723716 w 1993900"/>
              <a:gd name="T85" fmla="*/ 1782733 h 1873250"/>
              <a:gd name="T86" fmla="*/ 241586 w 1993900"/>
              <a:gd name="T87" fmla="*/ 1790700 h 1873250"/>
              <a:gd name="T88" fmla="*/ 169906 w 1993900"/>
              <a:gd name="T89" fmla="*/ 1779698 h 1873250"/>
              <a:gd name="T90" fmla="*/ 106191 w 1993900"/>
              <a:gd name="T91" fmla="*/ 1748968 h 1873250"/>
              <a:gd name="T92" fmla="*/ 54992 w 1993900"/>
              <a:gd name="T93" fmla="*/ 1702303 h 1873250"/>
              <a:gd name="T94" fmla="*/ 18963 w 1993900"/>
              <a:gd name="T95" fmla="*/ 1642740 h 1873250"/>
              <a:gd name="T96" fmla="*/ 1138 w 1993900"/>
              <a:gd name="T97" fmla="*/ 1573312 h 1873250"/>
              <a:gd name="T98" fmla="*/ 2655 w 1993900"/>
              <a:gd name="T99" fmla="*/ 316408 h 1873250"/>
              <a:gd name="T100" fmla="*/ 23514 w 1993900"/>
              <a:gd name="T101" fmla="*/ 248497 h 1873250"/>
              <a:gd name="T102" fmla="*/ 62577 w 1993900"/>
              <a:gd name="T103" fmla="*/ 190451 h 1873250"/>
              <a:gd name="T104" fmla="*/ 116432 w 1993900"/>
              <a:gd name="T105" fmla="*/ 146064 h 1873250"/>
              <a:gd name="T106" fmla="*/ 181284 w 1993900"/>
              <a:gd name="T107" fmla="*/ 118748 h 1873250"/>
              <a:gd name="T108" fmla="*/ 363706 w 1993900"/>
              <a:gd name="T109" fmla="*/ 111160 h 187325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1993900" h="1873250">
                <a:moveTo>
                  <a:pt x="195263" y="1631950"/>
                </a:moveTo>
                <a:lnTo>
                  <a:pt x="1766888" y="1631950"/>
                </a:lnTo>
                <a:lnTo>
                  <a:pt x="1766888" y="1663700"/>
                </a:lnTo>
                <a:lnTo>
                  <a:pt x="195263" y="1663700"/>
                </a:lnTo>
                <a:lnTo>
                  <a:pt x="195263" y="1631950"/>
                </a:lnTo>
                <a:close/>
                <a:moveTo>
                  <a:pt x="195263" y="1539875"/>
                </a:moveTo>
                <a:lnTo>
                  <a:pt x="1766888" y="1539875"/>
                </a:lnTo>
                <a:lnTo>
                  <a:pt x="1766888" y="1570038"/>
                </a:lnTo>
                <a:lnTo>
                  <a:pt x="195263" y="1570038"/>
                </a:lnTo>
                <a:lnTo>
                  <a:pt x="195263" y="1539875"/>
                </a:lnTo>
                <a:close/>
                <a:moveTo>
                  <a:pt x="1240155" y="603250"/>
                </a:moveTo>
                <a:lnTo>
                  <a:pt x="1357056" y="603250"/>
                </a:lnTo>
                <a:lnTo>
                  <a:pt x="1357056" y="1188182"/>
                </a:lnTo>
                <a:lnTo>
                  <a:pt x="1493838" y="1188182"/>
                </a:lnTo>
                <a:lnTo>
                  <a:pt x="1493838" y="1296988"/>
                </a:lnTo>
                <a:lnTo>
                  <a:pt x="1071563" y="1296988"/>
                </a:lnTo>
                <a:lnTo>
                  <a:pt x="1071563" y="1188182"/>
                </a:lnTo>
                <a:lnTo>
                  <a:pt x="1207550" y="1188182"/>
                </a:lnTo>
                <a:lnTo>
                  <a:pt x="1207550" y="820068"/>
                </a:lnTo>
                <a:lnTo>
                  <a:pt x="1201786" y="822053"/>
                </a:lnTo>
                <a:lnTo>
                  <a:pt x="1194826" y="824833"/>
                </a:lnTo>
                <a:lnTo>
                  <a:pt x="1180909" y="828407"/>
                </a:lnTo>
                <a:lnTo>
                  <a:pt x="1165402" y="831981"/>
                </a:lnTo>
                <a:lnTo>
                  <a:pt x="1148304" y="834760"/>
                </a:lnTo>
                <a:lnTo>
                  <a:pt x="1130809" y="837143"/>
                </a:lnTo>
                <a:lnTo>
                  <a:pt x="1111723" y="838732"/>
                </a:lnTo>
                <a:lnTo>
                  <a:pt x="1091842" y="839526"/>
                </a:lnTo>
                <a:lnTo>
                  <a:pt x="1071563" y="839923"/>
                </a:lnTo>
                <a:lnTo>
                  <a:pt x="1071563" y="738265"/>
                </a:lnTo>
                <a:lnTo>
                  <a:pt x="1080311" y="737073"/>
                </a:lnTo>
                <a:lnTo>
                  <a:pt x="1089456" y="735882"/>
                </a:lnTo>
                <a:lnTo>
                  <a:pt x="1097806" y="734294"/>
                </a:lnTo>
                <a:lnTo>
                  <a:pt x="1106156" y="732705"/>
                </a:lnTo>
                <a:lnTo>
                  <a:pt x="1114109" y="730720"/>
                </a:lnTo>
                <a:lnTo>
                  <a:pt x="1121664" y="728734"/>
                </a:lnTo>
                <a:lnTo>
                  <a:pt x="1129218" y="726352"/>
                </a:lnTo>
                <a:lnTo>
                  <a:pt x="1136376" y="723969"/>
                </a:lnTo>
                <a:lnTo>
                  <a:pt x="1143931" y="720792"/>
                </a:lnTo>
                <a:lnTo>
                  <a:pt x="1150690" y="718012"/>
                </a:lnTo>
                <a:lnTo>
                  <a:pt x="1156654" y="714438"/>
                </a:lnTo>
                <a:lnTo>
                  <a:pt x="1163016" y="711262"/>
                </a:lnTo>
                <a:lnTo>
                  <a:pt x="1168981" y="707688"/>
                </a:lnTo>
                <a:lnTo>
                  <a:pt x="1174945" y="704114"/>
                </a:lnTo>
                <a:lnTo>
                  <a:pt x="1180512" y="699746"/>
                </a:lnTo>
                <a:lnTo>
                  <a:pt x="1186079" y="695775"/>
                </a:lnTo>
                <a:lnTo>
                  <a:pt x="1191248" y="691407"/>
                </a:lnTo>
                <a:lnTo>
                  <a:pt x="1195621" y="686641"/>
                </a:lnTo>
                <a:lnTo>
                  <a:pt x="1200393" y="682273"/>
                </a:lnTo>
                <a:lnTo>
                  <a:pt x="1204767" y="677111"/>
                </a:lnTo>
                <a:lnTo>
                  <a:pt x="1208743" y="671551"/>
                </a:lnTo>
                <a:lnTo>
                  <a:pt x="1213117" y="666389"/>
                </a:lnTo>
                <a:lnTo>
                  <a:pt x="1216298" y="661227"/>
                </a:lnTo>
                <a:lnTo>
                  <a:pt x="1220274" y="655270"/>
                </a:lnTo>
                <a:lnTo>
                  <a:pt x="1223057" y="649314"/>
                </a:lnTo>
                <a:lnTo>
                  <a:pt x="1226636" y="643357"/>
                </a:lnTo>
                <a:lnTo>
                  <a:pt x="1229022" y="637003"/>
                </a:lnTo>
                <a:lnTo>
                  <a:pt x="1231407" y="630650"/>
                </a:lnTo>
                <a:lnTo>
                  <a:pt x="1234191" y="623899"/>
                </a:lnTo>
                <a:lnTo>
                  <a:pt x="1236179" y="617148"/>
                </a:lnTo>
                <a:lnTo>
                  <a:pt x="1240155" y="603250"/>
                </a:lnTo>
                <a:close/>
                <a:moveTo>
                  <a:pt x="763507" y="603250"/>
                </a:moveTo>
                <a:lnTo>
                  <a:pt x="880806" y="603250"/>
                </a:lnTo>
                <a:lnTo>
                  <a:pt x="880806" y="1188182"/>
                </a:lnTo>
                <a:lnTo>
                  <a:pt x="1017588" y="1188182"/>
                </a:lnTo>
                <a:lnTo>
                  <a:pt x="1017588" y="1296988"/>
                </a:lnTo>
                <a:lnTo>
                  <a:pt x="595313" y="1296988"/>
                </a:lnTo>
                <a:lnTo>
                  <a:pt x="595313" y="1188182"/>
                </a:lnTo>
                <a:lnTo>
                  <a:pt x="731300" y="1188182"/>
                </a:lnTo>
                <a:lnTo>
                  <a:pt x="731300" y="820068"/>
                </a:lnTo>
                <a:lnTo>
                  <a:pt x="725336" y="822053"/>
                </a:lnTo>
                <a:lnTo>
                  <a:pt x="718576" y="824833"/>
                </a:lnTo>
                <a:lnTo>
                  <a:pt x="704659" y="828407"/>
                </a:lnTo>
                <a:lnTo>
                  <a:pt x="688754" y="831981"/>
                </a:lnTo>
                <a:lnTo>
                  <a:pt x="672054" y="834760"/>
                </a:lnTo>
                <a:lnTo>
                  <a:pt x="654161" y="837143"/>
                </a:lnTo>
                <a:lnTo>
                  <a:pt x="635473" y="838732"/>
                </a:lnTo>
                <a:lnTo>
                  <a:pt x="615592" y="839526"/>
                </a:lnTo>
                <a:lnTo>
                  <a:pt x="595313" y="839923"/>
                </a:lnTo>
                <a:lnTo>
                  <a:pt x="595313" y="738265"/>
                </a:lnTo>
                <a:lnTo>
                  <a:pt x="604061" y="737073"/>
                </a:lnTo>
                <a:lnTo>
                  <a:pt x="612809" y="735882"/>
                </a:lnTo>
                <a:lnTo>
                  <a:pt x="621159" y="734294"/>
                </a:lnTo>
                <a:lnTo>
                  <a:pt x="629906" y="732705"/>
                </a:lnTo>
                <a:lnTo>
                  <a:pt x="637859" y="730720"/>
                </a:lnTo>
                <a:lnTo>
                  <a:pt x="645414" y="728734"/>
                </a:lnTo>
                <a:lnTo>
                  <a:pt x="652968" y="726352"/>
                </a:lnTo>
                <a:lnTo>
                  <a:pt x="660126" y="723969"/>
                </a:lnTo>
                <a:lnTo>
                  <a:pt x="667283" y="720792"/>
                </a:lnTo>
                <a:lnTo>
                  <a:pt x="674042" y="718012"/>
                </a:lnTo>
                <a:lnTo>
                  <a:pt x="680404" y="714438"/>
                </a:lnTo>
                <a:lnTo>
                  <a:pt x="686766" y="711262"/>
                </a:lnTo>
                <a:lnTo>
                  <a:pt x="692731" y="707688"/>
                </a:lnTo>
                <a:lnTo>
                  <a:pt x="698695" y="704114"/>
                </a:lnTo>
                <a:lnTo>
                  <a:pt x="704262" y="699746"/>
                </a:lnTo>
                <a:lnTo>
                  <a:pt x="709431" y="695775"/>
                </a:lnTo>
                <a:lnTo>
                  <a:pt x="714600" y="691407"/>
                </a:lnTo>
                <a:lnTo>
                  <a:pt x="719371" y="686641"/>
                </a:lnTo>
                <a:lnTo>
                  <a:pt x="724143" y="682273"/>
                </a:lnTo>
                <a:lnTo>
                  <a:pt x="728119" y="677111"/>
                </a:lnTo>
                <a:lnTo>
                  <a:pt x="732493" y="671551"/>
                </a:lnTo>
                <a:lnTo>
                  <a:pt x="736469" y="666389"/>
                </a:lnTo>
                <a:lnTo>
                  <a:pt x="740048" y="661227"/>
                </a:lnTo>
                <a:lnTo>
                  <a:pt x="744024" y="655270"/>
                </a:lnTo>
                <a:lnTo>
                  <a:pt x="746807" y="649314"/>
                </a:lnTo>
                <a:lnTo>
                  <a:pt x="749988" y="643357"/>
                </a:lnTo>
                <a:lnTo>
                  <a:pt x="752772" y="637003"/>
                </a:lnTo>
                <a:lnTo>
                  <a:pt x="755157" y="630650"/>
                </a:lnTo>
                <a:lnTo>
                  <a:pt x="757941" y="623899"/>
                </a:lnTo>
                <a:lnTo>
                  <a:pt x="759929" y="617148"/>
                </a:lnTo>
                <a:lnTo>
                  <a:pt x="763507" y="603250"/>
                </a:lnTo>
                <a:close/>
                <a:moveTo>
                  <a:pt x="252860" y="274637"/>
                </a:moveTo>
                <a:lnTo>
                  <a:pt x="243333" y="275431"/>
                </a:lnTo>
                <a:lnTo>
                  <a:pt x="233806" y="276622"/>
                </a:lnTo>
                <a:lnTo>
                  <a:pt x="224676" y="279003"/>
                </a:lnTo>
                <a:lnTo>
                  <a:pt x="216340" y="282178"/>
                </a:lnTo>
                <a:lnTo>
                  <a:pt x="207607" y="286147"/>
                </a:lnTo>
                <a:lnTo>
                  <a:pt x="199668" y="290909"/>
                </a:lnTo>
                <a:lnTo>
                  <a:pt x="192523" y="296465"/>
                </a:lnTo>
                <a:lnTo>
                  <a:pt x="185774" y="302815"/>
                </a:lnTo>
                <a:lnTo>
                  <a:pt x="179820" y="309562"/>
                </a:lnTo>
                <a:lnTo>
                  <a:pt x="174263" y="316706"/>
                </a:lnTo>
                <a:lnTo>
                  <a:pt x="169499" y="324644"/>
                </a:lnTo>
                <a:lnTo>
                  <a:pt x="165530" y="332581"/>
                </a:lnTo>
                <a:lnTo>
                  <a:pt x="162354" y="341312"/>
                </a:lnTo>
                <a:lnTo>
                  <a:pt x="159972" y="350837"/>
                </a:lnTo>
                <a:lnTo>
                  <a:pt x="158385" y="359965"/>
                </a:lnTo>
                <a:lnTo>
                  <a:pt x="157988" y="369490"/>
                </a:lnTo>
                <a:lnTo>
                  <a:pt x="157988" y="1619647"/>
                </a:lnTo>
                <a:lnTo>
                  <a:pt x="158385" y="1629569"/>
                </a:lnTo>
                <a:lnTo>
                  <a:pt x="159972" y="1639094"/>
                </a:lnTo>
                <a:lnTo>
                  <a:pt x="162354" y="1647825"/>
                </a:lnTo>
                <a:lnTo>
                  <a:pt x="165530" y="1656953"/>
                </a:lnTo>
                <a:lnTo>
                  <a:pt x="169499" y="1665288"/>
                </a:lnTo>
                <a:lnTo>
                  <a:pt x="174263" y="1672828"/>
                </a:lnTo>
                <a:lnTo>
                  <a:pt x="179820" y="1679972"/>
                </a:lnTo>
                <a:lnTo>
                  <a:pt x="185774" y="1686719"/>
                </a:lnTo>
                <a:lnTo>
                  <a:pt x="192523" y="1693069"/>
                </a:lnTo>
                <a:lnTo>
                  <a:pt x="199668" y="1698625"/>
                </a:lnTo>
                <a:lnTo>
                  <a:pt x="207607" y="1702991"/>
                </a:lnTo>
                <a:lnTo>
                  <a:pt x="216340" y="1707356"/>
                </a:lnTo>
                <a:lnTo>
                  <a:pt x="224676" y="1710531"/>
                </a:lnTo>
                <a:lnTo>
                  <a:pt x="233806" y="1712913"/>
                </a:lnTo>
                <a:lnTo>
                  <a:pt x="243333" y="1714103"/>
                </a:lnTo>
                <a:lnTo>
                  <a:pt x="252860" y="1714897"/>
                </a:lnTo>
                <a:lnTo>
                  <a:pt x="1741040" y="1714897"/>
                </a:lnTo>
                <a:lnTo>
                  <a:pt x="1750567" y="1714103"/>
                </a:lnTo>
                <a:lnTo>
                  <a:pt x="1759697" y="1712913"/>
                </a:lnTo>
                <a:lnTo>
                  <a:pt x="1769224" y="1710531"/>
                </a:lnTo>
                <a:lnTo>
                  <a:pt x="1777560" y="1707356"/>
                </a:lnTo>
                <a:lnTo>
                  <a:pt x="1785896" y="1702991"/>
                </a:lnTo>
                <a:lnTo>
                  <a:pt x="1794232" y="1698625"/>
                </a:lnTo>
                <a:lnTo>
                  <a:pt x="1801377" y="1693069"/>
                </a:lnTo>
                <a:lnTo>
                  <a:pt x="1808126" y="1686719"/>
                </a:lnTo>
                <a:lnTo>
                  <a:pt x="1813683" y="1679972"/>
                </a:lnTo>
                <a:lnTo>
                  <a:pt x="1819240" y="1672828"/>
                </a:lnTo>
                <a:lnTo>
                  <a:pt x="1824401" y="1665288"/>
                </a:lnTo>
                <a:lnTo>
                  <a:pt x="1828370" y="1656953"/>
                </a:lnTo>
                <a:lnTo>
                  <a:pt x="1831546" y="1647825"/>
                </a:lnTo>
                <a:lnTo>
                  <a:pt x="1833531" y="1639094"/>
                </a:lnTo>
                <a:lnTo>
                  <a:pt x="1835516" y="1629569"/>
                </a:lnTo>
                <a:lnTo>
                  <a:pt x="1835912" y="1619647"/>
                </a:lnTo>
                <a:lnTo>
                  <a:pt x="1835912" y="369490"/>
                </a:lnTo>
                <a:lnTo>
                  <a:pt x="1835516" y="359965"/>
                </a:lnTo>
                <a:lnTo>
                  <a:pt x="1833531" y="350837"/>
                </a:lnTo>
                <a:lnTo>
                  <a:pt x="1831546" y="341312"/>
                </a:lnTo>
                <a:lnTo>
                  <a:pt x="1828370" y="332581"/>
                </a:lnTo>
                <a:lnTo>
                  <a:pt x="1824401" y="324644"/>
                </a:lnTo>
                <a:lnTo>
                  <a:pt x="1819240" y="316706"/>
                </a:lnTo>
                <a:lnTo>
                  <a:pt x="1813683" y="309562"/>
                </a:lnTo>
                <a:lnTo>
                  <a:pt x="1808126" y="302815"/>
                </a:lnTo>
                <a:lnTo>
                  <a:pt x="1801377" y="296465"/>
                </a:lnTo>
                <a:lnTo>
                  <a:pt x="1794232" y="290909"/>
                </a:lnTo>
                <a:lnTo>
                  <a:pt x="1785896" y="286147"/>
                </a:lnTo>
                <a:lnTo>
                  <a:pt x="1777560" y="282178"/>
                </a:lnTo>
                <a:lnTo>
                  <a:pt x="1769224" y="279003"/>
                </a:lnTo>
                <a:lnTo>
                  <a:pt x="1759697" y="276622"/>
                </a:lnTo>
                <a:lnTo>
                  <a:pt x="1750567" y="275431"/>
                </a:lnTo>
                <a:lnTo>
                  <a:pt x="1741040" y="274637"/>
                </a:lnTo>
                <a:lnTo>
                  <a:pt x="1613221" y="274637"/>
                </a:lnTo>
                <a:lnTo>
                  <a:pt x="1613221" y="338931"/>
                </a:lnTo>
                <a:lnTo>
                  <a:pt x="1366316" y="338931"/>
                </a:lnTo>
                <a:lnTo>
                  <a:pt x="1366316" y="274637"/>
                </a:lnTo>
                <a:lnTo>
                  <a:pt x="596622" y="274637"/>
                </a:lnTo>
                <a:lnTo>
                  <a:pt x="596622" y="338931"/>
                </a:lnTo>
                <a:lnTo>
                  <a:pt x="349717" y="338931"/>
                </a:lnTo>
                <a:lnTo>
                  <a:pt x="349717" y="274637"/>
                </a:lnTo>
                <a:lnTo>
                  <a:pt x="252860" y="274637"/>
                </a:lnTo>
                <a:close/>
                <a:moveTo>
                  <a:pt x="442207" y="0"/>
                </a:moveTo>
                <a:lnTo>
                  <a:pt x="565660" y="0"/>
                </a:lnTo>
                <a:lnTo>
                  <a:pt x="565660" y="116284"/>
                </a:lnTo>
                <a:lnTo>
                  <a:pt x="1397278" y="116284"/>
                </a:lnTo>
                <a:lnTo>
                  <a:pt x="1397278" y="215503"/>
                </a:lnTo>
                <a:lnTo>
                  <a:pt x="1397278" y="307975"/>
                </a:lnTo>
                <a:lnTo>
                  <a:pt x="1461188" y="307975"/>
                </a:lnTo>
                <a:lnTo>
                  <a:pt x="1461188" y="0"/>
                </a:lnTo>
                <a:lnTo>
                  <a:pt x="1551296" y="0"/>
                </a:lnTo>
                <a:lnTo>
                  <a:pt x="1551296" y="116284"/>
                </a:lnTo>
                <a:lnTo>
                  <a:pt x="1741040" y="116284"/>
                </a:lnTo>
                <a:lnTo>
                  <a:pt x="1754140" y="116681"/>
                </a:lnTo>
                <a:lnTo>
                  <a:pt x="1766446" y="117475"/>
                </a:lnTo>
                <a:lnTo>
                  <a:pt x="1779148" y="119062"/>
                </a:lnTo>
                <a:lnTo>
                  <a:pt x="1791851" y="121840"/>
                </a:lnTo>
                <a:lnTo>
                  <a:pt x="1804156" y="124222"/>
                </a:lnTo>
                <a:lnTo>
                  <a:pt x="1816065" y="127794"/>
                </a:lnTo>
                <a:lnTo>
                  <a:pt x="1827973" y="131762"/>
                </a:lnTo>
                <a:lnTo>
                  <a:pt x="1839088" y="136525"/>
                </a:lnTo>
                <a:lnTo>
                  <a:pt x="1850600" y="141684"/>
                </a:lnTo>
                <a:lnTo>
                  <a:pt x="1861318" y="147240"/>
                </a:lnTo>
                <a:lnTo>
                  <a:pt x="1872035" y="152797"/>
                </a:lnTo>
                <a:lnTo>
                  <a:pt x="1882356" y="159544"/>
                </a:lnTo>
                <a:lnTo>
                  <a:pt x="1892280" y="167084"/>
                </a:lnTo>
                <a:lnTo>
                  <a:pt x="1901807" y="174228"/>
                </a:lnTo>
                <a:lnTo>
                  <a:pt x="1911334" y="182165"/>
                </a:lnTo>
                <a:lnTo>
                  <a:pt x="1919670" y="190500"/>
                </a:lnTo>
                <a:lnTo>
                  <a:pt x="1928006" y="199231"/>
                </a:lnTo>
                <a:lnTo>
                  <a:pt x="1935945" y="208756"/>
                </a:lnTo>
                <a:lnTo>
                  <a:pt x="1943884" y="218281"/>
                </a:lnTo>
                <a:lnTo>
                  <a:pt x="1951029" y="228203"/>
                </a:lnTo>
                <a:lnTo>
                  <a:pt x="1957380" y="238125"/>
                </a:lnTo>
                <a:lnTo>
                  <a:pt x="1963732" y="249237"/>
                </a:lnTo>
                <a:lnTo>
                  <a:pt x="1968892" y="259953"/>
                </a:lnTo>
                <a:lnTo>
                  <a:pt x="1974052" y="271065"/>
                </a:lnTo>
                <a:lnTo>
                  <a:pt x="1978816" y="282575"/>
                </a:lnTo>
                <a:lnTo>
                  <a:pt x="1982389" y="294084"/>
                </a:lnTo>
                <a:lnTo>
                  <a:pt x="1985961" y="306387"/>
                </a:lnTo>
                <a:lnTo>
                  <a:pt x="1988740" y="318690"/>
                </a:lnTo>
                <a:lnTo>
                  <a:pt x="1991122" y="330994"/>
                </a:lnTo>
                <a:lnTo>
                  <a:pt x="1992709" y="344090"/>
                </a:lnTo>
                <a:lnTo>
                  <a:pt x="1993503" y="356790"/>
                </a:lnTo>
                <a:lnTo>
                  <a:pt x="1993900" y="369490"/>
                </a:lnTo>
                <a:lnTo>
                  <a:pt x="1993900" y="1619647"/>
                </a:lnTo>
                <a:lnTo>
                  <a:pt x="1993503" y="1632744"/>
                </a:lnTo>
                <a:lnTo>
                  <a:pt x="1992709" y="1645841"/>
                </a:lnTo>
                <a:lnTo>
                  <a:pt x="1991122" y="1658541"/>
                </a:lnTo>
                <a:lnTo>
                  <a:pt x="1988740" y="1670844"/>
                </a:lnTo>
                <a:lnTo>
                  <a:pt x="1985961" y="1682750"/>
                </a:lnTo>
                <a:lnTo>
                  <a:pt x="1982389" y="1695053"/>
                </a:lnTo>
                <a:lnTo>
                  <a:pt x="1978816" y="1706960"/>
                </a:lnTo>
                <a:lnTo>
                  <a:pt x="1974052" y="1718469"/>
                </a:lnTo>
                <a:lnTo>
                  <a:pt x="1968892" y="1729581"/>
                </a:lnTo>
                <a:lnTo>
                  <a:pt x="1963732" y="1740694"/>
                </a:lnTo>
                <a:lnTo>
                  <a:pt x="1957380" y="1751410"/>
                </a:lnTo>
                <a:lnTo>
                  <a:pt x="1951029" y="1761331"/>
                </a:lnTo>
                <a:lnTo>
                  <a:pt x="1943884" y="1771650"/>
                </a:lnTo>
                <a:lnTo>
                  <a:pt x="1935945" y="1780778"/>
                </a:lnTo>
                <a:lnTo>
                  <a:pt x="1928006" y="1789906"/>
                </a:lnTo>
                <a:lnTo>
                  <a:pt x="1919670" y="1799035"/>
                </a:lnTo>
                <a:lnTo>
                  <a:pt x="1911334" y="1807369"/>
                </a:lnTo>
                <a:lnTo>
                  <a:pt x="1901807" y="1815306"/>
                </a:lnTo>
                <a:lnTo>
                  <a:pt x="1892280" y="1822847"/>
                </a:lnTo>
                <a:lnTo>
                  <a:pt x="1882356" y="1829594"/>
                </a:lnTo>
                <a:lnTo>
                  <a:pt x="1872035" y="1836341"/>
                </a:lnTo>
                <a:lnTo>
                  <a:pt x="1861318" y="1842294"/>
                </a:lnTo>
                <a:lnTo>
                  <a:pt x="1850600" y="1848247"/>
                </a:lnTo>
                <a:lnTo>
                  <a:pt x="1839088" y="1853406"/>
                </a:lnTo>
                <a:lnTo>
                  <a:pt x="1827973" y="1857375"/>
                </a:lnTo>
                <a:lnTo>
                  <a:pt x="1816065" y="1861741"/>
                </a:lnTo>
                <a:lnTo>
                  <a:pt x="1804156" y="1864916"/>
                </a:lnTo>
                <a:lnTo>
                  <a:pt x="1791851" y="1868091"/>
                </a:lnTo>
                <a:lnTo>
                  <a:pt x="1779148" y="1870075"/>
                </a:lnTo>
                <a:lnTo>
                  <a:pt x="1766446" y="1871663"/>
                </a:lnTo>
                <a:lnTo>
                  <a:pt x="1754140" y="1872456"/>
                </a:lnTo>
                <a:lnTo>
                  <a:pt x="1741040" y="1873250"/>
                </a:lnTo>
                <a:lnTo>
                  <a:pt x="252860" y="1873250"/>
                </a:lnTo>
                <a:lnTo>
                  <a:pt x="239760" y="1872456"/>
                </a:lnTo>
                <a:lnTo>
                  <a:pt x="227058" y="1871663"/>
                </a:lnTo>
                <a:lnTo>
                  <a:pt x="214355" y="1870075"/>
                </a:lnTo>
                <a:lnTo>
                  <a:pt x="201753" y="1868091"/>
                </a:lnTo>
                <a:lnTo>
                  <a:pt x="189744" y="1864916"/>
                </a:lnTo>
                <a:lnTo>
                  <a:pt x="177835" y="1861741"/>
                </a:lnTo>
                <a:lnTo>
                  <a:pt x="165927" y="1857375"/>
                </a:lnTo>
                <a:lnTo>
                  <a:pt x="154018" y="1853406"/>
                </a:lnTo>
                <a:lnTo>
                  <a:pt x="143300" y="1848247"/>
                </a:lnTo>
                <a:lnTo>
                  <a:pt x="132186" y="1842294"/>
                </a:lnTo>
                <a:lnTo>
                  <a:pt x="121865" y="1836341"/>
                </a:lnTo>
                <a:lnTo>
                  <a:pt x="111147" y="1829594"/>
                </a:lnTo>
                <a:lnTo>
                  <a:pt x="101620" y="1822847"/>
                </a:lnTo>
                <a:lnTo>
                  <a:pt x="91696" y="1815306"/>
                </a:lnTo>
                <a:lnTo>
                  <a:pt x="82566" y="1807369"/>
                </a:lnTo>
                <a:lnTo>
                  <a:pt x="74230" y="1799035"/>
                </a:lnTo>
                <a:lnTo>
                  <a:pt x="65497" y="1789906"/>
                </a:lnTo>
                <a:lnTo>
                  <a:pt x="57558" y="1780778"/>
                </a:lnTo>
                <a:lnTo>
                  <a:pt x="50016" y="1771650"/>
                </a:lnTo>
                <a:lnTo>
                  <a:pt x="42871" y="1761331"/>
                </a:lnTo>
                <a:lnTo>
                  <a:pt x="36520" y="1751410"/>
                </a:lnTo>
                <a:lnTo>
                  <a:pt x="30168" y="1740694"/>
                </a:lnTo>
                <a:lnTo>
                  <a:pt x="24611" y="1729581"/>
                </a:lnTo>
                <a:lnTo>
                  <a:pt x="19848" y="1718469"/>
                </a:lnTo>
                <a:lnTo>
                  <a:pt x="15084" y="1706960"/>
                </a:lnTo>
                <a:lnTo>
                  <a:pt x="11115" y="1695053"/>
                </a:lnTo>
                <a:lnTo>
                  <a:pt x="7939" y="1682750"/>
                </a:lnTo>
                <a:lnTo>
                  <a:pt x="4763" y="1670844"/>
                </a:lnTo>
                <a:lnTo>
                  <a:pt x="2779" y="1658541"/>
                </a:lnTo>
                <a:lnTo>
                  <a:pt x="1191" y="1645841"/>
                </a:lnTo>
                <a:lnTo>
                  <a:pt x="0" y="1632744"/>
                </a:lnTo>
                <a:lnTo>
                  <a:pt x="0" y="1619647"/>
                </a:lnTo>
                <a:lnTo>
                  <a:pt x="0" y="369490"/>
                </a:lnTo>
                <a:lnTo>
                  <a:pt x="0" y="356790"/>
                </a:lnTo>
                <a:lnTo>
                  <a:pt x="1191" y="344090"/>
                </a:lnTo>
                <a:lnTo>
                  <a:pt x="2779" y="330994"/>
                </a:lnTo>
                <a:lnTo>
                  <a:pt x="4763" y="318690"/>
                </a:lnTo>
                <a:lnTo>
                  <a:pt x="7939" y="306387"/>
                </a:lnTo>
                <a:lnTo>
                  <a:pt x="11115" y="294084"/>
                </a:lnTo>
                <a:lnTo>
                  <a:pt x="15084" y="282575"/>
                </a:lnTo>
                <a:lnTo>
                  <a:pt x="19848" y="271065"/>
                </a:lnTo>
                <a:lnTo>
                  <a:pt x="24611" y="259953"/>
                </a:lnTo>
                <a:lnTo>
                  <a:pt x="30168" y="249237"/>
                </a:lnTo>
                <a:lnTo>
                  <a:pt x="36520" y="238125"/>
                </a:lnTo>
                <a:lnTo>
                  <a:pt x="42871" y="228203"/>
                </a:lnTo>
                <a:lnTo>
                  <a:pt x="50016" y="218281"/>
                </a:lnTo>
                <a:lnTo>
                  <a:pt x="57558" y="208756"/>
                </a:lnTo>
                <a:lnTo>
                  <a:pt x="65497" y="199231"/>
                </a:lnTo>
                <a:lnTo>
                  <a:pt x="74230" y="190500"/>
                </a:lnTo>
                <a:lnTo>
                  <a:pt x="82566" y="182165"/>
                </a:lnTo>
                <a:lnTo>
                  <a:pt x="91696" y="174228"/>
                </a:lnTo>
                <a:lnTo>
                  <a:pt x="101620" y="167084"/>
                </a:lnTo>
                <a:lnTo>
                  <a:pt x="111147" y="159544"/>
                </a:lnTo>
                <a:lnTo>
                  <a:pt x="121865" y="152797"/>
                </a:lnTo>
                <a:lnTo>
                  <a:pt x="132186" y="147240"/>
                </a:lnTo>
                <a:lnTo>
                  <a:pt x="143300" y="141684"/>
                </a:lnTo>
                <a:lnTo>
                  <a:pt x="154018" y="136525"/>
                </a:lnTo>
                <a:lnTo>
                  <a:pt x="165927" y="131762"/>
                </a:lnTo>
                <a:lnTo>
                  <a:pt x="177835" y="127794"/>
                </a:lnTo>
                <a:lnTo>
                  <a:pt x="189744" y="124222"/>
                </a:lnTo>
                <a:lnTo>
                  <a:pt x="201753" y="121840"/>
                </a:lnTo>
                <a:lnTo>
                  <a:pt x="214355" y="119062"/>
                </a:lnTo>
                <a:lnTo>
                  <a:pt x="227058" y="117475"/>
                </a:lnTo>
                <a:lnTo>
                  <a:pt x="239760" y="116681"/>
                </a:lnTo>
                <a:lnTo>
                  <a:pt x="252860" y="116284"/>
                </a:lnTo>
                <a:lnTo>
                  <a:pt x="380679" y="116284"/>
                </a:lnTo>
                <a:lnTo>
                  <a:pt x="380679" y="215503"/>
                </a:lnTo>
                <a:lnTo>
                  <a:pt x="380679" y="307975"/>
                </a:lnTo>
                <a:lnTo>
                  <a:pt x="442207" y="307975"/>
                </a:lnTo>
                <a:lnTo>
                  <a:pt x="442207" y="0"/>
                </a:lnTo>
                <a:close/>
              </a:path>
            </a:pathLst>
          </a:custGeom>
          <a:solidFill>
            <a:schemeClr val="tx2"/>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accent1"/>
              </a:solidFill>
              <a:latin typeface="+mn-ea"/>
            </a:endParaRPr>
          </a:p>
        </p:txBody>
      </p:sp>
      <p:sp>
        <p:nvSpPr>
          <p:cNvPr id="24" name="KSO_Shape"/>
          <p:cNvSpPr/>
          <p:nvPr/>
        </p:nvSpPr>
        <p:spPr>
          <a:xfrm>
            <a:off x="4551598" y="2452615"/>
            <a:ext cx="552623" cy="414467"/>
          </a:xfrm>
          <a:custGeom>
            <a:avLst/>
            <a:gdLst>
              <a:gd name="connsiteX0" fmla="*/ 577329 w 833225"/>
              <a:gd name="connsiteY0" fmla="*/ 241699 h 624687"/>
              <a:gd name="connsiteX1" fmla="*/ 541325 w 833225"/>
              <a:gd name="connsiteY1" fmla="*/ 277703 h 624687"/>
              <a:gd name="connsiteX2" fmla="*/ 577329 w 833225"/>
              <a:gd name="connsiteY2" fmla="*/ 313707 h 624687"/>
              <a:gd name="connsiteX3" fmla="*/ 613333 w 833225"/>
              <a:gd name="connsiteY3" fmla="*/ 277703 h 624687"/>
              <a:gd name="connsiteX4" fmla="*/ 577329 w 833225"/>
              <a:gd name="connsiteY4" fmla="*/ 241699 h 624687"/>
              <a:gd name="connsiteX5" fmla="*/ 424929 w 833225"/>
              <a:gd name="connsiteY5" fmla="*/ 241699 h 624687"/>
              <a:gd name="connsiteX6" fmla="*/ 388925 w 833225"/>
              <a:gd name="connsiteY6" fmla="*/ 277703 h 624687"/>
              <a:gd name="connsiteX7" fmla="*/ 424929 w 833225"/>
              <a:gd name="connsiteY7" fmla="*/ 313707 h 624687"/>
              <a:gd name="connsiteX8" fmla="*/ 460933 w 833225"/>
              <a:gd name="connsiteY8" fmla="*/ 277703 h 624687"/>
              <a:gd name="connsiteX9" fmla="*/ 424929 w 833225"/>
              <a:gd name="connsiteY9" fmla="*/ 241699 h 624687"/>
              <a:gd name="connsiteX10" fmla="*/ 272529 w 833225"/>
              <a:gd name="connsiteY10" fmla="*/ 241699 h 624687"/>
              <a:gd name="connsiteX11" fmla="*/ 236525 w 833225"/>
              <a:gd name="connsiteY11" fmla="*/ 277703 h 624687"/>
              <a:gd name="connsiteX12" fmla="*/ 272529 w 833225"/>
              <a:gd name="connsiteY12" fmla="*/ 313707 h 624687"/>
              <a:gd name="connsiteX13" fmla="*/ 308533 w 833225"/>
              <a:gd name="connsiteY13" fmla="*/ 277703 h 624687"/>
              <a:gd name="connsiteX14" fmla="*/ 272529 w 833225"/>
              <a:gd name="connsiteY14" fmla="*/ 241699 h 624687"/>
              <a:gd name="connsiteX15" fmla="*/ 429066 w 833225"/>
              <a:gd name="connsiteY15" fmla="*/ 124 h 624687"/>
              <a:gd name="connsiteX16" fmla="*/ 543580 w 833225"/>
              <a:gd name="connsiteY16" fmla="*/ 13237 h 624687"/>
              <a:gd name="connsiteX17" fmla="*/ 789350 w 833225"/>
              <a:gd name="connsiteY17" fmla="*/ 401436 h 624687"/>
              <a:gd name="connsiteX18" fmla="*/ 362652 w 833225"/>
              <a:gd name="connsiteY18" fmla="*/ 552944 h 624687"/>
              <a:gd name="connsiteX19" fmla="*/ 243007 w 833225"/>
              <a:gd name="connsiteY19" fmla="*/ 624687 h 624687"/>
              <a:gd name="connsiteX20" fmla="*/ 211865 w 833225"/>
              <a:gd name="connsiteY20" fmla="*/ 519440 h 624687"/>
              <a:gd name="connsiteX21" fmla="*/ 117966 w 833225"/>
              <a:gd name="connsiteY21" fmla="*/ 84077 h 624687"/>
              <a:gd name="connsiteX22" fmla="*/ 429066 w 833225"/>
              <a:gd name="connsiteY22" fmla="*/ 124 h 624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3225" h="624687">
                <a:moveTo>
                  <a:pt x="577329" y="241699"/>
                </a:moveTo>
                <a:cubicBezTo>
                  <a:pt x="557445" y="241699"/>
                  <a:pt x="541325" y="257819"/>
                  <a:pt x="541325" y="277703"/>
                </a:cubicBezTo>
                <a:cubicBezTo>
                  <a:pt x="541325" y="297587"/>
                  <a:pt x="557445" y="313707"/>
                  <a:pt x="577329" y="313707"/>
                </a:cubicBezTo>
                <a:cubicBezTo>
                  <a:pt x="597213" y="313707"/>
                  <a:pt x="613333" y="297587"/>
                  <a:pt x="613333" y="277703"/>
                </a:cubicBezTo>
                <a:cubicBezTo>
                  <a:pt x="613333" y="257819"/>
                  <a:pt x="597213" y="241699"/>
                  <a:pt x="577329" y="241699"/>
                </a:cubicBezTo>
                <a:close/>
                <a:moveTo>
                  <a:pt x="424929" y="241699"/>
                </a:moveTo>
                <a:cubicBezTo>
                  <a:pt x="405045" y="241699"/>
                  <a:pt x="388925" y="257819"/>
                  <a:pt x="388925" y="277703"/>
                </a:cubicBezTo>
                <a:cubicBezTo>
                  <a:pt x="388925" y="297587"/>
                  <a:pt x="405045" y="313707"/>
                  <a:pt x="424929" y="313707"/>
                </a:cubicBezTo>
                <a:cubicBezTo>
                  <a:pt x="444813" y="313707"/>
                  <a:pt x="460933" y="297587"/>
                  <a:pt x="460933" y="277703"/>
                </a:cubicBezTo>
                <a:cubicBezTo>
                  <a:pt x="460933" y="257819"/>
                  <a:pt x="444813" y="241699"/>
                  <a:pt x="424929" y="241699"/>
                </a:cubicBezTo>
                <a:close/>
                <a:moveTo>
                  <a:pt x="272529" y="241699"/>
                </a:moveTo>
                <a:cubicBezTo>
                  <a:pt x="252645" y="241699"/>
                  <a:pt x="236525" y="257819"/>
                  <a:pt x="236525" y="277703"/>
                </a:cubicBezTo>
                <a:cubicBezTo>
                  <a:pt x="236525" y="297587"/>
                  <a:pt x="252645" y="313707"/>
                  <a:pt x="272529" y="313707"/>
                </a:cubicBezTo>
                <a:cubicBezTo>
                  <a:pt x="292413" y="313707"/>
                  <a:pt x="308533" y="297587"/>
                  <a:pt x="308533" y="277703"/>
                </a:cubicBezTo>
                <a:cubicBezTo>
                  <a:pt x="308533" y="257819"/>
                  <a:pt x="292413" y="241699"/>
                  <a:pt x="272529" y="241699"/>
                </a:cubicBezTo>
                <a:close/>
                <a:moveTo>
                  <a:pt x="429066" y="124"/>
                </a:moveTo>
                <a:cubicBezTo>
                  <a:pt x="467414" y="891"/>
                  <a:pt x="505944" y="5202"/>
                  <a:pt x="543580" y="13237"/>
                </a:cubicBezTo>
                <a:cubicBezTo>
                  <a:pt x="786614" y="65121"/>
                  <a:pt x="903137" y="249172"/>
                  <a:pt x="789350" y="401436"/>
                </a:cubicBezTo>
                <a:cubicBezTo>
                  <a:pt x="710142" y="507428"/>
                  <a:pt x="538801" y="568267"/>
                  <a:pt x="362652" y="552944"/>
                </a:cubicBezTo>
                <a:lnTo>
                  <a:pt x="243007" y="624687"/>
                </a:lnTo>
                <a:lnTo>
                  <a:pt x="211865" y="519440"/>
                </a:lnTo>
                <a:cubicBezTo>
                  <a:pt x="-26035" y="429957"/>
                  <a:pt x="-72481" y="214611"/>
                  <a:pt x="117966" y="84077"/>
                </a:cubicBezTo>
                <a:cubicBezTo>
                  <a:pt x="200623" y="27423"/>
                  <a:pt x="314022" y="-2176"/>
                  <a:pt x="429066" y="12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rgbClr val="FFFFFF"/>
              </a:solidFill>
            </a:endParaRPr>
          </a:p>
        </p:txBody>
      </p:sp>
      <p:sp>
        <p:nvSpPr>
          <p:cNvPr id="25" name="KSO_Shape"/>
          <p:cNvSpPr>
            <a:spLocks/>
          </p:cNvSpPr>
          <p:nvPr/>
        </p:nvSpPr>
        <p:spPr bwMode="auto">
          <a:xfrm>
            <a:off x="6986109" y="1832948"/>
            <a:ext cx="560118" cy="507841"/>
          </a:xfrm>
          <a:custGeom>
            <a:avLst/>
            <a:gdLst>
              <a:gd name="T0" fmla="*/ 489274 w 2228850"/>
              <a:gd name="T1" fmla="*/ 1171178 h 2019300"/>
              <a:gd name="T2" fmla="*/ 683136 w 2228850"/>
              <a:gd name="T3" fmla="*/ 1519238 h 2019300"/>
              <a:gd name="T4" fmla="*/ 1056587 w 2228850"/>
              <a:gd name="T5" fmla="*/ 1377950 h 2019300"/>
              <a:gd name="T6" fmla="*/ 970559 w 2228850"/>
              <a:gd name="T7" fmla="*/ 988219 h 2019300"/>
              <a:gd name="T8" fmla="*/ 1033990 w 2228850"/>
              <a:gd name="T9" fmla="*/ 962025 h 2019300"/>
              <a:gd name="T10" fmla="*/ 1091871 w 2228850"/>
              <a:gd name="T11" fmla="*/ 1437085 h 2019300"/>
              <a:gd name="T12" fmla="*/ 629616 w 2228850"/>
              <a:gd name="T13" fmla="*/ 1562498 h 2019300"/>
              <a:gd name="T14" fmla="*/ 438529 w 2228850"/>
              <a:gd name="T15" fmla="*/ 1123950 h 2019300"/>
              <a:gd name="T16" fmla="*/ 761603 w 2228850"/>
              <a:gd name="T17" fmla="*/ 832840 h 2019300"/>
              <a:gd name="T18" fmla="*/ 421481 w 2228850"/>
              <a:gd name="T19" fmla="*/ 1071482 h 2019300"/>
              <a:gd name="T20" fmla="*/ 410369 w 2228850"/>
              <a:gd name="T21" fmla="*/ 1364523 h 2019300"/>
              <a:gd name="T22" fmla="*/ 723503 w 2228850"/>
              <a:gd name="T23" fmla="*/ 1626196 h 2019300"/>
              <a:gd name="T24" fmla="*/ 1080294 w 2228850"/>
              <a:gd name="T25" fmla="*/ 1505088 h 2019300"/>
              <a:gd name="T26" fmla="*/ 1187053 w 2228850"/>
              <a:gd name="T27" fmla="*/ 1194972 h 2019300"/>
              <a:gd name="T28" fmla="*/ 939403 w 2228850"/>
              <a:gd name="T29" fmla="*/ 861826 h 2019300"/>
              <a:gd name="T30" fmla="*/ 989013 w 2228850"/>
              <a:gd name="T31" fmla="*/ 477060 h 2019300"/>
              <a:gd name="T32" fmla="*/ 1144985 w 2228850"/>
              <a:gd name="T33" fmla="*/ 702599 h 2019300"/>
              <a:gd name="T34" fmla="*/ 1411685 w 2228850"/>
              <a:gd name="T35" fmla="*/ 749454 h 2019300"/>
              <a:gd name="T36" fmla="*/ 1373188 w 2228850"/>
              <a:gd name="T37" fmla="*/ 975390 h 2019300"/>
              <a:gd name="T38" fmla="*/ 1560116 w 2228850"/>
              <a:gd name="T39" fmla="*/ 1219194 h 2019300"/>
              <a:gd name="T40" fmla="*/ 1448991 w 2228850"/>
              <a:gd name="T41" fmla="*/ 1425673 h 2019300"/>
              <a:gd name="T42" fmla="*/ 1267222 w 2228850"/>
              <a:gd name="T43" fmla="*/ 1667095 h 2019300"/>
              <a:gd name="T44" fmla="*/ 1175544 w 2228850"/>
              <a:gd name="T45" fmla="*/ 1906134 h 2019300"/>
              <a:gd name="T46" fmla="*/ 894953 w 2228850"/>
              <a:gd name="T47" fmla="*/ 1860470 h 2019300"/>
              <a:gd name="T48" fmla="*/ 731044 w 2228850"/>
              <a:gd name="T49" fmla="*/ 2017315 h 2019300"/>
              <a:gd name="T50" fmla="*/ 570309 w 2228850"/>
              <a:gd name="T51" fmla="*/ 1831881 h 2019300"/>
              <a:gd name="T52" fmla="*/ 246459 w 2228850"/>
              <a:gd name="T53" fmla="*/ 1787805 h 2019300"/>
              <a:gd name="T54" fmla="*/ 203994 w 2228850"/>
              <a:gd name="T55" fmla="*/ 1546781 h 2019300"/>
              <a:gd name="T56" fmla="*/ 137715 w 2228850"/>
              <a:gd name="T57" fmla="*/ 1259695 h 2019300"/>
              <a:gd name="T58" fmla="*/ 29369 w 2228850"/>
              <a:gd name="T59" fmla="*/ 1034157 h 2019300"/>
              <a:gd name="T60" fmla="*/ 249634 w 2228850"/>
              <a:gd name="T61" fmla="*/ 888430 h 2019300"/>
              <a:gd name="T62" fmla="*/ 288925 w 2228850"/>
              <a:gd name="T63" fmla="*/ 622390 h 2019300"/>
              <a:gd name="T64" fmla="*/ 517128 w 2228850"/>
              <a:gd name="T65" fmla="*/ 653759 h 2019300"/>
              <a:gd name="T66" fmla="*/ 775097 w 2228850"/>
              <a:gd name="T67" fmla="*/ 462766 h 2019300"/>
              <a:gd name="T68" fmla="*/ 1636253 w 2228850"/>
              <a:gd name="T69" fmla="*/ 339029 h 2019300"/>
              <a:gd name="T70" fmla="*/ 1653303 w 2228850"/>
              <a:gd name="T71" fmla="*/ 573804 h 2019300"/>
              <a:gd name="T72" fmla="*/ 1888031 w 2228850"/>
              <a:gd name="T73" fmla="*/ 591283 h 2019300"/>
              <a:gd name="T74" fmla="*/ 1938387 w 2228850"/>
              <a:gd name="T75" fmla="*/ 361275 h 2019300"/>
              <a:gd name="T76" fmla="*/ 1832918 w 2228850"/>
              <a:gd name="T77" fmla="*/ 242894 h 2019300"/>
              <a:gd name="T78" fmla="*/ 1989536 w 2228850"/>
              <a:gd name="T79" fmla="*/ 468135 h 2019300"/>
              <a:gd name="T80" fmla="*/ 1791285 w 2228850"/>
              <a:gd name="T81" fmla="*/ 656829 h 2019300"/>
              <a:gd name="T82" fmla="*/ 1574399 w 2228850"/>
              <a:gd name="T83" fmla="*/ 489587 h 2019300"/>
              <a:gd name="T84" fmla="*/ 1708020 w 2228850"/>
              <a:gd name="T85" fmla="*/ 248853 h 2019300"/>
              <a:gd name="T86" fmla="*/ 1575304 w 2228850"/>
              <a:gd name="T87" fmla="*/ 344885 h 2019300"/>
              <a:gd name="T88" fmla="*/ 1650744 w 2228850"/>
              <a:gd name="T89" fmla="*/ 635794 h 2019300"/>
              <a:gd name="T90" fmla="*/ 1949723 w 2228850"/>
              <a:gd name="T91" fmla="*/ 603250 h 2019300"/>
              <a:gd name="T92" fmla="*/ 1960841 w 2228850"/>
              <a:gd name="T93" fmla="*/ 303213 h 2019300"/>
              <a:gd name="T94" fmla="*/ 1737698 w 2228850"/>
              <a:gd name="T95" fmla="*/ 39687 h 2019300"/>
              <a:gd name="T96" fmla="*/ 1949326 w 2228850"/>
              <a:gd name="T97" fmla="*/ 34131 h 2019300"/>
              <a:gd name="T98" fmla="*/ 2021193 w 2228850"/>
              <a:gd name="T99" fmla="*/ 167481 h 2019300"/>
              <a:gd name="T100" fmla="*/ 2207807 w 2228850"/>
              <a:gd name="T101" fmla="*/ 295275 h 2019300"/>
              <a:gd name="T102" fmla="*/ 2145072 w 2228850"/>
              <a:gd name="T103" fmla="*/ 494904 h 2019300"/>
              <a:gd name="T104" fmla="*/ 2146661 w 2228850"/>
              <a:gd name="T105" fmla="*/ 713979 h 2019300"/>
              <a:gd name="T106" fmla="*/ 1938606 w 2228850"/>
              <a:gd name="T107" fmla="*/ 781447 h 2019300"/>
              <a:gd name="T108" fmla="*/ 1834182 w 2228850"/>
              <a:gd name="T109" fmla="*/ 887413 h 2019300"/>
              <a:gd name="T110" fmla="*/ 1618186 w 2228850"/>
              <a:gd name="T111" fmla="*/ 854076 h 2019300"/>
              <a:gd name="T112" fmla="*/ 1542349 w 2228850"/>
              <a:gd name="T113" fmla="*/ 733822 h 2019300"/>
              <a:gd name="T114" fmla="*/ 1362882 w 2228850"/>
              <a:gd name="T115" fmla="*/ 615157 h 2019300"/>
              <a:gd name="T116" fmla="*/ 1414895 w 2228850"/>
              <a:gd name="T117" fmla="*/ 452835 h 2019300"/>
              <a:gd name="T118" fmla="*/ 1395837 w 2228850"/>
              <a:gd name="T119" fmla="*/ 209947 h 2019300"/>
              <a:gd name="T120" fmla="*/ 1619377 w 2228850"/>
              <a:gd name="T121" fmla="*/ 118269 h 2019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28850" h="2019300">
                <a:moveTo>
                  <a:pt x="788194" y="927497"/>
                </a:moveTo>
                <a:lnTo>
                  <a:pt x="772732" y="927894"/>
                </a:lnTo>
                <a:lnTo>
                  <a:pt x="756875" y="929085"/>
                </a:lnTo>
                <a:lnTo>
                  <a:pt x="741810" y="931069"/>
                </a:lnTo>
                <a:lnTo>
                  <a:pt x="726745" y="933847"/>
                </a:lnTo>
                <a:lnTo>
                  <a:pt x="711680" y="937022"/>
                </a:lnTo>
                <a:lnTo>
                  <a:pt x="697408" y="940991"/>
                </a:lnTo>
                <a:lnTo>
                  <a:pt x="683136" y="945753"/>
                </a:lnTo>
                <a:lnTo>
                  <a:pt x="669260" y="951706"/>
                </a:lnTo>
                <a:lnTo>
                  <a:pt x="655781" y="957660"/>
                </a:lnTo>
                <a:lnTo>
                  <a:pt x="642698" y="964406"/>
                </a:lnTo>
                <a:lnTo>
                  <a:pt x="630012" y="971947"/>
                </a:lnTo>
                <a:lnTo>
                  <a:pt x="617326" y="979488"/>
                </a:lnTo>
                <a:lnTo>
                  <a:pt x="605432" y="988219"/>
                </a:lnTo>
                <a:lnTo>
                  <a:pt x="593936" y="997347"/>
                </a:lnTo>
                <a:lnTo>
                  <a:pt x="583232" y="1006872"/>
                </a:lnTo>
                <a:lnTo>
                  <a:pt x="572131" y="1016794"/>
                </a:lnTo>
                <a:lnTo>
                  <a:pt x="562220" y="1027510"/>
                </a:lnTo>
                <a:lnTo>
                  <a:pt x="552705" y="1038622"/>
                </a:lnTo>
                <a:lnTo>
                  <a:pt x="543587" y="1050132"/>
                </a:lnTo>
                <a:lnTo>
                  <a:pt x="535262" y="1062038"/>
                </a:lnTo>
                <a:lnTo>
                  <a:pt x="526936" y="1074341"/>
                </a:lnTo>
                <a:lnTo>
                  <a:pt x="519800" y="1087438"/>
                </a:lnTo>
                <a:lnTo>
                  <a:pt x="513061" y="1100535"/>
                </a:lnTo>
                <a:lnTo>
                  <a:pt x="507114" y="1114028"/>
                </a:lnTo>
                <a:lnTo>
                  <a:pt x="501564" y="1127522"/>
                </a:lnTo>
                <a:lnTo>
                  <a:pt x="496806" y="1142207"/>
                </a:lnTo>
                <a:lnTo>
                  <a:pt x="492842" y="1156494"/>
                </a:lnTo>
                <a:lnTo>
                  <a:pt x="489274" y="1171178"/>
                </a:lnTo>
                <a:lnTo>
                  <a:pt x="486499" y="1186260"/>
                </a:lnTo>
                <a:lnTo>
                  <a:pt x="484517" y="1201341"/>
                </a:lnTo>
                <a:lnTo>
                  <a:pt x="483327" y="1216819"/>
                </a:lnTo>
                <a:lnTo>
                  <a:pt x="482931" y="1232694"/>
                </a:lnTo>
                <a:lnTo>
                  <a:pt x="483327" y="1248172"/>
                </a:lnTo>
                <a:lnTo>
                  <a:pt x="484517" y="1263650"/>
                </a:lnTo>
                <a:lnTo>
                  <a:pt x="486499" y="1279129"/>
                </a:lnTo>
                <a:lnTo>
                  <a:pt x="489274" y="1294210"/>
                </a:lnTo>
                <a:lnTo>
                  <a:pt x="492842" y="1308894"/>
                </a:lnTo>
                <a:lnTo>
                  <a:pt x="496806" y="1323579"/>
                </a:lnTo>
                <a:lnTo>
                  <a:pt x="501564" y="1337469"/>
                </a:lnTo>
                <a:lnTo>
                  <a:pt x="507114" y="1351360"/>
                </a:lnTo>
                <a:lnTo>
                  <a:pt x="513061" y="1365250"/>
                </a:lnTo>
                <a:lnTo>
                  <a:pt x="519800" y="1377950"/>
                </a:lnTo>
                <a:lnTo>
                  <a:pt x="526936" y="1390650"/>
                </a:lnTo>
                <a:lnTo>
                  <a:pt x="535262" y="1402954"/>
                </a:lnTo>
                <a:lnTo>
                  <a:pt x="543587" y="1415257"/>
                </a:lnTo>
                <a:lnTo>
                  <a:pt x="552705" y="1426766"/>
                </a:lnTo>
                <a:lnTo>
                  <a:pt x="562220" y="1437879"/>
                </a:lnTo>
                <a:lnTo>
                  <a:pt x="572131" y="1448197"/>
                </a:lnTo>
                <a:lnTo>
                  <a:pt x="583232" y="1458516"/>
                </a:lnTo>
                <a:lnTo>
                  <a:pt x="593936" y="1468041"/>
                </a:lnTo>
                <a:lnTo>
                  <a:pt x="605432" y="1477169"/>
                </a:lnTo>
                <a:lnTo>
                  <a:pt x="617326" y="1485504"/>
                </a:lnTo>
                <a:lnTo>
                  <a:pt x="630012" y="1493441"/>
                </a:lnTo>
                <a:lnTo>
                  <a:pt x="642698" y="1500585"/>
                </a:lnTo>
                <a:lnTo>
                  <a:pt x="655781" y="1507729"/>
                </a:lnTo>
                <a:lnTo>
                  <a:pt x="669260" y="1513682"/>
                </a:lnTo>
                <a:lnTo>
                  <a:pt x="683136" y="1519238"/>
                </a:lnTo>
                <a:lnTo>
                  <a:pt x="697408" y="1524001"/>
                </a:lnTo>
                <a:lnTo>
                  <a:pt x="711680" y="1527969"/>
                </a:lnTo>
                <a:lnTo>
                  <a:pt x="726745" y="1531541"/>
                </a:lnTo>
                <a:lnTo>
                  <a:pt x="741810" y="1534319"/>
                </a:lnTo>
                <a:lnTo>
                  <a:pt x="756875" y="1536304"/>
                </a:lnTo>
                <a:lnTo>
                  <a:pt x="772732" y="1537494"/>
                </a:lnTo>
                <a:lnTo>
                  <a:pt x="788194" y="1537891"/>
                </a:lnTo>
                <a:lnTo>
                  <a:pt x="803655" y="1537494"/>
                </a:lnTo>
                <a:lnTo>
                  <a:pt x="819513" y="1536304"/>
                </a:lnTo>
                <a:lnTo>
                  <a:pt x="834578" y="1534319"/>
                </a:lnTo>
                <a:lnTo>
                  <a:pt x="849643" y="1531541"/>
                </a:lnTo>
                <a:lnTo>
                  <a:pt x="864708" y="1527969"/>
                </a:lnTo>
                <a:lnTo>
                  <a:pt x="878980" y="1524001"/>
                </a:lnTo>
                <a:lnTo>
                  <a:pt x="892855" y="1519238"/>
                </a:lnTo>
                <a:lnTo>
                  <a:pt x="907127" y="1513682"/>
                </a:lnTo>
                <a:lnTo>
                  <a:pt x="920606" y="1507729"/>
                </a:lnTo>
                <a:lnTo>
                  <a:pt x="933689" y="1500585"/>
                </a:lnTo>
                <a:lnTo>
                  <a:pt x="946772" y="1493441"/>
                </a:lnTo>
                <a:lnTo>
                  <a:pt x="958665" y="1485504"/>
                </a:lnTo>
                <a:lnTo>
                  <a:pt x="970559" y="1477169"/>
                </a:lnTo>
                <a:lnTo>
                  <a:pt x="982056" y="1468041"/>
                </a:lnTo>
                <a:lnTo>
                  <a:pt x="993552" y="1458516"/>
                </a:lnTo>
                <a:lnTo>
                  <a:pt x="1003860" y="1448197"/>
                </a:lnTo>
                <a:lnTo>
                  <a:pt x="1014168" y="1437879"/>
                </a:lnTo>
                <a:lnTo>
                  <a:pt x="1023682" y="1426766"/>
                </a:lnTo>
                <a:lnTo>
                  <a:pt x="1032404" y="1415257"/>
                </a:lnTo>
                <a:lnTo>
                  <a:pt x="1041522" y="1402954"/>
                </a:lnTo>
                <a:lnTo>
                  <a:pt x="1049055" y="1390650"/>
                </a:lnTo>
                <a:lnTo>
                  <a:pt x="1056587" y="1377950"/>
                </a:lnTo>
                <a:lnTo>
                  <a:pt x="1063327" y="1365250"/>
                </a:lnTo>
                <a:lnTo>
                  <a:pt x="1069273" y="1351360"/>
                </a:lnTo>
                <a:lnTo>
                  <a:pt x="1074824" y="1337469"/>
                </a:lnTo>
                <a:lnTo>
                  <a:pt x="1079581" y="1323579"/>
                </a:lnTo>
                <a:lnTo>
                  <a:pt x="1083942" y="1308894"/>
                </a:lnTo>
                <a:lnTo>
                  <a:pt x="1087510" y="1294210"/>
                </a:lnTo>
                <a:lnTo>
                  <a:pt x="1089889" y="1279129"/>
                </a:lnTo>
                <a:lnTo>
                  <a:pt x="1091871" y="1263650"/>
                </a:lnTo>
                <a:lnTo>
                  <a:pt x="1093060" y="1248172"/>
                </a:lnTo>
                <a:lnTo>
                  <a:pt x="1093457" y="1232694"/>
                </a:lnTo>
                <a:lnTo>
                  <a:pt x="1093060" y="1216819"/>
                </a:lnTo>
                <a:lnTo>
                  <a:pt x="1091871" y="1201341"/>
                </a:lnTo>
                <a:lnTo>
                  <a:pt x="1089889" y="1186260"/>
                </a:lnTo>
                <a:lnTo>
                  <a:pt x="1087510" y="1171178"/>
                </a:lnTo>
                <a:lnTo>
                  <a:pt x="1083942" y="1156494"/>
                </a:lnTo>
                <a:lnTo>
                  <a:pt x="1079581" y="1142207"/>
                </a:lnTo>
                <a:lnTo>
                  <a:pt x="1074824" y="1127522"/>
                </a:lnTo>
                <a:lnTo>
                  <a:pt x="1069273" y="1114028"/>
                </a:lnTo>
                <a:lnTo>
                  <a:pt x="1063327" y="1100535"/>
                </a:lnTo>
                <a:lnTo>
                  <a:pt x="1056587" y="1087438"/>
                </a:lnTo>
                <a:lnTo>
                  <a:pt x="1049055" y="1074341"/>
                </a:lnTo>
                <a:lnTo>
                  <a:pt x="1041522" y="1062038"/>
                </a:lnTo>
                <a:lnTo>
                  <a:pt x="1032404" y="1050132"/>
                </a:lnTo>
                <a:lnTo>
                  <a:pt x="1023682" y="1038622"/>
                </a:lnTo>
                <a:lnTo>
                  <a:pt x="1014168" y="1027510"/>
                </a:lnTo>
                <a:lnTo>
                  <a:pt x="1003860" y="1016794"/>
                </a:lnTo>
                <a:lnTo>
                  <a:pt x="993552" y="1006872"/>
                </a:lnTo>
                <a:lnTo>
                  <a:pt x="982056" y="997347"/>
                </a:lnTo>
                <a:lnTo>
                  <a:pt x="970559" y="988219"/>
                </a:lnTo>
                <a:lnTo>
                  <a:pt x="958665" y="979488"/>
                </a:lnTo>
                <a:lnTo>
                  <a:pt x="946772" y="971947"/>
                </a:lnTo>
                <a:lnTo>
                  <a:pt x="933689" y="964406"/>
                </a:lnTo>
                <a:lnTo>
                  <a:pt x="920606" y="957660"/>
                </a:lnTo>
                <a:lnTo>
                  <a:pt x="907127" y="951706"/>
                </a:lnTo>
                <a:lnTo>
                  <a:pt x="892855" y="945753"/>
                </a:lnTo>
                <a:lnTo>
                  <a:pt x="878980" y="940991"/>
                </a:lnTo>
                <a:lnTo>
                  <a:pt x="864708" y="937022"/>
                </a:lnTo>
                <a:lnTo>
                  <a:pt x="849643" y="933847"/>
                </a:lnTo>
                <a:lnTo>
                  <a:pt x="834578" y="931069"/>
                </a:lnTo>
                <a:lnTo>
                  <a:pt x="819513" y="929085"/>
                </a:lnTo>
                <a:lnTo>
                  <a:pt x="803655" y="927894"/>
                </a:lnTo>
                <a:lnTo>
                  <a:pt x="788194" y="927497"/>
                </a:lnTo>
                <a:close/>
                <a:moveTo>
                  <a:pt x="788194" y="866775"/>
                </a:moveTo>
                <a:lnTo>
                  <a:pt x="806827" y="867569"/>
                </a:lnTo>
                <a:lnTo>
                  <a:pt x="825460" y="868760"/>
                </a:lnTo>
                <a:lnTo>
                  <a:pt x="843696" y="871141"/>
                </a:lnTo>
                <a:lnTo>
                  <a:pt x="861933" y="874316"/>
                </a:lnTo>
                <a:lnTo>
                  <a:pt x="879773" y="878285"/>
                </a:lnTo>
                <a:lnTo>
                  <a:pt x="896820" y="883444"/>
                </a:lnTo>
                <a:lnTo>
                  <a:pt x="913867" y="889000"/>
                </a:lnTo>
                <a:lnTo>
                  <a:pt x="930518" y="895350"/>
                </a:lnTo>
                <a:lnTo>
                  <a:pt x="947168" y="903288"/>
                </a:lnTo>
                <a:lnTo>
                  <a:pt x="962630" y="911225"/>
                </a:lnTo>
                <a:lnTo>
                  <a:pt x="977695" y="919956"/>
                </a:lnTo>
                <a:lnTo>
                  <a:pt x="992760" y="929481"/>
                </a:lnTo>
                <a:lnTo>
                  <a:pt x="1007032" y="939403"/>
                </a:lnTo>
                <a:lnTo>
                  <a:pt x="1020907" y="950516"/>
                </a:lnTo>
                <a:lnTo>
                  <a:pt x="1033990" y="962025"/>
                </a:lnTo>
                <a:lnTo>
                  <a:pt x="1047073" y="973931"/>
                </a:lnTo>
                <a:lnTo>
                  <a:pt x="1058966" y="986631"/>
                </a:lnTo>
                <a:lnTo>
                  <a:pt x="1070463" y="1000125"/>
                </a:lnTo>
                <a:lnTo>
                  <a:pt x="1081167" y="1014016"/>
                </a:lnTo>
                <a:lnTo>
                  <a:pt x="1091871" y="1027906"/>
                </a:lnTo>
                <a:lnTo>
                  <a:pt x="1100989" y="1042988"/>
                </a:lnTo>
                <a:lnTo>
                  <a:pt x="1109711" y="1058466"/>
                </a:lnTo>
                <a:lnTo>
                  <a:pt x="1118036" y="1073944"/>
                </a:lnTo>
                <a:lnTo>
                  <a:pt x="1125172" y="1090613"/>
                </a:lnTo>
                <a:lnTo>
                  <a:pt x="1131912" y="1106885"/>
                </a:lnTo>
                <a:lnTo>
                  <a:pt x="1137859" y="1123950"/>
                </a:lnTo>
                <a:lnTo>
                  <a:pt x="1142616" y="1141413"/>
                </a:lnTo>
                <a:lnTo>
                  <a:pt x="1146580" y="1158875"/>
                </a:lnTo>
                <a:lnTo>
                  <a:pt x="1149752" y="1176735"/>
                </a:lnTo>
                <a:lnTo>
                  <a:pt x="1152131" y="1195388"/>
                </a:lnTo>
                <a:lnTo>
                  <a:pt x="1153716" y="1213644"/>
                </a:lnTo>
                <a:lnTo>
                  <a:pt x="1154113" y="1232694"/>
                </a:lnTo>
                <a:lnTo>
                  <a:pt x="1153716" y="1251347"/>
                </a:lnTo>
                <a:lnTo>
                  <a:pt x="1152131" y="1270000"/>
                </a:lnTo>
                <a:lnTo>
                  <a:pt x="1149752" y="1288257"/>
                </a:lnTo>
                <a:lnTo>
                  <a:pt x="1146580" y="1306116"/>
                </a:lnTo>
                <a:lnTo>
                  <a:pt x="1142616" y="1324372"/>
                </a:lnTo>
                <a:lnTo>
                  <a:pt x="1137859" y="1341438"/>
                </a:lnTo>
                <a:lnTo>
                  <a:pt x="1131912" y="1358107"/>
                </a:lnTo>
                <a:lnTo>
                  <a:pt x="1125172" y="1375172"/>
                </a:lnTo>
                <a:lnTo>
                  <a:pt x="1118036" y="1391047"/>
                </a:lnTo>
                <a:lnTo>
                  <a:pt x="1109711" y="1406922"/>
                </a:lnTo>
                <a:lnTo>
                  <a:pt x="1100989" y="1422401"/>
                </a:lnTo>
                <a:lnTo>
                  <a:pt x="1091871" y="1437085"/>
                </a:lnTo>
                <a:lnTo>
                  <a:pt x="1081167" y="1451372"/>
                </a:lnTo>
                <a:lnTo>
                  <a:pt x="1070463" y="1465660"/>
                </a:lnTo>
                <a:lnTo>
                  <a:pt x="1058966" y="1478757"/>
                </a:lnTo>
                <a:lnTo>
                  <a:pt x="1047073" y="1491060"/>
                </a:lnTo>
                <a:lnTo>
                  <a:pt x="1033990" y="1503760"/>
                </a:lnTo>
                <a:lnTo>
                  <a:pt x="1020907" y="1514872"/>
                </a:lnTo>
                <a:lnTo>
                  <a:pt x="1007032" y="1525588"/>
                </a:lnTo>
                <a:lnTo>
                  <a:pt x="992760" y="1535907"/>
                </a:lnTo>
                <a:lnTo>
                  <a:pt x="977695" y="1545432"/>
                </a:lnTo>
                <a:lnTo>
                  <a:pt x="962630" y="1554560"/>
                </a:lnTo>
                <a:lnTo>
                  <a:pt x="947168" y="1562498"/>
                </a:lnTo>
                <a:lnTo>
                  <a:pt x="930518" y="1569641"/>
                </a:lnTo>
                <a:lnTo>
                  <a:pt x="913867" y="1576388"/>
                </a:lnTo>
                <a:lnTo>
                  <a:pt x="896820" y="1581944"/>
                </a:lnTo>
                <a:lnTo>
                  <a:pt x="879773" y="1586707"/>
                </a:lnTo>
                <a:lnTo>
                  <a:pt x="861933" y="1590676"/>
                </a:lnTo>
                <a:lnTo>
                  <a:pt x="843696" y="1594248"/>
                </a:lnTo>
                <a:lnTo>
                  <a:pt x="825460" y="1596629"/>
                </a:lnTo>
                <a:lnTo>
                  <a:pt x="806827" y="1598216"/>
                </a:lnTo>
                <a:lnTo>
                  <a:pt x="788194" y="1598613"/>
                </a:lnTo>
                <a:lnTo>
                  <a:pt x="769561" y="1598216"/>
                </a:lnTo>
                <a:lnTo>
                  <a:pt x="750531" y="1596629"/>
                </a:lnTo>
                <a:lnTo>
                  <a:pt x="732295" y="1594248"/>
                </a:lnTo>
                <a:lnTo>
                  <a:pt x="714058" y="1590676"/>
                </a:lnTo>
                <a:lnTo>
                  <a:pt x="696615" y="1586707"/>
                </a:lnTo>
                <a:lnTo>
                  <a:pt x="679568" y="1581944"/>
                </a:lnTo>
                <a:lnTo>
                  <a:pt x="662124" y="1576388"/>
                </a:lnTo>
                <a:lnTo>
                  <a:pt x="645870" y="1569641"/>
                </a:lnTo>
                <a:lnTo>
                  <a:pt x="629616" y="1562498"/>
                </a:lnTo>
                <a:lnTo>
                  <a:pt x="613758" y="1554560"/>
                </a:lnTo>
                <a:lnTo>
                  <a:pt x="598296" y="1545432"/>
                </a:lnTo>
                <a:lnTo>
                  <a:pt x="583628" y="1535907"/>
                </a:lnTo>
                <a:lnTo>
                  <a:pt x="568960" y="1525588"/>
                </a:lnTo>
                <a:lnTo>
                  <a:pt x="555480" y="1514872"/>
                </a:lnTo>
                <a:lnTo>
                  <a:pt x="542398" y="1503760"/>
                </a:lnTo>
                <a:lnTo>
                  <a:pt x="529315" y="1491060"/>
                </a:lnTo>
                <a:lnTo>
                  <a:pt x="517025" y="1478757"/>
                </a:lnTo>
                <a:lnTo>
                  <a:pt x="505925" y="1465660"/>
                </a:lnTo>
                <a:lnTo>
                  <a:pt x="494824" y="1451372"/>
                </a:lnTo>
                <a:lnTo>
                  <a:pt x="484517" y="1437085"/>
                </a:lnTo>
                <a:lnTo>
                  <a:pt x="475002" y="1422401"/>
                </a:lnTo>
                <a:lnTo>
                  <a:pt x="466280" y="1406922"/>
                </a:lnTo>
                <a:lnTo>
                  <a:pt x="458351" y="1391047"/>
                </a:lnTo>
                <a:lnTo>
                  <a:pt x="451215" y="1375172"/>
                </a:lnTo>
                <a:lnTo>
                  <a:pt x="444476" y="1358107"/>
                </a:lnTo>
                <a:lnTo>
                  <a:pt x="438529" y="1341438"/>
                </a:lnTo>
                <a:lnTo>
                  <a:pt x="433375" y="1324372"/>
                </a:lnTo>
                <a:lnTo>
                  <a:pt x="429411" y="1306116"/>
                </a:lnTo>
                <a:lnTo>
                  <a:pt x="426239" y="1288257"/>
                </a:lnTo>
                <a:lnTo>
                  <a:pt x="423861" y="1270000"/>
                </a:lnTo>
                <a:lnTo>
                  <a:pt x="422671" y="1251347"/>
                </a:lnTo>
                <a:lnTo>
                  <a:pt x="422275" y="1232694"/>
                </a:lnTo>
                <a:lnTo>
                  <a:pt x="422671" y="1213644"/>
                </a:lnTo>
                <a:lnTo>
                  <a:pt x="423861" y="1195388"/>
                </a:lnTo>
                <a:lnTo>
                  <a:pt x="426239" y="1176735"/>
                </a:lnTo>
                <a:lnTo>
                  <a:pt x="429411" y="1158875"/>
                </a:lnTo>
                <a:lnTo>
                  <a:pt x="433375" y="1141413"/>
                </a:lnTo>
                <a:lnTo>
                  <a:pt x="438529" y="1123950"/>
                </a:lnTo>
                <a:lnTo>
                  <a:pt x="444476" y="1106885"/>
                </a:lnTo>
                <a:lnTo>
                  <a:pt x="451215" y="1090613"/>
                </a:lnTo>
                <a:lnTo>
                  <a:pt x="458351" y="1073944"/>
                </a:lnTo>
                <a:lnTo>
                  <a:pt x="466280" y="1058466"/>
                </a:lnTo>
                <a:lnTo>
                  <a:pt x="475002" y="1042988"/>
                </a:lnTo>
                <a:lnTo>
                  <a:pt x="484517" y="1027906"/>
                </a:lnTo>
                <a:lnTo>
                  <a:pt x="494824" y="1014016"/>
                </a:lnTo>
                <a:lnTo>
                  <a:pt x="505925" y="1000125"/>
                </a:lnTo>
                <a:lnTo>
                  <a:pt x="517025" y="986631"/>
                </a:lnTo>
                <a:lnTo>
                  <a:pt x="529315" y="973931"/>
                </a:lnTo>
                <a:lnTo>
                  <a:pt x="542398" y="962025"/>
                </a:lnTo>
                <a:lnTo>
                  <a:pt x="555480" y="950516"/>
                </a:lnTo>
                <a:lnTo>
                  <a:pt x="568960" y="939403"/>
                </a:lnTo>
                <a:lnTo>
                  <a:pt x="583628" y="929481"/>
                </a:lnTo>
                <a:lnTo>
                  <a:pt x="598296" y="919956"/>
                </a:lnTo>
                <a:lnTo>
                  <a:pt x="613758" y="911225"/>
                </a:lnTo>
                <a:lnTo>
                  <a:pt x="629616" y="903288"/>
                </a:lnTo>
                <a:lnTo>
                  <a:pt x="645870" y="895350"/>
                </a:lnTo>
                <a:lnTo>
                  <a:pt x="662124" y="889000"/>
                </a:lnTo>
                <a:lnTo>
                  <a:pt x="679568" y="883444"/>
                </a:lnTo>
                <a:lnTo>
                  <a:pt x="696615" y="878285"/>
                </a:lnTo>
                <a:lnTo>
                  <a:pt x="714058" y="874316"/>
                </a:lnTo>
                <a:lnTo>
                  <a:pt x="732295" y="871141"/>
                </a:lnTo>
                <a:lnTo>
                  <a:pt x="750531" y="868760"/>
                </a:lnTo>
                <a:lnTo>
                  <a:pt x="769561" y="867569"/>
                </a:lnTo>
                <a:lnTo>
                  <a:pt x="788194" y="866775"/>
                </a:lnTo>
                <a:close/>
                <a:moveTo>
                  <a:pt x="781447" y="832045"/>
                </a:moveTo>
                <a:lnTo>
                  <a:pt x="771525" y="832443"/>
                </a:lnTo>
                <a:lnTo>
                  <a:pt x="761603" y="832840"/>
                </a:lnTo>
                <a:lnTo>
                  <a:pt x="751284" y="833634"/>
                </a:lnTo>
                <a:lnTo>
                  <a:pt x="741363" y="834428"/>
                </a:lnTo>
                <a:lnTo>
                  <a:pt x="731838" y="836016"/>
                </a:lnTo>
                <a:lnTo>
                  <a:pt x="721916" y="837207"/>
                </a:lnTo>
                <a:lnTo>
                  <a:pt x="711994" y="839193"/>
                </a:lnTo>
                <a:lnTo>
                  <a:pt x="702469" y="841178"/>
                </a:lnTo>
                <a:lnTo>
                  <a:pt x="692944" y="843164"/>
                </a:lnTo>
                <a:lnTo>
                  <a:pt x="683419" y="845546"/>
                </a:lnTo>
                <a:lnTo>
                  <a:pt x="674291" y="848326"/>
                </a:lnTo>
                <a:lnTo>
                  <a:pt x="655637" y="854282"/>
                </a:lnTo>
                <a:lnTo>
                  <a:pt x="637381" y="861429"/>
                </a:lnTo>
                <a:lnTo>
                  <a:pt x="619522" y="868973"/>
                </a:lnTo>
                <a:lnTo>
                  <a:pt x="602456" y="877709"/>
                </a:lnTo>
                <a:lnTo>
                  <a:pt x="585787" y="886842"/>
                </a:lnTo>
                <a:lnTo>
                  <a:pt x="569119" y="896769"/>
                </a:lnTo>
                <a:lnTo>
                  <a:pt x="553641" y="908284"/>
                </a:lnTo>
                <a:lnTo>
                  <a:pt x="538162" y="919799"/>
                </a:lnTo>
                <a:lnTo>
                  <a:pt x="523478" y="931711"/>
                </a:lnTo>
                <a:lnTo>
                  <a:pt x="509587" y="944815"/>
                </a:lnTo>
                <a:lnTo>
                  <a:pt x="496094" y="958712"/>
                </a:lnTo>
                <a:lnTo>
                  <a:pt x="482997" y="973007"/>
                </a:lnTo>
                <a:lnTo>
                  <a:pt x="470694" y="987699"/>
                </a:lnTo>
                <a:lnTo>
                  <a:pt x="459581" y="1003582"/>
                </a:lnTo>
                <a:lnTo>
                  <a:pt x="448866" y="1019465"/>
                </a:lnTo>
                <a:lnTo>
                  <a:pt x="438547" y="1036142"/>
                </a:lnTo>
                <a:lnTo>
                  <a:pt x="434181" y="1045275"/>
                </a:lnTo>
                <a:lnTo>
                  <a:pt x="429816" y="1053613"/>
                </a:lnTo>
                <a:lnTo>
                  <a:pt x="425450" y="1062349"/>
                </a:lnTo>
                <a:lnTo>
                  <a:pt x="421481" y="1071482"/>
                </a:lnTo>
                <a:lnTo>
                  <a:pt x="417512" y="1080217"/>
                </a:lnTo>
                <a:lnTo>
                  <a:pt x="413941" y="1089747"/>
                </a:lnTo>
                <a:lnTo>
                  <a:pt x="410766" y="1098880"/>
                </a:lnTo>
                <a:lnTo>
                  <a:pt x="407591" y="1108410"/>
                </a:lnTo>
                <a:lnTo>
                  <a:pt x="404416" y="1117940"/>
                </a:lnTo>
                <a:lnTo>
                  <a:pt x="402034" y="1127469"/>
                </a:lnTo>
                <a:lnTo>
                  <a:pt x="399256" y="1137396"/>
                </a:lnTo>
                <a:lnTo>
                  <a:pt x="397272" y="1147323"/>
                </a:lnTo>
                <a:lnTo>
                  <a:pt x="395287" y="1157250"/>
                </a:lnTo>
                <a:lnTo>
                  <a:pt x="392906" y="1167177"/>
                </a:lnTo>
                <a:lnTo>
                  <a:pt x="391319" y="1177104"/>
                </a:lnTo>
                <a:lnTo>
                  <a:pt x="390128" y="1187825"/>
                </a:lnTo>
                <a:lnTo>
                  <a:pt x="389334" y="1197752"/>
                </a:lnTo>
                <a:lnTo>
                  <a:pt x="388541" y="1208076"/>
                </a:lnTo>
                <a:lnTo>
                  <a:pt x="388144" y="1218003"/>
                </a:lnTo>
                <a:lnTo>
                  <a:pt x="387747" y="1228724"/>
                </a:lnTo>
                <a:lnTo>
                  <a:pt x="387747" y="1238650"/>
                </a:lnTo>
                <a:lnTo>
                  <a:pt x="388144" y="1248577"/>
                </a:lnTo>
                <a:lnTo>
                  <a:pt x="388541" y="1258504"/>
                </a:lnTo>
                <a:lnTo>
                  <a:pt x="389334" y="1268431"/>
                </a:lnTo>
                <a:lnTo>
                  <a:pt x="390525" y="1278755"/>
                </a:lnTo>
                <a:lnTo>
                  <a:pt x="391716" y="1288285"/>
                </a:lnTo>
                <a:lnTo>
                  <a:pt x="393303" y="1297815"/>
                </a:lnTo>
                <a:lnTo>
                  <a:pt x="395287" y="1307742"/>
                </a:lnTo>
                <a:lnTo>
                  <a:pt x="397272" y="1317668"/>
                </a:lnTo>
                <a:lnTo>
                  <a:pt x="399653" y="1326801"/>
                </a:lnTo>
                <a:lnTo>
                  <a:pt x="402034" y="1336331"/>
                </a:lnTo>
                <a:lnTo>
                  <a:pt x="404416" y="1345464"/>
                </a:lnTo>
                <a:lnTo>
                  <a:pt x="410369" y="1364523"/>
                </a:lnTo>
                <a:lnTo>
                  <a:pt x="417512" y="1382392"/>
                </a:lnTo>
                <a:lnTo>
                  <a:pt x="425053" y="1399863"/>
                </a:lnTo>
                <a:lnTo>
                  <a:pt x="433387" y="1417334"/>
                </a:lnTo>
                <a:lnTo>
                  <a:pt x="443309" y="1434011"/>
                </a:lnTo>
                <a:lnTo>
                  <a:pt x="453231" y="1450291"/>
                </a:lnTo>
                <a:lnTo>
                  <a:pt x="463947" y="1466174"/>
                </a:lnTo>
                <a:lnTo>
                  <a:pt x="475456" y="1481660"/>
                </a:lnTo>
                <a:lnTo>
                  <a:pt x="488156" y="1495955"/>
                </a:lnTo>
                <a:lnTo>
                  <a:pt x="501253" y="1510250"/>
                </a:lnTo>
                <a:lnTo>
                  <a:pt x="514747" y="1523750"/>
                </a:lnTo>
                <a:lnTo>
                  <a:pt x="529034" y="1536457"/>
                </a:lnTo>
                <a:lnTo>
                  <a:pt x="544116" y="1548766"/>
                </a:lnTo>
                <a:lnTo>
                  <a:pt x="559594" y="1560281"/>
                </a:lnTo>
                <a:lnTo>
                  <a:pt x="575469" y="1571002"/>
                </a:lnTo>
                <a:lnTo>
                  <a:pt x="592534" y="1580532"/>
                </a:lnTo>
                <a:lnTo>
                  <a:pt x="601266" y="1585297"/>
                </a:lnTo>
                <a:lnTo>
                  <a:pt x="609600" y="1589665"/>
                </a:lnTo>
                <a:lnTo>
                  <a:pt x="618331" y="1594430"/>
                </a:lnTo>
                <a:lnTo>
                  <a:pt x="627856" y="1598401"/>
                </a:lnTo>
                <a:lnTo>
                  <a:pt x="636587" y="1601974"/>
                </a:lnTo>
                <a:lnTo>
                  <a:pt x="645716" y="1605548"/>
                </a:lnTo>
                <a:lnTo>
                  <a:pt x="655241" y="1609122"/>
                </a:lnTo>
                <a:lnTo>
                  <a:pt x="664369" y="1612298"/>
                </a:lnTo>
                <a:lnTo>
                  <a:pt x="674291" y="1615078"/>
                </a:lnTo>
                <a:lnTo>
                  <a:pt x="683816" y="1617857"/>
                </a:lnTo>
                <a:lnTo>
                  <a:pt x="693738" y="1620240"/>
                </a:lnTo>
                <a:lnTo>
                  <a:pt x="703263" y="1622622"/>
                </a:lnTo>
                <a:lnTo>
                  <a:pt x="713184" y="1624607"/>
                </a:lnTo>
                <a:lnTo>
                  <a:pt x="723503" y="1626196"/>
                </a:lnTo>
                <a:lnTo>
                  <a:pt x="733822" y="1627784"/>
                </a:lnTo>
                <a:lnTo>
                  <a:pt x="743744" y="1628975"/>
                </a:lnTo>
                <a:lnTo>
                  <a:pt x="754063" y="1630167"/>
                </a:lnTo>
                <a:lnTo>
                  <a:pt x="764778" y="1630961"/>
                </a:lnTo>
                <a:lnTo>
                  <a:pt x="774700" y="1631358"/>
                </a:lnTo>
                <a:lnTo>
                  <a:pt x="784622" y="1631755"/>
                </a:lnTo>
                <a:lnTo>
                  <a:pt x="794941" y="1631755"/>
                </a:lnTo>
                <a:lnTo>
                  <a:pt x="804863" y="1631358"/>
                </a:lnTo>
                <a:lnTo>
                  <a:pt x="815181" y="1630564"/>
                </a:lnTo>
                <a:lnTo>
                  <a:pt x="825103" y="1630167"/>
                </a:lnTo>
                <a:lnTo>
                  <a:pt x="834628" y="1628975"/>
                </a:lnTo>
                <a:lnTo>
                  <a:pt x="844550" y="1627784"/>
                </a:lnTo>
                <a:lnTo>
                  <a:pt x="854472" y="1626196"/>
                </a:lnTo>
                <a:lnTo>
                  <a:pt x="864394" y="1624607"/>
                </a:lnTo>
                <a:lnTo>
                  <a:pt x="873919" y="1622622"/>
                </a:lnTo>
                <a:lnTo>
                  <a:pt x="883444" y="1620240"/>
                </a:lnTo>
                <a:lnTo>
                  <a:pt x="892572" y="1617857"/>
                </a:lnTo>
                <a:lnTo>
                  <a:pt x="902494" y="1615078"/>
                </a:lnTo>
                <a:lnTo>
                  <a:pt x="920750" y="1609122"/>
                </a:lnTo>
                <a:lnTo>
                  <a:pt x="938609" y="1602371"/>
                </a:lnTo>
                <a:lnTo>
                  <a:pt x="956469" y="1594827"/>
                </a:lnTo>
                <a:lnTo>
                  <a:pt x="973931" y="1586091"/>
                </a:lnTo>
                <a:lnTo>
                  <a:pt x="990600" y="1576561"/>
                </a:lnTo>
                <a:lnTo>
                  <a:pt x="1006872" y="1566635"/>
                </a:lnTo>
                <a:lnTo>
                  <a:pt x="1022747" y="1555914"/>
                </a:lnTo>
                <a:lnTo>
                  <a:pt x="1038225" y="1544001"/>
                </a:lnTo>
                <a:lnTo>
                  <a:pt x="1052910" y="1531692"/>
                </a:lnTo>
                <a:lnTo>
                  <a:pt x="1066800" y="1518588"/>
                </a:lnTo>
                <a:lnTo>
                  <a:pt x="1080294" y="1505088"/>
                </a:lnTo>
                <a:lnTo>
                  <a:pt x="1093391" y="1490396"/>
                </a:lnTo>
                <a:lnTo>
                  <a:pt x="1105297" y="1475704"/>
                </a:lnTo>
                <a:lnTo>
                  <a:pt x="1116806" y="1460218"/>
                </a:lnTo>
                <a:lnTo>
                  <a:pt x="1127125" y="1443938"/>
                </a:lnTo>
                <a:lnTo>
                  <a:pt x="1137444" y="1427261"/>
                </a:lnTo>
                <a:lnTo>
                  <a:pt x="1142206" y="1418923"/>
                </a:lnTo>
                <a:lnTo>
                  <a:pt x="1146572" y="1410187"/>
                </a:lnTo>
                <a:lnTo>
                  <a:pt x="1150938" y="1401054"/>
                </a:lnTo>
                <a:lnTo>
                  <a:pt x="1154906" y="1392319"/>
                </a:lnTo>
                <a:lnTo>
                  <a:pt x="1158478" y="1383186"/>
                </a:lnTo>
                <a:lnTo>
                  <a:pt x="1162050" y="1374053"/>
                </a:lnTo>
                <a:lnTo>
                  <a:pt x="1165622" y="1364920"/>
                </a:lnTo>
                <a:lnTo>
                  <a:pt x="1168797" y="1354993"/>
                </a:lnTo>
                <a:lnTo>
                  <a:pt x="1171575" y="1345861"/>
                </a:lnTo>
                <a:lnTo>
                  <a:pt x="1174353" y="1335934"/>
                </a:lnTo>
                <a:lnTo>
                  <a:pt x="1177131" y="1326404"/>
                </a:lnTo>
                <a:lnTo>
                  <a:pt x="1179513" y="1316874"/>
                </a:lnTo>
                <a:lnTo>
                  <a:pt x="1181497" y="1306550"/>
                </a:lnTo>
                <a:lnTo>
                  <a:pt x="1183085" y="1296623"/>
                </a:lnTo>
                <a:lnTo>
                  <a:pt x="1184672" y="1286299"/>
                </a:lnTo>
                <a:lnTo>
                  <a:pt x="1185863" y="1276373"/>
                </a:lnTo>
                <a:lnTo>
                  <a:pt x="1187053" y="1265652"/>
                </a:lnTo>
                <a:lnTo>
                  <a:pt x="1187847" y="1255328"/>
                </a:lnTo>
                <a:lnTo>
                  <a:pt x="1188244" y="1245401"/>
                </a:lnTo>
                <a:lnTo>
                  <a:pt x="1188641" y="1235474"/>
                </a:lnTo>
                <a:lnTo>
                  <a:pt x="1188641" y="1225150"/>
                </a:lnTo>
                <a:lnTo>
                  <a:pt x="1188244" y="1214826"/>
                </a:lnTo>
                <a:lnTo>
                  <a:pt x="1187847" y="1204899"/>
                </a:lnTo>
                <a:lnTo>
                  <a:pt x="1187053" y="1194972"/>
                </a:lnTo>
                <a:lnTo>
                  <a:pt x="1185863" y="1185442"/>
                </a:lnTo>
                <a:lnTo>
                  <a:pt x="1184672" y="1175118"/>
                </a:lnTo>
                <a:lnTo>
                  <a:pt x="1183085" y="1165589"/>
                </a:lnTo>
                <a:lnTo>
                  <a:pt x="1181497" y="1156059"/>
                </a:lnTo>
                <a:lnTo>
                  <a:pt x="1179513" y="1146529"/>
                </a:lnTo>
                <a:lnTo>
                  <a:pt x="1177131" y="1136999"/>
                </a:lnTo>
                <a:lnTo>
                  <a:pt x="1174353" y="1127072"/>
                </a:lnTo>
                <a:lnTo>
                  <a:pt x="1171575" y="1117940"/>
                </a:lnTo>
                <a:lnTo>
                  <a:pt x="1165622" y="1099674"/>
                </a:lnTo>
                <a:lnTo>
                  <a:pt x="1158875" y="1081012"/>
                </a:lnTo>
                <a:lnTo>
                  <a:pt x="1151335" y="1063540"/>
                </a:lnTo>
                <a:lnTo>
                  <a:pt x="1143000" y="1046466"/>
                </a:lnTo>
                <a:lnTo>
                  <a:pt x="1133475" y="1029392"/>
                </a:lnTo>
                <a:lnTo>
                  <a:pt x="1123156" y="1013112"/>
                </a:lnTo>
                <a:lnTo>
                  <a:pt x="1112441" y="997626"/>
                </a:lnTo>
                <a:lnTo>
                  <a:pt x="1100931" y="982140"/>
                </a:lnTo>
                <a:lnTo>
                  <a:pt x="1088628" y="967448"/>
                </a:lnTo>
                <a:lnTo>
                  <a:pt x="1075135" y="953550"/>
                </a:lnTo>
                <a:lnTo>
                  <a:pt x="1061641" y="939653"/>
                </a:lnTo>
                <a:lnTo>
                  <a:pt x="1047353" y="926946"/>
                </a:lnTo>
                <a:lnTo>
                  <a:pt x="1032272" y="915034"/>
                </a:lnTo>
                <a:lnTo>
                  <a:pt x="1016794" y="903519"/>
                </a:lnTo>
                <a:lnTo>
                  <a:pt x="1000522" y="892798"/>
                </a:lnTo>
                <a:lnTo>
                  <a:pt x="983456" y="882871"/>
                </a:lnTo>
                <a:lnTo>
                  <a:pt x="975122" y="878106"/>
                </a:lnTo>
                <a:lnTo>
                  <a:pt x="966391" y="873738"/>
                </a:lnTo>
                <a:lnTo>
                  <a:pt x="957659" y="869371"/>
                </a:lnTo>
                <a:lnTo>
                  <a:pt x="948928" y="865400"/>
                </a:lnTo>
                <a:lnTo>
                  <a:pt x="939403" y="861826"/>
                </a:lnTo>
                <a:lnTo>
                  <a:pt x="930275" y="858252"/>
                </a:lnTo>
                <a:lnTo>
                  <a:pt x="921147" y="854282"/>
                </a:lnTo>
                <a:lnTo>
                  <a:pt x="911622" y="851105"/>
                </a:lnTo>
                <a:lnTo>
                  <a:pt x="902494" y="848326"/>
                </a:lnTo>
                <a:lnTo>
                  <a:pt x="892175" y="845546"/>
                </a:lnTo>
                <a:lnTo>
                  <a:pt x="882650" y="843164"/>
                </a:lnTo>
                <a:lnTo>
                  <a:pt x="872728" y="840781"/>
                </a:lnTo>
                <a:lnTo>
                  <a:pt x="863203" y="838796"/>
                </a:lnTo>
                <a:lnTo>
                  <a:pt x="852488" y="837207"/>
                </a:lnTo>
                <a:lnTo>
                  <a:pt x="842566" y="835619"/>
                </a:lnTo>
                <a:lnTo>
                  <a:pt x="832247" y="834428"/>
                </a:lnTo>
                <a:lnTo>
                  <a:pt x="822325" y="833237"/>
                </a:lnTo>
                <a:lnTo>
                  <a:pt x="812006" y="832840"/>
                </a:lnTo>
                <a:lnTo>
                  <a:pt x="801688" y="832045"/>
                </a:lnTo>
                <a:lnTo>
                  <a:pt x="791369" y="832045"/>
                </a:lnTo>
                <a:lnTo>
                  <a:pt x="781447" y="832045"/>
                </a:lnTo>
                <a:close/>
                <a:moveTo>
                  <a:pt x="802481" y="444500"/>
                </a:moveTo>
                <a:lnTo>
                  <a:pt x="823913" y="445294"/>
                </a:lnTo>
                <a:lnTo>
                  <a:pt x="844947" y="446486"/>
                </a:lnTo>
                <a:lnTo>
                  <a:pt x="866775" y="448471"/>
                </a:lnTo>
                <a:lnTo>
                  <a:pt x="887413" y="450853"/>
                </a:lnTo>
                <a:lnTo>
                  <a:pt x="908844" y="453633"/>
                </a:lnTo>
                <a:lnTo>
                  <a:pt x="929878" y="457207"/>
                </a:lnTo>
                <a:lnTo>
                  <a:pt x="950913" y="461177"/>
                </a:lnTo>
                <a:lnTo>
                  <a:pt x="971550" y="465545"/>
                </a:lnTo>
                <a:lnTo>
                  <a:pt x="977106" y="467530"/>
                </a:lnTo>
                <a:lnTo>
                  <a:pt x="981869" y="470310"/>
                </a:lnTo>
                <a:lnTo>
                  <a:pt x="985838" y="473487"/>
                </a:lnTo>
                <a:lnTo>
                  <a:pt x="989013" y="477060"/>
                </a:lnTo>
                <a:lnTo>
                  <a:pt x="991791" y="481428"/>
                </a:lnTo>
                <a:lnTo>
                  <a:pt x="992981" y="483413"/>
                </a:lnTo>
                <a:lnTo>
                  <a:pt x="993378" y="485796"/>
                </a:lnTo>
                <a:lnTo>
                  <a:pt x="993775" y="488575"/>
                </a:lnTo>
                <a:lnTo>
                  <a:pt x="993775" y="490561"/>
                </a:lnTo>
                <a:lnTo>
                  <a:pt x="993775" y="492943"/>
                </a:lnTo>
                <a:lnTo>
                  <a:pt x="993378" y="495326"/>
                </a:lnTo>
                <a:lnTo>
                  <a:pt x="989409" y="520341"/>
                </a:lnTo>
                <a:lnTo>
                  <a:pt x="985838" y="546151"/>
                </a:lnTo>
                <a:lnTo>
                  <a:pt x="978297" y="596580"/>
                </a:lnTo>
                <a:lnTo>
                  <a:pt x="977503" y="600948"/>
                </a:lnTo>
                <a:lnTo>
                  <a:pt x="977106" y="605316"/>
                </a:lnTo>
                <a:lnTo>
                  <a:pt x="977900" y="609683"/>
                </a:lnTo>
                <a:lnTo>
                  <a:pt x="979488" y="613654"/>
                </a:lnTo>
                <a:lnTo>
                  <a:pt x="981472" y="617625"/>
                </a:lnTo>
                <a:lnTo>
                  <a:pt x="983853" y="620801"/>
                </a:lnTo>
                <a:lnTo>
                  <a:pt x="987028" y="623581"/>
                </a:lnTo>
                <a:lnTo>
                  <a:pt x="990600" y="626361"/>
                </a:lnTo>
                <a:lnTo>
                  <a:pt x="1005681" y="631920"/>
                </a:lnTo>
                <a:lnTo>
                  <a:pt x="1020366" y="637479"/>
                </a:lnTo>
                <a:lnTo>
                  <a:pt x="1034653" y="643435"/>
                </a:lnTo>
                <a:lnTo>
                  <a:pt x="1049338" y="649391"/>
                </a:lnTo>
                <a:lnTo>
                  <a:pt x="1063625" y="656141"/>
                </a:lnTo>
                <a:lnTo>
                  <a:pt x="1077516" y="662891"/>
                </a:lnTo>
                <a:lnTo>
                  <a:pt x="1091803" y="670039"/>
                </a:lnTo>
                <a:lnTo>
                  <a:pt x="1105297" y="677583"/>
                </a:lnTo>
                <a:lnTo>
                  <a:pt x="1118791" y="685525"/>
                </a:lnTo>
                <a:lnTo>
                  <a:pt x="1132285" y="693863"/>
                </a:lnTo>
                <a:lnTo>
                  <a:pt x="1144985" y="702599"/>
                </a:lnTo>
                <a:lnTo>
                  <a:pt x="1157685" y="711335"/>
                </a:lnTo>
                <a:lnTo>
                  <a:pt x="1170385" y="720864"/>
                </a:lnTo>
                <a:lnTo>
                  <a:pt x="1183085" y="730394"/>
                </a:lnTo>
                <a:lnTo>
                  <a:pt x="1195388" y="739924"/>
                </a:lnTo>
                <a:lnTo>
                  <a:pt x="1207294" y="749851"/>
                </a:lnTo>
                <a:lnTo>
                  <a:pt x="1211263" y="751836"/>
                </a:lnTo>
                <a:lnTo>
                  <a:pt x="1215231" y="753028"/>
                </a:lnTo>
                <a:lnTo>
                  <a:pt x="1219597" y="753425"/>
                </a:lnTo>
                <a:lnTo>
                  <a:pt x="1224360" y="753425"/>
                </a:lnTo>
                <a:lnTo>
                  <a:pt x="1228328" y="752630"/>
                </a:lnTo>
                <a:lnTo>
                  <a:pt x="1232297" y="751042"/>
                </a:lnTo>
                <a:lnTo>
                  <a:pt x="1236266" y="748660"/>
                </a:lnTo>
                <a:lnTo>
                  <a:pt x="1239441" y="745880"/>
                </a:lnTo>
                <a:lnTo>
                  <a:pt x="1320006" y="681554"/>
                </a:lnTo>
                <a:lnTo>
                  <a:pt x="1321594" y="679966"/>
                </a:lnTo>
                <a:lnTo>
                  <a:pt x="1323181" y="678774"/>
                </a:lnTo>
                <a:lnTo>
                  <a:pt x="1325166" y="677583"/>
                </a:lnTo>
                <a:lnTo>
                  <a:pt x="1327547" y="676789"/>
                </a:lnTo>
                <a:lnTo>
                  <a:pt x="1329531" y="676392"/>
                </a:lnTo>
                <a:lnTo>
                  <a:pt x="1331913" y="675995"/>
                </a:lnTo>
                <a:lnTo>
                  <a:pt x="1336675" y="675995"/>
                </a:lnTo>
                <a:lnTo>
                  <a:pt x="1341835" y="676789"/>
                </a:lnTo>
                <a:lnTo>
                  <a:pt x="1346597" y="678774"/>
                </a:lnTo>
                <a:lnTo>
                  <a:pt x="1351360" y="681554"/>
                </a:lnTo>
                <a:lnTo>
                  <a:pt x="1355725" y="685128"/>
                </a:lnTo>
                <a:lnTo>
                  <a:pt x="1370410" y="700614"/>
                </a:lnTo>
                <a:lnTo>
                  <a:pt x="1384300" y="716497"/>
                </a:lnTo>
                <a:lnTo>
                  <a:pt x="1397794" y="733174"/>
                </a:lnTo>
                <a:lnTo>
                  <a:pt x="1411685" y="749454"/>
                </a:lnTo>
                <a:lnTo>
                  <a:pt x="1424385" y="766925"/>
                </a:lnTo>
                <a:lnTo>
                  <a:pt x="1436688" y="783999"/>
                </a:lnTo>
                <a:lnTo>
                  <a:pt x="1448594" y="801471"/>
                </a:lnTo>
                <a:lnTo>
                  <a:pt x="1460103" y="819736"/>
                </a:lnTo>
                <a:lnTo>
                  <a:pt x="1462485" y="824898"/>
                </a:lnTo>
                <a:lnTo>
                  <a:pt x="1464072" y="830060"/>
                </a:lnTo>
                <a:lnTo>
                  <a:pt x="1464866" y="835619"/>
                </a:lnTo>
                <a:lnTo>
                  <a:pt x="1464469" y="840384"/>
                </a:lnTo>
                <a:lnTo>
                  <a:pt x="1463278" y="845149"/>
                </a:lnTo>
                <a:lnTo>
                  <a:pt x="1462485" y="847134"/>
                </a:lnTo>
                <a:lnTo>
                  <a:pt x="1461294" y="849120"/>
                </a:lnTo>
                <a:lnTo>
                  <a:pt x="1460103" y="851105"/>
                </a:lnTo>
                <a:lnTo>
                  <a:pt x="1458516" y="852693"/>
                </a:lnTo>
                <a:lnTo>
                  <a:pt x="1456532" y="853885"/>
                </a:lnTo>
                <a:lnTo>
                  <a:pt x="1454944" y="855076"/>
                </a:lnTo>
                <a:lnTo>
                  <a:pt x="1434307" y="871356"/>
                </a:lnTo>
                <a:lnTo>
                  <a:pt x="1413669" y="886445"/>
                </a:lnTo>
                <a:lnTo>
                  <a:pt x="1393032" y="901931"/>
                </a:lnTo>
                <a:lnTo>
                  <a:pt x="1372394" y="917020"/>
                </a:lnTo>
                <a:lnTo>
                  <a:pt x="1368822" y="919402"/>
                </a:lnTo>
                <a:lnTo>
                  <a:pt x="1365647" y="922579"/>
                </a:lnTo>
                <a:lnTo>
                  <a:pt x="1362869" y="925755"/>
                </a:lnTo>
                <a:lnTo>
                  <a:pt x="1361281" y="929726"/>
                </a:lnTo>
                <a:lnTo>
                  <a:pt x="1360091" y="933697"/>
                </a:lnTo>
                <a:lnTo>
                  <a:pt x="1359297" y="938065"/>
                </a:lnTo>
                <a:lnTo>
                  <a:pt x="1359694" y="942432"/>
                </a:lnTo>
                <a:lnTo>
                  <a:pt x="1360488" y="946800"/>
                </a:lnTo>
                <a:lnTo>
                  <a:pt x="1366838" y="961492"/>
                </a:lnTo>
                <a:lnTo>
                  <a:pt x="1373188" y="975390"/>
                </a:lnTo>
                <a:lnTo>
                  <a:pt x="1379141" y="989684"/>
                </a:lnTo>
                <a:lnTo>
                  <a:pt x="1384697" y="1004773"/>
                </a:lnTo>
                <a:lnTo>
                  <a:pt x="1390253" y="1019068"/>
                </a:lnTo>
                <a:lnTo>
                  <a:pt x="1395413" y="1033760"/>
                </a:lnTo>
                <a:lnTo>
                  <a:pt x="1400175" y="1048849"/>
                </a:lnTo>
                <a:lnTo>
                  <a:pt x="1404938" y="1063937"/>
                </a:lnTo>
                <a:lnTo>
                  <a:pt x="1408510" y="1079026"/>
                </a:lnTo>
                <a:lnTo>
                  <a:pt x="1412082" y="1094512"/>
                </a:lnTo>
                <a:lnTo>
                  <a:pt x="1415257" y="1109601"/>
                </a:lnTo>
                <a:lnTo>
                  <a:pt x="1418035" y="1125087"/>
                </a:lnTo>
                <a:lnTo>
                  <a:pt x="1420416" y="1140573"/>
                </a:lnTo>
                <a:lnTo>
                  <a:pt x="1422400" y="1156059"/>
                </a:lnTo>
                <a:lnTo>
                  <a:pt x="1424385" y="1171545"/>
                </a:lnTo>
                <a:lnTo>
                  <a:pt x="1425575" y="1187428"/>
                </a:lnTo>
                <a:lnTo>
                  <a:pt x="1427163" y="1191398"/>
                </a:lnTo>
                <a:lnTo>
                  <a:pt x="1429147" y="1195369"/>
                </a:lnTo>
                <a:lnTo>
                  <a:pt x="1431925" y="1198546"/>
                </a:lnTo>
                <a:lnTo>
                  <a:pt x="1435100" y="1201722"/>
                </a:lnTo>
                <a:lnTo>
                  <a:pt x="1438672" y="1204105"/>
                </a:lnTo>
                <a:lnTo>
                  <a:pt x="1442641" y="1205693"/>
                </a:lnTo>
                <a:lnTo>
                  <a:pt x="1446610" y="1206884"/>
                </a:lnTo>
                <a:lnTo>
                  <a:pt x="1451769" y="1206884"/>
                </a:lnTo>
                <a:lnTo>
                  <a:pt x="1476772" y="1209267"/>
                </a:lnTo>
                <a:lnTo>
                  <a:pt x="1502569" y="1212046"/>
                </a:lnTo>
                <a:lnTo>
                  <a:pt x="1527969" y="1214826"/>
                </a:lnTo>
                <a:lnTo>
                  <a:pt x="1553766" y="1218003"/>
                </a:lnTo>
                <a:lnTo>
                  <a:pt x="1555750" y="1218003"/>
                </a:lnTo>
                <a:lnTo>
                  <a:pt x="1558132" y="1218400"/>
                </a:lnTo>
                <a:lnTo>
                  <a:pt x="1560116" y="1219194"/>
                </a:lnTo>
                <a:lnTo>
                  <a:pt x="1562497" y="1219988"/>
                </a:lnTo>
                <a:lnTo>
                  <a:pt x="1564482" y="1221179"/>
                </a:lnTo>
                <a:lnTo>
                  <a:pt x="1566069" y="1222767"/>
                </a:lnTo>
                <a:lnTo>
                  <a:pt x="1569641" y="1226341"/>
                </a:lnTo>
                <a:lnTo>
                  <a:pt x="1572419" y="1230709"/>
                </a:lnTo>
                <a:lnTo>
                  <a:pt x="1574404" y="1235474"/>
                </a:lnTo>
                <a:lnTo>
                  <a:pt x="1575991" y="1240636"/>
                </a:lnTo>
                <a:lnTo>
                  <a:pt x="1576388" y="1246195"/>
                </a:lnTo>
                <a:lnTo>
                  <a:pt x="1575594" y="1267240"/>
                </a:lnTo>
                <a:lnTo>
                  <a:pt x="1574404" y="1289079"/>
                </a:lnTo>
                <a:lnTo>
                  <a:pt x="1572419" y="1310124"/>
                </a:lnTo>
                <a:lnTo>
                  <a:pt x="1570038" y="1331169"/>
                </a:lnTo>
                <a:lnTo>
                  <a:pt x="1567260" y="1352214"/>
                </a:lnTo>
                <a:lnTo>
                  <a:pt x="1563688" y="1373656"/>
                </a:lnTo>
                <a:lnTo>
                  <a:pt x="1559719" y="1394304"/>
                </a:lnTo>
                <a:lnTo>
                  <a:pt x="1555353" y="1415349"/>
                </a:lnTo>
                <a:lnTo>
                  <a:pt x="1553369" y="1420511"/>
                </a:lnTo>
                <a:lnTo>
                  <a:pt x="1550591" y="1425276"/>
                </a:lnTo>
                <a:lnTo>
                  <a:pt x="1547416" y="1429644"/>
                </a:lnTo>
                <a:lnTo>
                  <a:pt x="1543447" y="1432820"/>
                </a:lnTo>
                <a:lnTo>
                  <a:pt x="1539082" y="1435203"/>
                </a:lnTo>
                <a:lnTo>
                  <a:pt x="1536700" y="1435997"/>
                </a:lnTo>
                <a:lnTo>
                  <a:pt x="1534716" y="1436791"/>
                </a:lnTo>
                <a:lnTo>
                  <a:pt x="1532335" y="1437188"/>
                </a:lnTo>
                <a:lnTo>
                  <a:pt x="1530350" y="1437188"/>
                </a:lnTo>
                <a:lnTo>
                  <a:pt x="1527969" y="1436791"/>
                </a:lnTo>
                <a:lnTo>
                  <a:pt x="1525588" y="1436394"/>
                </a:lnTo>
                <a:lnTo>
                  <a:pt x="1474788" y="1429644"/>
                </a:lnTo>
                <a:lnTo>
                  <a:pt x="1448991" y="1425673"/>
                </a:lnTo>
                <a:lnTo>
                  <a:pt x="1423988" y="1421702"/>
                </a:lnTo>
                <a:lnTo>
                  <a:pt x="1419622" y="1420908"/>
                </a:lnTo>
                <a:lnTo>
                  <a:pt x="1415257" y="1420908"/>
                </a:lnTo>
                <a:lnTo>
                  <a:pt x="1410891" y="1421702"/>
                </a:lnTo>
                <a:lnTo>
                  <a:pt x="1406922" y="1422893"/>
                </a:lnTo>
                <a:lnTo>
                  <a:pt x="1402953" y="1424879"/>
                </a:lnTo>
                <a:lnTo>
                  <a:pt x="1399382" y="1427658"/>
                </a:lnTo>
                <a:lnTo>
                  <a:pt x="1396603" y="1430835"/>
                </a:lnTo>
                <a:lnTo>
                  <a:pt x="1394222" y="1434408"/>
                </a:lnTo>
                <a:lnTo>
                  <a:pt x="1388666" y="1449100"/>
                </a:lnTo>
                <a:lnTo>
                  <a:pt x="1383110" y="1464189"/>
                </a:lnTo>
                <a:lnTo>
                  <a:pt x="1377156" y="1478484"/>
                </a:lnTo>
                <a:lnTo>
                  <a:pt x="1371203" y="1492381"/>
                </a:lnTo>
                <a:lnTo>
                  <a:pt x="1364456" y="1507073"/>
                </a:lnTo>
                <a:lnTo>
                  <a:pt x="1357313" y="1520971"/>
                </a:lnTo>
                <a:lnTo>
                  <a:pt x="1350169" y="1534869"/>
                </a:lnTo>
                <a:lnTo>
                  <a:pt x="1343025" y="1548766"/>
                </a:lnTo>
                <a:lnTo>
                  <a:pt x="1335088" y="1561870"/>
                </a:lnTo>
                <a:lnTo>
                  <a:pt x="1326753" y="1574973"/>
                </a:lnTo>
                <a:lnTo>
                  <a:pt x="1318022" y="1588077"/>
                </a:lnTo>
                <a:lnTo>
                  <a:pt x="1308894" y="1601180"/>
                </a:lnTo>
                <a:lnTo>
                  <a:pt x="1299766" y="1613886"/>
                </a:lnTo>
                <a:lnTo>
                  <a:pt x="1290241" y="1626196"/>
                </a:lnTo>
                <a:lnTo>
                  <a:pt x="1280716" y="1638902"/>
                </a:lnTo>
                <a:lnTo>
                  <a:pt x="1270794" y="1650814"/>
                </a:lnTo>
                <a:lnTo>
                  <a:pt x="1268810" y="1654785"/>
                </a:lnTo>
                <a:lnTo>
                  <a:pt x="1267619" y="1658756"/>
                </a:lnTo>
                <a:lnTo>
                  <a:pt x="1266825" y="1663124"/>
                </a:lnTo>
                <a:lnTo>
                  <a:pt x="1267222" y="1667095"/>
                </a:lnTo>
                <a:lnTo>
                  <a:pt x="1268016" y="1671462"/>
                </a:lnTo>
                <a:lnTo>
                  <a:pt x="1269603" y="1675433"/>
                </a:lnTo>
                <a:lnTo>
                  <a:pt x="1271588" y="1679007"/>
                </a:lnTo>
                <a:lnTo>
                  <a:pt x="1274763" y="1682580"/>
                </a:lnTo>
                <a:lnTo>
                  <a:pt x="1339056" y="1762790"/>
                </a:lnTo>
                <a:lnTo>
                  <a:pt x="1340644" y="1764378"/>
                </a:lnTo>
                <a:lnTo>
                  <a:pt x="1341835" y="1766363"/>
                </a:lnTo>
                <a:lnTo>
                  <a:pt x="1343025" y="1768349"/>
                </a:lnTo>
                <a:lnTo>
                  <a:pt x="1343819" y="1770334"/>
                </a:lnTo>
                <a:lnTo>
                  <a:pt x="1344216" y="1772717"/>
                </a:lnTo>
                <a:lnTo>
                  <a:pt x="1344613" y="1774702"/>
                </a:lnTo>
                <a:lnTo>
                  <a:pt x="1344613" y="1779864"/>
                </a:lnTo>
                <a:lnTo>
                  <a:pt x="1343819" y="1785026"/>
                </a:lnTo>
                <a:lnTo>
                  <a:pt x="1341835" y="1789791"/>
                </a:lnTo>
                <a:lnTo>
                  <a:pt x="1339056" y="1794556"/>
                </a:lnTo>
                <a:lnTo>
                  <a:pt x="1335485" y="1798923"/>
                </a:lnTo>
                <a:lnTo>
                  <a:pt x="1320006" y="1813218"/>
                </a:lnTo>
                <a:lnTo>
                  <a:pt x="1303735" y="1827513"/>
                </a:lnTo>
                <a:lnTo>
                  <a:pt x="1287463" y="1841013"/>
                </a:lnTo>
                <a:lnTo>
                  <a:pt x="1271191" y="1854514"/>
                </a:lnTo>
                <a:lnTo>
                  <a:pt x="1253728" y="1867220"/>
                </a:lnTo>
                <a:lnTo>
                  <a:pt x="1236663" y="1879927"/>
                </a:lnTo>
                <a:lnTo>
                  <a:pt x="1218406" y="1891442"/>
                </a:lnTo>
                <a:lnTo>
                  <a:pt x="1200547" y="1902957"/>
                </a:lnTo>
                <a:lnTo>
                  <a:pt x="1195388" y="1905340"/>
                </a:lnTo>
                <a:lnTo>
                  <a:pt x="1190228" y="1906928"/>
                </a:lnTo>
                <a:lnTo>
                  <a:pt x="1185069" y="1907325"/>
                </a:lnTo>
                <a:lnTo>
                  <a:pt x="1179910" y="1906928"/>
                </a:lnTo>
                <a:lnTo>
                  <a:pt x="1175544" y="1906134"/>
                </a:lnTo>
                <a:lnTo>
                  <a:pt x="1172766" y="1904943"/>
                </a:lnTo>
                <a:lnTo>
                  <a:pt x="1170781" y="1903751"/>
                </a:lnTo>
                <a:lnTo>
                  <a:pt x="1169194" y="1902560"/>
                </a:lnTo>
                <a:lnTo>
                  <a:pt x="1167606" y="1900972"/>
                </a:lnTo>
                <a:lnTo>
                  <a:pt x="1166019" y="1899383"/>
                </a:lnTo>
                <a:lnTo>
                  <a:pt x="1164828" y="1897398"/>
                </a:lnTo>
                <a:lnTo>
                  <a:pt x="1149350" y="1877147"/>
                </a:lnTo>
                <a:lnTo>
                  <a:pt x="1133872" y="1856499"/>
                </a:lnTo>
                <a:lnTo>
                  <a:pt x="1103313" y="1815204"/>
                </a:lnTo>
                <a:lnTo>
                  <a:pt x="1100931" y="1811630"/>
                </a:lnTo>
                <a:lnTo>
                  <a:pt x="1097756" y="1808453"/>
                </a:lnTo>
                <a:lnTo>
                  <a:pt x="1094581" y="1806071"/>
                </a:lnTo>
                <a:lnTo>
                  <a:pt x="1090613" y="1804085"/>
                </a:lnTo>
                <a:lnTo>
                  <a:pt x="1086644" y="1802894"/>
                </a:lnTo>
                <a:lnTo>
                  <a:pt x="1081881" y="1802497"/>
                </a:lnTo>
                <a:lnTo>
                  <a:pt x="1077516" y="1802497"/>
                </a:lnTo>
                <a:lnTo>
                  <a:pt x="1073150" y="1803291"/>
                </a:lnTo>
                <a:lnTo>
                  <a:pt x="1058863" y="1810042"/>
                </a:lnTo>
                <a:lnTo>
                  <a:pt x="1044972" y="1815998"/>
                </a:lnTo>
                <a:lnTo>
                  <a:pt x="1029891" y="1821954"/>
                </a:lnTo>
                <a:lnTo>
                  <a:pt x="1015603" y="1828307"/>
                </a:lnTo>
                <a:lnTo>
                  <a:pt x="1000919" y="1833469"/>
                </a:lnTo>
                <a:lnTo>
                  <a:pt x="985838" y="1838631"/>
                </a:lnTo>
                <a:lnTo>
                  <a:pt x="971153" y="1843396"/>
                </a:lnTo>
                <a:lnTo>
                  <a:pt x="956469" y="1847764"/>
                </a:lnTo>
                <a:lnTo>
                  <a:pt x="940991" y="1851337"/>
                </a:lnTo>
                <a:lnTo>
                  <a:pt x="925909" y="1854911"/>
                </a:lnTo>
                <a:lnTo>
                  <a:pt x="910431" y="1857691"/>
                </a:lnTo>
                <a:lnTo>
                  <a:pt x="894953" y="1860470"/>
                </a:lnTo>
                <a:lnTo>
                  <a:pt x="879475" y="1863250"/>
                </a:lnTo>
                <a:lnTo>
                  <a:pt x="863997" y="1865235"/>
                </a:lnTo>
                <a:lnTo>
                  <a:pt x="848122" y="1867220"/>
                </a:lnTo>
                <a:lnTo>
                  <a:pt x="832644" y="1868412"/>
                </a:lnTo>
                <a:lnTo>
                  <a:pt x="828675" y="1870397"/>
                </a:lnTo>
                <a:lnTo>
                  <a:pt x="824706" y="1872382"/>
                </a:lnTo>
                <a:lnTo>
                  <a:pt x="821531" y="1875162"/>
                </a:lnTo>
                <a:lnTo>
                  <a:pt x="818753" y="1878339"/>
                </a:lnTo>
                <a:lnTo>
                  <a:pt x="816372" y="1881912"/>
                </a:lnTo>
                <a:lnTo>
                  <a:pt x="814388" y="1885883"/>
                </a:lnTo>
                <a:lnTo>
                  <a:pt x="813594" y="1889854"/>
                </a:lnTo>
                <a:lnTo>
                  <a:pt x="813197" y="1894222"/>
                </a:lnTo>
                <a:lnTo>
                  <a:pt x="810816" y="1920031"/>
                </a:lnTo>
                <a:lnTo>
                  <a:pt x="808038" y="1945444"/>
                </a:lnTo>
                <a:lnTo>
                  <a:pt x="804863" y="1970857"/>
                </a:lnTo>
                <a:lnTo>
                  <a:pt x="801688" y="1996270"/>
                </a:lnTo>
                <a:lnTo>
                  <a:pt x="801688" y="1998652"/>
                </a:lnTo>
                <a:lnTo>
                  <a:pt x="801291" y="2001035"/>
                </a:lnTo>
                <a:lnTo>
                  <a:pt x="800497" y="2003020"/>
                </a:lnTo>
                <a:lnTo>
                  <a:pt x="799703" y="2005005"/>
                </a:lnTo>
                <a:lnTo>
                  <a:pt x="798513" y="2007388"/>
                </a:lnTo>
                <a:lnTo>
                  <a:pt x="797322" y="2009373"/>
                </a:lnTo>
                <a:lnTo>
                  <a:pt x="793750" y="2012550"/>
                </a:lnTo>
                <a:lnTo>
                  <a:pt x="789384" y="2017329"/>
                </a:lnTo>
                <a:lnTo>
                  <a:pt x="784622" y="2017315"/>
                </a:lnTo>
                <a:lnTo>
                  <a:pt x="779463" y="2018903"/>
                </a:lnTo>
                <a:lnTo>
                  <a:pt x="773906" y="2019300"/>
                </a:lnTo>
                <a:lnTo>
                  <a:pt x="752078" y="2018506"/>
                </a:lnTo>
                <a:lnTo>
                  <a:pt x="731044" y="2017315"/>
                </a:lnTo>
                <a:lnTo>
                  <a:pt x="709613" y="2017727"/>
                </a:lnTo>
                <a:lnTo>
                  <a:pt x="688578" y="2013344"/>
                </a:lnTo>
                <a:lnTo>
                  <a:pt x="667147" y="2010167"/>
                </a:lnTo>
                <a:lnTo>
                  <a:pt x="646509" y="2006197"/>
                </a:lnTo>
                <a:lnTo>
                  <a:pt x="625475" y="2002226"/>
                </a:lnTo>
                <a:lnTo>
                  <a:pt x="604441" y="1997858"/>
                </a:lnTo>
                <a:lnTo>
                  <a:pt x="599281" y="1995873"/>
                </a:lnTo>
                <a:lnTo>
                  <a:pt x="594519" y="1993093"/>
                </a:lnTo>
                <a:lnTo>
                  <a:pt x="590550" y="1989917"/>
                </a:lnTo>
                <a:lnTo>
                  <a:pt x="586978" y="1986343"/>
                </a:lnTo>
                <a:lnTo>
                  <a:pt x="584597" y="1981975"/>
                </a:lnTo>
                <a:lnTo>
                  <a:pt x="583803" y="1979990"/>
                </a:lnTo>
                <a:lnTo>
                  <a:pt x="583009" y="1977607"/>
                </a:lnTo>
                <a:lnTo>
                  <a:pt x="583009" y="1975622"/>
                </a:lnTo>
                <a:lnTo>
                  <a:pt x="582612" y="1973239"/>
                </a:lnTo>
                <a:lnTo>
                  <a:pt x="583009" y="1970857"/>
                </a:lnTo>
                <a:lnTo>
                  <a:pt x="583406" y="1968872"/>
                </a:lnTo>
                <a:lnTo>
                  <a:pt x="586581" y="1943062"/>
                </a:lnTo>
                <a:lnTo>
                  <a:pt x="590153" y="1918046"/>
                </a:lnTo>
                <a:lnTo>
                  <a:pt x="598091" y="1866823"/>
                </a:lnTo>
                <a:lnTo>
                  <a:pt x="598884" y="1862456"/>
                </a:lnTo>
                <a:lnTo>
                  <a:pt x="598884" y="1858088"/>
                </a:lnTo>
                <a:lnTo>
                  <a:pt x="598487" y="1853720"/>
                </a:lnTo>
                <a:lnTo>
                  <a:pt x="596900" y="1849749"/>
                </a:lnTo>
                <a:lnTo>
                  <a:pt x="594916" y="1846175"/>
                </a:lnTo>
                <a:lnTo>
                  <a:pt x="592137" y="1842602"/>
                </a:lnTo>
                <a:lnTo>
                  <a:pt x="588962" y="1839822"/>
                </a:lnTo>
                <a:lnTo>
                  <a:pt x="585391" y="1837440"/>
                </a:lnTo>
                <a:lnTo>
                  <a:pt x="570309" y="1831881"/>
                </a:lnTo>
                <a:lnTo>
                  <a:pt x="556022" y="1826322"/>
                </a:lnTo>
                <a:lnTo>
                  <a:pt x="541734" y="1820366"/>
                </a:lnTo>
                <a:lnTo>
                  <a:pt x="527050" y="1814012"/>
                </a:lnTo>
                <a:lnTo>
                  <a:pt x="512762" y="1807659"/>
                </a:lnTo>
                <a:lnTo>
                  <a:pt x="498872" y="1800909"/>
                </a:lnTo>
                <a:lnTo>
                  <a:pt x="484584" y="1793762"/>
                </a:lnTo>
                <a:lnTo>
                  <a:pt x="471091" y="1786217"/>
                </a:lnTo>
                <a:lnTo>
                  <a:pt x="457597" y="1778276"/>
                </a:lnTo>
                <a:lnTo>
                  <a:pt x="444500" y="1769540"/>
                </a:lnTo>
                <a:lnTo>
                  <a:pt x="431006" y="1760804"/>
                </a:lnTo>
                <a:lnTo>
                  <a:pt x="418306" y="1752069"/>
                </a:lnTo>
                <a:lnTo>
                  <a:pt x="406003" y="1742936"/>
                </a:lnTo>
                <a:lnTo>
                  <a:pt x="392906" y="1733803"/>
                </a:lnTo>
                <a:lnTo>
                  <a:pt x="381000" y="1723479"/>
                </a:lnTo>
                <a:lnTo>
                  <a:pt x="369094" y="1713552"/>
                </a:lnTo>
                <a:lnTo>
                  <a:pt x="365125" y="1711567"/>
                </a:lnTo>
                <a:lnTo>
                  <a:pt x="360759" y="1710376"/>
                </a:lnTo>
                <a:lnTo>
                  <a:pt x="356791" y="1709979"/>
                </a:lnTo>
                <a:lnTo>
                  <a:pt x="352425" y="1709979"/>
                </a:lnTo>
                <a:lnTo>
                  <a:pt x="347662" y="1710773"/>
                </a:lnTo>
                <a:lnTo>
                  <a:pt x="343694" y="1712361"/>
                </a:lnTo>
                <a:lnTo>
                  <a:pt x="340122" y="1714744"/>
                </a:lnTo>
                <a:lnTo>
                  <a:pt x="336947" y="1717523"/>
                </a:lnTo>
                <a:lnTo>
                  <a:pt x="256778" y="1782246"/>
                </a:lnTo>
                <a:lnTo>
                  <a:pt x="254794" y="1783835"/>
                </a:lnTo>
                <a:lnTo>
                  <a:pt x="252809" y="1785026"/>
                </a:lnTo>
                <a:lnTo>
                  <a:pt x="250825" y="1786217"/>
                </a:lnTo>
                <a:lnTo>
                  <a:pt x="248840" y="1787011"/>
                </a:lnTo>
                <a:lnTo>
                  <a:pt x="246459" y="1787805"/>
                </a:lnTo>
                <a:lnTo>
                  <a:pt x="244475" y="1787805"/>
                </a:lnTo>
                <a:lnTo>
                  <a:pt x="239712" y="1788202"/>
                </a:lnTo>
                <a:lnTo>
                  <a:pt x="234553" y="1787011"/>
                </a:lnTo>
                <a:lnTo>
                  <a:pt x="229790" y="1785423"/>
                </a:lnTo>
                <a:lnTo>
                  <a:pt x="225028" y="1782643"/>
                </a:lnTo>
                <a:lnTo>
                  <a:pt x="222647" y="1780658"/>
                </a:lnTo>
                <a:lnTo>
                  <a:pt x="220662" y="1779070"/>
                </a:lnTo>
                <a:lnTo>
                  <a:pt x="205978" y="1762790"/>
                </a:lnTo>
                <a:lnTo>
                  <a:pt x="192087" y="1746907"/>
                </a:lnTo>
                <a:lnTo>
                  <a:pt x="178197" y="1731024"/>
                </a:lnTo>
                <a:lnTo>
                  <a:pt x="165100" y="1713949"/>
                </a:lnTo>
                <a:lnTo>
                  <a:pt x="152003" y="1696875"/>
                </a:lnTo>
                <a:lnTo>
                  <a:pt x="139700" y="1679404"/>
                </a:lnTo>
                <a:lnTo>
                  <a:pt x="127794" y="1661933"/>
                </a:lnTo>
                <a:lnTo>
                  <a:pt x="116284" y="1644064"/>
                </a:lnTo>
                <a:lnTo>
                  <a:pt x="113506" y="1638902"/>
                </a:lnTo>
                <a:lnTo>
                  <a:pt x="112315" y="1633343"/>
                </a:lnTo>
                <a:lnTo>
                  <a:pt x="111522" y="1628181"/>
                </a:lnTo>
                <a:lnTo>
                  <a:pt x="111919" y="1623019"/>
                </a:lnTo>
                <a:lnTo>
                  <a:pt x="113109" y="1618651"/>
                </a:lnTo>
                <a:lnTo>
                  <a:pt x="113903" y="1616269"/>
                </a:lnTo>
                <a:lnTo>
                  <a:pt x="115094" y="1614284"/>
                </a:lnTo>
                <a:lnTo>
                  <a:pt x="116284" y="1612695"/>
                </a:lnTo>
                <a:lnTo>
                  <a:pt x="117872" y="1610710"/>
                </a:lnTo>
                <a:lnTo>
                  <a:pt x="119856" y="1609519"/>
                </a:lnTo>
                <a:lnTo>
                  <a:pt x="121840" y="1608327"/>
                </a:lnTo>
                <a:lnTo>
                  <a:pt x="162322" y="1576958"/>
                </a:lnTo>
                <a:lnTo>
                  <a:pt x="183356" y="1561870"/>
                </a:lnTo>
                <a:lnTo>
                  <a:pt x="203994" y="1546781"/>
                </a:lnTo>
                <a:lnTo>
                  <a:pt x="207565" y="1544001"/>
                </a:lnTo>
                <a:lnTo>
                  <a:pt x="211137" y="1540825"/>
                </a:lnTo>
                <a:lnTo>
                  <a:pt x="213519" y="1537648"/>
                </a:lnTo>
                <a:lnTo>
                  <a:pt x="215503" y="1533677"/>
                </a:lnTo>
                <a:lnTo>
                  <a:pt x="216694" y="1529707"/>
                </a:lnTo>
                <a:lnTo>
                  <a:pt x="217090" y="1525339"/>
                </a:lnTo>
                <a:lnTo>
                  <a:pt x="217090" y="1520971"/>
                </a:lnTo>
                <a:lnTo>
                  <a:pt x="216297" y="1516603"/>
                </a:lnTo>
                <a:lnTo>
                  <a:pt x="209153" y="1502705"/>
                </a:lnTo>
                <a:lnTo>
                  <a:pt x="202803" y="1488014"/>
                </a:lnTo>
                <a:lnTo>
                  <a:pt x="196850" y="1473719"/>
                </a:lnTo>
                <a:lnTo>
                  <a:pt x="191294" y="1459027"/>
                </a:lnTo>
                <a:lnTo>
                  <a:pt x="186134" y="1444335"/>
                </a:lnTo>
                <a:lnTo>
                  <a:pt x="180975" y="1429644"/>
                </a:lnTo>
                <a:lnTo>
                  <a:pt x="176212" y="1414952"/>
                </a:lnTo>
                <a:lnTo>
                  <a:pt x="171847" y="1399466"/>
                </a:lnTo>
                <a:lnTo>
                  <a:pt x="167878" y="1384377"/>
                </a:lnTo>
                <a:lnTo>
                  <a:pt x="164703" y="1369288"/>
                </a:lnTo>
                <a:lnTo>
                  <a:pt x="161131" y="1353802"/>
                </a:lnTo>
                <a:lnTo>
                  <a:pt x="158353" y="1338713"/>
                </a:lnTo>
                <a:lnTo>
                  <a:pt x="155972" y="1323227"/>
                </a:lnTo>
                <a:lnTo>
                  <a:pt x="153987" y="1307344"/>
                </a:lnTo>
                <a:lnTo>
                  <a:pt x="152003" y="1291859"/>
                </a:lnTo>
                <a:lnTo>
                  <a:pt x="150812" y="1276373"/>
                </a:lnTo>
                <a:lnTo>
                  <a:pt x="149225" y="1272402"/>
                </a:lnTo>
                <a:lnTo>
                  <a:pt x="146844" y="1268034"/>
                </a:lnTo>
                <a:lnTo>
                  <a:pt x="144462" y="1264857"/>
                </a:lnTo>
                <a:lnTo>
                  <a:pt x="141287" y="1262078"/>
                </a:lnTo>
                <a:lnTo>
                  <a:pt x="137715" y="1259695"/>
                </a:lnTo>
                <a:lnTo>
                  <a:pt x="133747" y="1257710"/>
                </a:lnTo>
                <a:lnTo>
                  <a:pt x="129778" y="1256916"/>
                </a:lnTo>
                <a:lnTo>
                  <a:pt x="125015" y="1256519"/>
                </a:lnTo>
                <a:lnTo>
                  <a:pt x="99219" y="1254136"/>
                </a:lnTo>
                <a:lnTo>
                  <a:pt x="74215" y="1251357"/>
                </a:lnTo>
                <a:lnTo>
                  <a:pt x="22622" y="1245401"/>
                </a:lnTo>
                <a:lnTo>
                  <a:pt x="20240" y="1245401"/>
                </a:lnTo>
                <a:lnTo>
                  <a:pt x="18256" y="1245004"/>
                </a:lnTo>
                <a:lnTo>
                  <a:pt x="15875" y="1244209"/>
                </a:lnTo>
                <a:lnTo>
                  <a:pt x="13890" y="1243415"/>
                </a:lnTo>
                <a:lnTo>
                  <a:pt x="11906" y="1242224"/>
                </a:lnTo>
                <a:lnTo>
                  <a:pt x="9922" y="1241033"/>
                </a:lnTo>
                <a:lnTo>
                  <a:pt x="6747" y="1237459"/>
                </a:lnTo>
                <a:lnTo>
                  <a:pt x="3969" y="1233488"/>
                </a:lnTo>
                <a:lnTo>
                  <a:pt x="1984" y="1228724"/>
                </a:lnTo>
                <a:lnTo>
                  <a:pt x="397" y="1222767"/>
                </a:lnTo>
                <a:lnTo>
                  <a:pt x="0" y="1219988"/>
                </a:lnTo>
                <a:lnTo>
                  <a:pt x="0" y="1217208"/>
                </a:lnTo>
                <a:lnTo>
                  <a:pt x="794" y="1196163"/>
                </a:lnTo>
                <a:lnTo>
                  <a:pt x="1984" y="1174721"/>
                </a:lnTo>
                <a:lnTo>
                  <a:pt x="3572" y="1153676"/>
                </a:lnTo>
                <a:lnTo>
                  <a:pt x="6350" y="1132631"/>
                </a:lnTo>
                <a:lnTo>
                  <a:pt x="9128" y="1111189"/>
                </a:lnTo>
                <a:lnTo>
                  <a:pt x="12700" y="1090541"/>
                </a:lnTo>
                <a:lnTo>
                  <a:pt x="16669" y="1069099"/>
                </a:lnTo>
                <a:lnTo>
                  <a:pt x="21034" y="1048451"/>
                </a:lnTo>
                <a:lnTo>
                  <a:pt x="23019" y="1043289"/>
                </a:lnTo>
                <a:lnTo>
                  <a:pt x="25797" y="1038127"/>
                </a:lnTo>
                <a:lnTo>
                  <a:pt x="29369" y="1034157"/>
                </a:lnTo>
                <a:lnTo>
                  <a:pt x="32940" y="1030583"/>
                </a:lnTo>
                <a:lnTo>
                  <a:pt x="37306" y="1028201"/>
                </a:lnTo>
                <a:lnTo>
                  <a:pt x="39290" y="1027406"/>
                </a:lnTo>
                <a:lnTo>
                  <a:pt x="41672" y="1026612"/>
                </a:lnTo>
                <a:lnTo>
                  <a:pt x="44053" y="1026612"/>
                </a:lnTo>
                <a:lnTo>
                  <a:pt x="46037" y="1026215"/>
                </a:lnTo>
                <a:lnTo>
                  <a:pt x="48419" y="1026612"/>
                </a:lnTo>
                <a:lnTo>
                  <a:pt x="50800" y="1027009"/>
                </a:lnTo>
                <a:lnTo>
                  <a:pt x="101600" y="1033760"/>
                </a:lnTo>
                <a:lnTo>
                  <a:pt x="127000" y="1037730"/>
                </a:lnTo>
                <a:lnTo>
                  <a:pt x="152400" y="1042098"/>
                </a:lnTo>
                <a:lnTo>
                  <a:pt x="156765" y="1042892"/>
                </a:lnTo>
                <a:lnTo>
                  <a:pt x="161131" y="1042892"/>
                </a:lnTo>
                <a:lnTo>
                  <a:pt x="165497" y="1042495"/>
                </a:lnTo>
                <a:lnTo>
                  <a:pt x="169862" y="1040907"/>
                </a:lnTo>
                <a:lnTo>
                  <a:pt x="173434" y="1038525"/>
                </a:lnTo>
                <a:lnTo>
                  <a:pt x="177006" y="1035745"/>
                </a:lnTo>
                <a:lnTo>
                  <a:pt x="179784" y="1032568"/>
                </a:lnTo>
                <a:lnTo>
                  <a:pt x="182165" y="1028995"/>
                </a:lnTo>
                <a:lnTo>
                  <a:pt x="187325" y="1014303"/>
                </a:lnTo>
                <a:lnTo>
                  <a:pt x="192881" y="1000008"/>
                </a:lnTo>
                <a:lnTo>
                  <a:pt x="198834" y="985316"/>
                </a:lnTo>
                <a:lnTo>
                  <a:pt x="205184" y="971022"/>
                </a:lnTo>
                <a:lnTo>
                  <a:pt x="211931" y="957124"/>
                </a:lnTo>
                <a:lnTo>
                  <a:pt x="218678" y="942432"/>
                </a:lnTo>
                <a:lnTo>
                  <a:pt x="225822" y="928932"/>
                </a:lnTo>
                <a:lnTo>
                  <a:pt x="233362" y="915034"/>
                </a:lnTo>
                <a:lnTo>
                  <a:pt x="241300" y="901931"/>
                </a:lnTo>
                <a:lnTo>
                  <a:pt x="249634" y="888430"/>
                </a:lnTo>
                <a:lnTo>
                  <a:pt x="258762" y="875327"/>
                </a:lnTo>
                <a:lnTo>
                  <a:pt x="267494" y="862620"/>
                </a:lnTo>
                <a:lnTo>
                  <a:pt x="276622" y="849517"/>
                </a:lnTo>
                <a:lnTo>
                  <a:pt x="286147" y="837207"/>
                </a:lnTo>
                <a:lnTo>
                  <a:pt x="295672" y="825295"/>
                </a:lnTo>
                <a:lnTo>
                  <a:pt x="305990" y="812986"/>
                </a:lnTo>
                <a:lnTo>
                  <a:pt x="307975" y="809015"/>
                </a:lnTo>
                <a:lnTo>
                  <a:pt x="309165" y="804647"/>
                </a:lnTo>
                <a:lnTo>
                  <a:pt x="309562" y="800279"/>
                </a:lnTo>
                <a:lnTo>
                  <a:pt x="309562" y="796309"/>
                </a:lnTo>
                <a:lnTo>
                  <a:pt x="308769" y="791941"/>
                </a:lnTo>
                <a:lnTo>
                  <a:pt x="307181" y="787970"/>
                </a:lnTo>
                <a:lnTo>
                  <a:pt x="304800" y="784396"/>
                </a:lnTo>
                <a:lnTo>
                  <a:pt x="301625" y="780823"/>
                </a:lnTo>
                <a:lnTo>
                  <a:pt x="237331" y="700614"/>
                </a:lnTo>
                <a:lnTo>
                  <a:pt x="235744" y="699025"/>
                </a:lnTo>
                <a:lnTo>
                  <a:pt x="234553" y="697437"/>
                </a:lnTo>
                <a:lnTo>
                  <a:pt x="233362" y="695452"/>
                </a:lnTo>
                <a:lnTo>
                  <a:pt x="232569" y="693069"/>
                </a:lnTo>
                <a:lnTo>
                  <a:pt x="231775" y="691084"/>
                </a:lnTo>
                <a:lnTo>
                  <a:pt x="231775" y="688701"/>
                </a:lnTo>
                <a:lnTo>
                  <a:pt x="231775" y="683936"/>
                </a:lnTo>
                <a:lnTo>
                  <a:pt x="232569" y="678774"/>
                </a:lnTo>
                <a:lnTo>
                  <a:pt x="234156" y="674010"/>
                </a:lnTo>
                <a:lnTo>
                  <a:pt x="236934" y="668848"/>
                </a:lnTo>
                <a:lnTo>
                  <a:pt x="240506" y="664480"/>
                </a:lnTo>
                <a:lnTo>
                  <a:pt x="256778" y="650185"/>
                </a:lnTo>
                <a:lnTo>
                  <a:pt x="272653" y="636287"/>
                </a:lnTo>
                <a:lnTo>
                  <a:pt x="288925" y="622390"/>
                </a:lnTo>
                <a:lnTo>
                  <a:pt x="305594" y="609286"/>
                </a:lnTo>
                <a:lnTo>
                  <a:pt x="322659" y="596183"/>
                </a:lnTo>
                <a:lnTo>
                  <a:pt x="339725" y="583874"/>
                </a:lnTo>
                <a:lnTo>
                  <a:pt x="357584" y="571961"/>
                </a:lnTo>
                <a:lnTo>
                  <a:pt x="375841" y="560446"/>
                </a:lnTo>
                <a:lnTo>
                  <a:pt x="381000" y="558064"/>
                </a:lnTo>
                <a:lnTo>
                  <a:pt x="386159" y="556475"/>
                </a:lnTo>
                <a:lnTo>
                  <a:pt x="391319" y="556078"/>
                </a:lnTo>
                <a:lnTo>
                  <a:pt x="396478" y="556475"/>
                </a:lnTo>
                <a:lnTo>
                  <a:pt x="401241" y="557667"/>
                </a:lnTo>
                <a:lnTo>
                  <a:pt x="403225" y="558461"/>
                </a:lnTo>
                <a:lnTo>
                  <a:pt x="405606" y="559652"/>
                </a:lnTo>
                <a:lnTo>
                  <a:pt x="407194" y="560843"/>
                </a:lnTo>
                <a:lnTo>
                  <a:pt x="408781" y="562431"/>
                </a:lnTo>
                <a:lnTo>
                  <a:pt x="410369" y="564020"/>
                </a:lnTo>
                <a:lnTo>
                  <a:pt x="411559" y="566005"/>
                </a:lnTo>
                <a:lnTo>
                  <a:pt x="427037" y="586653"/>
                </a:lnTo>
                <a:lnTo>
                  <a:pt x="442912" y="606904"/>
                </a:lnTo>
                <a:lnTo>
                  <a:pt x="457994" y="627552"/>
                </a:lnTo>
                <a:lnTo>
                  <a:pt x="472678" y="648200"/>
                </a:lnTo>
                <a:lnTo>
                  <a:pt x="475456" y="652170"/>
                </a:lnTo>
                <a:lnTo>
                  <a:pt x="478234" y="654950"/>
                </a:lnTo>
                <a:lnTo>
                  <a:pt x="481806" y="657729"/>
                </a:lnTo>
                <a:lnTo>
                  <a:pt x="486172" y="659318"/>
                </a:lnTo>
                <a:lnTo>
                  <a:pt x="490141" y="660509"/>
                </a:lnTo>
                <a:lnTo>
                  <a:pt x="494506" y="661303"/>
                </a:lnTo>
                <a:lnTo>
                  <a:pt x="498872" y="660906"/>
                </a:lnTo>
                <a:lnTo>
                  <a:pt x="503237" y="660112"/>
                </a:lnTo>
                <a:lnTo>
                  <a:pt x="517128" y="653759"/>
                </a:lnTo>
                <a:lnTo>
                  <a:pt x="531416" y="647406"/>
                </a:lnTo>
                <a:lnTo>
                  <a:pt x="546100" y="641449"/>
                </a:lnTo>
                <a:lnTo>
                  <a:pt x="560387" y="635890"/>
                </a:lnTo>
                <a:lnTo>
                  <a:pt x="575072" y="630331"/>
                </a:lnTo>
                <a:lnTo>
                  <a:pt x="590153" y="625566"/>
                </a:lnTo>
                <a:lnTo>
                  <a:pt x="604837" y="620404"/>
                </a:lnTo>
                <a:lnTo>
                  <a:pt x="619919" y="615640"/>
                </a:lnTo>
                <a:lnTo>
                  <a:pt x="635397" y="612066"/>
                </a:lnTo>
                <a:lnTo>
                  <a:pt x="650478" y="608492"/>
                </a:lnTo>
                <a:lnTo>
                  <a:pt x="665956" y="605713"/>
                </a:lnTo>
                <a:lnTo>
                  <a:pt x="681434" y="602933"/>
                </a:lnTo>
                <a:lnTo>
                  <a:pt x="696913" y="600154"/>
                </a:lnTo>
                <a:lnTo>
                  <a:pt x="711994" y="598168"/>
                </a:lnTo>
                <a:lnTo>
                  <a:pt x="727869" y="596580"/>
                </a:lnTo>
                <a:lnTo>
                  <a:pt x="743347" y="594992"/>
                </a:lnTo>
                <a:lnTo>
                  <a:pt x="747713" y="593403"/>
                </a:lnTo>
                <a:lnTo>
                  <a:pt x="751284" y="591418"/>
                </a:lnTo>
                <a:lnTo>
                  <a:pt x="754856" y="588638"/>
                </a:lnTo>
                <a:lnTo>
                  <a:pt x="757634" y="585462"/>
                </a:lnTo>
                <a:lnTo>
                  <a:pt x="760016" y="582285"/>
                </a:lnTo>
                <a:lnTo>
                  <a:pt x="762397" y="577917"/>
                </a:lnTo>
                <a:lnTo>
                  <a:pt x="763191" y="573550"/>
                </a:lnTo>
                <a:lnTo>
                  <a:pt x="763588" y="569182"/>
                </a:lnTo>
                <a:lnTo>
                  <a:pt x="765969" y="543769"/>
                </a:lnTo>
                <a:lnTo>
                  <a:pt x="768747" y="517959"/>
                </a:lnTo>
                <a:lnTo>
                  <a:pt x="771525" y="492943"/>
                </a:lnTo>
                <a:lnTo>
                  <a:pt x="774700" y="467133"/>
                </a:lnTo>
                <a:lnTo>
                  <a:pt x="774700" y="464751"/>
                </a:lnTo>
                <a:lnTo>
                  <a:pt x="775097" y="462766"/>
                </a:lnTo>
                <a:lnTo>
                  <a:pt x="775891" y="460383"/>
                </a:lnTo>
                <a:lnTo>
                  <a:pt x="776684" y="458398"/>
                </a:lnTo>
                <a:lnTo>
                  <a:pt x="777875" y="456412"/>
                </a:lnTo>
                <a:lnTo>
                  <a:pt x="779066" y="454824"/>
                </a:lnTo>
                <a:lnTo>
                  <a:pt x="782638" y="451250"/>
                </a:lnTo>
                <a:lnTo>
                  <a:pt x="786606" y="448471"/>
                </a:lnTo>
                <a:lnTo>
                  <a:pt x="791369" y="446486"/>
                </a:lnTo>
                <a:lnTo>
                  <a:pt x="796925" y="444897"/>
                </a:lnTo>
                <a:lnTo>
                  <a:pt x="802481" y="444500"/>
                </a:lnTo>
                <a:close/>
                <a:moveTo>
                  <a:pt x="1780579" y="266729"/>
                </a:moveTo>
                <a:lnTo>
                  <a:pt x="1770667" y="267126"/>
                </a:lnTo>
                <a:lnTo>
                  <a:pt x="1761944" y="267921"/>
                </a:lnTo>
                <a:lnTo>
                  <a:pt x="1752824" y="269113"/>
                </a:lnTo>
                <a:lnTo>
                  <a:pt x="1744101" y="270304"/>
                </a:lnTo>
                <a:lnTo>
                  <a:pt x="1735378" y="272688"/>
                </a:lnTo>
                <a:lnTo>
                  <a:pt x="1727052" y="275071"/>
                </a:lnTo>
                <a:lnTo>
                  <a:pt x="1718329" y="277852"/>
                </a:lnTo>
                <a:lnTo>
                  <a:pt x="1710399" y="281030"/>
                </a:lnTo>
                <a:lnTo>
                  <a:pt x="1702469" y="284605"/>
                </a:lnTo>
                <a:lnTo>
                  <a:pt x="1694539" y="288578"/>
                </a:lnTo>
                <a:lnTo>
                  <a:pt x="1687005" y="292550"/>
                </a:lnTo>
                <a:lnTo>
                  <a:pt x="1679472" y="297317"/>
                </a:lnTo>
                <a:lnTo>
                  <a:pt x="1672731" y="302482"/>
                </a:lnTo>
                <a:lnTo>
                  <a:pt x="1665991" y="308043"/>
                </a:lnTo>
                <a:lnTo>
                  <a:pt x="1659250" y="313605"/>
                </a:lnTo>
                <a:lnTo>
                  <a:pt x="1653303" y="319563"/>
                </a:lnTo>
                <a:lnTo>
                  <a:pt x="1647355" y="325919"/>
                </a:lnTo>
                <a:lnTo>
                  <a:pt x="1641804" y="332275"/>
                </a:lnTo>
                <a:lnTo>
                  <a:pt x="1636253" y="339029"/>
                </a:lnTo>
                <a:lnTo>
                  <a:pt x="1631098" y="346179"/>
                </a:lnTo>
                <a:lnTo>
                  <a:pt x="1626340" y="353727"/>
                </a:lnTo>
                <a:lnTo>
                  <a:pt x="1621979" y="361275"/>
                </a:lnTo>
                <a:lnTo>
                  <a:pt x="1618014" y="368822"/>
                </a:lnTo>
                <a:lnTo>
                  <a:pt x="1614445" y="376767"/>
                </a:lnTo>
                <a:lnTo>
                  <a:pt x="1611273" y="384712"/>
                </a:lnTo>
                <a:lnTo>
                  <a:pt x="1608498" y="393055"/>
                </a:lnTo>
                <a:lnTo>
                  <a:pt x="1606119" y="401794"/>
                </a:lnTo>
                <a:lnTo>
                  <a:pt x="1604136" y="410534"/>
                </a:lnTo>
                <a:lnTo>
                  <a:pt x="1602550" y="419273"/>
                </a:lnTo>
                <a:lnTo>
                  <a:pt x="1601361" y="428410"/>
                </a:lnTo>
                <a:lnTo>
                  <a:pt x="1600568" y="437547"/>
                </a:lnTo>
                <a:lnTo>
                  <a:pt x="1600171" y="447081"/>
                </a:lnTo>
                <a:lnTo>
                  <a:pt x="1600568" y="456218"/>
                </a:lnTo>
                <a:lnTo>
                  <a:pt x="1601361" y="465354"/>
                </a:lnTo>
                <a:lnTo>
                  <a:pt x="1602550" y="474094"/>
                </a:lnTo>
                <a:lnTo>
                  <a:pt x="1604136" y="482833"/>
                </a:lnTo>
                <a:lnTo>
                  <a:pt x="1606119" y="491970"/>
                </a:lnTo>
                <a:lnTo>
                  <a:pt x="1608498" y="500312"/>
                </a:lnTo>
                <a:lnTo>
                  <a:pt x="1611273" y="508655"/>
                </a:lnTo>
                <a:lnTo>
                  <a:pt x="1614445" y="516997"/>
                </a:lnTo>
                <a:lnTo>
                  <a:pt x="1618014" y="524545"/>
                </a:lnTo>
                <a:lnTo>
                  <a:pt x="1621979" y="532490"/>
                </a:lnTo>
                <a:lnTo>
                  <a:pt x="1626340" y="540435"/>
                </a:lnTo>
                <a:lnTo>
                  <a:pt x="1631098" y="547585"/>
                </a:lnTo>
                <a:lnTo>
                  <a:pt x="1636253" y="554338"/>
                </a:lnTo>
                <a:lnTo>
                  <a:pt x="1641804" y="561092"/>
                </a:lnTo>
                <a:lnTo>
                  <a:pt x="1647355" y="567845"/>
                </a:lnTo>
                <a:lnTo>
                  <a:pt x="1653303" y="573804"/>
                </a:lnTo>
                <a:lnTo>
                  <a:pt x="1659250" y="580160"/>
                </a:lnTo>
                <a:lnTo>
                  <a:pt x="1665991" y="585721"/>
                </a:lnTo>
                <a:lnTo>
                  <a:pt x="1672731" y="591283"/>
                </a:lnTo>
                <a:lnTo>
                  <a:pt x="1679472" y="596050"/>
                </a:lnTo>
                <a:lnTo>
                  <a:pt x="1687005" y="600817"/>
                </a:lnTo>
                <a:lnTo>
                  <a:pt x="1694539" y="605186"/>
                </a:lnTo>
                <a:lnTo>
                  <a:pt x="1702469" y="609159"/>
                </a:lnTo>
                <a:lnTo>
                  <a:pt x="1710399" y="612734"/>
                </a:lnTo>
                <a:lnTo>
                  <a:pt x="1718329" y="615912"/>
                </a:lnTo>
                <a:lnTo>
                  <a:pt x="1727052" y="618693"/>
                </a:lnTo>
                <a:lnTo>
                  <a:pt x="1735378" y="621076"/>
                </a:lnTo>
                <a:lnTo>
                  <a:pt x="1744101" y="623063"/>
                </a:lnTo>
                <a:lnTo>
                  <a:pt x="1752824" y="624652"/>
                </a:lnTo>
                <a:lnTo>
                  <a:pt x="1761944" y="626241"/>
                </a:lnTo>
                <a:lnTo>
                  <a:pt x="1770667" y="626638"/>
                </a:lnTo>
                <a:lnTo>
                  <a:pt x="1780579" y="627035"/>
                </a:lnTo>
                <a:lnTo>
                  <a:pt x="1789699" y="626638"/>
                </a:lnTo>
                <a:lnTo>
                  <a:pt x="1798819" y="626241"/>
                </a:lnTo>
                <a:lnTo>
                  <a:pt x="1807542" y="624652"/>
                </a:lnTo>
                <a:lnTo>
                  <a:pt x="1816265" y="623063"/>
                </a:lnTo>
                <a:lnTo>
                  <a:pt x="1825384" y="621076"/>
                </a:lnTo>
                <a:lnTo>
                  <a:pt x="1833711" y="618693"/>
                </a:lnTo>
                <a:lnTo>
                  <a:pt x="1842037" y="615912"/>
                </a:lnTo>
                <a:lnTo>
                  <a:pt x="1850364" y="612734"/>
                </a:lnTo>
                <a:lnTo>
                  <a:pt x="1858294" y="609159"/>
                </a:lnTo>
                <a:lnTo>
                  <a:pt x="1866224" y="605186"/>
                </a:lnTo>
                <a:lnTo>
                  <a:pt x="1873757" y="600817"/>
                </a:lnTo>
                <a:lnTo>
                  <a:pt x="1880894" y="596050"/>
                </a:lnTo>
                <a:lnTo>
                  <a:pt x="1888031" y="591283"/>
                </a:lnTo>
                <a:lnTo>
                  <a:pt x="1894772" y="585721"/>
                </a:lnTo>
                <a:lnTo>
                  <a:pt x="1901116" y="580160"/>
                </a:lnTo>
                <a:lnTo>
                  <a:pt x="1907460" y="573804"/>
                </a:lnTo>
                <a:lnTo>
                  <a:pt x="1913804" y="567845"/>
                </a:lnTo>
                <a:lnTo>
                  <a:pt x="1919355" y="561092"/>
                </a:lnTo>
                <a:lnTo>
                  <a:pt x="1924509" y="554338"/>
                </a:lnTo>
                <a:lnTo>
                  <a:pt x="1929664" y="547585"/>
                </a:lnTo>
                <a:lnTo>
                  <a:pt x="1934026" y="540435"/>
                </a:lnTo>
                <a:lnTo>
                  <a:pt x="1938387" y="532490"/>
                </a:lnTo>
                <a:lnTo>
                  <a:pt x="1942352" y="524545"/>
                </a:lnTo>
                <a:lnTo>
                  <a:pt x="1945921" y="516997"/>
                </a:lnTo>
                <a:lnTo>
                  <a:pt x="1949093" y="508655"/>
                </a:lnTo>
                <a:lnTo>
                  <a:pt x="1951868" y="500312"/>
                </a:lnTo>
                <a:lnTo>
                  <a:pt x="1954247" y="491970"/>
                </a:lnTo>
                <a:lnTo>
                  <a:pt x="1957023" y="482833"/>
                </a:lnTo>
                <a:lnTo>
                  <a:pt x="1958212" y="474094"/>
                </a:lnTo>
                <a:lnTo>
                  <a:pt x="1959402" y="465354"/>
                </a:lnTo>
                <a:lnTo>
                  <a:pt x="1960195" y="456218"/>
                </a:lnTo>
                <a:lnTo>
                  <a:pt x="1960591" y="447081"/>
                </a:lnTo>
                <a:lnTo>
                  <a:pt x="1960195" y="437547"/>
                </a:lnTo>
                <a:lnTo>
                  <a:pt x="1959402" y="428410"/>
                </a:lnTo>
                <a:lnTo>
                  <a:pt x="1958212" y="419273"/>
                </a:lnTo>
                <a:lnTo>
                  <a:pt x="1957023" y="410534"/>
                </a:lnTo>
                <a:lnTo>
                  <a:pt x="1954247" y="401794"/>
                </a:lnTo>
                <a:lnTo>
                  <a:pt x="1951868" y="393055"/>
                </a:lnTo>
                <a:lnTo>
                  <a:pt x="1949093" y="384712"/>
                </a:lnTo>
                <a:lnTo>
                  <a:pt x="1945921" y="376767"/>
                </a:lnTo>
                <a:lnTo>
                  <a:pt x="1942352" y="368822"/>
                </a:lnTo>
                <a:lnTo>
                  <a:pt x="1938387" y="361275"/>
                </a:lnTo>
                <a:lnTo>
                  <a:pt x="1934026" y="353727"/>
                </a:lnTo>
                <a:lnTo>
                  <a:pt x="1929664" y="346179"/>
                </a:lnTo>
                <a:lnTo>
                  <a:pt x="1924509" y="339029"/>
                </a:lnTo>
                <a:lnTo>
                  <a:pt x="1919355" y="332275"/>
                </a:lnTo>
                <a:lnTo>
                  <a:pt x="1913804" y="325919"/>
                </a:lnTo>
                <a:lnTo>
                  <a:pt x="1907460" y="319563"/>
                </a:lnTo>
                <a:lnTo>
                  <a:pt x="1901116" y="313605"/>
                </a:lnTo>
                <a:lnTo>
                  <a:pt x="1894772" y="308043"/>
                </a:lnTo>
                <a:lnTo>
                  <a:pt x="1888031" y="302482"/>
                </a:lnTo>
                <a:lnTo>
                  <a:pt x="1880894" y="297317"/>
                </a:lnTo>
                <a:lnTo>
                  <a:pt x="1873757" y="292550"/>
                </a:lnTo>
                <a:lnTo>
                  <a:pt x="1866224" y="288578"/>
                </a:lnTo>
                <a:lnTo>
                  <a:pt x="1858294" y="284605"/>
                </a:lnTo>
                <a:lnTo>
                  <a:pt x="1850364" y="281030"/>
                </a:lnTo>
                <a:lnTo>
                  <a:pt x="1842037" y="277852"/>
                </a:lnTo>
                <a:lnTo>
                  <a:pt x="1833711" y="275071"/>
                </a:lnTo>
                <a:lnTo>
                  <a:pt x="1825384" y="272688"/>
                </a:lnTo>
                <a:lnTo>
                  <a:pt x="1816265" y="270304"/>
                </a:lnTo>
                <a:lnTo>
                  <a:pt x="1807542" y="269113"/>
                </a:lnTo>
                <a:lnTo>
                  <a:pt x="1798819" y="267921"/>
                </a:lnTo>
                <a:lnTo>
                  <a:pt x="1789699" y="267126"/>
                </a:lnTo>
                <a:lnTo>
                  <a:pt x="1780579" y="266729"/>
                </a:lnTo>
                <a:close/>
                <a:moveTo>
                  <a:pt x="1769477" y="236538"/>
                </a:moveTo>
                <a:lnTo>
                  <a:pt x="1780579" y="236538"/>
                </a:lnTo>
                <a:lnTo>
                  <a:pt x="1791285" y="236538"/>
                </a:lnTo>
                <a:lnTo>
                  <a:pt x="1801594" y="237333"/>
                </a:lnTo>
                <a:lnTo>
                  <a:pt x="1812300" y="238922"/>
                </a:lnTo>
                <a:lnTo>
                  <a:pt x="1823005" y="240511"/>
                </a:lnTo>
                <a:lnTo>
                  <a:pt x="1832918" y="242894"/>
                </a:lnTo>
                <a:lnTo>
                  <a:pt x="1842830" y="245675"/>
                </a:lnTo>
                <a:lnTo>
                  <a:pt x="1852346" y="248853"/>
                </a:lnTo>
                <a:lnTo>
                  <a:pt x="1861862" y="252825"/>
                </a:lnTo>
                <a:lnTo>
                  <a:pt x="1871775" y="256798"/>
                </a:lnTo>
                <a:lnTo>
                  <a:pt x="1880498" y="261962"/>
                </a:lnTo>
                <a:lnTo>
                  <a:pt x="1889221" y="267126"/>
                </a:lnTo>
                <a:lnTo>
                  <a:pt x="1897944" y="272291"/>
                </a:lnTo>
                <a:lnTo>
                  <a:pt x="1905874" y="278249"/>
                </a:lnTo>
                <a:lnTo>
                  <a:pt x="1914200" y="284208"/>
                </a:lnTo>
                <a:lnTo>
                  <a:pt x="1921734" y="290961"/>
                </a:lnTo>
                <a:lnTo>
                  <a:pt x="1929268" y="297715"/>
                </a:lnTo>
                <a:lnTo>
                  <a:pt x="1936008" y="305660"/>
                </a:lnTo>
                <a:lnTo>
                  <a:pt x="1942352" y="313207"/>
                </a:lnTo>
                <a:lnTo>
                  <a:pt x="1948696" y="320755"/>
                </a:lnTo>
                <a:lnTo>
                  <a:pt x="1954644" y="329097"/>
                </a:lnTo>
                <a:lnTo>
                  <a:pt x="1960195" y="337440"/>
                </a:lnTo>
                <a:lnTo>
                  <a:pt x="1965349" y="346179"/>
                </a:lnTo>
                <a:lnTo>
                  <a:pt x="1970107" y="355713"/>
                </a:lnTo>
                <a:lnTo>
                  <a:pt x="1974072" y="364850"/>
                </a:lnTo>
                <a:lnTo>
                  <a:pt x="1978037" y="374384"/>
                </a:lnTo>
                <a:lnTo>
                  <a:pt x="1981209" y="384315"/>
                </a:lnTo>
                <a:lnTo>
                  <a:pt x="1983985" y="393849"/>
                </a:lnTo>
                <a:lnTo>
                  <a:pt x="1986364" y="404575"/>
                </a:lnTo>
                <a:lnTo>
                  <a:pt x="1988346" y="414903"/>
                </a:lnTo>
                <a:lnTo>
                  <a:pt x="1989536" y="425232"/>
                </a:lnTo>
                <a:lnTo>
                  <a:pt x="1990329" y="435958"/>
                </a:lnTo>
                <a:lnTo>
                  <a:pt x="1990725" y="447081"/>
                </a:lnTo>
                <a:lnTo>
                  <a:pt x="1990329" y="457807"/>
                </a:lnTo>
                <a:lnTo>
                  <a:pt x="1989536" y="468135"/>
                </a:lnTo>
                <a:lnTo>
                  <a:pt x="1988346" y="478861"/>
                </a:lnTo>
                <a:lnTo>
                  <a:pt x="1986364" y="489587"/>
                </a:lnTo>
                <a:lnTo>
                  <a:pt x="1983985" y="499518"/>
                </a:lnTo>
                <a:lnTo>
                  <a:pt x="1981209" y="509449"/>
                </a:lnTo>
                <a:lnTo>
                  <a:pt x="1978037" y="518983"/>
                </a:lnTo>
                <a:lnTo>
                  <a:pt x="1974072" y="528517"/>
                </a:lnTo>
                <a:lnTo>
                  <a:pt x="1970107" y="538051"/>
                </a:lnTo>
                <a:lnTo>
                  <a:pt x="1965349" y="547188"/>
                </a:lnTo>
                <a:lnTo>
                  <a:pt x="1960195" y="555927"/>
                </a:lnTo>
                <a:lnTo>
                  <a:pt x="1954644" y="564270"/>
                </a:lnTo>
                <a:lnTo>
                  <a:pt x="1948696" y="572612"/>
                </a:lnTo>
                <a:lnTo>
                  <a:pt x="1942352" y="580954"/>
                </a:lnTo>
                <a:lnTo>
                  <a:pt x="1936008" y="588502"/>
                </a:lnTo>
                <a:lnTo>
                  <a:pt x="1929268" y="595652"/>
                </a:lnTo>
                <a:lnTo>
                  <a:pt x="1921734" y="602406"/>
                </a:lnTo>
                <a:lnTo>
                  <a:pt x="1914200" y="609159"/>
                </a:lnTo>
                <a:lnTo>
                  <a:pt x="1905874" y="615118"/>
                </a:lnTo>
                <a:lnTo>
                  <a:pt x="1897944" y="621076"/>
                </a:lnTo>
                <a:lnTo>
                  <a:pt x="1889221" y="627035"/>
                </a:lnTo>
                <a:lnTo>
                  <a:pt x="1880498" y="631802"/>
                </a:lnTo>
                <a:lnTo>
                  <a:pt x="1871775" y="636569"/>
                </a:lnTo>
                <a:lnTo>
                  <a:pt x="1861862" y="640542"/>
                </a:lnTo>
                <a:lnTo>
                  <a:pt x="1852346" y="644514"/>
                </a:lnTo>
                <a:lnTo>
                  <a:pt x="1842830" y="647692"/>
                </a:lnTo>
                <a:lnTo>
                  <a:pt x="1832918" y="650473"/>
                </a:lnTo>
                <a:lnTo>
                  <a:pt x="1823005" y="652856"/>
                </a:lnTo>
                <a:lnTo>
                  <a:pt x="1812300" y="654843"/>
                </a:lnTo>
                <a:lnTo>
                  <a:pt x="1801594" y="656034"/>
                </a:lnTo>
                <a:lnTo>
                  <a:pt x="1791285" y="656829"/>
                </a:lnTo>
                <a:lnTo>
                  <a:pt x="1780579" y="657226"/>
                </a:lnTo>
                <a:lnTo>
                  <a:pt x="1769477" y="656829"/>
                </a:lnTo>
                <a:lnTo>
                  <a:pt x="1758772" y="656034"/>
                </a:lnTo>
                <a:lnTo>
                  <a:pt x="1748463" y="654843"/>
                </a:lnTo>
                <a:lnTo>
                  <a:pt x="1738154" y="652856"/>
                </a:lnTo>
                <a:lnTo>
                  <a:pt x="1727845" y="650473"/>
                </a:lnTo>
                <a:lnTo>
                  <a:pt x="1717536" y="647692"/>
                </a:lnTo>
                <a:lnTo>
                  <a:pt x="1708020" y="644514"/>
                </a:lnTo>
                <a:lnTo>
                  <a:pt x="1698504" y="640542"/>
                </a:lnTo>
                <a:lnTo>
                  <a:pt x="1689384" y="636569"/>
                </a:lnTo>
                <a:lnTo>
                  <a:pt x="1680265" y="631802"/>
                </a:lnTo>
                <a:lnTo>
                  <a:pt x="1671145" y="627035"/>
                </a:lnTo>
                <a:lnTo>
                  <a:pt x="1662819" y="621076"/>
                </a:lnTo>
                <a:lnTo>
                  <a:pt x="1654492" y="615118"/>
                </a:lnTo>
                <a:lnTo>
                  <a:pt x="1646562" y="609159"/>
                </a:lnTo>
                <a:lnTo>
                  <a:pt x="1639028" y="602406"/>
                </a:lnTo>
                <a:lnTo>
                  <a:pt x="1631495" y="595652"/>
                </a:lnTo>
                <a:lnTo>
                  <a:pt x="1624358" y="588502"/>
                </a:lnTo>
                <a:lnTo>
                  <a:pt x="1618014" y="580954"/>
                </a:lnTo>
                <a:lnTo>
                  <a:pt x="1611670" y="572612"/>
                </a:lnTo>
                <a:lnTo>
                  <a:pt x="1606119" y="564270"/>
                </a:lnTo>
                <a:lnTo>
                  <a:pt x="1600568" y="555927"/>
                </a:lnTo>
                <a:lnTo>
                  <a:pt x="1595413" y="547188"/>
                </a:lnTo>
                <a:lnTo>
                  <a:pt x="1591052" y="538051"/>
                </a:lnTo>
                <a:lnTo>
                  <a:pt x="1586294" y="528517"/>
                </a:lnTo>
                <a:lnTo>
                  <a:pt x="1582725" y="518983"/>
                </a:lnTo>
                <a:lnTo>
                  <a:pt x="1579553" y="509449"/>
                </a:lnTo>
                <a:lnTo>
                  <a:pt x="1576381" y="499518"/>
                </a:lnTo>
                <a:lnTo>
                  <a:pt x="1574399" y="489587"/>
                </a:lnTo>
                <a:lnTo>
                  <a:pt x="1572416" y="478861"/>
                </a:lnTo>
                <a:lnTo>
                  <a:pt x="1571227" y="468135"/>
                </a:lnTo>
                <a:lnTo>
                  <a:pt x="1570434" y="457807"/>
                </a:lnTo>
                <a:lnTo>
                  <a:pt x="1570037" y="447081"/>
                </a:lnTo>
                <a:lnTo>
                  <a:pt x="1570434" y="435958"/>
                </a:lnTo>
                <a:lnTo>
                  <a:pt x="1571227" y="425232"/>
                </a:lnTo>
                <a:lnTo>
                  <a:pt x="1572416" y="414903"/>
                </a:lnTo>
                <a:lnTo>
                  <a:pt x="1574399" y="404575"/>
                </a:lnTo>
                <a:lnTo>
                  <a:pt x="1576381" y="393849"/>
                </a:lnTo>
                <a:lnTo>
                  <a:pt x="1579553" y="384315"/>
                </a:lnTo>
                <a:lnTo>
                  <a:pt x="1582725" y="374384"/>
                </a:lnTo>
                <a:lnTo>
                  <a:pt x="1586294" y="364850"/>
                </a:lnTo>
                <a:lnTo>
                  <a:pt x="1591052" y="355713"/>
                </a:lnTo>
                <a:lnTo>
                  <a:pt x="1595413" y="346179"/>
                </a:lnTo>
                <a:lnTo>
                  <a:pt x="1600568" y="337440"/>
                </a:lnTo>
                <a:lnTo>
                  <a:pt x="1606119" y="329097"/>
                </a:lnTo>
                <a:lnTo>
                  <a:pt x="1611670" y="320755"/>
                </a:lnTo>
                <a:lnTo>
                  <a:pt x="1618014" y="313207"/>
                </a:lnTo>
                <a:lnTo>
                  <a:pt x="1624358" y="305660"/>
                </a:lnTo>
                <a:lnTo>
                  <a:pt x="1631495" y="297715"/>
                </a:lnTo>
                <a:lnTo>
                  <a:pt x="1639028" y="290961"/>
                </a:lnTo>
                <a:lnTo>
                  <a:pt x="1646562" y="284208"/>
                </a:lnTo>
                <a:lnTo>
                  <a:pt x="1654492" y="278249"/>
                </a:lnTo>
                <a:lnTo>
                  <a:pt x="1662819" y="272291"/>
                </a:lnTo>
                <a:lnTo>
                  <a:pt x="1671145" y="267126"/>
                </a:lnTo>
                <a:lnTo>
                  <a:pt x="1680265" y="261962"/>
                </a:lnTo>
                <a:lnTo>
                  <a:pt x="1689384" y="256798"/>
                </a:lnTo>
                <a:lnTo>
                  <a:pt x="1698504" y="252825"/>
                </a:lnTo>
                <a:lnTo>
                  <a:pt x="1708020" y="248853"/>
                </a:lnTo>
                <a:lnTo>
                  <a:pt x="1717536" y="245675"/>
                </a:lnTo>
                <a:lnTo>
                  <a:pt x="1727845" y="242894"/>
                </a:lnTo>
                <a:lnTo>
                  <a:pt x="1738154" y="240511"/>
                </a:lnTo>
                <a:lnTo>
                  <a:pt x="1748463" y="238922"/>
                </a:lnTo>
                <a:lnTo>
                  <a:pt x="1758772" y="237333"/>
                </a:lnTo>
                <a:lnTo>
                  <a:pt x="1769477" y="236538"/>
                </a:lnTo>
                <a:close/>
                <a:moveTo>
                  <a:pt x="1775815" y="217488"/>
                </a:moveTo>
                <a:lnTo>
                  <a:pt x="1764301" y="218281"/>
                </a:lnTo>
                <a:lnTo>
                  <a:pt x="1752786" y="219472"/>
                </a:lnTo>
                <a:lnTo>
                  <a:pt x="1741669" y="221059"/>
                </a:lnTo>
                <a:lnTo>
                  <a:pt x="1730154" y="223441"/>
                </a:lnTo>
                <a:lnTo>
                  <a:pt x="1718243" y="226219"/>
                </a:lnTo>
                <a:lnTo>
                  <a:pt x="1707125" y="229791"/>
                </a:lnTo>
                <a:lnTo>
                  <a:pt x="1696405" y="233759"/>
                </a:lnTo>
                <a:lnTo>
                  <a:pt x="1685684" y="238125"/>
                </a:lnTo>
                <a:lnTo>
                  <a:pt x="1674964" y="243285"/>
                </a:lnTo>
                <a:lnTo>
                  <a:pt x="1665038" y="248841"/>
                </a:lnTo>
                <a:lnTo>
                  <a:pt x="1655509" y="254794"/>
                </a:lnTo>
                <a:lnTo>
                  <a:pt x="1646376" y="261541"/>
                </a:lnTo>
                <a:lnTo>
                  <a:pt x="1637641" y="268288"/>
                </a:lnTo>
                <a:lnTo>
                  <a:pt x="1628906" y="275035"/>
                </a:lnTo>
                <a:lnTo>
                  <a:pt x="1620568" y="282575"/>
                </a:lnTo>
                <a:lnTo>
                  <a:pt x="1613024" y="290513"/>
                </a:lnTo>
                <a:lnTo>
                  <a:pt x="1605877" y="298847"/>
                </a:lnTo>
                <a:lnTo>
                  <a:pt x="1598730" y="307578"/>
                </a:lnTo>
                <a:lnTo>
                  <a:pt x="1592377" y="316707"/>
                </a:lnTo>
                <a:lnTo>
                  <a:pt x="1586025" y="325835"/>
                </a:lnTo>
                <a:lnTo>
                  <a:pt x="1580466" y="334963"/>
                </a:lnTo>
                <a:lnTo>
                  <a:pt x="1575304" y="344885"/>
                </a:lnTo>
                <a:lnTo>
                  <a:pt x="1570937" y="355203"/>
                </a:lnTo>
                <a:lnTo>
                  <a:pt x="1566569" y="365125"/>
                </a:lnTo>
                <a:lnTo>
                  <a:pt x="1562995" y="375444"/>
                </a:lnTo>
                <a:lnTo>
                  <a:pt x="1559819" y="385763"/>
                </a:lnTo>
                <a:lnTo>
                  <a:pt x="1557039" y="396875"/>
                </a:lnTo>
                <a:lnTo>
                  <a:pt x="1555054" y="407988"/>
                </a:lnTo>
                <a:lnTo>
                  <a:pt x="1553466" y="418703"/>
                </a:lnTo>
                <a:lnTo>
                  <a:pt x="1552275" y="429816"/>
                </a:lnTo>
                <a:lnTo>
                  <a:pt x="1551481" y="440929"/>
                </a:lnTo>
                <a:lnTo>
                  <a:pt x="1551481" y="452438"/>
                </a:lnTo>
                <a:lnTo>
                  <a:pt x="1552275" y="463947"/>
                </a:lnTo>
                <a:lnTo>
                  <a:pt x="1553466" y="475060"/>
                </a:lnTo>
                <a:lnTo>
                  <a:pt x="1555054" y="486569"/>
                </a:lnTo>
                <a:lnTo>
                  <a:pt x="1557437" y="498079"/>
                </a:lnTo>
                <a:lnTo>
                  <a:pt x="1560216" y="509588"/>
                </a:lnTo>
                <a:lnTo>
                  <a:pt x="1563789" y="520700"/>
                </a:lnTo>
                <a:lnTo>
                  <a:pt x="1567760" y="531416"/>
                </a:lnTo>
                <a:lnTo>
                  <a:pt x="1572525" y="542529"/>
                </a:lnTo>
                <a:lnTo>
                  <a:pt x="1577290" y="552847"/>
                </a:lnTo>
                <a:lnTo>
                  <a:pt x="1582848" y="562769"/>
                </a:lnTo>
                <a:lnTo>
                  <a:pt x="1589201" y="572294"/>
                </a:lnTo>
                <a:lnTo>
                  <a:pt x="1595554" y="581819"/>
                </a:lnTo>
                <a:lnTo>
                  <a:pt x="1602304" y="590550"/>
                </a:lnTo>
                <a:lnTo>
                  <a:pt x="1609451" y="598885"/>
                </a:lnTo>
                <a:lnTo>
                  <a:pt x="1616995" y="607219"/>
                </a:lnTo>
                <a:lnTo>
                  <a:pt x="1624936" y="614760"/>
                </a:lnTo>
                <a:lnTo>
                  <a:pt x="1632877" y="621904"/>
                </a:lnTo>
                <a:lnTo>
                  <a:pt x="1642009" y="629047"/>
                </a:lnTo>
                <a:lnTo>
                  <a:pt x="1650744" y="635794"/>
                </a:lnTo>
                <a:lnTo>
                  <a:pt x="1659876" y="641747"/>
                </a:lnTo>
                <a:lnTo>
                  <a:pt x="1669405" y="647304"/>
                </a:lnTo>
                <a:lnTo>
                  <a:pt x="1678935" y="652066"/>
                </a:lnTo>
                <a:lnTo>
                  <a:pt x="1689258" y="656829"/>
                </a:lnTo>
                <a:lnTo>
                  <a:pt x="1699581" y="661194"/>
                </a:lnTo>
                <a:lnTo>
                  <a:pt x="1709905" y="664766"/>
                </a:lnTo>
                <a:lnTo>
                  <a:pt x="1720228" y="667941"/>
                </a:lnTo>
                <a:lnTo>
                  <a:pt x="1731345" y="670719"/>
                </a:lnTo>
                <a:lnTo>
                  <a:pt x="1742066" y="673101"/>
                </a:lnTo>
                <a:lnTo>
                  <a:pt x="1753183" y="674688"/>
                </a:lnTo>
                <a:lnTo>
                  <a:pt x="1764301" y="675879"/>
                </a:lnTo>
                <a:lnTo>
                  <a:pt x="1775815" y="676276"/>
                </a:lnTo>
                <a:lnTo>
                  <a:pt x="1786932" y="676276"/>
                </a:lnTo>
                <a:lnTo>
                  <a:pt x="1798447" y="675879"/>
                </a:lnTo>
                <a:lnTo>
                  <a:pt x="1809564" y="674688"/>
                </a:lnTo>
                <a:lnTo>
                  <a:pt x="1821476" y="673101"/>
                </a:lnTo>
                <a:lnTo>
                  <a:pt x="1832593" y="670322"/>
                </a:lnTo>
                <a:lnTo>
                  <a:pt x="1844108" y="667544"/>
                </a:lnTo>
                <a:lnTo>
                  <a:pt x="1855225" y="663972"/>
                </a:lnTo>
                <a:lnTo>
                  <a:pt x="1866740" y="660004"/>
                </a:lnTo>
                <a:lnTo>
                  <a:pt x="1877063" y="655241"/>
                </a:lnTo>
                <a:lnTo>
                  <a:pt x="1887386" y="650479"/>
                </a:lnTo>
                <a:lnTo>
                  <a:pt x="1897313" y="644922"/>
                </a:lnTo>
                <a:lnTo>
                  <a:pt x="1906842" y="638969"/>
                </a:lnTo>
                <a:lnTo>
                  <a:pt x="1916371" y="632619"/>
                </a:lnTo>
                <a:lnTo>
                  <a:pt x="1925503" y="625872"/>
                </a:lnTo>
                <a:lnTo>
                  <a:pt x="1933841" y="618332"/>
                </a:lnTo>
                <a:lnTo>
                  <a:pt x="1941782" y="610791"/>
                </a:lnTo>
                <a:lnTo>
                  <a:pt x="1949723" y="603250"/>
                </a:lnTo>
                <a:lnTo>
                  <a:pt x="1957267" y="594916"/>
                </a:lnTo>
                <a:lnTo>
                  <a:pt x="1964017" y="586185"/>
                </a:lnTo>
                <a:lnTo>
                  <a:pt x="1970370" y="577057"/>
                </a:lnTo>
                <a:lnTo>
                  <a:pt x="1976326" y="567929"/>
                </a:lnTo>
                <a:lnTo>
                  <a:pt x="1981884" y="558404"/>
                </a:lnTo>
                <a:lnTo>
                  <a:pt x="1987046" y="548879"/>
                </a:lnTo>
                <a:lnTo>
                  <a:pt x="1991811" y="538957"/>
                </a:lnTo>
                <a:lnTo>
                  <a:pt x="1995781" y="528638"/>
                </a:lnTo>
                <a:lnTo>
                  <a:pt x="1999752" y="518319"/>
                </a:lnTo>
                <a:lnTo>
                  <a:pt x="2003325" y="507604"/>
                </a:lnTo>
                <a:lnTo>
                  <a:pt x="2005708" y="496888"/>
                </a:lnTo>
                <a:lnTo>
                  <a:pt x="2008090" y="485775"/>
                </a:lnTo>
                <a:lnTo>
                  <a:pt x="2009678" y="475060"/>
                </a:lnTo>
                <a:lnTo>
                  <a:pt x="2010869" y="463947"/>
                </a:lnTo>
                <a:lnTo>
                  <a:pt x="2011266" y="452835"/>
                </a:lnTo>
                <a:lnTo>
                  <a:pt x="2011266" y="441325"/>
                </a:lnTo>
                <a:lnTo>
                  <a:pt x="2010869" y="429816"/>
                </a:lnTo>
                <a:lnTo>
                  <a:pt x="2009678" y="418703"/>
                </a:lnTo>
                <a:lnTo>
                  <a:pt x="2007693" y="407194"/>
                </a:lnTo>
                <a:lnTo>
                  <a:pt x="2005311" y="395288"/>
                </a:lnTo>
                <a:lnTo>
                  <a:pt x="2002531" y="384175"/>
                </a:lnTo>
                <a:lnTo>
                  <a:pt x="1998561" y="373063"/>
                </a:lnTo>
                <a:lnTo>
                  <a:pt x="1994590" y="361950"/>
                </a:lnTo>
                <a:lnTo>
                  <a:pt x="1990223" y="351632"/>
                </a:lnTo>
                <a:lnTo>
                  <a:pt x="1985061" y="340916"/>
                </a:lnTo>
                <a:lnTo>
                  <a:pt x="1979899" y="330994"/>
                </a:lnTo>
                <a:lnTo>
                  <a:pt x="1973943" y="321469"/>
                </a:lnTo>
                <a:lnTo>
                  <a:pt x="1967591" y="312341"/>
                </a:lnTo>
                <a:lnTo>
                  <a:pt x="1960841" y="303213"/>
                </a:lnTo>
                <a:lnTo>
                  <a:pt x="1953297" y="294482"/>
                </a:lnTo>
                <a:lnTo>
                  <a:pt x="1945753" y="286544"/>
                </a:lnTo>
                <a:lnTo>
                  <a:pt x="1937812" y="279003"/>
                </a:lnTo>
                <a:lnTo>
                  <a:pt x="1929474" y="271860"/>
                </a:lnTo>
                <a:lnTo>
                  <a:pt x="1921136" y="264716"/>
                </a:lnTo>
                <a:lnTo>
                  <a:pt x="1912004" y="258366"/>
                </a:lnTo>
                <a:lnTo>
                  <a:pt x="1902474" y="252017"/>
                </a:lnTo>
                <a:lnTo>
                  <a:pt x="1893342" y="246460"/>
                </a:lnTo>
                <a:lnTo>
                  <a:pt x="1883416" y="241300"/>
                </a:lnTo>
                <a:lnTo>
                  <a:pt x="1873490" y="236935"/>
                </a:lnTo>
                <a:lnTo>
                  <a:pt x="1863166" y="232569"/>
                </a:lnTo>
                <a:lnTo>
                  <a:pt x="1852843" y="228997"/>
                </a:lnTo>
                <a:lnTo>
                  <a:pt x="1842123" y="225822"/>
                </a:lnTo>
                <a:lnTo>
                  <a:pt x="1831402" y="223044"/>
                </a:lnTo>
                <a:lnTo>
                  <a:pt x="1820682" y="221059"/>
                </a:lnTo>
                <a:lnTo>
                  <a:pt x="1809564" y="219472"/>
                </a:lnTo>
                <a:lnTo>
                  <a:pt x="1798447" y="218281"/>
                </a:lnTo>
                <a:lnTo>
                  <a:pt x="1787330" y="217488"/>
                </a:lnTo>
                <a:lnTo>
                  <a:pt x="1775815" y="217488"/>
                </a:lnTo>
                <a:close/>
                <a:moveTo>
                  <a:pt x="1712287" y="0"/>
                </a:moveTo>
                <a:lnTo>
                  <a:pt x="1715860" y="0"/>
                </a:lnTo>
                <a:lnTo>
                  <a:pt x="1718640" y="397"/>
                </a:lnTo>
                <a:lnTo>
                  <a:pt x="1721816" y="1191"/>
                </a:lnTo>
                <a:lnTo>
                  <a:pt x="1724198" y="2778"/>
                </a:lnTo>
                <a:lnTo>
                  <a:pt x="1726978" y="4366"/>
                </a:lnTo>
                <a:lnTo>
                  <a:pt x="1728566" y="6350"/>
                </a:lnTo>
                <a:lnTo>
                  <a:pt x="1729757" y="8731"/>
                </a:lnTo>
                <a:lnTo>
                  <a:pt x="1730551" y="11112"/>
                </a:lnTo>
                <a:lnTo>
                  <a:pt x="1737698" y="39687"/>
                </a:lnTo>
                <a:lnTo>
                  <a:pt x="1744448" y="68262"/>
                </a:lnTo>
                <a:lnTo>
                  <a:pt x="1744845" y="70644"/>
                </a:lnTo>
                <a:lnTo>
                  <a:pt x="1746036" y="73025"/>
                </a:lnTo>
                <a:lnTo>
                  <a:pt x="1747227" y="75406"/>
                </a:lnTo>
                <a:lnTo>
                  <a:pt x="1748816" y="77391"/>
                </a:lnTo>
                <a:lnTo>
                  <a:pt x="1750801" y="78978"/>
                </a:lnTo>
                <a:lnTo>
                  <a:pt x="1752786" y="80169"/>
                </a:lnTo>
                <a:lnTo>
                  <a:pt x="1755168" y="80962"/>
                </a:lnTo>
                <a:lnTo>
                  <a:pt x="1757551" y="81756"/>
                </a:lnTo>
                <a:lnTo>
                  <a:pt x="1775815" y="80962"/>
                </a:lnTo>
                <a:lnTo>
                  <a:pt x="1793682" y="81359"/>
                </a:lnTo>
                <a:lnTo>
                  <a:pt x="1811550" y="82153"/>
                </a:lnTo>
                <a:lnTo>
                  <a:pt x="1829814" y="84137"/>
                </a:lnTo>
                <a:lnTo>
                  <a:pt x="1847284" y="86916"/>
                </a:lnTo>
                <a:lnTo>
                  <a:pt x="1865152" y="90487"/>
                </a:lnTo>
                <a:lnTo>
                  <a:pt x="1882225" y="94853"/>
                </a:lnTo>
                <a:lnTo>
                  <a:pt x="1899298" y="100012"/>
                </a:lnTo>
                <a:lnTo>
                  <a:pt x="1902077" y="100409"/>
                </a:lnTo>
                <a:lnTo>
                  <a:pt x="1904460" y="100012"/>
                </a:lnTo>
                <a:lnTo>
                  <a:pt x="1906842" y="99616"/>
                </a:lnTo>
                <a:lnTo>
                  <a:pt x="1908827" y="98425"/>
                </a:lnTo>
                <a:lnTo>
                  <a:pt x="1911606" y="97234"/>
                </a:lnTo>
                <a:lnTo>
                  <a:pt x="1913195" y="95250"/>
                </a:lnTo>
                <a:lnTo>
                  <a:pt x="1914783" y="93266"/>
                </a:lnTo>
                <a:lnTo>
                  <a:pt x="1915974" y="91281"/>
                </a:lnTo>
                <a:lnTo>
                  <a:pt x="1944165" y="39687"/>
                </a:lnTo>
                <a:lnTo>
                  <a:pt x="1945356" y="37306"/>
                </a:lnTo>
                <a:lnTo>
                  <a:pt x="1947341" y="35322"/>
                </a:lnTo>
                <a:lnTo>
                  <a:pt x="1949326" y="34131"/>
                </a:lnTo>
                <a:lnTo>
                  <a:pt x="1952106" y="32941"/>
                </a:lnTo>
                <a:lnTo>
                  <a:pt x="1954885" y="32147"/>
                </a:lnTo>
                <a:lnTo>
                  <a:pt x="1958061" y="32147"/>
                </a:lnTo>
                <a:lnTo>
                  <a:pt x="1961238" y="32544"/>
                </a:lnTo>
                <a:lnTo>
                  <a:pt x="1964414" y="33734"/>
                </a:lnTo>
                <a:lnTo>
                  <a:pt x="1975532" y="38894"/>
                </a:lnTo>
                <a:lnTo>
                  <a:pt x="1986252" y="44053"/>
                </a:lnTo>
                <a:lnTo>
                  <a:pt x="1996972" y="50006"/>
                </a:lnTo>
                <a:lnTo>
                  <a:pt x="2008090" y="55959"/>
                </a:lnTo>
                <a:lnTo>
                  <a:pt x="2018413" y="61912"/>
                </a:lnTo>
                <a:lnTo>
                  <a:pt x="2028737" y="68659"/>
                </a:lnTo>
                <a:lnTo>
                  <a:pt x="2039060" y="75803"/>
                </a:lnTo>
                <a:lnTo>
                  <a:pt x="2049383" y="82550"/>
                </a:lnTo>
                <a:lnTo>
                  <a:pt x="2051765" y="84931"/>
                </a:lnTo>
                <a:lnTo>
                  <a:pt x="2053751" y="87312"/>
                </a:lnTo>
                <a:lnTo>
                  <a:pt x="2054942" y="90091"/>
                </a:lnTo>
                <a:lnTo>
                  <a:pt x="2055736" y="92472"/>
                </a:lnTo>
                <a:lnTo>
                  <a:pt x="2056133" y="95250"/>
                </a:lnTo>
                <a:lnTo>
                  <a:pt x="2056133" y="98028"/>
                </a:lnTo>
                <a:lnTo>
                  <a:pt x="2055339" y="100409"/>
                </a:lnTo>
                <a:lnTo>
                  <a:pt x="2054148" y="102791"/>
                </a:lnTo>
                <a:lnTo>
                  <a:pt x="2038663" y="128191"/>
                </a:lnTo>
                <a:lnTo>
                  <a:pt x="2023575" y="153194"/>
                </a:lnTo>
                <a:lnTo>
                  <a:pt x="2021987" y="155178"/>
                </a:lnTo>
                <a:lnTo>
                  <a:pt x="2021193" y="157559"/>
                </a:lnTo>
                <a:lnTo>
                  <a:pt x="2020398" y="159941"/>
                </a:lnTo>
                <a:lnTo>
                  <a:pt x="2020398" y="162322"/>
                </a:lnTo>
                <a:lnTo>
                  <a:pt x="2020398" y="164703"/>
                </a:lnTo>
                <a:lnTo>
                  <a:pt x="2021193" y="167481"/>
                </a:lnTo>
                <a:lnTo>
                  <a:pt x="2022384" y="169863"/>
                </a:lnTo>
                <a:lnTo>
                  <a:pt x="2023575" y="171847"/>
                </a:lnTo>
                <a:lnTo>
                  <a:pt x="2036678" y="184150"/>
                </a:lnTo>
                <a:lnTo>
                  <a:pt x="2049383" y="196850"/>
                </a:lnTo>
                <a:lnTo>
                  <a:pt x="2061295" y="210344"/>
                </a:lnTo>
                <a:lnTo>
                  <a:pt x="2072809" y="224234"/>
                </a:lnTo>
                <a:lnTo>
                  <a:pt x="2083133" y="238919"/>
                </a:lnTo>
                <a:lnTo>
                  <a:pt x="2092662" y="253603"/>
                </a:lnTo>
                <a:lnTo>
                  <a:pt x="2102191" y="269478"/>
                </a:lnTo>
                <a:lnTo>
                  <a:pt x="2110529" y="284956"/>
                </a:lnTo>
                <a:lnTo>
                  <a:pt x="2112514" y="286941"/>
                </a:lnTo>
                <a:lnTo>
                  <a:pt x="2114102" y="288528"/>
                </a:lnTo>
                <a:lnTo>
                  <a:pt x="2116485" y="289719"/>
                </a:lnTo>
                <a:lnTo>
                  <a:pt x="2118867" y="290513"/>
                </a:lnTo>
                <a:lnTo>
                  <a:pt x="2121249" y="290910"/>
                </a:lnTo>
                <a:lnTo>
                  <a:pt x="2123632" y="291307"/>
                </a:lnTo>
                <a:lnTo>
                  <a:pt x="2126014" y="290910"/>
                </a:lnTo>
                <a:lnTo>
                  <a:pt x="2128396" y="290116"/>
                </a:lnTo>
                <a:lnTo>
                  <a:pt x="2156984" y="281781"/>
                </a:lnTo>
                <a:lnTo>
                  <a:pt x="2185572" y="273844"/>
                </a:lnTo>
                <a:lnTo>
                  <a:pt x="2187954" y="273447"/>
                </a:lnTo>
                <a:lnTo>
                  <a:pt x="2190733" y="273050"/>
                </a:lnTo>
                <a:lnTo>
                  <a:pt x="2193116" y="273844"/>
                </a:lnTo>
                <a:lnTo>
                  <a:pt x="2195498" y="274638"/>
                </a:lnTo>
                <a:lnTo>
                  <a:pt x="2197880" y="276225"/>
                </a:lnTo>
                <a:lnTo>
                  <a:pt x="2200263" y="278210"/>
                </a:lnTo>
                <a:lnTo>
                  <a:pt x="2202248" y="280988"/>
                </a:lnTo>
                <a:lnTo>
                  <a:pt x="2203439" y="283766"/>
                </a:lnTo>
                <a:lnTo>
                  <a:pt x="2207807" y="295275"/>
                </a:lnTo>
                <a:lnTo>
                  <a:pt x="2211777" y="307182"/>
                </a:lnTo>
                <a:lnTo>
                  <a:pt x="2215350" y="318691"/>
                </a:lnTo>
                <a:lnTo>
                  <a:pt x="2218527" y="330200"/>
                </a:lnTo>
                <a:lnTo>
                  <a:pt x="2221703" y="342107"/>
                </a:lnTo>
                <a:lnTo>
                  <a:pt x="2224086" y="354410"/>
                </a:lnTo>
                <a:lnTo>
                  <a:pt x="2226468" y="366316"/>
                </a:lnTo>
                <a:lnTo>
                  <a:pt x="2228850" y="378222"/>
                </a:lnTo>
                <a:lnTo>
                  <a:pt x="2228850" y="381397"/>
                </a:lnTo>
                <a:lnTo>
                  <a:pt x="2228453" y="384572"/>
                </a:lnTo>
                <a:lnTo>
                  <a:pt x="2227659" y="387350"/>
                </a:lnTo>
                <a:lnTo>
                  <a:pt x="2226468" y="390128"/>
                </a:lnTo>
                <a:lnTo>
                  <a:pt x="2224880" y="392113"/>
                </a:lnTo>
                <a:lnTo>
                  <a:pt x="2222894" y="393700"/>
                </a:lnTo>
                <a:lnTo>
                  <a:pt x="2220512" y="394891"/>
                </a:lnTo>
                <a:lnTo>
                  <a:pt x="2217733" y="396082"/>
                </a:lnTo>
                <a:lnTo>
                  <a:pt x="2189542" y="403225"/>
                </a:lnTo>
                <a:lnTo>
                  <a:pt x="2160557" y="409972"/>
                </a:lnTo>
                <a:lnTo>
                  <a:pt x="2158175" y="410766"/>
                </a:lnTo>
                <a:lnTo>
                  <a:pt x="2155793" y="411560"/>
                </a:lnTo>
                <a:lnTo>
                  <a:pt x="2153808" y="412750"/>
                </a:lnTo>
                <a:lnTo>
                  <a:pt x="2151822" y="414338"/>
                </a:lnTo>
                <a:lnTo>
                  <a:pt x="2150234" y="416322"/>
                </a:lnTo>
                <a:lnTo>
                  <a:pt x="2149043" y="418307"/>
                </a:lnTo>
                <a:lnTo>
                  <a:pt x="2148249" y="420688"/>
                </a:lnTo>
                <a:lnTo>
                  <a:pt x="2147852" y="423069"/>
                </a:lnTo>
                <a:lnTo>
                  <a:pt x="2148249" y="440929"/>
                </a:lnTo>
                <a:lnTo>
                  <a:pt x="2147852" y="459185"/>
                </a:lnTo>
                <a:lnTo>
                  <a:pt x="2147058" y="477044"/>
                </a:lnTo>
                <a:lnTo>
                  <a:pt x="2145072" y="494904"/>
                </a:lnTo>
                <a:lnTo>
                  <a:pt x="2142293" y="512763"/>
                </a:lnTo>
                <a:lnTo>
                  <a:pt x="2138323" y="530225"/>
                </a:lnTo>
                <a:lnTo>
                  <a:pt x="2133955" y="547688"/>
                </a:lnTo>
                <a:lnTo>
                  <a:pt x="2128793" y="564754"/>
                </a:lnTo>
                <a:lnTo>
                  <a:pt x="2128396" y="567135"/>
                </a:lnTo>
                <a:lnTo>
                  <a:pt x="2128793" y="569913"/>
                </a:lnTo>
                <a:lnTo>
                  <a:pt x="2129190" y="572294"/>
                </a:lnTo>
                <a:lnTo>
                  <a:pt x="2130382" y="574279"/>
                </a:lnTo>
                <a:lnTo>
                  <a:pt x="2131573" y="576263"/>
                </a:lnTo>
                <a:lnTo>
                  <a:pt x="2133558" y="578247"/>
                </a:lnTo>
                <a:lnTo>
                  <a:pt x="2135543" y="580232"/>
                </a:lnTo>
                <a:lnTo>
                  <a:pt x="2137926" y="581025"/>
                </a:lnTo>
                <a:lnTo>
                  <a:pt x="2189542" y="609600"/>
                </a:lnTo>
                <a:lnTo>
                  <a:pt x="2191924" y="610791"/>
                </a:lnTo>
                <a:lnTo>
                  <a:pt x="2193910" y="612379"/>
                </a:lnTo>
                <a:lnTo>
                  <a:pt x="2195498" y="614760"/>
                </a:lnTo>
                <a:lnTo>
                  <a:pt x="2196292" y="617141"/>
                </a:lnTo>
                <a:lnTo>
                  <a:pt x="2197086" y="619919"/>
                </a:lnTo>
                <a:lnTo>
                  <a:pt x="2197086" y="623094"/>
                </a:lnTo>
                <a:lnTo>
                  <a:pt x="2196689" y="626666"/>
                </a:lnTo>
                <a:lnTo>
                  <a:pt x="2195498" y="629841"/>
                </a:lnTo>
                <a:lnTo>
                  <a:pt x="2190336" y="640557"/>
                </a:lnTo>
                <a:lnTo>
                  <a:pt x="2184778" y="651669"/>
                </a:lnTo>
                <a:lnTo>
                  <a:pt x="2178822" y="662385"/>
                </a:lnTo>
                <a:lnTo>
                  <a:pt x="2173263" y="673101"/>
                </a:lnTo>
                <a:lnTo>
                  <a:pt x="2166910" y="683816"/>
                </a:lnTo>
                <a:lnTo>
                  <a:pt x="2160557" y="693738"/>
                </a:lnTo>
                <a:lnTo>
                  <a:pt x="2153808" y="704057"/>
                </a:lnTo>
                <a:lnTo>
                  <a:pt x="2146661" y="713979"/>
                </a:lnTo>
                <a:lnTo>
                  <a:pt x="2144278" y="716360"/>
                </a:lnTo>
                <a:lnTo>
                  <a:pt x="2141896" y="718741"/>
                </a:lnTo>
                <a:lnTo>
                  <a:pt x="2138720" y="719932"/>
                </a:lnTo>
                <a:lnTo>
                  <a:pt x="2136337" y="721122"/>
                </a:lnTo>
                <a:lnTo>
                  <a:pt x="2133558" y="721519"/>
                </a:lnTo>
                <a:lnTo>
                  <a:pt x="2130779" y="721122"/>
                </a:lnTo>
                <a:lnTo>
                  <a:pt x="2128396" y="720329"/>
                </a:lnTo>
                <a:lnTo>
                  <a:pt x="2126014" y="719138"/>
                </a:lnTo>
                <a:lnTo>
                  <a:pt x="2101000" y="703660"/>
                </a:lnTo>
                <a:lnTo>
                  <a:pt x="2075589" y="688579"/>
                </a:lnTo>
                <a:lnTo>
                  <a:pt x="2073603" y="686991"/>
                </a:lnTo>
                <a:lnTo>
                  <a:pt x="2071221" y="686197"/>
                </a:lnTo>
                <a:lnTo>
                  <a:pt x="2068839" y="685801"/>
                </a:lnTo>
                <a:lnTo>
                  <a:pt x="2066456" y="685404"/>
                </a:lnTo>
                <a:lnTo>
                  <a:pt x="2064074" y="685801"/>
                </a:lnTo>
                <a:lnTo>
                  <a:pt x="2061692" y="686197"/>
                </a:lnTo>
                <a:lnTo>
                  <a:pt x="2059309" y="687388"/>
                </a:lnTo>
                <a:lnTo>
                  <a:pt x="2057324" y="688579"/>
                </a:lnTo>
                <a:lnTo>
                  <a:pt x="2044619" y="701676"/>
                </a:lnTo>
                <a:lnTo>
                  <a:pt x="2031913" y="713979"/>
                </a:lnTo>
                <a:lnTo>
                  <a:pt x="2018413" y="726282"/>
                </a:lnTo>
                <a:lnTo>
                  <a:pt x="2004913" y="737791"/>
                </a:lnTo>
                <a:lnTo>
                  <a:pt x="1989826" y="748110"/>
                </a:lnTo>
                <a:lnTo>
                  <a:pt x="1974738" y="757635"/>
                </a:lnTo>
                <a:lnTo>
                  <a:pt x="1959650" y="767160"/>
                </a:lnTo>
                <a:lnTo>
                  <a:pt x="1943371" y="775494"/>
                </a:lnTo>
                <a:lnTo>
                  <a:pt x="1941385" y="777082"/>
                </a:lnTo>
                <a:lnTo>
                  <a:pt x="1939797" y="779066"/>
                </a:lnTo>
                <a:lnTo>
                  <a:pt x="1938606" y="781447"/>
                </a:lnTo>
                <a:lnTo>
                  <a:pt x="1937812" y="783432"/>
                </a:lnTo>
                <a:lnTo>
                  <a:pt x="1937415" y="785813"/>
                </a:lnTo>
                <a:lnTo>
                  <a:pt x="1937018" y="788591"/>
                </a:lnTo>
                <a:lnTo>
                  <a:pt x="1937415" y="790972"/>
                </a:lnTo>
                <a:lnTo>
                  <a:pt x="1938209" y="793354"/>
                </a:lnTo>
                <a:lnTo>
                  <a:pt x="1946547" y="821532"/>
                </a:lnTo>
                <a:lnTo>
                  <a:pt x="1954488" y="849710"/>
                </a:lnTo>
                <a:lnTo>
                  <a:pt x="1955282" y="852488"/>
                </a:lnTo>
                <a:lnTo>
                  <a:pt x="1955282" y="854869"/>
                </a:lnTo>
                <a:lnTo>
                  <a:pt x="1954885" y="858044"/>
                </a:lnTo>
                <a:lnTo>
                  <a:pt x="1953694" y="860426"/>
                </a:lnTo>
                <a:lnTo>
                  <a:pt x="1952106" y="862807"/>
                </a:lnTo>
                <a:lnTo>
                  <a:pt x="1950120" y="864791"/>
                </a:lnTo>
                <a:lnTo>
                  <a:pt x="1947341" y="866776"/>
                </a:lnTo>
                <a:lnTo>
                  <a:pt x="1944562" y="868363"/>
                </a:lnTo>
                <a:lnTo>
                  <a:pt x="1933047" y="872332"/>
                </a:lnTo>
                <a:lnTo>
                  <a:pt x="1921533" y="876301"/>
                </a:lnTo>
                <a:lnTo>
                  <a:pt x="1910018" y="879873"/>
                </a:lnTo>
                <a:lnTo>
                  <a:pt x="1898107" y="883444"/>
                </a:lnTo>
                <a:lnTo>
                  <a:pt x="1886195" y="886223"/>
                </a:lnTo>
                <a:lnTo>
                  <a:pt x="1874284" y="889001"/>
                </a:lnTo>
                <a:lnTo>
                  <a:pt x="1861975" y="891382"/>
                </a:lnTo>
                <a:lnTo>
                  <a:pt x="1850064" y="893366"/>
                </a:lnTo>
                <a:lnTo>
                  <a:pt x="1846887" y="893763"/>
                </a:lnTo>
                <a:lnTo>
                  <a:pt x="1843711" y="893366"/>
                </a:lnTo>
                <a:lnTo>
                  <a:pt x="1840931" y="892176"/>
                </a:lnTo>
                <a:lnTo>
                  <a:pt x="1838152" y="890985"/>
                </a:lnTo>
                <a:lnTo>
                  <a:pt x="1836167" y="889398"/>
                </a:lnTo>
                <a:lnTo>
                  <a:pt x="1834182" y="887413"/>
                </a:lnTo>
                <a:lnTo>
                  <a:pt x="1832990" y="885032"/>
                </a:lnTo>
                <a:lnTo>
                  <a:pt x="1832593" y="882651"/>
                </a:lnTo>
                <a:lnTo>
                  <a:pt x="1825049" y="853679"/>
                </a:lnTo>
                <a:lnTo>
                  <a:pt x="1818300" y="825501"/>
                </a:lnTo>
                <a:lnTo>
                  <a:pt x="1817902" y="823119"/>
                </a:lnTo>
                <a:lnTo>
                  <a:pt x="1816711" y="820738"/>
                </a:lnTo>
                <a:lnTo>
                  <a:pt x="1815520" y="818357"/>
                </a:lnTo>
                <a:lnTo>
                  <a:pt x="1813535" y="816769"/>
                </a:lnTo>
                <a:lnTo>
                  <a:pt x="1811947" y="815182"/>
                </a:lnTo>
                <a:lnTo>
                  <a:pt x="1809564" y="813991"/>
                </a:lnTo>
                <a:lnTo>
                  <a:pt x="1807182" y="812801"/>
                </a:lnTo>
                <a:lnTo>
                  <a:pt x="1804800" y="812404"/>
                </a:lnTo>
                <a:lnTo>
                  <a:pt x="1786932" y="813197"/>
                </a:lnTo>
                <a:lnTo>
                  <a:pt x="1769065" y="812801"/>
                </a:lnTo>
                <a:lnTo>
                  <a:pt x="1751198" y="812007"/>
                </a:lnTo>
                <a:lnTo>
                  <a:pt x="1733331" y="810022"/>
                </a:lnTo>
                <a:lnTo>
                  <a:pt x="1715463" y="806847"/>
                </a:lnTo>
                <a:lnTo>
                  <a:pt x="1697993" y="803276"/>
                </a:lnTo>
                <a:lnTo>
                  <a:pt x="1680523" y="798513"/>
                </a:lnTo>
                <a:lnTo>
                  <a:pt x="1663053" y="793354"/>
                </a:lnTo>
                <a:lnTo>
                  <a:pt x="1660670" y="793354"/>
                </a:lnTo>
                <a:lnTo>
                  <a:pt x="1658288" y="793751"/>
                </a:lnTo>
                <a:lnTo>
                  <a:pt x="1655906" y="794147"/>
                </a:lnTo>
                <a:lnTo>
                  <a:pt x="1653523" y="795338"/>
                </a:lnTo>
                <a:lnTo>
                  <a:pt x="1651538" y="796529"/>
                </a:lnTo>
                <a:lnTo>
                  <a:pt x="1649553" y="798116"/>
                </a:lnTo>
                <a:lnTo>
                  <a:pt x="1648362" y="800101"/>
                </a:lnTo>
                <a:lnTo>
                  <a:pt x="1647171" y="802482"/>
                </a:lnTo>
                <a:lnTo>
                  <a:pt x="1618186" y="854076"/>
                </a:lnTo>
                <a:lnTo>
                  <a:pt x="1616995" y="856854"/>
                </a:lnTo>
                <a:lnTo>
                  <a:pt x="1615406" y="858838"/>
                </a:lnTo>
                <a:lnTo>
                  <a:pt x="1613024" y="860029"/>
                </a:lnTo>
                <a:lnTo>
                  <a:pt x="1610642" y="861219"/>
                </a:lnTo>
                <a:lnTo>
                  <a:pt x="1607862" y="861616"/>
                </a:lnTo>
                <a:lnTo>
                  <a:pt x="1604686" y="861616"/>
                </a:lnTo>
                <a:lnTo>
                  <a:pt x="1601510" y="861219"/>
                </a:lnTo>
                <a:lnTo>
                  <a:pt x="1598333" y="860426"/>
                </a:lnTo>
                <a:lnTo>
                  <a:pt x="1587216" y="854869"/>
                </a:lnTo>
                <a:lnTo>
                  <a:pt x="1576098" y="849313"/>
                </a:lnTo>
                <a:lnTo>
                  <a:pt x="1565378" y="843757"/>
                </a:lnTo>
                <a:lnTo>
                  <a:pt x="1555054" y="837804"/>
                </a:lnTo>
                <a:lnTo>
                  <a:pt x="1544334" y="831454"/>
                </a:lnTo>
                <a:lnTo>
                  <a:pt x="1533613" y="825104"/>
                </a:lnTo>
                <a:lnTo>
                  <a:pt x="1523687" y="818357"/>
                </a:lnTo>
                <a:lnTo>
                  <a:pt x="1513761" y="811213"/>
                </a:lnTo>
                <a:lnTo>
                  <a:pt x="1511379" y="808832"/>
                </a:lnTo>
                <a:lnTo>
                  <a:pt x="1509393" y="806451"/>
                </a:lnTo>
                <a:lnTo>
                  <a:pt x="1507805" y="803672"/>
                </a:lnTo>
                <a:lnTo>
                  <a:pt x="1507011" y="800894"/>
                </a:lnTo>
                <a:lnTo>
                  <a:pt x="1506614" y="798116"/>
                </a:lnTo>
                <a:lnTo>
                  <a:pt x="1507011" y="795735"/>
                </a:lnTo>
                <a:lnTo>
                  <a:pt x="1507408" y="793354"/>
                </a:lnTo>
                <a:lnTo>
                  <a:pt x="1508996" y="790972"/>
                </a:lnTo>
                <a:lnTo>
                  <a:pt x="1523687" y="765969"/>
                </a:lnTo>
                <a:lnTo>
                  <a:pt x="1539172" y="740569"/>
                </a:lnTo>
                <a:lnTo>
                  <a:pt x="1540363" y="738585"/>
                </a:lnTo>
                <a:lnTo>
                  <a:pt x="1541554" y="736204"/>
                </a:lnTo>
                <a:lnTo>
                  <a:pt x="1542349" y="733822"/>
                </a:lnTo>
                <a:lnTo>
                  <a:pt x="1542746" y="731441"/>
                </a:lnTo>
                <a:lnTo>
                  <a:pt x="1542349" y="729060"/>
                </a:lnTo>
                <a:lnTo>
                  <a:pt x="1541554" y="726679"/>
                </a:lnTo>
                <a:lnTo>
                  <a:pt x="1540363" y="724297"/>
                </a:lnTo>
                <a:lnTo>
                  <a:pt x="1539172" y="722313"/>
                </a:lnTo>
                <a:lnTo>
                  <a:pt x="1526069" y="709613"/>
                </a:lnTo>
                <a:lnTo>
                  <a:pt x="1513364" y="696913"/>
                </a:lnTo>
                <a:lnTo>
                  <a:pt x="1501849" y="683419"/>
                </a:lnTo>
                <a:lnTo>
                  <a:pt x="1489938" y="669529"/>
                </a:lnTo>
                <a:lnTo>
                  <a:pt x="1479615" y="654844"/>
                </a:lnTo>
                <a:lnTo>
                  <a:pt x="1470085" y="640160"/>
                </a:lnTo>
                <a:lnTo>
                  <a:pt x="1460953" y="624285"/>
                </a:lnTo>
                <a:lnTo>
                  <a:pt x="1452218" y="608410"/>
                </a:lnTo>
                <a:lnTo>
                  <a:pt x="1450630" y="606822"/>
                </a:lnTo>
                <a:lnTo>
                  <a:pt x="1448247" y="605235"/>
                </a:lnTo>
                <a:lnTo>
                  <a:pt x="1446262" y="604044"/>
                </a:lnTo>
                <a:lnTo>
                  <a:pt x="1443880" y="602854"/>
                </a:lnTo>
                <a:lnTo>
                  <a:pt x="1441498" y="602457"/>
                </a:lnTo>
                <a:lnTo>
                  <a:pt x="1439115" y="602457"/>
                </a:lnTo>
                <a:lnTo>
                  <a:pt x="1436733" y="602854"/>
                </a:lnTo>
                <a:lnTo>
                  <a:pt x="1433954" y="603647"/>
                </a:lnTo>
                <a:lnTo>
                  <a:pt x="1406160" y="611982"/>
                </a:lnTo>
                <a:lnTo>
                  <a:pt x="1377572" y="619522"/>
                </a:lnTo>
                <a:lnTo>
                  <a:pt x="1375190" y="620316"/>
                </a:lnTo>
                <a:lnTo>
                  <a:pt x="1372411" y="620713"/>
                </a:lnTo>
                <a:lnTo>
                  <a:pt x="1369631" y="619919"/>
                </a:lnTo>
                <a:lnTo>
                  <a:pt x="1367249" y="619126"/>
                </a:lnTo>
                <a:lnTo>
                  <a:pt x="1364867" y="617538"/>
                </a:lnTo>
                <a:lnTo>
                  <a:pt x="1362882" y="615157"/>
                </a:lnTo>
                <a:lnTo>
                  <a:pt x="1360896" y="612775"/>
                </a:lnTo>
                <a:lnTo>
                  <a:pt x="1359308" y="609600"/>
                </a:lnTo>
                <a:lnTo>
                  <a:pt x="1354941" y="598488"/>
                </a:lnTo>
                <a:lnTo>
                  <a:pt x="1350970" y="586979"/>
                </a:lnTo>
                <a:lnTo>
                  <a:pt x="1347397" y="575072"/>
                </a:lnTo>
                <a:lnTo>
                  <a:pt x="1343823" y="563166"/>
                </a:lnTo>
                <a:lnTo>
                  <a:pt x="1341044" y="551657"/>
                </a:lnTo>
                <a:lnTo>
                  <a:pt x="1338264" y="539750"/>
                </a:lnTo>
                <a:lnTo>
                  <a:pt x="1335882" y="527447"/>
                </a:lnTo>
                <a:lnTo>
                  <a:pt x="1333897" y="515541"/>
                </a:lnTo>
                <a:lnTo>
                  <a:pt x="1333500" y="512366"/>
                </a:lnTo>
                <a:lnTo>
                  <a:pt x="1333897" y="509191"/>
                </a:lnTo>
                <a:lnTo>
                  <a:pt x="1335088" y="506413"/>
                </a:lnTo>
                <a:lnTo>
                  <a:pt x="1336279" y="503635"/>
                </a:lnTo>
                <a:lnTo>
                  <a:pt x="1337867" y="501650"/>
                </a:lnTo>
                <a:lnTo>
                  <a:pt x="1339853" y="499666"/>
                </a:lnTo>
                <a:lnTo>
                  <a:pt x="1342235" y="498475"/>
                </a:lnTo>
                <a:lnTo>
                  <a:pt x="1345014" y="498079"/>
                </a:lnTo>
                <a:lnTo>
                  <a:pt x="1373602" y="490538"/>
                </a:lnTo>
                <a:lnTo>
                  <a:pt x="1401793" y="483394"/>
                </a:lnTo>
                <a:lnTo>
                  <a:pt x="1404969" y="482997"/>
                </a:lnTo>
                <a:lnTo>
                  <a:pt x="1407351" y="482204"/>
                </a:lnTo>
                <a:lnTo>
                  <a:pt x="1409336" y="481013"/>
                </a:lnTo>
                <a:lnTo>
                  <a:pt x="1411322" y="479029"/>
                </a:lnTo>
                <a:lnTo>
                  <a:pt x="1412513" y="477441"/>
                </a:lnTo>
                <a:lnTo>
                  <a:pt x="1414101" y="475060"/>
                </a:lnTo>
                <a:lnTo>
                  <a:pt x="1414895" y="473075"/>
                </a:lnTo>
                <a:lnTo>
                  <a:pt x="1415292" y="470297"/>
                </a:lnTo>
                <a:lnTo>
                  <a:pt x="1414895" y="452835"/>
                </a:lnTo>
                <a:lnTo>
                  <a:pt x="1414895" y="434579"/>
                </a:lnTo>
                <a:lnTo>
                  <a:pt x="1416086" y="416719"/>
                </a:lnTo>
                <a:lnTo>
                  <a:pt x="1417675" y="398860"/>
                </a:lnTo>
                <a:lnTo>
                  <a:pt x="1420454" y="381000"/>
                </a:lnTo>
                <a:lnTo>
                  <a:pt x="1424424" y="363538"/>
                </a:lnTo>
                <a:lnTo>
                  <a:pt x="1428792" y="346075"/>
                </a:lnTo>
                <a:lnTo>
                  <a:pt x="1433954" y="329010"/>
                </a:lnTo>
                <a:lnTo>
                  <a:pt x="1434351" y="326232"/>
                </a:lnTo>
                <a:lnTo>
                  <a:pt x="1433954" y="323850"/>
                </a:lnTo>
                <a:lnTo>
                  <a:pt x="1433160" y="321469"/>
                </a:lnTo>
                <a:lnTo>
                  <a:pt x="1432365" y="319485"/>
                </a:lnTo>
                <a:lnTo>
                  <a:pt x="1430777" y="317103"/>
                </a:lnTo>
                <a:lnTo>
                  <a:pt x="1429189" y="315516"/>
                </a:lnTo>
                <a:lnTo>
                  <a:pt x="1427204" y="313928"/>
                </a:lnTo>
                <a:lnTo>
                  <a:pt x="1424821" y="312738"/>
                </a:lnTo>
                <a:lnTo>
                  <a:pt x="1373205" y="284163"/>
                </a:lnTo>
                <a:lnTo>
                  <a:pt x="1370823" y="282972"/>
                </a:lnTo>
                <a:lnTo>
                  <a:pt x="1369234" y="280988"/>
                </a:lnTo>
                <a:lnTo>
                  <a:pt x="1367646" y="279003"/>
                </a:lnTo>
                <a:lnTo>
                  <a:pt x="1366455" y="276225"/>
                </a:lnTo>
                <a:lnTo>
                  <a:pt x="1366058" y="273447"/>
                </a:lnTo>
                <a:lnTo>
                  <a:pt x="1366058" y="270669"/>
                </a:lnTo>
                <a:lnTo>
                  <a:pt x="1366455" y="267494"/>
                </a:lnTo>
                <a:lnTo>
                  <a:pt x="1367249" y="264319"/>
                </a:lnTo>
                <a:lnTo>
                  <a:pt x="1372411" y="252810"/>
                </a:lnTo>
                <a:lnTo>
                  <a:pt x="1377969" y="242094"/>
                </a:lnTo>
                <a:lnTo>
                  <a:pt x="1383528" y="231378"/>
                </a:lnTo>
                <a:lnTo>
                  <a:pt x="1389484" y="220663"/>
                </a:lnTo>
                <a:lnTo>
                  <a:pt x="1395837" y="209947"/>
                </a:lnTo>
                <a:lnTo>
                  <a:pt x="1402190" y="199628"/>
                </a:lnTo>
                <a:lnTo>
                  <a:pt x="1409336" y="189706"/>
                </a:lnTo>
                <a:lnTo>
                  <a:pt x="1416483" y="179784"/>
                </a:lnTo>
                <a:lnTo>
                  <a:pt x="1418469" y="177403"/>
                </a:lnTo>
                <a:lnTo>
                  <a:pt x="1421248" y="175419"/>
                </a:lnTo>
                <a:lnTo>
                  <a:pt x="1423630" y="173831"/>
                </a:lnTo>
                <a:lnTo>
                  <a:pt x="1426410" y="173038"/>
                </a:lnTo>
                <a:lnTo>
                  <a:pt x="1429189" y="172641"/>
                </a:lnTo>
                <a:lnTo>
                  <a:pt x="1431571" y="173038"/>
                </a:lnTo>
                <a:lnTo>
                  <a:pt x="1434351" y="173831"/>
                </a:lnTo>
                <a:lnTo>
                  <a:pt x="1436336" y="175022"/>
                </a:lnTo>
                <a:lnTo>
                  <a:pt x="1462144" y="189706"/>
                </a:lnTo>
                <a:lnTo>
                  <a:pt x="1486761" y="205184"/>
                </a:lnTo>
                <a:lnTo>
                  <a:pt x="1489144" y="206375"/>
                </a:lnTo>
                <a:lnTo>
                  <a:pt x="1491526" y="207566"/>
                </a:lnTo>
                <a:lnTo>
                  <a:pt x="1493908" y="207963"/>
                </a:lnTo>
                <a:lnTo>
                  <a:pt x="1496688" y="208359"/>
                </a:lnTo>
                <a:lnTo>
                  <a:pt x="1499070" y="207963"/>
                </a:lnTo>
                <a:lnTo>
                  <a:pt x="1501452" y="207169"/>
                </a:lnTo>
                <a:lnTo>
                  <a:pt x="1503835" y="206375"/>
                </a:lnTo>
                <a:lnTo>
                  <a:pt x="1505820" y="205184"/>
                </a:lnTo>
                <a:lnTo>
                  <a:pt x="1518128" y="192088"/>
                </a:lnTo>
                <a:lnTo>
                  <a:pt x="1530834" y="179784"/>
                </a:lnTo>
                <a:lnTo>
                  <a:pt x="1544731" y="167878"/>
                </a:lnTo>
                <a:lnTo>
                  <a:pt x="1558231" y="155972"/>
                </a:lnTo>
                <a:lnTo>
                  <a:pt x="1572922" y="145653"/>
                </a:lnTo>
                <a:lnTo>
                  <a:pt x="1587613" y="136128"/>
                </a:lnTo>
                <a:lnTo>
                  <a:pt x="1603495" y="127000"/>
                </a:lnTo>
                <a:lnTo>
                  <a:pt x="1619377" y="118269"/>
                </a:lnTo>
                <a:lnTo>
                  <a:pt x="1620965" y="116284"/>
                </a:lnTo>
                <a:lnTo>
                  <a:pt x="1622553" y="114300"/>
                </a:lnTo>
                <a:lnTo>
                  <a:pt x="1623745" y="112316"/>
                </a:lnTo>
                <a:lnTo>
                  <a:pt x="1624936" y="109934"/>
                </a:lnTo>
                <a:lnTo>
                  <a:pt x="1625333" y="107553"/>
                </a:lnTo>
                <a:lnTo>
                  <a:pt x="1625333" y="105172"/>
                </a:lnTo>
                <a:lnTo>
                  <a:pt x="1624936" y="102791"/>
                </a:lnTo>
                <a:lnTo>
                  <a:pt x="1624142" y="100409"/>
                </a:lnTo>
                <a:lnTo>
                  <a:pt x="1615803" y="71834"/>
                </a:lnTo>
                <a:lnTo>
                  <a:pt x="1608260" y="44053"/>
                </a:lnTo>
                <a:lnTo>
                  <a:pt x="1607465" y="41275"/>
                </a:lnTo>
                <a:lnTo>
                  <a:pt x="1607465" y="38894"/>
                </a:lnTo>
                <a:lnTo>
                  <a:pt x="1607862" y="36116"/>
                </a:lnTo>
                <a:lnTo>
                  <a:pt x="1609054" y="33734"/>
                </a:lnTo>
                <a:lnTo>
                  <a:pt x="1610245" y="31353"/>
                </a:lnTo>
                <a:lnTo>
                  <a:pt x="1612627" y="28972"/>
                </a:lnTo>
                <a:lnTo>
                  <a:pt x="1615009" y="26987"/>
                </a:lnTo>
                <a:lnTo>
                  <a:pt x="1617789" y="25400"/>
                </a:lnTo>
                <a:lnTo>
                  <a:pt x="1629303" y="21034"/>
                </a:lnTo>
                <a:lnTo>
                  <a:pt x="1641215" y="17066"/>
                </a:lnTo>
                <a:lnTo>
                  <a:pt x="1652729" y="13494"/>
                </a:lnTo>
                <a:lnTo>
                  <a:pt x="1664641" y="10319"/>
                </a:lnTo>
                <a:lnTo>
                  <a:pt x="1676155" y="7541"/>
                </a:lnTo>
                <a:lnTo>
                  <a:pt x="1688464" y="4762"/>
                </a:lnTo>
                <a:lnTo>
                  <a:pt x="1700375" y="2381"/>
                </a:lnTo>
                <a:lnTo>
                  <a:pt x="1712287" y="0"/>
                </a:lnTo>
                <a:close/>
              </a:path>
            </a:pathLst>
          </a:custGeom>
          <a:solidFill>
            <a:schemeClr val="tx2"/>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ndParaRPr>
          </a:p>
        </p:txBody>
      </p:sp>
      <p:sp>
        <p:nvSpPr>
          <p:cNvPr id="26" name="MH_Other_11"/>
          <p:cNvSpPr>
            <a:spLocks noChangeAspect="1"/>
          </p:cNvSpPr>
          <p:nvPr>
            <p:custDataLst>
              <p:tags r:id="rId2"/>
            </p:custDataLst>
          </p:nvPr>
        </p:nvSpPr>
        <p:spPr bwMode="auto">
          <a:xfrm>
            <a:off x="9437103" y="1201288"/>
            <a:ext cx="534646" cy="527325"/>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7"/>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7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chemeClr val="tx1"/>
          </a:solidFill>
          <a:ln>
            <a:noFill/>
          </a:ln>
          <a:extLst/>
        </p:spPr>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chemeClr val="accent1"/>
              </a:solidFill>
              <a:latin typeface="+mn-ea"/>
            </a:endParaRPr>
          </a:p>
        </p:txBody>
      </p:sp>
    </p:spTree>
    <p:extLst>
      <p:ext uri="{BB962C8B-B14F-4D97-AF65-F5344CB8AC3E}">
        <p14:creationId xmlns:p14="http://schemas.microsoft.com/office/powerpoint/2010/main" val="143668959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02261" cy="461665"/>
          </a:xfrm>
          <a:prstGeom prst="rect">
            <a:avLst/>
          </a:prstGeom>
          <a:noFill/>
        </p:spPr>
        <p:txBody>
          <a:bodyPr wrap="none" rtlCol="0">
            <a:spAutoFit/>
          </a:bodyPr>
          <a:lstStyle/>
          <a:p>
            <a:r>
              <a:rPr lang="en-US" altLang="zh-CN" sz="2400" dirty="0">
                <a:solidFill>
                  <a:srgbClr val="3F3F3F"/>
                </a:solidFill>
                <a:latin typeface="微软雅黑" panose="020B0503020204020204" pitchFamily="34" charset="-122"/>
                <a:ea typeface="微软雅黑" panose="020B0503020204020204" pitchFamily="34" charset="-122"/>
              </a:rPr>
              <a:t>SWOT</a:t>
            </a:r>
            <a:r>
              <a:rPr lang="zh-CN" altLang="en-US" sz="2400" dirty="0">
                <a:solidFill>
                  <a:srgbClr val="3F3F3F"/>
                </a:solidFill>
                <a:latin typeface="微软雅黑" panose="020B0503020204020204" pitchFamily="34" charset="-122"/>
                <a:ea typeface="微软雅黑" panose="020B0503020204020204" pitchFamily="34" charset="-122"/>
              </a:rPr>
              <a:t>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4369389" y="1772816"/>
            <a:ext cx="1596026" cy="1597342"/>
            <a:chOff x="304800" y="673100"/>
            <a:chExt cx="4000500" cy="4000500"/>
          </a:xfrm>
          <a:effectLst>
            <a:outerShdw blurRad="444500" dist="254000" dir="8100000" algn="tr" rotWithShape="0">
              <a:prstClr val="black">
                <a:alpha val="50000"/>
              </a:prstClr>
            </a:outerShdw>
          </a:effectLst>
        </p:grpSpPr>
        <p:sp>
          <p:nvSpPr>
            <p:cNvPr id="6" name="同心圆 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椭圆 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26"/>
          <p:cNvSpPr txBox="1"/>
          <p:nvPr/>
        </p:nvSpPr>
        <p:spPr>
          <a:xfrm>
            <a:off x="4364203" y="2099028"/>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S</a:t>
            </a:r>
            <a:endParaRPr lang="zh-CN" altLang="en-US" sz="6400" b="1" dirty="0">
              <a:latin typeface="微软雅黑" pitchFamily="34" charset="-122"/>
              <a:ea typeface="微软雅黑" pitchFamily="34" charset="-122"/>
            </a:endParaRPr>
          </a:p>
        </p:txBody>
      </p:sp>
      <p:grpSp>
        <p:nvGrpSpPr>
          <p:cNvPr id="12" name="Group 21"/>
          <p:cNvGrpSpPr/>
          <p:nvPr/>
        </p:nvGrpSpPr>
        <p:grpSpPr>
          <a:xfrm>
            <a:off x="1106417" y="1779807"/>
            <a:ext cx="3047625" cy="1527786"/>
            <a:chOff x="642910" y="1778920"/>
            <a:chExt cx="2286016" cy="1145044"/>
          </a:xfrm>
        </p:grpSpPr>
        <p:sp>
          <p:nvSpPr>
            <p:cNvPr id="13" name="Rectangle 88"/>
            <p:cNvSpPr/>
            <p:nvPr/>
          </p:nvSpPr>
          <p:spPr>
            <a:xfrm>
              <a:off x="642910" y="2076244"/>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4" name="Rectangle 89"/>
            <p:cNvSpPr/>
            <p:nvPr/>
          </p:nvSpPr>
          <p:spPr>
            <a:xfrm>
              <a:off x="642910" y="1778920"/>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优势</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15" name="Group 22"/>
          <p:cNvGrpSpPr/>
          <p:nvPr/>
        </p:nvGrpSpPr>
        <p:grpSpPr>
          <a:xfrm>
            <a:off x="1106417" y="3695501"/>
            <a:ext cx="3047625" cy="1593203"/>
            <a:chOff x="642910" y="3214692"/>
            <a:chExt cx="2286016" cy="1194073"/>
          </a:xfrm>
        </p:grpSpPr>
        <p:sp>
          <p:nvSpPr>
            <p:cNvPr id="16" name="Rectangle 90"/>
            <p:cNvSpPr/>
            <p:nvPr/>
          </p:nvSpPr>
          <p:spPr>
            <a:xfrm>
              <a:off x="642910"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endParaRPr lang="ms-MY" altLang="zh-CN"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17" name="Rectangle 91"/>
            <p:cNvSpPr/>
            <p:nvPr/>
          </p:nvSpPr>
          <p:spPr>
            <a:xfrm>
              <a:off x="642910" y="3214692"/>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机会</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18" name="Group 23"/>
          <p:cNvGrpSpPr/>
          <p:nvPr/>
        </p:nvGrpSpPr>
        <p:grpSpPr>
          <a:xfrm>
            <a:off x="8110484" y="3695501"/>
            <a:ext cx="3063833" cy="1593203"/>
            <a:chOff x="6202916" y="3214692"/>
            <a:chExt cx="2298174" cy="1194073"/>
          </a:xfrm>
        </p:grpSpPr>
        <p:sp>
          <p:nvSpPr>
            <p:cNvPr id="19" name="Rectangle 92"/>
            <p:cNvSpPr/>
            <p:nvPr/>
          </p:nvSpPr>
          <p:spPr>
            <a:xfrm>
              <a:off x="6215074" y="3561045"/>
              <a:ext cx="2286016" cy="847720"/>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r>
                <a:rPr lang="zh-CN" altLang="en-US" sz="1500" dirty="0" smtClean="0">
                  <a:solidFill>
                    <a:srgbClr val="3F3F3F"/>
                  </a:solidFill>
                  <a:latin typeface="微软雅黑" panose="020B0503020204020204" pitchFamily="34" charset="-122"/>
                  <a:ea typeface="微软雅黑" panose="020B0503020204020204" pitchFamily="34" charset="-122"/>
                  <a:cs typeface="Open Sans Light" pitchFamily="34" charset="0"/>
                </a:rPr>
                <a:t>。</a:t>
              </a:r>
              <a:endPar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endParaRPr>
            </a:p>
          </p:txBody>
        </p:sp>
        <p:sp>
          <p:nvSpPr>
            <p:cNvPr id="20" name="Rectangle 93"/>
            <p:cNvSpPr/>
            <p:nvPr/>
          </p:nvSpPr>
          <p:spPr>
            <a:xfrm>
              <a:off x="6202916" y="3214692"/>
              <a:ext cx="1928826" cy="276807"/>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cs typeface="Open Sans" pitchFamily="34" charset="0"/>
                </a:rPr>
                <a:t>风险</a:t>
              </a:r>
              <a:endParaRPr lang="en-US" b="1" dirty="0">
                <a:latin typeface="微软雅黑" panose="020B0503020204020204" pitchFamily="34" charset="-122"/>
                <a:ea typeface="微软雅黑" panose="020B0503020204020204" pitchFamily="34" charset="-122"/>
                <a:cs typeface="Open Sans" pitchFamily="34" charset="0"/>
              </a:endParaRPr>
            </a:p>
          </p:txBody>
        </p:sp>
      </p:grpSp>
      <p:grpSp>
        <p:nvGrpSpPr>
          <p:cNvPr id="21" name="Group 24"/>
          <p:cNvGrpSpPr/>
          <p:nvPr/>
        </p:nvGrpSpPr>
        <p:grpSpPr>
          <a:xfrm>
            <a:off x="8110484" y="1779808"/>
            <a:ext cx="3063833" cy="1521703"/>
            <a:chOff x="6202916" y="1778920"/>
            <a:chExt cx="2298174" cy="1140485"/>
          </a:xfrm>
        </p:grpSpPr>
        <p:sp>
          <p:nvSpPr>
            <p:cNvPr id="22" name="Rectangle 94"/>
            <p:cNvSpPr/>
            <p:nvPr/>
          </p:nvSpPr>
          <p:spPr>
            <a:xfrm>
              <a:off x="6215074" y="2071684"/>
              <a:ext cx="2286016" cy="847721"/>
            </a:xfrm>
            <a:prstGeom prst="rect">
              <a:avLst/>
            </a:prstGeom>
          </p:spPr>
          <p:txBody>
            <a:bodyPr wrap="square">
              <a:spAutoFit/>
            </a:bodyPr>
            <a:lstStyle/>
            <a:p>
              <a:pPr>
                <a:lnSpc>
                  <a:spcPct val="150000"/>
                </a:lnSpc>
              </a:pPr>
              <a:r>
                <a:rPr lang="zh-CN" altLang="en-US" sz="1500" dirty="0">
                  <a:solidFill>
                    <a:srgbClr val="3F3F3F"/>
                  </a:solidFill>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a:t>
              </a:r>
            </a:p>
          </p:txBody>
        </p:sp>
        <p:sp>
          <p:nvSpPr>
            <p:cNvPr id="23" name="Rectangle 95"/>
            <p:cNvSpPr/>
            <p:nvPr/>
          </p:nvSpPr>
          <p:spPr>
            <a:xfrm>
              <a:off x="6202916" y="1778920"/>
              <a:ext cx="1928826" cy="276807"/>
            </a:xfrm>
            <a:prstGeom prst="rect">
              <a:avLst/>
            </a:prstGeom>
          </p:spPr>
          <p:txBody>
            <a:bodyPr wrap="square">
              <a:spAutoFit/>
            </a:bodyPr>
            <a:lstStyle/>
            <a:p>
              <a:r>
                <a:rPr lang="zh-CN" altLang="en-US" b="1" dirty="0" smtClean="0">
                  <a:solidFill>
                    <a:schemeClr val="tx2"/>
                  </a:solidFill>
                  <a:latin typeface="微软雅黑" panose="020B0503020204020204" pitchFamily="34" charset="-122"/>
                  <a:ea typeface="微软雅黑" panose="020B0503020204020204" pitchFamily="34" charset="-122"/>
                  <a:cs typeface="Open Sans" pitchFamily="34" charset="0"/>
                </a:rPr>
                <a:t>劣势</a:t>
              </a:r>
              <a:endParaRPr lang="en-US" b="1" dirty="0">
                <a:solidFill>
                  <a:schemeClr val="tx2"/>
                </a:solidFill>
                <a:latin typeface="微软雅黑" panose="020B0503020204020204" pitchFamily="34" charset="-122"/>
                <a:ea typeface="微软雅黑" panose="020B0503020204020204" pitchFamily="34" charset="-122"/>
                <a:cs typeface="Open Sans" pitchFamily="34" charset="0"/>
              </a:endParaRPr>
            </a:p>
          </p:txBody>
        </p:sp>
      </p:grpSp>
      <p:grpSp>
        <p:nvGrpSpPr>
          <p:cNvPr id="24" name="组合 23"/>
          <p:cNvGrpSpPr/>
          <p:nvPr/>
        </p:nvGrpSpPr>
        <p:grpSpPr>
          <a:xfrm>
            <a:off x="6239308" y="1772816"/>
            <a:ext cx="1596026" cy="1597342"/>
            <a:chOff x="304800" y="673100"/>
            <a:chExt cx="4000500" cy="4000500"/>
          </a:xfrm>
          <a:effectLst>
            <a:outerShdw blurRad="444500" dist="254000" dir="8100000" algn="tr" rotWithShape="0">
              <a:prstClr val="black">
                <a:alpha val="50000"/>
              </a:prstClr>
            </a:outerShdw>
          </a:effectLst>
        </p:grpSpPr>
        <p:sp>
          <p:nvSpPr>
            <p:cNvPr id="25" name="同心圆 24"/>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椭圆 25"/>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7" name="TextBox 45"/>
          <p:cNvSpPr txBox="1"/>
          <p:nvPr/>
        </p:nvSpPr>
        <p:spPr>
          <a:xfrm>
            <a:off x="6234123" y="2099028"/>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W</a:t>
            </a:r>
            <a:endParaRPr lang="zh-CN" altLang="en-US" sz="6400" b="1" dirty="0">
              <a:solidFill>
                <a:schemeClr val="tx2"/>
              </a:solidFill>
              <a:latin typeface="微软雅黑" pitchFamily="34" charset="-122"/>
              <a:ea typeface="微软雅黑" pitchFamily="34" charset="-122"/>
            </a:endParaRPr>
          </a:p>
        </p:txBody>
      </p:sp>
      <p:grpSp>
        <p:nvGrpSpPr>
          <p:cNvPr id="28" name="组合 27"/>
          <p:cNvGrpSpPr/>
          <p:nvPr/>
        </p:nvGrpSpPr>
        <p:grpSpPr>
          <a:xfrm>
            <a:off x="4409401" y="3687493"/>
            <a:ext cx="1596026" cy="1597342"/>
            <a:chOff x="304800" y="673100"/>
            <a:chExt cx="4000500" cy="4000500"/>
          </a:xfrm>
          <a:effectLst>
            <a:outerShdw blurRad="444500" dist="2540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椭圆 29"/>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TextBox 49"/>
          <p:cNvSpPr txBox="1"/>
          <p:nvPr/>
        </p:nvSpPr>
        <p:spPr>
          <a:xfrm>
            <a:off x="4358681" y="4010630"/>
            <a:ext cx="1676256" cy="985569"/>
          </a:xfrm>
          <a:prstGeom prst="rect">
            <a:avLst/>
          </a:prstGeom>
          <a:noFill/>
        </p:spPr>
        <p:txBody>
          <a:bodyPr wrap="square" lIns="0" tIns="0" rIns="0" bIns="0" rtlCol="0">
            <a:spAutoFit/>
          </a:bodyPr>
          <a:lstStyle/>
          <a:p>
            <a:pPr algn="ctr"/>
            <a:r>
              <a:rPr lang="en-US" altLang="zh-CN" sz="6400" b="1" dirty="0">
                <a:solidFill>
                  <a:schemeClr val="tx2"/>
                </a:solidFill>
                <a:latin typeface="微软雅黑" pitchFamily="34" charset="-122"/>
                <a:ea typeface="微软雅黑" pitchFamily="34" charset="-122"/>
              </a:rPr>
              <a:t>O</a:t>
            </a:r>
            <a:endParaRPr lang="zh-CN" altLang="en-US" sz="6400" b="1" dirty="0">
              <a:solidFill>
                <a:schemeClr val="tx2"/>
              </a:solidFill>
              <a:latin typeface="微软雅黑" pitchFamily="34" charset="-122"/>
              <a:ea typeface="微软雅黑" pitchFamily="34" charset="-122"/>
            </a:endParaRPr>
          </a:p>
        </p:txBody>
      </p:sp>
      <p:grpSp>
        <p:nvGrpSpPr>
          <p:cNvPr id="32" name="组合 31"/>
          <p:cNvGrpSpPr/>
          <p:nvPr/>
        </p:nvGrpSpPr>
        <p:grpSpPr>
          <a:xfrm>
            <a:off x="6239308" y="3687493"/>
            <a:ext cx="1596026" cy="1597342"/>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4" name="椭圆 33"/>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5" name="TextBox 53"/>
          <p:cNvSpPr txBox="1"/>
          <p:nvPr/>
        </p:nvSpPr>
        <p:spPr>
          <a:xfrm>
            <a:off x="6211690" y="4013704"/>
            <a:ext cx="1676256" cy="985569"/>
          </a:xfrm>
          <a:prstGeom prst="rect">
            <a:avLst/>
          </a:prstGeom>
          <a:noFill/>
        </p:spPr>
        <p:txBody>
          <a:bodyPr wrap="square" lIns="0" tIns="0" rIns="0" bIns="0" rtlCol="0">
            <a:spAutoFit/>
          </a:bodyPr>
          <a:lstStyle/>
          <a:p>
            <a:pPr algn="ctr"/>
            <a:r>
              <a:rPr lang="en-US" altLang="zh-CN" sz="6400" b="1" dirty="0">
                <a:latin typeface="微软雅黑" pitchFamily="34" charset="-122"/>
                <a:ea typeface="微软雅黑" pitchFamily="34" charset="-122"/>
              </a:rPr>
              <a:t>T</a:t>
            </a:r>
            <a:endParaRPr lang="zh-CN" altLang="en-US" sz="6400" b="1" dirty="0">
              <a:latin typeface="微软雅黑" pitchFamily="34" charset="-122"/>
              <a:ea typeface="微软雅黑" pitchFamily="34" charset="-122"/>
            </a:endParaRPr>
          </a:p>
        </p:txBody>
      </p:sp>
    </p:spTree>
    <p:extLst>
      <p:ext uri="{BB962C8B-B14F-4D97-AF65-F5344CB8AC3E}">
        <p14:creationId xmlns:p14="http://schemas.microsoft.com/office/powerpoint/2010/main" val="37680146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可行性分析</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 name="直接连接符 91"/>
          <p:cNvCxnSpPr/>
          <p:nvPr/>
        </p:nvCxnSpPr>
        <p:spPr>
          <a:xfrm>
            <a:off x="3951222" y="2661115"/>
            <a:ext cx="0" cy="36177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3" name="直接连接符 92"/>
          <p:cNvCxnSpPr/>
          <p:nvPr/>
        </p:nvCxnSpPr>
        <p:spPr>
          <a:xfrm>
            <a:off x="2031509" y="1813428"/>
            <a:ext cx="0" cy="1213699"/>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flipH="1" flipV="1">
            <a:off x="4911079" y="4199784"/>
            <a:ext cx="38747" cy="1261096"/>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flipV="1">
            <a:off x="2895380" y="4199783"/>
            <a:ext cx="0" cy="493213"/>
          </a:xfrm>
          <a:prstGeom prst="line">
            <a:avLst/>
          </a:prstGeom>
          <a:ln w="12700">
            <a:solidFill>
              <a:schemeClr val="bg1">
                <a:lumMod val="65000"/>
              </a:schemeClr>
            </a:solidFill>
            <a:headEnd type="stealth"/>
          </a:ln>
        </p:spPr>
        <p:style>
          <a:lnRef idx="1">
            <a:schemeClr val="accent1"/>
          </a:lnRef>
          <a:fillRef idx="0">
            <a:schemeClr val="accent1"/>
          </a:fillRef>
          <a:effectRef idx="0">
            <a:schemeClr val="accent1"/>
          </a:effectRef>
          <a:fontRef idx="minor">
            <a:schemeClr val="tx1"/>
          </a:fontRef>
        </p:style>
      </p:cxnSp>
      <p:grpSp>
        <p:nvGrpSpPr>
          <p:cNvPr id="97" name="组合 96"/>
          <p:cNvGrpSpPr/>
          <p:nvPr/>
        </p:nvGrpSpPr>
        <p:grpSpPr>
          <a:xfrm>
            <a:off x="527244" y="1221333"/>
            <a:ext cx="3103046" cy="592095"/>
            <a:chOff x="814328" y="3219334"/>
            <a:chExt cx="2266827" cy="432536"/>
          </a:xfrm>
        </p:grpSpPr>
        <p:grpSp>
          <p:nvGrpSpPr>
            <p:cNvPr id="98" name="组合 97"/>
            <p:cNvGrpSpPr/>
            <p:nvPr/>
          </p:nvGrpSpPr>
          <p:grpSpPr>
            <a:xfrm>
              <a:off x="814328" y="3219334"/>
              <a:ext cx="2266827" cy="432536"/>
              <a:chOff x="2173927" y="3285519"/>
              <a:chExt cx="2876394" cy="548848"/>
            </a:xfrm>
          </p:grpSpPr>
          <p:grpSp>
            <p:nvGrpSpPr>
              <p:cNvPr id="100" name="组合 99"/>
              <p:cNvGrpSpPr/>
              <p:nvPr/>
            </p:nvGrpSpPr>
            <p:grpSpPr>
              <a:xfrm>
                <a:off x="2173927" y="3285519"/>
                <a:ext cx="2876394" cy="548848"/>
                <a:chOff x="4304043" y="1286668"/>
                <a:chExt cx="6414044" cy="2757793"/>
              </a:xfrm>
              <a:effectLst>
                <a:outerShdw blurRad="381000" dist="254000" dir="8100000" algn="tr" rotWithShape="0">
                  <a:prstClr val="black">
                    <a:alpha val="40000"/>
                  </a:prstClr>
                </a:outerShdw>
              </a:effectLst>
            </p:grpSpPr>
            <p:sp>
              <p:nvSpPr>
                <p:cNvPr id="102" name="圆角矩形 101"/>
                <p:cNvSpPr/>
                <p:nvPr/>
              </p:nvSpPr>
              <p:spPr>
                <a:xfrm>
                  <a:off x="4304043" y="1286668"/>
                  <a:ext cx="64140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圆角矩形 102"/>
                <p:cNvSpPr/>
                <p:nvPr/>
              </p:nvSpPr>
              <p:spPr>
                <a:xfrm>
                  <a:off x="4351923" y="1373339"/>
                  <a:ext cx="6323887"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1" name="椭圆 100"/>
              <p:cNvSpPr/>
              <p:nvPr/>
            </p:nvSpPr>
            <p:spPr>
              <a:xfrm>
                <a:off x="2270357" y="3351544"/>
                <a:ext cx="394740" cy="39474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1</a:t>
                </a:r>
                <a:endParaRPr lang="zh-CN" altLang="en-US" dirty="0">
                  <a:solidFill>
                    <a:schemeClr val="bg1"/>
                  </a:solidFill>
                </a:endParaRPr>
              </a:p>
            </p:txBody>
          </p:sp>
        </p:grpSp>
        <p:sp>
          <p:nvSpPr>
            <p:cNvPr id="99" name="TextBox 88"/>
            <p:cNvSpPr txBox="1"/>
            <p:nvPr/>
          </p:nvSpPr>
          <p:spPr>
            <a:xfrm>
              <a:off x="1139540" y="3319207"/>
              <a:ext cx="192667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latin typeface="+mn-ea"/>
                </a:rPr>
                <a:t>专业的团队人员</a:t>
              </a:r>
            </a:p>
          </p:txBody>
        </p:sp>
      </p:grpSp>
      <p:grpSp>
        <p:nvGrpSpPr>
          <p:cNvPr id="104" name="组合 103"/>
          <p:cNvGrpSpPr/>
          <p:nvPr/>
        </p:nvGrpSpPr>
        <p:grpSpPr>
          <a:xfrm>
            <a:off x="1359610" y="4692998"/>
            <a:ext cx="3103046" cy="592095"/>
            <a:chOff x="814325" y="3219334"/>
            <a:chExt cx="2266826" cy="432536"/>
          </a:xfrm>
        </p:grpSpPr>
        <p:grpSp>
          <p:nvGrpSpPr>
            <p:cNvPr id="105" name="组合 104"/>
            <p:cNvGrpSpPr/>
            <p:nvPr/>
          </p:nvGrpSpPr>
          <p:grpSpPr>
            <a:xfrm>
              <a:off x="814325" y="3219334"/>
              <a:ext cx="2266826" cy="432536"/>
              <a:chOff x="2173923" y="3285519"/>
              <a:chExt cx="2876392" cy="548848"/>
            </a:xfrm>
          </p:grpSpPr>
          <p:grpSp>
            <p:nvGrpSpPr>
              <p:cNvPr id="107" name="组合 106"/>
              <p:cNvGrpSpPr/>
              <p:nvPr/>
            </p:nvGrpSpPr>
            <p:grpSpPr>
              <a:xfrm>
                <a:off x="2173923" y="3285519"/>
                <a:ext cx="2876392" cy="548848"/>
                <a:chOff x="4304035" y="1286668"/>
                <a:chExt cx="6414035" cy="2757793"/>
              </a:xfrm>
              <a:effectLst>
                <a:outerShdw blurRad="381000" dist="254000" dir="8100000" algn="tr" rotWithShape="0">
                  <a:prstClr val="black">
                    <a:alpha val="40000"/>
                  </a:prstClr>
                </a:outerShdw>
              </a:effectLst>
            </p:grpSpPr>
            <p:sp>
              <p:nvSpPr>
                <p:cNvPr id="109" name="圆角矩形 108"/>
                <p:cNvSpPr/>
                <p:nvPr/>
              </p:nvSpPr>
              <p:spPr>
                <a:xfrm>
                  <a:off x="4304035" y="1286668"/>
                  <a:ext cx="641403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圆角矩形 109"/>
                <p:cNvSpPr/>
                <p:nvPr/>
              </p:nvSpPr>
              <p:spPr>
                <a:xfrm>
                  <a:off x="4351922" y="1373339"/>
                  <a:ext cx="632387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8" name="椭圆 107"/>
              <p:cNvSpPr/>
              <p:nvPr/>
            </p:nvSpPr>
            <p:spPr>
              <a:xfrm>
                <a:off x="2288027" y="3372244"/>
                <a:ext cx="392760"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2</a:t>
                </a:r>
                <a:endParaRPr lang="zh-CN" altLang="en-US" dirty="0">
                  <a:solidFill>
                    <a:schemeClr val="bg1"/>
                  </a:solidFill>
                </a:endParaRPr>
              </a:p>
            </p:txBody>
          </p:sp>
        </p:grpSp>
        <p:sp>
          <p:nvSpPr>
            <p:cNvPr id="106" name="TextBox 95"/>
            <p:cNvSpPr txBox="1"/>
            <p:nvPr/>
          </p:nvSpPr>
          <p:spPr>
            <a:xfrm>
              <a:off x="1249617" y="3331792"/>
              <a:ext cx="1808518"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强大的执行力</a:t>
              </a:r>
            </a:p>
          </p:txBody>
        </p:sp>
      </p:grpSp>
      <p:grpSp>
        <p:nvGrpSpPr>
          <p:cNvPr id="111" name="组合 110"/>
          <p:cNvGrpSpPr/>
          <p:nvPr/>
        </p:nvGrpSpPr>
        <p:grpSpPr>
          <a:xfrm>
            <a:off x="2638929" y="2069020"/>
            <a:ext cx="3103046" cy="592095"/>
            <a:chOff x="814328" y="3219334"/>
            <a:chExt cx="2266829" cy="432536"/>
          </a:xfrm>
        </p:grpSpPr>
        <p:grpSp>
          <p:nvGrpSpPr>
            <p:cNvPr id="112" name="组合 111"/>
            <p:cNvGrpSpPr/>
            <p:nvPr/>
          </p:nvGrpSpPr>
          <p:grpSpPr>
            <a:xfrm>
              <a:off x="814328" y="3219334"/>
              <a:ext cx="2266829" cy="432536"/>
              <a:chOff x="2173927" y="3285519"/>
              <a:chExt cx="2876396" cy="548848"/>
            </a:xfrm>
          </p:grpSpPr>
          <p:grpSp>
            <p:nvGrpSpPr>
              <p:cNvPr id="114" name="组合 113"/>
              <p:cNvGrpSpPr/>
              <p:nvPr/>
            </p:nvGrpSpPr>
            <p:grpSpPr>
              <a:xfrm>
                <a:off x="2173927" y="3285519"/>
                <a:ext cx="2876396" cy="548848"/>
                <a:chOff x="4304043" y="1286668"/>
                <a:chExt cx="6414045" cy="2757793"/>
              </a:xfrm>
              <a:effectLst>
                <a:outerShdw blurRad="381000" dist="254000" dir="8100000" algn="tr" rotWithShape="0">
                  <a:prstClr val="black">
                    <a:alpha val="40000"/>
                  </a:prstClr>
                </a:outerShdw>
              </a:effectLst>
            </p:grpSpPr>
            <p:sp>
              <p:nvSpPr>
                <p:cNvPr id="116" name="圆角矩形 115"/>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圆角矩形 116"/>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5" name="椭圆 114"/>
              <p:cNvSpPr>
                <a:spLocks/>
              </p:cNvSpPr>
              <p:nvPr/>
            </p:nvSpPr>
            <p:spPr>
              <a:xfrm>
                <a:off x="2307129" y="3376773"/>
                <a:ext cx="392761" cy="392761"/>
              </a:xfrm>
              <a:prstGeom prst="ellipse">
                <a:avLst/>
              </a:prstGeom>
              <a:solidFill>
                <a:schemeClr val="tx1"/>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3</a:t>
                </a:r>
                <a:endParaRPr lang="zh-CN" altLang="en-US" dirty="0">
                  <a:solidFill>
                    <a:schemeClr val="bg1"/>
                  </a:solidFill>
                </a:endParaRPr>
              </a:p>
            </p:txBody>
          </p:sp>
        </p:grpSp>
        <p:sp>
          <p:nvSpPr>
            <p:cNvPr id="113" name="TextBox 102"/>
            <p:cNvSpPr txBox="1"/>
            <p:nvPr/>
          </p:nvSpPr>
          <p:spPr>
            <a:xfrm>
              <a:off x="1183671" y="3331792"/>
              <a:ext cx="1847692" cy="19481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精准的营销能力</a:t>
              </a:r>
              <a:endParaRPr lang="zh-CN" altLang="en-US" sz="1733" dirty="0">
                <a:solidFill>
                  <a:srgbClr val="3F3F3F"/>
                </a:solidFill>
                <a:latin typeface="+mn-ea"/>
              </a:endParaRPr>
            </a:p>
          </p:txBody>
        </p:sp>
      </p:grpSp>
      <p:grpSp>
        <p:nvGrpSpPr>
          <p:cNvPr id="118" name="组合 117"/>
          <p:cNvGrpSpPr/>
          <p:nvPr/>
        </p:nvGrpSpPr>
        <p:grpSpPr>
          <a:xfrm>
            <a:off x="3663266" y="5460882"/>
            <a:ext cx="3103046" cy="592095"/>
            <a:chOff x="814328" y="3219334"/>
            <a:chExt cx="2266828" cy="432536"/>
          </a:xfrm>
        </p:grpSpPr>
        <p:grpSp>
          <p:nvGrpSpPr>
            <p:cNvPr id="119" name="组合 118"/>
            <p:cNvGrpSpPr/>
            <p:nvPr/>
          </p:nvGrpSpPr>
          <p:grpSpPr>
            <a:xfrm>
              <a:off x="814328" y="3219334"/>
              <a:ext cx="2266828" cy="432536"/>
              <a:chOff x="2173927" y="3285519"/>
              <a:chExt cx="2876395" cy="548848"/>
            </a:xfrm>
          </p:grpSpPr>
          <p:grpSp>
            <p:nvGrpSpPr>
              <p:cNvPr id="121" name="组合 120"/>
              <p:cNvGrpSpPr/>
              <p:nvPr/>
            </p:nvGrpSpPr>
            <p:grpSpPr>
              <a:xfrm>
                <a:off x="2173927" y="3285519"/>
                <a:ext cx="2876395" cy="548848"/>
                <a:chOff x="4304043" y="1286668"/>
                <a:chExt cx="6414045" cy="2757793"/>
              </a:xfrm>
              <a:effectLst>
                <a:outerShdw blurRad="381000" dist="254000" dir="8100000" algn="tr" rotWithShape="0">
                  <a:prstClr val="black">
                    <a:alpha val="40000"/>
                  </a:prstClr>
                </a:outerShdw>
              </a:effectLst>
            </p:grpSpPr>
            <p:sp>
              <p:nvSpPr>
                <p:cNvPr id="123" name="圆角矩形 122"/>
                <p:cNvSpPr/>
                <p:nvPr/>
              </p:nvSpPr>
              <p:spPr>
                <a:xfrm>
                  <a:off x="4304043" y="1286668"/>
                  <a:ext cx="6414045"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4" name="圆角矩形 123"/>
                <p:cNvSpPr/>
                <p:nvPr/>
              </p:nvSpPr>
              <p:spPr>
                <a:xfrm>
                  <a:off x="4351923" y="1373339"/>
                  <a:ext cx="6323888" cy="258445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2" name="椭圆 121"/>
              <p:cNvSpPr/>
              <p:nvPr/>
            </p:nvSpPr>
            <p:spPr>
              <a:xfrm>
                <a:off x="2280388" y="3389371"/>
                <a:ext cx="392761" cy="392761"/>
              </a:xfrm>
              <a:prstGeom prst="ellipse">
                <a:avLst/>
              </a:prstGeom>
              <a:solidFill>
                <a:schemeClr val="tx2"/>
              </a:solidFill>
              <a:ln>
                <a:noFill/>
              </a:ln>
              <a:effectLst>
                <a:outerShdw blurRad="88900" dist="63500" dir="8100000" algn="tr" rotWithShape="0">
                  <a:prstClr val="black">
                    <a:alpha val="5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solidFill>
                      <a:schemeClr val="bg1"/>
                    </a:solidFill>
                  </a:rPr>
                  <a:t>4</a:t>
                </a:r>
                <a:endParaRPr lang="zh-CN" altLang="en-US" dirty="0">
                  <a:solidFill>
                    <a:schemeClr val="bg1"/>
                  </a:solidFill>
                </a:endParaRPr>
              </a:p>
            </p:txBody>
          </p:sp>
        </p:grpSp>
        <p:sp>
          <p:nvSpPr>
            <p:cNvPr id="120" name="TextBox 109"/>
            <p:cNvSpPr txBox="1"/>
            <p:nvPr/>
          </p:nvSpPr>
          <p:spPr>
            <a:xfrm>
              <a:off x="1085352" y="3345963"/>
              <a:ext cx="1926671" cy="194811"/>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r>
                <a:rPr lang="zh-CN" altLang="en-US" sz="1733" dirty="0">
                  <a:solidFill>
                    <a:srgbClr val="3F3F3F"/>
                  </a:solidFill>
                </a:rPr>
                <a:t>丰富的产品运营经验</a:t>
              </a:r>
              <a:endParaRPr lang="zh-CN" altLang="en-US" sz="1733" dirty="0">
                <a:solidFill>
                  <a:srgbClr val="3F3F3F"/>
                </a:solidFill>
                <a:latin typeface="+mn-ea"/>
              </a:endParaRPr>
            </a:p>
          </p:txBody>
        </p:sp>
      </p:grpSp>
      <p:grpSp>
        <p:nvGrpSpPr>
          <p:cNvPr id="131" name="组合 130"/>
          <p:cNvGrpSpPr/>
          <p:nvPr/>
        </p:nvGrpSpPr>
        <p:grpSpPr>
          <a:xfrm>
            <a:off x="8782012" y="3253210"/>
            <a:ext cx="2294250" cy="731607"/>
            <a:chOff x="4304043" y="1286668"/>
            <a:chExt cx="3837944" cy="2757793"/>
          </a:xfrm>
          <a:effectLst>
            <a:outerShdw blurRad="381000" dist="254000" dir="8100000" algn="tr" rotWithShape="0">
              <a:prstClr val="black">
                <a:alpha val="40000"/>
              </a:prstClr>
            </a:outerShdw>
          </a:effectLst>
        </p:grpSpPr>
        <p:sp>
          <p:nvSpPr>
            <p:cNvPr id="132" name="圆角矩形 131"/>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3" name="圆角矩形 132"/>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增强产品价值</a:t>
              </a:r>
              <a:endParaRPr lang="zh-CN" altLang="en-US" dirty="0">
                <a:solidFill>
                  <a:srgbClr val="3F3F3F"/>
                </a:solidFill>
                <a:latin typeface="微软雅黑" pitchFamily="34" charset="-122"/>
                <a:ea typeface="微软雅黑" pitchFamily="34" charset="-122"/>
              </a:endParaRPr>
            </a:p>
          </p:txBody>
        </p:sp>
      </p:grpSp>
      <p:grpSp>
        <p:nvGrpSpPr>
          <p:cNvPr id="134" name="组合 133"/>
          <p:cNvGrpSpPr/>
          <p:nvPr/>
        </p:nvGrpSpPr>
        <p:grpSpPr>
          <a:xfrm>
            <a:off x="8719619" y="1813425"/>
            <a:ext cx="2294250" cy="731607"/>
            <a:chOff x="4304043" y="1286668"/>
            <a:chExt cx="3837944" cy="2757793"/>
          </a:xfrm>
          <a:effectLst>
            <a:outerShdw blurRad="381000" dist="254000" dir="8100000" algn="tr" rotWithShape="0">
              <a:prstClr val="black">
                <a:alpha val="40000"/>
              </a:prstClr>
            </a:outerShdw>
          </a:effectLst>
        </p:grpSpPr>
        <p:sp>
          <p:nvSpPr>
            <p:cNvPr id="135" name="圆角矩形 134"/>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6" name="圆角矩形 135"/>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提高市场份额</a:t>
              </a:r>
              <a:endParaRPr lang="zh-CN" altLang="en-US" dirty="0">
                <a:solidFill>
                  <a:srgbClr val="3F3F3F"/>
                </a:solidFill>
                <a:latin typeface="微软雅黑" pitchFamily="34" charset="-122"/>
                <a:ea typeface="微软雅黑" pitchFamily="34" charset="-122"/>
              </a:endParaRPr>
            </a:p>
          </p:txBody>
        </p:sp>
      </p:grpSp>
      <p:grpSp>
        <p:nvGrpSpPr>
          <p:cNvPr id="137" name="组合 136"/>
          <p:cNvGrpSpPr/>
          <p:nvPr/>
        </p:nvGrpSpPr>
        <p:grpSpPr>
          <a:xfrm>
            <a:off x="8810638" y="4692995"/>
            <a:ext cx="2294250" cy="731607"/>
            <a:chOff x="4304043" y="1286668"/>
            <a:chExt cx="3837944" cy="2757793"/>
          </a:xfrm>
          <a:effectLst>
            <a:outerShdw blurRad="381000" dist="254000" dir="8100000" algn="tr" rotWithShape="0">
              <a:prstClr val="black">
                <a:alpha val="40000"/>
              </a:prstClr>
            </a:outerShdw>
          </a:effectLst>
        </p:grpSpPr>
        <p:sp>
          <p:nvSpPr>
            <p:cNvPr id="138" name="圆角矩形 13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微软雅黑" pitchFamily="34" charset="-122"/>
                <a:ea typeface="微软雅黑" pitchFamily="34" charset="-122"/>
              </a:endParaRPr>
            </a:p>
          </p:txBody>
        </p:sp>
        <p:sp>
          <p:nvSpPr>
            <p:cNvPr id="139" name="圆角矩形 138"/>
            <p:cNvSpPr/>
            <p:nvPr/>
          </p:nvSpPr>
          <p:spPr>
            <a:xfrm>
              <a:off x="4351930" y="1373339"/>
              <a:ext cx="3742172" cy="2584451"/>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3F3F3F"/>
                  </a:solidFill>
                  <a:latin typeface="微软雅黑" pitchFamily="34" charset="-122"/>
                  <a:ea typeface="微软雅黑" pitchFamily="34" charset="-122"/>
                </a:rPr>
                <a:t>增加公司收入</a:t>
              </a:r>
              <a:endParaRPr lang="zh-CN" altLang="en-US" dirty="0">
                <a:solidFill>
                  <a:srgbClr val="3F3F3F"/>
                </a:solidFill>
                <a:latin typeface="微软雅黑" pitchFamily="34" charset="-122"/>
                <a:ea typeface="微软雅黑" pitchFamily="34" charset="-122"/>
              </a:endParaRPr>
            </a:p>
          </p:txBody>
        </p:sp>
      </p:grpSp>
      <p:sp>
        <p:nvSpPr>
          <p:cNvPr id="88" name="燕尾形 87"/>
          <p:cNvSpPr/>
          <p:nvPr/>
        </p:nvSpPr>
        <p:spPr>
          <a:xfrm>
            <a:off x="1743552" y="3035591"/>
            <a:ext cx="1089047"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89" name="燕尾形 88"/>
          <p:cNvSpPr/>
          <p:nvPr/>
        </p:nvSpPr>
        <p:spPr>
          <a:xfrm>
            <a:off x="2703415"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0" name="燕尾形 89"/>
          <p:cNvSpPr/>
          <p:nvPr/>
        </p:nvSpPr>
        <p:spPr>
          <a:xfrm>
            <a:off x="3663271" y="3035591"/>
            <a:ext cx="1090672" cy="1183322"/>
          </a:xfrm>
          <a:prstGeom prst="chevron">
            <a:avLst>
              <a:gd name="adj" fmla="val 54429"/>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1" name="燕尾形 90"/>
          <p:cNvSpPr/>
          <p:nvPr/>
        </p:nvSpPr>
        <p:spPr>
          <a:xfrm>
            <a:off x="4588298" y="3035591"/>
            <a:ext cx="1090672" cy="1183322"/>
          </a:xfrm>
          <a:prstGeom prst="chevron">
            <a:avLst>
              <a:gd name="adj" fmla="val 54429"/>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76" tIns="60939" rIns="121876" bIns="60939" anchor="ctr"/>
          <a:lstStyle/>
          <a:p>
            <a:pPr algn="ctr" defTabSz="1218805" fontAlgn="auto">
              <a:spcBef>
                <a:spcPts val="0"/>
              </a:spcBef>
              <a:spcAft>
                <a:spcPts val="0"/>
              </a:spcAft>
              <a:defRPr/>
            </a:pPr>
            <a:endParaRPr lang="zh-CN" altLang="en-US" sz="3318"/>
          </a:p>
        </p:txBody>
      </p:sp>
      <p:sp>
        <p:nvSpPr>
          <p:cNvPr id="96" name="五边形 95"/>
          <p:cNvSpPr/>
          <p:nvPr/>
        </p:nvSpPr>
        <p:spPr>
          <a:xfrm>
            <a:off x="-48670" y="3025705"/>
            <a:ext cx="7870823" cy="1189999"/>
          </a:xfrm>
          <a:prstGeom prst="homePlate">
            <a:avLst>
              <a:gd name="adj" fmla="val 47961"/>
            </a:avLst>
          </a:prstGeom>
          <a:ln w="12700">
            <a:solidFill>
              <a:schemeClr val="bg1">
                <a:lumMod val="65000"/>
              </a:schemeClr>
            </a:solidFill>
          </a:ln>
        </p:spPr>
        <p:style>
          <a:lnRef idx="1">
            <a:schemeClr val="accent1"/>
          </a:lnRef>
          <a:fillRef idx="0">
            <a:schemeClr val="accent1"/>
          </a:fillRef>
          <a:effectRef idx="0">
            <a:schemeClr val="accent1"/>
          </a:effectRef>
          <a:fontRef idx="minor">
            <a:schemeClr val="tx1"/>
          </a:fontRef>
        </p:style>
        <p:txBody>
          <a:bodyPr lIns="121876" tIns="60939" rIns="121876" bIns="60939" anchor="ctr"/>
          <a:lstStyle/>
          <a:p>
            <a:pPr algn="ctr" defTabSz="1218805" fontAlgn="auto">
              <a:spcBef>
                <a:spcPts val="0"/>
              </a:spcBef>
              <a:spcAft>
                <a:spcPts val="0"/>
              </a:spcAft>
              <a:defRPr/>
            </a:pPr>
            <a:endParaRPr lang="zh-CN" altLang="en-US" sz="3318"/>
          </a:p>
        </p:txBody>
      </p:sp>
      <p:grpSp>
        <p:nvGrpSpPr>
          <p:cNvPr id="125" name="组合 124"/>
          <p:cNvGrpSpPr>
            <a:grpSpLocks noChangeAspect="1"/>
          </p:cNvGrpSpPr>
          <p:nvPr/>
        </p:nvGrpSpPr>
        <p:grpSpPr>
          <a:xfrm rot="19800000">
            <a:off x="5649044" y="2564185"/>
            <a:ext cx="2264611" cy="2160513"/>
            <a:chOff x="3197225" y="3458369"/>
            <a:chExt cx="533400" cy="487363"/>
          </a:xfrm>
          <a:solidFill>
            <a:schemeClr val="tx2"/>
          </a:solidFill>
          <a:scene3d>
            <a:camera prst="orthographicFront">
              <a:rot lat="0" lon="0" rev="21299999"/>
            </a:camera>
            <a:lightRig rig="threePt" dir="t"/>
          </a:scene3d>
        </p:grpSpPr>
        <p:sp>
          <p:nvSpPr>
            <p:cNvPr id="126" name="Oval 312"/>
            <p:cNvSpPr>
              <a:spLocks noChangeArrowheads="1"/>
            </p:cNvSpPr>
            <p:nvPr/>
          </p:nvSpPr>
          <p:spPr bwMode="auto">
            <a:xfrm>
              <a:off x="3568700" y="3458369"/>
              <a:ext cx="93663" cy="88900"/>
            </a:xfrm>
            <a:prstGeom prst="ellipse">
              <a:avLst/>
            </a:pr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sp>
          <p:nvSpPr>
            <p:cNvPr id="127" name="Freeform 313"/>
            <p:cNvSpPr>
              <a:spLocks/>
            </p:cNvSpPr>
            <p:nvPr/>
          </p:nvSpPr>
          <p:spPr bwMode="auto">
            <a:xfrm>
              <a:off x="3197225" y="3513932"/>
              <a:ext cx="533400" cy="431800"/>
            </a:xfrm>
            <a:custGeom>
              <a:avLst/>
              <a:gdLst>
                <a:gd name="T0" fmla="*/ 7 w 142"/>
                <a:gd name="T1" fmla="*/ 60 h 115"/>
                <a:gd name="T2" fmla="*/ 9 w 142"/>
                <a:gd name="T3" fmla="*/ 60 h 115"/>
                <a:gd name="T4" fmla="*/ 36 w 142"/>
                <a:gd name="T5" fmla="*/ 60 h 115"/>
                <a:gd name="T6" fmla="*/ 77 w 142"/>
                <a:gd name="T7" fmla="*/ 12 h 115"/>
                <a:gd name="T8" fmla="*/ 67 w 142"/>
                <a:gd name="T9" fmla="*/ 12 h 115"/>
                <a:gd name="T10" fmla="*/ 48 w 142"/>
                <a:gd name="T11" fmla="*/ 34 h 115"/>
                <a:gd name="T12" fmla="*/ 43 w 142"/>
                <a:gd name="T13" fmla="*/ 36 h 115"/>
                <a:gd name="T14" fmla="*/ 37 w 142"/>
                <a:gd name="T15" fmla="*/ 30 h 115"/>
                <a:gd name="T16" fmla="*/ 39 w 142"/>
                <a:gd name="T17" fmla="*/ 25 h 115"/>
                <a:gd name="T18" fmla="*/ 59 w 142"/>
                <a:gd name="T19" fmla="*/ 2 h 115"/>
                <a:gd name="T20" fmla="*/ 64 w 142"/>
                <a:gd name="T21" fmla="*/ 0 h 115"/>
                <a:gd name="T22" fmla="*/ 93 w 142"/>
                <a:gd name="T23" fmla="*/ 0 h 115"/>
                <a:gd name="T24" fmla="*/ 114 w 142"/>
                <a:gd name="T25" fmla="*/ 15 h 115"/>
                <a:gd name="T26" fmla="*/ 114 w 142"/>
                <a:gd name="T27" fmla="*/ 32 h 115"/>
                <a:gd name="T28" fmla="*/ 135 w 142"/>
                <a:gd name="T29" fmla="*/ 32 h 115"/>
                <a:gd name="T30" fmla="*/ 139 w 142"/>
                <a:gd name="T31" fmla="*/ 34 h 115"/>
                <a:gd name="T32" fmla="*/ 139 w 142"/>
                <a:gd name="T33" fmla="*/ 43 h 115"/>
                <a:gd name="T34" fmla="*/ 135 w 142"/>
                <a:gd name="T35" fmla="*/ 45 h 115"/>
                <a:gd name="T36" fmla="*/ 109 w 142"/>
                <a:gd name="T37" fmla="*/ 45 h 115"/>
                <a:gd name="T38" fmla="*/ 101 w 142"/>
                <a:gd name="T39" fmla="*/ 38 h 115"/>
                <a:gd name="T40" fmla="*/ 101 w 142"/>
                <a:gd name="T41" fmla="*/ 27 h 115"/>
                <a:gd name="T42" fmla="*/ 86 w 142"/>
                <a:gd name="T43" fmla="*/ 45 h 115"/>
                <a:gd name="T44" fmla="*/ 100 w 142"/>
                <a:gd name="T45" fmla="*/ 59 h 115"/>
                <a:gd name="T46" fmla="*/ 101 w 142"/>
                <a:gd name="T47" fmla="*/ 69 h 115"/>
                <a:gd name="T48" fmla="*/ 92 w 142"/>
                <a:gd name="T49" fmla="*/ 109 h 115"/>
                <a:gd name="T50" fmla="*/ 85 w 142"/>
                <a:gd name="T51" fmla="*/ 115 h 115"/>
                <a:gd name="T52" fmla="*/ 77 w 142"/>
                <a:gd name="T53" fmla="*/ 108 h 115"/>
                <a:gd name="T54" fmla="*/ 77 w 142"/>
                <a:gd name="T55" fmla="*/ 106 h 115"/>
                <a:gd name="T56" fmla="*/ 85 w 142"/>
                <a:gd name="T57" fmla="*/ 72 h 115"/>
                <a:gd name="T58" fmla="*/ 66 w 142"/>
                <a:gd name="T59" fmla="*/ 54 h 115"/>
                <a:gd name="T60" fmla="*/ 50 w 142"/>
                <a:gd name="T61" fmla="*/ 72 h 115"/>
                <a:gd name="T62" fmla="*/ 41 w 142"/>
                <a:gd name="T63" fmla="*/ 75 h 115"/>
                <a:gd name="T64" fmla="*/ 8 w 142"/>
                <a:gd name="T65" fmla="*/ 75 h 115"/>
                <a:gd name="T66" fmla="*/ 1 w 142"/>
                <a:gd name="T67" fmla="*/ 69 h 115"/>
                <a:gd name="T68" fmla="*/ 7 w 142"/>
                <a:gd name="T69" fmla="*/ 6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2" h="115">
                  <a:moveTo>
                    <a:pt x="7" y="60"/>
                  </a:moveTo>
                  <a:cubicBezTo>
                    <a:pt x="7" y="60"/>
                    <a:pt x="8" y="60"/>
                    <a:pt x="9" y="60"/>
                  </a:cubicBezTo>
                  <a:cubicBezTo>
                    <a:pt x="36" y="60"/>
                    <a:pt x="36" y="60"/>
                    <a:pt x="36" y="60"/>
                  </a:cubicBezTo>
                  <a:cubicBezTo>
                    <a:pt x="77" y="12"/>
                    <a:pt x="77" y="12"/>
                    <a:pt x="77" y="12"/>
                  </a:cubicBezTo>
                  <a:cubicBezTo>
                    <a:pt x="67" y="12"/>
                    <a:pt x="67" y="12"/>
                    <a:pt x="67" y="12"/>
                  </a:cubicBezTo>
                  <a:cubicBezTo>
                    <a:pt x="48" y="34"/>
                    <a:pt x="48" y="34"/>
                    <a:pt x="48" y="34"/>
                  </a:cubicBezTo>
                  <a:cubicBezTo>
                    <a:pt x="47" y="35"/>
                    <a:pt x="45" y="36"/>
                    <a:pt x="43" y="36"/>
                  </a:cubicBezTo>
                  <a:cubicBezTo>
                    <a:pt x="40" y="36"/>
                    <a:pt x="37" y="33"/>
                    <a:pt x="37" y="30"/>
                  </a:cubicBezTo>
                  <a:cubicBezTo>
                    <a:pt x="37" y="28"/>
                    <a:pt x="38" y="26"/>
                    <a:pt x="39" y="25"/>
                  </a:cubicBezTo>
                  <a:cubicBezTo>
                    <a:pt x="59" y="2"/>
                    <a:pt x="59" y="2"/>
                    <a:pt x="59" y="2"/>
                  </a:cubicBezTo>
                  <a:cubicBezTo>
                    <a:pt x="61" y="1"/>
                    <a:pt x="62" y="0"/>
                    <a:pt x="64" y="0"/>
                  </a:cubicBezTo>
                  <a:cubicBezTo>
                    <a:pt x="93" y="0"/>
                    <a:pt x="93" y="0"/>
                    <a:pt x="93" y="0"/>
                  </a:cubicBezTo>
                  <a:cubicBezTo>
                    <a:pt x="93" y="0"/>
                    <a:pt x="112" y="14"/>
                    <a:pt x="114" y="15"/>
                  </a:cubicBezTo>
                  <a:cubicBezTo>
                    <a:pt x="114" y="32"/>
                    <a:pt x="114" y="32"/>
                    <a:pt x="114" y="32"/>
                  </a:cubicBezTo>
                  <a:cubicBezTo>
                    <a:pt x="135" y="32"/>
                    <a:pt x="135" y="32"/>
                    <a:pt x="135" y="32"/>
                  </a:cubicBezTo>
                  <a:cubicBezTo>
                    <a:pt x="137" y="32"/>
                    <a:pt x="138" y="33"/>
                    <a:pt x="139" y="34"/>
                  </a:cubicBezTo>
                  <a:cubicBezTo>
                    <a:pt x="142" y="36"/>
                    <a:pt x="142" y="40"/>
                    <a:pt x="139" y="43"/>
                  </a:cubicBezTo>
                  <a:cubicBezTo>
                    <a:pt x="138" y="44"/>
                    <a:pt x="137" y="44"/>
                    <a:pt x="135" y="45"/>
                  </a:cubicBezTo>
                  <a:cubicBezTo>
                    <a:pt x="109" y="45"/>
                    <a:pt x="109" y="45"/>
                    <a:pt x="109" y="45"/>
                  </a:cubicBezTo>
                  <a:cubicBezTo>
                    <a:pt x="101" y="44"/>
                    <a:pt x="101" y="38"/>
                    <a:pt x="101" y="38"/>
                  </a:cubicBezTo>
                  <a:cubicBezTo>
                    <a:pt x="101" y="27"/>
                    <a:pt x="101" y="27"/>
                    <a:pt x="101" y="27"/>
                  </a:cubicBezTo>
                  <a:cubicBezTo>
                    <a:pt x="86" y="45"/>
                    <a:pt x="86" y="45"/>
                    <a:pt x="86" y="45"/>
                  </a:cubicBezTo>
                  <a:cubicBezTo>
                    <a:pt x="100" y="59"/>
                    <a:pt x="100" y="59"/>
                    <a:pt x="100" y="59"/>
                  </a:cubicBezTo>
                  <a:cubicBezTo>
                    <a:pt x="100" y="59"/>
                    <a:pt x="103" y="62"/>
                    <a:pt x="101" y="69"/>
                  </a:cubicBezTo>
                  <a:cubicBezTo>
                    <a:pt x="92" y="109"/>
                    <a:pt x="92" y="109"/>
                    <a:pt x="92" y="109"/>
                  </a:cubicBezTo>
                  <a:cubicBezTo>
                    <a:pt x="92" y="113"/>
                    <a:pt x="88" y="115"/>
                    <a:pt x="85" y="115"/>
                  </a:cubicBezTo>
                  <a:cubicBezTo>
                    <a:pt x="80" y="115"/>
                    <a:pt x="77" y="112"/>
                    <a:pt x="77" y="108"/>
                  </a:cubicBezTo>
                  <a:cubicBezTo>
                    <a:pt x="77" y="107"/>
                    <a:pt x="77" y="106"/>
                    <a:pt x="77" y="106"/>
                  </a:cubicBezTo>
                  <a:cubicBezTo>
                    <a:pt x="85" y="72"/>
                    <a:pt x="85" y="72"/>
                    <a:pt x="85" y="72"/>
                  </a:cubicBezTo>
                  <a:cubicBezTo>
                    <a:pt x="66" y="54"/>
                    <a:pt x="66" y="54"/>
                    <a:pt x="66" y="54"/>
                  </a:cubicBezTo>
                  <a:cubicBezTo>
                    <a:pt x="50" y="72"/>
                    <a:pt x="50" y="72"/>
                    <a:pt x="50" y="72"/>
                  </a:cubicBezTo>
                  <a:cubicBezTo>
                    <a:pt x="50" y="72"/>
                    <a:pt x="48" y="75"/>
                    <a:pt x="41" y="75"/>
                  </a:cubicBezTo>
                  <a:cubicBezTo>
                    <a:pt x="8" y="75"/>
                    <a:pt x="8" y="75"/>
                    <a:pt x="8" y="75"/>
                  </a:cubicBezTo>
                  <a:cubicBezTo>
                    <a:pt x="5" y="75"/>
                    <a:pt x="2" y="73"/>
                    <a:pt x="1" y="69"/>
                  </a:cubicBezTo>
                  <a:cubicBezTo>
                    <a:pt x="0" y="65"/>
                    <a:pt x="2" y="61"/>
                    <a:pt x="7" y="60"/>
                  </a:cubicBez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805" fontAlgn="auto">
                <a:spcBef>
                  <a:spcPts val="0"/>
                </a:spcBef>
                <a:spcAft>
                  <a:spcPts val="0"/>
                </a:spcAft>
                <a:defRPr/>
              </a:pPr>
              <a:endParaRPr lang="zh-CN" altLang="en-US" sz="3318">
                <a:solidFill>
                  <a:schemeClr val="tx1">
                    <a:lumMod val="75000"/>
                    <a:lumOff val="25000"/>
                  </a:schemeClr>
                </a:solidFill>
              </a:endParaRPr>
            </a:p>
          </p:txBody>
        </p:sp>
      </p:grpSp>
      <p:sp>
        <p:nvSpPr>
          <p:cNvPr id="128" name="Freeform 18"/>
          <p:cNvSpPr>
            <a:spLocks noEditPoints="1"/>
          </p:cNvSpPr>
          <p:nvPr/>
        </p:nvSpPr>
        <p:spPr bwMode="auto">
          <a:xfrm rot="5400000">
            <a:off x="7911703" y="4832173"/>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29" name="Freeform 19"/>
          <p:cNvSpPr>
            <a:spLocks noEditPoints="1"/>
          </p:cNvSpPr>
          <p:nvPr/>
        </p:nvSpPr>
        <p:spPr bwMode="auto">
          <a:xfrm rot="5400000">
            <a:off x="7911703" y="3392388"/>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
        <p:nvSpPr>
          <p:cNvPr id="130" name="Freeform 20"/>
          <p:cNvSpPr>
            <a:spLocks noEditPoints="1"/>
          </p:cNvSpPr>
          <p:nvPr/>
        </p:nvSpPr>
        <p:spPr bwMode="auto">
          <a:xfrm rot="5400000">
            <a:off x="7911702" y="1993892"/>
            <a:ext cx="658113" cy="453259"/>
          </a:xfrm>
          <a:custGeom>
            <a:avLst/>
            <a:gdLst>
              <a:gd name="T0" fmla="*/ 153 w 611"/>
              <a:gd name="T1" fmla="*/ 610 h 610"/>
              <a:gd name="T2" fmla="*/ 153 w 611"/>
              <a:gd name="T3" fmla="*/ 305 h 610"/>
              <a:gd name="T4" fmla="*/ 0 w 611"/>
              <a:gd name="T5" fmla="*/ 305 h 610"/>
              <a:gd name="T6" fmla="*/ 305 w 611"/>
              <a:gd name="T7" fmla="*/ 0 h 610"/>
              <a:gd name="T8" fmla="*/ 611 w 611"/>
              <a:gd name="T9" fmla="*/ 305 h 610"/>
              <a:gd name="T10" fmla="*/ 458 w 611"/>
              <a:gd name="T11" fmla="*/ 305 h 610"/>
              <a:gd name="T12" fmla="*/ 458 w 611"/>
              <a:gd name="T13" fmla="*/ 610 h 610"/>
              <a:gd name="T14" fmla="*/ 153 w 611"/>
              <a:gd name="T15" fmla="*/ 610 h 610"/>
              <a:gd name="T16" fmla="*/ 305 w 611"/>
              <a:gd name="T17" fmla="*/ 610 h 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1" h="610">
                <a:moveTo>
                  <a:pt x="153" y="610"/>
                </a:moveTo>
                <a:lnTo>
                  <a:pt x="153" y="305"/>
                </a:lnTo>
                <a:lnTo>
                  <a:pt x="0" y="305"/>
                </a:lnTo>
                <a:lnTo>
                  <a:pt x="305" y="0"/>
                </a:lnTo>
                <a:lnTo>
                  <a:pt x="611" y="305"/>
                </a:lnTo>
                <a:lnTo>
                  <a:pt x="458" y="305"/>
                </a:lnTo>
                <a:lnTo>
                  <a:pt x="458" y="610"/>
                </a:lnTo>
                <a:lnTo>
                  <a:pt x="153" y="610"/>
                </a:lnTo>
                <a:close/>
                <a:moveTo>
                  <a:pt x="305" y="610"/>
                </a:moveTo>
              </a:path>
            </a:pathLst>
          </a:custGeom>
          <a:solidFill>
            <a:schemeClr val="tx1"/>
          </a:solidFill>
          <a:ln>
            <a:noFill/>
          </a:ln>
        </p:spPr>
        <p:txBody>
          <a:bodyPr vert="horz" wrap="square" lIns="121888" tIns="60944" rIns="121888" bIns="60944" numCol="1" anchor="t" anchorCtr="0" compatLnSpc="1">
            <a:prstTxWarp prst="textNoShape">
              <a:avLst/>
            </a:prstTxWarp>
          </a:bodyPr>
          <a:lstStyle/>
          <a:p>
            <a:endParaRPr lang="zh-CN" altLang="en-US">
              <a:solidFill>
                <a:schemeClr val="accent1"/>
              </a:solidFill>
            </a:endParaRPr>
          </a:p>
        </p:txBody>
      </p:sp>
    </p:spTree>
    <p:extLst>
      <p:ext uri="{BB962C8B-B14F-4D97-AF65-F5344CB8AC3E}">
        <p14:creationId xmlns:p14="http://schemas.microsoft.com/office/powerpoint/2010/main" val="171346787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放宽思路</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0" name="组合 99"/>
          <p:cNvGrpSpPr/>
          <p:nvPr/>
        </p:nvGrpSpPr>
        <p:grpSpPr>
          <a:xfrm>
            <a:off x="3446133" y="2256752"/>
            <a:ext cx="890287" cy="890151"/>
            <a:chOff x="304800" y="673100"/>
            <a:chExt cx="4000500" cy="4000500"/>
          </a:xfrm>
          <a:effectLst>
            <a:outerShdw blurRad="444500" dist="254000" dir="8100000" algn="tr" rotWithShape="0">
              <a:prstClr val="black">
                <a:alpha val="50000"/>
              </a:prstClr>
            </a:outerShdw>
          </a:effectLst>
        </p:grpSpPr>
        <p:sp>
          <p:nvSpPr>
            <p:cNvPr id="101" name="同心圆 10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sp>
          <p:nvSpPr>
            <p:cNvPr id="102" name="椭圆 101"/>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grpSp>
      <p:grpSp>
        <p:nvGrpSpPr>
          <p:cNvPr id="103" name="组合 102"/>
          <p:cNvGrpSpPr/>
          <p:nvPr/>
        </p:nvGrpSpPr>
        <p:grpSpPr>
          <a:xfrm>
            <a:off x="3450087" y="4136686"/>
            <a:ext cx="890287" cy="890151"/>
            <a:chOff x="304800" y="673100"/>
            <a:chExt cx="4000500" cy="4000500"/>
          </a:xfrm>
          <a:effectLst>
            <a:outerShdw blurRad="444500" dist="254000" dir="8100000" algn="tr" rotWithShape="0">
              <a:prstClr val="black">
                <a:alpha val="50000"/>
              </a:prstClr>
            </a:outerShdw>
          </a:effectLst>
        </p:grpSpPr>
        <p:sp>
          <p:nvSpPr>
            <p:cNvPr id="104" name="同心圆 10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sp>
          <p:nvSpPr>
            <p:cNvPr id="105" name="椭圆 10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grpSp>
      <p:grpSp>
        <p:nvGrpSpPr>
          <p:cNvPr id="106" name="组合 105"/>
          <p:cNvGrpSpPr/>
          <p:nvPr/>
        </p:nvGrpSpPr>
        <p:grpSpPr>
          <a:xfrm>
            <a:off x="3451559" y="3196719"/>
            <a:ext cx="890287" cy="890151"/>
            <a:chOff x="304800" y="673100"/>
            <a:chExt cx="4000500" cy="4000500"/>
          </a:xfrm>
          <a:effectLst>
            <a:outerShdw blurRad="444500" dist="254000" dir="8100000" algn="tr" rotWithShape="0">
              <a:prstClr val="black">
                <a:alpha val="50000"/>
              </a:prstClr>
            </a:outerShdw>
          </a:effectLst>
        </p:grpSpPr>
        <p:sp>
          <p:nvSpPr>
            <p:cNvPr id="107" name="同心圆 106"/>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sp>
          <p:nvSpPr>
            <p:cNvPr id="108" name="椭圆 107"/>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grpSp>
      <p:grpSp>
        <p:nvGrpSpPr>
          <p:cNvPr id="109" name="组合 108"/>
          <p:cNvGrpSpPr/>
          <p:nvPr/>
        </p:nvGrpSpPr>
        <p:grpSpPr>
          <a:xfrm>
            <a:off x="3446110" y="5076653"/>
            <a:ext cx="890287" cy="890151"/>
            <a:chOff x="304800" y="673100"/>
            <a:chExt cx="4000500" cy="4000500"/>
          </a:xfrm>
          <a:effectLst>
            <a:outerShdw blurRad="444500" dist="254000" dir="8100000" algn="tr" rotWithShape="0">
              <a:prstClr val="black">
                <a:alpha val="50000"/>
              </a:prstClr>
            </a:outerShdw>
          </a:effectLst>
        </p:grpSpPr>
        <p:sp>
          <p:nvSpPr>
            <p:cNvPr id="110" name="同心圆 10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sp>
          <p:nvSpPr>
            <p:cNvPr id="111" name="椭圆 11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130" fontAlgn="base">
                <a:spcBef>
                  <a:spcPct val="0"/>
                </a:spcBef>
                <a:spcAft>
                  <a:spcPct val="0"/>
                </a:spcAft>
                <a:defRPr/>
              </a:pPr>
              <a:endParaRPr lang="zh-CN" altLang="en-US" sz="1164">
                <a:solidFill>
                  <a:prstClr val="black"/>
                </a:solidFill>
              </a:endParaRPr>
            </a:p>
          </p:txBody>
        </p:sp>
      </p:grpSp>
      <p:grpSp>
        <p:nvGrpSpPr>
          <p:cNvPr id="113" name="组合 6"/>
          <p:cNvGrpSpPr>
            <a:grpSpLocks/>
          </p:cNvGrpSpPr>
          <p:nvPr/>
        </p:nvGrpSpPr>
        <p:grpSpPr bwMode="auto">
          <a:xfrm>
            <a:off x="3505875" y="2329684"/>
            <a:ext cx="6532475" cy="1008435"/>
            <a:chOff x="0" y="0"/>
            <a:chExt cx="6535034" cy="1008992"/>
          </a:xfrm>
        </p:grpSpPr>
        <p:cxnSp>
          <p:nvCxnSpPr>
            <p:cNvPr id="114" name="肘形连接符 151"/>
            <p:cNvCxnSpPr>
              <a:cxnSpLocks noChangeShapeType="1"/>
              <a:stCxn id="115" idx="6"/>
              <a:endCxn id="140" idx="2"/>
            </p:cNvCxnSpPr>
            <p:nvPr/>
          </p:nvCxnSpPr>
          <p:spPr bwMode="auto">
            <a:xfrm>
              <a:off x="756000" y="378001"/>
              <a:ext cx="5779034" cy="630991"/>
            </a:xfrm>
            <a:prstGeom prst="bentConnector3">
              <a:avLst>
                <a:gd name="adj1" fmla="val 50000"/>
              </a:avLst>
            </a:prstGeom>
            <a:noFill/>
            <a:ln w="12700">
              <a:solidFill>
                <a:schemeClr val="tx2"/>
              </a:solidFill>
              <a:bevel/>
              <a:headEnd/>
              <a:tailEnd/>
            </a:ln>
            <a:extLst>
              <a:ext uri="{909E8E84-426E-40DD-AFC4-6F175D3DCCD1}">
                <a14:hiddenFill xmlns:a14="http://schemas.microsoft.com/office/drawing/2010/main">
                  <a:noFill/>
                </a14:hiddenFill>
              </a:ext>
            </a:extLst>
          </p:spPr>
        </p:cxnSp>
        <p:sp>
          <p:nvSpPr>
            <p:cNvPr id="115" name="椭圆 135"/>
            <p:cNvSpPr>
              <a:spLocks noChangeArrowheads="1"/>
            </p:cNvSpPr>
            <p:nvPr/>
          </p:nvSpPr>
          <p:spPr bwMode="auto">
            <a:xfrm>
              <a:off x="0" y="0"/>
              <a:ext cx="756000" cy="756000"/>
            </a:xfrm>
            <a:prstGeom prst="ellipse">
              <a:avLst/>
            </a:prstGeom>
            <a:noFill/>
            <a:ln w="12700">
              <a:no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9pPr>
            </a:lstStyle>
            <a:p>
              <a:pPr algn="ctr" defTabSz="914130" eaLnBrk="1" fontAlgn="base" hangingPunct="1">
                <a:lnSpc>
                  <a:spcPct val="100000"/>
                </a:lnSpc>
                <a:spcBef>
                  <a:spcPct val="0"/>
                </a:spcBef>
                <a:spcAft>
                  <a:spcPct val="0"/>
                </a:spcAft>
                <a:buNone/>
              </a:pPr>
              <a:endParaRPr lang="zh-CN" altLang="zh-CN" sz="1798">
                <a:solidFill>
                  <a:srgbClr val="FFFFFF"/>
                </a:solidFill>
                <a:latin typeface="宋体" pitchFamily="2" charset="-122"/>
                <a:ea typeface="宋体" pitchFamily="2" charset="-122"/>
                <a:sym typeface="宋体" pitchFamily="2" charset="-122"/>
              </a:endParaRPr>
            </a:p>
          </p:txBody>
        </p:sp>
        <p:grpSp>
          <p:nvGrpSpPr>
            <p:cNvPr id="116" name="组合 125"/>
            <p:cNvGrpSpPr>
              <a:grpSpLocks/>
            </p:cNvGrpSpPr>
            <p:nvPr/>
          </p:nvGrpSpPr>
          <p:grpSpPr bwMode="auto">
            <a:xfrm>
              <a:off x="153000" y="136763"/>
              <a:ext cx="450000" cy="434596"/>
              <a:chOff x="0" y="0"/>
              <a:chExt cx="583915" cy="496874"/>
            </a:xfrm>
          </p:grpSpPr>
          <p:sp>
            <p:nvSpPr>
              <p:cNvPr id="117" name="Freeform 159"/>
              <p:cNvSpPr>
                <a:spLocks noChangeArrowheads="1"/>
              </p:cNvSpPr>
              <p:nvPr/>
            </p:nvSpPr>
            <p:spPr bwMode="auto">
              <a:xfrm>
                <a:off x="61053" y="94142"/>
                <a:ext cx="461483" cy="402983"/>
              </a:xfrm>
              <a:custGeom>
                <a:avLst/>
                <a:gdLst>
                  <a:gd name="T0" fmla="*/ 247361 w 54"/>
                  <a:gd name="T1" fmla="*/ 8565 h 47"/>
                  <a:gd name="T2" fmla="*/ 204712 w 54"/>
                  <a:gd name="T3" fmla="*/ 8565 h 47"/>
                  <a:gd name="T4" fmla="*/ 17059 w 54"/>
                  <a:gd name="T5" fmla="*/ 128482 h 47"/>
                  <a:gd name="T6" fmla="*/ 0 w 54"/>
                  <a:gd name="T7" fmla="*/ 171309 h 47"/>
                  <a:gd name="T8" fmla="*/ 0 w 54"/>
                  <a:gd name="T9" fmla="*/ 376881 h 47"/>
                  <a:gd name="T10" fmla="*/ 25589 w 54"/>
                  <a:gd name="T11" fmla="*/ 402577 h 47"/>
                  <a:gd name="T12" fmla="*/ 110886 w 54"/>
                  <a:gd name="T13" fmla="*/ 402577 h 47"/>
                  <a:gd name="T14" fmla="*/ 136475 w 54"/>
                  <a:gd name="T15" fmla="*/ 376881 h 47"/>
                  <a:gd name="T16" fmla="*/ 136475 w 54"/>
                  <a:gd name="T17" fmla="*/ 231268 h 47"/>
                  <a:gd name="T18" fmla="*/ 162064 w 54"/>
                  <a:gd name="T19" fmla="*/ 205571 h 47"/>
                  <a:gd name="T20" fmla="*/ 298539 w 54"/>
                  <a:gd name="T21" fmla="*/ 205571 h 47"/>
                  <a:gd name="T22" fmla="*/ 324128 w 54"/>
                  <a:gd name="T23" fmla="*/ 231268 h 47"/>
                  <a:gd name="T24" fmla="*/ 324128 w 54"/>
                  <a:gd name="T25" fmla="*/ 376881 h 47"/>
                  <a:gd name="T26" fmla="*/ 349717 w 54"/>
                  <a:gd name="T27" fmla="*/ 402577 h 47"/>
                  <a:gd name="T28" fmla="*/ 435014 w 54"/>
                  <a:gd name="T29" fmla="*/ 402577 h 47"/>
                  <a:gd name="T30" fmla="*/ 460603 w 54"/>
                  <a:gd name="T31" fmla="*/ 376881 h 47"/>
                  <a:gd name="T32" fmla="*/ 460603 w 54"/>
                  <a:gd name="T33" fmla="*/ 171309 h 47"/>
                  <a:gd name="T34" fmla="*/ 443544 w 54"/>
                  <a:gd name="T35" fmla="*/ 137048 h 47"/>
                  <a:gd name="T36" fmla="*/ 247361 w 54"/>
                  <a:gd name="T37" fmla="*/ 8565 h 4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4"/>
                  <a:gd name="T58" fmla="*/ 0 h 47"/>
                  <a:gd name="T59" fmla="*/ 54 w 54"/>
                  <a:gd name="T60" fmla="*/ 47 h 4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chemeClr val="tx1"/>
              </a:solidFill>
              <a:ln w="9525">
                <a:solidFill>
                  <a:schemeClr val="accent6"/>
                </a:solidFill>
                <a:bevel/>
                <a:headEnd/>
                <a:tailEnd/>
              </a:ln>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433">
                  <a:solidFill>
                    <a:srgbClr val="000000"/>
                  </a:solidFill>
                  <a:latin typeface="Calibri" pitchFamily="34" charset="0"/>
                  <a:sym typeface="宋体" pitchFamily="2" charset="-122"/>
                </a:endParaRPr>
              </a:p>
            </p:txBody>
          </p:sp>
          <p:sp>
            <p:nvSpPr>
              <p:cNvPr id="118" name="Freeform 160"/>
              <p:cNvSpPr>
                <a:spLocks noChangeArrowheads="1"/>
              </p:cNvSpPr>
              <p:nvPr/>
            </p:nvSpPr>
            <p:spPr bwMode="auto">
              <a:xfrm>
                <a:off x="-753" y="-250"/>
                <a:ext cx="585095" cy="225090"/>
              </a:xfrm>
              <a:custGeom>
                <a:avLst/>
                <a:gdLst>
                  <a:gd name="T0" fmla="*/ 549567 w 68"/>
                  <a:gd name="T1" fmla="*/ 172972 h 26"/>
                  <a:gd name="T2" fmla="*/ 523806 w 68"/>
                  <a:gd name="T3" fmla="*/ 129729 h 26"/>
                  <a:gd name="T4" fmla="*/ 523806 w 68"/>
                  <a:gd name="T5" fmla="*/ 86486 h 26"/>
                  <a:gd name="T6" fmla="*/ 498045 w 68"/>
                  <a:gd name="T7" fmla="*/ 60540 h 26"/>
                  <a:gd name="T8" fmla="*/ 489458 w 68"/>
                  <a:gd name="T9" fmla="*/ 60540 h 26"/>
                  <a:gd name="T10" fmla="*/ 463697 w 68"/>
                  <a:gd name="T11" fmla="*/ 86486 h 26"/>
                  <a:gd name="T12" fmla="*/ 463697 w 68"/>
                  <a:gd name="T13" fmla="*/ 86486 h 26"/>
                  <a:gd name="T14" fmla="*/ 446523 w 68"/>
                  <a:gd name="T15" fmla="*/ 103783 h 26"/>
                  <a:gd name="T16" fmla="*/ 309131 w 68"/>
                  <a:gd name="T17" fmla="*/ 8649 h 26"/>
                  <a:gd name="T18" fmla="*/ 283371 w 68"/>
                  <a:gd name="T19" fmla="*/ 0 h 26"/>
                  <a:gd name="T20" fmla="*/ 257610 w 68"/>
                  <a:gd name="T21" fmla="*/ 8649 h 26"/>
                  <a:gd name="T22" fmla="*/ 17174 w 68"/>
                  <a:gd name="T23" fmla="*/ 172972 h 26"/>
                  <a:gd name="T24" fmla="*/ 8587 w 68"/>
                  <a:gd name="T25" fmla="*/ 207566 h 26"/>
                  <a:gd name="T26" fmla="*/ 42935 w 68"/>
                  <a:gd name="T27" fmla="*/ 207566 h 26"/>
                  <a:gd name="T28" fmla="*/ 266196 w 68"/>
                  <a:gd name="T29" fmla="*/ 60540 h 26"/>
                  <a:gd name="T30" fmla="*/ 309131 w 68"/>
                  <a:gd name="T31" fmla="*/ 60540 h 26"/>
                  <a:gd name="T32" fmla="*/ 540980 w 68"/>
                  <a:gd name="T33" fmla="*/ 216214 h 26"/>
                  <a:gd name="T34" fmla="*/ 575328 w 68"/>
                  <a:gd name="T35" fmla="*/ 216214 h 26"/>
                  <a:gd name="T36" fmla="*/ 566741 w 68"/>
                  <a:gd name="T37" fmla="*/ 181620 h 26"/>
                  <a:gd name="T38" fmla="*/ 549567 w 68"/>
                  <a:gd name="T39" fmla="*/ 172972 h 2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68"/>
                  <a:gd name="T61" fmla="*/ 0 h 26"/>
                  <a:gd name="T62" fmla="*/ 68 w 68"/>
                  <a:gd name="T63" fmla="*/ 26 h 2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chemeClr val="tx1"/>
              </a:solidFill>
              <a:ln>
                <a:noFill/>
              </a:ln>
              <a:extLst>
                <a:ext uri="{91240B29-F687-4F45-9708-019B960494DF}">
                  <a14:hiddenLine xmlns:a14="http://schemas.microsoft.com/office/drawing/2010/main" w="9525">
                    <a:solidFill>
                      <a:srgbClr val="000000"/>
                    </a:solidFill>
                    <a:bevel/>
                    <a:headEnd/>
                    <a:tailEnd/>
                  </a14:hiddenLine>
                </a:ext>
              </a:extLst>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433">
                  <a:solidFill>
                    <a:srgbClr val="000000"/>
                  </a:solidFill>
                  <a:latin typeface="Calibri" pitchFamily="34" charset="0"/>
                  <a:sym typeface="宋体" pitchFamily="2" charset="-122"/>
                </a:endParaRPr>
              </a:p>
            </p:txBody>
          </p:sp>
        </p:grpSp>
      </p:grpSp>
      <p:grpSp>
        <p:nvGrpSpPr>
          <p:cNvPr id="119" name="组合 4"/>
          <p:cNvGrpSpPr>
            <a:grpSpLocks/>
          </p:cNvGrpSpPr>
          <p:nvPr/>
        </p:nvGrpSpPr>
        <p:grpSpPr bwMode="auto">
          <a:xfrm>
            <a:off x="3505882" y="4205332"/>
            <a:ext cx="4066109" cy="755337"/>
            <a:chOff x="0" y="0"/>
            <a:chExt cx="4066966" cy="756000"/>
          </a:xfrm>
        </p:grpSpPr>
        <p:cxnSp>
          <p:nvCxnSpPr>
            <p:cNvPr id="120" name="肘形连接符 160"/>
            <p:cNvCxnSpPr>
              <a:cxnSpLocks noChangeShapeType="1"/>
              <a:stCxn id="121" idx="6"/>
              <a:endCxn id="142" idx="2"/>
            </p:cNvCxnSpPr>
            <p:nvPr/>
          </p:nvCxnSpPr>
          <p:spPr bwMode="auto">
            <a:xfrm>
              <a:off x="756000" y="378001"/>
              <a:ext cx="3310966" cy="376436"/>
            </a:xfrm>
            <a:prstGeom prst="bentConnector3">
              <a:avLst>
                <a:gd name="adj1" fmla="val 50000"/>
              </a:avLst>
            </a:prstGeom>
            <a:noFill/>
            <a:ln w="12700">
              <a:solidFill>
                <a:schemeClr val="tx2"/>
              </a:solidFill>
              <a:bevel/>
              <a:headEnd/>
              <a:tailEnd/>
            </a:ln>
            <a:extLst>
              <a:ext uri="{909E8E84-426E-40DD-AFC4-6F175D3DCCD1}">
                <a14:hiddenFill xmlns:a14="http://schemas.microsoft.com/office/drawing/2010/main">
                  <a:noFill/>
                </a14:hiddenFill>
              </a:ext>
            </a:extLst>
          </p:spPr>
        </p:cxnSp>
        <p:sp>
          <p:nvSpPr>
            <p:cNvPr id="121" name="椭圆 140"/>
            <p:cNvSpPr>
              <a:spLocks noChangeArrowheads="1"/>
            </p:cNvSpPr>
            <p:nvPr/>
          </p:nvSpPr>
          <p:spPr bwMode="auto">
            <a:xfrm>
              <a:off x="0" y="0"/>
              <a:ext cx="756000" cy="756000"/>
            </a:xfrm>
            <a:prstGeom prst="ellipse">
              <a:avLst/>
            </a:prstGeom>
            <a:noFill/>
            <a:ln w="12700">
              <a:no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9pPr>
            </a:lstStyle>
            <a:p>
              <a:pPr algn="ctr" defTabSz="914130" eaLnBrk="1" fontAlgn="base" hangingPunct="1">
                <a:lnSpc>
                  <a:spcPct val="100000"/>
                </a:lnSpc>
                <a:spcBef>
                  <a:spcPct val="0"/>
                </a:spcBef>
                <a:spcAft>
                  <a:spcPct val="0"/>
                </a:spcAft>
                <a:buNone/>
              </a:pPr>
              <a:endParaRPr lang="zh-CN" altLang="zh-CN" sz="1798">
                <a:solidFill>
                  <a:srgbClr val="FFFFFF"/>
                </a:solidFill>
                <a:latin typeface="宋体" pitchFamily="2" charset="-122"/>
                <a:ea typeface="宋体" pitchFamily="2" charset="-122"/>
                <a:sym typeface="宋体" pitchFamily="2" charset="-122"/>
              </a:endParaRPr>
            </a:p>
          </p:txBody>
        </p:sp>
        <p:sp>
          <p:nvSpPr>
            <p:cNvPr id="122" name="Freeform 277"/>
            <p:cNvSpPr>
              <a:spLocks noEditPoints="1" noChangeArrowheads="1"/>
            </p:cNvSpPr>
            <p:nvPr/>
          </p:nvSpPr>
          <p:spPr bwMode="auto">
            <a:xfrm>
              <a:off x="190491" y="122294"/>
              <a:ext cx="384156" cy="455824"/>
            </a:xfrm>
            <a:custGeom>
              <a:avLst/>
              <a:gdLst>
                <a:gd name="T0" fmla="*/ 330642 w 72"/>
                <a:gd name="T1" fmla="*/ 174910 h 86"/>
                <a:gd name="T2" fmla="*/ 303978 w 72"/>
                <a:gd name="T3" fmla="*/ 174910 h 86"/>
                <a:gd name="T4" fmla="*/ 303978 w 72"/>
                <a:gd name="T5" fmla="*/ 100706 h 86"/>
                <a:gd name="T6" fmla="*/ 202652 w 72"/>
                <a:gd name="T7" fmla="*/ 0 h 86"/>
                <a:gd name="T8" fmla="*/ 181320 w 72"/>
                <a:gd name="T9" fmla="*/ 0 h 86"/>
                <a:gd name="T10" fmla="*/ 79994 w 72"/>
                <a:gd name="T11" fmla="*/ 100706 h 86"/>
                <a:gd name="T12" fmla="*/ 79994 w 72"/>
                <a:gd name="T13" fmla="*/ 174910 h 86"/>
                <a:gd name="T14" fmla="*/ 53329 w 72"/>
                <a:gd name="T15" fmla="*/ 174910 h 86"/>
                <a:gd name="T16" fmla="*/ 0 w 72"/>
                <a:gd name="T17" fmla="*/ 227913 h 86"/>
                <a:gd name="T18" fmla="*/ 0 w 72"/>
                <a:gd name="T19" fmla="*/ 402823 h 86"/>
                <a:gd name="T20" fmla="*/ 53329 w 72"/>
                <a:gd name="T21" fmla="*/ 455826 h 86"/>
                <a:gd name="T22" fmla="*/ 330642 w 72"/>
                <a:gd name="T23" fmla="*/ 455826 h 86"/>
                <a:gd name="T24" fmla="*/ 383972 w 72"/>
                <a:gd name="T25" fmla="*/ 402823 h 86"/>
                <a:gd name="T26" fmla="*/ 383972 w 72"/>
                <a:gd name="T27" fmla="*/ 227913 h 86"/>
                <a:gd name="T28" fmla="*/ 330642 w 72"/>
                <a:gd name="T29" fmla="*/ 174910 h 86"/>
                <a:gd name="T30" fmla="*/ 223984 w 72"/>
                <a:gd name="T31" fmla="*/ 413424 h 86"/>
                <a:gd name="T32" fmla="*/ 165321 w 72"/>
                <a:gd name="T33" fmla="*/ 413424 h 86"/>
                <a:gd name="T34" fmla="*/ 170654 w 72"/>
                <a:gd name="T35" fmla="*/ 339219 h 86"/>
                <a:gd name="T36" fmla="*/ 154655 w 72"/>
                <a:gd name="T37" fmla="*/ 307418 h 86"/>
                <a:gd name="T38" fmla="*/ 191986 w 72"/>
                <a:gd name="T39" fmla="*/ 270315 h 86"/>
                <a:gd name="T40" fmla="*/ 229317 w 72"/>
                <a:gd name="T41" fmla="*/ 307418 h 86"/>
                <a:gd name="T42" fmla="*/ 213318 w 72"/>
                <a:gd name="T43" fmla="*/ 339219 h 86"/>
                <a:gd name="T44" fmla="*/ 223984 w 72"/>
                <a:gd name="T45" fmla="*/ 413424 h 86"/>
                <a:gd name="T46" fmla="*/ 266647 w 72"/>
                <a:gd name="T47" fmla="*/ 174910 h 86"/>
                <a:gd name="T48" fmla="*/ 117325 w 72"/>
                <a:gd name="T49" fmla="*/ 174910 h 86"/>
                <a:gd name="T50" fmla="*/ 117325 w 72"/>
                <a:gd name="T51" fmla="*/ 100706 h 86"/>
                <a:gd name="T52" fmla="*/ 181320 w 72"/>
                <a:gd name="T53" fmla="*/ 37102 h 86"/>
                <a:gd name="T54" fmla="*/ 202652 w 72"/>
                <a:gd name="T55" fmla="*/ 37102 h 86"/>
                <a:gd name="T56" fmla="*/ 266647 w 72"/>
                <a:gd name="T57" fmla="*/ 100706 h 86"/>
                <a:gd name="T58" fmla="*/ 266647 w 72"/>
                <a:gd name="T59" fmla="*/ 174910 h 8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2"/>
                <a:gd name="T91" fmla="*/ 0 h 86"/>
                <a:gd name="T92" fmla="*/ 72 w 72"/>
                <a:gd name="T93" fmla="*/ 86 h 8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chemeClr val="tx1"/>
            </a:solidFill>
            <a:ln>
              <a:noFill/>
            </a:ln>
            <a:extLst>
              <a:ext uri="{91240B29-F687-4F45-9708-019B960494DF}">
                <a14:hiddenLine xmlns:a14="http://schemas.microsoft.com/office/drawing/2010/main" w="9525">
                  <a:solidFill>
                    <a:srgbClr val="000000"/>
                  </a:solidFill>
                  <a:bevel/>
                  <a:headEnd/>
                  <a:tailEnd/>
                </a14:hiddenLine>
              </a:ext>
            </a:extLst>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433">
                <a:solidFill>
                  <a:srgbClr val="000000"/>
                </a:solidFill>
                <a:sym typeface="Arial" pitchFamily="34" charset="0"/>
              </a:endParaRPr>
            </a:p>
          </p:txBody>
        </p:sp>
      </p:grpSp>
      <p:grpSp>
        <p:nvGrpSpPr>
          <p:cNvPr id="123" name="组合 5"/>
          <p:cNvGrpSpPr>
            <a:grpSpLocks/>
          </p:cNvGrpSpPr>
          <p:nvPr/>
        </p:nvGrpSpPr>
        <p:grpSpPr bwMode="auto">
          <a:xfrm>
            <a:off x="3505874" y="3267531"/>
            <a:ext cx="5299309" cy="1052078"/>
            <a:chOff x="0" y="0"/>
            <a:chExt cx="5301018" cy="1051896"/>
          </a:xfrm>
        </p:grpSpPr>
        <p:cxnSp>
          <p:nvCxnSpPr>
            <p:cNvPr id="124" name="肘形连接符 154"/>
            <p:cNvCxnSpPr>
              <a:cxnSpLocks noChangeShapeType="1"/>
              <a:stCxn id="125" idx="6"/>
              <a:endCxn id="141" idx="2"/>
            </p:cNvCxnSpPr>
            <p:nvPr/>
          </p:nvCxnSpPr>
          <p:spPr bwMode="auto">
            <a:xfrm>
              <a:off x="756000" y="378001"/>
              <a:ext cx="4545018" cy="673895"/>
            </a:xfrm>
            <a:prstGeom prst="bentConnector3">
              <a:avLst>
                <a:gd name="adj1" fmla="val 50000"/>
              </a:avLst>
            </a:prstGeom>
            <a:noFill/>
            <a:ln w="12700">
              <a:solidFill>
                <a:schemeClr val="tx2"/>
              </a:solidFill>
              <a:bevel/>
              <a:headEnd/>
              <a:tailEnd/>
            </a:ln>
            <a:extLst>
              <a:ext uri="{909E8E84-426E-40DD-AFC4-6F175D3DCCD1}">
                <a14:hiddenFill xmlns:a14="http://schemas.microsoft.com/office/drawing/2010/main">
                  <a:noFill/>
                </a14:hiddenFill>
              </a:ext>
            </a:extLst>
          </p:spPr>
        </p:cxnSp>
        <p:sp>
          <p:nvSpPr>
            <p:cNvPr id="125" name="椭圆 139"/>
            <p:cNvSpPr>
              <a:spLocks noChangeArrowheads="1"/>
            </p:cNvSpPr>
            <p:nvPr/>
          </p:nvSpPr>
          <p:spPr bwMode="auto">
            <a:xfrm>
              <a:off x="0" y="0"/>
              <a:ext cx="756000" cy="756000"/>
            </a:xfrm>
            <a:prstGeom prst="ellipse">
              <a:avLst/>
            </a:prstGeom>
            <a:noFill/>
            <a:ln w="12700">
              <a:no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9pPr>
            </a:lstStyle>
            <a:p>
              <a:pPr algn="ctr" defTabSz="914130" eaLnBrk="1" fontAlgn="base" hangingPunct="1">
                <a:lnSpc>
                  <a:spcPct val="100000"/>
                </a:lnSpc>
                <a:spcBef>
                  <a:spcPct val="0"/>
                </a:spcBef>
                <a:spcAft>
                  <a:spcPct val="0"/>
                </a:spcAft>
                <a:buNone/>
              </a:pPr>
              <a:endParaRPr lang="zh-CN" altLang="zh-CN" sz="1798">
                <a:solidFill>
                  <a:srgbClr val="FFFFFF"/>
                </a:solidFill>
                <a:latin typeface="宋体" pitchFamily="2" charset="-122"/>
                <a:ea typeface="宋体" pitchFamily="2" charset="-122"/>
                <a:sym typeface="宋体" pitchFamily="2" charset="-122"/>
              </a:endParaRPr>
            </a:p>
          </p:txBody>
        </p:sp>
        <p:grpSp>
          <p:nvGrpSpPr>
            <p:cNvPr id="126" name="Group 92"/>
            <p:cNvGrpSpPr>
              <a:grpSpLocks/>
            </p:cNvGrpSpPr>
            <p:nvPr/>
          </p:nvGrpSpPr>
          <p:grpSpPr bwMode="auto">
            <a:xfrm>
              <a:off x="153436" y="235588"/>
              <a:ext cx="474528" cy="295582"/>
              <a:chOff x="0" y="0"/>
              <a:chExt cx="471488" cy="293688"/>
            </a:xfrm>
          </p:grpSpPr>
          <p:sp>
            <p:nvSpPr>
              <p:cNvPr id="127" name="Freeform 8"/>
              <p:cNvSpPr>
                <a:spLocks noEditPoints="1" noChangeArrowheads="1"/>
              </p:cNvSpPr>
              <p:nvPr/>
            </p:nvSpPr>
            <p:spPr bwMode="auto">
              <a:xfrm>
                <a:off x="557" y="-771"/>
                <a:ext cx="471651" cy="294787"/>
              </a:xfrm>
              <a:custGeom>
                <a:avLst/>
                <a:gdLst>
                  <a:gd name="T0" fmla="*/ 426225 w 125"/>
                  <a:gd name="T1" fmla="*/ 67774 h 78"/>
                  <a:gd name="T2" fmla="*/ 426225 w 125"/>
                  <a:gd name="T3" fmla="*/ 0 h 78"/>
                  <a:gd name="T4" fmla="*/ 0 w 125"/>
                  <a:gd name="T5" fmla="*/ 0 h 78"/>
                  <a:gd name="T6" fmla="*/ 0 w 125"/>
                  <a:gd name="T7" fmla="*/ 293688 h 78"/>
                  <a:gd name="T8" fmla="*/ 426225 w 125"/>
                  <a:gd name="T9" fmla="*/ 293688 h 78"/>
                  <a:gd name="T10" fmla="*/ 426225 w 125"/>
                  <a:gd name="T11" fmla="*/ 225914 h 78"/>
                  <a:gd name="T12" fmla="*/ 471488 w 125"/>
                  <a:gd name="T13" fmla="*/ 203322 h 78"/>
                  <a:gd name="T14" fmla="*/ 471488 w 125"/>
                  <a:gd name="T15" fmla="*/ 97896 h 78"/>
                  <a:gd name="T16" fmla="*/ 426225 w 125"/>
                  <a:gd name="T17" fmla="*/ 67774 h 78"/>
                  <a:gd name="T18" fmla="*/ 392278 w 125"/>
                  <a:gd name="T19" fmla="*/ 259801 h 78"/>
                  <a:gd name="T20" fmla="*/ 37719 w 125"/>
                  <a:gd name="T21" fmla="*/ 259801 h 78"/>
                  <a:gd name="T22" fmla="*/ 37719 w 125"/>
                  <a:gd name="T23" fmla="*/ 37652 h 78"/>
                  <a:gd name="T24" fmla="*/ 392278 w 125"/>
                  <a:gd name="T25" fmla="*/ 37652 h 78"/>
                  <a:gd name="T26" fmla="*/ 392278 w 125"/>
                  <a:gd name="T27" fmla="*/ 259801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solidFill>
                <a:schemeClr val="tx2"/>
              </a:solidFill>
              <a:ln>
                <a:noFill/>
              </a:ln>
              <a:extLst>
                <a:ext uri="{91240B29-F687-4F45-9708-019B960494DF}">
                  <a14:hiddenLine xmlns:a14="http://schemas.microsoft.com/office/drawing/2010/main" w="9525">
                    <a:solidFill>
                      <a:srgbClr val="000000"/>
                    </a:solidFill>
                    <a:bevel/>
                    <a:headEnd/>
                    <a:tailEnd/>
                  </a14:hiddenLine>
                </a:ext>
              </a:extLst>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539">
                  <a:solidFill>
                    <a:srgbClr val="000000"/>
                  </a:solidFill>
                  <a:latin typeface="Calibri" pitchFamily="34" charset="0"/>
                  <a:cs typeface="Calibri" pitchFamily="34" charset="0"/>
                  <a:sym typeface="Calibri" pitchFamily="34" charset="0"/>
                </a:endParaRPr>
              </a:p>
            </p:txBody>
          </p:sp>
          <p:sp>
            <p:nvSpPr>
              <p:cNvPr id="128" name="Rectangle 9"/>
              <p:cNvSpPr>
                <a:spLocks noChangeArrowheads="1"/>
              </p:cNvSpPr>
              <p:nvPr/>
            </p:nvSpPr>
            <p:spPr bwMode="auto">
              <a:xfrm>
                <a:off x="63654" y="62285"/>
                <a:ext cx="91491" cy="168675"/>
              </a:xfrm>
              <a:prstGeom prst="rect">
                <a:avLst/>
              </a:prstGeom>
              <a:solidFill>
                <a:schemeClr val="tx2"/>
              </a:solidFill>
              <a:ln>
                <a:noFill/>
              </a:ln>
              <a:extLst>
                <a:ext uri="{91240B29-F687-4F45-9708-019B960494DF}">
                  <a14:hiddenLine xmlns:a14="http://schemas.microsoft.com/office/drawing/2010/main" w="9525">
                    <a:solidFill>
                      <a:srgbClr val="000000"/>
                    </a:solidFill>
                    <a:bevel/>
                    <a:headEnd/>
                    <a:tailEnd/>
                  </a14:hiddenLine>
                </a:ext>
              </a:extLst>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539">
                  <a:solidFill>
                    <a:srgbClr val="000000"/>
                  </a:solidFill>
                  <a:latin typeface="Calibri" pitchFamily="34" charset="0"/>
                  <a:cs typeface="Calibri" pitchFamily="34" charset="0"/>
                  <a:sym typeface="Calibri" pitchFamily="34" charset="0"/>
                </a:endParaRPr>
              </a:p>
            </p:txBody>
          </p:sp>
          <p:sp>
            <p:nvSpPr>
              <p:cNvPr id="129" name="Rectangle 10"/>
              <p:cNvSpPr>
                <a:spLocks noChangeArrowheads="1"/>
              </p:cNvSpPr>
              <p:nvPr/>
            </p:nvSpPr>
            <p:spPr bwMode="auto">
              <a:xfrm>
                <a:off x="170919" y="62285"/>
                <a:ext cx="85181" cy="168675"/>
              </a:xfrm>
              <a:prstGeom prst="rect">
                <a:avLst/>
              </a:prstGeom>
              <a:solidFill>
                <a:schemeClr val="tx2"/>
              </a:solidFill>
              <a:ln>
                <a:noFill/>
              </a:ln>
              <a:extLst>
                <a:ext uri="{91240B29-F687-4F45-9708-019B960494DF}">
                  <a14:hiddenLine xmlns:a14="http://schemas.microsoft.com/office/drawing/2010/main" w="9525">
                    <a:solidFill>
                      <a:srgbClr val="000000"/>
                    </a:solidFill>
                    <a:bevel/>
                    <a:headEnd/>
                    <a:tailEnd/>
                  </a14:hiddenLine>
                </a:ext>
              </a:extLst>
            </p:spPr>
            <p:txBody>
              <a:bodyPr lIns="128975" tIns="64488" rIns="128975" bIns="64488"/>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539">
                  <a:solidFill>
                    <a:srgbClr val="000000"/>
                  </a:solidFill>
                  <a:latin typeface="Calibri" pitchFamily="34" charset="0"/>
                  <a:cs typeface="Calibri" pitchFamily="34" charset="0"/>
                  <a:sym typeface="Calibri" pitchFamily="34" charset="0"/>
                </a:endParaRPr>
              </a:p>
            </p:txBody>
          </p:sp>
        </p:grpSp>
      </p:grpSp>
      <p:grpSp>
        <p:nvGrpSpPr>
          <p:cNvPr id="130" name="组合 3"/>
          <p:cNvGrpSpPr>
            <a:grpSpLocks/>
          </p:cNvGrpSpPr>
          <p:nvPr/>
        </p:nvGrpSpPr>
        <p:grpSpPr bwMode="auto">
          <a:xfrm>
            <a:off x="3505878" y="5143154"/>
            <a:ext cx="2516325" cy="755337"/>
            <a:chOff x="0" y="0"/>
            <a:chExt cx="2517860" cy="756000"/>
          </a:xfrm>
        </p:grpSpPr>
        <p:sp>
          <p:nvSpPr>
            <p:cNvPr id="131" name="直接连接符 68"/>
            <p:cNvSpPr>
              <a:spLocks noChangeShapeType="1"/>
            </p:cNvSpPr>
            <p:nvPr/>
          </p:nvSpPr>
          <p:spPr bwMode="auto">
            <a:xfrm flipH="1">
              <a:off x="755999" y="378001"/>
              <a:ext cx="1761861" cy="0"/>
            </a:xfrm>
            <a:prstGeom prst="line">
              <a:avLst/>
            </a:prstGeom>
            <a:noFill/>
            <a:ln w="12700">
              <a:solidFill>
                <a:schemeClr val="tx2"/>
              </a:solidFill>
              <a:bevel/>
              <a:headEnd/>
              <a:tailEnd/>
            </a:ln>
            <a:extLst>
              <a:ext uri="{909E8E84-426E-40DD-AFC4-6F175D3DCCD1}">
                <a14:hiddenFill xmlns:a14="http://schemas.microsoft.com/office/drawing/2010/main">
                  <a:noFill/>
                </a14:hiddenFill>
              </a:ext>
            </a:extLst>
          </p:spPr>
          <p:txBody>
            <a:bodyPr/>
            <a:lstStyle/>
            <a:p>
              <a:pPr defTabSz="914130" fontAlgn="base">
                <a:spcBef>
                  <a:spcPct val="0"/>
                </a:spcBef>
                <a:spcAft>
                  <a:spcPct val="0"/>
                </a:spcAft>
                <a:defRPr/>
              </a:pPr>
              <a:endParaRPr lang="zh-CN" altLang="en-US" sz="2014">
                <a:solidFill>
                  <a:prstClr val="black"/>
                </a:solidFill>
                <a:latin typeface="Arial" pitchFamily="34" charset="0"/>
                <a:ea typeface="宋体" pitchFamily="2" charset="-122"/>
              </a:endParaRPr>
            </a:p>
          </p:txBody>
        </p:sp>
        <p:sp>
          <p:nvSpPr>
            <p:cNvPr id="132" name="椭圆 85"/>
            <p:cNvSpPr>
              <a:spLocks noChangeArrowheads="1"/>
            </p:cNvSpPr>
            <p:nvPr/>
          </p:nvSpPr>
          <p:spPr bwMode="auto">
            <a:xfrm>
              <a:off x="0" y="0"/>
              <a:ext cx="756000" cy="756000"/>
            </a:xfrm>
            <a:prstGeom prst="ellipse">
              <a:avLst/>
            </a:prstGeom>
            <a:noFill/>
            <a:ln w="12700">
              <a:noFill/>
              <a:bevel/>
              <a:headEnd/>
              <a:tailEnd/>
            </a:ln>
            <a:extLst>
              <a:ext uri="{909E8E84-426E-40DD-AFC4-6F175D3DCCD1}">
                <a14:hiddenFill xmlns:a14="http://schemas.microsoft.com/office/drawing/2010/main">
                  <a:solidFill>
                    <a:srgbClr val="FFFFFF"/>
                  </a:solidFill>
                </a14:hiddenFill>
              </a:ext>
            </a:extLst>
          </p:spPr>
          <p:txBody>
            <a:bodyPr anchor="ctr"/>
            <a:lstStyle>
              <a:lvl1pPr eaLnBrk="0" hangingPunct="0">
                <a:lnSpc>
                  <a:spcPct val="90000"/>
                </a:lnSpc>
                <a:spcBef>
                  <a:spcPts val="1000"/>
                </a:spcBef>
                <a:buChar char="•"/>
                <a:defRPr sz="2800">
                  <a:solidFill>
                    <a:schemeClr val="tx1"/>
                  </a:solidFill>
                  <a:latin typeface="方正兰亭黑_GBK" pitchFamily="2" charset="-122"/>
                  <a:ea typeface="方正兰亭黑_GBK" pitchFamily="2" charset="-122"/>
                  <a:sym typeface="Calibri" pitchFamily="34" charset="0"/>
                </a:defRPr>
              </a:lvl1pPr>
              <a:lvl2pPr marL="742950" indent="-285750" eaLnBrk="0" hangingPunct="0">
                <a:lnSpc>
                  <a:spcPct val="90000"/>
                </a:lnSpc>
                <a:spcBef>
                  <a:spcPts val="500"/>
                </a:spcBef>
                <a:buChar char="•"/>
                <a:defRPr sz="2400">
                  <a:solidFill>
                    <a:schemeClr val="tx1"/>
                  </a:solidFill>
                  <a:latin typeface="方正兰亭黑_GBK" pitchFamily="2" charset="-122"/>
                  <a:ea typeface="方正兰亭黑_GBK" pitchFamily="2" charset="-122"/>
                  <a:sym typeface="Calibri" pitchFamily="34" charset="0"/>
                </a:defRPr>
              </a:lvl2pPr>
              <a:lvl3pPr marL="11430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3pPr>
              <a:lvl4pPr marL="16002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4pPr>
              <a:lvl5pPr marL="2057400" indent="-228600" eaLnBrk="0" hangingPunct="0">
                <a:lnSpc>
                  <a:spcPct val="90000"/>
                </a:lnSpc>
                <a:spcBef>
                  <a:spcPts val="500"/>
                </a:spcBef>
                <a:buChar char="•"/>
                <a:defRPr sz="2000">
                  <a:solidFill>
                    <a:schemeClr val="tx1"/>
                  </a:solidFill>
                  <a:latin typeface="方正兰亭黑_GBK" pitchFamily="2" charset="-122"/>
                  <a:ea typeface="方正兰亭黑_GBK" pitchFamily="2" charset="-122"/>
                  <a:sym typeface="Calibri" pitchFamily="34" charset="0"/>
                </a:defRPr>
              </a:lvl5pPr>
              <a:lvl6pPr marL="25146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6pPr>
              <a:lvl7pPr marL="29718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7pPr>
              <a:lvl8pPr marL="34290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8pPr>
              <a:lvl9pPr marL="3886200" indent="-228600" eaLnBrk="0" fontAlgn="base" hangingPunct="0">
                <a:lnSpc>
                  <a:spcPct val="90000"/>
                </a:lnSpc>
                <a:spcBef>
                  <a:spcPts val="500"/>
                </a:spcBef>
                <a:spcAft>
                  <a:spcPct val="0"/>
                </a:spcAft>
                <a:buFont typeface="Arial" pitchFamily="34" charset="0"/>
                <a:buChar char="•"/>
                <a:defRPr sz="2000">
                  <a:solidFill>
                    <a:schemeClr val="tx1"/>
                  </a:solidFill>
                  <a:latin typeface="方正兰亭黑_GBK" pitchFamily="2" charset="-122"/>
                  <a:ea typeface="方正兰亭黑_GBK" pitchFamily="2" charset="-122"/>
                  <a:sym typeface="Calibri" pitchFamily="34" charset="0"/>
                </a:defRPr>
              </a:lvl9pPr>
            </a:lstStyle>
            <a:p>
              <a:pPr algn="ctr" defTabSz="914130" eaLnBrk="1" fontAlgn="base" hangingPunct="1">
                <a:lnSpc>
                  <a:spcPct val="100000"/>
                </a:lnSpc>
                <a:spcBef>
                  <a:spcPct val="0"/>
                </a:spcBef>
                <a:spcAft>
                  <a:spcPct val="0"/>
                </a:spcAft>
                <a:buNone/>
              </a:pPr>
              <a:endParaRPr lang="zh-CN" altLang="zh-CN" sz="1798">
                <a:solidFill>
                  <a:srgbClr val="FFFFFF"/>
                </a:solidFill>
                <a:latin typeface="宋体" pitchFamily="2" charset="-122"/>
                <a:ea typeface="宋体" pitchFamily="2" charset="-122"/>
                <a:sym typeface="宋体" pitchFamily="2" charset="-122"/>
              </a:endParaRPr>
            </a:p>
          </p:txBody>
        </p:sp>
        <p:grpSp>
          <p:nvGrpSpPr>
            <p:cNvPr id="133" name="Group 9"/>
            <p:cNvGrpSpPr>
              <a:grpSpLocks/>
            </p:cNvGrpSpPr>
            <p:nvPr/>
          </p:nvGrpSpPr>
          <p:grpSpPr bwMode="auto">
            <a:xfrm>
              <a:off x="124976" y="198348"/>
              <a:ext cx="516045" cy="382660"/>
              <a:chOff x="0" y="0"/>
              <a:chExt cx="374651" cy="277813"/>
            </a:xfrm>
          </p:grpSpPr>
          <p:sp>
            <p:nvSpPr>
              <p:cNvPr id="134" name="Freeform 17"/>
              <p:cNvSpPr>
                <a:spLocks noChangeArrowheads="1"/>
              </p:cNvSpPr>
              <p:nvPr/>
            </p:nvSpPr>
            <p:spPr bwMode="auto">
              <a:xfrm>
                <a:off x="142160" y="67010"/>
                <a:ext cx="232893" cy="211011"/>
              </a:xfrm>
              <a:custGeom>
                <a:avLst/>
                <a:gdLst>
                  <a:gd name="T0" fmla="*/ 233363 w 89"/>
                  <a:gd name="T1" fmla="*/ 86019 h 81"/>
                  <a:gd name="T2" fmla="*/ 112748 w 89"/>
                  <a:gd name="T3" fmla="*/ 0 h 81"/>
                  <a:gd name="T4" fmla="*/ 104882 w 89"/>
                  <a:gd name="T5" fmla="*/ 2607 h 81"/>
                  <a:gd name="T6" fmla="*/ 112748 w 89"/>
                  <a:gd name="T7" fmla="*/ 28673 h 81"/>
                  <a:gd name="T8" fmla="*/ 0 w 89"/>
                  <a:gd name="T9" fmla="*/ 114692 h 81"/>
                  <a:gd name="T10" fmla="*/ 0 w 89"/>
                  <a:gd name="T11" fmla="*/ 114692 h 81"/>
                  <a:gd name="T12" fmla="*/ 104882 w 89"/>
                  <a:gd name="T13" fmla="*/ 169432 h 81"/>
                  <a:gd name="T14" fmla="*/ 194032 w 89"/>
                  <a:gd name="T15" fmla="*/ 211138 h 81"/>
                  <a:gd name="T16" fmla="*/ 167812 w 89"/>
                  <a:gd name="T17" fmla="*/ 161612 h 81"/>
                  <a:gd name="T18" fmla="*/ 233363 w 89"/>
                  <a:gd name="T19" fmla="*/ 86019 h 8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9"/>
                  <a:gd name="T31" fmla="*/ 0 h 81"/>
                  <a:gd name="T32" fmla="*/ 89 w 89"/>
                  <a:gd name="T33" fmla="*/ 81 h 8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solidFill>
                <a:schemeClr val="tx2"/>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014">
                  <a:solidFill>
                    <a:srgbClr val="000000"/>
                  </a:solidFill>
                  <a:latin typeface="Calibri" pitchFamily="34" charset="0"/>
                  <a:sym typeface="Calibri" pitchFamily="34" charset="0"/>
                </a:endParaRPr>
              </a:p>
            </p:txBody>
          </p:sp>
          <p:sp>
            <p:nvSpPr>
              <p:cNvPr id="135" name="Freeform 18"/>
              <p:cNvSpPr>
                <a:spLocks noChangeArrowheads="1"/>
              </p:cNvSpPr>
              <p:nvPr/>
            </p:nvSpPr>
            <p:spPr bwMode="auto">
              <a:xfrm>
                <a:off x="349" y="132"/>
                <a:ext cx="240964" cy="209858"/>
              </a:xfrm>
              <a:custGeom>
                <a:avLst/>
                <a:gdLst>
                  <a:gd name="T0" fmla="*/ 233432 w 92"/>
                  <a:gd name="T1" fmla="*/ 55007 h 80"/>
                  <a:gd name="T2" fmla="*/ 120650 w 92"/>
                  <a:gd name="T3" fmla="*/ 0 h 80"/>
                  <a:gd name="T4" fmla="*/ 0 w 92"/>
                  <a:gd name="T5" fmla="*/ 83820 h 80"/>
                  <a:gd name="T6" fmla="*/ 65571 w 92"/>
                  <a:gd name="T7" fmla="*/ 159782 h 80"/>
                  <a:gd name="T8" fmla="*/ 36720 w 92"/>
                  <a:gd name="T9" fmla="*/ 209550 h 80"/>
                  <a:gd name="T10" fmla="*/ 125896 w 92"/>
                  <a:gd name="T11" fmla="*/ 170259 h 80"/>
                  <a:gd name="T12" fmla="*/ 128518 w 92"/>
                  <a:gd name="T13" fmla="*/ 167640 h 80"/>
                  <a:gd name="T14" fmla="*/ 241300 w 92"/>
                  <a:gd name="T15" fmla="*/ 83820 h 80"/>
                  <a:gd name="T16" fmla="*/ 233432 w 92"/>
                  <a:gd name="T17" fmla="*/ 55007 h 8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2"/>
                  <a:gd name="T28" fmla="*/ 0 h 80"/>
                  <a:gd name="T29" fmla="*/ 92 w 92"/>
                  <a:gd name="T30" fmla="*/ 80 h 8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solidFill>
                <a:schemeClr val="tx2"/>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defTabSz="914130" eaLnBrk="1" fontAlgn="base" hangingPunct="1">
                  <a:spcBef>
                    <a:spcPct val="0"/>
                  </a:spcBef>
                  <a:spcAft>
                    <a:spcPct val="0"/>
                  </a:spcAft>
                  <a:defRPr/>
                </a:pPr>
                <a:endParaRPr lang="zh-CN" altLang="zh-CN" sz="2014">
                  <a:solidFill>
                    <a:srgbClr val="000000"/>
                  </a:solidFill>
                  <a:latin typeface="Calibri" pitchFamily="34" charset="0"/>
                  <a:sym typeface="Calibri" pitchFamily="34" charset="0"/>
                </a:endParaRPr>
              </a:p>
            </p:txBody>
          </p:sp>
        </p:grpSp>
      </p:grpSp>
      <p:sp>
        <p:nvSpPr>
          <p:cNvPr id="136" name="任意多边形 56"/>
          <p:cNvSpPr>
            <a:spLocks noChangeArrowheads="1"/>
          </p:cNvSpPr>
          <p:nvPr/>
        </p:nvSpPr>
        <p:spPr bwMode="auto">
          <a:xfrm>
            <a:off x="9592361" y="2156714"/>
            <a:ext cx="1180792" cy="3697345"/>
          </a:xfrm>
          <a:custGeom>
            <a:avLst/>
            <a:gdLst>
              <a:gd name="T0" fmla="*/ 1176576 w 1181100"/>
              <a:gd name="T1" fmla="*/ 0 h 3698875"/>
              <a:gd name="T2" fmla="*/ 1181100 w 1181100"/>
              <a:gd name="T3" fmla="*/ 0 h 3698875"/>
              <a:gd name="T4" fmla="*/ 1181100 w 1181100"/>
              <a:gd name="T5" fmla="*/ 3698875 h 3698875"/>
              <a:gd name="T6" fmla="*/ 0 w 1181100"/>
              <a:gd name="T7" fmla="*/ 3698875 h 3698875"/>
              <a:gd name="T8" fmla="*/ 0 w 1181100"/>
              <a:gd name="T9" fmla="*/ 1735796 h 3698875"/>
              <a:gd name="T10" fmla="*/ 48924 w 1181100"/>
              <a:gd name="T11" fmla="*/ 1697679 h 3698875"/>
              <a:gd name="T12" fmla="*/ 278759 w 1181100"/>
              <a:gd name="T13" fmla="*/ 1500789 h 3698875"/>
              <a:gd name="T14" fmla="*/ 453153 w 1181100"/>
              <a:gd name="T15" fmla="*/ 1330350 h 3698875"/>
              <a:gd name="T16" fmla="*/ 510936 w 1181100"/>
              <a:gd name="T17" fmla="*/ 1369308 h 3698875"/>
              <a:gd name="T18" fmla="*/ 590551 w 1181100"/>
              <a:gd name="T19" fmla="*/ 1385381 h 3698875"/>
              <a:gd name="T20" fmla="*/ 795088 w 1181100"/>
              <a:gd name="T21" fmla="*/ 1180844 h 3698875"/>
              <a:gd name="T22" fmla="*/ 735181 w 1181100"/>
              <a:gd name="T23" fmla="*/ 1036213 h 3698875"/>
              <a:gd name="T24" fmla="*/ 717723 w 1181100"/>
              <a:gd name="T25" fmla="*/ 1024442 h 3698875"/>
              <a:gd name="T26" fmla="*/ 820291 w 1181100"/>
              <a:gd name="T27" fmla="*/ 886780 h 3698875"/>
              <a:gd name="T28" fmla="*/ 1174186 w 1181100"/>
              <a:gd name="T29" fmla="*/ 21448 h 3698875"/>
              <a:gd name="T30" fmla="*/ 1176576 w 1181100"/>
              <a:gd name="T31" fmla="*/ 0 h 369887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181100"/>
              <a:gd name="T49" fmla="*/ 0 h 3698875"/>
              <a:gd name="T50" fmla="*/ 1181100 w 1181100"/>
              <a:gd name="T51" fmla="*/ 3698875 h 369887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chemeClr val="tx1"/>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37" name="任意多边形 59"/>
          <p:cNvSpPr>
            <a:spLocks noChangeArrowheads="1"/>
          </p:cNvSpPr>
          <p:nvPr/>
        </p:nvSpPr>
        <p:spPr bwMode="auto">
          <a:xfrm>
            <a:off x="8359187" y="3933978"/>
            <a:ext cx="1180792" cy="1921669"/>
          </a:xfrm>
          <a:custGeom>
            <a:avLst/>
            <a:gdLst>
              <a:gd name="T0" fmla="*/ 1181100 w 1181100"/>
              <a:gd name="T1" fmla="*/ 0 h 1921854"/>
              <a:gd name="T2" fmla="*/ 1181100 w 1181100"/>
              <a:gd name="T3" fmla="*/ 1922463 h 1921854"/>
              <a:gd name="T4" fmla="*/ 0 w 1181100"/>
              <a:gd name="T5" fmla="*/ 1922463 h 1921854"/>
              <a:gd name="T6" fmla="*/ 0 w 1181100"/>
              <a:gd name="T7" fmla="*/ 732198 h 1921854"/>
              <a:gd name="T8" fmla="*/ 319230 w 1181100"/>
              <a:gd name="T9" fmla="*/ 562431 h 1921854"/>
              <a:gd name="T10" fmla="*/ 425975 w 1181100"/>
              <a:gd name="T11" fmla="*/ 500448 h 1921854"/>
              <a:gd name="T12" fmla="*/ 445921 w 1181100"/>
              <a:gd name="T13" fmla="*/ 530040 h 1921854"/>
              <a:gd name="T14" fmla="*/ 590551 w 1181100"/>
              <a:gd name="T15" fmla="*/ 589966 h 1921854"/>
              <a:gd name="T16" fmla="*/ 795088 w 1181100"/>
              <a:gd name="T17" fmla="*/ 385364 h 1921854"/>
              <a:gd name="T18" fmla="*/ 779015 w 1181100"/>
              <a:gd name="T19" fmla="*/ 305724 h 1921854"/>
              <a:gd name="T20" fmla="*/ 768996 w 1181100"/>
              <a:gd name="T21" fmla="*/ 290859 h 1921854"/>
              <a:gd name="T22" fmla="*/ 952789 w 1181100"/>
              <a:gd name="T23" fmla="*/ 167598 h 1921854"/>
              <a:gd name="T24" fmla="*/ 1140954 w 1181100"/>
              <a:gd name="T25" fmla="*/ 31286 h 1921854"/>
              <a:gd name="T26" fmla="*/ 1181100 w 1181100"/>
              <a:gd name="T27" fmla="*/ 0 h 192185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181100"/>
              <a:gd name="T43" fmla="*/ 0 h 1921854"/>
              <a:gd name="T44" fmla="*/ 1181100 w 1181100"/>
              <a:gd name="T45" fmla="*/ 1921854 h 192185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chemeClr val="tx2"/>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38" name="任意多边形 63"/>
          <p:cNvSpPr>
            <a:spLocks noChangeArrowheads="1"/>
          </p:cNvSpPr>
          <p:nvPr/>
        </p:nvSpPr>
        <p:spPr bwMode="auto">
          <a:xfrm>
            <a:off x="7124433" y="4694077"/>
            <a:ext cx="1180792" cy="1161570"/>
          </a:xfrm>
          <a:custGeom>
            <a:avLst/>
            <a:gdLst>
              <a:gd name="T0" fmla="*/ 1181100 w 1181100"/>
              <a:gd name="T1" fmla="*/ 0 h 1161755"/>
              <a:gd name="T2" fmla="*/ 1181100 w 1181100"/>
              <a:gd name="T3" fmla="*/ 1162050 h 1161755"/>
              <a:gd name="T4" fmla="*/ 0 w 1181100"/>
              <a:gd name="T5" fmla="*/ 1162050 h 1161755"/>
              <a:gd name="T6" fmla="*/ 0 w 1181100"/>
              <a:gd name="T7" fmla="*/ 517985 h 1161755"/>
              <a:gd name="T8" fmla="*/ 336342 w 1181100"/>
              <a:gd name="T9" fmla="*/ 385616 h 1161755"/>
              <a:gd name="T10" fmla="*/ 408490 w 1181100"/>
              <a:gd name="T11" fmla="*/ 354318 h 1161755"/>
              <a:gd name="T12" fmla="*/ 445921 w 1181100"/>
              <a:gd name="T13" fmla="*/ 409850 h 1161755"/>
              <a:gd name="T14" fmla="*/ 590551 w 1181100"/>
              <a:gd name="T15" fmla="*/ 469772 h 1161755"/>
              <a:gd name="T16" fmla="*/ 795088 w 1181100"/>
              <a:gd name="T17" fmla="*/ 265183 h 1161755"/>
              <a:gd name="T18" fmla="*/ 790933 w 1181100"/>
              <a:gd name="T19" fmla="*/ 223952 h 1161755"/>
              <a:gd name="T20" fmla="*/ 781056 w 1181100"/>
              <a:gd name="T21" fmla="*/ 192125 h 1161755"/>
              <a:gd name="T22" fmla="*/ 1174526 w 1181100"/>
              <a:gd name="T23" fmla="*/ 3496 h 1161755"/>
              <a:gd name="T24" fmla="*/ 1181100 w 1181100"/>
              <a:gd name="T25" fmla="*/ 0 h 116175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181100"/>
              <a:gd name="T40" fmla="*/ 0 h 1161755"/>
              <a:gd name="T41" fmla="*/ 1181100 w 1181100"/>
              <a:gd name="T42" fmla="*/ 1161755 h 116175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chemeClr val="tx1"/>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39" name="任意多边形 66"/>
          <p:cNvSpPr>
            <a:spLocks noChangeArrowheads="1"/>
          </p:cNvSpPr>
          <p:nvPr/>
        </p:nvSpPr>
        <p:spPr bwMode="auto">
          <a:xfrm>
            <a:off x="5135812" y="5232017"/>
            <a:ext cx="1936246" cy="622043"/>
          </a:xfrm>
          <a:custGeom>
            <a:avLst/>
            <a:gdLst>
              <a:gd name="T0" fmla="*/ 1936750 w 1936748"/>
              <a:gd name="T1" fmla="*/ 0 h 623080"/>
              <a:gd name="T2" fmla="*/ 1936750 w 1936748"/>
              <a:gd name="T3" fmla="*/ 622300 h 623080"/>
              <a:gd name="T4" fmla="*/ 0 w 1936748"/>
              <a:gd name="T5" fmla="*/ 622300 h 623080"/>
              <a:gd name="T6" fmla="*/ 0 w 1936748"/>
              <a:gd name="T7" fmla="*/ 613116 h 623080"/>
              <a:gd name="T8" fmla="*/ 352298 w 1936748"/>
              <a:gd name="T9" fmla="*/ 518876 h 623080"/>
              <a:gd name="T10" fmla="*/ 750618 w 1936748"/>
              <a:gd name="T11" fmla="*/ 402837 h 623080"/>
              <a:gd name="T12" fmla="*/ 791647 w 1936748"/>
              <a:gd name="T13" fmla="*/ 389991 h 623080"/>
              <a:gd name="T14" fmla="*/ 823746 w 1936748"/>
              <a:gd name="T15" fmla="*/ 437542 h 623080"/>
              <a:gd name="T16" fmla="*/ 968376 w 1936748"/>
              <a:gd name="T17" fmla="*/ 497374 h 623080"/>
              <a:gd name="T18" fmla="*/ 1172913 w 1936748"/>
              <a:gd name="T19" fmla="*/ 293093 h 623080"/>
              <a:gd name="T20" fmla="*/ 1170636 w 1936748"/>
              <a:gd name="T21" fmla="*/ 270530 h 623080"/>
              <a:gd name="T22" fmla="*/ 1509043 w 1936748"/>
              <a:gd name="T23" fmla="*/ 156703 h 623080"/>
              <a:gd name="T24" fmla="*/ 1868378 w 1936748"/>
              <a:gd name="T25" fmla="*/ 26868 h 623080"/>
              <a:gd name="T26" fmla="*/ 1936750 w 1936748"/>
              <a:gd name="T27" fmla="*/ 0 h 62308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936748"/>
              <a:gd name="T43" fmla="*/ 0 h 623080"/>
              <a:gd name="T44" fmla="*/ 1936748 w 1936748"/>
              <a:gd name="T45" fmla="*/ 623080 h 62308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chemeClr val="tx2"/>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40" name="椭圆 51"/>
          <p:cNvSpPr>
            <a:spLocks noChangeArrowheads="1"/>
          </p:cNvSpPr>
          <p:nvPr/>
        </p:nvSpPr>
        <p:spPr bwMode="auto">
          <a:xfrm>
            <a:off x="10038350" y="3194509"/>
            <a:ext cx="288850" cy="287219"/>
          </a:xfrm>
          <a:prstGeom prst="ellipse">
            <a:avLst/>
          </a:prstGeom>
          <a:solidFill>
            <a:schemeClr val="tx1"/>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41" name="椭圆 52"/>
          <p:cNvSpPr>
            <a:spLocks noChangeArrowheads="1"/>
          </p:cNvSpPr>
          <p:nvPr/>
        </p:nvSpPr>
        <p:spPr bwMode="auto">
          <a:xfrm>
            <a:off x="8805183" y="4175206"/>
            <a:ext cx="288850" cy="288805"/>
          </a:xfrm>
          <a:prstGeom prst="ellipse">
            <a:avLst/>
          </a:prstGeom>
          <a:solidFill>
            <a:schemeClr val="tx2"/>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42" name="椭圆 53"/>
          <p:cNvSpPr>
            <a:spLocks noChangeArrowheads="1"/>
          </p:cNvSpPr>
          <p:nvPr/>
        </p:nvSpPr>
        <p:spPr bwMode="auto">
          <a:xfrm>
            <a:off x="7571991" y="4814704"/>
            <a:ext cx="287262" cy="288805"/>
          </a:xfrm>
          <a:prstGeom prst="ellipse">
            <a:avLst/>
          </a:prstGeom>
          <a:solidFill>
            <a:schemeClr val="tx1"/>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43" name="椭圆 54"/>
          <p:cNvSpPr>
            <a:spLocks noChangeArrowheads="1"/>
          </p:cNvSpPr>
          <p:nvPr/>
        </p:nvSpPr>
        <p:spPr bwMode="auto">
          <a:xfrm>
            <a:off x="5959537" y="5381207"/>
            <a:ext cx="288850" cy="288805"/>
          </a:xfrm>
          <a:prstGeom prst="ellipse">
            <a:avLst/>
          </a:prstGeom>
          <a:solidFill>
            <a:schemeClr val="tx2"/>
          </a:solidFill>
          <a:ln>
            <a:noFill/>
          </a:ln>
        </p:spPr>
        <p:txBody>
          <a:bodyPr lIns="91411" tIns="45705" rIns="91411" bIns="45705" anchor="ct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spcBef>
                <a:spcPct val="0"/>
              </a:spcBef>
              <a:spcAft>
                <a:spcPct val="0"/>
              </a:spcAft>
              <a:defRPr/>
            </a:pPr>
            <a:endParaRPr lang="zh-CN" altLang="zh-CN" sz="2014">
              <a:solidFill>
                <a:srgbClr val="FFFFFF"/>
              </a:solidFill>
              <a:latin typeface="宋体" pitchFamily="2" charset="-122"/>
              <a:sym typeface="宋体" pitchFamily="2" charset="-122"/>
            </a:endParaRPr>
          </a:p>
        </p:txBody>
      </p:sp>
      <p:sp>
        <p:nvSpPr>
          <p:cNvPr id="144" name="矩形 47"/>
          <p:cNvSpPr>
            <a:spLocks noChangeArrowheads="1"/>
          </p:cNvSpPr>
          <p:nvPr/>
        </p:nvSpPr>
        <p:spPr bwMode="auto">
          <a:xfrm>
            <a:off x="1302998" y="1340768"/>
            <a:ext cx="9603460" cy="615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91402" tIns="45702" rIns="91402"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ctr" defTabSz="914130" eaLnBrk="1" fontAlgn="base" hangingPunct="1">
              <a:lnSpc>
                <a:spcPct val="130000"/>
              </a:lnSpc>
              <a:spcBef>
                <a:spcPct val="0"/>
              </a:spcBef>
              <a:spcAft>
                <a:spcPct val="0"/>
              </a:spcAft>
              <a:defRPr/>
            </a:pPr>
            <a:r>
              <a:rPr lang="zh-CN" altLang="en-US" sz="1375" dirty="0">
                <a:solidFill>
                  <a:srgbClr val="3F3F3F"/>
                </a:solidFill>
                <a:latin typeface="微软雅黑" panose="020B0503020204020204" pitchFamily="34" charset="-122"/>
                <a:ea typeface="微软雅黑" panose="020B0503020204020204" pitchFamily="34" charset="-122"/>
                <a:sym typeface="方正兰亭黑_GBK" pitchFamily="2" charset="-122"/>
              </a:rPr>
              <a:t>在此录入图表的综合描述说明。在此录入上述图表的综合描述说明，在此录入上述图表的综合描述说明，在此录入上述图表的综合描述说明，在此录入上述图表的综合描述说明，在此录入上述图表的综合描述说明。</a:t>
            </a:r>
            <a:endParaRPr lang="zh-CN" altLang="en-US" sz="2014" dirty="0">
              <a:solidFill>
                <a:srgbClr val="3F3F3F"/>
              </a:solidFill>
              <a:latin typeface="微软雅黑" panose="020B0503020204020204" pitchFamily="34" charset="-122"/>
              <a:ea typeface="微软雅黑" panose="020B0503020204020204" pitchFamily="34" charset="-122"/>
            </a:endParaRPr>
          </a:p>
        </p:txBody>
      </p:sp>
      <p:sp>
        <p:nvSpPr>
          <p:cNvPr id="145" name="矩形 93"/>
          <p:cNvSpPr>
            <a:spLocks noChangeArrowheads="1"/>
          </p:cNvSpPr>
          <p:nvPr/>
        </p:nvSpPr>
        <p:spPr bwMode="auto">
          <a:xfrm>
            <a:off x="2421681" y="2385220"/>
            <a:ext cx="958840" cy="4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fontAlgn="base" hangingPunct="1">
              <a:spcBef>
                <a:spcPct val="0"/>
              </a:spcBef>
              <a:spcAft>
                <a:spcPct val="0"/>
              </a:spcAft>
              <a:defRPr/>
            </a:pPr>
            <a:r>
              <a:rPr lang="zh-CN" altLang="en-US" sz="2010" dirty="0" smtClean="0">
                <a:latin typeface="微软雅黑" panose="020B0503020204020204" pitchFamily="34" charset="-122"/>
                <a:ea typeface="微软雅黑" panose="020B0503020204020204" pitchFamily="34" charset="-122"/>
                <a:sym typeface="方正兰亭黑_GBK" pitchFamily="2" charset="-122"/>
              </a:rPr>
              <a:t>思路四</a:t>
            </a:r>
            <a:endParaRPr lang="en-US" altLang="zh-CN" sz="2010" dirty="0">
              <a:latin typeface="微软雅黑" panose="020B0503020204020204" pitchFamily="34" charset="-122"/>
              <a:ea typeface="微软雅黑" panose="020B0503020204020204" pitchFamily="34" charset="-122"/>
              <a:sym typeface="方正兰亭黑_GBK" pitchFamily="2" charset="-122"/>
            </a:endParaRPr>
          </a:p>
        </p:txBody>
      </p:sp>
      <p:sp>
        <p:nvSpPr>
          <p:cNvPr id="146" name="矩形 165"/>
          <p:cNvSpPr>
            <a:spLocks noChangeArrowheads="1"/>
          </p:cNvSpPr>
          <p:nvPr/>
        </p:nvSpPr>
        <p:spPr bwMode="auto">
          <a:xfrm>
            <a:off x="1397319" y="2775586"/>
            <a:ext cx="1983177" cy="2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5" rIns="91411" bIns="4570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fontAlgn="base" hangingPunct="1">
              <a:spcBef>
                <a:spcPct val="0"/>
              </a:spcBef>
              <a:spcAft>
                <a:spcPct val="0"/>
              </a:spcAft>
              <a:defRPr/>
            </a:pPr>
            <a:r>
              <a:rPr lang="zh-CN" altLang="en-US" sz="1269" dirty="0">
                <a:solidFill>
                  <a:srgbClr val="3F3F3F"/>
                </a:solidFill>
                <a:latin typeface="微软雅黑" panose="020B0503020204020204" pitchFamily="34" charset="-122"/>
                <a:ea typeface="微软雅黑" panose="020B0503020204020204" pitchFamily="34" charset="-122"/>
                <a:sym typeface="方正兰亭黑_GBK" pitchFamily="2" charset="-122"/>
              </a:rPr>
              <a:t>点击输入图表的描述说明</a:t>
            </a:r>
          </a:p>
        </p:txBody>
      </p:sp>
      <p:sp>
        <p:nvSpPr>
          <p:cNvPr id="147" name="矩形 41"/>
          <p:cNvSpPr>
            <a:spLocks noChangeArrowheads="1"/>
          </p:cNvSpPr>
          <p:nvPr/>
        </p:nvSpPr>
        <p:spPr bwMode="auto">
          <a:xfrm>
            <a:off x="2421681" y="3313524"/>
            <a:ext cx="958840" cy="4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hangingPunct="1">
              <a:defRPr/>
            </a:pPr>
            <a:r>
              <a:rPr lang="zh-CN" altLang="en-US" sz="2010" dirty="0" smtClean="0">
                <a:solidFill>
                  <a:schemeClr val="tx2"/>
                </a:solidFill>
                <a:latin typeface="微软雅黑" panose="020B0503020204020204" pitchFamily="34" charset="-122"/>
                <a:ea typeface="微软雅黑" panose="020B0503020204020204" pitchFamily="34" charset="-122"/>
                <a:sym typeface="方正兰亭黑_GBK" pitchFamily="2" charset="-122"/>
              </a:rPr>
              <a:t>思路三</a:t>
            </a:r>
            <a:endParaRPr lang="en-US" altLang="zh-CN" sz="2010" dirty="0">
              <a:solidFill>
                <a:schemeClr val="tx2"/>
              </a:solidFill>
              <a:latin typeface="微软雅黑" panose="020B0503020204020204" pitchFamily="34" charset="-122"/>
              <a:ea typeface="微软雅黑" panose="020B0503020204020204" pitchFamily="34" charset="-122"/>
              <a:sym typeface="方正兰亭黑_GBK" pitchFamily="2" charset="-122"/>
            </a:endParaRPr>
          </a:p>
        </p:txBody>
      </p:sp>
      <p:sp>
        <p:nvSpPr>
          <p:cNvPr id="148" name="矩形 42"/>
          <p:cNvSpPr>
            <a:spLocks noChangeArrowheads="1"/>
          </p:cNvSpPr>
          <p:nvPr/>
        </p:nvSpPr>
        <p:spPr bwMode="auto">
          <a:xfrm>
            <a:off x="1397319" y="3703893"/>
            <a:ext cx="1983177" cy="2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5" rIns="91411" bIns="4570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fontAlgn="base" hangingPunct="1">
              <a:spcBef>
                <a:spcPct val="0"/>
              </a:spcBef>
              <a:spcAft>
                <a:spcPct val="0"/>
              </a:spcAft>
              <a:defRPr/>
            </a:pPr>
            <a:r>
              <a:rPr lang="zh-CN" altLang="en-US" sz="1269">
                <a:solidFill>
                  <a:srgbClr val="3F3F3F"/>
                </a:solidFill>
                <a:latin typeface="微软雅黑" panose="020B0503020204020204" pitchFamily="34" charset="-122"/>
                <a:ea typeface="微软雅黑" panose="020B0503020204020204" pitchFamily="34" charset="-122"/>
                <a:sym typeface="方正兰亭黑_GBK" pitchFamily="2" charset="-122"/>
              </a:rPr>
              <a:t>点击输入图表的描述说明</a:t>
            </a:r>
          </a:p>
        </p:txBody>
      </p:sp>
      <p:sp>
        <p:nvSpPr>
          <p:cNvPr id="149" name="矩形 44"/>
          <p:cNvSpPr>
            <a:spLocks noChangeArrowheads="1"/>
          </p:cNvSpPr>
          <p:nvPr/>
        </p:nvSpPr>
        <p:spPr bwMode="auto">
          <a:xfrm>
            <a:off x="2421681" y="4257695"/>
            <a:ext cx="958840" cy="4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hangingPunct="1">
              <a:defRPr/>
            </a:pPr>
            <a:r>
              <a:rPr lang="zh-CN" altLang="en-US" sz="2010" dirty="0" smtClean="0">
                <a:latin typeface="微软雅黑" panose="020B0503020204020204" pitchFamily="34" charset="-122"/>
                <a:ea typeface="微软雅黑" panose="020B0503020204020204" pitchFamily="34" charset="-122"/>
                <a:sym typeface="方正兰亭黑_GBK" pitchFamily="2" charset="-122"/>
              </a:rPr>
              <a:t>思路二</a:t>
            </a:r>
            <a:endParaRPr lang="en-US" altLang="zh-CN" sz="2010" dirty="0">
              <a:latin typeface="微软雅黑" panose="020B0503020204020204" pitchFamily="34" charset="-122"/>
              <a:ea typeface="微软雅黑" panose="020B0503020204020204" pitchFamily="34" charset="-122"/>
              <a:sym typeface="方正兰亭黑_GBK" pitchFamily="2" charset="-122"/>
            </a:endParaRPr>
          </a:p>
        </p:txBody>
      </p:sp>
      <p:sp>
        <p:nvSpPr>
          <p:cNvPr id="150" name="矩形 45"/>
          <p:cNvSpPr>
            <a:spLocks noChangeArrowheads="1"/>
          </p:cNvSpPr>
          <p:nvPr/>
        </p:nvSpPr>
        <p:spPr bwMode="auto">
          <a:xfrm>
            <a:off x="1397319" y="4649655"/>
            <a:ext cx="1983177" cy="2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5" rIns="91411" bIns="4570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fontAlgn="base" hangingPunct="1">
              <a:spcBef>
                <a:spcPct val="0"/>
              </a:spcBef>
              <a:spcAft>
                <a:spcPct val="0"/>
              </a:spcAft>
              <a:defRPr/>
            </a:pPr>
            <a:r>
              <a:rPr lang="zh-CN" altLang="en-US" sz="1269">
                <a:solidFill>
                  <a:srgbClr val="3F3F3F"/>
                </a:solidFill>
                <a:latin typeface="微软雅黑" panose="020B0503020204020204" pitchFamily="34" charset="-122"/>
                <a:ea typeface="微软雅黑" panose="020B0503020204020204" pitchFamily="34" charset="-122"/>
                <a:sym typeface="方正兰亭黑_GBK" pitchFamily="2" charset="-122"/>
              </a:rPr>
              <a:t>点击输入图表的描述说明</a:t>
            </a:r>
          </a:p>
        </p:txBody>
      </p:sp>
      <p:sp>
        <p:nvSpPr>
          <p:cNvPr id="151" name="矩形 47"/>
          <p:cNvSpPr>
            <a:spLocks noChangeArrowheads="1"/>
          </p:cNvSpPr>
          <p:nvPr/>
        </p:nvSpPr>
        <p:spPr bwMode="auto">
          <a:xfrm>
            <a:off x="2421681" y="5182826"/>
            <a:ext cx="958840" cy="401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02" tIns="45702" rIns="91402" bIns="45702">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hangingPunct="1">
              <a:defRPr/>
            </a:pPr>
            <a:r>
              <a:rPr lang="zh-CN" altLang="en-US" sz="2010" dirty="0" smtClean="0">
                <a:solidFill>
                  <a:schemeClr val="tx2"/>
                </a:solidFill>
                <a:latin typeface="微软雅黑" panose="020B0503020204020204" pitchFamily="34" charset="-122"/>
                <a:ea typeface="微软雅黑" panose="020B0503020204020204" pitchFamily="34" charset="-122"/>
                <a:sym typeface="方正兰亭黑_GBK" pitchFamily="2" charset="-122"/>
              </a:rPr>
              <a:t>思路一</a:t>
            </a:r>
            <a:endParaRPr lang="en-US" altLang="zh-CN" sz="2010" dirty="0">
              <a:solidFill>
                <a:schemeClr val="tx2"/>
              </a:solidFill>
              <a:latin typeface="微软雅黑" panose="020B0503020204020204" pitchFamily="34" charset="-122"/>
              <a:ea typeface="微软雅黑" panose="020B0503020204020204" pitchFamily="34" charset="-122"/>
              <a:sym typeface="方正兰亭黑_GBK" pitchFamily="2" charset="-122"/>
            </a:endParaRPr>
          </a:p>
        </p:txBody>
      </p:sp>
      <p:sp>
        <p:nvSpPr>
          <p:cNvPr id="152" name="矩形 48"/>
          <p:cNvSpPr>
            <a:spLocks noChangeArrowheads="1"/>
          </p:cNvSpPr>
          <p:nvPr/>
        </p:nvSpPr>
        <p:spPr bwMode="auto">
          <a:xfrm>
            <a:off x="1397319" y="5574775"/>
            <a:ext cx="1983177" cy="287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1" tIns="45705" rIns="91411" bIns="45705">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r" defTabSz="914130" eaLnBrk="1" fontAlgn="base" hangingPunct="1">
              <a:spcBef>
                <a:spcPct val="0"/>
              </a:spcBef>
              <a:spcAft>
                <a:spcPct val="0"/>
              </a:spcAft>
              <a:defRPr/>
            </a:pPr>
            <a:r>
              <a:rPr lang="zh-CN" altLang="en-US" sz="1269">
                <a:solidFill>
                  <a:srgbClr val="3F3F3F"/>
                </a:solidFill>
                <a:latin typeface="微软雅黑" panose="020B0503020204020204" pitchFamily="34" charset="-122"/>
                <a:ea typeface="微软雅黑" panose="020B0503020204020204" pitchFamily="34" charset="-122"/>
                <a:sym typeface="方正兰亭黑_GBK" pitchFamily="2" charset="-122"/>
              </a:rPr>
              <a:t>点击输入图表的描述说明</a:t>
            </a:r>
          </a:p>
        </p:txBody>
      </p:sp>
    </p:spTree>
    <p:extLst>
      <p:ext uri="{BB962C8B-B14F-4D97-AF65-F5344CB8AC3E}">
        <p14:creationId xmlns:p14="http://schemas.microsoft.com/office/powerpoint/2010/main" val="2184726619"/>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107996" cy="461665"/>
          </a:xfrm>
          <a:prstGeom prst="rect">
            <a:avLst/>
          </a:prstGeom>
          <a:noFill/>
        </p:spPr>
        <p:txBody>
          <a:bodyPr wrap="none" rtlCol="0">
            <a:spAutoFit/>
          </a:bodyPr>
          <a:lstStyle/>
          <a:p>
            <a:r>
              <a:rPr lang="zh-CN" altLang="en-US" sz="2400" dirty="0">
                <a:solidFill>
                  <a:srgbClr val="3F3F3F"/>
                </a:solidFill>
                <a:latin typeface="微软雅黑" panose="020B0503020204020204" pitchFamily="34" charset="-122"/>
                <a:ea typeface="微软雅黑" panose="020B0503020204020204" pitchFamily="34" charset="-122"/>
              </a:rPr>
              <a:t>疑问？</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0156121" y="3223220"/>
            <a:ext cx="1416242" cy="1349569"/>
            <a:chOff x="2243309" y="2112361"/>
            <a:chExt cx="997900" cy="950136"/>
          </a:xfrm>
        </p:grpSpPr>
        <p:grpSp>
          <p:nvGrpSpPr>
            <p:cNvPr id="6" name="组合 5"/>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1" name="同心圆 1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12" name="椭圆 1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7" name="TextBox 57"/>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WHY</a:t>
              </a:r>
            </a:p>
            <a:p>
              <a:pPr algn="ctr"/>
              <a:r>
                <a:rPr lang="zh-CN" altLang="en-US" sz="2300" b="1" dirty="0">
                  <a:latin typeface="微软雅黑" pitchFamily="34" charset="-122"/>
                  <a:ea typeface="微软雅黑" pitchFamily="34" charset="-122"/>
                </a:rPr>
                <a:t>？</a:t>
              </a:r>
            </a:p>
          </p:txBody>
        </p:sp>
      </p:grpSp>
      <p:grpSp>
        <p:nvGrpSpPr>
          <p:cNvPr id="13" name="组合 12"/>
          <p:cNvGrpSpPr/>
          <p:nvPr/>
        </p:nvGrpSpPr>
        <p:grpSpPr>
          <a:xfrm>
            <a:off x="8684511" y="3223220"/>
            <a:ext cx="1416242" cy="1349569"/>
            <a:chOff x="2243309" y="2112361"/>
            <a:chExt cx="997900" cy="950136"/>
          </a:xfrm>
        </p:grpSpPr>
        <p:grpSp>
          <p:nvGrpSpPr>
            <p:cNvPr id="14" name="组合 1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17" name="椭圆 1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15" name="TextBox 62"/>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solidFill>
                    <a:schemeClr val="tx2"/>
                  </a:solidFill>
                  <a:latin typeface="微软雅黑" pitchFamily="34" charset="-122"/>
                  <a:ea typeface="微软雅黑" pitchFamily="34" charset="-122"/>
                </a:rPr>
                <a:t>HOW</a:t>
              </a:r>
            </a:p>
            <a:p>
              <a:pPr algn="ctr"/>
              <a:r>
                <a:rPr lang="zh-CN" altLang="en-US" sz="2300" b="1" dirty="0">
                  <a:solidFill>
                    <a:schemeClr val="tx2"/>
                  </a:solidFill>
                  <a:latin typeface="微软雅黑" pitchFamily="34" charset="-122"/>
                  <a:ea typeface="微软雅黑" pitchFamily="34" charset="-122"/>
                </a:rPr>
                <a:t>？</a:t>
              </a:r>
            </a:p>
          </p:txBody>
        </p:sp>
      </p:grpSp>
      <p:grpSp>
        <p:nvGrpSpPr>
          <p:cNvPr id="18" name="组合 17"/>
          <p:cNvGrpSpPr/>
          <p:nvPr/>
        </p:nvGrpSpPr>
        <p:grpSpPr>
          <a:xfrm>
            <a:off x="7220809" y="3223220"/>
            <a:ext cx="1416242" cy="1349569"/>
            <a:chOff x="2243309" y="2112361"/>
            <a:chExt cx="997900" cy="950136"/>
          </a:xfrm>
        </p:grpSpPr>
        <p:grpSp>
          <p:nvGrpSpPr>
            <p:cNvPr id="19" name="组合 1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22" name="椭圆 2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20" name="TextBox 67"/>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WHO</a:t>
              </a:r>
            </a:p>
            <a:p>
              <a:pPr algn="ctr"/>
              <a:r>
                <a:rPr lang="zh-CN" altLang="en-US" sz="2300" b="1" dirty="0">
                  <a:latin typeface="微软雅黑" pitchFamily="34" charset="-122"/>
                  <a:ea typeface="微软雅黑" pitchFamily="34" charset="-122"/>
                </a:rPr>
                <a:t>？</a:t>
              </a:r>
            </a:p>
          </p:txBody>
        </p:sp>
      </p:grpSp>
      <p:grpSp>
        <p:nvGrpSpPr>
          <p:cNvPr id="23" name="组合 22"/>
          <p:cNvGrpSpPr/>
          <p:nvPr/>
        </p:nvGrpSpPr>
        <p:grpSpPr>
          <a:xfrm>
            <a:off x="5733376" y="3223220"/>
            <a:ext cx="1416242" cy="1349569"/>
            <a:chOff x="2243309" y="2112361"/>
            <a:chExt cx="997900" cy="950136"/>
          </a:xfrm>
        </p:grpSpPr>
        <p:grpSp>
          <p:nvGrpSpPr>
            <p:cNvPr id="24" name="组合 23"/>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26" name="同心圆 2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accent1"/>
                  </a:solidFill>
                  <a:latin typeface="微软雅黑" panose="020B0503020204020204" pitchFamily="34" charset="-122"/>
                  <a:ea typeface="微软雅黑" panose="020B0503020204020204" pitchFamily="34" charset="-122"/>
                </a:endParaRPr>
              </a:p>
            </p:txBody>
          </p:sp>
          <p:sp>
            <p:nvSpPr>
              <p:cNvPr id="27" name="椭圆 26"/>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accent1"/>
                  </a:solidFill>
                  <a:latin typeface="微软雅黑" panose="020B0503020204020204" pitchFamily="34" charset="-122"/>
                  <a:ea typeface="微软雅黑" panose="020B0503020204020204" pitchFamily="34" charset="-122"/>
                </a:endParaRPr>
              </a:p>
            </p:txBody>
          </p:sp>
        </p:grpSp>
        <p:sp>
          <p:nvSpPr>
            <p:cNvPr id="25" name="TextBox 81"/>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solidFill>
                    <a:schemeClr val="tx2"/>
                  </a:solidFill>
                  <a:latin typeface="微软雅黑" pitchFamily="34" charset="-122"/>
                  <a:ea typeface="微软雅黑" pitchFamily="34" charset="-122"/>
                </a:rPr>
                <a:t>WHEN</a:t>
              </a:r>
            </a:p>
            <a:p>
              <a:pPr algn="ctr"/>
              <a:r>
                <a:rPr lang="zh-CN" altLang="en-US" sz="2300" b="1" dirty="0">
                  <a:solidFill>
                    <a:schemeClr val="tx2"/>
                  </a:solidFill>
                  <a:latin typeface="微软雅黑" pitchFamily="34" charset="-122"/>
                  <a:ea typeface="微软雅黑" pitchFamily="34" charset="-122"/>
                </a:rPr>
                <a:t>？</a:t>
              </a:r>
            </a:p>
          </p:txBody>
        </p:sp>
      </p:grpSp>
      <p:grpSp>
        <p:nvGrpSpPr>
          <p:cNvPr id="28" name="组合 27"/>
          <p:cNvGrpSpPr/>
          <p:nvPr/>
        </p:nvGrpSpPr>
        <p:grpSpPr>
          <a:xfrm>
            <a:off x="4244865" y="3223220"/>
            <a:ext cx="1416242" cy="1349569"/>
            <a:chOff x="2243309" y="2112361"/>
            <a:chExt cx="997900" cy="950136"/>
          </a:xfrm>
        </p:grpSpPr>
        <p:grpSp>
          <p:nvGrpSpPr>
            <p:cNvPr id="29" name="组合 28"/>
            <p:cNvGrpSpPr/>
            <p:nvPr/>
          </p:nvGrpSpPr>
          <p:grpSpPr>
            <a:xfrm>
              <a:off x="2258730" y="2112361"/>
              <a:ext cx="950138" cy="950136"/>
              <a:chOff x="304800" y="673100"/>
              <a:chExt cx="4000500" cy="4000500"/>
            </a:xfrm>
            <a:effectLst>
              <a:outerShdw blurRad="444500" dist="254000" dir="8100000" algn="tr" rotWithShape="0">
                <a:prstClr val="black">
                  <a:alpha val="50000"/>
                </a:prstClr>
              </a:outerShdw>
            </a:effectLst>
          </p:grpSpPr>
          <p:sp>
            <p:nvSpPr>
              <p:cNvPr id="31" name="同心圆 30"/>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solidFill>
                    <a:schemeClr val="tx1"/>
                  </a:solidFill>
                  <a:latin typeface="微软雅黑" panose="020B0503020204020204" pitchFamily="34" charset="-122"/>
                  <a:ea typeface="微软雅黑" panose="020B0503020204020204" pitchFamily="34" charset="-122"/>
                </a:endParaRPr>
              </a:p>
            </p:txBody>
          </p:sp>
          <p:sp>
            <p:nvSpPr>
              <p:cNvPr id="32" name="椭圆 31"/>
              <p:cNvSpPr/>
              <p:nvPr/>
            </p:nvSpPr>
            <p:spPr>
              <a:xfrm>
                <a:off x="392113" y="760413"/>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b="1">
                  <a:latin typeface="微软雅黑" panose="020B0503020204020204" pitchFamily="34" charset="-122"/>
                  <a:ea typeface="微软雅黑" panose="020B0503020204020204" pitchFamily="34" charset="-122"/>
                </a:endParaRPr>
              </a:p>
            </p:txBody>
          </p:sp>
        </p:grpSp>
        <p:sp>
          <p:nvSpPr>
            <p:cNvPr id="30" name="TextBox 96"/>
            <p:cNvSpPr txBox="1"/>
            <p:nvPr/>
          </p:nvSpPr>
          <p:spPr>
            <a:xfrm>
              <a:off x="2243309" y="2384040"/>
              <a:ext cx="997900" cy="498372"/>
            </a:xfrm>
            <a:prstGeom prst="rect">
              <a:avLst/>
            </a:prstGeom>
            <a:noFill/>
          </p:spPr>
          <p:txBody>
            <a:bodyPr wrap="square" lIns="0" tIns="0" rIns="0" bIns="0" rtlCol="0">
              <a:spAutoFit/>
            </a:bodyPr>
            <a:lstStyle/>
            <a:p>
              <a:pPr algn="ctr"/>
              <a:r>
                <a:rPr lang="en-US" altLang="zh-CN" sz="2300" b="1" dirty="0" smtClean="0">
                  <a:latin typeface="微软雅黑" pitchFamily="34" charset="-122"/>
                  <a:ea typeface="微软雅黑" pitchFamily="34" charset="-122"/>
                </a:rPr>
                <a:t>WHAT</a:t>
              </a:r>
            </a:p>
            <a:p>
              <a:pPr algn="ctr"/>
              <a:r>
                <a:rPr lang="zh-CN" altLang="en-US" sz="2300" b="1" dirty="0">
                  <a:latin typeface="微软雅黑" pitchFamily="34" charset="-122"/>
                  <a:ea typeface="微软雅黑" pitchFamily="34" charset="-122"/>
                </a:rPr>
                <a:t>？</a:t>
              </a:r>
            </a:p>
          </p:txBody>
        </p:sp>
      </p:grpSp>
      <p:sp>
        <p:nvSpPr>
          <p:cNvPr id="33" name="TextBox 99"/>
          <p:cNvSpPr txBox="1"/>
          <p:nvPr/>
        </p:nvSpPr>
        <p:spPr>
          <a:xfrm>
            <a:off x="4276506" y="1594392"/>
            <a:ext cx="3942395" cy="831574"/>
          </a:xfrm>
          <a:prstGeom prst="rect">
            <a:avLst/>
          </a:prstGeom>
          <a:noFill/>
        </p:spPr>
        <p:txBody>
          <a:bodyPr wrap="square" lIns="91422" tIns="45711" rIns="91422" bIns="45711" rtlCol="0">
            <a:spAutoFit/>
          </a:bodyPr>
          <a:lstStyle/>
          <a:p>
            <a:r>
              <a:rPr lang="zh-CN" altLang="en-US" sz="4800" b="1" dirty="0" smtClean="0">
                <a:latin typeface="微软雅黑" panose="020B0503020204020204" pitchFamily="34" charset="-122"/>
                <a:ea typeface="微软雅黑" panose="020B0503020204020204" pitchFamily="34" charset="-122"/>
              </a:rPr>
              <a:t>欢迎大家提问</a:t>
            </a:r>
            <a:endParaRPr lang="en-US" sz="4800" b="1" dirty="0">
              <a:latin typeface="微软雅黑" panose="020B0503020204020204" pitchFamily="34" charset="-122"/>
              <a:ea typeface="微软雅黑" panose="020B0503020204020204" pitchFamily="34" charset="-122"/>
            </a:endParaRPr>
          </a:p>
        </p:txBody>
      </p:sp>
      <p:sp>
        <p:nvSpPr>
          <p:cNvPr id="34" name="Rectangle 53"/>
          <p:cNvSpPr/>
          <p:nvPr/>
        </p:nvSpPr>
        <p:spPr>
          <a:xfrm>
            <a:off x="4276512" y="2484960"/>
            <a:ext cx="4199274" cy="369314"/>
          </a:xfrm>
          <a:prstGeom prst="rect">
            <a:avLst/>
          </a:prstGeom>
          <a:noFill/>
        </p:spPr>
        <p:txBody>
          <a:bodyPr wrap="square" lIns="91422" tIns="45711" rIns="91422" bIns="45711">
            <a:spAutoFit/>
          </a:bodyPr>
          <a:lstStyle/>
          <a:p>
            <a:r>
              <a:rPr lang="zh-CN" altLang="en-US" dirty="0" smtClean="0">
                <a:solidFill>
                  <a:srgbClr val="3F3F3F"/>
                </a:solidFill>
                <a:latin typeface="微软雅黑" panose="020B0503020204020204" pitchFamily="34" charset="-122"/>
                <a:ea typeface="微软雅黑" panose="020B0503020204020204" pitchFamily="34" charset="-122"/>
              </a:rPr>
              <a:t>单击此处添加副标题或详细文本描述</a:t>
            </a:r>
            <a:endParaRPr lang="id-ID" dirty="0">
              <a:solidFill>
                <a:srgbClr val="3F3F3F"/>
              </a:solidFill>
              <a:latin typeface="微软雅黑" panose="020B0503020204020204" pitchFamily="34" charset="-122"/>
              <a:ea typeface="微软雅黑" panose="020B0503020204020204" pitchFamily="34" charset="-122"/>
            </a:endParaRPr>
          </a:p>
        </p:txBody>
      </p:sp>
      <p:sp>
        <p:nvSpPr>
          <p:cNvPr id="35" name="TextBox 101"/>
          <p:cNvSpPr txBox="1"/>
          <p:nvPr/>
        </p:nvSpPr>
        <p:spPr>
          <a:xfrm>
            <a:off x="4488716" y="5020245"/>
            <a:ext cx="4891910" cy="488467"/>
          </a:xfrm>
          <a:prstGeom prst="rect">
            <a:avLst/>
          </a:prstGeom>
          <a:noFill/>
        </p:spPr>
        <p:txBody>
          <a:bodyPr wrap="square" lIns="0" tIns="0" rIns="0" bIns="0" rtlCol="0">
            <a:spAutoFit/>
          </a:bodyPr>
          <a:lstStyle/>
          <a:p>
            <a:pPr algn="just">
              <a:lnSpc>
                <a:spcPts val="2000"/>
              </a:lnSpc>
            </a:pPr>
            <a:r>
              <a:rPr lang="zh-CN" altLang="en-US" sz="1300" dirty="0" smtClean="0">
                <a:solidFill>
                  <a:srgbClr val="3F3F3F"/>
                </a:solidFill>
                <a:latin typeface="微软雅黑" pitchFamily="34" charset="-122"/>
                <a:ea typeface="微软雅黑" pitchFamily="34" charset="-122"/>
              </a:rPr>
              <a:t>点击输入简要文字内容，文字内容需概括精炼，不用多余的文字修饰，言简意赅的说明分项内容</a:t>
            </a:r>
            <a:r>
              <a:rPr lang="en-US" altLang="zh-CN" sz="1300" dirty="0" smtClean="0">
                <a:solidFill>
                  <a:srgbClr val="3F3F3F"/>
                </a:solidFill>
                <a:latin typeface="微软雅黑" pitchFamily="34" charset="-122"/>
                <a:ea typeface="微软雅黑" pitchFamily="34" charset="-122"/>
              </a:rPr>
              <a:t>……</a:t>
            </a:r>
            <a:endParaRPr lang="en-US" altLang="zh-CN" sz="1300" dirty="0">
              <a:solidFill>
                <a:srgbClr val="3F3F3F"/>
              </a:solidFill>
              <a:latin typeface="微软雅黑" pitchFamily="34" charset="-122"/>
              <a:ea typeface="微软雅黑" pitchFamily="34" charset="-122"/>
            </a:endParaRPr>
          </a:p>
        </p:txBody>
      </p:sp>
      <p:pic>
        <p:nvPicPr>
          <p:cNvPr id="36" name="图片 35"/>
          <p:cNvPicPr>
            <a:picLocks noChangeAspect="1"/>
          </p:cNvPicPr>
          <p:nvPr/>
        </p:nvPicPr>
        <p:blipFill rotWithShape="1">
          <a:blip r:embed="rId3" cstate="print">
            <a:extLst>
              <a:ext uri="{28A0092B-C50C-407E-A947-70E740481C1C}">
                <a14:useLocalDpi xmlns:a14="http://schemas.microsoft.com/office/drawing/2010/main" val="0"/>
              </a:ext>
            </a:extLst>
          </a:blip>
          <a:srcRect l="10987" r="8780"/>
          <a:stretch/>
        </p:blipFill>
        <p:spPr>
          <a:xfrm>
            <a:off x="884931" y="1760888"/>
            <a:ext cx="2735552" cy="3636979"/>
          </a:xfrm>
          <a:prstGeom prst="rect">
            <a:avLst/>
          </a:prstGeom>
          <a:solidFill>
            <a:schemeClr val="accent5"/>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pic>
    </p:spTree>
    <p:extLst>
      <p:ext uri="{BB962C8B-B14F-4D97-AF65-F5344CB8AC3E}">
        <p14:creationId xmlns:p14="http://schemas.microsoft.com/office/powerpoint/2010/main" val="2944109386"/>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5"/>
          <p:cNvSpPr>
            <a:spLocks/>
          </p:cNvSpPr>
          <p:nvPr/>
        </p:nvSpPr>
        <p:spPr bwMode="auto">
          <a:xfrm rot="10800000" flipH="1">
            <a:off x="10384429" y="4904877"/>
            <a:ext cx="2336307" cy="2336400"/>
          </a:xfrm>
          <a:prstGeom prst="ellipse">
            <a:avLst/>
          </a:prstGeom>
          <a:gradFill>
            <a:gsLst>
              <a:gs pos="0">
                <a:schemeClr val="bg1">
                  <a:lumMod val="82000"/>
                </a:schemeClr>
              </a:gs>
              <a:gs pos="100000">
                <a:schemeClr val="bg1">
                  <a:lumMod val="88000"/>
                </a:schemeClr>
              </a:gs>
            </a:gsLst>
            <a:lin ang="18900000" scaled="1"/>
          </a:gradFill>
          <a:ln w="50800">
            <a:gradFill flip="none" rotWithShape="1">
              <a:gsLst>
                <a:gs pos="0">
                  <a:schemeClr val="bg1">
                    <a:alpha val="0"/>
                  </a:schemeClr>
                </a:gs>
                <a:gs pos="100000">
                  <a:schemeClr val="bg1"/>
                </a:gs>
              </a:gsLst>
              <a:lin ang="18900000" scaled="1"/>
              <a:tileRect/>
            </a:gradFill>
          </a:ln>
          <a:effectLst>
            <a:innerShdw blurRad="190500" dist="63500" dir="8100000">
              <a:prstClr val="black">
                <a:alpha val="30000"/>
              </a:prstClr>
            </a:innerShdw>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latin typeface="+mn-lt"/>
              <a:ea typeface="+mn-ea"/>
            </a:endParaRPr>
          </a:p>
        </p:txBody>
      </p:sp>
      <p:sp>
        <p:nvSpPr>
          <p:cNvPr id="10" name="矩形 9"/>
          <p:cNvSpPr/>
          <p:nvPr/>
        </p:nvSpPr>
        <p:spPr>
          <a:xfrm>
            <a:off x="0" y="748601"/>
            <a:ext cx="12192000" cy="3213675"/>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17"/>
          <p:cNvSpPr txBox="1"/>
          <p:nvPr/>
        </p:nvSpPr>
        <p:spPr>
          <a:xfrm>
            <a:off x="1127449" y="4221088"/>
            <a:ext cx="8568951" cy="1384995"/>
          </a:xfrm>
          <a:prstGeom prst="rect">
            <a:avLst/>
          </a:prstGeom>
          <a:noFill/>
          <a:ln>
            <a:noFill/>
          </a:ln>
        </p:spPr>
        <p:txBody>
          <a:bodyPr wrap="square" lIns="0" tIns="0" rIns="0" bIns="0">
            <a:spAutoFit/>
          </a:bodyPr>
          <a:lstStyle>
            <a:defPPr>
              <a:defRPr lang="zh-CN"/>
            </a:defPPr>
            <a:lvl1pPr algn="ctr">
              <a:defRPr sz="1400">
                <a:solidFill>
                  <a:schemeClr val="bg1"/>
                </a:solidFill>
                <a:latin typeface="Verdana" pitchFamily="34" charset="0"/>
                <a:ea typeface="微软雅黑" pitchFamily="34" charset="-122"/>
              </a:defRPr>
            </a:lvl1pPr>
          </a:lstStyle>
          <a:p>
            <a:pPr algn="l">
              <a:lnSpc>
                <a:spcPct val="125000"/>
              </a:lnSpc>
              <a:spcBef>
                <a:spcPts val="1500"/>
              </a:spcBef>
            </a:pPr>
            <a:r>
              <a:rPr lang="en-US" altLang="zh-CN" sz="1800" dirty="0">
                <a:solidFill>
                  <a:srgbClr val="3F3F3F"/>
                </a:solidFill>
                <a:latin typeface="微软雅黑" panose="020B0503020204020204" pitchFamily="34" charset="-122"/>
                <a:cs typeface="Lato Light" charset="0"/>
                <a:sym typeface="Lato Light" charset="0"/>
              </a:rPr>
              <a:t>2017</a:t>
            </a:r>
            <a:r>
              <a:rPr lang="zh-CN" altLang="en-US" sz="1800" dirty="0">
                <a:solidFill>
                  <a:srgbClr val="3F3F3F"/>
                </a:solidFill>
                <a:latin typeface="微软雅黑" panose="020B0503020204020204" pitchFamily="34" charset="-122"/>
                <a:cs typeface="Lato Light" charset="0"/>
                <a:sym typeface="Lato Light" charset="0"/>
              </a:rPr>
              <a:t>年是公司销量最高的一年，各项工作均得到了前所未有的长进，综合实力大大增强，这是全体员工和各级领导团结拼搏，全身心的投入，付出的心血和汗水的结果，更重要的是集团公司有一支求真务实，锐意进取，着力开拓的销售团队，对公司高速发展作出了不可磨灭的贡献。</a:t>
            </a:r>
          </a:p>
        </p:txBody>
      </p:sp>
      <p:sp>
        <p:nvSpPr>
          <p:cNvPr id="12" name="Freeform 5"/>
          <p:cNvSpPr>
            <a:spLocks/>
          </p:cNvSpPr>
          <p:nvPr/>
        </p:nvSpPr>
        <p:spPr bwMode="auto">
          <a:xfrm>
            <a:off x="-103444" y="303460"/>
            <a:ext cx="889058" cy="890282"/>
          </a:xfrm>
          <a:prstGeom prst="ellipse">
            <a:avLst/>
          </a:prstGeom>
          <a:gradFill flip="none" rotWithShape="1">
            <a:gsLst>
              <a:gs pos="100000">
                <a:schemeClr val="accent3"/>
              </a:gs>
              <a:gs pos="0">
                <a:schemeClr val="accent3">
                  <a:lumMod val="75000"/>
                </a:schemeClr>
              </a:gs>
            </a:gsLst>
            <a:lin ang="18900000" scaled="0"/>
            <a:tileRect/>
          </a:gradFill>
          <a:ln w="25400">
            <a:gradFill flip="none" rotWithShape="1">
              <a:gsLst>
                <a:gs pos="0">
                  <a:schemeClr val="accent3"/>
                </a:gs>
                <a:gs pos="100000">
                  <a:schemeClr val="accent3">
                    <a:lumMod val="75000"/>
                  </a:schemeClr>
                </a:gs>
              </a:gsLst>
              <a:lin ang="18900000" scaled="0"/>
              <a:tileRect/>
            </a:gradFill>
          </a:ln>
          <a:effectLst>
            <a:outerShdw blurRad="381000" dist="1524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charset="-122"/>
            </a:endParaRPr>
          </a:p>
        </p:txBody>
      </p:sp>
      <p:sp>
        <p:nvSpPr>
          <p:cNvPr id="13" name="Freeform 5"/>
          <p:cNvSpPr>
            <a:spLocks/>
          </p:cNvSpPr>
          <p:nvPr/>
        </p:nvSpPr>
        <p:spPr bwMode="auto">
          <a:xfrm rot="10800000">
            <a:off x="2514792" y="218492"/>
            <a:ext cx="442875" cy="442800"/>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rot="10800000">
            <a:off x="10845800" y="4892856"/>
            <a:ext cx="1586904" cy="1587600"/>
          </a:xfrm>
          <a:prstGeom prst="ellipse">
            <a:avLst/>
          </a:prstGeom>
          <a:gradFill flip="none" rotWithShape="1">
            <a:gsLst>
              <a:gs pos="0">
                <a:schemeClr val="tx1"/>
              </a:gs>
              <a:gs pos="100000">
                <a:schemeClr val="tx1">
                  <a:lumMod val="50000"/>
                </a:schemeClr>
              </a:gs>
            </a:gsLst>
            <a:lin ang="2700000" scaled="1"/>
            <a:tileRect/>
          </a:gradFill>
          <a:ln w="2540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5" name="Freeform 5"/>
          <p:cNvSpPr>
            <a:spLocks/>
          </p:cNvSpPr>
          <p:nvPr/>
        </p:nvSpPr>
        <p:spPr bwMode="auto">
          <a:xfrm>
            <a:off x="11099630" y="3764820"/>
            <a:ext cx="727200" cy="727565"/>
          </a:xfrm>
          <a:prstGeom prst="ellipse">
            <a:avLst/>
          </a:prstGeom>
          <a:gradFill flip="none" rotWithShape="1">
            <a:gsLst>
              <a:gs pos="100000">
                <a:schemeClr val="accent2"/>
              </a:gs>
              <a:gs pos="0">
                <a:schemeClr val="accent2">
                  <a:lumMod val="75000"/>
                </a:schemeClr>
              </a:gs>
            </a:gsLst>
            <a:lin ang="18900000" scaled="0"/>
            <a:tileRect/>
          </a:gradFill>
          <a:ln w="25400">
            <a:gradFill flip="none" rotWithShape="1">
              <a:gsLst>
                <a:gs pos="0">
                  <a:schemeClr val="accent2"/>
                </a:gs>
                <a:gs pos="100000">
                  <a:schemeClr val="accent2">
                    <a:lumMod val="75000"/>
                  </a:schemeClr>
                </a:gs>
              </a:gsLst>
              <a:lin ang="18900000" scaled="0"/>
              <a:tileRect/>
            </a:gradFill>
          </a:ln>
          <a:effectLst>
            <a:outerShdw blurRad="381000" dist="127000" dir="2700000" algn="tl" rotWithShape="0">
              <a:prstClr val="black">
                <a:alpha val="35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5"/>
          <p:cNvSpPr>
            <a:spLocks/>
          </p:cNvSpPr>
          <p:nvPr/>
        </p:nvSpPr>
        <p:spPr bwMode="auto">
          <a:xfrm rot="10800000">
            <a:off x="10258786" y="6150875"/>
            <a:ext cx="486000" cy="485746"/>
          </a:xfrm>
          <a:prstGeom prst="ellipse">
            <a:avLst/>
          </a:prstGeom>
          <a:gradFill flip="none" rotWithShape="1">
            <a:gsLst>
              <a:gs pos="0">
                <a:schemeClr val="accent5"/>
              </a:gs>
              <a:gs pos="100000">
                <a:schemeClr val="accent5">
                  <a:lumMod val="75000"/>
                </a:schemeClr>
              </a:gs>
            </a:gsLst>
            <a:lin ang="2700000" scaled="1"/>
            <a:tileRect/>
          </a:gradFill>
          <a:ln w="25400">
            <a:gradFill flip="none" rotWithShape="1">
              <a:gsLst>
                <a:gs pos="0">
                  <a:schemeClr val="accent5">
                    <a:lumMod val="75000"/>
                  </a:schemeClr>
                </a:gs>
                <a:gs pos="100000">
                  <a:schemeClr val="accent5"/>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5"/>
          <p:cNvSpPr>
            <a:spLocks/>
          </p:cNvSpPr>
          <p:nvPr/>
        </p:nvSpPr>
        <p:spPr bwMode="auto">
          <a:xfrm rot="10800000">
            <a:off x="417668" y="382595"/>
            <a:ext cx="2122332" cy="2122828"/>
          </a:xfrm>
          <a:prstGeom prst="ellipse">
            <a:avLst/>
          </a:prstGeom>
          <a:gradFill flip="none" rotWithShape="1">
            <a:gsLst>
              <a:gs pos="0">
                <a:schemeClr val="bg1"/>
              </a:gs>
              <a:gs pos="100000">
                <a:srgbClr val="D9D9D9"/>
              </a:gs>
            </a:gsLst>
            <a:lin ang="2700000" scaled="1"/>
            <a:tileRect/>
          </a:gradFill>
          <a:ln w="31750">
            <a:gradFill flip="none" rotWithShape="1">
              <a:gsLst>
                <a:gs pos="29000">
                  <a:srgbClr val="E0E0E0"/>
                </a:gs>
                <a:gs pos="0">
                  <a:srgbClr val="999999"/>
                </a:gs>
                <a:gs pos="83000">
                  <a:schemeClr val="bg1"/>
                </a:gs>
              </a:gsLst>
              <a:lin ang="2700000" scaled="1"/>
              <a:tileRect/>
            </a:gradFill>
          </a:ln>
          <a:effectLst>
            <a:outerShdw blurRad="355600" dist="88900" dir="2700000" algn="tl" rotWithShape="0">
              <a:prstClr val="black">
                <a:alpha val="28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5"/>
          <p:cNvSpPr>
            <a:spLocks/>
          </p:cNvSpPr>
          <p:nvPr/>
        </p:nvSpPr>
        <p:spPr bwMode="auto">
          <a:xfrm rot="10800000">
            <a:off x="613056" y="593147"/>
            <a:ext cx="1731554" cy="1732044"/>
          </a:xfrm>
          <a:prstGeom prst="ellipse">
            <a:avLst/>
          </a:prstGeom>
          <a:gradFill flip="none" rotWithShape="1">
            <a:gsLst>
              <a:gs pos="0">
                <a:schemeClr val="tx1"/>
              </a:gs>
              <a:gs pos="100000">
                <a:schemeClr val="tx1">
                  <a:lumMod val="50000"/>
                </a:schemeClr>
              </a:gs>
            </a:gsLst>
            <a:lin ang="2700000" scaled="1"/>
            <a:tileRect/>
          </a:gradFill>
          <a:ln w="31750">
            <a:gradFill flip="none" rotWithShape="1">
              <a:gsLst>
                <a:gs pos="0">
                  <a:schemeClr val="accent1">
                    <a:lumMod val="75000"/>
                  </a:schemeClr>
                </a:gs>
                <a:gs pos="100000">
                  <a:schemeClr val="accent1"/>
                </a:gs>
              </a:gsLst>
              <a:lin ang="2700000" scaled="1"/>
              <a:tileRect/>
            </a:gradFill>
          </a:ln>
          <a:effectLst>
            <a:outerShdw blurRad="254000" dist="114300" dir="2700000" algn="tl" rotWithShape="0">
              <a:prstClr val="black">
                <a:alpha val="25000"/>
              </a:prst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TextBox 4"/>
          <p:cNvSpPr txBox="1"/>
          <p:nvPr/>
        </p:nvSpPr>
        <p:spPr>
          <a:xfrm>
            <a:off x="758752" y="1182170"/>
            <a:ext cx="1440160" cy="553998"/>
          </a:xfrm>
          <a:prstGeom prst="rect">
            <a:avLst/>
          </a:prstGeom>
          <a:noFill/>
        </p:spPr>
        <p:txBody>
          <a:bodyPr wrap="square" lIns="0" tIns="0" rIns="0" bIns="0" rtlCol="0">
            <a:spAutoFit/>
          </a:bodyPr>
          <a:lstStyle/>
          <a:p>
            <a:r>
              <a:rPr lang="zh-CN" altLang="en-US" sz="3600" b="1" dirty="0">
                <a:solidFill>
                  <a:schemeClr val="bg1"/>
                </a:solidFill>
                <a:latin typeface="微软雅黑" pitchFamily="34" charset="-122"/>
                <a:ea typeface="微软雅黑" pitchFamily="34" charset="-122"/>
              </a:rPr>
              <a:t>结束语</a:t>
            </a:r>
            <a:endParaRPr lang="zh-CN" altLang="en-US" sz="3600" spc="400" dirty="0">
              <a:solidFill>
                <a:schemeClr val="bg1"/>
              </a:solidFill>
              <a:latin typeface="微软雅黑" pitchFamily="34" charset="-122"/>
              <a:ea typeface="微软雅黑" pitchFamily="34" charset="-122"/>
            </a:endParaRPr>
          </a:p>
        </p:txBody>
      </p:sp>
      <p:sp>
        <p:nvSpPr>
          <p:cNvPr id="20" name="TextBox 39"/>
          <p:cNvSpPr txBox="1"/>
          <p:nvPr/>
        </p:nvSpPr>
        <p:spPr>
          <a:xfrm>
            <a:off x="1127449" y="5805264"/>
            <a:ext cx="5264342" cy="574366"/>
          </a:xfrm>
          <a:prstGeom prst="rect">
            <a:avLst/>
          </a:prstGeom>
          <a:noFill/>
        </p:spPr>
        <p:txBody>
          <a:bodyPr wrap="none" lIns="0" tIns="0" rIns="0" bIns="0" rtlCol="0">
            <a:spAutoFit/>
          </a:bodyPr>
          <a:lstStyle/>
          <a:p>
            <a:r>
              <a:rPr lang="zh-CN" altLang="en-US" sz="3699" b="1" dirty="0">
                <a:latin typeface="微软雅黑" pitchFamily="34" charset="-122"/>
                <a:ea typeface="微软雅黑" pitchFamily="34" charset="-122"/>
              </a:rPr>
              <a:t>为梦想，我们携手共进！</a:t>
            </a:r>
            <a:endParaRPr lang="en-US" altLang="zh-CN" sz="3699" b="1" dirty="0">
              <a:latin typeface="微软雅黑" pitchFamily="34" charset="-122"/>
              <a:ea typeface="微软雅黑" pitchFamily="34" charset="-122"/>
            </a:endParaRPr>
          </a:p>
        </p:txBody>
      </p:sp>
    </p:spTree>
    <p:extLst>
      <p:ext uri="{BB962C8B-B14F-4D97-AF65-F5344CB8AC3E}">
        <p14:creationId xmlns:p14="http://schemas.microsoft.com/office/powerpoint/2010/main" val="129712064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p:cNvPicPr>
          <p:nvPr/>
        </p:nvPicPr>
        <p:blipFill>
          <a:blip r:embed="rId3">
            <a:extLst>
              <a:ext uri="{28A0092B-C50C-407E-A947-70E740481C1C}">
                <a14:useLocalDpi xmlns:a14="http://schemas.microsoft.com/office/drawing/2010/main" val="0"/>
              </a:ext>
            </a:extLst>
          </a:blip>
          <a:stretch>
            <a:fillRect/>
          </a:stretch>
        </p:blipFill>
        <p:spPr>
          <a:xfrm>
            <a:off x="-7691" y="893"/>
            <a:ext cx="12204204" cy="6892205"/>
          </a:xfrm>
          <a:prstGeom prst="rect">
            <a:avLst/>
          </a:prstGeom>
        </p:spPr>
      </p:pic>
      <p:sp>
        <p:nvSpPr>
          <p:cNvPr id="3" name="矩形 2"/>
          <p:cNvSpPr/>
          <p:nvPr/>
        </p:nvSpPr>
        <p:spPr>
          <a:xfrm>
            <a:off x="-7691" y="0"/>
            <a:ext cx="12218817" cy="6892205"/>
          </a:xfrm>
          <a:prstGeom prst="rect">
            <a:avLst/>
          </a:prstGeom>
          <a:solidFill>
            <a:schemeClr val="tx2">
              <a:alpha val="7176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endParaRPr>
          </a:p>
        </p:txBody>
      </p:sp>
      <p:sp>
        <p:nvSpPr>
          <p:cNvPr id="4" name="Rounded Rectangle 1"/>
          <p:cNvSpPr/>
          <p:nvPr/>
        </p:nvSpPr>
        <p:spPr>
          <a:xfrm>
            <a:off x="8479662" y="1432142"/>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5" name="Subtitle 2"/>
          <p:cNvSpPr txBox="1">
            <a:spLocks/>
          </p:cNvSpPr>
          <p:nvPr/>
        </p:nvSpPr>
        <p:spPr>
          <a:xfrm>
            <a:off x="9282778" y="1641602"/>
            <a:ext cx="2953128"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sz="1600" b="1" dirty="0">
                <a:solidFill>
                  <a:schemeClr val="bg1"/>
                </a:solidFill>
                <a:latin typeface="微软雅黑" panose="020B0503020204020204" pitchFamily="34" charset="-122"/>
                <a:ea typeface="微软雅黑" panose="020B0503020204020204" pitchFamily="34" charset="-122"/>
              </a:rPr>
              <a:t>+000 123 456 7890 </a:t>
            </a:r>
            <a:endParaRPr lang="en-US" sz="1500" b="1" dirty="0">
              <a:solidFill>
                <a:schemeClr val="bg1"/>
              </a:solidFill>
              <a:latin typeface="微软雅黑" panose="020B0503020204020204" pitchFamily="34" charset="-122"/>
              <a:ea typeface="微软雅黑" panose="020B0503020204020204" pitchFamily="34" charset="-122"/>
            </a:endParaRPr>
          </a:p>
        </p:txBody>
      </p:sp>
      <p:sp>
        <p:nvSpPr>
          <p:cNvPr id="6" name="Rounded Rectangle 1"/>
          <p:cNvSpPr/>
          <p:nvPr/>
        </p:nvSpPr>
        <p:spPr>
          <a:xfrm>
            <a:off x="8479662" y="2476841"/>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7" name="Subtitle 2"/>
          <p:cNvSpPr txBox="1">
            <a:spLocks/>
          </p:cNvSpPr>
          <p:nvPr/>
        </p:nvSpPr>
        <p:spPr>
          <a:xfrm>
            <a:off x="9282778" y="2686301"/>
            <a:ext cx="2953128"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altLang="zh-CN" sz="1600" b="1" dirty="0" smtClean="0">
                <a:solidFill>
                  <a:schemeClr val="bg1"/>
                </a:solidFill>
                <a:latin typeface="微软雅黑" panose="020B0503020204020204" pitchFamily="34" charset="-122"/>
                <a:ea typeface="微软雅黑" panose="020B0503020204020204" pitchFamily="34" charset="-122"/>
              </a:rPr>
              <a:t>www.xxxxxx.com</a:t>
            </a:r>
            <a:endParaRPr lang="en-US" altLang="zh-CN" sz="1500" b="1" dirty="0">
              <a:solidFill>
                <a:schemeClr val="bg1"/>
              </a:solidFill>
              <a:latin typeface="微软雅黑" panose="020B0503020204020204" pitchFamily="34" charset="-122"/>
              <a:ea typeface="微软雅黑" panose="020B0503020204020204" pitchFamily="34" charset="-122"/>
            </a:endParaRPr>
          </a:p>
        </p:txBody>
      </p:sp>
      <p:sp>
        <p:nvSpPr>
          <p:cNvPr id="8" name="Rounded Rectangle 1"/>
          <p:cNvSpPr/>
          <p:nvPr/>
        </p:nvSpPr>
        <p:spPr>
          <a:xfrm>
            <a:off x="8479662" y="3500339"/>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1"/>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sp>
        <p:nvSpPr>
          <p:cNvPr id="9" name="Rounded Rectangle 1"/>
          <p:cNvSpPr/>
          <p:nvPr/>
        </p:nvSpPr>
        <p:spPr>
          <a:xfrm>
            <a:off x="8479662" y="4539371"/>
            <a:ext cx="3756240" cy="813060"/>
          </a:xfrm>
          <a:custGeom>
            <a:avLst/>
            <a:gdLst/>
            <a:ahLst/>
            <a:cxnLst/>
            <a:rect l="l" t="t" r="r" b="b"/>
            <a:pathLst>
              <a:path w="2818280" h="609531">
                <a:moveTo>
                  <a:pt x="2818280" y="0"/>
                </a:moveTo>
                <a:lnTo>
                  <a:pt x="2818280" y="598951"/>
                </a:lnTo>
                <a:lnTo>
                  <a:pt x="299453" y="609531"/>
                </a:lnTo>
                <a:cubicBezTo>
                  <a:pt x="134070" y="609531"/>
                  <a:pt x="0" y="475462"/>
                  <a:pt x="0" y="310078"/>
                </a:cubicBezTo>
                <a:cubicBezTo>
                  <a:pt x="0" y="144695"/>
                  <a:pt x="134070" y="10625"/>
                  <a:pt x="299453" y="10625"/>
                </a:cubicBezTo>
                <a:close/>
              </a:path>
            </a:pathLst>
          </a:custGeom>
          <a:solidFill>
            <a:schemeClr val="tx2"/>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p:spPr>
        <p:style>
          <a:lnRef idx="2">
            <a:schemeClr val="accent6">
              <a:shade val="50000"/>
            </a:schemeClr>
          </a:lnRef>
          <a:fillRef idx="1">
            <a:schemeClr val="accent6"/>
          </a:fillRef>
          <a:effectRef idx="0">
            <a:schemeClr val="accent6"/>
          </a:effectRef>
          <a:fontRef idx="minor">
            <a:schemeClr val="lt1"/>
          </a:fontRef>
        </p:style>
        <p:txBody>
          <a:bodyPr lIns="121865" tIns="60932" rIns="121865" bIns="60932" rtlCol="0" anchor="ctr"/>
          <a:lstStyle/>
          <a:p>
            <a:pPr algn="ctr"/>
            <a:endParaRPr lang="en-US">
              <a:latin typeface="微软雅黑" panose="020B0503020204020204" pitchFamily="34" charset="-122"/>
              <a:ea typeface="微软雅黑" panose="020B0503020204020204" pitchFamily="34" charset="-122"/>
            </a:endParaRPr>
          </a:p>
        </p:txBody>
      </p:sp>
      <p:pic>
        <p:nvPicPr>
          <p:cNvPr id="10" name="Picture 4" descr="C:\Users\shark\Downloads\1393263116_globe.png"/>
          <p:cNvPicPr>
            <a:picLocks noChangeAspect="1" noChangeArrowheads="1"/>
          </p:cNvPicPr>
          <p:nvPr/>
        </p:nvPicPr>
        <p:blipFill>
          <a:blip r:embed="rId4"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740376" y="2646673"/>
            <a:ext cx="473007" cy="47339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5" descr="C:\Users\shark\Downloads\1393263131_phone1.png"/>
          <p:cNvPicPr>
            <a:picLocks noChangeAspect="1" noChangeArrowheads="1"/>
          </p:cNvPicPr>
          <p:nvPr/>
        </p:nvPicPr>
        <p:blipFill>
          <a:blip r:embed="rId5"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740376" y="1601973"/>
            <a:ext cx="473007" cy="47339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7" descr="C:\Users\shark\Downloads\1393263032_icon-ios7-location-outline.png"/>
          <p:cNvPicPr>
            <a:picLocks noChangeAspect="1" noChangeArrowheads="1"/>
          </p:cNvPicPr>
          <p:nvPr/>
        </p:nvPicPr>
        <p:blipFill>
          <a:blip r:embed="rId6" cstate="print">
            <a:extLst>
              <a:ext uri="{BEBA8EAE-BF5A-486C-A8C5-ECC9F3942E4B}">
                <a14:imgProps xmlns:a14="http://schemas.microsoft.com/office/drawing/2010/main">
                  <a14:imgLayer>
                    <a14:imgEffect>
                      <a14:brightnessContrast bright="100000"/>
                    </a14:imgEffect>
                  </a14:imgLayer>
                </a14:imgProps>
              </a:ext>
              <a:ext uri="{28A0092B-C50C-407E-A947-70E740481C1C}">
                <a14:useLocalDpi xmlns:a14="http://schemas.microsoft.com/office/drawing/2010/main" val="0"/>
              </a:ext>
            </a:extLst>
          </a:blip>
          <a:srcRect/>
          <a:stretch>
            <a:fillRect/>
          </a:stretch>
        </p:blipFill>
        <p:spPr bwMode="auto">
          <a:xfrm>
            <a:off x="8670986" y="3600725"/>
            <a:ext cx="611789" cy="612294"/>
          </a:xfrm>
          <a:prstGeom prst="rect">
            <a:avLst/>
          </a:prstGeom>
          <a:noFill/>
          <a:extLst>
            <a:ext uri="{909E8E84-426E-40DD-AFC4-6F175D3DCCD1}">
              <a14:hiddenFill xmlns:a14="http://schemas.microsoft.com/office/drawing/2010/main">
                <a:solidFill>
                  <a:srgbClr val="FFFFFF"/>
                </a:solidFill>
              </a14:hiddenFill>
            </a:ext>
          </a:extLst>
        </p:spPr>
      </p:pic>
      <p:sp>
        <p:nvSpPr>
          <p:cNvPr id="13" name="Subtitle 2"/>
          <p:cNvSpPr txBox="1">
            <a:spLocks/>
          </p:cNvSpPr>
          <p:nvPr/>
        </p:nvSpPr>
        <p:spPr>
          <a:xfrm>
            <a:off x="9282774" y="3709799"/>
            <a:ext cx="2938785"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zh-CN" altLang="en-US" sz="1500" b="1" dirty="0">
                <a:solidFill>
                  <a:schemeClr val="bg1"/>
                </a:solidFill>
                <a:latin typeface="微软雅黑" panose="020B0503020204020204" pitchFamily="34" charset="-122"/>
                <a:ea typeface="微软雅黑" panose="020B0503020204020204" pitchFamily="34" charset="-122"/>
              </a:rPr>
              <a:t>公司</a:t>
            </a:r>
            <a:r>
              <a:rPr lang="zh-CN" altLang="en-US" sz="1500" b="1" dirty="0" smtClean="0">
                <a:solidFill>
                  <a:schemeClr val="bg1"/>
                </a:solidFill>
                <a:latin typeface="微软雅黑" panose="020B0503020204020204" pitchFamily="34" charset="-122"/>
                <a:ea typeface="微软雅黑" panose="020B0503020204020204" pitchFamily="34" charset="-122"/>
              </a:rPr>
              <a:t>地址：</a:t>
            </a:r>
            <a:r>
              <a:rPr lang="en-US" altLang="zh-CN" sz="1600" b="1" dirty="0" err="1">
                <a:solidFill>
                  <a:schemeClr val="bg1"/>
                </a:solidFill>
                <a:latin typeface="微软雅黑" panose="020B0503020204020204" pitchFamily="34" charset="-122"/>
                <a:ea typeface="微软雅黑" panose="020B0503020204020204" pitchFamily="34" charset="-122"/>
              </a:rPr>
              <a:t>xxxxxxxxxx</a:t>
            </a:r>
            <a:endParaRPr lang="en-US" sz="1500" b="1" dirty="0">
              <a:solidFill>
                <a:schemeClr val="bg1"/>
              </a:solidFill>
              <a:latin typeface="微软雅黑" panose="020B0503020204020204" pitchFamily="34" charset="-122"/>
              <a:ea typeface="微软雅黑" panose="020B0503020204020204" pitchFamily="34" charset="-122"/>
            </a:endParaRPr>
          </a:p>
        </p:txBody>
      </p:sp>
      <p:sp>
        <p:nvSpPr>
          <p:cNvPr id="14" name="Subtitle 2"/>
          <p:cNvSpPr txBox="1">
            <a:spLocks/>
          </p:cNvSpPr>
          <p:nvPr/>
        </p:nvSpPr>
        <p:spPr>
          <a:xfrm>
            <a:off x="9282775" y="4748828"/>
            <a:ext cx="2904467" cy="394139"/>
          </a:xfrm>
          <a:prstGeom prst="rect">
            <a:avLst/>
          </a:prstGeom>
        </p:spPr>
        <p:txBody>
          <a:bodyPr vert="horz" lIns="121865" tIns="60932" rIns="121865" bIns="60932"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a:lnSpc>
                <a:spcPct val="120000"/>
              </a:lnSpc>
            </a:pPr>
            <a:r>
              <a:rPr lang="en-US" altLang="zh-CN" sz="1600" b="1" dirty="0" smtClean="0">
                <a:solidFill>
                  <a:schemeClr val="bg1"/>
                </a:solidFill>
                <a:latin typeface="微软雅黑" panose="020B0503020204020204" pitchFamily="34" charset="-122"/>
                <a:ea typeface="微软雅黑" panose="020B0503020204020204" pitchFamily="34" charset="-122"/>
              </a:rPr>
              <a:t>xxxxxxxxxx@163.com</a:t>
            </a:r>
            <a:endParaRPr lang="en-US" sz="1600" b="1" dirty="0">
              <a:solidFill>
                <a:schemeClr val="bg1"/>
              </a:solidFill>
              <a:latin typeface="微软雅黑" panose="020B0503020204020204" pitchFamily="34" charset="-122"/>
              <a:ea typeface="微软雅黑" panose="020B0503020204020204" pitchFamily="34" charset="-122"/>
            </a:endParaRPr>
          </a:p>
        </p:txBody>
      </p:sp>
      <p:pic>
        <p:nvPicPr>
          <p:cNvPr id="15" name="Picture 2" descr="C:\Users\shark\Downloads\1393535911_Streamline-58.png"/>
          <p:cNvPicPr>
            <a:picLocks noChangeAspect="1" noChangeArrowheads="1"/>
          </p:cNvPicPr>
          <p:nvPr/>
        </p:nvPicPr>
        <p:blipFill>
          <a:blip r:embed="rId7" cstate="print">
            <a:extLst>
              <a:ext uri="{BEBA8EAE-BF5A-486C-A8C5-ECC9F3942E4B}">
                <a14:imgProps xmlns:a14="http://schemas.microsoft.com/office/drawing/2010/main">
                  <a14:imgLayer>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8754618" y="4723453"/>
            <a:ext cx="444522" cy="4448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147910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custDataLst>
              <p:tags r:id="rId1"/>
            </p:custDataLst>
          </p:nvPr>
        </p:nvSpPr>
        <p:spPr>
          <a:xfrm>
            <a:off x="5096136" y="4011382"/>
            <a:ext cx="2147328" cy="452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作者</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rPr>
              <a:t>：代用名</a:t>
            </a:r>
            <a:endParaRPr lang="zh-CN" altLang="en-US" sz="16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 name="矩形 2"/>
          <p:cNvSpPr/>
          <p:nvPr>
            <p:custDataLst>
              <p:tags r:id="rId2"/>
            </p:custDataLst>
          </p:nvPr>
        </p:nvSpPr>
        <p:spPr>
          <a:xfrm>
            <a:off x="4591441" y="4394518"/>
            <a:ext cx="3156716"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zh-CN" altLang="en-US" sz="1600" dirty="0">
                <a:solidFill>
                  <a:schemeClr val="bg1">
                    <a:lumMod val="50000"/>
                  </a:schemeClr>
                </a:solidFill>
                <a:latin typeface="微软雅黑" panose="020B0503020204020204" pitchFamily="34" charset="-122"/>
                <a:ea typeface="微软雅黑" panose="020B0503020204020204" pitchFamily="34" charset="-122"/>
              </a:rPr>
              <a:t>中国农村信用社</a:t>
            </a:r>
          </a:p>
        </p:txBody>
      </p:sp>
      <p:grpSp>
        <p:nvGrpSpPr>
          <p:cNvPr id="4" name="组合 3"/>
          <p:cNvGrpSpPr/>
          <p:nvPr/>
        </p:nvGrpSpPr>
        <p:grpSpPr>
          <a:xfrm>
            <a:off x="3770805" y="4256271"/>
            <a:ext cx="1641273" cy="45707"/>
            <a:chOff x="3060700" y="4724400"/>
            <a:chExt cx="5955507" cy="31432"/>
          </a:xfrm>
        </p:grpSpPr>
        <p:cxnSp>
          <p:nvCxnSpPr>
            <p:cNvPr id="5" name="直接连接符 4"/>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grpSp>
        <p:nvGrpSpPr>
          <p:cNvPr id="7" name="组合 6"/>
          <p:cNvGrpSpPr/>
          <p:nvPr/>
        </p:nvGrpSpPr>
        <p:grpSpPr>
          <a:xfrm>
            <a:off x="6927521" y="4237543"/>
            <a:ext cx="1641273" cy="45707"/>
            <a:chOff x="3060700" y="4724400"/>
            <a:chExt cx="5955507" cy="31432"/>
          </a:xfrm>
        </p:grpSpPr>
        <p:cxnSp>
          <p:nvCxnSpPr>
            <p:cNvPr id="8" name="直接连接符 7"/>
            <p:cNvCxnSpPr/>
            <p:nvPr/>
          </p:nvCxnSpPr>
          <p:spPr>
            <a:xfrm>
              <a:off x="3060700" y="4724400"/>
              <a:ext cx="5955507" cy="0"/>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3060700" y="4755832"/>
              <a:ext cx="5955507"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0" name="矩形 9"/>
          <p:cNvSpPr/>
          <p:nvPr>
            <p:custDataLst>
              <p:tags r:id="rId3"/>
            </p:custDataLst>
          </p:nvPr>
        </p:nvSpPr>
        <p:spPr>
          <a:xfrm>
            <a:off x="4592640" y="4771183"/>
            <a:ext cx="3156716" cy="3355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lnSpc>
                <a:spcPct val="130000"/>
              </a:lnSpc>
              <a:defRPr/>
            </a:pPr>
            <a:r>
              <a:rPr lang="en-US" altLang="zh-CN" sz="1600" dirty="0" smtClean="0">
                <a:solidFill>
                  <a:schemeClr val="bg1">
                    <a:lumMod val="50000"/>
                  </a:schemeClr>
                </a:solidFill>
                <a:latin typeface="微软雅黑" panose="020B0503020204020204" pitchFamily="34" charset="-122"/>
                <a:ea typeface="微软雅黑" panose="020B0503020204020204" pitchFamily="34" charset="-122"/>
              </a:rPr>
              <a:t>2017-09-18</a:t>
            </a:r>
            <a:endParaRPr lang="en-US" altLang="zh-CN" sz="16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11" name="组合 10"/>
          <p:cNvGrpSpPr/>
          <p:nvPr/>
        </p:nvGrpSpPr>
        <p:grpSpPr>
          <a:xfrm>
            <a:off x="3271305" y="2085686"/>
            <a:ext cx="1595610" cy="1596187"/>
            <a:chOff x="304800" y="673100"/>
            <a:chExt cx="4000500" cy="4000500"/>
          </a:xfrm>
          <a:effectLst>
            <a:outerShdw blurRad="444500" dist="254000" dir="8100000" algn="tr" rotWithShape="0">
              <a:prstClr val="black">
                <a:alpha val="50000"/>
              </a:prstClr>
            </a:outerShdw>
          </a:effectLst>
        </p:grpSpPr>
        <p:sp>
          <p:nvSpPr>
            <p:cNvPr id="12" name="同心圆 11"/>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椭圆 12"/>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4" name="TextBox 50"/>
          <p:cNvSpPr txBox="1"/>
          <p:nvPr/>
        </p:nvSpPr>
        <p:spPr>
          <a:xfrm>
            <a:off x="3214424"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谢</a:t>
            </a:r>
          </a:p>
        </p:txBody>
      </p:sp>
      <p:grpSp>
        <p:nvGrpSpPr>
          <p:cNvPr id="15" name="组合 14"/>
          <p:cNvGrpSpPr/>
          <p:nvPr/>
        </p:nvGrpSpPr>
        <p:grpSpPr>
          <a:xfrm>
            <a:off x="4614929" y="2085686"/>
            <a:ext cx="1595610" cy="1596187"/>
            <a:chOff x="304800" y="673100"/>
            <a:chExt cx="4000500" cy="4000500"/>
          </a:xfrm>
          <a:effectLst>
            <a:outerShdw blurRad="444500" dist="254000" dir="8100000" algn="tr" rotWithShape="0">
              <a:prstClr val="black">
                <a:alpha val="50000"/>
              </a:prstClr>
            </a:outerShdw>
          </a:effectLst>
        </p:grpSpPr>
        <p:sp>
          <p:nvSpPr>
            <p:cNvPr id="16" name="同心圆 15"/>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椭圆 16"/>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TextBox 54"/>
          <p:cNvSpPr txBox="1"/>
          <p:nvPr/>
        </p:nvSpPr>
        <p:spPr>
          <a:xfrm>
            <a:off x="4558048"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谢</a:t>
            </a:r>
          </a:p>
        </p:txBody>
      </p:sp>
      <p:grpSp>
        <p:nvGrpSpPr>
          <p:cNvPr id="19" name="组合 18"/>
          <p:cNvGrpSpPr/>
          <p:nvPr/>
        </p:nvGrpSpPr>
        <p:grpSpPr>
          <a:xfrm>
            <a:off x="5862579" y="2085686"/>
            <a:ext cx="1595610" cy="1596187"/>
            <a:chOff x="304800" y="673100"/>
            <a:chExt cx="4000500" cy="4000500"/>
          </a:xfrm>
          <a:effectLst>
            <a:outerShdw blurRad="444500" dist="254000" dir="8100000" algn="tr" rotWithShape="0">
              <a:prstClr val="black">
                <a:alpha val="50000"/>
              </a:prstClr>
            </a:outerShdw>
          </a:effectLst>
        </p:grpSpPr>
        <p:sp>
          <p:nvSpPr>
            <p:cNvPr id="20" name="同心圆 19"/>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椭圆 20"/>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2" name="TextBox 58"/>
          <p:cNvSpPr txBox="1"/>
          <p:nvPr/>
        </p:nvSpPr>
        <p:spPr>
          <a:xfrm>
            <a:off x="5805699" y="2430999"/>
            <a:ext cx="1675819" cy="902785"/>
          </a:xfrm>
          <a:prstGeom prst="rect">
            <a:avLst/>
          </a:prstGeom>
          <a:noFill/>
        </p:spPr>
        <p:txBody>
          <a:bodyPr wrap="square" lIns="0" tIns="0" rIns="0" bIns="0" rtlCol="0">
            <a:spAutoFit/>
          </a:bodyPr>
          <a:lstStyle/>
          <a:p>
            <a:pPr algn="ctr"/>
            <a:r>
              <a:rPr lang="zh-CN" altLang="en-US" sz="5898" b="1" dirty="0">
                <a:latin typeface="微软雅黑" pitchFamily="34" charset="-122"/>
                <a:ea typeface="微软雅黑" pitchFamily="34" charset="-122"/>
              </a:rPr>
              <a:t>观</a:t>
            </a:r>
          </a:p>
        </p:txBody>
      </p:sp>
      <p:grpSp>
        <p:nvGrpSpPr>
          <p:cNvPr id="23" name="组合 22"/>
          <p:cNvGrpSpPr/>
          <p:nvPr/>
        </p:nvGrpSpPr>
        <p:grpSpPr>
          <a:xfrm>
            <a:off x="7206205" y="2085686"/>
            <a:ext cx="1595610" cy="1596187"/>
            <a:chOff x="304800" y="673100"/>
            <a:chExt cx="4000500" cy="4000500"/>
          </a:xfrm>
          <a:effectLst>
            <a:outerShdw blurRad="444500" dist="2540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5" name="椭圆 24"/>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TextBox 62"/>
          <p:cNvSpPr txBox="1"/>
          <p:nvPr/>
        </p:nvSpPr>
        <p:spPr>
          <a:xfrm>
            <a:off x="7149324" y="2430999"/>
            <a:ext cx="1675819" cy="902785"/>
          </a:xfrm>
          <a:prstGeom prst="rect">
            <a:avLst/>
          </a:prstGeom>
          <a:noFill/>
        </p:spPr>
        <p:txBody>
          <a:bodyPr wrap="square" lIns="0" tIns="0" rIns="0" bIns="0" rtlCol="0">
            <a:spAutoFit/>
          </a:bodyPr>
          <a:lstStyle/>
          <a:p>
            <a:pPr algn="ctr"/>
            <a:r>
              <a:rPr lang="zh-CN" altLang="en-US" sz="5898" b="1" dirty="0">
                <a:solidFill>
                  <a:schemeClr val="tx2"/>
                </a:solidFill>
                <a:latin typeface="微软雅黑" pitchFamily="34" charset="-122"/>
                <a:ea typeface="微软雅黑" pitchFamily="34" charset="-122"/>
              </a:rPr>
              <a:t>赏</a:t>
            </a:r>
          </a:p>
        </p:txBody>
      </p:sp>
    </p:spTree>
    <p:extLst>
      <p:ext uri="{BB962C8B-B14F-4D97-AF65-F5344CB8AC3E}">
        <p14:creationId xmlns:p14="http://schemas.microsoft.com/office/powerpoint/2010/main" val="3207813625"/>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45083" y="772663"/>
            <a:ext cx="10708544" cy="5236181"/>
            <a:chOff x="558958" y="578978"/>
            <a:chExt cx="8033500" cy="3928159"/>
          </a:xfrm>
          <a:solidFill>
            <a:schemeClr val="tx2"/>
          </a:solidFill>
        </p:grpSpPr>
        <p:sp>
          <p:nvSpPr>
            <p:cNvPr id="3" name="Shape 3975"/>
            <p:cNvSpPr/>
            <p:nvPr/>
          </p:nvSpPr>
          <p:spPr>
            <a:xfrm>
              <a:off x="579721" y="621237"/>
              <a:ext cx="190716" cy="190719"/>
            </a:xfrm>
            <a:custGeom>
              <a:avLst/>
              <a:gdLst/>
              <a:ahLst/>
              <a:cxnLst>
                <a:cxn ang="0">
                  <a:pos x="wd2" y="hd2"/>
                </a:cxn>
                <a:cxn ang="5400000">
                  <a:pos x="wd2" y="hd2"/>
                </a:cxn>
                <a:cxn ang="10800000">
                  <a:pos x="wd2" y="hd2"/>
                </a:cxn>
                <a:cxn ang="16200000">
                  <a:pos x="wd2" y="hd2"/>
                </a:cxn>
              </a:cxnLst>
              <a:rect l="0" t="0" r="r" b="b"/>
              <a:pathLst>
                <a:path w="19314" h="19315" extrusionOk="0">
                  <a:moveTo>
                    <a:pt x="11140" y="11141"/>
                  </a:moveTo>
                  <a:cubicBezTo>
                    <a:pt x="9229" y="13052"/>
                    <a:pt x="7015" y="14879"/>
                    <a:pt x="6140" y="14004"/>
                  </a:cubicBezTo>
                  <a:cubicBezTo>
                    <a:pt x="4888" y="12751"/>
                    <a:pt x="4115" y="11660"/>
                    <a:pt x="1355" y="13880"/>
                  </a:cubicBezTo>
                  <a:cubicBezTo>
                    <a:pt x="-1407" y="16100"/>
                    <a:pt x="714" y="17579"/>
                    <a:pt x="1927" y="18793"/>
                  </a:cubicBezTo>
                  <a:cubicBezTo>
                    <a:pt x="3327" y="20193"/>
                    <a:pt x="8547" y="18867"/>
                    <a:pt x="13707" y="13708"/>
                  </a:cubicBezTo>
                  <a:cubicBezTo>
                    <a:pt x="18866" y="8548"/>
                    <a:pt x="20193" y="3327"/>
                    <a:pt x="18792" y="1927"/>
                  </a:cubicBezTo>
                  <a:cubicBezTo>
                    <a:pt x="17578" y="713"/>
                    <a:pt x="16098" y="-1407"/>
                    <a:pt x="13880" y="1355"/>
                  </a:cubicBezTo>
                  <a:cubicBezTo>
                    <a:pt x="11661" y="4115"/>
                    <a:pt x="12751" y="4888"/>
                    <a:pt x="14004" y="6141"/>
                  </a:cubicBezTo>
                  <a:cubicBezTo>
                    <a:pt x="14879" y="7015"/>
                    <a:pt x="13052" y="9228"/>
                    <a:pt x="11140" y="11141"/>
                  </a:cubicBezTo>
                  <a:close/>
                </a:path>
              </a:pathLst>
            </a:custGeom>
            <a:grpFill/>
            <a:ln w="12700">
              <a:miter lim="400000"/>
            </a:ln>
          </p:spPr>
          <p:txBody>
            <a:bodyPr lIns="0" tIns="0" rIns="0" bIns="0" anchor="ctr"/>
            <a:lstStyle/>
            <a:p>
              <a:pPr lvl="0"/>
              <a:endParaRPr sz="1733"/>
            </a:p>
          </p:txBody>
        </p:sp>
        <p:sp>
          <p:nvSpPr>
            <p:cNvPr id="4" name="Shape 3976"/>
            <p:cNvSpPr/>
            <p:nvPr/>
          </p:nvSpPr>
          <p:spPr>
            <a:xfrm>
              <a:off x="2637317" y="641766"/>
              <a:ext cx="232241" cy="149662"/>
            </a:xfrm>
            <a:custGeom>
              <a:avLst/>
              <a:gdLst/>
              <a:ahLst/>
              <a:cxnLst>
                <a:cxn ang="0">
                  <a:pos x="wd2" y="hd2"/>
                </a:cxn>
                <a:cxn ang="5400000">
                  <a:pos x="wd2" y="hd2"/>
                </a:cxn>
                <a:cxn ang="10800000">
                  <a:pos x="wd2" y="hd2"/>
                </a:cxn>
                <a:cxn ang="16200000">
                  <a:pos x="wd2" y="hd2"/>
                </a:cxn>
              </a:cxnLst>
              <a:rect l="0" t="0" r="r" b="b"/>
              <a:pathLst>
                <a:path w="20779" h="21600" extrusionOk="0">
                  <a:moveTo>
                    <a:pt x="20331" y="5746"/>
                  </a:moveTo>
                  <a:cubicBezTo>
                    <a:pt x="19692" y="6285"/>
                    <a:pt x="11827" y="12917"/>
                    <a:pt x="11435" y="13248"/>
                  </a:cubicBezTo>
                  <a:cubicBezTo>
                    <a:pt x="11043" y="13577"/>
                    <a:pt x="10769" y="13620"/>
                    <a:pt x="10390" y="13620"/>
                  </a:cubicBezTo>
                  <a:cubicBezTo>
                    <a:pt x="10011" y="13620"/>
                    <a:pt x="9735" y="13577"/>
                    <a:pt x="9343" y="13248"/>
                  </a:cubicBezTo>
                  <a:cubicBezTo>
                    <a:pt x="8951" y="12917"/>
                    <a:pt x="1088" y="6285"/>
                    <a:pt x="448" y="5746"/>
                  </a:cubicBezTo>
                  <a:cubicBezTo>
                    <a:pt x="-3" y="5367"/>
                    <a:pt x="0" y="5811"/>
                    <a:pt x="0" y="6155"/>
                  </a:cubicBezTo>
                  <a:cubicBezTo>
                    <a:pt x="0" y="6498"/>
                    <a:pt x="0" y="19814"/>
                    <a:pt x="0" y="19814"/>
                  </a:cubicBezTo>
                  <a:cubicBezTo>
                    <a:pt x="0" y="20594"/>
                    <a:pt x="645" y="21600"/>
                    <a:pt x="1145" y="21600"/>
                  </a:cubicBezTo>
                  <a:lnTo>
                    <a:pt x="19633" y="21600"/>
                  </a:lnTo>
                  <a:cubicBezTo>
                    <a:pt x="20134" y="21600"/>
                    <a:pt x="20779" y="20594"/>
                    <a:pt x="20779" y="19814"/>
                  </a:cubicBezTo>
                  <a:cubicBezTo>
                    <a:pt x="20779" y="19814"/>
                    <a:pt x="20779" y="6498"/>
                    <a:pt x="20779" y="6155"/>
                  </a:cubicBezTo>
                  <a:cubicBezTo>
                    <a:pt x="20779" y="5811"/>
                    <a:pt x="20783" y="5367"/>
                    <a:pt x="20331" y="5746"/>
                  </a:cubicBezTo>
                  <a:close/>
                  <a:moveTo>
                    <a:pt x="687" y="2021"/>
                  </a:moveTo>
                  <a:cubicBezTo>
                    <a:pt x="1250" y="2510"/>
                    <a:pt x="9053" y="9271"/>
                    <a:pt x="9343" y="9524"/>
                  </a:cubicBezTo>
                  <a:cubicBezTo>
                    <a:pt x="9634" y="9775"/>
                    <a:pt x="10011" y="9897"/>
                    <a:pt x="10390" y="9897"/>
                  </a:cubicBezTo>
                  <a:cubicBezTo>
                    <a:pt x="10769" y="9897"/>
                    <a:pt x="11145" y="9775"/>
                    <a:pt x="11435" y="9524"/>
                  </a:cubicBezTo>
                  <a:cubicBezTo>
                    <a:pt x="11726" y="9271"/>
                    <a:pt x="19529" y="2510"/>
                    <a:pt x="20093" y="2021"/>
                  </a:cubicBezTo>
                  <a:cubicBezTo>
                    <a:pt x="20656" y="1534"/>
                    <a:pt x="21190" y="0"/>
                    <a:pt x="20174" y="0"/>
                  </a:cubicBezTo>
                  <a:lnTo>
                    <a:pt x="624" y="0"/>
                  </a:lnTo>
                  <a:cubicBezTo>
                    <a:pt x="-410" y="0"/>
                    <a:pt x="122" y="1534"/>
                    <a:pt x="687" y="2021"/>
                  </a:cubicBezTo>
                  <a:close/>
                </a:path>
              </a:pathLst>
            </a:custGeom>
            <a:grpFill/>
            <a:ln w="12700">
              <a:miter lim="400000"/>
            </a:ln>
          </p:spPr>
          <p:txBody>
            <a:bodyPr lIns="0" tIns="0" rIns="0" bIns="0" anchor="ctr"/>
            <a:lstStyle/>
            <a:p>
              <a:pPr lvl="0"/>
              <a:endParaRPr sz="1733"/>
            </a:p>
          </p:txBody>
        </p:sp>
        <p:sp>
          <p:nvSpPr>
            <p:cNvPr id="5" name="Shape 3977"/>
            <p:cNvSpPr/>
            <p:nvPr/>
          </p:nvSpPr>
          <p:spPr>
            <a:xfrm>
              <a:off x="2117728" y="612086"/>
              <a:ext cx="232241" cy="209022"/>
            </a:xfrm>
            <a:custGeom>
              <a:avLst/>
              <a:gdLst/>
              <a:ahLst/>
              <a:cxnLst>
                <a:cxn ang="0">
                  <a:pos x="wd2" y="hd2"/>
                </a:cxn>
                <a:cxn ang="5400000">
                  <a:pos x="wd2" y="hd2"/>
                </a:cxn>
                <a:cxn ang="10800000">
                  <a:pos x="wd2" y="hd2"/>
                </a:cxn>
                <a:cxn ang="16200000">
                  <a:pos x="wd2" y="hd2"/>
                </a:cxn>
              </a:cxnLst>
              <a:rect l="0" t="0" r="r" b="b"/>
              <a:pathLst>
                <a:path w="21600" h="21600" extrusionOk="0">
                  <a:moveTo>
                    <a:pt x="21383" y="4998"/>
                  </a:moveTo>
                  <a:lnTo>
                    <a:pt x="18817" y="3042"/>
                  </a:lnTo>
                  <a:cubicBezTo>
                    <a:pt x="18673" y="2931"/>
                    <a:pt x="18467" y="2831"/>
                    <a:pt x="18255" y="2758"/>
                  </a:cubicBezTo>
                  <a:cubicBezTo>
                    <a:pt x="18042" y="2685"/>
                    <a:pt x="17821" y="2640"/>
                    <a:pt x="17643" y="2640"/>
                  </a:cubicBezTo>
                  <a:lnTo>
                    <a:pt x="10260" y="2640"/>
                  </a:lnTo>
                  <a:lnTo>
                    <a:pt x="11124" y="8160"/>
                  </a:lnTo>
                  <a:lnTo>
                    <a:pt x="17643" y="8160"/>
                  </a:lnTo>
                  <a:cubicBezTo>
                    <a:pt x="17821" y="8160"/>
                    <a:pt x="18042" y="8115"/>
                    <a:pt x="18255" y="8042"/>
                  </a:cubicBezTo>
                  <a:cubicBezTo>
                    <a:pt x="18467" y="7969"/>
                    <a:pt x="18673" y="7869"/>
                    <a:pt x="18817" y="7758"/>
                  </a:cubicBezTo>
                  <a:lnTo>
                    <a:pt x="21383" y="5802"/>
                  </a:lnTo>
                  <a:cubicBezTo>
                    <a:pt x="21527" y="5691"/>
                    <a:pt x="21600" y="5546"/>
                    <a:pt x="21600" y="5400"/>
                  </a:cubicBezTo>
                  <a:cubicBezTo>
                    <a:pt x="21600" y="5254"/>
                    <a:pt x="21527" y="5109"/>
                    <a:pt x="21383" y="4998"/>
                  </a:cubicBezTo>
                  <a:close/>
                  <a:moveTo>
                    <a:pt x="9179" y="0"/>
                  </a:moveTo>
                  <a:lnTo>
                    <a:pt x="8207" y="0"/>
                  </a:lnTo>
                  <a:cubicBezTo>
                    <a:pt x="7969" y="0"/>
                    <a:pt x="7776" y="216"/>
                    <a:pt x="7776" y="480"/>
                  </a:cubicBezTo>
                  <a:lnTo>
                    <a:pt x="7776" y="5040"/>
                  </a:lnTo>
                  <a:lnTo>
                    <a:pt x="3956" y="5040"/>
                  </a:lnTo>
                  <a:cubicBezTo>
                    <a:pt x="3778" y="5040"/>
                    <a:pt x="3557" y="5085"/>
                    <a:pt x="3345" y="5159"/>
                  </a:cubicBezTo>
                  <a:cubicBezTo>
                    <a:pt x="3132" y="5231"/>
                    <a:pt x="2926" y="5331"/>
                    <a:pt x="2782" y="5442"/>
                  </a:cubicBezTo>
                  <a:lnTo>
                    <a:pt x="217" y="7398"/>
                  </a:lnTo>
                  <a:cubicBezTo>
                    <a:pt x="72" y="7508"/>
                    <a:pt x="0" y="7654"/>
                    <a:pt x="0" y="7800"/>
                  </a:cubicBezTo>
                  <a:cubicBezTo>
                    <a:pt x="0" y="7946"/>
                    <a:pt x="72" y="8091"/>
                    <a:pt x="217" y="8202"/>
                  </a:cubicBezTo>
                  <a:lnTo>
                    <a:pt x="2782" y="10158"/>
                  </a:lnTo>
                  <a:cubicBezTo>
                    <a:pt x="2926" y="10268"/>
                    <a:pt x="3132" y="10369"/>
                    <a:pt x="3345" y="10442"/>
                  </a:cubicBezTo>
                  <a:cubicBezTo>
                    <a:pt x="3557" y="10515"/>
                    <a:pt x="3778" y="10560"/>
                    <a:pt x="3956" y="10560"/>
                  </a:cubicBezTo>
                  <a:lnTo>
                    <a:pt x="7776" y="10560"/>
                  </a:lnTo>
                  <a:lnTo>
                    <a:pt x="7776" y="21120"/>
                  </a:lnTo>
                  <a:cubicBezTo>
                    <a:pt x="7776" y="21384"/>
                    <a:pt x="7969" y="21600"/>
                    <a:pt x="8207" y="21600"/>
                  </a:cubicBezTo>
                  <a:lnTo>
                    <a:pt x="9179" y="21600"/>
                  </a:lnTo>
                  <a:cubicBezTo>
                    <a:pt x="9417" y="21600"/>
                    <a:pt x="9612" y="21384"/>
                    <a:pt x="9612" y="21120"/>
                  </a:cubicBezTo>
                  <a:lnTo>
                    <a:pt x="9612" y="480"/>
                  </a:lnTo>
                  <a:cubicBezTo>
                    <a:pt x="9612" y="216"/>
                    <a:pt x="9417" y="0"/>
                    <a:pt x="9179" y="0"/>
                  </a:cubicBezTo>
                  <a:close/>
                </a:path>
              </a:pathLst>
            </a:custGeom>
            <a:grpFill/>
            <a:ln w="12700">
              <a:miter lim="400000"/>
            </a:ln>
          </p:spPr>
          <p:txBody>
            <a:bodyPr lIns="0" tIns="0" rIns="0" bIns="0" anchor="ctr"/>
            <a:lstStyle/>
            <a:p>
              <a:pPr lvl="0"/>
              <a:endParaRPr sz="1733"/>
            </a:p>
          </p:txBody>
        </p:sp>
        <p:sp>
          <p:nvSpPr>
            <p:cNvPr id="6" name="Shape 3978"/>
            <p:cNvSpPr/>
            <p:nvPr/>
          </p:nvSpPr>
          <p:spPr>
            <a:xfrm>
              <a:off x="1637190" y="578978"/>
              <a:ext cx="154135" cy="275238"/>
            </a:xfrm>
            <a:custGeom>
              <a:avLst/>
              <a:gdLst/>
              <a:ahLst/>
              <a:cxnLst>
                <a:cxn ang="0">
                  <a:pos x="wd2" y="hd2"/>
                </a:cxn>
                <a:cxn ang="5400000">
                  <a:pos x="wd2" y="hd2"/>
                </a:cxn>
                <a:cxn ang="10800000">
                  <a:pos x="wd2" y="hd2"/>
                </a:cxn>
                <a:cxn ang="16200000">
                  <a:pos x="wd2" y="hd2"/>
                </a:cxn>
              </a:cxnLst>
              <a:rect l="0" t="0" r="r" b="b"/>
              <a:pathLst>
                <a:path w="20049" h="20949" extrusionOk="0">
                  <a:moveTo>
                    <a:pt x="8055" y="9346"/>
                  </a:moveTo>
                  <a:cubicBezTo>
                    <a:pt x="6749" y="9597"/>
                    <a:pt x="5350" y="9166"/>
                    <a:pt x="4932" y="8382"/>
                  </a:cubicBezTo>
                  <a:cubicBezTo>
                    <a:pt x="4512" y="7599"/>
                    <a:pt x="5231" y="6759"/>
                    <a:pt x="6538" y="6508"/>
                  </a:cubicBezTo>
                  <a:cubicBezTo>
                    <a:pt x="7844" y="6257"/>
                    <a:pt x="9245" y="6688"/>
                    <a:pt x="9663" y="7472"/>
                  </a:cubicBezTo>
                  <a:cubicBezTo>
                    <a:pt x="10081" y="8256"/>
                    <a:pt x="9361" y="9094"/>
                    <a:pt x="8055" y="9346"/>
                  </a:cubicBezTo>
                  <a:close/>
                  <a:moveTo>
                    <a:pt x="19695" y="15087"/>
                  </a:moveTo>
                  <a:lnTo>
                    <a:pt x="14994" y="7192"/>
                  </a:lnTo>
                  <a:cubicBezTo>
                    <a:pt x="13700" y="5020"/>
                    <a:pt x="9685" y="3820"/>
                    <a:pt x="5880" y="4413"/>
                  </a:cubicBezTo>
                  <a:lnTo>
                    <a:pt x="2341" y="397"/>
                  </a:lnTo>
                  <a:cubicBezTo>
                    <a:pt x="2020" y="33"/>
                    <a:pt x="1270" y="-106"/>
                    <a:pt x="662" y="86"/>
                  </a:cubicBezTo>
                  <a:cubicBezTo>
                    <a:pt x="56" y="278"/>
                    <a:pt x="-177" y="730"/>
                    <a:pt x="145" y="1093"/>
                  </a:cubicBezTo>
                  <a:lnTo>
                    <a:pt x="3598" y="5013"/>
                  </a:lnTo>
                  <a:cubicBezTo>
                    <a:pt x="845" y="6081"/>
                    <a:pt x="-584" y="8106"/>
                    <a:pt x="321" y="10013"/>
                  </a:cubicBezTo>
                  <a:lnTo>
                    <a:pt x="4152" y="18075"/>
                  </a:lnTo>
                  <a:cubicBezTo>
                    <a:pt x="5229" y="20340"/>
                    <a:pt x="9665" y="21494"/>
                    <a:pt x="14125" y="20697"/>
                  </a:cubicBezTo>
                  <a:cubicBezTo>
                    <a:pt x="18526" y="19791"/>
                    <a:pt x="21016" y="17305"/>
                    <a:pt x="19695" y="15087"/>
                  </a:cubicBezTo>
                  <a:close/>
                </a:path>
              </a:pathLst>
            </a:custGeom>
            <a:grpFill/>
            <a:ln w="12700">
              <a:miter lim="400000"/>
            </a:ln>
          </p:spPr>
          <p:txBody>
            <a:bodyPr lIns="0" tIns="0" rIns="0" bIns="0" anchor="ctr"/>
            <a:lstStyle/>
            <a:p>
              <a:pPr lvl="0"/>
              <a:endParaRPr sz="1733"/>
            </a:p>
          </p:txBody>
        </p:sp>
        <p:sp>
          <p:nvSpPr>
            <p:cNvPr id="7" name="Shape 3979"/>
            <p:cNvSpPr/>
            <p:nvPr/>
          </p:nvSpPr>
          <p:spPr>
            <a:xfrm>
              <a:off x="1132817" y="612086"/>
              <a:ext cx="123703" cy="209022"/>
            </a:xfrm>
            <a:custGeom>
              <a:avLst/>
              <a:gdLst/>
              <a:ahLst/>
              <a:cxnLst>
                <a:cxn ang="0">
                  <a:pos x="wd2" y="hd2"/>
                </a:cxn>
                <a:cxn ang="5400000">
                  <a:pos x="wd2" y="hd2"/>
                </a:cxn>
                <a:cxn ang="10800000">
                  <a:pos x="wd2" y="hd2"/>
                </a:cxn>
                <a:cxn ang="16200000">
                  <a:pos x="wd2" y="hd2"/>
                </a:cxn>
              </a:cxnLst>
              <a:rect l="0" t="0" r="r" b="b"/>
              <a:pathLst>
                <a:path w="21600" h="21600" extrusionOk="0">
                  <a:moveTo>
                    <a:pt x="18620" y="17413"/>
                  </a:moveTo>
                  <a:lnTo>
                    <a:pt x="2980" y="17413"/>
                  </a:lnTo>
                  <a:lnTo>
                    <a:pt x="2980" y="2866"/>
                  </a:lnTo>
                  <a:lnTo>
                    <a:pt x="18620" y="2866"/>
                  </a:lnTo>
                  <a:cubicBezTo>
                    <a:pt x="18620" y="2866"/>
                    <a:pt x="18620" y="17413"/>
                    <a:pt x="18620" y="17413"/>
                  </a:cubicBezTo>
                  <a:close/>
                  <a:moveTo>
                    <a:pt x="10801" y="20719"/>
                  </a:moveTo>
                  <a:cubicBezTo>
                    <a:pt x="9362" y="20719"/>
                    <a:pt x="8193" y="20225"/>
                    <a:pt x="8193" y="19617"/>
                  </a:cubicBezTo>
                  <a:cubicBezTo>
                    <a:pt x="8193" y="19008"/>
                    <a:pt x="9362" y="18515"/>
                    <a:pt x="10801" y="18515"/>
                  </a:cubicBezTo>
                  <a:cubicBezTo>
                    <a:pt x="12238" y="18515"/>
                    <a:pt x="13407" y="19008"/>
                    <a:pt x="13407" y="19617"/>
                  </a:cubicBezTo>
                  <a:cubicBezTo>
                    <a:pt x="13407" y="20225"/>
                    <a:pt x="12238" y="20719"/>
                    <a:pt x="10801" y="20719"/>
                  </a:cubicBezTo>
                  <a:close/>
                  <a:moveTo>
                    <a:pt x="17876" y="0"/>
                  </a:moveTo>
                  <a:lnTo>
                    <a:pt x="3724" y="0"/>
                  </a:lnTo>
                  <a:cubicBezTo>
                    <a:pt x="1675" y="0"/>
                    <a:pt x="0" y="992"/>
                    <a:pt x="0" y="2204"/>
                  </a:cubicBezTo>
                  <a:lnTo>
                    <a:pt x="0" y="19396"/>
                  </a:lnTo>
                  <a:cubicBezTo>
                    <a:pt x="0" y="20608"/>
                    <a:pt x="1675" y="21600"/>
                    <a:pt x="3724" y="21600"/>
                  </a:cubicBezTo>
                  <a:lnTo>
                    <a:pt x="17876" y="21600"/>
                  </a:lnTo>
                  <a:cubicBezTo>
                    <a:pt x="19925" y="21600"/>
                    <a:pt x="21600" y="20608"/>
                    <a:pt x="21600" y="19396"/>
                  </a:cubicBezTo>
                  <a:lnTo>
                    <a:pt x="21600" y="2204"/>
                  </a:lnTo>
                  <a:cubicBezTo>
                    <a:pt x="21600" y="992"/>
                    <a:pt x="19925" y="0"/>
                    <a:pt x="17876" y="0"/>
                  </a:cubicBezTo>
                  <a:close/>
                </a:path>
              </a:pathLst>
            </a:custGeom>
            <a:grpFill/>
            <a:ln w="12700">
              <a:miter lim="400000"/>
            </a:ln>
          </p:spPr>
          <p:txBody>
            <a:bodyPr lIns="0" tIns="0" rIns="0" bIns="0" anchor="ctr"/>
            <a:lstStyle/>
            <a:p>
              <a:pPr lvl="0"/>
              <a:endParaRPr sz="1733"/>
            </a:p>
          </p:txBody>
        </p:sp>
        <p:sp>
          <p:nvSpPr>
            <p:cNvPr id="8" name="Shape 3980"/>
            <p:cNvSpPr/>
            <p:nvPr/>
          </p:nvSpPr>
          <p:spPr>
            <a:xfrm>
              <a:off x="3699220" y="623194"/>
              <a:ext cx="186793" cy="186805"/>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grpFill/>
            <a:ln w="12700">
              <a:miter lim="400000"/>
            </a:ln>
          </p:spPr>
          <p:txBody>
            <a:bodyPr lIns="0" tIns="0" rIns="0" bIns="0" anchor="ctr"/>
            <a:lstStyle/>
            <a:p>
              <a:pPr lvl="0"/>
              <a:endParaRPr sz="1733"/>
            </a:p>
          </p:txBody>
        </p:sp>
        <p:sp>
          <p:nvSpPr>
            <p:cNvPr id="9" name="Shape 3981"/>
            <p:cNvSpPr/>
            <p:nvPr/>
          </p:nvSpPr>
          <p:spPr>
            <a:xfrm>
              <a:off x="4743009" y="623194"/>
              <a:ext cx="177574" cy="186805"/>
            </a:xfrm>
            <a:custGeom>
              <a:avLst/>
              <a:gdLst/>
              <a:ahLst/>
              <a:cxnLst>
                <a:cxn ang="0">
                  <a:pos x="wd2" y="hd2"/>
                </a:cxn>
                <a:cxn ang="5400000">
                  <a:pos x="wd2" y="hd2"/>
                </a:cxn>
                <a:cxn ang="10800000">
                  <a:pos x="wd2" y="hd2"/>
                </a:cxn>
                <a:cxn ang="16200000">
                  <a:pos x="wd2" y="hd2"/>
                </a:cxn>
              </a:cxnLst>
              <a:rect l="0" t="0" r="r" b="b"/>
              <a:pathLst>
                <a:path w="20689" h="21367" extrusionOk="0">
                  <a:moveTo>
                    <a:pt x="5399" y="21367"/>
                  </a:moveTo>
                  <a:cubicBezTo>
                    <a:pt x="3945" y="21367"/>
                    <a:pt x="2583" y="20761"/>
                    <a:pt x="1600" y="19796"/>
                  </a:cubicBezTo>
                  <a:cubicBezTo>
                    <a:pt x="-305" y="17926"/>
                    <a:pt x="-835" y="14661"/>
                    <a:pt x="1835" y="12040"/>
                  </a:cubicBezTo>
                  <a:cubicBezTo>
                    <a:pt x="3400" y="10503"/>
                    <a:pt x="9667" y="4351"/>
                    <a:pt x="12796" y="1279"/>
                  </a:cubicBezTo>
                  <a:cubicBezTo>
                    <a:pt x="13906" y="188"/>
                    <a:pt x="15321" y="-233"/>
                    <a:pt x="16674" y="123"/>
                  </a:cubicBezTo>
                  <a:cubicBezTo>
                    <a:pt x="18004" y="473"/>
                    <a:pt x="19093" y="1542"/>
                    <a:pt x="19449" y="2847"/>
                  </a:cubicBezTo>
                  <a:cubicBezTo>
                    <a:pt x="19811" y="4176"/>
                    <a:pt x="19382" y="5564"/>
                    <a:pt x="18273" y="6654"/>
                  </a:cubicBezTo>
                  <a:lnTo>
                    <a:pt x="7790" y="16945"/>
                  </a:lnTo>
                  <a:cubicBezTo>
                    <a:pt x="7191" y="17533"/>
                    <a:pt x="6516" y="17880"/>
                    <a:pt x="5836" y="17951"/>
                  </a:cubicBezTo>
                  <a:cubicBezTo>
                    <a:pt x="5163" y="18020"/>
                    <a:pt x="4520" y="17808"/>
                    <a:pt x="4071" y="17366"/>
                  </a:cubicBezTo>
                  <a:cubicBezTo>
                    <a:pt x="3256" y="16566"/>
                    <a:pt x="3140" y="15060"/>
                    <a:pt x="4495" y="13730"/>
                  </a:cubicBezTo>
                  <a:lnTo>
                    <a:pt x="11857" y="6501"/>
                  </a:lnTo>
                  <a:cubicBezTo>
                    <a:pt x="12160" y="6204"/>
                    <a:pt x="12650" y="6204"/>
                    <a:pt x="12952" y="6501"/>
                  </a:cubicBezTo>
                  <a:cubicBezTo>
                    <a:pt x="13255" y="6798"/>
                    <a:pt x="13255" y="7279"/>
                    <a:pt x="12952" y="7576"/>
                  </a:cubicBezTo>
                  <a:lnTo>
                    <a:pt x="5590" y="14805"/>
                  </a:lnTo>
                  <a:cubicBezTo>
                    <a:pt x="4953" y="15429"/>
                    <a:pt x="4896" y="16025"/>
                    <a:pt x="5166" y="16291"/>
                  </a:cubicBezTo>
                  <a:cubicBezTo>
                    <a:pt x="5285" y="16409"/>
                    <a:pt x="5465" y="16461"/>
                    <a:pt x="5672" y="16439"/>
                  </a:cubicBezTo>
                  <a:cubicBezTo>
                    <a:pt x="5992" y="16406"/>
                    <a:pt x="6354" y="16204"/>
                    <a:pt x="6695" y="15870"/>
                  </a:cubicBezTo>
                  <a:lnTo>
                    <a:pt x="17178" y="5579"/>
                  </a:lnTo>
                  <a:cubicBezTo>
                    <a:pt x="17896" y="4873"/>
                    <a:pt x="18171" y="4043"/>
                    <a:pt x="17953" y="3240"/>
                  </a:cubicBezTo>
                  <a:cubicBezTo>
                    <a:pt x="17737" y="2451"/>
                    <a:pt x="17078" y="1804"/>
                    <a:pt x="16273" y="1592"/>
                  </a:cubicBezTo>
                  <a:cubicBezTo>
                    <a:pt x="15457" y="1377"/>
                    <a:pt x="14611" y="1648"/>
                    <a:pt x="13891" y="2354"/>
                  </a:cubicBezTo>
                  <a:cubicBezTo>
                    <a:pt x="10762" y="5426"/>
                    <a:pt x="4495" y="11579"/>
                    <a:pt x="2930" y="13115"/>
                  </a:cubicBezTo>
                  <a:cubicBezTo>
                    <a:pt x="887" y="15120"/>
                    <a:pt x="1378" y="17427"/>
                    <a:pt x="2695" y="18721"/>
                  </a:cubicBezTo>
                  <a:cubicBezTo>
                    <a:pt x="4014" y="20015"/>
                    <a:pt x="6364" y="20495"/>
                    <a:pt x="8406" y="18491"/>
                  </a:cubicBezTo>
                  <a:lnTo>
                    <a:pt x="19368" y="7729"/>
                  </a:lnTo>
                  <a:cubicBezTo>
                    <a:pt x="19670" y="7433"/>
                    <a:pt x="20170" y="7433"/>
                    <a:pt x="20463" y="7729"/>
                  </a:cubicBezTo>
                  <a:cubicBezTo>
                    <a:pt x="20765" y="8026"/>
                    <a:pt x="20765" y="8508"/>
                    <a:pt x="20463" y="8804"/>
                  </a:cubicBezTo>
                  <a:lnTo>
                    <a:pt x="9501" y="19566"/>
                  </a:lnTo>
                  <a:cubicBezTo>
                    <a:pt x="8209" y="20835"/>
                    <a:pt x="6763" y="21367"/>
                    <a:pt x="5399" y="21367"/>
                  </a:cubicBezTo>
                  <a:close/>
                </a:path>
              </a:pathLst>
            </a:custGeom>
            <a:grpFill/>
            <a:ln w="12700">
              <a:miter lim="400000"/>
            </a:ln>
          </p:spPr>
          <p:txBody>
            <a:bodyPr lIns="0" tIns="0" rIns="0" bIns="0" anchor="ctr"/>
            <a:lstStyle/>
            <a:p>
              <a:pPr lvl="0"/>
              <a:endParaRPr sz="1733"/>
            </a:p>
          </p:txBody>
        </p:sp>
        <p:sp>
          <p:nvSpPr>
            <p:cNvPr id="10" name="Shape 3982"/>
            <p:cNvSpPr/>
            <p:nvPr/>
          </p:nvSpPr>
          <p:spPr>
            <a:xfrm>
              <a:off x="5235265" y="664342"/>
              <a:ext cx="232241" cy="104510"/>
            </a:xfrm>
            <a:custGeom>
              <a:avLst/>
              <a:gdLst/>
              <a:ahLst/>
              <a:cxnLst>
                <a:cxn ang="0">
                  <a:pos x="wd2" y="hd2"/>
                </a:cxn>
                <a:cxn ang="5400000">
                  <a:pos x="wd2" y="hd2"/>
                </a:cxn>
                <a:cxn ang="10800000">
                  <a:pos x="wd2" y="hd2"/>
                </a:cxn>
                <a:cxn ang="16200000">
                  <a:pos x="wd2" y="hd2"/>
                </a:cxn>
              </a:cxnLst>
              <a:rect l="0" t="0" r="r" b="b"/>
              <a:pathLst>
                <a:path w="21395" h="21600" extrusionOk="0">
                  <a:moveTo>
                    <a:pt x="15028" y="10101"/>
                  </a:moveTo>
                  <a:cubicBezTo>
                    <a:pt x="14918" y="10101"/>
                    <a:pt x="14820" y="10225"/>
                    <a:pt x="14771" y="10420"/>
                  </a:cubicBezTo>
                  <a:lnTo>
                    <a:pt x="13897" y="15304"/>
                  </a:lnTo>
                  <a:lnTo>
                    <a:pt x="7497" y="15304"/>
                  </a:lnTo>
                  <a:lnTo>
                    <a:pt x="6623" y="10420"/>
                  </a:lnTo>
                  <a:cubicBezTo>
                    <a:pt x="6574" y="10225"/>
                    <a:pt x="6476" y="10101"/>
                    <a:pt x="6366" y="10101"/>
                  </a:cubicBezTo>
                  <a:lnTo>
                    <a:pt x="2575" y="10101"/>
                  </a:lnTo>
                  <a:lnTo>
                    <a:pt x="4757" y="4560"/>
                  </a:lnTo>
                  <a:lnTo>
                    <a:pt x="16637" y="4560"/>
                  </a:lnTo>
                  <a:lnTo>
                    <a:pt x="18819" y="10101"/>
                  </a:lnTo>
                  <a:cubicBezTo>
                    <a:pt x="18819" y="10101"/>
                    <a:pt x="15028" y="10101"/>
                    <a:pt x="15028" y="10101"/>
                  </a:cubicBezTo>
                  <a:close/>
                  <a:moveTo>
                    <a:pt x="20687" y="8502"/>
                  </a:moveTo>
                  <a:cubicBezTo>
                    <a:pt x="20268" y="7502"/>
                    <a:pt x="18243" y="3050"/>
                    <a:pt x="17318" y="1017"/>
                  </a:cubicBezTo>
                  <a:cubicBezTo>
                    <a:pt x="17035" y="396"/>
                    <a:pt x="16628" y="0"/>
                    <a:pt x="16203" y="0"/>
                  </a:cubicBezTo>
                  <a:cubicBezTo>
                    <a:pt x="15779" y="0"/>
                    <a:pt x="10697" y="0"/>
                    <a:pt x="10697" y="0"/>
                  </a:cubicBezTo>
                  <a:cubicBezTo>
                    <a:pt x="10697" y="0"/>
                    <a:pt x="5615" y="0"/>
                    <a:pt x="5191" y="0"/>
                  </a:cubicBezTo>
                  <a:cubicBezTo>
                    <a:pt x="4766" y="0"/>
                    <a:pt x="4359" y="396"/>
                    <a:pt x="4076" y="1017"/>
                  </a:cubicBezTo>
                  <a:cubicBezTo>
                    <a:pt x="3151" y="3050"/>
                    <a:pt x="1126" y="7502"/>
                    <a:pt x="707" y="8502"/>
                  </a:cubicBezTo>
                  <a:cubicBezTo>
                    <a:pt x="183" y="9749"/>
                    <a:pt x="-103" y="10747"/>
                    <a:pt x="34" y="11981"/>
                  </a:cubicBezTo>
                  <a:lnTo>
                    <a:pt x="633" y="19357"/>
                  </a:lnTo>
                  <a:cubicBezTo>
                    <a:pt x="769" y="20591"/>
                    <a:pt x="1372" y="21600"/>
                    <a:pt x="1972" y="21600"/>
                  </a:cubicBezTo>
                  <a:lnTo>
                    <a:pt x="19422" y="21600"/>
                  </a:lnTo>
                  <a:cubicBezTo>
                    <a:pt x="20022" y="21600"/>
                    <a:pt x="20625" y="20591"/>
                    <a:pt x="20761" y="19357"/>
                  </a:cubicBezTo>
                  <a:lnTo>
                    <a:pt x="21360" y="11981"/>
                  </a:lnTo>
                  <a:cubicBezTo>
                    <a:pt x="21497" y="10747"/>
                    <a:pt x="21211" y="9749"/>
                    <a:pt x="20687" y="8502"/>
                  </a:cubicBezTo>
                  <a:close/>
                </a:path>
              </a:pathLst>
            </a:custGeom>
            <a:grpFill/>
            <a:ln w="12700">
              <a:miter lim="400000"/>
            </a:ln>
          </p:spPr>
          <p:txBody>
            <a:bodyPr lIns="0" tIns="0" rIns="0" bIns="0" anchor="ctr"/>
            <a:lstStyle/>
            <a:p>
              <a:pPr lvl="0"/>
              <a:endParaRPr sz="1733"/>
            </a:p>
          </p:txBody>
        </p:sp>
        <p:sp>
          <p:nvSpPr>
            <p:cNvPr id="11" name="Shape 3983"/>
            <p:cNvSpPr/>
            <p:nvPr/>
          </p:nvSpPr>
          <p:spPr>
            <a:xfrm>
              <a:off x="4246824" y="623194"/>
              <a:ext cx="130764" cy="186805"/>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a:miter lim="400000"/>
            </a:ln>
          </p:spPr>
          <p:txBody>
            <a:bodyPr lIns="0" tIns="0" rIns="0" bIns="0" anchor="ctr"/>
            <a:lstStyle/>
            <a:p>
              <a:pPr lvl="0"/>
              <a:endParaRPr sz="1733"/>
            </a:p>
          </p:txBody>
        </p:sp>
        <p:sp>
          <p:nvSpPr>
            <p:cNvPr id="12" name="Shape 3984"/>
            <p:cNvSpPr/>
            <p:nvPr/>
          </p:nvSpPr>
          <p:spPr>
            <a:xfrm>
              <a:off x="3156907" y="623194"/>
              <a:ext cx="232241" cy="186805"/>
            </a:xfrm>
            <a:custGeom>
              <a:avLst/>
              <a:gdLst/>
              <a:ahLst/>
              <a:cxnLst>
                <a:cxn ang="0">
                  <a:pos x="wd2" y="hd2"/>
                </a:cxn>
                <a:cxn ang="5400000">
                  <a:pos x="wd2" y="hd2"/>
                </a:cxn>
                <a:cxn ang="10800000">
                  <a:pos x="wd2" y="hd2"/>
                </a:cxn>
                <a:cxn ang="16200000">
                  <a:pos x="wd2" y="hd2"/>
                </a:cxn>
              </a:cxnLst>
              <a:rect l="0" t="0" r="r" b="b"/>
              <a:pathLst>
                <a:path w="21400" h="21363" extrusionOk="0">
                  <a:moveTo>
                    <a:pt x="7274" y="21020"/>
                  </a:moveTo>
                  <a:cubicBezTo>
                    <a:pt x="7274" y="21376"/>
                    <a:pt x="7435" y="21475"/>
                    <a:pt x="7659" y="21222"/>
                  </a:cubicBezTo>
                  <a:cubicBezTo>
                    <a:pt x="7951" y="20894"/>
                    <a:pt x="10973" y="17529"/>
                    <a:pt x="10973" y="17529"/>
                  </a:cubicBezTo>
                  <a:lnTo>
                    <a:pt x="7274" y="15153"/>
                  </a:lnTo>
                  <a:cubicBezTo>
                    <a:pt x="7274" y="15153"/>
                    <a:pt x="7274" y="21020"/>
                    <a:pt x="7274" y="21020"/>
                  </a:cubicBezTo>
                  <a:close/>
                  <a:moveTo>
                    <a:pt x="20812" y="50"/>
                  </a:moveTo>
                  <a:cubicBezTo>
                    <a:pt x="20412" y="224"/>
                    <a:pt x="667" y="8860"/>
                    <a:pt x="277" y="9030"/>
                  </a:cubicBezTo>
                  <a:cubicBezTo>
                    <a:pt x="-53" y="9174"/>
                    <a:pt x="-126" y="9528"/>
                    <a:pt x="266" y="9723"/>
                  </a:cubicBezTo>
                  <a:cubicBezTo>
                    <a:pt x="733" y="9955"/>
                    <a:pt x="4681" y="11919"/>
                    <a:pt x="4681" y="11919"/>
                  </a:cubicBezTo>
                  <a:lnTo>
                    <a:pt x="4681" y="11919"/>
                  </a:lnTo>
                  <a:lnTo>
                    <a:pt x="7298" y="13221"/>
                  </a:lnTo>
                  <a:cubicBezTo>
                    <a:pt x="7298" y="13221"/>
                    <a:pt x="19903" y="1732"/>
                    <a:pt x="20073" y="1577"/>
                  </a:cubicBezTo>
                  <a:cubicBezTo>
                    <a:pt x="20246" y="1420"/>
                    <a:pt x="20443" y="1713"/>
                    <a:pt x="20319" y="1881"/>
                  </a:cubicBezTo>
                  <a:cubicBezTo>
                    <a:pt x="20194" y="2050"/>
                    <a:pt x="11163" y="14170"/>
                    <a:pt x="11163" y="14170"/>
                  </a:cubicBezTo>
                  <a:cubicBezTo>
                    <a:pt x="11163" y="14170"/>
                    <a:pt x="11163" y="14170"/>
                    <a:pt x="11163" y="14171"/>
                  </a:cubicBezTo>
                  <a:lnTo>
                    <a:pt x="10637" y="14898"/>
                  </a:lnTo>
                  <a:lnTo>
                    <a:pt x="11333" y="15363"/>
                  </a:lnTo>
                  <a:lnTo>
                    <a:pt x="11333" y="15363"/>
                  </a:lnTo>
                  <a:cubicBezTo>
                    <a:pt x="11333" y="15363"/>
                    <a:pt x="16742" y="18976"/>
                    <a:pt x="17127" y="19234"/>
                  </a:cubicBezTo>
                  <a:cubicBezTo>
                    <a:pt x="17464" y="19459"/>
                    <a:pt x="17904" y="19272"/>
                    <a:pt x="18001" y="18750"/>
                  </a:cubicBezTo>
                  <a:cubicBezTo>
                    <a:pt x="18117" y="18135"/>
                    <a:pt x="21310" y="1052"/>
                    <a:pt x="21382" y="671"/>
                  </a:cubicBezTo>
                  <a:cubicBezTo>
                    <a:pt x="21474" y="177"/>
                    <a:pt x="21211" y="-125"/>
                    <a:pt x="20812" y="50"/>
                  </a:cubicBezTo>
                  <a:close/>
                </a:path>
              </a:pathLst>
            </a:custGeom>
            <a:grpFill/>
            <a:ln w="12700">
              <a:miter lim="400000"/>
            </a:ln>
          </p:spPr>
          <p:txBody>
            <a:bodyPr lIns="0" tIns="0" rIns="0" bIns="0" anchor="ctr"/>
            <a:lstStyle/>
            <a:p>
              <a:pPr lvl="0"/>
              <a:endParaRPr sz="1733"/>
            </a:p>
          </p:txBody>
        </p:sp>
        <p:sp>
          <p:nvSpPr>
            <p:cNvPr id="13" name="Shape 3985"/>
            <p:cNvSpPr/>
            <p:nvPr/>
          </p:nvSpPr>
          <p:spPr>
            <a:xfrm>
              <a:off x="7313623" y="605412"/>
              <a:ext cx="232241" cy="222370"/>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grpFill/>
            <a:ln w="12700">
              <a:miter lim="400000"/>
            </a:ln>
          </p:spPr>
          <p:txBody>
            <a:bodyPr lIns="0" tIns="0" rIns="0" bIns="0" anchor="ctr"/>
            <a:lstStyle/>
            <a:p>
              <a:pPr lvl="0"/>
              <a:endParaRPr sz="1733"/>
            </a:p>
          </p:txBody>
        </p:sp>
        <p:sp>
          <p:nvSpPr>
            <p:cNvPr id="14" name="Shape 3986"/>
            <p:cNvSpPr/>
            <p:nvPr/>
          </p:nvSpPr>
          <p:spPr>
            <a:xfrm>
              <a:off x="7822987" y="605412"/>
              <a:ext cx="252692" cy="222370"/>
            </a:xfrm>
            <a:custGeom>
              <a:avLst/>
              <a:gdLst/>
              <a:ahLst/>
              <a:cxnLst>
                <a:cxn ang="0">
                  <a:pos x="wd2" y="hd2"/>
                </a:cxn>
                <a:cxn ang="5400000">
                  <a:pos x="wd2" y="hd2"/>
                </a:cxn>
                <a:cxn ang="10800000">
                  <a:pos x="wd2" y="hd2"/>
                </a:cxn>
                <a:cxn ang="16200000">
                  <a:pos x="wd2" y="hd2"/>
                </a:cxn>
              </a:cxnLst>
              <a:rect l="0" t="0" r="r" b="b"/>
              <a:pathLst>
                <a:path w="21600" h="21600" extrusionOk="0">
                  <a:moveTo>
                    <a:pt x="11041" y="15188"/>
                  </a:moveTo>
                  <a:cubicBezTo>
                    <a:pt x="8905" y="14174"/>
                    <a:pt x="8222" y="13317"/>
                    <a:pt x="8222" y="11485"/>
                  </a:cubicBezTo>
                  <a:cubicBezTo>
                    <a:pt x="8222" y="10385"/>
                    <a:pt x="8875" y="10744"/>
                    <a:pt x="9161" y="8730"/>
                  </a:cubicBezTo>
                  <a:cubicBezTo>
                    <a:pt x="9279" y="7894"/>
                    <a:pt x="9855" y="8716"/>
                    <a:pt x="9966" y="6808"/>
                  </a:cubicBezTo>
                  <a:cubicBezTo>
                    <a:pt x="9966" y="6047"/>
                    <a:pt x="9651" y="5858"/>
                    <a:pt x="9651" y="5858"/>
                  </a:cubicBezTo>
                  <a:cubicBezTo>
                    <a:pt x="9651" y="5858"/>
                    <a:pt x="9811" y="4733"/>
                    <a:pt x="9873" y="3867"/>
                  </a:cubicBezTo>
                  <a:cubicBezTo>
                    <a:pt x="9951" y="2788"/>
                    <a:pt x="9396" y="0"/>
                    <a:pt x="6431" y="0"/>
                  </a:cubicBezTo>
                  <a:cubicBezTo>
                    <a:pt x="3466" y="0"/>
                    <a:pt x="2909" y="2788"/>
                    <a:pt x="2987" y="3867"/>
                  </a:cubicBezTo>
                  <a:cubicBezTo>
                    <a:pt x="3050" y="4733"/>
                    <a:pt x="3210" y="5858"/>
                    <a:pt x="3210" y="5858"/>
                  </a:cubicBezTo>
                  <a:cubicBezTo>
                    <a:pt x="3210" y="5858"/>
                    <a:pt x="2895" y="6047"/>
                    <a:pt x="2895" y="6808"/>
                  </a:cubicBezTo>
                  <a:cubicBezTo>
                    <a:pt x="3005" y="8716"/>
                    <a:pt x="3582" y="7894"/>
                    <a:pt x="3700" y="8730"/>
                  </a:cubicBezTo>
                  <a:cubicBezTo>
                    <a:pt x="3987" y="10744"/>
                    <a:pt x="4639" y="10385"/>
                    <a:pt x="4639" y="11485"/>
                  </a:cubicBezTo>
                  <a:cubicBezTo>
                    <a:pt x="4639" y="13317"/>
                    <a:pt x="3956" y="14174"/>
                    <a:pt x="1819" y="15188"/>
                  </a:cubicBezTo>
                  <a:cubicBezTo>
                    <a:pt x="1169" y="15497"/>
                    <a:pt x="0" y="15976"/>
                    <a:pt x="0" y="17129"/>
                  </a:cubicBezTo>
                  <a:lnTo>
                    <a:pt x="0" y="21600"/>
                  </a:lnTo>
                  <a:lnTo>
                    <a:pt x="15005" y="21600"/>
                  </a:lnTo>
                  <a:cubicBezTo>
                    <a:pt x="15005" y="21600"/>
                    <a:pt x="15005" y="18955"/>
                    <a:pt x="15005" y="18248"/>
                  </a:cubicBezTo>
                  <a:cubicBezTo>
                    <a:pt x="15005" y="17196"/>
                    <a:pt x="13184" y="16207"/>
                    <a:pt x="11041" y="15188"/>
                  </a:cubicBezTo>
                  <a:close/>
                  <a:moveTo>
                    <a:pt x="21600" y="21600"/>
                  </a:moveTo>
                  <a:cubicBezTo>
                    <a:pt x="21600" y="21600"/>
                    <a:pt x="21557" y="16953"/>
                    <a:pt x="21307" y="16471"/>
                  </a:cubicBezTo>
                  <a:cubicBezTo>
                    <a:pt x="20935" y="15754"/>
                    <a:pt x="20071" y="15261"/>
                    <a:pt x="18463" y="14498"/>
                  </a:cubicBezTo>
                  <a:cubicBezTo>
                    <a:pt x="16861" y="13736"/>
                    <a:pt x="16349" y="13094"/>
                    <a:pt x="16349" y="11720"/>
                  </a:cubicBezTo>
                  <a:cubicBezTo>
                    <a:pt x="16349" y="10894"/>
                    <a:pt x="16838" y="11164"/>
                    <a:pt x="17053" y="9653"/>
                  </a:cubicBezTo>
                  <a:cubicBezTo>
                    <a:pt x="17142" y="9026"/>
                    <a:pt x="17574" y="9643"/>
                    <a:pt x="17657" y="8212"/>
                  </a:cubicBezTo>
                  <a:cubicBezTo>
                    <a:pt x="17657" y="7642"/>
                    <a:pt x="17420" y="7499"/>
                    <a:pt x="17420" y="7499"/>
                  </a:cubicBezTo>
                  <a:cubicBezTo>
                    <a:pt x="17420" y="7499"/>
                    <a:pt x="17541" y="6656"/>
                    <a:pt x="17588" y="6006"/>
                  </a:cubicBezTo>
                  <a:cubicBezTo>
                    <a:pt x="17646" y="5197"/>
                    <a:pt x="17229" y="3106"/>
                    <a:pt x="15005" y="3106"/>
                  </a:cubicBezTo>
                  <a:cubicBezTo>
                    <a:pt x="12781" y="3106"/>
                    <a:pt x="12365" y="5197"/>
                    <a:pt x="12422" y="6006"/>
                  </a:cubicBezTo>
                  <a:cubicBezTo>
                    <a:pt x="12469" y="6656"/>
                    <a:pt x="12589" y="7499"/>
                    <a:pt x="12589" y="7499"/>
                  </a:cubicBezTo>
                  <a:cubicBezTo>
                    <a:pt x="12589" y="7499"/>
                    <a:pt x="12353" y="7642"/>
                    <a:pt x="12353" y="8212"/>
                  </a:cubicBezTo>
                  <a:cubicBezTo>
                    <a:pt x="12437" y="9643"/>
                    <a:pt x="12868" y="9026"/>
                    <a:pt x="12957" y="9653"/>
                  </a:cubicBezTo>
                  <a:cubicBezTo>
                    <a:pt x="13173" y="11164"/>
                    <a:pt x="13662" y="10894"/>
                    <a:pt x="13662" y="11720"/>
                  </a:cubicBezTo>
                  <a:cubicBezTo>
                    <a:pt x="13662" y="12655"/>
                    <a:pt x="13424" y="13250"/>
                    <a:pt x="12768" y="13776"/>
                  </a:cubicBezTo>
                  <a:cubicBezTo>
                    <a:pt x="16268" y="15766"/>
                    <a:pt x="16737" y="16172"/>
                    <a:pt x="16737" y="17952"/>
                  </a:cubicBezTo>
                  <a:lnTo>
                    <a:pt x="16737" y="21600"/>
                  </a:lnTo>
                  <a:cubicBezTo>
                    <a:pt x="16737" y="21600"/>
                    <a:pt x="21600" y="21600"/>
                    <a:pt x="21600" y="21600"/>
                  </a:cubicBezTo>
                  <a:close/>
                </a:path>
              </a:pathLst>
            </a:custGeom>
            <a:grpFill/>
            <a:ln w="12700">
              <a:miter lim="400000"/>
            </a:ln>
          </p:spPr>
          <p:txBody>
            <a:bodyPr lIns="0" tIns="0" rIns="0" bIns="0" anchor="ctr"/>
            <a:lstStyle/>
            <a:p>
              <a:pPr lvl="0"/>
              <a:endParaRPr sz="1733"/>
            </a:p>
          </p:txBody>
        </p:sp>
        <p:sp>
          <p:nvSpPr>
            <p:cNvPr id="15" name="Shape 3987"/>
            <p:cNvSpPr/>
            <p:nvPr/>
          </p:nvSpPr>
          <p:spPr>
            <a:xfrm>
              <a:off x="5754854"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21600" y="21600"/>
                    <a:pt x="19200" y="6141"/>
                    <a:pt x="8669" y="6141"/>
                  </a:cubicBezTo>
                  <a:lnTo>
                    <a:pt x="8669" y="0"/>
                  </a:lnTo>
                  <a:lnTo>
                    <a:pt x="0" y="10253"/>
                  </a:lnTo>
                  <a:lnTo>
                    <a:pt x="8669" y="20879"/>
                  </a:lnTo>
                  <a:lnTo>
                    <a:pt x="8669" y="13957"/>
                  </a:lnTo>
                  <a:cubicBezTo>
                    <a:pt x="14386" y="13957"/>
                    <a:pt x="18619" y="14627"/>
                    <a:pt x="21600" y="21600"/>
                  </a:cubicBezTo>
                  <a:close/>
                </a:path>
              </a:pathLst>
            </a:custGeom>
            <a:grpFill/>
            <a:ln w="12700">
              <a:miter lim="400000"/>
            </a:ln>
          </p:spPr>
          <p:txBody>
            <a:bodyPr lIns="0" tIns="0" rIns="0" bIns="0" anchor="ctr"/>
            <a:lstStyle/>
            <a:p>
              <a:pPr lvl="0"/>
              <a:endParaRPr sz="1733"/>
            </a:p>
          </p:txBody>
        </p:sp>
        <p:sp>
          <p:nvSpPr>
            <p:cNvPr id="16" name="Shape 3988"/>
            <p:cNvSpPr/>
            <p:nvPr/>
          </p:nvSpPr>
          <p:spPr>
            <a:xfrm>
              <a:off x="6794033" y="628863"/>
              <a:ext cx="232241" cy="175467"/>
            </a:xfrm>
            <a:custGeom>
              <a:avLst/>
              <a:gdLst/>
              <a:ahLst/>
              <a:cxnLst>
                <a:cxn ang="0">
                  <a:pos x="wd2" y="hd2"/>
                </a:cxn>
                <a:cxn ang="5400000">
                  <a:pos x="wd2" y="hd2"/>
                </a:cxn>
                <a:cxn ang="10800000">
                  <a:pos x="wd2" y="hd2"/>
                </a:cxn>
                <a:cxn ang="16200000">
                  <a:pos x="wd2" y="hd2"/>
                </a:cxn>
              </a:cxnLst>
              <a:rect l="0" t="0" r="r" b="b"/>
              <a:pathLst>
                <a:path w="21600" h="21600" extrusionOk="0">
                  <a:moveTo>
                    <a:pt x="12929" y="13957"/>
                  </a:moveTo>
                  <a:lnTo>
                    <a:pt x="12929" y="20878"/>
                  </a:lnTo>
                  <a:lnTo>
                    <a:pt x="21600" y="10253"/>
                  </a:lnTo>
                  <a:lnTo>
                    <a:pt x="12929" y="0"/>
                  </a:lnTo>
                  <a:lnTo>
                    <a:pt x="12929" y="6141"/>
                  </a:lnTo>
                  <a:cubicBezTo>
                    <a:pt x="2400" y="6141"/>
                    <a:pt x="0" y="21600"/>
                    <a:pt x="0" y="21600"/>
                  </a:cubicBezTo>
                  <a:cubicBezTo>
                    <a:pt x="2981" y="14627"/>
                    <a:pt x="7214" y="13957"/>
                    <a:pt x="12929" y="13957"/>
                  </a:cubicBezTo>
                  <a:close/>
                </a:path>
              </a:pathLst>
            </a:custGeom>
            <a:grpFill/>
            <a:ln w="12700">
              <a:miter lim="400000"/>
            </a:ln>
          </p:spPr>
          <p:txBody>
            <a:bodyPr lIns="0" tIns="0" rIns="0" bIns="0" anchor="ctr"/>
            <a:lstStyle/>
            <a:p>
              <a:pPr lvl="0"/>
              <a:endParaRPr sz="1733"/>
            </a:p>
          </p:txBody>
        </p:sp>
        <p:sp>
          <p:nvSpPr>
            <p:cNvPr id="17" name="Shape 3989"/>
            <p:cNvSpPr/>
            <p:nvPr/>
          </p:nvSpPr>
          <p:spPr>
            <a:xfrm>
              <a:off x="6261541" y="628863"/>
              <a:ext cx="258046" cy="175467"/>
            </a:xfrm>
            <a:custGeom>
              <a:avLst/>
              <a:gdLst/>
              <a:ahLst/>
              <a:cxnLst>
                <a:cxn ang="0">
                  <a:pos x="wd2" y="hd2"/>
                </a:cxn>
                <a:cxn ang="5400000">
                  <a:pos x="wd2" y="hd2"/>
                </a:cxn>
                <a:cxn ang="10800000">
                  <a:pos x="wd2" y="hd2"/>
                </a:cxn>
                <a:cxn ang="16200000">
                  <a:pos x="wd2" y="hd2"/>
                </a:cxn>
              </a:cxnLst>
              <a:rect l="0" t="0" r="r" b="b"/>
              <a:pathLst>
                <a:path w="21600" h="21600" extrusionOk="0">
                  <a:moveTo>
                    <a:pt x="13203" y="6141"/>
                  </a:moveTo>
                  <a:lnTo>
                    <a:pt x="13203" y="0"/>
                  </a:lnTo>
                  <a:lnTo>
                    <a:pt x="5401" y="10253"/>
                  </a:lnTo>
                  <a:lnTo>
                    <a:pt x="13203" y="20879"/>
                  </a:lnTo>
                  <a:lnTo>
                    <a:pt x="13203" y="13958"/>
                  </a:lnTo>
                  <a:cubicBezTo>
                    <a:pt x="16759" y="13958"/>
                    <a:pt x="18917" y="14627"/>
                    <a:pt x="21600" y="21600"/>
                  </a:cubicBezTo>
                  <a:cubicBezTo>
                    <a:pt x="21600" y="21600"/>
                    <a:pt x="21202" y="6141"/>
                    <a:pt x="13203" y="6141"/>
                  </a:cubicBezTo>
                  <a:close/>
                  <a:moveTo>
                    <a:pt x="7803" y="4257"/>
                  </a:moveTo>
                  <a:lnTo>
                    <a:pt x="7803" y="0"/>
                  </a:lnTo>
                  <a:lnTo>
                    <a:pt x="0" y="10253"/>
                  </a:lnTo>
                  <a:lnTo>
                    <a:pt x="7803" y="20879"/>
                  </a:lnTo>
                  <a:lnTo>
                    <a:pt x="7803" y="16466"/>
                  </a:lnTo>
                  <a:lnTo>
                    <a:pt x="3241" y="10253"/>
                  </a:lnTo>
                  <a:cubicBezTo>
                    <a:pt x="3241" y="10253"/>
                    <a:pt x="7803" y="4257"/>
                    <a:pt x="7803" y="4257"/>
                  </a:cubicBezTo>
                  <a:close/>
                </a:path>
              </a:pathLst>
            </a:custGeom>
            <a:grpFill/>
            <a:ln w="12700">
              <a:miter lim="400000"/>
            </a:ln>
          </p:spPr>
          <p:txBody>
            <a:bodyPr lIns="0" tIns="0" rIns="0" bIns="0" anchor="ctr"/>
            <a:lstStyle/>
            <a:p>
              <a:pPr lvl="0"/>
              <a:endParaRPr sz="1733"/>
            </a:p>
          </p:txBody>
        </p:sp>
        <p:sp>
          <p:nvSpPr>
            <p:cNvPr id="18" name="Shape 3990"/>
            <p:cNvSpPr/>
            <p:nvPr/>
          </p:nvSpPr>
          <p:spPr>
            <a:xfrm>
              <a:off x="1129347" y="1158904"/>
              <a:ext cx="130645" cy="209022"/>
            </a:xfrm>
            <a:custGeom>
              <a:avLst/>
              <a:gdLst/>
              <a:ahLst/>
              <a:cxnLst>
                <a:cxn ang="0">
                  <a:pos x="wd2" y="hd2"/>
                </a:cxn>
                <a:cxn ang="5400000">
                  <a:pos x="wd2" y="hd2"/>
                </a:cxn>
                <a:cxn ang="10800000">
                  <a:pos x="wd2" y="hd2"/>
                </a:cxn>
                <a:cxn ang="16200000">
                  <a:pos x="wd2" y="hd2"/>
                </a:cxn>
              </a:cxnLst>
              <a:rect l="0" t="0" r="r" b="b"/>
              <a:pathLst>
                <a:path w="21600" h="21600" extrusionOk="0">
                  <a:moveTo>
                    <a:pt x="10801" y="10476"/>
                  </a:moveTo>
                  <a:cubicBezTo>
                    <a:pt x="7579" y="10476"/>
                    <a:pt x="4968" y="8844"/>
                    <a:pt x="4968" y="6831"/>
                  </a:cubicBezTo>
                  <a:cubicBezTo>
                    <a:pt x="4968" y="4818"/>
                    <a:pt x="7579" y="3186"/>
                    <a:pt x="10801" y="3186"/>
                  </a:cubicBezTo>
                  <a:cubicBezTo>
                    <a:pt x="14021" y="3186"/>
                    <a:pt x="16632" y="4818"/>
                    <a:pt x="16632" y="6831"/>
                  </a:cubicBezTo>
                  <a:cubicBezTo>
                    <a:pt x="16632" y="8844"/>
                    <a:pt x="14021" y="10476"/>
                    <a:pt x="10801" y="10476"/>
                  </a:cubicBezTo>
                  <a:close/>
                  <a:moveTo>
                    <a:pt x="10801" y="0"/>
                  </a:moveTo>
                  <a:cubicBezTo>
                    <a:pt x="4835" y="0"/>
                    <a:pt x="0" y="3022"/>
                    <a:pt x="0" y="6749"/>
                  </a:cubicBezTo>
                  <a:cubicBezTo>
                    <a:pt x="0" y="13195"/>
                    <a:pt x="10801" y="21600"/>
                    <a:pt x="10801" y="21600"/>
                  </a:cubicBezTo>
                  <a:cubicBezTo>
                    <a:pt x="10801" y="21600"/>
                    <a:pt x="21600" y="13195"/>
                    <a:pt x="21600" y="6749"/>
                  </a:cubicBezTo>
                  <a:cubicBezTo>
                    <a:pt x="21600" y="3022"/>
                    <a:pt x="16765" y="0"/>
                    <a:pt x="10801" y="0"/>
                  </a:cubicBezTo>
                  <a:close/>
                </a:path>
              </a:pathLst>
            </a:custGeom>
            <a:grpFill/>
            <a:ln w="12700">
              <a:miter lim="400000"/>
            </a:ln>
          </p:spPr>
          <p:txBody>
            <a:bodyPr lIns="0" tIns="0" rIns="0" bIns="0" anchor="ctr"/>
            <a:lstStyle/>
            <a:p>
              <a:pPr lvl="0"/>
              <a:endParaRPr sz="1733"/>
            </a:p>
          </p:txBody>
        </p:sp>
        <p:sp>
          <p:nvSpPr>
            <p:cNvPr id="19" name="Shape 3991"/>
            <p:cNvSpPr/>
            <p:nvPr/>
          </p:nvSpPr>
          <p:spPr>
            <a:xfrm>
              <a:off x="1583616" y="1158904"/>
              <a:ext cx="261284" cy="209022"/>
            </a:xfrm>
            <a:custGeom>
              <a:avLst/>
              <a:gdLst/>
              <a:ahLst/>
              <a:cxnLst>
                <a:cxn ang="0">
                  <a:pos x="wd2" y="hd2"/>
                </a:cxn>
                <a:cxn ang="5400000">
                  <a:pos x="wd2" y="hd2"/>
                </a:cxn>
                <a:cxn ang="10800000">
                  <a:pos x="wd2" y="hd2"/>
                </a:cxn>
                <a:cxn ang="16200000">
                  <a:pos x="wd2" y="hd2"/>
                </a:cxn>
              </a:cxnLst>
              <a:rect l="0" t="0" r="r" b="b"/>
              <a:pathLst>
                <a:path w="21600" h="21514" extrusionOk="0">
                  <a:moveTo>
                    <a:pt x="20186" y="18973"/>
                  </a:moveTo>
                  <a:lnTo>
                    <a:pt x="16553" y="16139"/>
                  </a:lnTo>
                  <a:lnTo>
                    <a:pt x="16553" y="2539"/>
                  </a:lnTo>
                  <a:lnTo>
                    <a:pt x="20186" y="5373"/>
                  </a:lnTo>
                  <a:cubicBezTo>
                    <a:pt x="20186" y="5373"/>
                    <a:pt x="20186" y="18973"/>
                    <a:pt x="20186" y="18973"/>
                  </a:cubicBezTo>
                  <a:close/>
                  <a:moveTo>
                    <a:pt x="15140" y="16139"/>
                  </a:moveTo>
                  <a:lnTo>
                    <a:pt x="11506" y="18973"/>
                  </a:lnTo>
                  <a:lnTo>
                    <a:pt x="11506" y="5373"/>
                  </a:lnTo>
                  <a:lnTo>
                    <a:pt x="15140" y="2539"/>
                  </a:lnTo>
                  <a:cubicBezTo>
                    <a:pt x="15140" y="2539"/>
                    <a:pt x="15140" y="16139"/>
                    <a:pt x="15140" y="16139"/>
                  </a:cubicBezTo>
                  <a:close/>
                  <a:moveTo>
                    <a:pt x="10094" y="18973"/>
                  </a:moveTo>
                  <a:lnTo>
                    <a:pt x="6460" y="16139"/>
                  </a:lnTo>
                  <a:lnTo>
                    <a:pt x="6460" y="2539"/>
                  </a:lnTo>
                  <a:lnTo>
                    <a:pt x="10094" y="5373"/>
                  </a:lnTo>
                  <a:cubicBezTo>
                    <a:pt x="10094" y="5373"/>
                    <a:pt x="10094" y="18973"/>
                    <a:pt x="10094" y="18973"/>
                  </a:cubicBezTo>
                  <a:close/>
                  <a:moveTo>
                    <a:pt x="5047" y="16139"/>
                  </a:moveTo>
                  <a:lnTo>
                    <a:pt x="1414" y="18973"/>
                  </a:lnTo>
                  <a:lnTo>
                    <a:pt x="1414" y="5373"/>
                  </a:lnTo>
                  <a:lnTo>
                    <a:pt x="5047" y="2539"/>
                  </a:lnTo>
                  <a:cubicBezTo>
                    <a:pt x="5047" y="2539"/>
                    <a:pt x="5047" y="16139"/>
                    <a:pt x="5047" y="16139"/>
                  </a:cubicBezTo>
                  <a:close/>
                  <a:moveTo>
                    <a:pt x="21257" y="4065"/>
                  </a:moveTo>
                  <a:lnTo>
                    <a:pt x="16210" y="130"/>
                  </a:lnTo>
                  <a:cubicBezTo>
                    <a:pt x="15986" y="-44"/>
                    <a:pt x="15706" y="-44"/>
                    <a:pt x="15483" y="130"/>
                  </a:cubicBezTo>
                  <a:lnTo>
                    <a:pt x="10800" y="3782"/>
                  </a:lnTo>
                  <a:lnTo>
                    <a:pt x="6117" y="130"/>
                  </a:lnTo>
                  <a:cubicBezTo>
                    <a:pt x="5894" y="-44"/>
                    <a:pt x="5614" y="-44"/>
                    <a:pt x="5390" y="130"/>
                  </a:cubicBezTo>
                  <a:lnTo>
                    <a:pt x="343" y="4065"/>
                  </a:lnTo>
                  <a:cubicBezTo>
                    <a:pt x="131" y="4231"/>
                    <a:pt x="0" y="4530"/>
                    <a:pt x="0" y="4853"/>
                  </a:cubicBezTo>
                  <a:lnTo>
                    <a:pt x="0" y="20594"/>
                  </a:lnTo>
                  <a:cubicBezTo>
                    <a:pt x="0" y="20925"/>
                    <a:pt x="138" y="21231"/>
                    <a:pt x="359" y="21393"/>
                  </a:cubicBezTo>
                  <a:cubicBezTo>
                    <a:pt x="580" y="21556"/>
                    <a:pt x="852" y="21552"/>
                    <a:pt x="1070" y="21382"/>
                  </a:cubicBezTo>
                  <a:lnTo>
                    <a:pt x="5753" y="17730"/>
                  </a:lnTo>
                  <a:lnTo>
                    <a:pt x="10436" y="21382"/>
                  </a:lnTo>
                  <a:cubicBezTo>
                    <a:pt x="10661" y="21556"/>
                    <a:pt x="10939" y="21556"/>
                    <a:pt x="11164" y="21382"/>
                  </a:cubicBezTo>
                  <a:lnTo>
                    <a:pt x="15847" y="17730"/>
                  </a:lnTo>
                  <a:lnTo>
                    <a:pt x="20530" y="21382"/>
                  </a:lnTo>
                  <a:cubicBezTo>
                    <a:pt x="20642" y="21469"/>
                    <a:pt x="20768" y="21513"/>
                    <a:pt x="20893" y="21513"/>
                  </a:cubicBezTo>
                  <a:cubicBezTo>
                    <a:pt x="21014" y="21513"/>
                    <a:pt x="21133" y="21473"/>
                    <a:pt x="21241" y="21393"/>
                  </a:cubicBezTo>
                  <a:cubicBezTo>
                    <a:pt x="21463" y="21231"/>
                    <a:pt x="21600" y="20925"/>
                    <a:pt x="21600" y="20594"/>
                  </a:cubicBezTo>
                  <a:lnTo>
                    <a:pt x="21600" y="4853"/>
                  </a:lnTo>
                  <a:cubicBezTo>
                    <a:pt x="21600" y="4530"/>
                    <a:pt x="21469" y="4231"/>
                    <a:pt x="21257" y="4065"/>
                  </a:cubicBezTo>
                  <a:close/>
                </a:path>
              </a:pathLst>
            </a:custGeom>
            <a:grpFill/>
            <a:ln w="12700">
              <a:miter lim="400000"/>
            </a:ln>
          </p:spPr>
          <p:txBody>
            <a:bodyPr lIns="0" tIns="0" rIns="0" bIns="0" anchor="ctr"/>
            <a:lstStyle/>
            <a:p>
              <a:pPr lvl="0"/>
              <a:endParaRPr sz="1733"/>
            </a:p>
          </p:txBody>
        </p:sp>
        <p:sp>
          <p:nvSpPr>
            <p:cNvPr id="20" name="Shape 3992"/>
            <p:cNvSpPr/>
            <p:nvPr/>
          </p:nvSpPr>
          <p:spPr>
            <a:xfrm>
              <a:off x="558958" y="1152769"/>
              <a:ext cx="232241" cy="181148"/>
            </a:xfrm>
            <a:custGeom>
              <a:avLst/>
              <a:gdLst/>
              <a:ahLst/>
              <a:cxnLst>
                <a:cxn ang="0">
                  <a:pos x="wd2" y="hd2"/>
                </a:cxn>
                <a:cxn ang="5400000">
                  <a:pos x="wd2" y="hd2"/>
                </a:cxn>
                <a:cxn ang="10800000">
                  <a:pos x="wd2" y="hd2"/>
                </a:cxn>
                <a:cxn ang="16200000">
                  <a:pos x="wd2" y="hd2"/>
                </a:cxn>
              </a:cxnLst>
              <a:rect l="0" t="0" r="r" b="b"/>
              <a:pathLst>
                <a:path w="21600" h="21600" extrusionOk="0">
                  <a:moveTo>
                    <a:pt x="14432" y="9208"/>
                  </a:moveTo>
                  <a:lnTo>
                    <a:pt x="14432" y="14123"/>
                  </a:lnTo>
                  <a:lnTo>
                    <a:pt x="21600" y="6923"/>
                  </a:lnTo>
                  <a:lnTo>
                    <a:pt x="14432" y="0"/>
                  </a:lnTo>
                  <a:lnTo>
                    <a:pt x="14432" y="4335"/>
                  </a:lnTo>
                  <a:cubicBezTo>
                    <a:pt x="5725" y="4335"/>
                    <a:pt x="5725" y="15369"/>
                    <a:pt x="5725" y="15369"/>
                  </a:cubicBezTo>
                  <a:cubicBezTo>
                    <a:pt x="8188" y="10180"/>
                    <a:pt x="9706" y="9208"/>
                    <a:pt x="14432" y="9208"/>
                  </a:cubicBezTo>
                  <a:close/>
                  <a:moveTo>
                    <a:pt x="16200" y="18831"/>
                  </a:moveTo>
                  <a:lnTo>
                    <a:pt x="2160" y="18831"/>
                  </a:lnTo>
                  <a:lnTo>
                    <a:pt x="2160" y="6369"/>
                  </a:lnTo>
                  <a:lnTo>
                    <a:pt x="4963" y="6369"/>
                  </a:lnTo>
                  <a:cubicBezTo>
                    <a:pt x="4963" y="6369"/>
                    <a:pt x="5708" y="5128"/>
                    <a:pt x="7306" y="3600"/>
                  </a:cubicBezTo>
                  <a:lnTo>
                    <a:pt x="1081" y="3600"/>
                  </a:lnTo>
                  <a:cubicBezTo>
                    <a:pt x="484" y="3600"/>
                    <a:pt x="0" y="4220"/>
                    <a:pt x="0" y="4984"/>
                  </a:cubicBezTo>
                  <a:lnTo>
                    <a:pt x="0" y="20216"/>
                  </a:lnTo>
                  <a:cubicBezTo>
                    <a:pt x="0" y="20981"/>
                    <a:pt x="484" y="21600"/>
                    <a:pt x="1081" y="21600"/>
                  </a:cubicBezTo>
                  <a:lnTo>
                    <a:pt x="17280" y="21600"/>
                  </a:lnTo>
                  <a:cubicBezTo>
                    <a:pt x="17877" y="21600"/>
                    <a:pt x="18360" y="20981"/>
                    <a:pt x="18360" y="20216"/>
                  </a:cubicBezTo>
                  <a:lnTo>
                    <a:pt x="18360" y="15028"/>
                  </a:lnTo>
                  <a:lnTo>
                    <a:pt x="16200" y="17306"/>
                  </a:lnTo>
                  <a:cubicBezTo>
                    <a:pt x="16200" y="17306"/>
                    <a:pt x="16200" y="18831"/>
                    <a:pt x="16200" y="18831"/>
                  </a:cubicBezTo>
                  <a:close/>
                </a:path>
              </a:pathLst>
            </a:custGeom>
            <a:grpFill/>
            <a:ln w="12700">
              <a:miter lim="400000"/>
            </a:ln>
          </p:spPr>
          <p:txBody>
            <a:bodyPr lIns="0" tIns="0" rIns="0" bIns="0" anchor="ctr"/>
            <a:lstStyle/>
            <a:p>
              <a:pPr lvl="0"/>
              <a:endParaRPr sz="1733"/>
            </a:p>
          </p:txBody>
        </p:sp>
        <p:sp>
          <p:nvSpPr>
            <p:cNvPr id="21" name="Shape 3993"/>
            <p:cNvSpPr/>
            <p:nvPr/>
          </p:nvSpPr>
          <p:spPr>
            <a:xfrm>
              <a:off x="8345386" y="605412"/>
              <a:ext cx="247072" cy="222370"/>
            </a:xfrm>
            <a:custGeom>
              <a:avLst/>
              <a:gdLst/>
              <a:ahLst/>
              <a:cxnLst>
                <a:cxn ang="0">
                  <a:pos x="wd2" y="hd2"/>
                </a:cxn>
                <a:cxn ang="5400000">
                  <a:pos x="wd2" y="hd2"/>
                </a:cxn>
                <a:cxn ang="10800000">
                  <a:pos x="wd2" y="hd2"/>
                </a:cxn>
                <a:cxn ang="16200000">
                  <a:pos x="wd2" y="hd2"/>
                </a:cxn>
              </a:cxnLst>
              <a:rect l="0" t="0" r="r" b="b"/>
              <a:pathLst>
                <a:path w="21600" h="21600" extrusionOk="0">
                  <a:moveTo>
                    <a:pt x="18360" y="9600"/>
                  </a:moveTo>
                  <a:lnTo>
                    <a:pt x="18360" y="6000"/>
                  </a:lnTo>
                  <a:lnTo>
                    <a:pt x="16200" y="6000"/>
                  </a:lnTo>
                  <a:lnTo>
                    <a:pt x="16200" y="9600"/>
                  </a:lnTo>
                  <a:lnTo>
                    <a:pt x="12961" y="9600"/>
                  </a:lnTo>
                  <a:lnTo>
                    <a:pt x="12961" y="12000"/>
                  </a:lnTo>
                  <a:lnTo>
                    <a:pt x="16200" y="12000"/>
                  </a:lnTo>
                  <a:lnTo>
                    <a:pt x="16200" y="15600"/>
                  </a:lnTo>
                  <a:lnTo>
                    <a:pt x="18360" y="15600"/>
                  </a:lnTo>
                  <a:lnTo>
                    <a:pt x="18360" y="12000"/>
                  </a:lnTo>
                  <a:lnTo>
                    <a:pt x="21600" y="12000"/>
                  </a:lnTo>
                  <a:lnTo>
                    <a:pt x="21600" y="9600"/>
                  </a:lnTo>
                  <a:cubicBezTo>
                    <a:pt x="21600" y="9600"/>
                    <a:pt x="18360" y="9600"/>
                    <a:pt x="18360" y="9600"/>
                  </a:cubicBezTo>
                  <a:close/>
                  <a:moveTo>
                    <a:pt x="13368" y="16137"/>
                  </a:moveTo>
                  <a:cubicBezTo>
                    <a:pt x="10677" y="15059"/>
                    <a:pt x="9817" y="14150"/>
                    <a:pt x="9817" y="12203"/>
                  </a:cubicBezTo>
                  <a:cubicBezTo>
                    <a:pt x="9817" y="11034"/>
                    <a:pt x="10638" y="11415"/>
                    <a:pt x="11000" y="9274"/>
                  </a:cubicBezTo>
                  <a:cubicBezTo>
                    <a:pt x="11149" y="8387"/>
                    <a:pt x="11875" y="9260"/>
                    <a:pt x="12013" y="7233"/>
                  </a:cubicBezTo>
                  <a:cubicBezTo>
                    <a:pt x="12013" y="6425"/>
                    <a:pt x="11617" y="6224"/>
                    <a:pt x="11617" y="6224"/>
                  </a:cubicBezTo>
                  <a:cubicBezTo>
                    <a:pt x="11617" y="6224"/>
                    <a:pt x="11819" y="5028"/>
                    <a:pt x="11897" y="4109"/>
                  </a:cubicBezTo>
                  <a:cubicBezTo>
                    <a:pt x="11995" y="2962"/>
                    <a:pt x="11295" y="0"/>
                    <a:pt x="7560" y="0"/>
                  </a:cubicBezTo>
                  <a:cubicBezTo>
                    <a:pt x="3826" y="0"/>
                    <a:pt x="3125" y="2962"/>
                    <a:pt x="3223" y="4109"/>
                  </a:cubicBezTo>
                  <a:cubicBezTo>
                    <a:pt x="3302" y="5028"/>
                    <a:pt x="3504" y="6224"/>
                    <a:pt x="3504" y="6224"/>
                  </a:cubicBezTo>
                  <a:cubicBezTo>
                    <a:pt x="3504" y="6224"/>
                    <a:pt x="3107" y="6425"/>
                    <a:pt x="3107" y="7233"/>
                  </a:cubicBezTo>
                  <a:cubicBezTo>
                    <a:pt x="3246" y="9260"/>
                    <a:pt x="3972" y="8387"/>
                    <a:pt x="4121" y="9274"/>
                  </a:cubicBezTo>
                  <a:cubicBezTo>
                    <a:pt x="4483" y="11415"/>
                    <a:pt x="5303" y="11034"/>
                    <a:pt x="5303" y="12203"/>
                  </a:cubicBezTo>
                  <a:cubicBezTo>
                    <a:pt x="5303" y="14150"/>
                    <a:pt x="4444" y="15059"/>
                    <a:pt x="1753" y="16137"/>
                  </a:cubicBezTo>
                  <a:cubicBezTo>
                    <a:pt x="1429" y="16267"/>
                    <a:pt x="657" y="16469"/>
                    <a:pt x="0" y="16784"/>
                  </a:cubicBezTo>
                  <a:lnTo>
                    <a:pt x="0" y="21600"/>
                  </a:lnTo>
                  <a:lnTo>
                    <a:pt x="17281" y="21600"/>
                  </a:lnTo>
                  <a:cubicBezTo>
                    <a:pt x="17281" y="21600"/>
                    <a:pt x="17281" y="19825"/>
                    <a:pt x="17281" y="19073"/>
                  </a:cubicBezTo>
                  <a:cubicBezTo>
                    <a:pt x="17281" y="18321"/>
                    <a:pt x="16066" y="17219"/>
                    <a:pt x="13368" y="16137"/>
                  </a:cubicBezTo>
                  <a:close/>
                </a:path>
              </a:pathLst>
            </a:custGeom>
            <a:grpFill/>
            <a:ln w="12700">
              <a:miter lim="400000"/>
            </a:ln>
          </p:spPr>
          <p:txBody>
            <a:bodyPr lIns="0" tIns="0" rIns="0" bIns="0" anchor="ctr"/>
            <a:lstStyle/>
            <a:p>
              <a:pPr lvl="0"/>
              <a:endParaRPr sz="1733"/>
            </a:p>
          </p:txBody>
        </p:sp>
        <p:sp>
          <p:nvSpPr>
            <p:cNvPr id="22" name="Shape 3994"/>
            <p:cNvSpPr/>
            <p:nvPr/>
          </p:nvSpPr>
          <p:spPr>
            <a:xfrm>
              <a:off x="4197455" y="1170013"/>
              <a:ext cx="229503" cy="186806"/>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grpFill/>
            <a:ln w="12700">
              <a:miter lim="400000"/>
            </a:ln>
          </p:spPr>
          <p:txBody>
            <a:bodyPr lIns="0" tIns="0" rIns="0" bIns="0" anchor="ctr"/>
            <a:lstStyle/>
            <a:p>
              <a:pPr lvl="0"/>
              <a:endParaRPr sz="1733"/>
            </a:p>
          </p:txBody>
        </p:sp>
        <p:sp>
          <p:nvSpPr>
            <p:cNvPr id="23" name="Shape 3995"/>
            <p:cNvSpPr/>
            <p:nvPr/>
          </p:nvSpPr>
          <p:spPr>
            <a:xfrm>
              <a:off x="2117728" y="1147297"/>
              <a:ext cx="232241" cy="232237"/>
            </a:xfrm>
            <a:custGeom>
              <a:avLst/>
              <a:gdLst/>
              <a:ahLst/>
              <a:cxnLst>
                <a:cxn ang="0">
                  <a:pos x="wd2" y="hd2"/>
                </a:cxn>
                <a:cxn ang="5400000">
                  <a:pos x="wd2" y="hd2"/>
                </a:cxn>
                <a:cxn ang="10800000">
                  <a:pos x="wd2" y="hd2"/>
                </a:cxn>
                <a:cxn ang="16200000">
                  <a:pos x="wd2" y="hd2"/>
                </a:cxn>
              </a:cxnLst>
              <a:rect l="0" t="0" r="r" b="b"/>
              <a:pathLst>
                <a:path w="21176" h="21176" extrusionOk="0">
                  <a:moveTo>
                    <a:pt x="18635" y="2703"/>
                  </a:moveTo>
                  <a:lnTo>
                    <a:pt x="11841" y="15322"/>
                  </a:lnTo>
                  <a:lnTo>
                    <a:pt x="11150" y="9587"/>
                  </a:lnTo>
                  <a:cubicBezTo>
                    <a:pt x="11150" y="9587"/>
                    <a:pt x="18635" y="2703"/>
                    <a:pt x="18635" y="2703"/>
                  </a:cubicBezTo>
                  <a:close/>
                  <a:moveTo>
                    <a:pt x="20880" y="297"/>
                  </a:moveTo>
                  <a:cubicBezTo>
                    <a:pt x="20178" y="-424"/>
                    <a:pt x="19471" y="257"/>
                    <a:pt x="17135" y="1379"/>
                  </a:cubicBezTo>
                  <a:cubicBezTo>
                    <a:pt x="10889" y="4382"/>
                    <a:pt x="0" y="10484"/>
                    <a:pt x="0" y="10484"/>
                  </a:cubicBezTo>
                  <a:lnTo>
                    <a:pt x="9356" y="11821"/>
                  </a:lnTo>
                  <a:lnTo>
                    <a:pt x="10692" y="21176"/>
                  </a:lnTo>
                  <a:cubicBezTo>
                    <a:pt x="10692" y="21176"/>
                    <a:pt x="16794" y="10288"/>
                    <a:pt x="19796" y="4041"/>
                  </a:cubicBezTo>
                  <a:cubicBezTo>
                    <a:pt x="20920" y="1706"/>
                    <a:pt x="21600" y="1018"/>
                    <a:pt x="20880" y="297"/>
                  </a:cubicBezTo>
                  <a:close/>
                </a:path>
              </a:pathLst>
            </a:custGeom>
            <a:grpFill/>
            <a:ln w="12700">
              <a:miter lim="400000"/>
            </a:ln>
          </p:spPr>
          <p:txBody>
            <a:bodyPr lIns="0" tIns="0" rIns="0" bIns="0" anchor="ctr"/>
            <a:lstStyle/>
            <a:p>
              <a:pPr lvl="0"/>
              <a:endParaRPr sz="1733"/>
            </a:p>
          </p:txBody>
        </p:sp>
        <p:sp>
          <p:nvSpPr>
            <p:cNvPr id="24" name="Shape 3996"/>
            <p:cNvSpPr/>
            <p:nvPr/>
          </p:nvSpPr>
          <p:spPr>
            <a:xfrm>
              <a:off x="3167372" y="1144549"/>
              <a:ext cx="211310" cy="237733"/>
            </a:xfrm>
            <a:custGeom>
              <a:avLst/>
              <a:gdLst/>
              <a:ahLst/>
              <a:cxnLst>
                <a:cxn ang="0">
                  <a:pos x="wd2" y="hd2"/>
                </a:cxn>
                <a:cxn ang="5400000">
                  <a:pos x="wd2" y="hd2"/>
                </a:cxn>
                <a:cxn ang="10800000">
                  <a:pos x="wd2" y="hd2"/>
                </a:cxn>
                <a:cxn ang="16200000">
                  <a:pos x="wd2" y="hd2"/>
                </a:cxn>
              </a:cxnLst>
              <a:rect l="0" t="0" r="r" b="b"/>
              <a:pathLst>
                <a:path w="21600" h="21600" extrusionOk="0">
                  <a:moveTo>
                    <a:pt x="17551" y="14400"/>
                  </a:moveTo>
                  <a:cubicBezTo>
                    <a:pt x="16622" y="14400"/>
                    <a:pt x="15770" y="14680"/>
                    <a:pt x="15088" y="15147"/>
                  </a:cubicBezTo>
                  <a:lnTo>
                    <a:pt x="8042" y="11389"/>
                  </a:lnTo>
                  <a:cubicBezTo>
                    <a:pt x="8076" y="11197"/>
                    <a:pt x="8101" y="11000"/>
                    <a:pt x="8101" y="10800"/>
                  </a:cubicBezTo>
                  <a:cubicBezTo>
                    <a:pt x="8101" y="10599"/>
                    <a:pt x="8076" y="10403"/>
                    <a:pt x="8042" y="10211"/>
                  </a:cubicBezTo>
                  <a:lnTo>
                    <a:pt x="15088" y="6452"/>
                  </a:lnTo>
                  <a:cubicBezTo>
                    <a:pt x="15770" y="6920"/>
                    <a:pt x="16622" y="7200"/>
                    <a:pt x="17551" y="7200"/>
                  </a:cubicBezTo>
                  <a:cubicBezTo>
                    <a:pt x="19787" y="7200"/>
                    <a:pt x="21600" y="5588"/>
                    <a:pt x="21600" y="3600"/>
                  </a:cubicBezTo>
                  <a:cubicBezTo>
                    <a:pt x="21600" y="1612"/>
                    <a:pt x="19787" y="0"/>
                    <a:pt x="17551" y="0"/>
                  </a:cubicBezTo>
                  <a:cubicBezTo>
                    <a:pt x="15314" y="0"/>
                    <a:pt x="13499" y="1612"/>
                    <a:pt x="13499" y="3600"/>
                  </a:cubicBezTo>
                  <a:cubicBezTo>
                    <a:pt x="13499" y="3801"/>
                    <a:pt x="13524" y="3997"/>
                    <a:pt x="13560" y="4189"/>
                  </a:cubicBezTo>
                  <a:lnTo>
                    <a:pt x="6512" y="7947"/>
                  </a:lnTo>
                  <a:cubicBezTo>
                    <a:pt x="5830" y="7480"/>
                    <a:pt x="4978" y="7200"/>
                    <a:pt x="4049" y="7200"/>
                  </a:cubicBezTo>
                  <a:cubicBezTo>
                    <a:pt x="1813" y="7200"/>
                    <a:pt x="0" y="8812"/>
                    <a:pt x="0" y="10800"/>
                  </a:cubicBezTo>
                  <a:cubicBezTo>
                    <a:pt x="0" y="12788"/>
                    <a:pt x="1813" y="14400"/>
                    <a:pt x="4049" y="14400"/>
                  </a:cubicBezTo>
                  <a:cubicBezTo>
                    <a:pt x="4978" y="14400"/>
                    <a:pt x="5830" y="14119"/>
                    <a:pt x="6512" y="13653"/>
                  </a:cubicBezTo>
                  <a:lnTo>
                    <a:pt x="13560" y="17410"/>
                  </a:lnTo>
                  <a:cubicBezTo>
                    <a:pt x="13524" y="17603"/>
                    <a:pt x="13499" y="17798"/>
                    <a:pt x="13499" y="18000"/>
                  </a:cubicBezTo>
                  <a:cubicBezTo>
                    <a:pt x="13499" y="19987"/>
                    <a:pt x="15314" y="21600"/>
                    <a:pt x="17551" y="21600"/>
                  </a:cubicBezTo>
                  <a:cubicBezTo>
                    <a:pt x="19787" y="21600"/>
                    <a:pt x="21600" y="19987"/>
                    <a:pt x="21600" y="18000"/>
                  </a:cubicBezTo>
                  <a:cubicBezTo>
                    <a:pt x="21600" y="16012"/>
                    <a:pt x="19787" y="14400"/>
                    <a:pt x="17551" y="14400"/>
                  </a:cubicBezTo>
                  <a:close/>
                </a:path>
              </a:pathLst>
            </a:custGeom>
            <a:grpFill/>
            <a:ln w="12700">
              <a:miter lim="400000"/>
            </a:ln>
          </p:spPr>
          <p:txBody>
            <a:bodyPr lIns="0" tIns="0" rIns="0" bIns="0" anchor="ctr"/>
            <a:lstStyle/>
            <a:p>
              <a:pPr lvl="0"/>
              <a:endParaRPr sz="1733"/>
            </a:p>
          </p:txBody>
        </p:sp>
        <p:sp>
          <p:nvSpPr>
            <p:cNvPr id="25" name="Shape 3997"/>
            <p:cNvSpPr/>
            <p:nvPr/>
          </p:nvSpPr>
          <p:spPr>
            <a:xfrm>
              <a:off x="2623224" y="1113121"/>
              <a:ext cx="260426" cy="260444"/>
            </a:xfrm>
            <a:custGeom>
              <a:avLst/>
              <a:gdLst/>
              <a:ahLst/>
              <a:cxnLst>
                <a:cxn ang="0">
                  <a:pos x="wd2" y="hd2"/>
                </a:cxn>
                <a:cxn ang="5400000">
                  <a:pos x="wd2" y="hd2"/>
                </a:cxn>
                <a:cxn ang="10800000">
                  <a:pos x="wd2" y="hd2"/>
                </a:cxn>
                <a:cxn ang="16200000">
                  <a:pos x="wd2" y="hd2"/>
                </a:cxn>
              </a:cxnLst>
              <a:rect l="0" t="0" r="r" b="b"/>
              <a:pathLst>
                <a:path w="21600" h="21600" extrusionOk="0">
                  <a:moveTo>
                    <a:pt x="11679" y="19547"/>
                  </a:moveTo>
                  <a:lnTo>
                    <a:pt x="11679" y="14693"/>
                  </a:lnTo>
                  <a:lnTo>
                    <a:pt x="9921" y="14693"/>
                  </a:lnTo>
                  <a:lnTo>
                    <a:pt x="9921" y="19547"/>
                  </a:lnTo>
                  <a:cubicBezTo>
                    <a:pt x="5768" y="19134"/>
                    <a:pt x="2465" y="15832"/>
                    <a:pt x="2052" y="11679"/>
                  </a:cubicBezTo>
                  <a:lnTo>
                    <a:pt x="6907" y="11679"/>
                  </a:lnTo>
                  <a:lnTo>
                    <a:pt x="6907" y="9921"/>
                  </a:lnTo>
                  <a:lnTo>
                    <a:pt x="2052" y="9921"/>
                  </a:lnTo>
                  <a:cubicBezTo>
                    <a:pt x="2465" y="5768"/>
                    <a:pt x="5768" y="2466"/>
                    <a:pt x="9921" y="2054"/>
                  </a:cubicBezTo>
                  <a:lnTo>
                    <a:pt x="9921" y="6907"/>
                  </a:lnTo>
                  <a:lnTo>
                    <a:pt x="11679" y="6907"/>
                  </a:lnTo>
                  <a:lnTo>
                    <a:pt x="11679" y="2054"/>
                  </a:lnTo>
                  <a:cubicBezTo>
                    <a:pt x="15832" y="2466"/>
                    <a:pt x="19135" y="5768"/>
                    <a:pt x="19548" y="9921"/>
                  </a:cubicBezTo>
                  <a:lnTo>
                    <a:pt x="14693" y="9921"/>
                  </a:lnTo>
                  <a:lnTo>
                    <a:pt x="14693" y="11679"/>
                  </a:lnTo>
                  <a:lnTo>
                    <a:pt x="19548" y="11679"/>
                  </a:lnTo>
                  <a:cubicBezTo>
                    <a:pt x="19135" y="15832"/>
                    <a:pt x="15832" y="19134"/>
                    <a:pt x="11679" y="19547"/>
                  </a:cubicBezTo>
                  <a:close/>
                  <a:moveTo>
                    <a:pt x="10799" y="0"/>
                  </a:moveTo>
                  <a:cubicBezTo>
                    <a:pt x="4835" y="0"/>
                    <a:pt x="0" y="4836"/>
                    <a:pt x="0" y="10800"/>
                  </a:cubicBezTo>
                  <a:cubicBezTo>
                    <a:pt x="0" y="16765"/>
                    <a:pt x="4835" y="21600"/>
                    <a:pt x="10799" y="21600"/>
                  </a:cubicBezTo>
                  <a:cubicBezTo>
                    <a:pt x="16765" y="21600"/>
                    <a:pt x="21600" y="16765"/>
                    <a:pt x="21600" y="10800"/>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26" name="Shape 3998"/>
            <p:cNvSpPr/>
            <p:nvPr/>
          </p:nvSpPr>
          <p:spPr>
            <a:xfrm>
              <a:off x="3658872" y="1155803"/>
              <a:ext cx="261287" cy="209022"/>
            </a:xfrm>
            <a:custGeom>
              <a:avLst/>
              <a:gdLst/>
              <a:ahLst/>
              <a:cxnLst>
                <a:cxn ang="0">
                  <a:pos x="wd2" y="hd2"/>
                </a:cxn>
                <a:cxn ang="5400000">
                  <a:pos x="wd2" y="hd2"/>
                </a:cxn>
                <a:cxn ang="10800000">
                  <a:pos x="wd2" y="hd2"/>
                </a:cxn>
                <a:cxn ang="16200000">
                  <a:pos x="wd2" y="hd2"/>
                </a:cxn>
              </a:cxnLst>
              <a:rect l="0" t="0" r="r" b="b"/>
              <a:pathLst>
                <a:path w="21600" h="21600" extrusionOk="0">
                  <a:moveTo>
                    <a:pt x="18143" y="10800"/>
                  </a:moveTo>
                  <a:cubicBezTo>
                    <a:pt x="17065" y="10800"/>
                    <a:pt x="16800" y="11898"/>
                    <a:pt x="16709" y="12419"/>
                  </a:cubicBezTo>
                  <a:cubicBezTo>
                    <a:pt x="16115" y="15817"/>
                    <a:pt x="13696" y="18359"/>
                    <a:pt x="10800" y="18359"/>
                  </a:cubicBezTo>
                  <a:cubicBezTo>
                    <a:pt x="9130" y="18359"/>
                    <a:pt x="7618" y="17514"/>
                    <a:pt x="6524" y="16146"/>
                  </a:cubicBezTo>
                  <a:cubicBezTo>
                    <a:pt x="6018" y="15513"/>
                    <a:pt x="5198" y="15513"/>
                    <a:pt x="4691" y="16146"/>
                  </a:cubicBezTo>
                  <a:cubicBezTo>
                    <a:pt x="4185" y="16779"/>
                    <a:pt x="4185" y="17804"/>
                    <a:pt x="4691" y="18437"/>
                  </a:cubicBezTo>
                  <a:cubicBezTo>
                    <a:pt x="6255" y="20391"/>
                    <a:pt x="8415" y="21600"/>
                    <a:pt x="10800" y="21600"/>
                  </a:cubicBezTo>
                  <a:cubicBezTo>
                    <a:pt x="14669" y="21600"/>
                    <a:pt x="17943" y="18421"/>
                    <a:pt x="19043" y="14039"/>
                  </a:cubicBezTo>
                  <a:lnTo>
                    <a:pt x="21600" y="14039"/>
                  </a:lnTo>
                  <a:lnTo>
                    <a:pt x="21600" y="10800"/>
                  </a:lnTo>
                  <a:cubicBezTo>
                    <a:pt x="21600" y="10800"/>
                    <a:pt x="18143" y="10800"/>
                    <a:pt x="18143" y="10800"/>
                  </a:cubicBezTo>
                  <a:close/>
                  <a:moveTo>
                    <a:pt x="4891" y="9180"/>
                  </a:moveTo>
                  <a:cubicBezTo>
                    <a:pt x="5484" y="5783"/>
                    <a:pt x="7904" y="3240"/>
                    <a:pt x="10800" y="3240"/>
                  </a:cubicBezTo>
                  <a:cubicBezTo>
                    <a:pt x="12470" y="3240"/>
                    <a:pt x="13982" y="4086"/>
                    <a:pt x="15076" y="5454"/>
                  </a:cubicBezTo>
                  <a:cubicBezTo>
                    <a:pt x="15582" y="6086"/>
                    <a:pt x="16404" y="6086"/>
                    <a:pt x="16909" y="5454"/>
                  </a:cubicBezTo>
                  <a:cubicBezTo>
                    <a:pt x="17415" y="4821"/>
                    <a:pt x="17415" y="3796"/>
                    <a:pt x="16909" y="3163"/>
                  </a:cubicBezTo>
                  <a:cubicBezTo>
                    <a:pt x="15346" y="1209"/>
                    <a:pt x="13186" y="0"/>
                    <a:pt x="10800" y="0"/>
                  </a:cubicBezTo>
                  <a:cubicBezTo>
                    <a:pt x="6931" y="0"/>
                    <a:pt x="3658" y="3178"/>
                    <a:pt x="2557" y="7560"/>
                  </a:cubicBezTo>
                  <a:lnTo>
                    <a:pt x="0" y="7560"/>
                  </a:lnTo>
                  <a:lnTo>
                    <a:pt x="0" y="10800"/>
                  </a:lnTo>
                  <a:lnTo>
                    <a:pt x="3457" y="10800"/>
                  </a:lnTo>
                  <a:cubicBezTo>
                    <a:pt x="4535" y="10800"/>
                    <a:pt x="4800" y="9702"/>
                    <a:pt x="4891" y="9180"/>
                  </a:cubicBezTo>
                  <a:close/>
                  <a:moveTo>
                    <a:pt x="7343" y="10800"/>
                  </a:moveTo>
                  <a:cubicBezTo>
                    <a:pt x="7343" y="13185"/>
                    <a:pt x="8891" y="15120"/>
                    <a:pt x="10800" y="15120"/>
                  </a:cubicBezTo>
                  <a:cubicBezTo>
                    <a:pt x="12709" y="15120"/>
                    <a:pt x="14255" y="13185"/>
                    <a:pt x="14255" y="10800"/>
                  </a:cubicBezTo>
                  <a:cubicBezTo>
                    <a:pt x="14255" y="8415"/>
                    <a:pt x="12709" y="6480"/>
                    <a:pt x="10800" y="6480"/>
                  </a:cubicBezTo>
                  <a:cubicBezTo>
                    <a:pt x="8891" y="6480"/>
                    <a:pt x="7343" y="8415"/>
                    <a:pt x="7343" y="10800"/>
                  </a:cubicBezTo>
                  <a:close/>
                </a:path>
              </a:pathLst>
            </a:custGeom>
            <a:grpFill/>
            <a:ln w="12700">
              <a:miter lim="400000"/>
            </a:ln>
          </p:spPr>
          <p:txBody>
            <a:bodyPr lIns="0" tIns="0" rIns="0" bIns="0" anchor="ctr"/>
            <a:lstStyle/>
            <a:p>
              <a:pPr lvl="0"/>
              <a:endParaRPr sz="1733"/>
            </a:p>
          </p:txBody>
        </p:sp>
        <p:sp>
          <p:nvSpPr>
            <p:cNvPr id="27" name="Shape 3999"/>
            <p:cNvSpPr/>
            <p:nvPr/>
          </p:nvSpPr>
          <p:spPr>
            <a:xfrm>
              <a:off x="5233878" y="1124476"/>
              <a:ext cx="237749" cy="237733"/>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lnTo>
                    <a:pt x="13730" y="8251"/>
                  </a:lnTo>
                  <a:lnTo>
                    <a:pt x="21600" y="8251"/>
                  </a:lnTo>
                  <a:lnTo>
                    <a:pt x="15179" y="13096"/>
                  </a:lnTo>
                  <a:lnTo>
                    <a:pt x="17474" y="21600"/>
                  </a:lnTo>
                  <a:lnTo>
                    <a:pt x="10799" y="16501"/>
                  </a:lnTo>
                  <a:lnTo>
                    <a:pt x="4126" y="21600"/>
                  </a:lnTo>
                  <a:lnTo>
                    <a:pt x="6421" y="13096"/>
                  </a:lnTo>
                  <a:lnTo>
                    <a:pt x="0" y="8251"/>
                  </a:lnTo>
                  <a:lnTo>
                    <a:pt x="7869" y="8251"/>
                  </a:lnTo>
                  <a:cubicBezTo>
                    <a:pt x="7869" y="8251"/>
                    <a:pt x="10799" y="0"/>
                    <a:pt x="10799" y="0"/>
                  </a:cubicBezTo>
                  <a:close/>
                </a:path>
              </a:pathLst>
            </a:custGeom>
            <a:grpFill/>
            <a:ln w="12700">
              <a:miter lim="400000"/>
            </a:ln>
          </p:spPr>
          <p:txBody>
            <a:bodyPr lIns="0" tIns="0" rIns="0" bIns="0" anchor="ctr"/>
            <a:lstStyle/>
            <a:p>
              <a:pPr lvl="0"/>
              <a:endParaRPr sz="1733"/>
            </a:p>
          </p:txBody>
        </p:sp>
        <p:sp>
          <p:nvSpPr>
            <p:cNvPr id="28" name="Shape 4000"/>
            <p:cNvSpPr/>
            <p:nvPr/>
          </p:nvSpPr>
          <p:spPr>
            <a:xfrm>
              <a:off x="5752108" y="1144549"/>
              <a:ext cx="237733" cy="237733"/>
            </a:xfrm>
            <a:custGeom>
              <a:avLst/>
              <a:gdLst/>
              <a:ahLst/>
              <a:cxnLst>
                <a:cxn ang="0">
                  <a:pos x="wd2" y="hd2"/>
                </a:cxn>
                <a:cxn ang="5400000">
                  <a:pos x="wd2" y="hd2"/>
                </a:cxn>
                <a:cxn ang="10800000">
                  <a:pos x="wd2" y="hd2"/>
                </a:cxn>
                <a:cxn ang="16200000">
                  <a:pos x="wd2" y="hd2"/>
                </a:cxn>
              </a:cxnLst>
              <a:rect l="0" t="0" r="r" b="b"/>
              <a:pathLst>
                <a:path w="21600" h="21600" extrusionOk="0">
                  <a:moveTo>
                    <a:pt x="10800" y="14093"/>
                  </a:moveTo>
                  <a:lnTo>
                    <a:pt x="7102" y="17164"/>
                  </a:lnTo>
                  <a:lnTo>
                    <a:pt x="8628" y="12791"/>
                  </a:lnTo>
                  <a:lnTo>
                    <a:pt x="5128" y="9969"/>
                  </a:lnTo>
                  <a:lnTo>
                    <a:pt x="9451" y="10091"/>
                  </a:lnTo>
                  <a:lnTo>
                    <a:pt x="10800" y="5133"/>
                  </a:lnTo>
                  <a:lnTo>
                    <a:pt x="12149" y="10091"/>
                  </a:lnTo>
                  <a:lnTo>
                    <a:pt x="16470" y="9969"/>
                  </a:lnTo>
                  <a:lnTo>
                    <a:pt x="12972" y="12791"/>
                  </a:lnTo>
                  <a:lnTo>
                    <a:pt x="14498" y="17164"/>
                  </a:lnTo>
                  <a:cubicBezTo>
                    <a:pt x="14498" y="17164"/>
                    <a:pt x="10800" y="14093"/>
                    <a:pt x="10800" y="14093"/>
                  </a:cubicBezTo>
                  <a:close/>
                  <a:moveTo>
                    <a:pt x="21600" y="8250"/>
                  </a:moveTo>
                  <a:lnTo>
                    <a:pt x="13731" y="8250"/>
                  </a:lnTo>
                  <a:lnTo>
                    <a:pt x="10800" y="0"/>
                  </a:lnTo>
                  <a:lnTo>
                    <a:pt x="7869" y="8250"/>
                  </a:lnTo>
                  <a:lnTo>
                    <a:pt x="0" y="8250"/>
                  </a:lnTo>
                  <a:lnTo>
                    <a:pt x="6420" y="13095"/>
                  </a:lnTo>
                  <a:lnTo>
                    <a:pt x="4125" y="21600"/>
                  </a:lnTo>
                  <a:lnTo>
                    <a:pt x="10800" y="16501"/>
                  </a:lnTo>
                  <a:lnTo>
                    <a:pt x="17474" y="21600"/>
                  </a:lnTo>
                  <a:lnTo>
                    <a:pt x="15179" y="13095"/>
                  </a:lnTo>
                  <a:cubicBezTo>
                    <a:pt x="15179" y="13095"/>
                    <a:pt x="21600" y="8250"/>
                    <a:pt x="21600" y="8250"/>
                  </a:cubicBezTo>
                  <a:close/>
                </a:path>
              </a:pathLst>
            </a:custGeom>
            <a:grpFill/>
            <a:ln w="12700">
              <a:miter lim="400000"/>
            </a:ln>
          </p:spPr>
          <p:txBody>
            <a:bodyPr lIns="0" tIns="0" rIns="0" bIns="0" anchor="ctr"/>
            <a:lstStyle/>
            <a:p>
              <a:pPr lvl="0"/>
              <a:endParaRPr sz="1733"/>
            </a:p>
          </p:txBody>
        </p:sp>
        <p:sp>
          <p:nvSpPr>
            <p:cNvPr id="29" name="Shape 4001"/>
            <p:cNvSpPr/>
            <p:nvPr/>
          </p:nvSpPr>
          <p:spPr>
            <a:xfrm>
              <a:off x="4724007" y="1175681"/>
              <a:ext cx="215578" cy="175467"/>
            </a:xfrm>
            <a:custGeom>
              <a:avLst/>
              <a:gdLst/>
              <a:ahLst/>
              <a:cxnLst>
                <a:cxn ang="0">
                  <a:pos x="wd2" y="hd2"/>
                </a:cxn>
                <a:cxn ang="5400000">
                  <a:pos x="wd2" y="hd2"/>
                </a:cxn>
                <a:cxn ang="10800000">
                  <a:pos x="wd2" y="hd2"/>
                </a:cxn>
                <a:cxn ang="16200000">
                  <a:pos x="wd2" y="hd2"/>
                </a:cxn>
              </a:cxnLst>
              <a:rect l="0" t="0" r="r" b="b"/>
              <a:pathLst>
                <a:path w="20481" h="21024" extrusionOk="0">
                  <a:moveTo>
                    <a:pt x="17533" y="9574"/>
                  </a:moveTo>
                  <a:lnTo>
                    <a:pt x="10241" y="18154"/>
                  </a:lnTo>
                  <a:lnTo>
                    <a:pt x="2948" y="9574"/>
                  </a:lnTo>
                  <a:cubicBezTo>
                    <a:pt x="2213" y="8723"/>
                    <a:pt x="1928" y="7603"/>
                    <a:pt x="1928" y="6421"/>
                  </a:cubicBezTo>
                  <a:cubicBezTo>
                    <a:pt x="1928" y="5239"/>
                    <a:pt x="2093" y="4270"/>
                    <a:pt x="2828" y="3419"/>
                  </a:cubicBezTo>
                  <a:cubicBezTo>
                    <a:pt x="3478" y="2666"/>
                    <a:pt x="4351" y="2252"/>
                    <a:pt x="5284" y="2252"/>
                  </a:cubicBezTo>
                  <a:cubicBezTo>
                    <a:pt x="6219" y="2252"/>
                    <a:pt x="7091" y="2967"/>
                    <a:pt x="7742" y="3720"/>
                  </a:cubicBezTo>
                  <a:lnTo>
                    <a:pt x="10241" y="6463"/>
                  </a:lnTo>
                  <a:lnTo>
                    <a:pt x="12740" y="3720"/>
                  </a:lnTo>
                  <a:cubicBezTo>
                    <a:pt x="13389" y="2967"/>
                    <a:pt x="14262" y="2252"/>
                    <a:pt x="15197" y="2252"/>
                  </a:cubicBezTo>
                  <a:cubicBezTo>
                    <a:pt x="16132" y="2252"/>
                    <a:pt x="17004" y="2666"/>
                    <a:pt x="17653" y="3419"/>
                  </a:cubicBezTo>
                  <a:cubicBezTo>
                    <a:pt x="18389" y="4270"/>
                    <a:pt x="18552" y="5239"/>
                    <a:pt x="18554" y="6421"/>
                  </a:cubicBezTo>
                  <a:cubicBezTo>
                    <a:pt x="18554" y="7603"/>
                    <a:pt x="18268" y="8723"/>
                    <a:pt x="17533" y="9574"/>
                  </a:cubicBezTo>
                  <a:close/>
                  <a:moveTo>
                    <a:pt x="18802" y="1728"/>
                  </a:moveTo>
                  <a:cubicBezTo>
                    <a:pt x="16810" y="-576"/>
                    <a:pt x="13583" y="-576"/>
                    <a:pt x="11593" y="1728"/>
                  </a:cubicBezTo>
                  <a:lnTo>
                    <a:pt x="10241" y="3293"/>
                  </a:lnTo>
                  <a:lnTo>
                    <a:pt x="8889" y="1728"/>
                  </a:lnTo>
                  <a:cubicBezTo>
                    <a:pt x="6899" y="-576"/>
                    <a:pt x="3671" y="-576"/>
                    <a:pt x="1680" y="1728"/>
                  </a:cubicBezTo>
                  <a:cubicBezTo>
                    <a:pt x="-560" y="4320"/>
                    <a:pt x="-560" y="8523"/>
                    <a:pt x="1680" y="11115"/>
                  </a:cubicBezTo>
                  <a:lnTo>
                    <a:pt x="10241" y="21024"/>
                  </a:lnTo>
                  <a:lnTo>
                    <a:pt x="18802" y="11115"/>
                  </a:lnTo>
                  <a:cubicBezTo>
                    <a:pt x="21040" y="8523"/>
                    <a:pt x="21040" y="4320"/>
                    <a:pt x="18802" y="1728"/>
                  </a:cubicBezTo>
                  <a:close/>
                </a:path>
              </a:pathLst>
            </a:custGeom>
            <a:grpFill/>
            <a:ln w="12700">
              <a:miter lim="400000"/>
            </a:ln>
          </p:spPr>
          <p:txBody>
            <a:bodyPr lIns="0" tIns="0" rIns="0" bIns="0" anchor="ctr"/>
            <a:lstStyle/>
            <a:p>
              <a:pPr lvl="0"/>
              <a:endParaRPr sz="1733"/>
            </a:p>
          </p:txBody>
        </p:sp>
        <p:sp>
          <p:nvSpPr>
            <p:cNvPr id="30" name="Shape 4002"/>
            <p:cNvSpPr/>
            <p:nvPr/>
          </p:nvSpPr>
          <p:spPr>
            <a:xfrm>
              <a:off x="6295177" y="1127224"/>
              <a:ext cx="206426" cy="232237"/>
            </a:xfrm>
            <a:custGeom>
              <a:avLst/>
              <a:gdLst/>
              <a:ahLst/>
              <a:cxnLst>
                <a:cxn ang="0">
                  <a:pos x="wd2" y="hd2"/>
                </a:cxn>
                <a:cxn ang="5400000">
                  <a:pos x="wd2" y="hd2"/>
                </a:cxn>
                <a:cxn ang="10800000">
                  <a:pos x="wd2" y="hd2"/>
                </a:cxn>
                <a:cxn ang="16200000">
                  <a:pos x="wd2" y="hd2"/>
                </a:cxn>
              </a:cxnLst>
              <a:rect l="0" t="0" r="r" b="b"/>
              <a:pathLst>
                <a:path w="21600" h="20959" extrusionOk="0">
                  <a:moveTo>
                    <a:pt x="4049" y="7519"/>
                  </a:moveTo>
                  <a:cubicBezTo>
                    <a:pt x="3162" y="7519"/>
                    <a:pt x="0" y="7985"/>
                    <a:pt x="0" y="11154"/>
                  </a:cubicBezTo>
                  <a:lnTo>
                    <a:pt x="0" y="16799"/>
                  </a:lnTo>
                  <a:cubicBezTo>
                    <a:pt x="0" y="19968"/>
                    <a:pt x="3162" y="20318"/>
                    <a:pt x="4049" y="20318"/>
                  </a:cubicBezTo>
                  <a:cubicBezTo>
                    <a:pt x="4937" y="20318"/>
                    <a:pt x="2699" y="19651"/>
                    <a:pt x="2699" y="17687"/>
                  </a:cubicBezTo>
                  <a:lnTo>
                    <a:pt x="2699" y="10267"/>
                  </a:lnTo>
                  <a:cubicBezTo>
                    <a:pt x="2699" y="8207"/>
                    <a:pt x="4937" y="7519"/>
                    <a:pt x="4049" y="7519"/>
                  </a:cubicBezTo>
                  <a:close/>
                  <a:moveTo>
                    <a:pt x="15725" y="7408"/>
                  </a:moveTo>
                  <a:cubicBezTo>
                    <a:pt x="15548" y="6995"/>
                    <a:pt x="20503" y="3177"/>
                    <a:pt x="17612" y="83"/>
                  </a:cubicBezTo>
                  <a:cubicBezTo>
                    <a:pt x="16934" y="-641"/>
                    <a:pt x="14641" y="3547"/>
                    <a:pt x="11381" y="5443"/>
                  </a:cubicBezTo>
                  <a:cubicBezTo>
                    <a:pt x="9583" y="6489"/>
                    <a:pt x="5399" y="8716"/>
                    <a:pt x="5399" y="9946"/>
                  </a:cubicBezTo>
                  <a:lnTo>
                    <a:pt x="5399" y="17911"/>
                  </a:lnTo>
                  <a:cubicBezTo>
                    <a:pt x="5399" y="19392"/>
                    <a:pt x="12033" y="20959"/>
                    <a:pt x="17076" y="20959"/>
                  </a:cubicBezTo>
                  <a:cubicBezTo>
                    <a:pt x="18923" y="20959"/>
                    <a:pt x="21600" y="10974"/>
                    <a:pt x="21600" y="9387"/>
                  </a:cubicBezTo>
                  <a:cubicBezTo>
                    <a:pt x="21600" y="7795"/>
                    <a:pt x="15902" y="7823"/>
                    <a:pt x="15725" y="7408"/>
                  </a:cubicBezTo>
                  <a:close/>
                </a:path>
              </a:pathLst>
            </a:custGeom>
            <a:grpFill/>
            <a:ln w="12700">
              <a:miter lim="400000"/>
            </a:ln>
          </p:spPr>
          <p:txBody>
            <a:bodyPr lIns="0" tIns="0" rIns="0" bIns="0" anchor="ctr"/>
            <a:lstStyle/>
            <a:p>
              <a:pPr lvl="0"/>
              <a:endParaRPr sz="1733"/>
            </a:p>
          </p:txBody>
        </p:sp>
        <p:sp>
          <p:nvSpPr>
            <p:cNvPr id="31" name="Shape 4003"/>
            <p:cNvSpPr/>
            <p:nvPr/>
          </p:nvSpPr>
          <p:spPr>
            <a:xfrm>
              <a:off x="6806940" y="1147297"/>
              <a:ext cx="206427" cy="232237"/>
            </a:xfrm>
            <a:custGeom>
              <a:avLst/>
              <a:gdLst/>
              <a:ahLst/>
              <a:cxnLst>
                <a:cxn ang="0">
                  <a:pos x="wd2" y="hd2"/>
                </a:cxn>
                <a:cxn ang="5400000">
                  <a:pos x="wd2" y="hd2"/>
                </a:cxn>
                <a:cxn ang="10800000">
                  <a:pos x="wd2" y="hd2"/>
                </a:cxn>
                <a:cxn ang="16200000">
                  <a:pos x="wd2" y="hd2"/>
                </a:cxn>
              </a:cxnLst>
              <a:rect l="0" t="0" r="r" b="b"/>
              <a:pathLst>
                <a:path w="21600" h="20959" extrusionOk="0">
                  <a:moveTo>
                    <a:pt x="17551" y="13439"/>
                  </a:moveTo>
                  <a:cubicBezTo>
                    <a:pt x="18438" y="13439"/>
                    <a:pt x="21600" y="12974"/>
                    <a:pt x="21600" y="9805"/>
                  </a:cubicBezTo>
                  <a:lnTo>
                    <a:pt x="21600" y="4160"/>
                  </a:lnTo>
                  <a:cubicBezTo>
                    <a:pt x="21600" y="991"/>
                    <a:pt x="18438" y="641"/>
                    <a:pt x="17551" y="641"/>
                  </a:cubicBezTo>
                  <a:cubicBezTo>
                    <a:pt x="16663" y="641"/>
                    <a:pt x="18900" y="1308"/>
                    <a:pt x="18900" y="3272"/>
                  </a:cubicBezTo>
                  <a:lnTo>
                    <a:pt x="18900" y="10692"/>
                  </a:lnTo>
                  <a:cubicBezTo>
                    <a:pt x="18900" y="12751"/>
                    <a:pt x="16663" y="13439"/>
                    <a:pt x="17551" y="13439"/>
                  </a:cubicBezTo>
                  <a:close/>
                  <a:moveTo>
                    <a:pt x="5875" y="13550"/>
                  </a:moveTo>
                  <a:cubicBezTo>
                    <a:pt x="6052" y="13964"/>
                    <a:pt x="1096" y="17782"/>
                    <a:pt x="3988" y="20876"/>
                  </a:cubicBezTo>
                  <a:cubicBezTo>
                    <a:pt x="4666" y="21600"/>
                    <a:pt x="6959" y="17412"/>
                    <a:pt x="10219" y="15516"/>
                  </a:cubicBezTo>
                  <a:cubicBezTo>
                    <a:pt x="12017" y="14470"/>
                    <a:pt x="16201" y="12242"/>
                    <a:pt x="16201" y="11013"/>
                  </a:cubicBezTo>
                  <a:lnTo>
                    <a:pt x="16201" y="3048"/>
                  </a:lnTo>
                  <a:cubicBezTo>
                    <a:pt x="16201" y="1567"/>
                    <a:pt x="9567" y="0"/>
                    <a:pt x="4524" y="0"/>
                  </a:cubicBezTo>
                  <a:cubicBezTo>
                    <a:pt x="2677" y="0"/>
                    <a:pt x="0" y="9985"/>
                    <a:pt x="0" y="11572"/>
                  </a:cubicBezTo>
                  <a:cubicBezTo>
                    <a:pt x="0" y="13164"/>
                    <a:pt x="5698" y="13136"/>
                    <a:pt x="5875" y="13550"/>
                  </a:cubicBezTo>
                  <a:close/>
                </a:path>
              </a:pathLst>
            </a:custGeom>
            <a:grpFill/>
            <a:ln w="12700">
              <a:miter lim="400000"/>
            </a:ln>
          </p:spPr>
          <p:txBody>
            <a:bodyPr lIns="0" tIns="0" rIns="0" bIns="0" anchor="ctr"/>
            <a:lstStyle/>
            <a:p>
              <a:pPr lvl="0"/>
              <a:endParaRPr sz="1733"/>
            </a:p>
          </p:txBody>
        </p:sp>
        <p:sp>
          <p:nvSpPr>
            <p:cNvPr id="32" name="Shape 4004"/>
            <p:cNvSpPr/>
            <p:nvPr/>
          </p:nvSpPr>
          <p:spPr>
            <a:xfrm>
              <a:off x="7846119" y="1173107"/>
              <a:ext cx="206427" cy="180615"/>
            </a:xfrm>
            <a:custGeom>
              <a:avLst/>
              <a:gdLst/>
              <a:ahLst/>
              <a:cxnLst>
                <a:cxn ang="0">
                  <a:pos x="wd2" y="hd2"/>
                </a:cxn>
                <a:cxn ang="5400000">
                  <a:pos x="wd2" y="hd2"/>
                </a:cxn>
                <a:cxn ang="10800000">
                  <a:pos x="wd2" y="hd2"/>
                </a:cxn>
                <a:cxn ang="16200000">
                  <a:pos x="wd2" y="hd2"/>
                </a:cxn>
              </a:cxnLst>
              <a:rect l="0" t="0" r="r" b="b"/>
              <a:pathLst>
                <a:path w="21600" h="21600" extrusionOk="0">
                  <a:moveTo>
                    <a:pt x="18900" y="0"/>
                  </a:moveTo>
                  <a:lnTo>
                    <a:pt x="2700" y="0"/>
                  </a:lnTo>
                  <a:cubicBezTo>
                    <a:pt x="1216" y="0"/>
                    <a:pt x="0" y="1389"/>
                    <a:pt x="0" y="3086"/>
                  </a:cubicBezTo>
                  <a:lnTo>
                    <a:pt x="0" y="13885"/>
                  </a:lnTo>
                  <a:cubicBezTo>
                    <a:pt x="0" y="15583"/>
                    <a:pt x="1216" y="16971"/>
                    <a:pt x="2700" y="16971"/>
                  </a:cubicBezTo>
                  <a:lnTo>
                    <a:pt x="8100" y="16971"/>
                  </a:lnTo>
                  <a:lnTo>
                    <a:pt x="13500" y="21600"/>
                  </a:lnTo>
                  <a:lnTo>
                    <a:pt x="13500" y="16971"/>
                  </a:lnTo>
                  <a:lnTo>
                    <a:pt x="18900" y="16971"/>
                  </a:lnTo>
                  <a:cubicBezTo>
                    <a:pt x="20384" y="16971"/>
                    <a:pt x="21600" y="15583"/>
                    <a:pt x="21600" y="13885"/>
                  </a:cubicBezTo>
                  <a:lnTo>
                    <a:pt x="21600" y="3086"/>
                  </a:lnTo>
                  <a:cubicBezTo>
                    <a:pt x="21600" y="1389"/>
                    <a:pt x="20384" y="0"/>
                    <a:pt x="18900" y="0"/>
                  </a:cubicBezTo>
                  <a:close/>
                </a:path>
              </a:pathLst>
            </a:custGeom>
            <a:grpFill/>
            <a:ln w="12700">
              <a:miter lim="400000"/>
            </a:ln>
          </p:spPr>
          <p:txBody>
            <a:bodyPr lIns="0" tIns="0" rIns="0" bIns="0" anchor="ctr"/>
            <a:lstStyle/>
            <a:p>
              <a:pPr lvl="0"/>
              <a:endParaRPr sz="1733"/>
            </a:p>
          </p:txBody>
        </p:sp>
        <p:sp>
          <p:nvSpPr>
            <p:cNvPr id="33" name="Shape 4005"/>
            <p:cNvSpPr/>
            <p:nvPr/>
          </p:nvSpPr>
          <p:spPr>
            <a:xfrm>
              <a:off x="7313623" y="1158907"/>
              <a:ext cx="232241" cy="20901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9720" y="0"/>
                  </a:lnTo>
                  <a:cubicBezTo>
                    <a:pt x="8533" y="0"/>
                    <a:pt x="7560" y="1080"/>
                    <a:pt x="7560" y="2400"/>
                  </a:cubicBezTo>
                  <a:lnTo>
                    <a:pt x="7560" y="12000"/>
                  </a:lnTo>
                  <a:lnTo>
                    <a:pt x="15121" y="12000"/>
                  </a:lnTo>
                  <a:lnTo>
                    <a:pt x="18360" y="15600"/>
                  </a:lnTo>
                  <a:lnTo>
                    <a:pt x="18360" y="12000"/>
                  </a:lnTo>
                  <a:lnTo>
                    <a:pt x="19440" y="12000"/>
                  </a:lnTo>
                  <a:cubicBezTo>
                    <a:pt x="20629" y="12000"/>
                    <a:pt x="21600" y="10920"/>
                    <a:pt x="21600" y="9600"/>
                  </a:cubicBezTo>
                  <a:lnTo>
                    <a:pt x="21600" y="2400"/>
                  </a:lnTo>
                  <a:cubicBezTo>
                    <a:pt x="21600" y="1080"/>
                    <a:pt x="20629" y="0"/>
                    <a:pt x="19440" y="0"/>
                  </a:cubicBezTo>
                  <a:close/>
                  <a:moveTo>
                    <a:pt x="6265" y="13440"/>
                  </a:moveTo>
                  <a:lnTo>
                    <a:pt x="6265" y="6000"/>
                  </a:lnTo>
                  <a:lnTo>
                    <a:pt x="2160" y="6000"/>
                  </a:lnTo>
                  <a:cubicBezTo>
                    <a:pt x="973" y="6000"/>
                    <a:pt x="0" y="7080"/>
                    <a:pt x="0" y="8400"/>
                  </a:cubicBezTo>
                  <a:lnTo>
                    <a:pt x="0" y="15600"/>
                  </a:lnTo>
                  <a:cubicBezTo>
                    <a:pt x="0" y="16920"/>
                    <a:pt x="973" y="18000"/>
                    <a:pt x="2160" y="18000"/>
                  </a:cubicBezTo>
                  <a:lnTo>
                    <a:pt x="3241" y="18000"/>
                  </a:lnTo>
                  <a:lnTo>
                    <a:pt x="3241" y="21600"/>
                  </a:lnTo>
                  <a:lnTo>
                    <a:pt x="6480" y="18000"/>
                  </a:lnTo>
                  <a:lnTo>
                    <a:pt x="11880" y="18000"/>
                  </a:lnTo>
                  <a:cubicBezTo>
                    <a:pt x="13069" y="18000"/>
                    <a:pt x="14040" y="16920"/>
                    <a:pt x="14040" y="15600"/>
                  </a:cubicBezTo>
                  <a:lnTo>
                    <a:pt x="14040" y="13415"/>
                  </a:lnTo>
                  <a:cubicBezTo>
                    <a:pt x="13971" y="13432"/>
                    <a:pt x="13898" y="13440"/>
                    <a:pt x="13824" y="13440"/>
                  </a:cubicBezTo>
                  <a:cubicBezTo>
                    <a:pt x="13824" y="13440"/>
                    <a:pt x="6265" y="13440"/>
                    <a:pt x="6265" y="13440"/>
                  </a:cubicBezTo>
                  <a:close/>
                </a:path>
              </a:pathLst>
            </a:custGeom>
            <a:grpFill/>
            <a:ln w="12700">
              <a:miter lim="400000"/>
            </a:ln>
          </p:spPr>
          <p:txBody>
            <a:bodyPr lIns="0" tIns="0" rIns="0" bIns="0" anchor="ctr"/>
            <a:lstStyle/>
            <a:p>
              <a:pPr lvl="0"/>
              <a:endParaRPr sz="1733"/>
            </a:p>
          </p:txBody>
        </p:sp>
        <p:sp>
          <p:nvSpPr>
            <p:cNvPr id="34" name="Shape 4006"/>
            <p:cNvSpPr/>
            <p:nvPr/>
          </p:nvSpPr>
          <p:spPr>
            <a:xfrm>
              <a:off x="8377980" y="1164367"/>
              <a:ext cx="181885" cy="157951"/>
            </a:xfrm>
            <a:custGeom>
              <a:avLst/>
              <a:gdLst/>
              <a:ahLst/>
              <a:cxnLst>
                <a:cxn ang="0">
                  <a:pos x="wd2" y="hd2"/>
                </a:cxn>
                <a:cxn ang="5400000">
                  <a:pos x="wd2" y="hd2"/>
                </a:cxn>
                <a:cxn ang="10800000">
                  <a:pos x="wd2" y="hd2"/>
                </a:cxn>
                <a:cxn ang="16200000">
                  <a:pos x="wd2" y="hd2"/>
                </a:cxn>
              </a:cxnLst>
              <a:rect l="0" t="0" r="r" b="b"/>
              <a:pathLst>
                <a:path w="18182" h="21600" extrusionOk="0">
                  <a:moveTo>
                    <a:pt x="13535" y="0"/>
                  </a:moveTo>
                  <a:cubicBezTo>
                    <a:pt x="11609" y="0"/>
                    <a:pt x="10048" y="2198"/>
                    <a:pt x="10048" y="4909"/>
                  </a:cubicBezTo>
                  <a:cubicBezTo>
                    <a:pt x="10048" y="7621"/>
                    <a:pt x="11609" y="9819"/>
                    <a:pt x="13535" y="9819"/>
                  </a:cubicBezTo>
                  <a:cubicBezTo>
                    <a:pt x="17024" y="9819"/>
                    <a:pt x="14698" y="19309"/>
                    <a:pt x="10048" y="19309"/>
                  </a:cubicBezTo>
                  <a:lnTo>
                    <a:pt x="10048" y="21600"/>
                  </a:lnTo>
                  <a:cubicBezTo>
                    <a:pt x="18348" y="21600"/>
                    <a:pt x="21600" y="0"/>
                    <a:pt x="13535" y="0"/>
                  </a:cubicBezTo>
                  <a:close/>
                  <a:moveTo>
                    <a:pt x="3489" y="0"/>
                  </a:moveTo>
                  <a:cubicBezTo>
                    <a:pt x="1561" y="0"/>
                    <a:pt x="0" y="2198"/>
                    <a:pt x="0" y="4909"/>
                  </a:cubicBezTo>
                  <a:cubicBezTo>
                    <a:pt x="0" y="7621"/>
                    <a:pt x="1561" y="9819"/>
                    <a:pt x="3489" y="9819"/>
                  </a:cubicBezTo>
                  <a:cubicBezTo>
                    <a:pt x="6976" y="9819"/>
                    <a:pt x="4651" y="19309"/>
                    <a:pt x="0" y="19309"/>
                  </a:cubicBezTo>
                  <a:lnTo>
                    <a:pt x="0" y="21600"/>
                  </a:lnTo>
                  <a:cubicBezTo>
                    <a:pt x="8299" y="21600"/>
                    <a:pt x="11552" y="0"/>
                    <a:pt x="3489" y="0"/>
                  </a:cubicBezTo>
                  <a:close/>
                </a:path>
              </a:pathLst>
            </a:custGeom>
            <a:grpFill/>
            <a:ln w="12700">
              <a:miter lim="400000"/>
            </a:ln>
          </p:spPr>
          <p:txBody>
            <a:bodyPr lIns="0" tIns="0" rIns="0" bIns="0" anchor="ctr"/>
            <a:lstStyle/>
            <a:p>
              <a:pPr lvl="0"/>
              <a:endParaRPr sz="1733"/>
            </a:p>
          </p:txBody>
        </p:sp>
        <p:sp>
          <p:nvSpPr>
            <p:cNvPr id="35" name="Shape 4007"/>
            <p:cNvSpPr/>
            <p:nvPr/>
          </p:nvSpPr>
          <p:spPr>
            <a:xfrm>
              <a:off x="1145840" y="1679514"/>
              <a:ext cx="141173" cy="141166"/>
            </a:xfrm>
            <a:custGeom>
              <a:avLst/>
              <a:gdLst/>
              <a:ahLst/>
              <a:cxnLst>
                <a:cxn ang="0">
                  <a:pos x="wd2" y="hd2"/>
                </a:cxn>
                <a:cxn ang="5400000">
                  <a:pos x="wd2" y="hd2"/>
                </a:cxn>
                <a:cxn ang="10800000">
                  <a:pos x="wd2" y="hd2"/>
                </a:cxn>
                <a:cxn ang="16200000">
                  <a:pos x="wd2" y="hd2"/>
                </a:cxn>
              </a:cxnLst>
              <a:rect l="0" t="0" r="r" b="b"/>
              <a:pathLst>
                <a:path w="21600" h="21600" extrusionOk="0">
                  <a:moveTo>
                    <a:pt x="18000" y="0"/>
                  </a:moveTo>
                  <a:lnTo>
                    <a:pt x="3565" y="0"/>
                  </a:lnTo>
                  <a:cubicBezTo>
                    <a:pt x="1584" y="0"/>
                    <a:pt x="0" y="1584"/>
                    <a:pt x="0" y="3564"/>
                  </a:cubicBezTo>
                  <a:lnTo>
                    <a:pt x="0" y="18000"/>
                  </a:lnTo>
                  <a:cubicBezTo>
                    <a:pt x="0" y="19980"/>
                    <a:pt x="1621" y="21600"/>
                    <a:pt x="3600" y="21600"/>
                  </a:cubicBezTo>
                  <a:lnTo>
                    <a:pt x="18000" y="21600"/>
                  </a:lnTo>
                  <a:cubicBezTo>
                    <a:pt x="19979" y="21600"/>
                    <a:pt x="21600" y="19980"/>
                    <a:pt x="21600" y="18000"/>
                  </a:cubicBezTo>
                  <a:lnTo>
                    <a:pt x="21600" y="3600"/>
                  </a:lnTo>
                  <a:cubicBezTo>
                    <a:pt x="21600" y="1620"/>
                    <a:pt x="19979" y="0"/>
                    <a:pt x="18000" y="0"/>
                  </a:cubicBezTo>
                  <a:close/>
                </a:path>
              </a:pathLst>
            </a:custGeom>
            <a:grpFill/>
            <a:ln w="12700">
              <a:miter lim="400000"/>
            </a:ln>
          </p:spPr>
          <p:txBody>
            <a:bodyPr lIns="0" tIns="0" rIns="0" bIns="0" anchor="ctr"/>
            <a:lstStyle/>
            <a:p>
              <a:pPr lvl="0"/>
              <a:endParaRPr sz="1733"/>
            </a:p>
          </p:txBody>
        </p:sp>
        <p:sp>
          <p:nvSpPr>
            <p:cNvPr id="36" name="Shape 4008"/>
            <p:cNvSpPr/>
            <p:nvPr/>
          </p:nvSpPr>
          <p:spPr>
            <a:xfrm>
              <a:off x="1102324" y="1766546"/>
              <a:ext cx="94116" cy="94116"/>
            </a:xfrm>
            <a:custGeom>
              <a:avLst/>
              <a:gdLst/>
              <a:ahLst/>
              <a:cxnLst>
                <a:cxn ang="0">
                  <a:pos x="wd2" y="hd2"/>
                </a:cxn>
                <a:cxn ang="5400000">
                  <a:pos x="wd2" y="hd2"/>
                </a:cxn>
                <a:cxn ang="10800000">
                  <a:pos x="wd2" y="hd2"/>
                </a:cxn>
                <a:cxn ang="16200000">
                  <a:pos x="wd2" y="hd2"/>
                </a:cxn>
              </a:cxnLst>
              <a:rect l="0" t="0" r="r" b="b"/>
              <a:pathLst>
                <a:path w="21600" h="21600" extrusionOk="0">
                  <a:moveTo>
                    <a:pt x="5400" y="0"/>
                  </a:moveTo>
                  <a:lnTo>
                    <a:pt x="0" y="0"/>
                  </a:lnTo>
                  <a:lnTo>
                    <a:pt x="0" y="16200"/>
                  </a:lnTo>
                  <a:cubicBezTo>
                    <a:pt x="0" y="19170"/>
                    <a:pt x="2432" y="21600"/>
                    <a:pt x="5400" y="21600"/>
                  </a:cubicBezTo>
                  <a:lnTo>
                    <a:pt x="21600" y="21600"/>
                  </a:lnTo>
                  <a:lnTo>
                    <a:pt x="21600" y="16200"/>
                  </a:lnTo>
                  <a:lnTo>
                    <a:pt x="5400" y="16200"/>
                  </a:lnTo>
                  <a:cubicBezTo>
                    <a:pt x="5400" y="16200"/>
                    <a:pt x="5400" y="0"/>
                    <a:pt x="5400" y="0"/>
                  </a:cubicBezTo>
                  <a:close/>
                </a:path>
              </a:pathLst>
            </a:custGeom>
            <a:grpFill/>
            <a:ln w="12700">
              <a:miter lim="400000"/>
            </a:ln>
          </p:spPr>
          <p:txBody>
            <a:bodyPr lIns="0" tIns="0" rIns="0" bIns="0" anchor="ctr"/>
            <a:lstStyle/>
            <a:p>
              <a:pPr lvl="0"/>
              <a:endParaRPr sz="1733"/>
            </a:p>
          </p:txBody>
        </p:sp>
        <p:sp>
          <p:nvSpPr>
            <p:cNvPr id="37" name="Shape 4009"/>
            <p:cNvSpPr/>
            <p:nvPr/>
          </p:nvSpPr>
          <p:spPr>
            <a:xfrm>
              <a:off x="573317" y="1679066"/>
              <a:ext cx="203523" cy="182045"/>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a:miter lim="400000"/>
            </a:ln>
          </p:spPr>
          <p:txBody>
            <a:bodyPr lIns="0" tIns="0" rIns="0" bIns="0" anchor="ctr"/>
            <a:lstStyle/>
            <a:p>
              <a:pPr lvl="0"/>
              <a:endParaRPr sz="1733"/>
            </a:p>
          </p:txBody>
        </p:sp>
        <p:sp>
          <p:nvSpPr>
            <p:cNvPr id="38" name="Shape 4010"/>
            <p:cNvSpPr/>
            <p:nvPr/>
          </p:nvSpPr>
          <p:spPr>
            <a:xfrm>
              <a:off x="3688102" y="1665578"/>
              <a:ext cx="209028" cy="209022"/>
            </a:xfrm>
            <a:custGeom>
              <a:avLst/>
              <a:gdLst/>
              <a:ahLst/>
              <a:cxnLst>
                <a:cxn ang="0">
                  <a:pos x="wd2" y="hd2"/>
                </a:cxn>
                <a:cxn ang="5400000">
                  <a:pos x="wd2" y="hd2"/>
                </a:cxn>
                <a:cxn ang="10800000">
                  <a:pos x="wd2" y="hd2"/>
                </a:cxn>
                <a:cxn ang="16200000">
                  <a:pos x="wd2" y="hd2"/>
                </a:cxn>
              </a:cxnLst>
              <a:rect l="0" t="0" r="r" b="b"/>
              <a:pathLst>
                <a:path w="21600" h="21062" extrusionOk="0">
                  <a:moveTo>
                    <a:pt x="20103" y="1592"/>
                  </a:moveTo>
                  <a:cubicBezTo>
                    <a:pt x="18016" y="-428"/>
                    <a:pt x="15096" y="-538"/>
                    <a:pt x="13165" y="1332"/>
                  </a:cubicBezTo>
                  <a:lnTo>
                    <a:pt x="11803" y="2650"/>
                  </a:lnTo>
                  <a:cubicBezTo>
                    <a:pt x="11278" y="3158"/>
                    <a:pt x="11275" y="3984"/>
                    <a:pt x="11796" y="4495"/>
                  </a:cubicBezTo>
                  <a:cubicBezTo>
                    <a:pt x="12317" y="5007"/>
                    <a:pt x="13164" y="5010"/>
                    <a:pt x="13689" y="4503"/>
                  </a:cubicBezTo>
                  <a:lnTo>
                    <a:pt x="15051" y="3184"/>
                  </a:lnTo>
                  <a:cubicBezTo>
                    <a:pt x="16052" y="2215"/>
                    <a:pt x="17362" y="2617"/>
                    <a:pt x="18217" y="3444"/>
                  </a:cubicBezTo>
                  <a:cubicBezTo>
                    <a:pt x="18672" y="3884"/>
                    <a:pt x="18923" y="4469"/>
                    <a:pt x="18923" y="5091"/>
                  </a:cubicBezTo>
                  <a:cubicBezTo>
                    <a:pt x="18923" y="5714"/>
                    <a:pt x="18672" y="6298"/>
                    <a:pt x="18217" y="6739"/>
                  </a:cubicBezTo>
                  <a:lnTo>
                    <a:pt x="13924" y="10890"/>
                  </a:lnTo>
                  <a:cubicBezTo>
                    <a:pt x="11962" y="12789"/>
                    <a:pt x="11042" y="11899"/>
                    <a:pt x="10649" y="11518"/>
                  </a:cubicBezTo>
                  <a:cubicBezTo>
                    <a:pt x="10124" y="11010"/>
                    <a:pt x="9277" y="11013"/>
                    <a:pt x="8757" y="11525"/>
                  </a:cubicBezTo>
                  <a:cubicBezTo>
                    <a:pt x="8235" y="12037"/>
                    <a:pt x="8238" y="12862"/>
                    <a:pt x="8763" y="13370"/>
                  </a:cubicBezTo>
                  <a:cubicBezTo>
                    <a:pt x="9664" y="14242"/>
                    <a:pt x="10693" y="14674"/>
                    <a:pt x="11770" y="14674"/>
                  </a:cubicBezTo>
                  <a:cubicBezTo>
                    <a:pt x="13090" y="14674"/>
                    <a:pt x="14485" y="14026"/>
                    <a:pt x="15810" y="12743"/>
                  </a:cubicBezTo>
                  <a:lnTo>
                    <a:pt x="20103" y="8591"/>
                  </a:lnTo>
                  <a:cubicBezTo>
                    <a:pt x="21068" y="7657"/>
                    <a:pt x="21600" y="6413"/>
                    <a:pt x="21600" y="5091"/>
                  </a:cubicBezTo>
                  <a:cubicBezTo>
                    <a:pt x="21600" y="3769"/>
                    <a:pt x="21068" y="2526"/>
                    <a:pt x="20103" y="1592"/>
                  </a:cubicBezTo>
                  <a:close/>
                  <a:moveTo>
                    <a:pt x="7910" y="16710"/>
                  </a:moveTo>
                  <a:lnTo>
                    <a:pt x="6817" y="17768"/>
                  </a:lnTo>
                  <a:cubicBezTo>
                    <a:pt x="5870" y="18684"/>
                    <a:pt x="4329" y="18684"/>
                    <a:pt x="3383" y="17768"/>
                  </a:cubicBezTo>
                  <a:cubicBezTo>
                    <a:pt x="2928" y="17328"/>
                    <a:pt x="2677" y="16743"/>
                    <a:pt x="2677" y="16121"/>
                  </a:cubicBezTo>
                  <a:cubicBezTo>
                    <a:pt x="2677" y="15499"/>
                    <a:pt x="2928" y="14914"/>
                    <a:pt x="3383" y="14474"/>
                  </a:cubicBezTo>
                  <a:lnTo>
                    <a:pt x="7406" y="10581"/>
                  </a:lnTo>
                  <a:cubicBezTo>
                    <a:pt x="8240" y="9775"/>
                    <a:pt x="9807" y="8588"/>
                    <a:pt x="10951" y="9694"/>
                  </a:cubicBezTo>
                  <a:cubicBezTo>
                    <a:pt x="11475" y="10202"/>
                    <a:pt x="12323" y="10199"/>
                    <a:pt x="12843" y="9687"/>
                  </a:cubicBezTo>
                  <a:cubicBezTo>
                    <a:pt x="13363" y="9175"/>
                    <a:pt x="13360" y="8350"/>
                    <a:pt x="12837" y="7842"/>
                  </a:cubicBezTo>
                  <a:cubicBezTo>
                    <a:pt x="10893" y="5962"/>
                    <a:pt x="8022" y="6310"/>
                    <a:pt x="5520" y="8729"/>
                  </a:cubicBezTo>
                  <a:lnTo>
                    <a:pt x="1497" y="12621"/>
                  </a:lnTo>
                  <a:cubicBezTo>
                    <a:pt x="532" y="13556"/>
                    <a:pt x="0" y="14799"/>
                    <a:pt x="0" y="16121"/>
                  </a:cubicBezTo>
                  <a:cubicBezTo>
                    <a:pt x="0" y="17443"/>
                    <a:pt x="532" y="18686"/>
                    <a:pt x="1497" y="19620"/>
                  </a:cubicBezTo>
                  <a:cubicBezTo>
                    <a:pt x="2490" y="20582"/>
                    <a:pt x="3796" y="21062"/>
                    <a:pt x="5099" y="21062"/>
                  </a:cubicBezTo>
                  <a:cubicBezTo>
                    <a:pt x="6405" y="21062"/>
                    <a:pt x="7710" y="20582"/>
                    <a:pt x="8703" y="19620"/>
                  </a:cubicBezTo>
                  <a:lnTo>
                    <a:pt x="9797" y="18562"/>
                  </a:lnTo>
                  <a:cubicBezTo>
                    <a:pt x="10320" y="18054"/>
                    <a:pt x="10324" y="17228"/>
                    <a:pt x="9804" y="16716"/>
                  </a:cubicBezTo>
                  <a:cubicBezTo>
                    <a:pt x="9283" y="16205"/>
                    <a:pt x="8435" y="16202"/>
                    <a:pt x="7910" y="16710"/>
                  </a:cubicBezTo>
                  <a:close/>
                </a:path>
              </a:pathLst>
            </a:custGeom>
            <a:grpFill/>
            <a:ln w="12700">
              <a:miter lim="400000"/>
            </a:ln>
          </p:spPr>
          <p:txBody>
            <a:bodyPr lIns="0" tIns="0" rIns="0" bIns="0" anchor="ctr"/>
            <a:lstStyle/>
            <a:p>
              <a:pPr lvl="0"/>
              <a:endParaRPr sz="1733"/>
            </a:p>
          </p:txBody>
        </p:sp>
        <p:sp>
          <p:nvSpPr>
            <p:cNvPr id="39" name="Shape 4011"/>
            <p:cNvSpPr/>
            <p:nvPr/>
          </p:nvSpPr>
          <p:spPr>
            <a:xfrm>
              <a:off x="2140444" y="1676686"/>
              <a:ext cx="186806" cy="186806"/>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grpFill/>
            <a:ln w="12700">
              <a:miter lim="400000"/>
            </a:ln>
          </p:spPr>
          <p:txBody>
            <a:bodyPr lIns="0" tIns="0" rIns="0" bIns="0" anchor="ctr"/>
            <a:lstStyle/>
            <a:p>
              <a:pPr lvl="0"/>
              <a:endParaRPr sz="1733"/>
            </a:p>
          </p:txBody>
        </p:sp>
        <p:sp>
          <p:nvSpPr>
            <p:cNvPr id="40" name="Shape 4012"/>
            <p:cNvSpPr/>
            <p:nvPr/>
          </p:nvSpPr>
          <p:spPr>
            <a:xfrm>
              <a:off x="3168076" y="1653970"/>
              <a:ext cx="209901" cy="232237"/>
            </a:xfrm>
            <a:custGeom>
              <a:avLst/>
              <a:gdLst/>
              <a:ahLst/>
              <a:cxnLst>
                <a:cxn ang="0">
                  <a:pos x="wd2" y="hd2"/>
                </a:cxn>
                <a:cxn ang="5400000">
                  <a:pos x="wd2" y="hd2"/>
                </a:cxn>
                <a:cxn ang="10800000">
                  <a:pos x="wd2" y="hd2"/>
                </a:cxn>
                <a:cxn ang="16200000">
                  <a:pos x="wd2" y="hd2"/>
                </a:cxn>
              </a:cxnLst>
              <a:rect l="0" t="0" r="r" b="b"/>
              <a:pathLst>
                <a:path w="20177" h="20479" extrusionOk="0">
                  <a:moveTo>
                    <a:pt x="15952" y="8520"/>
                  </a:moveTo>
                  <a:cubicBezTo>
                    <a:pt x="13076" y="2843"/>
                    <a:pt x="11582" y="687"/>
                    <a:pt x="6884" y="777"/>
                  </a:cubicBezTo>
                  <a:cubicBezTo>
                    <a:pt x="5211" y="808"/>
                    <a:pt x="5613" y="-335"/>
                    <a:pt x="4336" y="99"/>
                  </a:cubicBezTo>
                  <a:cubicBezTo>
                    <a:pt x="3062" y="533"/>
                    <a:pt x="4155" y="1167"/>
                    <a:pt x="2851" y="2149"/>
                  </a:cubicBezTo>
                  <a:cubicBezTo>
                    <a:pt x="-810" y="4906"/>
                    <a:pt x="-471" y="7455"/>
                    <a:pt x="1226" y="13532"/>
                  </a:cubicBezTo>
                  <a:cubicBezTo>
                    <a:pt x="1941" y="16091"/>
                    <a:pt x="-499" y="16217"/>
                    <a:pt x="467" y="18699"/>
                  </a:cubicBezTo>
                  <a:cubicBezTo>
                    <a:pt x="1172" y="20508"/>
                    <a:pt x="6366" y="21265"/>
                    <a:pt x="11848" y="19399"/>
                  </a:cubicBezTo>
                  <a:cubicBezTo>
                    <a:pt x="17329" y="17534"/>
                    <a:pt x="20790" y="13831"/>
                    <a:pt x="20085" y="12021"/>
                  </a:cubicBezTo>
                  <a:cubicBezTo>
                    <a:pt x="19120" y="9540"/>
                    <a:pt x="17164" y="10910"/>
                    <a:pt x="15952" y="8520"/>
                  </a:cubicBezTo>
                  <a:close/>
                </a:path>
              </a:pathLst>
            </a:custGeom>
            <a:grpFill/>
            <a:ln w="12700">
              <a:miter lim="400000"/>
            </a:ln>
          </p:spPr>
          <p:txBody>
            <a:bodyPr lIns="0" tIns="0" rIns="0" bIns="0" anchor="ctr"/>
            <a:lstStyle/>
            <a:p>
              <a:pPr lvl="0"/>
              <a:endParaRPr sz="1733"/>
            </a:p>
          </p:txBody>
        </p:sp>
        <p:sp>
          <p:nvSpPr>
            <p:cNvPr id="41" name="Shape 4013"/>
            <p:cNvSpPr/>
            <p:nvPr/>
          </p:nvSpPr>
          <p:spPr>
            <a:xfrm>
              <a:off x="2653462" y="1676686"/>
              <a:ext cx="199559" cy="55946"/>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a:miter lim="400000"/>
            </a:ln>
          </p:spPr>
          <p:txBody>
            <a:bodyPr lIns="0" tIns="0" rIns="0" bIns="0" anchor="ctr"/>
            <a:lstStyle/>
            <a:p>
              <a:pPr lvl="0"/>
              <a:endParaRPr sz="1733"/>
            </a:p>
          </p:txBody>
        </p:sp>
        <p:sp>
          <p:nvSpPr>
            <p:cNvPr id="42" name="Shape 4014"/>
            <p:cNvSpPr/>
            <p:nvPr/>
          </p:nvSpPr>
          <p:spPr>
            <a:xfrm>
              <a:off x="2643792" y="1741539"/>
              <a:ext cx="219292" cy="121952"/>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a:miter lim="400000"/>
            </a:ln>
          </p:spPr>
          <p:txBody>
            <a:bodyPr lIns="0" tIns="0" rIns="0" bIns="0" anchor="ctr"/>
            <a:lstStyle/>
            <a:p>
              <a:pPr lvl="0"/>
              <a:endParaRPr sz="1733"/>
            </a:p>
          </p:txBody>
        </p:sp>
        <p:sp>
          <p:nvSpPr>
            <p:cNvPr id="43" name="Shape 4015"/>
            <p:cNvSpPr/>
            <p:nvPr/>
          </p:nvSpPr>
          <p:spPr>
            <a:xfrm>
              <a:off x="1620855" y="1676686"/>
              <a:ext cx="186805" cy="1868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a:miter lim="400000"/>
            </a:ln>
          </p:spPr>
          <p:txBody>
            <a:bodyPr lIns="0" tIns="0" rIns="0" bIns="0" anchor="ctr"/>
            <a:lstStyle/>
            <a:p>
              <a:pPr lvl="0"/>
              <a:endParaRPr sz="1733"/>
            </a:p>
          </p:txBody>
        </p:sp>
        <p:sp>
          <p:nvSpPr>
            <p:cNvPr id="44" name="Shape 4016"/>
            <p:cNvSpPr/>
            <p:nvPr/>
          </p:nvSpPr>
          <p:spPr>
            <a:xfrm>
              <a:off x="6292835" y="1668289"/>
              <a:ext cx="195458" cy="203600"/>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grpFill/>
            <a:ln w="12700">
              <a:miter lim="400000"/>
            </a:ln>
          </p:spPr>
          <p:txBody>
            <a:bodyPr lIns="0" tIns="0" rIns="0" bIns="0" anchor="ctr"/>
            <a:lstStyle/>
            <a:p>
              <a:pPr lvl="0"/>
              <a:endParaRPr sz="1733"/>
            </a:p>
          </p:txBody>
        </p:sp>
        <p:sp>
          <p:nvSpPr>
            <p:cNvPr id="45" name="Shape 4017"/>
            <p:cNvSpPr/>
            <p:nvPr/>
          </p:nvSpPr>
          <p:spPr>
            <a:xfrm>
              <a:off x="5771394" y="1668289"/>
              <a:ext cx="199163" cy="203600"/>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grpFill/>
            <a:ln w="12700">
              <a:miter lim="400000"/>
            </a:ln>
          </p:spPr>
          <p:txBody>
            <a:bodyPr lIns="0" tIns="0" rIns="0" bIns="0" anchor="ctr"/>
            <a:lstStyle/>
            <a:p>
              <a:pPr lvl="0"/>
              <a:endParaRPr sz="1733"/>
            </a:p>
          </p:txBody>
        </p:sp>
        <p:sp>
          <p:nvSpPr>
            <p:cNvPr id="46" name="Shape 4018"/>
            <p:cNvSpPr/>
            <p:nvPr/>
          </p:nvSpPr>
          <p:spPr>
            <a:xfrm>
              <a:off x="4729988" y="1668289"/>
              <a:ext cx="203615" cy="203600"/>
            </a:xfrm>
            <a:custGeom>
              <a:avLst/>
              <a:gdLst/>
              <a:ahLst/>
              <a:cxnLst>
                <a:cxn ang="0">
                  <a:pos x="wd2" y="hd2"/>
                </a:cxn>
                <a:cxn ang="5400000">
                  <a:pos x="wd2" y="hd2"/>
                </a:cxn>
                <a:cxn ang="10800000">
                  <a:pos x="wd2" y="hd2"/>
                </a:cxn>
                <a:cxn ang="16200000">
                  <a:pos x="wd2" y="hd2"/>
                </a:cxn>
              </a:cxnLst>
              <a:rect l="0" t="0" r="r" b="b"/>
              <a:pathLst>
                <a:path w="21600" h="21600" extrusionOk="0">
                  <a:moveTo>
                    <a:pt x="10800" y="15497"/>
                  </a:moveTo>
                  <a:cubicBezTo>
                    <a:pt x="8207" y="15497"/>
                    <a:pt x="6104" y="13394"/>
                    <a:pt x="6104" y="10801"/>
                  </a:cubicBezTo>
                  <a:cubicBezTo>
                    <a:pt x="6104" y="8206"/>
                    <a:pt x="8207" y="6103"/>
                    <a:pt x="10800" y="6103"/>
                  </a:cubicBezTo>
                  <a:cubicBezTo>
                    <a:pt x="13395" y="6103"/>
                    <a:pt x="15497" y="8206"/>
                    <a:pt x="15497" y="10801"/>
                  </a:cubicBezTo>
                  <a:cubicBezTo>
                    <a:pt x="15497" y="13394"/>
                    <a:pt x="13395" y="15497"/>
                    <a:pt x="10800" y="15497"/>
                  </a:cubicBezTo>
                  <a:close/>
                  <a:moveTo>
                    <a:pt x="19522" y="10801"/>
                  </a:moveTo>
                  <a:cubicBezTo>
                    <a:pt x="19522" y="9454"/>
                    <a:pt x="20352" y="8390"/>
                    <a:pt x="21600" y="7659"/>
                  </a:cubicBezTo>
                  <a:cubicBezTo>
                    <a:pt x="21376" y="6908"/>
                    <a:pt x="21077" y="6187"/>
                    <a:pt x="20711" y="5509"/>
                  </a:cubicBezTo>
                  <a:cubicBezTo>
                    <a:pt x="19310" y="5876"/>
                    <a:pt x="18177" y="5328"/>
                    <a:pt x="17225" y="4375"/>
                  </a:cubicBezTo>
                  <a:cubicBezTo>
                    <a:pt x="16273" y="3423"/>
                    <a:pt x="15982" y="2288"/>
                    <a:pt x="16347" y="889"/>
                  </a:cubicBezTo>
                  <a:cubicBezTo>
                    <a:pt x="15671" y="522"/>
                    <a:pt x="14951" y="224"/>
                    <a:pt x="14198" y="0"/>
                  </a:cubicBezTo>
                  <a:cubicBezTo>
                    <a:pt x="13467" y="1248"/>
                    <a:pt x="12147" y="2078"/>
                    <a:pt x="10800" y="2078"/>
                  </a:cubicBezTo>
                  <a:cubicBezTo>
                    <a:pt x="9453" y="2078"/>
                    <a:pt x="8134" y="1248"/>
                    <a:pt x="7403" y="0"/>
                  </a:cubicBezTo>
                  <a:cubicBezTo>
                    <a:pt x="6651" y="224"/>
                    <a:pt x="5931" y="522"/>
                    <a:pt x="5253" y="889"/>
                  </a:cubicBezTo>
                  <a:cubicBezTo>
                    <a:pt x="5620" y="2288"/>
                    <a:pt x="5329" y="3422"/>
                    <a:pt x="4375" y="4375"/>
                  </a:cubicBezTo>
                  <a:cubicBezTo>
                    <a:pt x="3423" y="5328"/>
                    <a:pt x="2290" y="5876"/>
                    <a:pt x="890" y="5510"/>
                  </a:cubicBezTo>
                  <a:cubicBezTo>
                    <a:pt x="523" y="6187"/>
                    <a:pt x="224" y="6908"/>
                    <a:pt x="0" y="7659"/>
                  </a:cubicBezTo>
                  <a:cubicBezTo>
                    <a:pt x="1249" y="8390"/>
                    <a:pt x="2078" y="9454"/>
                    <a:pt x="2078" y="10801"/>
                  </a:cubicBezTo>
                  <a:cubicBezTo>
                    <a:pt x="2078" y="12146"/>
                    <a:pt x="1249" y="13467"/>
                    <a:pt x="0" y="14198"/>
                  </a:cubicBezTo>
                  <a:cubicBezTo>
                    <a:pt x="224" y="14950"/>
                    <a:pt x="523" y="15670"/>
                    <a:pt x="890" y="16348"/>
                  </a:cubicBezTo>
                  <a:cubicBezTo>
                    <a:pt x="2290" y="15981"/>
                    <a:pt x="3423" y="16272"/>
                    <a:pt x="4375" y="17226"/>
                  </a:cubicBezTo>
                  <a:cubicBezTo>
                    <a:pt x="5327" y="18178"/>
                    <a:pt x="5620" y="19312"/>
                    <a:pt x="5253" y="20711"/>
                  </a:cubicBezTo>
                  <a:cubicBezTo>
                    <a:pt x="5931" y="21078"/>
                    <a:pt x="6651" y="21377"/>
                    <a:pt x="7403" y="21600"/>
                  </a:cubicBezTo>
                  <a:cubicBezTo>
                    <a:pt x="8134" y="20352"/>
                    <a:pt x="9453" y="19524"/>
                    <a:pt x="10800" y="19524"/>
                  </a:cubicBezTo>
                  <a:cubicBezTo>
                    <a:pt x="12147" y="19524"/>
                    <a:pt x="13467" y="20352"/>
                    <a:pt x="14198" y="21600"/>
                  </a:cubicBezTo>
                  <a:cubicBezTo>
                    <a:pt x="14951" y="21376"/>
                    <a:pt x="15671" y="21078"/>
                    <a:pt x="16349" y="20711"/>
                  </a:cubicBezTo>
                  <a:cubicBezTo>
                    <a:pt x="15982" y="19312"/>
                    <a:pt x="16273" y="18178"/>
                    <a:pt x="17225" y="17226"/>
                  </a:cubicBezTo>
                  <a:cubicBezTo>
                    <a:pt x="18177" y="16272"/>
                    <a:pt x="19310" y="15724"/>
                    <a:pt x="20711" y="16091"/>
                  </a:cubicBezTo>
                  <a:cubicBezTo>
                    <a:pt x="21077" y="15413"/>
                    <a:pt x="21376" y="14693"/>
                    <a:pt x="21600" y="13941"/>
                  </a:cubicBezTo>
                  <a:cubicBezTo>
                    <a:pt x="20352" y="13210"/>
                    <a:pt x="19522" y="12146"/>
                    <a:pt x="19522" y="10801"/>
                  </a:cubicBezTo>
                  <a:close/>
                </a:path>
              </a:pathLst>
            </a:custGeom>
            <a:grpFill/>
            <a:ln w="12700">
              <a:miter lim="400000"/>
            </a:ln>
          </p:spPr>
          <p:txBody>
            <a:bodyPr lIns="0" tIns="0" rIns="0" bIns="0" anchor="ctr"/>
            <a:lstStyle/>
            <a:p>
              <a:pPr lvl="0"/>
              <a:endParaRPr sz="1733"/>
            </a:p>
          </p:txBody>
        </p:sp>
        <p:sp>
          <p:nvSpPr>
            <p:cNvPr id="47" name="Shape 4019"/>
            <p:cNvSpPr/>
            <p:nvPr/>
          </p:nvSpPr>
          <p:spPr>
            <a:xfrm>
              <a:off x="4204417" y="1668289"/>
              <a:ext cx="215578" cy="203600"/>
            </a:xfrm>
            <a:custGeom>
              <a:avLst/>
              <a:gdLst/>
              <a:ahLst/>
              <a:cxnLst>
                <a:cxn ang="0">
                  <a:pos x="wd2" y="hd2"/>
                </a:cxn>
                <a:cxn ang="5400000">
                  <a:pos x="wd2" y="hd2"/>
                </a:cxn>
                <a:cxn ang="10800000">
                  <a:pos x="wd2" y="hd2"/>
                </a:cxn>
                <a:cxn ang="16200000">
                  <a:pos x="wd2" y="hd2"/>
                </a:cxn>
              </a:cxnLst>
              <a:rect l="0" t="0" r="r" b="b"/>
              <a:pathLst>
                <a:path w="21431" h="16922" extrusionOk="0">
                  <a:moveTo>
                    <a:pt x="20819" y="3166"/>
                  </a:moveTo>
                  <a:cubicBezTo>
                    <a:pt x="7236" y="7712"/>
                    <a:pt x="12737" y="-4524"/>
                    <a:pt x="2202" y="1917"/>
                  </a:cubicBezTo>
                  <a:lnTo>
                    <a:pt x="0" y="2579"/>
                  </a:lnTo>
                  <a:lnTo>
                    <a:pt x="4363" y="16923"/>
                  </a:lnTo>
                  <a:lnTo>
                    <a:pt x="6767" y="16923"/>
                  </a:lnTo>
                  <a:lnTo>
                    <a:pt x="4629" y="9897"/>
                  </a:lnTo>
                  <a:cubicBezTo>
                    <a:pt x="14029" y="3309"/>
                    <a:pt x="10224" y="17076"/>
                    <a:pt x="21342" y="3569"/>
                  </a:cubicBezTo>
                  <a:cubicBezTo>
                    <a:pt x="21600" y="3255"/>
                    <a:pt x="21254" y="3020"/>
                    <a:pt x="20819" y="3166"/>
                  </a:cubicBezTo>
                  <a:close/>
                </a:path>
              </a:pathLst>
            </a:custGeom>
            <a:grpFill/>
            <a:ln w="12700">
              <a:miter lim="400000"/>
            </a:ln>
          </p:spPr>
          <p:txBody>
            <a:bodyPr lIns="0" tIns="0" rIns="0" bIns="0" anchor="ctr"/>
            <a:lstStyle/>
            <a:p>
              <a:pPr lvl="0"/>
              <a:endParaRPr sz="1733"/>
            </a:p>
          </p:txBody>
        </p:sp>
        <p:sp>
          <p:nvSpPr>
            <p:cNvPr id="48" name="Shape 4020"/>
            <p:cNvSpPr/>
            <p:nvPr/>
          </p:nvSpPr>
          <p:spPr>
            <a:xfrm>
              <a:off x="5256463" y="1682355"/>
              <a:ext cx="197252" cy="175467"/>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grpFill/>
            <a:ln w="12700">
              <a:miter lim="400000"/>
            </a:ln>
          </p:spPr>
          <p:txBody>
            <a:bodyPr lIns="0" tIns="0" rIns="0" bIns="0" anchor="ctr"/>
            <a:lstStyle/>
            <a:p>
              <a:pPr lvl="0"/>
              <a:endParaRPr sz="1733"/>
            </a:p>
          </p:txBody>
        </p:sp>
        <p:sp>
          <p:nvSpPr>
            <p:cNvPr id="49" name="Shape 4021"/>
            <p:cNvSpPr/>
            <p:nvPr/>
          </p:nvSpPr>
          <p:spPr>
            <a:xfrm>
              <a:off x="8412896" y="1668289"/>
              <a:ext cx="125626" cy="203600"/>
            </a:xfrm>
            <a:custGeom>
              <a:avLst/>
              <a:gdLst/>
              <a:ahLst/>
              <a:cxnLst>
                <a:cxn ang="0">
                  <a:pos x="wd2" y="hd2"/>
                </a:cxn>
                <a:cxn ang="5400000">
                  <a:pos x="wd2" y="hd2"/>
                </a:cxn>
                <a:cxn ang="10800000">
                  <a:pos x="wd2" y="hd2"/>
                </a:cxn>
                <a:cxn ang="16200000">
                  <a:pos x="wd2" y="hd2"/>
                </a:cxn>
              </a:cxnLst>
              <a:rect l="0" t="0" r="r" b="b"/>
              <a:pathLst>
                <a:path w="17648" h="21126" extrusionOk="0">
                  <a:moveTo>
                    <a:pt x="11560" y="0"/>
                  </a:moveTo>
                  <a:lnTo>
                    <a:pt x="9120" y="0"/>
                  </a:lnTo>
                  <a:lnTo>
                    <a:pt x="9120" y="14690"/>
                  </a:lnTo>
                  <a:cubicBezTo>
                    <a:pt x="7770" y="14305"/>
                    <a:pt x="6024" y="14300"/>
                    <a:pt x="4302" y="14763"/>
                  </a:cubicBezTo>
                  <a:cubicBezTo>
                    <a:pt x="1215" y="15592"/>
                    <a:pt x="-624" y="17611"/>
                    <a:pt x="195" y="19269"/>
                  </a:cubicBezTo>
                  <a:cubicBezTo>
                    <a:pt x="1012" y="20929"/>
                    <a:pt x="4176" y="21600"/>
                    <a:pt x="7262" y="20771"/>
                  </a:cubicBezTo>
                  <a:cubicBezTo>
                    <a:pt x="9884" y="20067"/>
                    <a:pt x="11598" y="18505"/>
                    <a:pt x="11556" y="17035"/>
                  </a:cubicBezTo>
                  <a:lnTo>
                    <a:pt x="11560" y="5021"/>
                  </a:lnTo>
                  <a:cubicBezTo>
                    <a:pt x="15816" y="5517"/>
                    <a:pt x="16107" y="9491"/>
                    <a:pt x="15598" y="10604"/>
                  </a:cubicBezTo>
                  <a:cubicBezTo>
                    <a:pt x="15403" y="11027"/>
                    <a:pt x="15744" y="11343"/>
                    <a:pt x="16387" y="10604"/>
                  </a:cubicBezTo>
                  <a:cubicBezTo>
                    <a:pt x="20976" y="5333"/>
                    <a:pt x="11560" y="3007"/>
                    <a:pt x="11560" y="0"/>
                  </a:cubicBezTo>
                  <a:close/>
                </a:path>
              </a:pathLst>
            </a:custGeom>
            <a:grpFill/>
            <a:ln w="12700">
              <a:miter lim="400000"/>
            </a:ln>
          </p:spPr>
          <p:txBody>
            <a:bodyPr lIns="0" tIns="0" rIns="0" bIns="0" anchor="ctr"/>
            <a:lstStyle/>
            <a:p>
              <a:pPr lvl="0"/>
              <a:endParaRPr sz="1733"/>
            </a:p>
          </p:txBody>
        </p:sp>
        <p:sp>
          <p:nvSpPr>
            <p:cNvPr id="50" name="Shape 4022"/>
            <p:cNvSpPr/>
            <p:nvPr/>
          </p:nvSpPr>
          <p:spPr>
            <a:xfrm>
              <a:off x="7339434" y="1679781"/>
              <a:ext cx="180619" cy="180615"/>
            </a:xfrm>
            <a:custGeom>
              <a:avLst/>
              <a:gdLst/>
              <a:ahLst/>
              <a:cxnLst>
                <a:cxn ang="0">
                  <a:pos x="wd2" y="hd2"/>
                </a:cxn>
                <a:cxn ang="5400000">
                  <a:pos x="wd2" y="hd2"/>
                </a:cxn>
                <a:cxn ang="10800000">
                  <a:pos x="wd2" y="hd2"/>
                </a:cxn>
                <a:cxn ang="16200000">
                  <a:pos x="wd2" y="hd2"/>
                </a:cxn>
              </a:cxnLst>
              <a:rect l="0" t="0" r="r" b="b"/>
              <a:pathLst>
                <a:path w="20530" h="20529" extrusionOk="0">
                  <a:moveTo>
                    <a:pt x="13105" y="13105"/>
                  </a:moveTo>
                  <a:cubicBezTo>
                    <a:pt x="9555" y="16656"/>
                    <a:pt x="4175" y="17259"/>
                    <a:pt x="0" y="14920"/>
                  </a:cubicBezTo>
                  <a:cubicBezTo>
                    <a:pt x="481" y="15779"/>
                    <a:pt x="1084" y="16587"/>
                    <a:pt x="1815" y="17318"/>
                  </a:cubicBezTo>
                  <a:cubicBezTo>
                    <a:pt x="6096" y="21600"/>
                    <a:pt x="13037" y="21600"/>
                    <a:pt x="17319" y="17318"/>
                  </a:cubicBezTo>
                  <a:cubicBezTo>
                    <a:pt x="21600" y="13037"/>
                    <a:pt x="21600" y="6096"/>
                    <a:pt x="17319" y="1813"/>
                  </a:cubicBezTo>
                  <a:cubicBezTo>
                    <a:pt x="16588" y="1084"/>
                    <a:pt x="15779" y="481"/>
                    <a:pt x="14920" y="0"/>
                  </a:cubicBezTo>
                  <a:cubicBezTo>
                    <a:pt x="17259" y="4175"/>
                    <a:pt x="16656" y="9555"/>
                    <a:pt x="13105" y="13105"/>
                  </a:cubicBezTo>
                  <a:close/>
                </a:path>
              </a:pathLst>
            </a:custGeom>
            <a:grpFill/>
            <a:ln w="12700">
              <a:miter lim="400000"/>
            </a:ln>
          </p:spPr>
          <p:txBody>
            <a:bodyPr lIns="0" tIns="0" rIns="0" bIns="0" anchor="ctr"/>
            <a:lstStyle/>
            <a:p>
              <a:pPr lvl="0"/>
              <a:endParaRPr sz="1733"/>
            </a:p>
          </p:txBody>
        </p:sp>
        <p:sp>
          <p:nvSpPr>
            <p:cNvPr id="51" name="Shape 4023"/>
            <p:cNvSpPr/>
            <p:nvPr/>
          </p:nvSpPr>
          <p:spPr>
            <a:xfrm>
              <a:off x="7830433" y="1674289"/>
              <a:ext cx="247072" cy="191600"/>
            </a:xfrm>
            <a:custGeom>
              <a:avLst/>
              <a:gdLst/>
              <a:ahLst/>
              <a:cxnLst>
                <a:cxn ang="0">
                  <a:pos x="wd2" y="hd2"/>
                </a:cxn>
                <a:cxn ang="5400000">
                  <a:pos x="wd2" y="hd2"/>
                </a:cxn>
                <a:cxn ang="10800000">
                  <a:pos x="wd2" y="hd2"/>
                </a:cxn>
                <a:cxn ang="16200000">
                  <a:pos x="wd2" y="hd2"/>
                </a:cxn>
              </a:cxnLst>
              <a:rect l="0" t="0" r="r" b="b"/>
              <a:pathLst>
                <a:path w="20580" h="20758" extrusionOk="0">
                  <a:moveTo>
                    <a:pt x="11316" y="15681"/>
                  </a:moveTo>
                  <a:cubicBezTo>
                    <a:pt x="10444" y="15681"/>
                    <a:pt x="9737" y="14763"/>
                    <a:pt x="9737" y="13632"/>
                  </a:cubicBezTo>
                  <a:cubicBezTo>
                    <a:pt x="9737" y="12501"/>
                    <a:pt x="10444" y="11585"/>
                    <a:pt x="11316" y="11585"/>
                  </a:cubicBezTo>
                  <a:cubicBezTo>
                    <a:pt x="12189" y="11585"/>
                    <a:pt x="12896" y="12501"/>
                    <a:pt x="12896" y="13632"/>
                  </a:cubicBezTo>
                  <a:cubicBezTo>
                    <a:pt x="12896" y="14763"/>
                    <a:pt x="12189" y="15681"/>
                    <a:pt x="11316" y="15681"/>
                  </a:cubicBezTo>
                  <a:close/>
                  <a:moveTo>
                    <a:pt x="18009" y="2956"/>
                  </a:moveTo>
                  <a:cubicBezTo>
                    <a:pt x="14750" y="138"/>
                    <a:pt x="11090" y="-836"/>
                    <a:pt x="6751" y="781"/>
                  </a:cubicBezTo>
                  <a:cubicBezTo>
                    <a:pt x="3364" y="2045"/>
                    <a:pt x="258" y="7054"/>
                    <a:pt x="18" y="11348"/>
                  </a:cubicBezTo>
                  <a:cubicBezTo>
                    <a:pt x="-265" y="16419"/>
                    <a:pt x="2772" y="20764"/>
                    <a:pt x="8123" y="20757"/>
                  </a:cubicBezTo>
                  <a:cubicBezTo>
                    <a:pt x="13892" y="20749"/>
                    <a:pt x="16051" y="17148"/>
                    <a:pt x="16098" y="16053"/>
                  </a:cubicBezTo>
                  <a:cubicBezTo>
                    <a:pt x="16146" y="14957"/>
                    <a:pt x="13849" y="12933"/>
                    <a:pt x="15327" y="10853"/>
                  </a:cubicBezTo>
                  <a:cubicBezTo>
                    <a:pt x="17179" y="8245"/>
                    <a:pt x="18829" y="10466"/>
                    <a:pt x="19829" y="10154"/>
                  </a:cubicBezTo>
                  <a:cubicBezTo>
                    <a:pt x="20829" y="9841"/>
                    <a:pt x="21335" y="5836"/>
                    <a:pt x="18009" y="2956"/>
                  </a:cubicBezTo>
                  <a:close/>
                </a:path>
              </a:pathLst>
            </a:custGeom>
            <a:grpFill/>
            <a:ln w="12700">
              <a:miter lim="400000"/>
            </a:ln>
          </p:spPr>
          <p:txBody>
            <a:bodyPr lIns="0" tIns="0" rIns="0" bIns="0" anchor="ctr"/>
            <a:lstStyle/>
            <a:p>
              <a:pPr lvl="0"/>
              <a:endParaRPr sz="1733"/>
            </a:p>
          </p:txBody>
        </p:sp>
        <p:sp>
          <p:nvSpPr>
            <p:cNvPr id="52" name="Shape 4024"/>
            <p:cNvSpPr/>
            <p:nvPr/>
          </p:nvSpPr>
          <p:spPr>
            <a:xfrm>
              <a:off x="7837885" y="2209101"/>
              <a:ext cx="222896" cy="175467"/>
            </a:xfrm>
            <a:custGeom>
              <a:avLst/>
              <a:gdLst/>
              <a:ahLst/>
              <a:cxnLst>
                <a:cxn ang="0">
                  <a:pos x="wd2" y="hd2"/>
                </a:cxn>
                <a:cxn ang="5400000">
                  <a:pos x="wd2" y="hd2"/>
                </a:cxn>
                <a:cxn ang="10800000">
                  <a:pos x="wd2" y="hd2"/>
                </a:cxn>
                <a:cxn ang="16200000">
                  <a:pos x="wd2" y="hd2"/>
                </a:cxn>
              </a:cxnLst>
              <a:rect l="0" t="0" r="r" b="b"/>
              <a:pathLst>
                <a:path w="20317" h="19134" extrusionOk="0">
                  <a:moveTo>
                    <a:pt x="5102" y="1944"/>
                  </a:moveTo>
                  <a:cubicBezTo>
                    <a:pt x="971" y="4812"/>
                    <a:pt x="1208" y="9482"/>
                    <a:pt x="1350" y="11210"/>
                  </a:cubicBezTo>
                  <a:cubicBezTo>
                    <a:pt x="6685" y="3649"/>
                    <a:pt x="14666" y="4016"/>
                    <a:pt x="14666" y="4016"/>
                  </a:cubicBezTo>
                  <a:cubicBezTo>
                    <a:pt x="14666" y="4016"/>
                    <a:pt x="3354" y="8659"/>
                    <a:pt x="31" y="17966"/>
                  </a:cubicBezTo>
                  <a:cubicBezTo>
                    <a:pt x="-231" y="18701"/>
                    <a:pt x="1262" y="19657"/>
                    <a:pt x="1603" y="18788"/>
                  </a:cubicBezTo>
                  <a:cubicBezTo>
                    <a:pt x="2620" y="16199"/>
                    <a:pt x="4039" y="14258"/>
                    <a:pt x="4039" y="14258"/>
                  </a:cubicBezTo>
                  <a:cubicBezTo>
                    <a:pt x="6130" y="15189"/>
                    <a:pt x="9747" y="16280"/>
                    <a:pt x="12312" y="14121"/>
                  </a:cubicBezTo>
                  <a:cubicBezTo>
                    <a:pt x="15719" y="11254"/>
                    <a:pt x="15370" y="4897"/>
                    <a:pt x="20233" y="1801"/>
                  </a:cubicBezTo>
                  <a:cubicBezTo>
                    <a:pt x="21369" y="1079"/>
                    <a:pt x="10701" y="-1943"/>
                    <a:pt x="5102" y="1944"/>
                  </a:cubicBezTo>
                  <a:close/>
                </a:path>
              </a:pathLst>
            </a:custGeom>
            <a:grpFill/>
            <a:ln w="12700">
              <a:miter lim="400000"/>
            </a:ln>
          </p:spPr>
          <p:txBody>
            <a:bodyPr lIns="0" tIns="0" rIns="0" bIns="0" anchor="ctr"/>
            <a:lstStyle/>
            <a:p>
              <a:pPr lvl="0"/>
              <a:endParaRPr sz="1733"/>
            </a:p>
          </p:txBody>
        </p:sp>
        <p:sp>
          <p:nvSpPr>
            <p:cNvPr id="53" name="Shape 4025"/>
            <p:cNvSpPr/>
            <p:nvPr/>
          </p:nvSpPr>
          <p:spPr>
            <a:xfrm>
              <a:off x="6812879" y="1668289"/>
              <a:ext cx="194550" cy="203600"/>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grpFill/>
            <a:ln w="12700">
              <a:miter lim="400000"/>
            </a:ln>
          </p:spPr>
          <p:txBody>
            <a:bodyPr lIns="0" tIns="0" rIns="0" bIns="0" anchor="ctr"/>
            <a:lstStyle/>
            <a:p>
              <a:pPr lvl="0"/>
              <a:endParaRPr sz="1733"/>
            </a:p>
          </p:txBody>
        </p:sp>
        <p:sp>
          <p:nvSpPr>
            <p:cNvPr id="54" name="Shape 4026"/>
            <p:cNvSpPr/>
            <p:nvPr/>
          </p:nvSpPr>
          <p:spPr>
            <a:xfrm>
              <a:off x="1604612" y="2213504"/>
              <a:ext cx="219291" cy="166661"/>
            </a:xfrm>
            <a:custGeom>
              <a:avLst/>
              <a:gdLst/>
              <a:ahLst/>
              <a:cxnLst>
                <a:cxn ang="0">
                  <a:pos x="wd2" y="hd2"/>
                </a:cxn>
                <a:cxn ang="5400000">
                  <a:pos x="wd2" y="hd2"/>
                </a:cxn>
                <a:cxn ang="10800000">
                  <a:pos x="wd2" y="hd2"/>
                </a:cxn>
                <a:cxn ang="16200000">
                  <a:pos x="wd2" y="hd2"/>
                </a:cxn>
              </a:cxnLst>
              <a:rect l="0" t="0" r="r" b="b"/>
              <a:pathLst>
                <a:path w="21254" h="21471" extrusionOk="0">
                  <a:moveTo>
                    <a:pt x="18030" y="19454"/>
                  </a:moveTo>
                  <a:cubicBezTo>
                    <a:pt x="17963" y="19996"/>
                    <a:pt x="19394" y="20889"/>
                    <a:pt x="19531" y="19301"/>
                  </a:cubicBezTo>
                  <a:cubicBezTo>
                    <a:pt x="20145" y="12136"/>
                    <a:pt x="19088" y="10075"/>
                    <a:pt x="19088" y="10075"/>
                  </a:cubicBezTo>
                  <a:lnTo>
                    <a:pt x="17606" y="11177"/>
                  </a:lnTo>
                  <a:cubicBezTo>
                    <a:pt x="17606" y="11177"/>
                    <a:pt x="18863" y="12767"/>
                    <a:pt x="18030" y="19454"/>
                  </a:cubicBezTo>
                  <a:close/>
                  <a:moveTo>
                    <a:pt x="20733" y="6972"/>
                  </a:moveTo>
                  <a:lnTo>
                    <a:pt x="11887" y="388"/>
                  </a:lnTo>
                  <a:cubicBezTo>
                    <a:pt x="11194" y="-129"/>
                    <a:pt x="10060" y="-129"/>
                    <a:pt x="9367" y="388"/>
                  </a:cubicBezTo>
                  <a:lnTo>
                    <a:pt x="519" y="6972"/>
                  </a:lnTo>
                  <a:cubicBezTo>
                    <a:pt x="-173" y="7489"/>
                    <a:pt x="-173" y="8333"/>
                    <a:pt x="519" y="8848"/>
                  </a:cubicBezTo>
                  <a:lnTo>
                    <a:pt x="9367" y="15434"/>
                  </a:lnTo>
                  <a:cubicBezTo>
                    <a:pt x="10060" y="15950"/>
                    <a:pt x="11194" y="15950"/>
                    <a:pt x="11887" y="15434"/>
                  </a:cubicBezTo>
                  <a:lnTo>
                    <a:pt x="17606" y="11177"/>
                  </a:lnTo>
                  <a:lnTo>
                    <a:pt x="11405" y="9246"/>
                  </a:lnTo>
                  <a:cubicBezTo>
                    <a:pt x="11166" y="9325"/>
                    <a:pt x="10902" y="9369"/>
                    <a:pt x="10627" y="9369"/>
                  </a:cubicBezTo>
                  <a:cubicBezTo>
                    <a:pt x="9510" y="9369"/>
                    <a:pt x="8604" y="8653"/>
                    <a:pt x="8604" y="7770"/>
                  </a:cubicBezTo>
                  <a:cubicBezTo>
                    <a:pt x="8604" y="6886"/>
                    <a:pt x="9510" y="6170"/>
                    <a:pt x="10627" y="6170"/>
                  </a:cubicBezTo>
                  <a:cubicBezTo>
                    <a:pt x="11495" y="6170"/>
                    <a:pt x="12232" y="6603"/>
                    <a:pt x="12520" y="7209"/>
                  </a:cubicBezTo>
                  <a:lnTo>
                    <a:pt x="19088" y="10075"/>
                  </a:lnTo>
                  <a:lnTo>
                    <a:pt x="20733" y="8848"/>
                  </a:lnTo>
                  <a:cubicBezTo>
                    <a:pt x="21427" y="8333"/>
                    <a:pt x="21427" y="7489"/>
                    <a:pt x="20733" y="6972"/>
                  </a:cubicBezTo>
                  <a:close/>
                  <a:moveTo>
                    <a:pt x="3508" y="13898"/>
                  </a:moveTo>
                  <a:cubicBezTo>
                    <a:pt x="4002" y="16554"/>
                    <a:pt x="4628" y="17714"/>
                    <a:pt x="6720" y="18930"/>
                  </a:cubicBezTo>
                  <a:cubicBezTo>
                    <a:pt x="8812" y="20144"/>
                    <a:pt x="9807" y="21471"/>
                    <a:pt x="10627" y="21471"/>
                  </a:cubicBezTo>
                  <a:cubicBezTo>
                    <a:pt x="11447" y="21471"/>
                    <a:pt x="12378" y="20309"/>
                    <a:pt x="14470" y="19093"/>
                  </a:cubicBezTo>
                  <a:cubicBezTo>
                    <a:pt x="16562" y="17877"/>
                    <a:pt x="16004" y="17508"/>
                    <a:pt x="16497" y="14853"/>
                  </a:cubicBezTo>
                  <a:lnTo>
                    <a:pt x="10627" y="18646"/>
                  </a:lnTo>
                  <a:cubicBezTo>
                    <a:pt x="10627" y="18646"/>
                    <a:pt x="3508" y="13898"/>
                    <a:pt x="3508" y="13898"/>
                  </a:cubicBezTo>
                  <a:close/>
                </a:path>
              </a:pathLst>
            </a:custGeom>
            <a:grpFill/>
            <a:ln w="12700">
              <a:miter lim="400000"/>
            </a:ln>
          </p:spPr>
          <p:txBody>
            <a:bodyPr lIns="0" tIns="0" rIns="0" bIns="0" anchor="ctr"/>
            <a:lstStyle/>
            <a:p>
              <a:pPr lvl="0"/>
              <a:endParaRPr sz="1733"/>
            </a:p>
          </p:txBody>
        </p:sp>
        <p:sp>
          <p:nvSpPr>
            <p:cNvPr id="55" name="Shape 4027"/>
            <p:cNvSpPr/>
            <p:nvPr/>
          </p:nvSpPr>
          <p:spPr>
            <a:xfrm>
              <a:off x="602797" y="2203432"/>
              <a:ext cx="144563" cy="186805"/>
            </a:xfrm>
            <a:custGeom>
              <a:avLst/>
              <a:gdLst/>
              <a:ahLst/>
              <a:cxnLst>
                <a:cxn ang="0">
                  <a:pos x="wd2" y="hd2"/>
                </a:cxn>
                <a:cxn ang="5400000">
                  <a:pos x="wd2" y="hd2"/>
                </a:cxn>
                <a:cxn ang="10800000">
                  <a:pos x="wd2" y="hd2"/>
                </a:cxn>
                <a:cxn ang="16200000">
                  <a:pos x="wd2" y="hd2"/>
                </a:cxn>
              </a:cxnLst>
              <a:rect l="0" t="0" r="r" b="b"/>
              <a:pathLst>
                <a:path w="21137" h="21205" extrusionOk="0">
                  <a:moveTo>
                    <a:pt x="5865" y="2548"/>
                  </a:moveTo>
                  <a:lnTo>
                    <a:pt x="5867" y="15695"/>
                  </a:lnTo>
                  <a:cubicBezTo>
                    <a:pt x="4944" y="15546"/>
                    <a:pt x="3872" y="15602"/>
                    <a:pt x="2808" y="15909"/>
                  </a:cubicBezTo>
                  <a:cubicBezTo>
                    <a:pt x="413" y="16599"/>
                    <a:pt x="-431" y="18279"/>
                    <a:pt x="203" y="19659"/>
                  </a:cubicBezTo>
                  <a:cubicBezTo>
                    <a:pt x="839" y="21041"/>
                    <a:pt x="2710" y="21600"/>
                    <a:pt x="5104" y="20909"/>
                  </a:cubicBezTo>
                  <a:cubicBezTo>
                    <a:pt x="7137" y="20323"/>
                    <a:pt x="8468" y="19024"/>
                    <a:pt x="8434" y="17799"/>
                  </a:cubicBezTo>
                  <a:cubicBezTo>
                    <a:pt x="8434" y="17799"/>
                    <a:pt x="8434" y="10827"/>
                    <a:pt x="8434" y="6940"/>
                  </a:cubicBezTo>
                  <a:lnTo>
                    <a:pt x="18567" y="5136"/>
                  </a:lnTo>
                  <a:lnTo>
                    <a:pt x="18567" y="13479"/>
                  </a:lnTo>
                  <a:cubicBezTo>
                    <a:pt x="17645" y="13330"/>
                    <a:pt x="16572" y="13386"/>
                    <a:pt x="15509" y="13693"/>
                  </a:cubicBezTo>
                  <a:cubicBezTo>
                    <a:pt x="13115" y="14384"/>
                    <a:pt x="12270" y="16064"/>
                    <a:pt x="12905" y="17443"/>
                  </a:cubicBezTo>
                  <a:cubicBezTo>
                    <a:pt x="13539" y="18825"/>
                    <a:pt x="15411" y="19384"/>
                    <a:pt x="17806" y="18694"/>
                  </a:cubicBezTo>
                  <a:cubicBezTo>
                    <a:pt x="19839" y="18107"/>
                    <a:pt x="21169" y="16808"/>
                    <a:pt x="21136" y="15583"/>
                  </a:cubicBezTo>
                  <a:lnTo>
                    <a:pt x="21136" y="0"/>
                  </a:lnTo>
                  <a:cubicBezTo>
                    <a:pt x="21136" y="0"/>
                    <a:pt x="5865" y="2548"/>
                    <a:pt x="5865" y="2548"/>
                  </a:cubicBezTo>
                  <a:close/>
                </a:path>
              </a:pathLst>
            </a:custGeom>
            <a:grpFill/>
            <a:ln w="12700">
              <a:miter lim="400000"/>
            </a:ln>
          </p:spPr>
          <p:txBody>
            <a:bodyPr lIns="0" tIns="0" rIns="0" bIns="0" anchor="ctr"/>
            <a:lstStyle/>
            <a:p>
              <a:pPr lvl="0"/>
              <a:endParaRPr sz="1733"/>
            </a:p>
          </p:txBody>
        </p:sp>
        <p:sp>
          <p:nvSpPr>
            <p:cNvPr id="56" name="Shape 4028"/>
            <p:cNvSpPr/>
            <p:nvPr/>
          </p:nvSpPr>
          <p:spPr>
            <a:xfrm>
              <a:off x="1102324" y="2198332"/>
              <a:ext cx="184689" cy="197006"/>
            </a:xfrm>
            <a:custGeom>
              <a:avLst/>
              <a:gdLst/>
              <a:ahLst/>
              <a:cxnLst>
                <a:cxn ang="0">
                  <a:pos x="wd2" y="hd2"/>
                </a:cxn>
                <a:cxn ang="5400000">
                  <a:pos x="wd2" y="hd2"/>
                </a:cxn>
                <a:cxn ang="10800000">
                  <a:pos x="wd2" y="hd2"/>
                </a:cxn>
                <a:cxn ang="16200000">
                  <a:pos x="wd2" y="hd2"/>
                </a:cxn>
              </a:cxnLst>
              <a:rect l="0" t="0" r="r" b="b"/>
              <a:pathLst>
                <a:path w="21153" h="21260" extrusionOk="0">
                  <a:moveTo>
                    <a:pt x="11752" y="11733"/>
                  </a:moveTo>
                  <a:lnTo>
                    <a:pt x="9401" y="11733"/>
                  </a:lnTo>
                  <a:lnTo>
                    <a:pt x="9401" y="5975"/>
                  </a:lnTo>
                  <a:lnTo>
                    <a:pt x="11752" y="5975"/>
                  </a:lnTo>
                  <a:cubicBezTo>
                    <a:pt x="11752" y="5975"/>
                    <a:pt x="11752" y="11733"/>
                    <a:pt x="11752" y="11733"/>
                  </a:cubicBezTo>
                  <a:close/>
                  <a:moveTo>
                    <a:pt x="11752" y="15276"/>
                  </a:moveTo>
                  <a:lnTo>
                    <a:pt x="9401" y="15276"/>
                  </a:lnTo>
                  <a:lnTo>
                    <a:pt x="9401" y="12951"/>
                  </a:lnTo>
                  <a:lnTo>
                    <a:pt x="11752" y="12951"/>
                  </a:lnTo>
                  <a:cubicBezTo>
                    <a:pt x="11752" y="12951"/>
                    <a:pt x="11752" y="15276"/>
                    <a:pt x="11752" y="15276"/>
                  </a:cubicBezTo>
                  <a:close/>
                  <a:moveTo>
                    <a:pt x="20789" y="13227"/>
                  </a:moveTo>
                  <a:lnTo>
                    <a:pt x="18761" y="11523"/>
                  </a:lnTo>
                  <a:cubicBezTo>
                    <a:pt x="18172" y="11029"/>
                    <a:pt x="18172" y="10223"/>
                    <a:pt x="18761" y="9729"/>
                  </a:cubicBezTo>
                  <a:lnTo>
                    <a:pt x="20789" y="8025"/>
                  </a:lnTo>
                  <a:cubicBezTo>
                    <a:pt x="21376" y="7532"/>
                    <a:pt x="21220" y="7072"/>
                    <a:pt x="20441" y="7001"/>
                  </a:cubicBezTo>
                  <a:lnTo>
                    <a:pt x="17751" y="6761"/>
                  </a:lnTo>
                  <a:cubicBezTo>
                    <a:pt x="16971" y="6692"/>
                    <a:pt x="16552" y="6061"/>
                    <a:pt x="16819" y="5360"/>
                  </a:cubicBezTo>
                  <a:lnTo>
                    <a:pt x="18247" y="1615"/>
                  </a:lnTo>
                  <a:cubicBezTo>
                    <a:pt x="18515" y="912"/>
                    <a:pt x="18188" y="656"/>
                    <a:pt x="17520" y="1047"/>
                  </a:cubicBezTo>
                  <a:lnTo>
                    <a:pt x="14346" y="2896"/>
                  </a:lnTo>
                  <a:cubicBezTo>
                    <a:pt x="13678" y="3285"/>
                    <a:pt x="12815" y="3072"/>
                    <a:pt x="12430" y="2423"/>
                  </a:cubicBezTo>
                  <a:lnTo>
                    <a:pt x="11279" y="489"/>
                  </a:lnTo>
                  <a:cubicBezTo>
                    <a:pt x="10893" y="-160"/>
                    <a:pt x="10255" y="-164"/>
                    <a:pt x="9860" y="481"/>
                  </a:cubicBezTo>
                  <a:lnTo>
                    <a:pt x="8793" y="2232"/>
                  </a:lnTo>
                  <a:cubicBezTo>
                    <a:pt x="8398" y="2877"/>
                    <a:pt x="7493" y="3153"/>
                    <a:pt x="6781" y="2844"/>
                  </a:cubicBezTo>
                  <a:lnTo>
                    <a:pt x="4900" y="2031"/>
                  </a:lnTo>
                  <a:cubicBezTo>
                    <a:pt x="4188" y="1723"/>
                    <a:pt x="3639" y="2080"/>
                    <a:pt x="3682" y="2825"/>
                  </a:cubicBezTo>
                  <a:lnTo>
                    <a:pt x="3784" y="4615"/>
                  </a:lnTo>
                  <a:cubicBezTo>
                    <a:pt x="3826" y="5360"/>
                    <a:pt x="3242" y="6128"/>
                    <a:pt x="2486" y="6320"/>
                  </a:cubicBezTo>
                  <a:lnTo>
                    <a:pt x="670" y="6780"/>
                  </a:lnTo>
                  <a:cubicBezTo>
                    <a:pt x="-85" y="6972"/>
                    <a:pt x="-224" y="7532"/>
                    <a:pt x="365" y="8025"/>
                  </a:cubicBezTo>
                  <a:lnTo>
                    <a:pt x="2394" y="9729"/>
                  </a:lnTo>
                  <a:cubicBezTo>
                    <a:pt x="2981" y="10223"/>
                    <a:pt x="2981" y="11029"/>
                    <a:pt x="2394" y="11523"/>
                  </a:cubicBezTo>
                  <a:lnTo>
                    <a:pt x="365" y="13225"/>
                  </a:lnTo>
                  <a:cubicBezTo>
                    <a:pt x="-224" y="13720"/>
                    <a:pt x="-68" y="14196"/>
                    <a:pt x="709" y="14285"/>
                  </a:cubicBezTo>
                  <a:lnTo>
                    <a:pt x="3171" y="14567"/>
                  </a:lnTo>
                  <a:cubicBezTo>
                    <a:pt x="3948" y="14656"/>
                    <a:pt x="4381" y="15309"/>
                    <a:pt x="4133" y="16017"/>
                  </a:cubicBezTo>
                  <a:lnTo>
                    <a:pt x="2869" y="19625"/>
                  </a:lnTo>
                  <a:cubicBezTo>
                    <a:pt x="2622" y="20333"/>
                    <a:pt x="2976" y="20609"/>
                    <a:pt x="3655" y="20240"/>
                  </a:cubicBezTo>
                  <a:lnTo>
                    <a:pt x="6549" y="18661"/>
                  </a:lnTo>
                  <a:cubicBezTo>
                    <a:pt x="7229" y="18291"/>
                    <a:pt x="8143" y="18495"/>
                    <a:pt x="8581" y="19113"/>
                  </a:cubicBezTo>
                  <a:lnTo>
                    <a:pt x="9782" y="20816"/>
                  </a:lnTo>
                  <a:cubicBezTo>
                    <a:pt x="10219" y="21436"/>
                    <a:pt x="10875" y="21403"/>
                    <a:pt x="11240" y="20741"/>
                  </a:cubicBezTo>
                  <a:lnTo>
                    <a:pt x="12297" y="18823"/>
                  </a:lnTo>
                  <a:cubicBezTo>
                    <a:pt x="12660" y="18160"/>
                    <a:pt x="13532" y="17891"/>
                    <a:pt x="14234" y="18221"/>
                  </a:cubicBezTo>
                  <a:lnTo>
                    <a:pt x="16272" y="19181"/>
                  </a:lnTo>
                  <a:cubicBezTo>
                    <a:pt x="16974" y="19511"/>
                    <a:pt x="17514" y="19172"/>
                    <a:pt x="17472" y="18427"/>
                  </a:cubicBezTo>
                  <a:lnTo>
                    <a:pt x="17370" y="16637"/>
                  </a:lnTo>
                  <a:cubicBezTo>
                    <a:pt x="17327" y="15891"/>
                    <a:pt x="17912" y="15124"/>
                    <a:pt x="18668" y="14932"/>
                  </a:cubicBezTo>
                  <a:lnTo>
                    <a:pt x="20482" y="14472"/>
                  </a:lnTo>
                  <a:cubicBezTo>
                    <a:pt x="21239" y="14280"/>
                    <a:pt x="21376" y="13720"/>
                    <a:pt x="20789" y="13227"/>
                  </a:cubicBezTo>
                  <a:close/>
                </a:path>
              </a:pathLst>
            </a:custGeom>
            <a:grpFill/>
            <a:ln w="12700">
              <a:miter lim="400000"/>
            </a:ln>
          </p:spPr>
          <p:txBody>
            <a:bodyPr lIns="0" tIns="0" rIns="0" bIns="0" anchor="ctr"/>
            <a:lstStyle/>
            <a:p>
              <a:pPr lvl="0"/>
              <a:endParaRPr sz="1733"/>
            </a:p>
          </p:txBody>
        </p:sp>
        <p:sp>
          <p:nvSpPr>
            <p:cNvPr id="57" name="Shape 4029"/>
            <p:cNvSpPr/>
            <p:nvPr/>
          </p:nvSpPr>
          <p:spPr>
            <a:xfrm>
              <a:off x="2162564" y="2198332"/>
              <a:ext cx="142567" cy="197006"/>
            </a:xfrm>
            <a:custGeom>
              <a:avLst/>
              <a:gdLst/>
              <a:ahLst/>
              <a:cxnLst>
                <a:cxn ang="0">
                  <a:pos x="wd2" y="hd2"/>
                </a:cxn>
                <a:cxn ang="5400000">
                  <a:pos x="wd2" y="hd2"/>
                </a:cxn>
                <a:cxn ang="10800000">
                  <a:pos x="wd2" y="hd2"/>
                </a:cxn>
                <a:cxn ang="16200000">
                  <a:pos x="wd2" y="hd2"/>
                </a:cxn>
              </a:cxnLst>
              <a:rect l="0" t="0" r="r" b="b"/>
              <a:pathLst>
                <a:path w="21565" h="21086" extrusionOk="0">
                  <a:moveTo>
                    <a:pt x="21023" y="5250"/>
                  </a:moveTo>
                  <a:lnTo>
                    <a:pt x="7163" y="195"/>
                  </a:lnTo>
                  <a:cubicBezTo>
                    <a:pt x="5264" y="-514"/>
                    <a:pt x="1521" y="853"/>
                    <a:pt x="445" y="2057"/>
                  </a:cubicBezTo>
                  <a:cubicBezTo>
                    <a:pt x="-35" y="2595"/>
                    <a:pt x="0" y="2983"/>
                    <a:pt x="0" y="3203"/>
                  </a:cubicBezTo>
                  <a:lnTo>
                    <a:pt x="173" y="14619"/>
                  </a:lnTo>
                  <a:cubicBezTo>
                    <a:pt x="184" y="14862"/>
                    <a:pt x="614" y="15188"/>
                    <a:pt x="983" y="15348"/>
                  </a:cubicBezTo>
                  <a:cubicBezTo>
                    <a:pt x="1753" y="15682"/>
                    <a:pt x="13399" y="20826"/>
                    <a:pt x="13729" y="20972"/>
                  </a:cubicBezTo>
                  <a:cubicBezTo>
                    <a:pt x="13905" y="21051"/>
                    <a:pt x="14115" y="21086"/>
                    <a:pt x="14322" y="21086"/>
                  </a:cubicBezTo>
                  <a:cubicBezTo>
                    <a:pt x="14499" y="21086"/>
                    <a:pt x="14675" y="21058"/>
                    <a:pt x="14834" y="21002"/>
                  </a:cubicBezTo>
                  <a:cubicBezTo>
                    <a:pt x="15185" y="20881"/>
                    <a:pt x="15404" y="20645"/>
                    <a:pt x="15404" y="20388"/>
                  </a:cubicBezTo>
                  <a:lnTo>
                    <a:pt x="15404" y="8397"/>
                  </a:lnTo>
                  <a:cubicBezTo>
                    <a:pt x="15404" y="8148"/>
                    <a:pt x="15198" y="7917"/>
                    <a:pt x="14862" y="7792"/>
                  </a:cubicBezTo>
                  <a:lnTo>
                    <a:pt x="2263" y="2817"/>
                  </a:lnTo>
                  <a:cubicBezTo>
                    <a:pt x="2408" y="2620"/>
                    <a:pt x="2968" y="2205"/>
                    <a:pt x="3997" y="1825"/>
                  </a:cubicBezTo>
                  <a:cubicBezTo>
                    <a:pt x="5082" y="1422"/>
                    <a:pt x="5896" y="1574"/>
                    <a:pt x="6082" y="1625"/>
                  </a:cubicBezTo>
                  <a:cubicBezTo>
                    <a:pt x="6082" y="1625"/>
                    <a:pt x="18173" y="6203"/>
                    <a:pt x="18544" y="6339"/>
                  </a:cubicBezTo>
                  <a:cubicBezTo>
                    <a:pt x="18911" y="6476"/>
                    <a:pt x="18918" y="6495"/>
                    <a:pt x="18918" y="6729"/>
                  </a:cubicBezTo>
                  <a:cubicBezTo>
                    <a:pt x="18918" y="6961"/>
                    <a:pt x="18918" y="18107"/>
                    <a:pt x="18918" y="18107"/>
                  </a:cubicBezTo>
                  <a:cubicBezTo>
                    <a:pt x="18918" y="18674"/>
                    <a:pt x="19733" y="18906"/>
                    <a:pt x="20330" y="18906"/>
                  </a:cubicBezTo>
                  <a:cubicBezTo>
                    <a:pt x="20927" y="18906"/>
                    <a:pt x="21565" y="18493"/>
                    <a:pt x="21565" y="18107"/>
                  </a:cubicBezTo>
                  <a:lnTo>
                    <a:pt x="21565" y="5855"/>
                  </a:lnTo>
                  <a:cubicBezTo>
                    <a:pt x="21565" y="5605"/>
                    <a:pt x="21357" y="5375"/>
                    <a:pt x="21023" y="5250"/>
                  </a:cubicBezTo>
                  <a:close/>
                </a:path>
              </a:pathLst>
            </a:custGeom>
            <a:grpFill/>
            <a:ln w="12700">
              <a:miter lim="400000"/>
            </a:ln>
          </p:spPr>
          <p:txBody>
            <a:bodyPr lIns="0" tIns="0" rIns="0" bIns="0" anchor="ctr"/>
            <a:lstStyle/>
            <a:p>
              <a:pPr lvl="0"/>
              <a:endParaRPr sz="1733"/>
            </a:p>
          </p:txBody>
        </p:sp>
        <p:sp>
          <p:nvSpPr>
            <p:cNvPr id="58" name="Shape 4030"/>
            <p:cNvSpPr/>
            <p:nvPr/>
          </p:nvSpPr>
          <p:spPr>
            <a:xfrm>
              <a:off x="3688105" y="2192324"/>
              <a:ext cx="209022" cy="209022"/>
            </a:xfrm>
            <a:custGeom>
              <a:avLst/>
              <a:gdLst/>
              <a:ahLst/>
              <a:cxnLst>
                <a:cxn ang="0">
                  <a:pos x="wd2" y="hd2"/>
                </a:cxn>
                <a:cxn ang="5400000">
                  <a:pos x="wd2" y="hd2"/>
                </a:cxn>
                <a:cxn ang="10800000">
                  <a:pos x="wd2" y="hd2"/>
                </a:cxn>
                <a:cxn ang="16200000">
                  <a:pos x="wd2" y="hd2"/>
                </a:cxn>
              </a:cxnLst>
              <a:rect l="0" t="0" r="r" b="b"/>
              <a:pathLst>
                <a:path w="21443" h="21443" extrusionOk="0">
                  <a:moveTo>
                    <a:pt x="16588" y="13582"/>
                  </a:moveTo>
                  <a:cubicBezTo>
                    <a:pt x="17009" y="12718"/>
                    <a:pt x="17248" y="11747"/>
                    <a:pt x="17248" y="10721"/>
                  </a:cubicBezTo>
                  <a:cubicBezTo>
                    <a:pt x="17248" y="9695"/>
                    <a:pt x="17009" y="8724"/>
                    <a:pt x="16588" y="7861"/>
                  </a:cubicBezTo>
                  <a:lnTo>
                    <a:pt x="18992" y="6418"/>
                  </a:lnTo>
                  <a:cubicBezTo>
                    <a:pt x="19643" y="7670"/>
                    <a:pt x="20024" y="9089"/>
                    <a:pt x="20043" y="10596"/>
                  </a:cubicBezTo>
                  <a:cubicBezTo>
                    <a:pt x="20064" y="12193"/>
                    <a:pt x="19683" y="13702"/>
                    <a:pt x="18992" y="15025"/>
                  </a:cubicBezTo>
                  <a:cubicBezTo>
                    <a:pt x="18992" y="15025"/>
                    <a:pt x="16588" y="13582"/>
                    <a:pt x="16588" y="13582"/>
                  </a:cubicBezTo>
                  <a:close/>
                  <a:moveTo>
                    <a:pt x="10721" y="15849"/>
                  </a:moveTo>
                  <a:cubicBezTo>
                    <a:pt x="7889" y="15849"/>
                    <a:pt x="5593" y="13553"/>
                    <a:pt x="5593" y="10721"/>
                  </a:cubicBezTo>
                  <a:cubicBezTo>
                    <a:pt x="5593" y="7889"/>
                    <a:pt x="7889" y="5593"/>
                    <a:pt x="10721" y="5593"/>
                  </a:cubicBezTo>
                  <a:cubicBezTo>
                    <a:pt x="13553" y="5593"/>
                    <a:pt x="15849" y="7889"/>
                    <a:pt x="15849" y="10721"/>
                  </a:cubicBezTo>
                  <a:cubicBezTo>
                    <a:pt x="15849" y="13553"/>
                    <a:pt x="13553" y="15849"/>
                    <a:pt x="10721" y="15849"/>
                  </a:cubicBezTo>
                  <a:close/>
                  <a:moveTo>
                    <a:pt x="10846" y="20043"/>
                  </a:moveTo>
                  <a:cubicBezTo>
                    <a:pt x="9249" y="20064"/>
                    <a:pt x="7740" y="19683"/>
                    <a:pt x="6417" y="18992"/>
                  </a:cubicBezTo>
                  <a:lnTo>
                    <a:pt x="7861" y="16587"/>
                  </a:lnTo>
                  <a:cubicBezTo>
                    <a:pt x="8724" y="17009"/>
                    <a:pt x="9695" y="17248"/>
                    <a:pt x="10721" y="17248"/>
                  </a:cubicBezTo>
                  <a:cubicBezTo>
                    <a:pt x="11747" y="17248"/>
                    <a:pt x="12718" y="17009"/>
                    <a:pt x="13581" y="16588"/>
                  </a:cubicBezTo>
                  <a:lnTo>
                    <a:pt x="15024" y="18991"/>
                  </a:lnTo>
                  <a:cubicBezTo>
                    <a:pt x="13772" y="19643"/>
                    <a:pt x="12354" y="20024"/>
                    <a:pt x="10846" y="20043"/>
                  </a:cubicBezTo>
                  <a:close/>
                  <a:moveTo>
                    <a:pt x="4855" y="13582"/>
                  </a:moveTo>
                  <a:lnTo>
                    <a:pt x="2451" y="15024"/>
                  </a:lnTo>
                  <a:cubicBezTo>
                    <a:pt x="1799" y="13772"/>
                    <a:pt x="1418" y="12353"/>
                    <a:pt x="1399" y="10846"/>
                  </a:cubicBezTo>
                  <a:cubicBezTo>
                    <a:pt x="1378" y="9249"/>
                    <a:pt x="1759" y="7740"/>
                    <a:pt x="2450" y="6417"/>
                  </a:cubicBezTo>
                  <a:lnTo>
                    <a:pt x="4855" y="7861"/>
                  </a:lnTo>
                  <a:cubicBezTo>
                    <a:pt x="4433" y="8724"/>
                    <a:pt x="4196" y="9695"/>
                    <a:pt x="4196" y="10721"/>
                  </a:cubicBezTo>
                  <a:cubicBezTo>
                    <a:pt x="4196" y="11747"/>
                    <a:pt x="4433" y="12718"/>
                    <a:pt x="4855" y="13582"/>
                  </a:cubicBezTo>
                  <a:close/>
                  <a:moveTo>
                    <a:pt x="10596" y="1399"/>
                  </a:moveTo>
                  <a:cubicBezTo>
                    <a:pt x="12193" y="1378"/>
                    <a:pt x="13702" y="1759"/>
                    <a:pt x="15025" y="2450"/>
                  </a:cubicBezTo>
                  <a:lnTo>
                    <a:pt x="13582" y="4855"/>
                  </a:lnTo>
                  <a:cubicBezTo>
                    <a:pt x="12718" y="4433"/>
                    <a:pt x="11747" y="4194"/>
                    <a:pt x="10721" y="4194"/>
                  </a:cubicBezTo>
                  <a:cubicBezTo>
                    <a:pt x="9695" y="4194"/>
                    <a:pt x="8724" y="4433"/>
                    <a:pt x="7860" y="4855"/>
                  </a:cubicBezTo>
                  <a:lnTo>
                    <a:pt x="6418" y="2451"/>
                  </a:lnTo>
                  <a:cubicBezTo>
                    <a:pt x="7670" y="1799"/>
                    <a:pt x="9088" y="1418"/>
                    <a:pt x="10596" y="1399"/>
                  </a:cubicBezTo>
                  <a:close/>
                  <a:moveTo>
                    <a:pt x="10578" y="1"/>
                  </a:moveTo>
                  <a:cubicBezTo>
                    <a:pt x="4657" y="80"/>
                    <a:pt x="-79" y="4944"/>
                    <a:pt x="1" y="10864"/>
                  </a:cubicBezTo>
                  <a:cubicBezTo>
                    <a:pt x="80" y="16786"/>
                    <a:pt x="4944" y="21521"/>
                    <a:pt x="10864" y="21442"/>
                  </a:cubicBezTo>
                  <a:cubicBezTo>
                    <a:pt x="16786" y="21362"/>
                    <a:pt x="21521" y="16498"/>
                    <a:pt x="21442" y="10578"/>
                  </a:cubicBezTo>
                  <a:cubicBezTo>
                    <a:pt x="21362" y="4656"/>
                    <a:pt x="16498" y="-79"/>
                    <a:pt x="10578" y="1"/>
                  </a:cubicBezTo>
                  <a:close/>
                </a:path>
              </a:pathLst>
            </a:custGeom>
            <a:grpFill/>
            <a:ln w="12700">
              <a:miter lim="400000"/>
            </a:ln>
          </p:spPr>
          <p:txBody>
            <a:bodyPr lIns="0" tIns="0" rIns="0" bIns="0" anchor="ctr"/>
            <a:lstStyle/>
            <a:p>
              <a:pPr lvl="0"/>
              <a:endParaRPr sz="1733"/>
            </a:p>
          </p:txBody>
        </p:sp>
        <p:sp>
          <p:nvSpPr>
            <p:cNvPr id="59" name="Shape 4031"/>
            <p:cNvSpPr/>
            <p:nvPr/>
          </p:nvSpPr>
          <p:spPr>
            <a:xfrm>
              <a:off x="2668123" y="2213504"/>
              <a:ext cx="170627" cy="166661"/>
            </a:xfrm>
            <a:custGeom>
              <a:avLst/>
              <a:gdLst/>
              <a:ahLst/>
              <a:cxnLst>
                <a:cxn ang="0">
                  <a:pos x="wd2" y="hd2"/>
                </a:cxn>
                <a:cxn ang="5400000">
                  <a:pos x="wd2" y="hd2"/>
                </a:cxn>
                <a:cxn ang="10800000">
                  <a:pos x="wd2" y="hd2"/>
                </a:cxn>
                <a:cxn ang="16200000">
                  <a:pos x="wd2" y="hd2"/>
                </a:cxn>
              </a:cxnLst>
              <a:rect l="0" t="0" r="r" b="b"/>
              <a:pathLst>
                <a:path w="21439" h="21600" extrusionOk="0">
                  <a:moveTo>
                    <a:pt x="1949" y="4372"/>
                  </a:moveTo>
                  <a:lnTo>
                    <a:pt x="4697" y="1415"/>
                  </a:lnTo>
                  <a:lnTo>
                    <a:pt x="16741" y="1415"/>
                  </a:lnTo>
                  <a:lnTo>
                    <a:pt x="19491" y="4372"/>
                  </a:lnTo>
                  <a:cubicBezTo>
                    <a:pt x="19491" y="4372"/>
                    <a:pt x="1949" y="4372"/>
                    <a:pt x="1949" y="4372"/>
                  </a:cubicBezTo>
                  <a:close/>
                  <a:moveTo>
                    <a:pt x="10719" y="13845"/>
                  </a:moveTo>
                  <a:cubicBezTo>
                    <a:pt x="6671" y="13845"/>
                    <a:pt x="5805" y="7934"/>
                    <a:pt x="5625" y="6717"/>
                  </a:cubicBezTo>
                  <a:lnTo>
                    <a:pt x="7914" y="6717"/>
                  </a:lnTo>
                  <a:cubicBezTo>
                    <a:pt x="8259" y="8493"/>
                    <a:pt x="9043" y="11531"/>
                    <a:pt x="10719" y="11531"/>
                  </a:cubicBezTo>
                  <a:cubicBezTo>
                    <a:pt x="12396" y="11531"/>
                    <a:pt x="13179" y="8493"/>
                    <a:pt x="13526" y="6717"/>
                  </a:cubicBezTo>
                  <a:lnTo>
                    <a:pt x="15815" y="6717"/>
                  </a:lnTo>
                  <a:cubicBezTo>
                    <a:pt x="15635" y="7934"/>
                    <a:pt x="14767" y="13845"/>
                    <a:pt x="10719" y="13845"/>
                  </a:cubicBezTo>
                  <a:close/>
                  <a:moveTo>
                    <a:pt x="20843" y="2658"/>
                  </a:moveTo>
                  <a:cubicBezTo>
                    <a:pt x="20474" y="2330"/>
                    <a:pt x="18467" y="762"/>
                    <a:pt x="18092" y="429"/>
                  </a:cubicBezTo>
                  <a:cubicBezTo>
                    <a:pt x="17718" y="94"/>
                    <a:pt x="17131" y="0"/>
                    <a:pt x="16718" y="0"/>
                  </a:cubicBezTo>
                  <a:lnTo>
                    <a:pt x="4722" y="0"/>
                  </a:lnTo>
                  <a:cubicBezTo>
                    <a:pt x="4309" y="0"/>
                    <a:pt x="3722" y="94"/>
                    <a:pt x="3347" y="429"/>
                  </a:cubicBezTo>
                  <a:cubicBezTo>
                    <a:pt x="2973" y="762"/>
                    <a:pt x="965" y="2330"/>
                    <a:pt x="597" y="2658"/>
                  </a:cubicBezTo>
                  <a:cubicBezTo>
                    <a:pt x="228" y="2986"/>
                    <a:pt x="-80" y="3482"/>
                    <a:pt x="19" y="4189"/>
                  </a:cubicBezTo>
                  <a:cubicBezTo>
                    <a:pt x="118" y="4897"/>
                    <a:pt x="2433" y="20868"/>
                    <a:pt x="2433" y="20868"/>
                  </a:cubicBezTo>
                  <a:cubicBezTo>
                    <a:pt x="2563" y="21270"/>
                    <a:pt x="3007" y="21600"/>
                    <a:pt x="3420" y="21600"/>
                  </a:cubicBezTo>
                  <a:lnTo>
                    <a:pt x="18020" y="21600"/>
                  </a:lnTo>
                  <a:cubicBezTo>
                    <a:pt x="18433" y="21600"/>
                    <a:pt x="18877" y="21270"/>
                    <a:pt x="19007" y="20868"/>
                  </a:cubicBezTo>
                  <a:cubicBezTo>
                    <a:pt x="19007" y="20868"/>
                    <a:pt x="21322" y="4897"/>
                    <a:pt x="21421" y="4189"/>
                  </a:cubicBezTo>
                  <a:cubicBezTo>
                    <a:pt x="21520" y="3482"/>
                    <a:pt x="21212" y="2986"/>
                    <a:pt x="20843" y="2658"/>
                  </a:cubicBezTo>
                  <a:close/>
                </a:path>
              </a:pathLst>
            </a:custGeom>
            <a:grpFill/>
            <a:ln w="12700">
              <a:miter lim="400000"/>
            </a:ln>
          </p:spPr>
          <p:txBody>
            <a:bodyPr lIns="0" tIns="0" rIns="0" bIns="0" anchor="ctr"/>
            <a:lstStyle/>
            <a:p>
              <a:pPr lvl="0"/>
              <a:endParaRPr sz="1733"/>
            </a:p>
          </p:txBody>
        </p:sp>
        <p:sp>
          <p:nvSpPr>
            <p:cNvPr id="60" name="Shape 4032"/>
            <p:cNvSpPr/>
            <p:nvPr/>
          </p:nvSpPr>
          <p:spPr>
            <a:xfrm>
              <a:off x="3161841" y="2192324"/>
              <a:ext cx="222371" cy="209022"/>
            </a:xfrm>
            <a:custGeom>
              <a:avLst/>
              <a:gdLst/>
              <a:ahLst/>
              <a:cxnLst>
                <a:cxn ang="0">
                  <a:pos x="wd2" y="hd2"/>
                </a:cxn>
                <a:cxn ang="5400000">
                  <a:pos x="wd2" y="hd2"/>
                </a:cxn>
                <a:cxn ang="10800000">
                  <a:pos x="wd2" y="hd2"/>
                </a:cxn>
                <a:cxn ang="16200000">
                  <a:pos x="wd2" y="hd2"/>
                </a:cxn>
              </a:cxnLst>
              <a:rect l="0" t="0" r="r" b="b"/>
              <a:pathLst>
                <a:path w="21600" h="21600" extrusionOk="0">
                  <a:moveTo>
                    <a:pt x="5778" y="21600"/>
                  </a:moveTo>
                  <a:lnTo>
                    <a:pt x="7938" y="21600"/>
                  </a:lnTo>
                  <a:lnTo>
                    <a:pt x="12785" y="12409"/>
                  </a:lnTo>
                  <a:lnTo>
                    <a:pt x="18360" y="12409"/>
                  </a:lnTo>
                  <a:cubicBezTo>
                    <a:pt x="18360" y="12409"/>
                    <a:pt x="21600" y="12409"/>
                    <a:pt x="21600" y="10800"/>
                  </a:cubicBezTo>
                  <a:cubicBezTo>
                    <a:pt x="21600" y="9191"/>
                    <a:pt x="18360" y="9191"/>
                    <a:pt x="18360" y="9191"/>
                  </a:cubicBezTo>
                  <a:lnTo>
                    <a:pt x="12785" y="9191"/>
                  </a:lnTo>
                  <a:lnTo>
                    <a:pt x="7938" y="0"/>
                  </a:lnTo>
                  <a:lnTo>
                    <a:pt x="5778" y="0"/>
                  </a:lnTo>
                  <a:lnTo>
                    <a:pt x="8465" y="9191"/>
                  </a:lnTo>
                  <a:lnTo>
                    <a:pt x="4591" y="9191"/>
                  </a:lnTo>
                  <a:lnTo>
                    <a:pt x="2160" y="6893"/>
                  </a:lnTo>
                  <a:lnTo>
                    <a:pt x="0" y="6893"/>
                  </a:lnTo>
                  <a:lnTo>
                    <a:pt x="1728" y="10800"/>
                  </a:lnTo>
                  <a:lnTo>
                    <a:pt x="0" y="14707"/>
                  </a:lnTo>
                  <a:lnTo>
                    <a:pt x="2160" y="14707"/>
                  </a:lnTo>
                  <a:lnTo>
                    <a:pt x="4591" y="12409"/>
                  </a:lnTo>
                  <a:lnTo>
                    <a:pt x="8465" y="12409"/>
                  </a:lnTo>
                  <a:cubicBezTo>
                    <a:pt x="8465" y="12409"/>
                    <a:pt x="5778" y="21600"/>
                    <a:pt x="5778" y="21600"/>
                  </a:cubicBezTo>
                  <a:close/>
                </a:path>
              </a:pathLst>
            </a:custGeom>
            <a:grpFill/>
            <a:ln w="12700">
              <a:miter lim="400000"/>
            </a:ln>
          </p:spPr>
          <p:txBody>
            <a:bodyPr lIns="0" tIns="0" rIns="0" bIns="0" anchor="ctr"/>
            <a:lstStyle/>
            <a:p>
              <a:pPr lvl="0"/>
              <a:endParaRPr sz="1733"/>
            </a:p>
          </p:txBody>
        </p:sp>
        <p:sp>
          <p:nvSpPr>
            <p:cNvPr id="61" name="Shape 4033"/>
            <p:cNvSpPr/>
            <p:nvPr/>
          </p:nvSpPr>
          <p:spPr>
            <a:xfrm>
              <a:off x="4213579" y="2198209"/>
              <a:ext cx="197252" cy="197252"/>
            </a:xfrm>
            <a:custGeom>
              <a:avLst/>
              <a:gdLst/>
              <a:ahLst/>
              <a:cxnLst>
                <a:cxn ang="0">
                  <a:pos x="wd2" y="hd2"/>
                </a:cxn>
                <a:cxn ang="5400000">
                  <a:pos x="wd2" y="hd2"/>
                </a:cxn>
                <a:cxn ang="10800000">
                  <a:pos x="wd2" y="hd2"/>
                </a:cxn>
                <a:cxn ang="16200000">
                  <a:pos x="wd2" y="hd2"/>
                </a:cxn>
              </a:cxnLst>
              <a:rect l="0" t="0" r="r" b="b"/>
              <a:pathLst>
                <a:path w="21600" h="21600" extrusionOk="0">
                  <a:moveTo>
                    <a:pt x="10800" y="19252"/>
                  </a:moveTo>
                  <a:cubicBezTo>
                    <a:pt x="6132" y="19252"/>
                    <a:pt x="2348" y="15468"/>
                    <a:pt x="2348" y="10800"/>
                  </a:cubicBezTo>
                  <a:cubicBezTo>
                    <a:pt x="2348" y="6132"/>
                    <a:pt x="6132" y="2348"/>
                    <a:pt x="10800" y="2348"/>
                  </a:cubicBezTo>
                  <a:cubicBezTo>
                    <a:pt x="15469" y="2348"/>
                    <a:pt x="19252" y="6132"/>
                    <a:pt x="19252" y="10800"/>
                  </a:cubicBezTo>
                  <a:cubicBezTo>
                    <a:pt x="19252" y="15468"/>
                    <a:pt x="15469" y="19252"/>
                    <a:pt x="10800" y="19252"/>
                  </a:cubicBezTo>
                  <a:close/>
                  <a:moveTo>
                    <a:pt x="10800" y="0"/>
                  </a:moveTo>
                  <a:cubicBezTo>
                    <a:pt x="4836" y="0"/>
                    <a:pt x="0" y="4836"/>
                    <a:pt x="0" y="10800"/>
                  </a:cubicBezTo>
                  <a:cubicBezTo>
                    <a:pt x="0" y="16765"/>
                    <a:pt x="4836" y="21600"/>
                    <a:pt x="10800" y="21600"/>
                  </a:cubicBezTo>
                  <a:cubicBezTo>
                    <a:pt x="16765" y="21600"/>
                    <a:pt x="21600" y="16765"/>
                    <a:pt x="21600" y="10800"/>
                  </a:cubicBezTo>
                  <a:cubicBezTo>
                    <a:pt x="21600" y="4836"/>
                    <a:pt x="16765" y="0"/>
                    <a:pt x="10800" y="0"/>
                  </a:cubicBezTo>
                  <a:close/>
                </a:path>
              </a:pathLst>
            </a:custGeom>
            <a:grpFill/>
            <a:ln w="12700">
              <a:miter lim="400000"/>
            </a:ln>
          </p:spPr>
          <p:txBody>
            <a:bodyPr lIns="0" tIns="0" rIns="0" bIns="0" anchor="ctr"/>
            <a:lstStyle/>
            <a:p>
              <a:pPr lvl="0"/>
              <a:endParaRPr sz="1733"/>
            </a:p>
          </p:txBody>
        </p:sp>
        <p:sp>
          <p:nvSpPr>
            <p:cNvPr id="62" name="Shape 4034"/>
            <p:cNvSpPr/>
            <p:nvPr/>
          </p:nvSpPr>
          <p:spPr>
            <a:xfrm>
              <a:off x="4306111" y="2237866"/>
              <a:ext cx="47120" cy="95360"/>
            </a:xfrm>
            <a:custGeom>
              <a:avLst/>
              <a:gdLst/>
              <a:ahLst/>
              <a:cxnLst>
                <a:cxn ang="0">
                  <a:pos x="wd2" y="hd2"/>
                </a:cxn>
                <a:cxn ang="5400000">
                  <a:pos x="wd2" y="hd2"/>
                </a:cxn>
                <a:cxn ang="10800000">
                  <a:pos x="wd2" y="hd2"/>
                </a:cxn>
                <a:cxn ang="16200000">
                  <a:pos x="wd2" y="hd2"/>
                </a:cxn>
              </a:cxnLst>
              <a:rect l="0" t="0" r="r" b="b"/>
              <a:pathLst>
                <a:path w="21600" h="21600" extrusionOk="0">
                  <a:moveTo>
                    <a:pt x="6876" y="0"/>
                  </a:moveTo>
                  <a:lnTo>
                    <a:pt x="0" y="0"/>
                  </a:lnTo>
                  <a:lnTo>
                    <a:pt x="0" y="13331"/>
                  </a:lnTo>
                  <a:lnTo>
                    <a:pt x="16736" y="21600"/>
                  </a:lnTo>
                  <a:lnTo>
                    <a:pt x="21600" y="19196"/>
                  </a:lnTo>
                  <a:lnTo>
                    <a:pt x="6876" y="11921"/>
                  </a:lnTo>
                  <a:cubicBezTo>
                    <a:pt x="6876" y="11921"/>
                    <a:pt x="6876" y="0"/>
                    <a:pt x="6876" y="0"/>
                  </a:cubicBezTo>
                  <a:close/>
                </a:path>
              </a:pathLst>
            </a:custGeom>
            <a:grpFill/>
            <a:ln w="12700">
              <a:miter lim="400000"/>
            </a:ln>
          </p:spPr>
          <p:txBody>
            <a:bodyPr lIns="0" tIns="0" rIns="0" bIns="0" anchor="ctr"/>
            <a:lstStyle/>
            <a:p>
              <a:pPr lvl="0"/>
              <a:endParaRPr sz="1733"/>
            </a:p>
          </p:txBody>
        </p:sp>
        <p:sp>
          <p:nvSpPr>
            <p:cNvPr id="63" name="Shape 4035"/>
            <p:cNvSpPr/>
            <p:nvPr/>
          </p:nvSpPr>
          <p:spPr>
            <a:xfrm>
              <a:off x="4758757" y="2262953"/>
              <a:ext cx="146078" cy="145610"/>
            </a:xfrm>
            <a:custGeom>
              <a:avLst/>
              <a:gdLst/>
              <a:ahLst/>
              <a:cxnLst>
                <a:cxn ang="0">
                  <a:pos x="wd2" y="hd2"/>
                </a:cxn>
                <a:cxn ang="5400000">
                  <a:pos x="wd2" y="hd2"/>
                </a:cxn>
                <a:cxn ang="10800000">
                  <a:pos x="wd2" y="hd2"/>
                </a:cxn>
                <a:cxn ang="16200000">
                  <a:pos x="wd2" y="hd2"/>
                </a:cxn>
              </a:cxnLst>
              <a:rect l="0" t="0" r="r" b="b"/>
              <a:pathLst>
                <a:path w="21600" h="21600" extrusionOk="0">
                  <a:moveTo>
                    <a:pt x="20925" y="0"/>
                  </a:moveTo>
                  <a:lnTo>
                    <a:pt x="19913" y="0"/>
                  </a:lnTo>
                  <a:cubicBezTo>
                    <a:pt x="19541" y="0"/>
                    <a:pt x="19239" y="306"/>
                    <a:pt x="19239" y="679"/>
                  </a:cubicBezTo>
                  <a:lnTo>
                    <a:pt x="19239" y="5345"/>
                  </a:lnTo>
                  <a:cubicBezTo>
                    <a:pt x="19239" y="7610"/>
                    <a:pt x="17460" y="11441"/>
                    <a:pt x="10801" y="11441"/>
                  </a:cubicBezTo>
                  <a:cubicBezTo>
                    <a:pt x="4140" y="11441"/>
                    <a:pt x="2361" y="7610"/>
                    <a:pt x="2361" y="5345"/>
                  </a:cubicBezTo>
                  <a:lnTo>
                    <a:pt x="2361" y="679"/>
                  </a:lnTo>
                  <a:cubicBezTo>
                    <a:pt x="2361" y="306"/>
                    <a:pt x="2059" y="0"/>
                    <a:pt x="1687" y="0"/>
                  </a:cubicBezTo>
                  <a:lnTo>
                    <a:pt x="675" y="0"/>
                  </a:lnTo>
                  <a:cubicBezTo>
                    <a:pt x="303" y="0"/>
                    <a:pt x="0" y="306"/>
                    <a:pt x="0" y="679"/>
                  </a:cubicBezTo>
                  <a:lnTo>
                    <a:pt x="0" y="5345"/>
                  </a:lnTo>
                  <a:cubicBezTo>
                    <a:pt x="0" y="9133"/>
                    <a:pt x="2772" y="13186"/>
                    <a:pt x="9112" y="13743"/>
                  </a:cubicBezTo>
                  <a:lnTo>
                    <a:pt x="9112" y="18214"/>
                  </a:lnTo>
                  <a:lnTo>
                    <a:pt x="4725" y="18214"/>
                  </a:lnTo>
                  <a:cubicBezTo>
                    <a:pt x="4353" y="18214"/>
                    <a:pt x="4050" y="18517"/>
                    <a:pt x="4050" y="18891"/>
                  </a:cubicBezTo>
                  <a:lnTo>
                    <a:pt x="4050" y="20921"/>
                  </a:lnTo>
                  <a:cubicBezTo>
                    <a:pt x="4050" y="21294"/>
                    <a:pt x="4353" y="21600"/>
                    <a:pt x="4725" y="21600"/>
                  </a:cubicBezTo>
                  <a:lnTo>
                    <a:pt x="16875" y="21600"/>
                  </a:lnTo>
                  <a:cubicBezTo>
                    <a:pt x="17247" y="21600"/>
                    <a:pt x="17550" y="21294"/>
                    <a:pt x="17550" y="20921"/>
                  </a:cubicBezTo>
                  <a:lnTo>
                    <a:pt x="17550" y="18891"/>
                  </a:lnTo>
                  <a:cubicBezTo>
                    <a:pt x="17550" y="18517"/>
                    <a:pt x="17247" y="18214"/>
                    <a:pt x="16875" y="18214"/>
                  </a:cubicBezTo>
                  <a:lnTo>
                    <a:pt x="12488" y="18214"/>
                  </a:lnTo>
                  <a:lnTo>
                    <a:pt x="12488" y="13743"/>
                  </a:lnTo>
                  <a:cubicBezTo>
                    <a:pt x="18828" y="13186"/>
                    <a:pt x="21600" y="9133"/>
                    <a:pt x="21600" y="5345"/>
                  </a:cubicBezTo>
                  <a:lnTo>
                    <a:pt x="21600" y="679"/>
                  </a:lnTo>
                  <a:cubicBezTo>
                    <a:pt x="21600" y="306"/>
                    <a:pt x="21297" y="0"/>
                    <a:pt x="20925" y="0"/>
                  </a:cubicBezTo>
                  <a:close/>
                </a:path>
              </a:pathLst>
            </a:custGeom>
            <a:grpFill/>
            <a:ln w="12700">
              <a:miter lim="400000"/>
            </a:ln>
          </p:spPr>
          <p:txBody>
            <a:bodyPr lIns="0" tIns="0" rIns="0" bIns="0" anchor="ctr"/>
            <a:lstStyle/>
            <a:p>
              <a:pPr lvl="0"/>
              <a:endParaRPr sz="1733"/>
            </a:p>
          </p:txBody>
        </p:sp>
        <p:sp>
          <p:nvSpPr>
            <p:cNvPr id="64" name="Shape 4036"/>
            <p:cNvSpPr/>
            <p:nvPr/>
          </p:nvSpPr>
          <p:spPr>
            <a:xfrm>
              <a:off x="4798054" y="2262953"/>
              <a:ext cx="68483" cy="54300"/>
            </a:xfrm>
            <a:custGeom>
              <a:avLst/>
              <a:gdLst/>
              <a:ahLst/>
              <a:cxnLst>
                <a:cxn ang="0">
                  <a:pos x="wd2" y="hd2"/>
                </a:cxn>
                <a:cxn ang="5400000">
                  <a:pos x="wd2" y="hd2"/>
                </a:cxn>
                <a:cxn ang="10800000">
                  <a:pos x="wd2" y="hd2"/>
                </a:cxn>
                <a:cxn ang="16200000">
                  <a:pos x="wd2" y="hd2"/>
                </a:cxn>
              </a:cxnLst>
              <a:rect l="0" t="0" r="r" b="b"/>
              <a:pathLst>
                <a:path w="21600" h="21600" extrusionOk="0">
                  <a:moveTo>
                    <a:pt x="10802" y="21600"/>
                  </a:moveTo>
                  <a:cubicBezTo>
                    <a:pt x="19246" y="21600"/>
                    <a:pt x="21600" y="17226"/>
                    <a:pt x="21600" y="14334"/>
                  </a:cubicBezTo>
                  <a:lnTo>
                    <a:pt x="21600" y="0"/>
                  </a:lnTo>
                  <a:lnTo>
                    <a:pt x="0" y="0"/>
                  </a:lnTo>
                  <a:lnTo>
                    <a:pt x="0" y="14334"/>
                  </a:lnTo>
                  <a:cubicBezTo>
                    <a:pt x="0" y="17226"/>
                    <a:pt x="2354" y="21600"/>
                    <a:pt x="10802" y="21600"/>
                  </a:cubicBezTo>
                  <a:close/>
                </a:path>
              </a:pathLst>
            </a:custGeom>
            <a:grpFill/>
            <a:ln w="12700">
              <a:miter lim="400000"/>
            </a:ln>
          </p:spPr>
          <p:txBody>
            <a:bodyPr lIns="0" tIns="0" rIns="0" bIns="0" anchor="ctr"/>
            <a:lstStyle/>
            <a:p>
              <a:pPr lvl="0"/>
              <a:endParaRPr sz="1733"/>
            </a:p>
          </p:txBody>
        </p:sp>
        <p:sp>
          <p:nvSpPr>
            <p:cNvPr id="65" name="Shape 4037"/>
            <p:cNvSpPr/>
            <p:nvPr/>
          </p:nvSpPr>
          <p:spPr>
            <a:xfrm>
              <a:off x="4798054" y="2178516"/>
              <a:ext cx="68483" cy="66697"/>
            </a:xfrm>
            <a:custGeom>
              <a:avLst/>
              <a:gdLst/>
              <a:ahLst/>
              <a:cxnLst>
                <a:cxn ang="0">
                  <a:pos x="wd2" y="hd2"/>
                </a:cxn>
                <a:cxn ang="5400000">
                  <a:pos x="wd2" y="hd2"/>
                </a:cxn>
                <a:cxn ang="10800000">
                  <a:pos x="wd2" y="hd2"/>
                </a:cxn>
                <a:cxn ang="16200000">
                  <a:pos x="wd2" y="hd2"/>
                </a:cxn>
              </a:cxnLst>
              <a:rect l="0" t="0" r="r" b="b"/>
              <a:pathLst>
                <a:path w="21600" h="21600" extrusionOk="0">
                  <a:moveTo>
                    <a:pt x="21600" y="5915"/>
                  </a:moveTo>
                  <a:cubicBezTo>
                    <a:pt x="21600" y="3561"/>
                    <a:pt x="19246" y="0"/>
                    <a:pt x="10802" y="0"/>
                  </a:cubicBezTo>
                  <a:cubicBezTo>
                    <a:pt x="2354" y="0"/>
                    <a:pt x="0" y="3561"/>
                    <a:pt x="0" y="5915"/>
                  </a:cubicBezTo>
                  <a:lnTo>
                    <a:pt x="0" y="21600"/>
                  </a:lnTo>
                  <a:lnTo>
                    <a:pt x="21600" y="21600"/>
                  </a:lnTo>
                  <a:cubicBezTo>
                    <a:pt x="21600" y="21600"/>
                    <a:pt x="21600" y="5915"/>
                    <a:pt x="21600" y="5915"/>
                  </a:cubicBezTo>
                  <a:close/>
                </a:path>
              </a:pathLst>
            </a:custGeom>
            <a:grpFill/>
            <a:ln w="12700">
              <a:miter lim="400000"/>
            </a:ln>
          </p:spPr>
          <p:txBody>
            <a:bodyPr lIns="0" tIns="0" rIns="0" bIns="0" anchor="ctr"/>
            <a:lstStyle/>
            <a:p>
              <a:pPr lvl="0"/>
              <a:endParaRPr sz="1733"/>
            </a:p>
          </p:txBody>
        </p:sp>
        <p:sp>
          <p:nvSpPr>
            <p:cNvPr id="66" name="Shape 4038"/>
            <p:cNvSpPr/>
            <p:nvPr/>
          </p:nvSpPr>
          <p:spPr>
            <a:xfrm>
              <a:off x="5818144" y="2177968"/>
              <a:ext cx="105661" cy="237733"/>
            </a:xfrm>
            <a:custGeom>
              <a:avLst/>
              <a:gdLst/>
              <a:ahLst/>
              <a:cxnLst>
                <a:cxn ang="0">
                  <a:pos x="wd2" y="hd2"/>
                </a:cxn>
                <a:cxn ang="5400000">
                  <a:pos x="wd2" y="hd2"/>
                </a:cxn>
                <a:cxn ang="10800000">
                  <a:pos x="wd2" y="hd2"/>
                </a:cxn>
                <a:cxn ang="16200000">
                  <a:pos x="wd2" y="hd2"/>
                </a:cxn>
              </a:cxnLst>
              <a:rect l="0" t="0" r="r" b="b"/>
              <a:pathLst>
                <a:path w="20870" h="21269" extrusionOk="0">
                  <a:moveTo>
                    <a:pt x="2094" y="21267"/>
                  </a:moveTo>
                  <a:cubicBezTo>
                    <a:pt x="1588" y="21117"/>
                    <a:pt x="10321" y="12806"/>
                    <a:pt x="10020" y="12442"/>
                  </a:cubicBezTo>
                  <a:cubicBezTo>
                    <a:pt x="9721" y="12078"/>
                    <a:pt x="461" y="10745"/>
                    <a:pt x="8" y="10103"/>
                  </a:cubicBezTo>
                  <a:cubicBezTo>
                    <a:pt x="-444" y="9461"/>
                    <a:pt x="18291" y="-184"/>
                    <a:pt x="18781" y="2"/>
                  </a:cubicBezTo>
                  <a:cubicBezTo>
                    <a:pt x="19274" y="187"/>
                    <a:pt x="10620" y="8555"/>
                    <a:pt x="10855" y="8827"/>
                  </a:cubicBezTo>
                  <a:cubicBezTo>
                    <a:pt x="11091" y="9099"/>
                    <a:pt x="20581" y="10487"/>
                    <a:pt x="20867" y="11166"/>
                  </a:cubicBezTo>
                  <a:cubicBezTo>
                    <a:pt x="21156" y="11845"/>
                    <a:pt x="2600" y="21416"/>
                    <a:pt x="2094" y="21267"/>
                  </a:cubicBezTo>
                  <a:close/>
                </a:path>
              </a:pathLst>
            </a:custGeom>
            <a:grpFill/>
            <a:ln w="12700">
              <a:miter lim="400000"/>
            </a:ln>
          </p:spPr>
          <p:txBody>
            <a:bodyPr lIns="0" tIns="0" rIns="0" bIns="0" anchor="ctr"/>
            <a:lstStyle/>
            <a:p>
              <a:pPr lvl="0"/>
              <a:endParaRPr sz="1733"/>
            </a:p>
          </p:txBody>
        </p:sp>
        <p:sp>
          <p:nvSpPr>
            <p:cNvPr id="67" name="Shape 4039"/>
            <p:cNvSpPr/>
            <p:nvPr/>
          </p:nvSpPr>
          <p:spPr>
            <a:xfrm>
              <a:off x="5260339" y="2228380"/>
              <a:ext cx="182091" cy="162172"/>
            </a:xfrm>
            <a:custGeom>
              <a:avLst/>
              <a:gdLst/>
              <a:ahLst/>
              <a:cxnLst>
                <a:cxn ang="0">
                  <a:pos x="wd2" y="hd2"/>
                </a:cxn>
                <a:cxn ang="5400000">
                  <a:pos x="wd2" y="hd2"/>
                </a:cxn>
                <a:cxn ang="10800000">
                  <a:pos x="wd2" y="hd2"/>
                </a:cxn>
                <a:cxn ang="16200000">
                  <a:pos x="wd2" y="hd2"/>
                </a:cxn>
              </a:cxnLst>
              <a:rect l="0" t="0" r="r" b="b"/>
              <a:pathLst>
                <a:path w="21600" h="21600" extrusionOk="0">
                  <a:moveTo>
                    <a:pt x="19200" y="0"/>
                  </a:moveTo>
                  <a:lnTo>
                    <a:pt x="18120" y="0"/>
                  </a:lnTo>
                  <a:lnTo>
                    <a:pt x="18120" y="2700"/>
                  </a:lnTo>
                  <a:lnTo>
                    <a:pt x="14280" y="2700"/>
                  </a:lnTo>
                  <a:lnTo>
                    <a:pt x="14280" y="0"/>
                  </a:lnTo>
                  <a:lnTo>
                    <a:pt x="7320" y="0"/>
                  </a:lnTo>
                  <a:lnTo>
                    <a:pt x="7320" y="2700"/>
                  </a:lnTo>
                  <a:lnTo>
                    <a:pt x="3480" y="2700"/>
                  </a:lnTo>
                  <a:lnTo>
                    <a:pt x="3480" y="0"/>
                  </a:lnTo>
                  <a:lnTo>
                    <a:pt x="2400" y="0"/>
                  </a:lnTo>
                  <a:cubicBezTo>
                    <a:pt x="1079" y="0"/>
                    <a:pt x="0" y="1214"/>
                    <a:pt x="0" y="2700"/>
                  </a:cubicBezTo>
                  <a:lnTo>
                    <a:pt x="0" y="18900"/>
                  </a:lnTo>
                  <a:cubicBezTo>
                    <a:pt x="0" y="20386"/>
                    <a:pt x="1079" y="21600"/>
                    <a:pt x="2400" y="21600"/>
                  </a:cubicBezTo>
                  <a:lnTo>
                    <a:pt x="19200" y="21600"/>
                  </a:lnTo>
                  <a:cubicBezTo>
                    <a:pt x="20521" y="21600"/>
                    <a:pt x="21600" y="20386"/>
                    <a:pt x="21600" y="18900"/>
                  </a:cubicBezTo>
                  <a:lnTo>
                    <a:pt x="21600" y="2700"/>
                  </a:lnTo>
                  <a:cubicBezTo>
                    <a:pt x="21600" y="1214"/>
                    <a:pt x="20521" y="0"/>
                    <a:pt x="19200" y="0"/>
                  </a:cubicBezTo>
                  <a:close/>
                </a:path>
              </a:pathLst>
            </a:custGeom>
            <a:grpFill/>
            <a:ln w="12700">
              <a:miter lim="400000"/>
            </a:ln>
          </p:spPr>
          <p:txBody>
            <a:bodyPr lIns="0" tIns="0" rIns="0" bIns="0" anchor="ctr"/>
            <a:lstStyle/>
            <a:p>
              <a:pPr lvl="0"/>
              <a:endParaRPr sz="1733"/>
            </a:p>
          </p:txBody>
        </p:sp>
        <p:sp>
          <p:nvSpPr>
            <p:cNvPr id="68" name="Shape 4040"/>
            <p:cNvSpPr/>
            <p:nvPr/>
          </p:nvSpPr>
          <p:spPr>
            <a:xfrm>
              <a:off x="5297760" y="2203432"/>
              <a:ext cx="105201" cy="34388"/>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18694" y="0"/>
                  </a:lnTo>
                  <a:lnTo>
                    <a:pt x="18694" y="21600"/>
                  </a:lnTo>
                  <a:lnTo>
                    <a:pt x="21600" y="21600"/>
                  </a:lnTo>
                  <a:cubicBezTo>
                    <a:pt x="21600" y="21600"/>
                    <a:pt x="21600" y="0"/>
                    <a:pt x="21600" y="0"/>
                  </a:cubicBezTo>
                  <a:close/>
                  <a:moveTo>
                    <a:pt x="2906" y="0"/>
                  </a:moveTo>
                  <a:lnTo>
                    <a:pt x="0" y="0"/>
                  </a:lnTo>
                  <a:lnTo>
                    <a:pt x="0" y="21600"/>
                  </a:lnTo>
                  <a:lnTo>
                    <a:pt x="2906" y="21600"/>
                  </a:lnTo>
                  <a:cubicBezTo>
                    <a:pt x="2906" y="21600"/>
                    <a:pt x="2906" y="0"/>
                    <a:pt x="2906" y="0"/>
                  </a:cubicBezTo>
                  <a:close/>
                </a:path>
              </a:pathLst>
            </a:custGeom>
            <a:grpFill/>
            <a:ln w="12700">
              <a:miter lim="400000"/>
            </a:ln>
          </p:spPr>
          <p:txBody>
            <a:bodyPr lIns="0" tIns="0" rIns="0" bIns="0" anchor="ctr"/>
            <a:lstStyle/>
            <a:p>
              <a:pPr lvl="0"/>
              <a:endParaRPr sz="1733"/>
            </a:p>
          </p:txBody>
        </p:sp>
        <p:sp>
          <p:nvSpPr>
            <p:cNvPr id="69" name="Shape 4041"/>
            <p:cNvSpPr/>
            <p:nvPr/>
          </p:nvSpPr>
          <p:spPr>
            <a:xfrm>
              <a:off x="7359318" y="2203432"/>
              <a:ext cx="186805" cy="186805"/>
            </a:xfrm>
            <a:custGeom>
              <a:avLst/>
              <a:gdLst/>
              <a:ahLst/>
              <a:cxnLst>
                <a:cxn ang="0">
                  <a:pos x="wd2" y="hd2"/>
                </a:cxn>
                <a:cxn ang="5400000">
                  <a:pos x="wd2" y="hd2"/>
                </a:cxn>
                <a:cxn ang="10800000">
                  <a:pos x="wd2" y="hd2"/>
                </a:cxn>
                <a:cxn ang="16200000">
                  <a:pos x="wd2" y="hd2"/>
                </a:cxn>
              </a:cxnLst>
              <a:rect l="0" t="0" r="r" b="b"/>
              <a:pathLst>
                <a:path w="21600" h="21600" extrusionOk="0">
                  <a:moveTo>
                    <a:pt x="10800" y="14321"/>
                  </a:moveTo>
                  <a:cubicBezTo>
                    <a:pt x="8855" y="14321"/>
                    <a:pt x="7279" y="12745"/>
                    <a:pt x="7279" y="10800"/>
                  </a:cubicBezTo>
                  <a:cubicBezTo>
                    <a:pt x="7279" y="8855"/>
                    <a:pt x="8855" y="7279"/>
                    <a:pt x="10800" y="7279"/>
                  </a:cubicBezTo>
                  <a:cubicBezTo>
                    <a:pt x="12745" y="7279"/>
                    <a:pt x="14321" y="8855"/>
                    <a:pt x="14321" y="10800"/>
                  </a:cubicBezTo>
                  <a:cubicBezTo>
                    <a:pt x="14321" y="12745"/>
                    <a:pt x="12745" y="14321"/>
                    <a:pt x="10800" y="14321"/>
                  </a:cubicBezTo>
                  <a:close/>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close/>
                </a:path>
              </a:pathLst>
            </a:custGeom>
            <a:grpFill/>
            <a:ln w="12700">
              <a:miter lim="400000"/>
            </a:ln>
          </p:spPr>
          <p:txBody>
            <a:bodyPr lIns="0" tIns="0" rIns="0" bIns="0" anchor="ctr"/>
            <a:lstStyle/>
            <a:p>
              <a:pPr lvl="0"/>
              <a:endParaRPr sz="1733"/>
            </a:p>
          </p:txBody>
        </p:sp>
        <p:sp>
          <p:nvSpPr>
            <p:cNvPr id="70" name="Shape 4042"/>
            <p:cNvSpPr/>
            <p:nvPr/>
          </p:nvSpPr>
          <p:spPr>
            <a:xfrm>
              <a:off x="6265811" y="2215749"/>
              <a:ext cx="249506" cy="162172"/>
            </a:xfrm>
            <a:custGeom>
              <a:avLst/>
              <a:gdLst/>
              <a:ahLst/>
              <a:cxnLst>
                <a:cxn ang="0">
                  <a:pos x="wd2" y="hd2"/>
                </a:cxn>
                <a:cxn ang="5400000">
                  <a:pos x="wd2" y="hd2"/>
                </a:cxn>
                <a:cxn ang="10800000">
                  <a:pos x="wd2" y="hd2"/>
                </a:cxn>
                <a:cxn ang="16200000">
                  <a:pos x="wd2" y="hd2"/>
                </a:cxn>
              </a:cxnLst>
              <a:rect l="0" t="0" r="r" b="b"/>
              <a:pathLst>
                <a:path w="21600" h="21600" extrusionOk="0">
                  <a:moveTo>
                    <a:pt x="12281" y="13211"/>
                  </a:moveTo>
                  <a:cubicBezTo>
                    <a:pt x="11747" y="14381"/>
                    <a:pt x="9458" y="18011"/>
                    <a:pt x="9360" y="18165"/>
                  </a:cubicBezTo>
                  <a:cubicBezTo>
                    <a:pt x="9249" y="18377"/>
                    <a:pt x="8939" y="18735"/>
                    <a:pt x="8644" y="18441"/>
                  </a:cubicBezTo>
                  <a:cubicBezTo>
                    <a:pt x="8559" y="18357"/>
                    <a:pt x="8459" y="18187"/>
                    <a:pt x="8459" y="17853"/>
                  </a:cubicBezTo>
                  <a:cubicBezTo>
                    <a:pt x="8459" y="17530"/>
                    <a:pt x="8554" y="17204"/>
                    <a:pt x="8565" y="17168"/>
                  </a:cubicBezTo>
                  <a:lnTo>
                    <a:pt x="9680" y="13369"/>
                  </a:lnTo>
                  <a:cubicBezTo>
                    <a:pt x="9471" y="13239"/>
                    <a:pt x="9111" y="13015"/>
                    <a:pt x="8832" y="12829"/>
                  </a:cubicBezTo>
                  <a:lnTo>
                    <a:pt x="8758" y="12781"/>
                  </a:lnTo>
                  <a:cubicBezTo>
                    <a:pt x="8476" y="12597"/>
                    <a:pt x="8124" y="12367"/>
                    <a:pt x="8124" y="11770"/>
                  </a:cubicBezTo>
                  <a:cubicBezTo>
                    <a:pt x="8124" y="11484"/>
                    <a:pt x="8211" y="11152"/>
                    <a:pt x="8393" y="10758"/>
                  </a:cubicBezTo>
                  <a:cubicBezTo>
                    <a:pt x="8927" y="9588"/>
                    <a:pt x="11216" y="5958"/>
                    <a:pt x="11314" y="5804"/>
                  </a:cubicBezTo>
                  <a:cubicBezTo>
                    <a:pt x="11426" y="5592"/>
                    <a:pt x="11735" y="5234"/>
                    <a:pt x="12030" y="5528"/>
                  </a:cubicBezTo>
                  <a:cubicBezTo>
                    <a:pt x="12115" y="5612"/>
                    <a:pt x="12215" y="5782"/>
                    <a:pt x="12215" y="6116"/>
                  </a:cubicBezTo>
                  <a:cubicBezTo>
                    <a:pt x="12215" y="6438"/>
                    <a:pt x="12120" y="6765"/>
                    <a:pt x="12110" y="6801"/>
                  </a:cubicBezTo>
                  <a:lnTo>
                    <a:pt x="10992" y="10600"/>
                  </a:lnTo>
                  <a:cubicBezTo>
                    <a:pt x="11203" y="10730"/>
                    <a:pt x="11563" y="10954"/>
                    <a:pt x="11842" y="11140"/>
                  </a:cubicBezTo>
                  <a:lnTo>
                    <a:pt x="11916" y="11188"/>
                  </a:lnTo>
                  <a:cubicBezTo>
                    <a:pt x="12198" y="11372"/>
                    <a:pt x="12550" y="11602"/>
                    <a:pt x="12550" y="12201"/>
                  </a:cubicBezTo>
                  <a:cubicBezTo>
                    <a:pt x="12550" y="12485"/>
                    <a:pt x="12462" y="12817"/>
                    <a:pt x="12281" y="13211"/>
                  </a:cubicBezTo>
                  <a:close/>
                  <a:moveTo>
                    <a:pt x="16430" y="6048"/>
                  </a:moveTo>
                  <a:cubicBezTo>
                    <a:pt x="16132" y="6048"/>
                    <a:pt x="15840" y="6088"/>
                    <a:pt x="15557" y="6162"/>
                  </a:cubicBezTo>
                  <a:cubicBezTo>
                    <a:pt x="14848" y="2597"/>
                    <a:pt x="12653" y="0"/>
                    <a:pt x="10054" y="0"/>
                  </a:cubicBezTo>
                  <a:cubicBezTo>
                    <a:pt x="6881" y="0"/>
                    <a:pt x="4310" y="3869"/>
                    <a:pt x="4310" y="8641"/>
                  </a:cubicBezTo>
                  <a:cubicBezTo>
                    <a:pt x="4310" y="9067"/>
                    <a:pt x="4330" y="9486"/>
                    <a:pt x="4369" y="9896"/>
                  </a:cubicBezTo>
                  <a:cubicBezTo>
                    <a:pt x="4217" y="9868"/>
                    <a:pt x="4064" y="9850"/>
                    <a:pt x="3906" y="9850"/>
                  </a:cubicBezTo>
                  <a:cubicBezTo>
                    <a:pt x="1749" y="9850"/>
                    <a:pt x="0" y="12481"/>
                    <a:pt x="0" y="15726"/>
                  </a:cubicBezTo>
                  <a:cubicBezTo>
                    <a:pt x="0" y="18969"/>
                    <a:pt x="1749" y="21600"/>
                    <a:pt x="3906" y="21600"/>
                  </a:cubicBezTo>
                  <a:lnTo>
                    <a:pt x="16430" y="21600"/>
                  </a:lnTo>
                  <a:cubicBezTo>
                    <a:pt x="19285" y="21600"/>
                    <a:pt x="21600" y="18119"/>
                    <a:pt x="21600" y="13823"/>
                  </a:cubicBezTo>
                  <a:cubicBezTo>
                    <a:pt x="21600" y="9530"/>
                    <a:pt x="19285" y="6048"/>
                    <a:pt x="16430" y="6048"/>
                  </a:cubicBezTo>
                  <a:close/>
                </a:path>
              </a:pathLst>
            </a:custGeom>
            <a:grpFill/>
            <a:ln w="12700">
              <a:miter lim="400000"/>
            </a:ln>
          </p:spPr>
          <p:txBody>
            <a:bodyPr lIns="0" tIns="0" rIns="0" bIns="0" anchor="ctr"/>
            <a:lstStyle/>
            <a:p>
              <a:pPr lvl="0"/>
              <a:endParaRPr sz="1733"/>
            </a:p>
          </p:txBody>
        </p:sp>
        <p:sp>
          <p:nvSpPr>
            <p:cNvPr id="71" name="Shape 4043"/>
            <p:cNvSpPr/>
            <p:nvPr/>
          </p:nvSpPr>
          <p:spPr>
            <a:xfrm>
              <a:off x="6849190" y="2192326"/>
              <a:ext cx="121928" cy="209017"/>
            </a:xfrm>
            <a:custGeom>
              <a:avLst/>
              <a:gdLst/>
              <a:ahLst/>
              <a:cxnLst>
                <a:cxn ang="0">
                  <a:pos x="wd2" y="hd2"/>
                </a:cxn>
                <a:cxn ang="5400000">
                  <a:pos x="wd2" y="hd2"/>
                </a:cxn>
                <a:cxn ang="10800000">
                  <a:pos x="wd2" y="hd2"/>
                </a:cxn>
                <a:cxn ang="16200000">
                  <a:pos x="wd2" y="hd2"/>
                </a:cxn>
              </a:cxnLst>
              <a:rect l="0" t="0" r="r" b="b"/>
              <a:pathLst>
                <a:path w="21600" h="21540" extrusionOk="0">
                  <a:moveTo>
                    <a:pt x="9547" y="8995"/>
                  </a:moveTo>
                  <a:cubicBezTo>
                    <a:pt x="9431" y="9241"/>
                    <a:pt x="9310" y="9495"/>
                    <a:pt x="9182" y="9756"/>
                  </a:cubicBezTo>
                  <a:cubicBezTo>
                    <a:pt x="8409" y="11354"/>
                    <a:pt x="7531" y="13164"/>
                    <a:pt x="7531" y="15261"/>
                  </a:cubicBezTo>
                  <a:cubicBezTo>
                    <a:pt x="7531" y="16396"/>
                    <a:pt x="6379" y="16800"/>
                    <a:pt x="5302" y="16800"/>
                  </a:cubicBezTo>
                  <a:cubicBezTo>
                    <a:pt x="4071" y="16800"/>
                    <a:pt x="3070" y="16212"/>
                    <a:pt x="3070" y="15491"/>
                  </a:cubicBezTo>
                  <a:cubicBezTo>
                    <a:pt x="3070" y="13016"/>
                    <a:pt x="5121" y="11397"/>
                    <a:pt x="6930" y="9971"/>
                  </a:cubicBezTo>
                  <a:cubicBezTo>
                    <a:pt x="7496" y="9523"/>
                    <a:pt x="8031" y="9101"/>
                    <a:pt x="8465" y="8681"/>
                  </a:cubicBezTo>
                  <a:cubicBezTo>
                    <a:pt x="8665" y="8489"/>
                    <a:pt x="9201" y="8497"/>
                    <a:pt x="9443" y="8687"/>
                  </a:cubicBezTo>
                  <a:cubicBezTo>
                    <a:pt x="9559" y="8776"/>
                    <a:pt x="9596" y="8890"/>
                    <a:pt x="9547" y="8995"/>
                  </a:cubicBezTo>
                  <a:close/>
                  <a:moveTo>
                    <a:pt x="11191" y="180"/>
                  </a:moveTo>
                  <a:cubicBezTo>
                    <a:pt x="11140" y="-60"/>
                    <a:pt x="10460" y="-60"/>
                    <a:pt x="10409" y="180"/>
                  </a:cubicBezTo>
                  <a:cubicBezTo>
                    <a:pt x="8706" y="8155"/>
                    <a:pt x="0" y="9798"/>
                    <a:pt x="0" y="15341"/>
                  </a:cubicBezTo>
                  <a:cubicBezTo>
                    <a:pt x="0" y="18765"/>
                    <a:pt x="4944" y="21540"/>
                    <a:pt x="10801" y="21540"/>
                  </a:cubicBezTo>
                  <a:cubicBezTo>
                    <a:pt x="16656" y="21540"/>
                    <a:pt x="21600" y="18765"/>
                    <a:pt x="21600" y="15341"/>
                  </a:cubicBezTo>
                  <a:cubicBezTo>
                    <a:pt x="21600" y="9798"/>
                    <a:pt x="12894" y="8155"/>
                    <a:pt x="11191" y="180"/>
                  </a:cubicBezTo>
                  <a:close/>
                </a:path>
              </a:pathLst>
            </a:custGeom>
            <a:grpFill/>
            <a:ln w="12700">
              <a:miter lim="400000"/>
            </a:ln>
          </p:spPr>
          <p:txBody>
            <a:bodyPr lIns="0" tIns="0" rIns="0" bIns="0" anchor="ctr"/>
            <a:lstStyle/>
            <a:p>
              <a:pPr lvl="0"/>
              <a:endParaRPr sz="1733"/>
            </a:p>
          </p:txBody>
        </p:sp>
        <p:sp>
          <p:nvSpPr>
            <p:cNvPr id="72" name="Shape 4044"/>
            <p:cNvSpPr/>
            <p:nvPr/>
          </p:nvSpPr>
          <p:spPr>
            <a:xfrm>
              <a:off x="2135344" y="2725077"/>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7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a:miter lim="400000"/>
            </a:ln>
          </p:spPr>
          <p:txBody>
            <a:bodyPr lIns="0" tIns="0" rIns="0" bIns="0" anchor="ctr"/>
            <a:lstStyle/>
            <a:p>
              <a:pPr lvl="0"/>
              <a:endParaRPr sz="1733"/>
            </a:p>
          </p:txBody>
        </p:sp>
        <p:sp>
          <p:nvSpPr>
            <p:cNvPr id="73" name="Shape 4045"/>
            <p:cNvSpPr/>
            <p:nvPr/>
          </p:nvSpPr>
          <p:spPr>
            <a:xfrm>
              <a:off x="8362353" y="2234771"/>
              <a:ext cx="186806" cy="124127"/>
            </a:xfrm>
            <a:custGeom>
              <a:avLst/>
              <a:gdLst/>
              <a:ahLst/>
              <a:cxnLst>
                <a:cxn ang="0">
                  <a:pos x="wd2" y="hd2"/>
                </a:cxn>
                <a:cxn ang="5400000">
                  <a:pos x="wd2" y="hd2"/>
                </a:cxn>
                <a:cxn ang="10800000">
                  <a:pos x="wd2" y="hd2"/>
                </a:cxn>
                <a:cxn ang="16200000">
                  <a:pos x="wd2" y="hd2"/>
                </a:cxn>
              </a:cxnLst>
              <a:rect l="0" t="0" r="r" b="b"/>
              <a:pathLst>
                <a:path w="21600" h="21124" extrusionOk="0">
                  <a:moveTo>
                    <a:pt x="18596" y="5942"/>
                  </a:moveTo>
                  <a:cubicBezTo>
                    <a:pt x="18295" y="7132"/>
                    <a:pt x="17976" y="8348"/>
                    <a:pt x="17696" y="9399"/>
                  </a:cubicBezTo>
                  <a:cubicBezTo>
                    <a:pt x="18794" y="11734"/>
                    <a:pt x="19440" y="14666"/>
                    <a:pt x="19440" y="17887"/>
                  </a:cubicBezTo>
                  <a:cubicBezTo>
                    <a:pt x="19440" y="18391"/>
                    <a:pt x="19426" y="18896"/>
                    <a:pt x="19394" y="19390"/>
                  </a:cubicBezTo>
                  <a:cubicBezTo>
                    <a:pt x="19341" y="20265"/>
                    <a:pt x="19778" y="21038"/>
                    <a:pt x="20372" y="21116"/>
                  </a:cubicBezTo>
                  <a:cubicBezTo>
                    <a:pt x="20405" y="21122"/>
                    <a:pt x="20439" y="21124"/>
                    <a:pt x="20471" y="21124"/>
                  </a:cubicBezTo>
                  <a:cubicBezTo>
                    <a:pt x="21024" y="21124"/>
                    <a:pt x="21495" y="20502"/>
                    <a:pt x="21545" y="19677"/>
                  </a:cubicBezTo>
                  <a:cubicBezTo>
                    <a:pt x="21582" y="19089"/>
                    <a:pt x="21600" y="18486"/>
                    <a:pt x="21600" y="17887"/>
                  </a:cubicBezTo>
                  <a:cubicBezTo>
                    <a:pt x="21600" y="13196"/>
                    <a:pt x="20463" y="9004"/>
                    <a:pt x="18596" y="5942"/>
                  </a:cubicBezTo>
                  <a:close/>
                  <a:moveTo>
                    <a:pt x="10801" y="3957"/>
                  </a:moveTo>
                  <a:cubicBezTo>
                    <a:pt x="11273" y="3957"/>
                    <a:pt x="11734" y="4016"/>
                    <a:pt x="12183" y="4127"/>
                  </a:cubicBezTo>
                  <a:cubicBezTo>
                    <a:pt x="12656" y="3256"/>
                    <a:pt x="13186" y="2296"/>
                    <a:pt x="13702" y="1383"/>
                  </a:cubicBezTo>
                  <a:cubicBezTo>
                    <a:pt x="12781" y="990"/>
                    <a:pt x="11810" y="778"/>
                    <a:pt x="10801" y="778"/>
                  </a:cubicBezTo>
                  <a:cubicBezTo>
                    <a:pt x="4744" y="778"/>
                    <a:pt x="0" y="8292"/>
                    <a:pt x="0" y="17887"/>
                  </a:cubicBezTo>
                  <a:cubicBezTo>
                    <a:pt x="0" y="18477"/>
                    <a:pt x="18" y="19068"/>
                    <a:pt x="53" y="19643"/>
                  </a:cubicBezTo>
                  <a:cubicBezTo>
                    <a:pt x="105" y="20519"/>
                    <a:pt x="636" y="21162"/>
                    <a:pt x="1225" y="21086"/>
                  </a:cubicBezTo>
                  <a:cubicBezTo>
                    <a:pt x="1818" y="21007"/>
                    <a:pt x="2258" y="20236"/>
                    <a:pt x="2204" y="19361"/>
                  </a:cubicBezTo>
                  <a:cubicBezTo>
                    <a:pt x="2174" y="18879"/>
                    <a:pt x="2160" y="18383"/>
                    <a:pt x="2160" y="17887"/>
                  </a:cubicBezTo>
                  <a:cubicBezTo>
                    <a:pt x="2160" y="10076"/>
                    <a:pt x="5955" y="3957"/>
                    <a:pt x="10801" y="3957"/>
                  </a:cubicBezTo>
                  <a:close/>
                  <a:moveTo>
                    <a:pt x="8778" y="16036"/>
                  </a:moveTo>
                  <a:cubicBezTo>
                    <a:pt x="8032" y="17937"/>
                    <a:pt x="8535" y="19501"/>
                    <a:pt x="9569" y="20379"/>
                  </a:cubicBezTo>
                  <a:cubicBezTo>
                    <a:pt x="10602" y="21258"/>
                    <a:pt x="11773" y="21116"/>
                    <a:pt x="12519" y="19216"/>
                  </a:cubicBezTo>
                  <a:cubicBezTo>
                    <a:pt x="13265" y="17315"/>
                    <a:pt x="17970" y="355"/>
                    <a:pt x="17561" y="6"/>
                  </a:cubicBezTo>
                  <a:cubicBezTo>
                    <a:pt x="17151" y="-342"/>
                    <a:pt x="9524" y="14136"/>
                    <a:pt x="8778" y="16036"/>
                  </a:cubicBezTo>
                  <a:close/>
                </a:path>
              </a:pathLst>
            </a:custGeom>
            <a:grpFill/>
            <a:ln w="12700">
              <a:miter lim="400000"/>
            </a:ln>
          </p:spPr>
          <p:txBody>
            <a:bodyPr lIns="0" tIns="0" rIns="0" bIns="0" anchor="ctr"/>
            <a:lstStyle/>
            <a:p>
              <a:pPr lvl="0"/>
              <a:endParaRPr sz="1733"/>
            </a:p>
          </p:txBody>
        </p:sp>
        <p:sp>
          <p:nvSpPr>
            <p:cNvPr id="74" name="Shape 4046"/>
            <p:cNvSpPr/>
            <p:nvPr/>
          </p:nvSpPr>
          <p:spPr>
            <a:xfrm>
              <a:off x="1647274" y="2703752"/>
              <a:ext cx="134200" cy="239657"/>
            </a:xfrm>
            <a:custGeom>
              <a:avLst/>
              <a:gdLst/>
              <a:ahLst/>
              <a:cxnLst>
                <a:cxn ang="0">
                  <a:pos x="wd2" y="hd2"/>
                </a:cxn>
                <a:cxn ang="5400000">
                  <a:pos x="wd2" y="hd2"/>
                </a:cxn>
                <a:cxn ang="10800000">
                  <a:pos x="wd2" y="hd2"/>
                </a:cxn>
                <a:cxn ang="16200000">
                  <a:pos x="wd2" y="hd2"/>
                </a:cxn>
              </a:cxnLst>
              <a:rect l="0" t="0" r="r" b="b"/>
              <a:pathLst>
                <a:path w="21600" h="21600" extrusionOk="0">
                  <a:moveTo>
                    <a:pt x="11767" y="10800"/>
                  </a:moveTo>
                  <a:cubicBezTo>
                    <a:pt x="11767" y="12089"/>
                    <a:pt x="13688" y="12918"/>
                    <a:pt x="15722" y="14025"/>
                  </a:cubicBezTo>
                  <a:cubicBezTo>
                    <a:pt x="17208" y="14834"/>
                    <a:pt x="19243" y="15942"/>
                    <a:pt x="19243" y="16656"/>
                  </a:cubicBezTo>
                  <a:lnTo>
                    <a:pt x="19243" y="18090"/>
                  </a:lnTo>
                  <a:cubicBezTo>
                    <a:pt x="17373" y="17569"/>
                    <a:pt x="11777" y="17058"/>
                    <a:pt x="11777" y="15387"/>
                  </a:cubicBezTo>
                  <a:cubicBezTo>
                    <a:pt x="11777" y="14540"/>
                    <a:pt x="9823" y="14540"/>
                    <a:pt x="9823" y="15387"/>
                  </a:cubicBezTo>
                  <a:cubicBezTo>
                    <a:pt x="9823" y="17058"/>
                    <a:pt x="4224" y="17569"/>
                    <a:pt x="2357" y="18090"/>
                  </a:cubicBezTo>
                  <a:lnTo>
                    <a:pt x="2357" y="16656"/>
                  </a:lnTo>
                  <a:cubicBezTo>
                    <a:pt x="2357" y="15942"/>
                    <a:pt x="4392" y="14834"/>
                    <a:pt x="5878" y="14025"/>
                  </a:cubicBezTo>
                  <a:cubicBezTo>
                    <a:pt x="7912" y="12918"/>
                    <a:pt x="9833" y="12089"/>
                    <a:pt x="9833" y="10800"/>
                  </a:cubicBezTo>
                  <a:cubicBezTo>
                    <a:pt x="9833" y="9511"/>
                    <a:pt x="7912" y="8682"/>
                    <a:pt x="5878" y="7575"/>
                  </a:cubicBezTo>
                  <a:cubicBezTo>
                    <a:pt x="4392" y="6766"/>
                    <a:pt x="2357" y="5658"/>
                    <a:pt x="2357" y="4944"/>
                  </a:cubicBezTo>
                  <a:lnTo>
                    <a:pt x="2264" y="3865"/>
                  </a:lnTo>
                  <a:cubicBezTo>
                    <a:pt x="4243" y="4462"/>
                    <a:pt x="7380" y="5030"/>
                    <a:pt x="10799" y="5030"/>
                  </a:cubicBezTo>
                  <a:cubicBezTo>
                    <a:pt x="14220" y="5030"/>
                    <a:pt x="17371" y="4462"/>
                    <a:pt x="19350" y="3865"/>
                  </a:cubicBezTo>
                  <a:lnTo>
                    <a:pt x="19243" y="4944"/>
                  </a:lnTo>
                  <a:cubicBezTo>
                    <a:pt x="19243" y="5658"/>
                    <a:pt x="17208" y="6766"/>
                    <a:pt x="15722" y="7575"/>
                  </a:cubicBezTo>
                  <a:cubicBezTo>
                    <a:pt x="13688" y="8682"/>
                    <a:pt x="11767" y="9511"/>
                    <a:pt x="11767" y="10800"/>
                  </a:cubicBezTo>
                  <a:close/>
                  <a:moveTo>
                    <a:pt x="2970" y="2515"/>
                  </a:moveTo>
                  <a:cubicBezTo>
                    <a:pt x="4313" y="2042"/>
                    <a:pt x="6830" y="1346"/>
                    <a:pt x="10906" y="1346"/>
                  </a:cubicBezTo>
                  <a:cubicBezTo>
                    <a:pt x="14981" y="1346"/>
                    <a:pt x="18632" y="2515"/>
                    <a:pt x="18632" y="2515"/>
                  </a:cubicBezTo>
                  <a:cubicBezTo>
                    <a:pt x="18904" y="2609"/>
                    <a:pt x="19979" y="2930"/>
                    <a:pt x="19243" y="3173"/>
                  </a:cubicBezTo>
                  <a:cubicBezTo>
                    <a:pt x="17626" y="3709"/>
                    <a:pt x="14463" y="4274"/>
                    <a:pt x="10799" y="4274"/>
                  </a:cubicBezTo>
                  <a:cubicBezTo>
                    <a:pt x="7137" y="4274"/>
                    <a:pt x="4080" y="3652"/>
                    <a:pt x="2462" y="3115"/>
                  </a:cubicBezTo>
                  <a:cubicBezTo>
                    <a:pt x="1728" y="2871"/>
                    <a:pt x="2970" y="2515"/>
                    <a:pt x="2970" y="2515"/>
                  </a:cubicBezTo>
                  <a:close/>
                  <a:moveTo>
                    <a:pt x="21600" y="4944"/>
                  </a:moveTo>
                  <a:cubicBezTo>
                    <a:pt x="21600" y="2633"/>
                    <a:pt x="21600" y="2407"/>
                    <a:pt x="21600" y="2407"/>
                  </a:cubicBezTo>
                  <a:cubicBezTo>
                    <a:pt x="21600" y="1555"/>
                    <a:pt x="16765" y="0"/>
                    <a:pt x="10799" y="0"/>
                  </a:cubicBezTo>
                  <a:cubicBezTo>
                    <a:pt x="4835" y="0"/>
                    <a:pt x="0" y="1555"/>
                    <a:pt x="0" y="2407"/>
                  </a:cubicBezTo>
                  <a:cubicBezTo>
                    <a:pt x="0" y="2407"/>
                    <a:pt x="0" y="2633"/>
                    <a:pt x="0" y="4944"/>
                  </a:cubicBezTo>
                  <a:cubicBezTo>
                    <a:pt x="0" y="7255"/>
                    <a:pt x="7476" y="9164"/>
                    <a:pt x="7476" y="10800"/>
                  </a:cubicBezTo>
                  <a:cubicBezTo>
                    <a:pt x="7476" y="12436"/>
                    <a:pt x="0" y="14345"/>
                    <a:pt x="0" y="16656"/>
                  </a:cubicBezTo>
                  <a:cubicBezTo>
                    <a:pt x="0" y="18967"/>
                    <a:pt x="0" y="19193"/>
                    <a:pt x="0" y="19193"/>
                  </a:cubicBezTo>
                  <a:cubicBezTo>
                    <a:pt x="0" y="20045"/>
                    <a:pt x="4835" y="21600"/>
                    <a:pt x="10799" y="21600"/>
                  </a:cubicBezTo>
                  <a:cubicBezTo>
                    <a:pt x="16765" y="21600"/>
                    <a:pt x="21600" y="20045"/>
                    <a:pt x="21600" y="19193"/>
                  </a:cubicBezTo>
                  <a:cubicBezTo>
                    <a:pt x="21600" y="19193"/>
                    <a:pt x="21600" y="18967"/>
                    <a:pt x="21600" y="16656"/>
                  </a:cubicBezTo>
                  <a:cubicBezTo>
                    <a:pt x="21600" y="14345"/>
                    <a:pt x="14122" y="12436"/>
                    <a:pt x="14122" y="10800"/>
                  </a:cubicBezTo>
                  <a:cubicBezTo>
                    <a:pt x="14122" y="9164"/>
                    <a:pt x="21600" y="7255"/>
                    <a:pt x="21600" y="4944"/>
                  </a:cubicBezTo>
                  <a:close/>
                </a:path>
              </a:pathLst>
            </a:custGeom>
            <a:grpFill/>
            <a:ln w="12700">
              <a:miter lim="400000"/>
            </a:ln>
          </p:spPr>
          <p:txBody>
            <a:bodyPr lIns="0" tIns="0" rIns="0" bIns="0" anchor="ctr"/>
            <a:lstStyle/>
            <a:p>
              <a:pPr lvl="0"/>
              <a:endParaRPr sz="1733"/>
            </a:p>
          </p:txBody>
        </p:sp>
        <p:sp>
          <p:nvSpPr>
            <p:cNvPr id="75" name="Shape 4047"/>
            <p:cNvSpPr/>
            <p:nvPr/>
          </p:nvSpPr>
          <p:spPr>
            <a:xfrm>
              <a:off x="582734" y="2743562"/>
              <a:ext cx="184690" cy="101580"/>
            </a:xfrm>
            <a:custGeom>
              <a:avLst/>
              <a:gdLst/>
              <a:ahLst/>
              <a:cxnLst>
                <a:cxn ang="0">
                  <a:pos x="wd2" y="hd2"/>
                </a:cxn>
                <a:cxn ang="5400000">
                  <a:pos x="wd2" y="hd2"/>
                </a:cxn>
                <a:cxn ang="10800000">
                  <a:pos x="wd2" y="hd2"/>
                </a:cxn>
                <a:cxn ang="16200000">
                  <a:pos x="wd2" y="hd2"/>
                </a:cxn>
              </a:cxnLst>
              <a:rect l="0" t="0" r="r" b="b"/>
              <a:pathLst>
                <a:path w="21600" h="21600" extrusionOk="0">
                  <a:moveTo>
                    <a:pt x="9828" y="17673"/>
                  </a:moveTo>
                  <a:lnTo>
                    <a:pt x="11772" y="17673"/>
                  </a:lnTo>
                  <a:lnTo>
                    <a:pt x="11772" y="21600"/>
                  </a:lnTo>
                  <a:lnTo>
                    <a:pt x="21600" y="21600"/>
                  </a:lnTo>
                  <a:cubicBezTo>
                    <a:pt x="21600" y="21600"/>
                    <a:pt x="21440" y="12847"/>
                    <a:pt x="21384" y="10106"/>
                  </a:cubicBezTo>
                  <a:cubicBezTo>
                    <a:pt x="21331" y="7503"/>
                    <a:pt x="20818" y="5892"/>
                    <a:pt x="19224" y="5892"/>
                  </a:cubicBezTo>
                  <a:lnTo>
                    <a:pt x="15759" y="5892"/>
                  </a:lnTo>
                  <a:cubicBezTo>
                    <a:pt x="15222" y="4050"/>
                    <a:pt x="14645" y="2071"/>
                    <a:pt x="14467" y="1464"/>
                  </a:cubicBezTo>
                  <a:cubicBezTo>
                    <a:pt x="14109" y="239"/>
                    <a:pt x="13988" y="0"/>
                    <a:pt x="13194" y="0"/>
                  </a:cubicBezTo>
                  <a:lnTo>
                    <a:pt x="8406" y="0"/>
                  </a:lnTo>
                  <a:cubicBezTo>
                    <a:pt x="7612" y="0"/>
                    <a:pt x="7491" y="239"/>
                    <a:pt x="7133" y="1464"/>
                  </a:cubicBezTo>
                  <a:cubicBezTo>
                    <a:pt x="6955" y="2071"/>
                    <a:pt x="6378" y="4050"/>
                    <a:pt x="5841" y="5892"/>
                  </a:cubicBezTo>
                  <a:lnTo>
                    <a:pt x="2376" y="5892"/>
                  </a:lnTo>
                  <a:cubicBezTo>
                    <a:pt x="782" y="5892"/>
                    <a:pt x="274" y="7503"/>
                    <a:pt x="216" y="10106"/>
                  </a:cubicBezTo>
                  <a:cubicBezTo>
                    <a:pt x="156" y="12709"/>
                    <a:pt x="0" y="21600"/>
                    <a:pt x="0" y="21600"/>
                  </a:cubicBezTo>
                  <a:lnTo>
                    <a:pt x="9828" y="21600"/>
                  </a:lnTo>
                  <a:cubicBezTo>
                    <a:pt x="9828" y="21600"/>
                    <a:pt x="9828" y="17673"/>
                    <a:pt x="9828" y="17673"/>
                  </a:cubicBezTo>
                  <a:close/>
                </a:path>
              </a:pathLst>
            </a:custGeom>
            <a:grpFill/>
            <a:ln w="12700">
              <a:miter lim="400000"/>
            </a:ln>
          </p:spPr>
          <p:txBody>
            <a:bodyPr lIns="0" tIns="0" rIns="0" bIns="0" anchor="ctr"/>
            <a:lstStyle/>
            <a:p>
              <a:pPr lvl="0"/>
              <a:endParaRPr sz="1733"/>
            </a:p>
          </p:txBody>
        </p:sp>
        <p:sp>
          <p:nvSpPr>
            <p:cNvPr id="76" name="Shape 4048"/>
            <p:cNvSpPr/>
            <p:nvPr/>
          </p:nvSpPr>
          <p:spPr>
            <a:xfrm>
              <a:off x="586525" y="2857429"/>
              <a:ext cx="175460" cy="46170"/>
            </a:xfrm>
            <a:custGeom>
              <a:avLst/>
              <a:gdLst/>
              <a:ahLst/>
              <a:cxnLst>
                <a:cxn ang="0">
                  <a:pos x="wd2" y="hd2"/>
                </a:cxn>
                <a:cxn ang="5400000">
                  <a:pos x="wd2" y="hd2"/>
                </a:cxn>
                <a:cxn ang="10800000">
                  <a:pos x="wd2" y="hd2"/>
                </a:cxn>
                <a:cxn ang="16200000">
                  <a:pos x="wd2" y="hd2"/>
                </a:cxn>
              </a:cxnLst>
              <a:rect l="0" t="0" r="r" b="b"/>
              <a:pathLst>
                <a:path w="21600" h="21600" extrusionOk="0">
                  <a:moveTo>
                    <a:pt x="11823" y="8641"/>
                  </a:moveTo>
                  <a:lnTo>
                    <a:pt x="9777" y="8641"/>
                  </a:lnTo>
                  <a:lnTo>
                    <a:pt x="9777" y="0"/>
                  </a:lnTo>
                  <a:lnTo>
                    <a:pt x="0" y="0"/>
                  </a:lnTo>
                  <a:cubicBezTo>
                    <a:pt x="0" y="0"/>
                    <a:pt x="141" y="7767"/>
                    <a:pt x="227" y="14353"/>
                  </a:cubicBezTo>
                  <a:cubicBezTo>
                    <a:pt x="263" y="17084"/>
                    <a:pt x="475" y="21600"/>
                    <a:pt x="2272" y="21600"/>
                  </a:cubicBezTo>
                  <a:lnTo>
                    <a:pt x="19328" y="21600"/>
                  </a:lnTo>
                  <a:cubicBezTo>
                    <a:pt x="21125" y="21600"/>
                    <a:pt x="21332" y="17084"/>
                    <a:pt x="21373" y="14353"/>
                  </a:cubicBezTo>
                  <a:cubicBezTo>
                    <a:pt x="21471" y="7580"/>
                    <a:pt x="21600" y="0"/>
                    <a:pt x="21600" y="0"/>
                  </a:cubicBezTo>
                  <a:lnTo>
                    <a:pt x="11823" y="0"/>
                  </a:lnTo>
                  <a:cubicBezTo>
                    <a:pt x="11823" y="0"/>
                    <a:pt x="11823" y="8641"/>
                    <a:pt x="11823" y="8641"/>
                  </a:cubicBezTo>
                  <a:close/>
                </a:path>
              </a:pathLst>
            </a:custGeom>
            <a:grpFill/>
            <a:ln w="12700">
              <a:miter lim="400000"/>
            </a:ln>
          </p:spPr>
          <p:txBody>
            <a:bodyPr lIns="0" tIns="0" rIns="0" bIns="0" anchor="ctr"/>
            <a:lstStyle/>
            <a:p>
              <a:pPr lvl="0"/>
              <a:endParaRPr sz="1733"/>
            </a:p>
          </p:txBody>
        </p:sp>
        <p:sp>
          <p:nvSpPr>
            <p:cNvPr id="77" name="Shape 4049"/>
            <p:cNvSpPr/>
            <p:nvPr/>
          </p:nvSpPr>
          <p:spPr>
            <a:xfrm>
              <a:off x="1097353" y="2743562"/>
              <a:ext cx="194630" cy="160037"/>
            </a:xfrm>
            <a:custGeom>
              <a:avLst/>
              <a:gdLst/>
              <a:ahLst/>
              <a:cxnLst>
                <a:cxn ang="0">
                  <a:pos x="wd2" y="hd2"/>
                </a:cxn>
                <a:cxn ang="5400000">
                  <a:pos x="wd2" y="hd2"/>
                </a:cxn>
                <a:cxn ang="10800000">
                  <a:pos x="wd2" y="hd2"/>
                </a:cxn>
                <a:cxn ang="16200000">
                  <a:pos x="wd2" y="hd2"/>
                </a:cxn>
              </a:cxnLst>
              <a:rect l="0" t="0" r="r" b="b"/>
              <a:pathLst>
                <a:path w="21314" h="19739" extrusionOk="0">
                  <a:moveTo>
                    <a:pt x="19367" y="14727"/>
                  </a:moveTo>
                  <a:cubicBezTo>
                    <a:pt x="17298" y="16728"/>
                    <a:pt x="15664" y="18310"/>
                    <a:pt x="11228" y="15488"/>
                  </a:cubicBezTo>
                  <a:cubicBezTo>
                    <a:pt x="5371" y="11759"/>
                    <a:pt x="2626" y="14415"/>
                    <a:pt x="422" y="16548"/>
                  </a:cubicBezTo>
                  <a:cubicBezTo>
                    <a:pt x="-78" y="17033"/>
                    <a:pt x="-144" y="17892"/>
                    <a:pt x="278" y="18467"/>
                  </a:cubicBezTo>
                  <a:cubicBezTo>
                    <a:pt x="699" y="19042"/>
                    <a:pt x="1446" y="19117"/>
                    <a:pt x="1946" y="18633"/>
                  </a:cubicBezTo>
                  <a:cubicBezTo>
                    <a:pt x="4015" y="16631"/>
                    <a:pt x="5649" y="15050"/>
                    <a:pt x="10084" y="17871"/>
                  </a:cubicBezTo>
                  <a:cubicBezTo>
                    <a:pt x="12212" y="19227"/>
                    <a:pt x="13932" y="19739"/>
                    <a:pt x="15362" y="19739"/>
                  </a:cubicBezTo>
                  <a:cubicBezTo>
                    <a:pt x="17866" y="19739"/>
                    <a:pt x="19488" y="18168"/>
                    <a:pt x="20891" y="16811"/>
                  </a:cubicBezTo>
                  <a:cubicBezTo>
                    <a:pt x="21392" y="16326"/>
                    <a:pt x="21456" y="15467"/>
                    <a:pt x="21035" y="14892"/>
                  </a:cubicBezTo>
                  <a:cubicBezTo>
                    <a:pt x="20615" y="14316"/>
                    <a:pt x="19868" y="14242"/>
                    <a:pt x="19367" y="14727"/>
                  </a:cubicBezTo>
                  <a:close/>
                  <a:moveTo>
                    <a:pt x="19367" y="7916"/>
                  </a:moveTo>
                  <a:cubicBezTo>
                    <a:pt x="17298" y="9917"/>
                    <a:pt x="15664" y="11499"/>
                    <a:pt x="11228" y="8677"/>
                  </a:cubicBezTo>
                  <a:cubicBezTo>
                    <a:pt x="5371" y="4950"/>
                    <a:pt x="2626" y="7604"/>
                    <a:pt x="422" y="9737"/>
                  </a:cubicBezTo>
                  <a:cubicBezTo>
                    <a:pt x="-78" y="10222"/>
                    <a:pt x="-144" y="11081"/>
                    <a:pt x="278" y="11656"/>
                  </a:cubicBezTo>
                  <a:cubicBezTo>
                    <a:pt x="699" y="12233"/>
                    <a:pt x="1446" y="12307"/>
                    <a:pt x="1946" y="11822"/>
                  </a:cubicBezTo>
                  <a:cubicBezTo>
                    <a:pt x="4015" y="9821"/>
                    <a:pt x="5649" y="8239"/>
                    <a:pt x="10084" y="11060"/>
                  </a:cubicBezTo>
                  <a:cubicBezTo>
                    <a:pt x="12212" y="12416"/>
                    <a:pt x="13932" y="12928"/>
                    <a:pt x="15362" y="12928"/>
                  </a:cubicBezTo>
                  <a:cubicBezTo>
                    <a:pt x="17866" y="12928"/>
                    <a:pt x="19488" y="11359"/>
                    <a:pt x="20891" y="10001"/>
                  </a:cubicBezTo>
                  <a:cubicBezTo>
                    <a:pt x="21392" y="9516"/>
                    <a:pt x="21456" y="8656"/>
                    <a:pt x="21035" y="8081"/>
                  </a:cubicBezTo>
                  <a:cubicBezTo>
                    <a:pt x="20615" y="7505"/>
                    <a:pt x="19868" y="7431"/>
                    <a:pt x="19367" y="7916"/>
                  </a:cubicBezTo>
                  <a:close/>
                  <a:moveTo>
                    <a:pt x="1946" y="5012"/>
                  </a:moveTo>
                  <a:cubicBezTo>
                    <a:pt x="4015" y="3011"/>
                    <a:pt x="5649" y="1428"/>
                    <a:pt x="10084" y="4251"/>
                  </a:cubicBezTo>
                  <a:cubicBezTo>
                    <a:pt x="12212" y="5607"/>
                    <a:pt x="13932" y="6117"/>
                    <a:pt x="15362" y="6117"/>
                  </a:cubicBezTo>
                  <a:cubicBezTo>
                    <a:pt x="17866" y="6117"/>
                    <a:pt x="19488" y="4548"/>
                    <a:pt x="20891" y="3190"/>
                  </a:cubicBezTo>
                  <a:cubicBezTo>
                    <a:pt x="21392" y="2706"/>
                    <a:pt x="21456" y="1847"/>
                    <a:pt x="21035" y="1271"/>
                  </a:cubicBezTo>
                  <a:cubicBezTo>
                    <a:pt x="20615" y="696"/>
                    <a:pt x="19868" y="620"/>
                    <a:pt x="19367" y="1105"/>
                  </a:cubicBezTo>
                  <a:cubicBezTo>
                    <a:pt x="17298" y="3108"/>
                    <a:pt x="15664" y="4688"/>
                    <a:pt x="11228" y="1866"/>
                  </a:cubicBezTo>
                  <a:cubicBezTo>
                    <a:pt x="5371" y="-1861"/>
                    <a:pt x="2626" y="794"/>
                    <a:pt x="422" y="2926"/>
                  </a:cubicBezTo>
                  <a:cubicBezTo>
                    <a:pt x="-78" y="3411"/>
                    <a:pt x="-144" y="4271"/>
                    <a:pt x="278" y="4847"/>
                  </a:cubicBezTo>
                  <a:cubicBezTo>
                    <a:pt x="699" y="5422"/>
                    <a:pt x="1446" y="5496"/>
                    <a:pt x="1946" y="5012"/>
                  </a:cubicBezTo>
                  <a:close/>
                </a:path>
              </a:pathLst>
            </a:custGeom>
            <a:grpFill/>
            <a:ln w="12700">
              <a:miter lim="400000"/>
            </a:ln>
          </p:spPr>
          <p:txBody>
            <a:bodyPr lIns="0" tIns="0" rIns="0" bIns="0" anchor="ctr"/>
            <a:lstStyle/>
            <a:p>
              <a:pPr lvl="0"/>
              <a:endParaRPr sz="1733"/>
            </a:p>
          </p:txBody>
        </p:sp>
        <p:sp>
          <p:nvSpPr>
            <p:cNvPr id="78" name="Shape 4050"/>
            <p:cNvSpPr/>
            <p:nvPr/>
          </p:nvSpPr>
          <p:spPr>
            <a:xfrm>
              <a:off x="3174401" y="2765115"/>
              <a:ext cx="185154" cy="116931"/>
            </a:xfrm>
            <a:custGeom>
              <a:avLst/>
              <a:gdLst/>
              <a:ahLst/>
              <a:cxnLst>
                <a:cxn ang="0">
                  <a:pos x="wd2" y="hd2"/>
                </a:cxn>
                <a:cxn ang="5400000">
                  <a:pos x="wd2" y="hd2"/>
                </a:cxn>
                <a:cxn ang="10800000">
                  <a:pos x="wd2" y="hd2"/>
                </a:cxn>
                <a:cxn ang="16200000">
                  <a:pos x="wd2" y="hd2"/>
                </a:cxn>
              </a:cxnLst>
              <a:rect l="0" t="0" r="r" b="b"/>
              <a:pathLst>
                <a:path w="21600" h="21600" extrusionOk="0">
                  <a:moveTo>
                    <a:pt x="17517" y="10801"/>
                  </a:moveTo>
                  <a:cubicBezTo>
                    <a:pt x="17517" y="5822"/>
                    <a:pt x="18968" y="3024"/>
                    <a:pt x="20105" y="3024"/>
                  </a:cubicBezTo>
                  <a:cubicBezTo>
                    <a:pt x="20520" y="3024"/>
                    <a:pt x="21600" y="3024"/>
                    <a:pt x="21600" y="3024"/>
                  </a:cubicBezTo>
                  <a:cubicBezTo>
                    <a:pt x="20840" y="1116"/>
                    <a:pt x="20212" y="0"/>
                    <a:pt x="17443" y="0"/>
                  </a:cubicBezTo>
                  <a:lnTo>
                    <a:pt x="6064" y="0"/>
                  </a:lnTo>
                  <a:cubicBezTo>
                    <a:pt x="1819" y="0"/>
                    <a:pt x="0" y="6195"/>
                    <a:pt x="0" y="10801"/>
                  </a:cubicBezTo>
                  <a:cubicBezTo>
                    <a:pt x="0" y="15405"/>
                    <a:pt x="1819" y="21600"/>
                    <a:pt x="6064" y="21600"/>
                  </a:cubicBezTo>
                  <a:lnTo>
                    <a:pt x="17443" y="21600"/>
                  </a:lnTo>
                  <a:cubicBezTo>
                    <a:pt x="20212" y="21600"/>
                    <a:pt x="20840" y="20484"/>
                    <a:pt x="21600" y="18576"/>
                  </a:cubicBezTo>
                  <a:cubicBezTo>
                    <a:pt x="21600" y="18576"/>
                    <a:pt x="21241" y="18576"/>
                    <a:pt x="20105" y="18576"/>
                  </a:cubicBezTo>
                  <a:cubicBezTo>
                    <a:pt x="18968" y="18576"/>
                    <a:pt x="17517" y="15778"/>
                    <a:pt x="17517" y="10801"/>
                  </a:cubicBezTo>
                  <a:close/>
                </a:path>
              </a:pathLst>
            </a:custGeom>
            <a:grpFill/>
            <a:ln w="12700">
              <a:miter lim="400000"/>
            </a:ln>
          </p:spPr>
          <p:txBody>
            <a:bodyPr lIns="0" tIns="0" rIns="0" bIns="0" anchor="ctr"/>
            <a:lstStyle/>
            <a:p>
              <a:pPr lvl="0"/>
              <a:endParaRPr sz="1733"/>
            </a:p>
          </p:txBody>
        </p:sp>
        <p:sp>
          <p:nvSpPr>
            <p:cNvPr id="79" name="Shape 4051"/>
            <p:cNvSpPr/>
            <p:nvPr/>
          </p:nvSpPr>
          <p:spPr>
            <a:xfrm>
              <a:off x="3342622" y="2801162"/>
              <a:ext cx="29031" cy="38594"/>
            </a:xfrm>
            <a:custGeom>
              <a:avLst/>
              <a:gdLst/>
              <a:ahLst/>
              <a:cxnLst>
                <a:cxn ang="0">
                  <a:pos x="wd2" y="hd2"/>
                </a:cxn>
                <a:cxn ang="5400000">
                  <a:pos x="wd2" y="hd2"/>
                </a:cxn>
                <a:cxn ang="10800000">
                  <a:pos x="wd2" y="hd2"/>
                </a:cxn>
                <a:cxn ang="16200000">
                  <a:pos x="wd2" y="hd2"/>
                </a:cxn>
              </a:cxnLst>
              <a:rect l="0" t="0" r="r" b="b"/>
              <a:pathLst>
                <a:path w="21600" h="21600" extrusionOk="0">
                  <a:moveTo>
                    <a:pt x="13437" y="0"/>
                  </a:moveTo>
                  <a:lnTo>
                    <a:pt x="8015" y="0"/>
                  </a:lnTo>
                  <a:cubicBezTo>
                    <a:pt x="3964" y="0"/>
                    <a:pt x="0" y="4118"/>
                    <a:pt x="0" y="10803"/>
                  </a:cubicBezTo>
                  <a:cubicBezTo>
                    <a:pt x="0" y="17482"/>
                    <a:pt x="3964" y="21600"/>
                    <a:pt x="8015" y="21600"/>
                  </a:cubicBezTo>
                  <a:lnTo>
                    <a:pt x="13437" y="21600"/>
                  </a:lnTo>
                  <a:cubicBezTo>
                    <a:pt x="17497" y="21600"/>
                    <a:pt x="21600" y="17482"/>
                    <a:pt x="21600" y="10803"/>
                  </a:cubicBezTo>
                  <a:cubicBezTo>
                    <a:pt x="21600" y="4118"/>
                    <a:pt x="17497" y="0"/>
                    <a:pt x="13437" y="0"/>
                  </a:cubicBezTo>
                  <a:close/>
                </a:path>
              </a:pathLst>
            </a:custGeom>
            <a:grpFill/>
            <a:ln w="12700">
              <a:miter lim="400000"/>
            </a:ln>
          </p:spPr>
          <p:txBody>
            <a:bodyPr lIns="0" tIns="0" rIns="0" bIns="0" anchor="ctr"/>
            <a:lstStyle/>
            <a:p>
              <a:pPr lvl="0"/>
              <a:endParaRPr sz="1733"/>
            </a:p>
          </p:txBody>
        </p:sp>
        <p:sp>
          <p:nvSpPr>
            <p:cNvPr id="80" name="Shape 4052"/>
            <p:cNvSpPr/>
            <p:nvPr/>
          </p:nvSpPr>
          <p:spPr>
            <a:xfrm>
              <a:off x="2675035" y="2725077"/>
              <a:ext cx="156803" cy="197006"/>
            </a:xfrm>
            <a:custGeom>
              <a:avLst/>
              <a:gdLst/>
              <a:ahLst/>
              <a:cxnLst>
                <a:cxn ang="0">
                  <a:pos x="wd2" y="hd2"/>
                </a:cxn>
                <a:cxn ang="5400000">
                  <a:pos x="wd2" y="hd2"/>
                </a:cxn>
                <a:cxn ang="10800000">
                  <a:pos x="wd2" y="hd2"/>
                </a:cxn>
                <a:cxn ang="16200000">
                  <a:pos x="wd2" y="hd2"/>
                </a:cxn>
              </a:cxnLst>
              <a:rect l="0" t="0" r="r" b="b"/>
              <a:pathLst>
                <a:path w="21015" h="21072" extrusionOk="0">
                  <a:moveTo>
                    <a:pt x="17468" y="6506"/>
                  </a:moveTo>
                  <a:cubicBezTo>
                    <a:pt x="16410" y="7763"/>
                    <a:pt x="15333" y="6878"/>
                    <a:pt x="13824" y="5996"/>
                  </a:cubicBezTo>
                  <a:cubicBezTo>
                    <a:pt x="12317" y="5116"/>
                    <a:pt x="10950" y="4575"/>
                    <a:pt x="12006" y="3318"/>
                  </a:cubicBezTo>
                  <a:cubicBezTo>
                    <a:pt x="13062" y="2059"/>
                    <a:pt x="15140" y="1754"/>
                    <a:pt x="16648" y="2634"/>
                  </a:cubicBezTo>
                  <a:cubicBezTo>
                    <a:pt x="18155" y="3515"/>
                    <a:pt x="18522" y="5248"/>
                    <a:pt x="17468" y="6506"/>
                  </a:cubicBezTo>
                  <a:close/>
                  <a:moveTo>
                    <a:pt x="20868" y="4865"/>
                  </a:moveTo>
                  <a:cubicBezTo>
                    <a:pt x="20191" y="1663"/>
                    <a:pt x="16530" y="-474"/>
                    <a:pt x="12691" y="90"/>
                  </a:cubicBezTo>
                  <a:cubicBezTo>
                    <a:pt x="8853" y="655"/>
                    <a:pt x="5613" y="3118"/>
                    <a:pt x="6290" y="6320"/>
                  </a:cubicBezTo>
                  <a:cubicBezTo>
                    <a:pt x="6436" y="7009"/>
                    <a:pt x="6840" y="8088"/>
                    <a:pt x="7318" y="8862"/>
                  </a:cubicBezTo>
                  <a:lnTo>
                    <a:pt x="346" y="17166"/>
                  </a:lnTo>
                  <a:cubicBezTo>
                    <a:pt x="90" y="17473"/>
                    <a:pt x="-56" y="18024"/>
                    <a:pt x="20" y="18392"/>
                  </a:cubicBezTo>
                  <a:lnTo>
                    <a:pt x="470" y="20511"/>
                  </a:lnTo>
                  <a:cubicBezTo>
                    <a:pt x="547" y="20879"/>
                    <a:pt x="971" y="21126"/>
                    <a:pt x="1412" y="21061"/>
                  </a:cubicBezTo>
                  <a:lnTo>
                    <a:pt x="3454" y="20761"/>
                  </a:lnTo>
                  <a:cubicBezTo>
                    <a:pt x="3895" y="20696"/>
                    <a:pt x="4457" y="20387"/>
                    <a:pt x="4700" y="20072"/>
                  </a:cubicBezTo>
                  <a:lnTo>
                    <a:pt x="7456" y="16513"/>
                  </a:lnTo>
                  <a:lnTo>
                    <a:pt x="7480" y="16490"/>
                  </a:lnTo>
                  <a:lnTo>
                    <a:pt x="9346" y="16216"/>
                  </a:lnTo>
                  <a:lnTo>
                    <a:pt x="12566" y="12046"/>
                  </a:lnTo>
                  <a:cubicBezTo>
                    <a:pt x="13623" y="12195"/>
                    <a:pt x="15142" y="12146"/>
                    <a:pt x="16039" y="12013"/>
                  </a:cubicBezTo>
                  <a:cubicBezTo>
                    <a:pt x="19878" y="11449"/>
                    <a:pt x="21544" y="8068"/>
                    <a:pt x="20868" y="4865"/>
                  </a:cubicBezTo>
                  <a:close/>
                </a:path>
              </a:pathLst>
            </a:custGeom>
            <a:grpFill/>
            <a:ln w="12700">
              <a:miter lim="400000"/>
            </a:ln>
          </p:spPr>
          <p:txBody>
            <a:bodyPr lIns="0" tIns="0" rIns="0" bIns="0" anchor="ctr"/>
            <a:lstStyle/>
            <a:p>
              <a:pPr lvl="0"/>
              <a:endParaRPr sz="1733"/>
            </a:p>
          </p:txBody>
        </p:sp>
        <p:sp>
          <p:nvSpPr>
            <p:cNvPr id="81" name="Shape 4053"/>
            <p:cNvSpPr/>
            <p:nvPr/>
          </p:nvSpPr>
          <p:spPr>
            <a:xfrm>
              <a:off x="3693452" y="2730178"/>
              <a:ext cx="198329" cy="186805"/>
            </a:xfrm>
            <a:custGeom>
              <a:avLst/>
              <a:gdLst/>
              <a:ahLst/>
              <a:cxnLst>
                <a:cxn ang="0">
                  <a:pos x="wd2" y="hd2"/>
                </a:cxn>
                <a:cxn ang="5400000">
                  <a:pos x="wd2" y="hd2"/>
                </a:cxn>
                <a:cxn ang="10800000">
                  <a:pos x="wd2" y="hd2"/>
                </a:cxn>
                <a:cxn ang="16200000">
                  <a:pos x="wd2" y="hd2"/>
                </a:cxn>
              </a:cxnLst>
              <a:rect l="0" t="0" r="r" b="b"/>
              <a:pathLst>
                <a:path w="21255" h="21600" extrusionOk="0">
                  <a:moveTo>
                    <a:pt x="12176" y="6435"/>
                  </a:moveTo>
                  <a:cubicBezTo>
                    <a:pt x="7996" y="6432"/>
                    <a:pt x="5032" y="4758"/>
                    <a:pt x="5032" y="4133"/>
                  </a:cubicBezTo>
                  <a:cubicBezTo>
                    <a:pt x="5030" y="3512"/>
                    <a:pt x="7998" y="1836"/>
                    <a:pt x="12176" y="1839"/>
                  </a:cubicBezTo>
                  <a:cubicBezTo>
                    <a:pt x="16354" y="1836"/>
                    <a:pt x="19322" y="3512"/>
                    <a:pt x="19320" y="4133"/>
                  </a:cubicBezTo>
                  <a:cubicBezTo>
                    <a:pt x="19320" y="4758"/>
                    <a:pt x="16356" y="6432"/>
                    <a:pt x="12176" y="6435"/>
                  </a:cubicBezTo>
                  <a:close/>
                  <a:moveTo>
                    <a:pt x="1634" y="11787"/>
                  </a:moveTo>
                  <a:cubicBezTo>
                    <a:pt x="1569" y="10981"/>
                    <a:pt x="2162" y="9905"/>
                    <a:pt x="3872" y="9099"/>
                  </a:cubicBezTo>
                  <a:cubicBezTo>
                    <a:pt x="4119" y="10783"/>
                    <a:pt x="4385" y="12612"/>
                    <a:pt x="4621" y="14219"/>
                  </a:cubicBezTo>
                  <a:cubicBezTo>
                    <a:pt x="2754" y="13822"/>
                    <a:pt x="1712" y="12773"/>
                    <a:pt x="1634" y="11787"/>
                  </a:cubicBezTo>
                  <a:close/>
                  <a:moveTo>
                    <a:pt x="12176" y="0"/>
                  </a:moveTo>
                  <a:lnTo>
                    <a:pt x="12176" y="0"/>
                  </a:lnTo>
                  <a:cubicBezTo>
                    <a:pt x="6463" y="0"/>
                    <a:pt x="2866" y="2123"/>
                    <a:pt x="3108" y="3829"/>
                  </a:cubicBezTo>
                  <a:cubicBezTo>
                    <a:pt x="3177" y="4316"/>
                    <a:pt x="3369" y="5644"/>
                    <a:pt x="3613" y="7313"/>
                  </a:cubicBezTo>
                  <a:cubicBezTo>
                    <a:pt x="813" y="8485"/>
                    <a:pt x="-114" y="10388"/>
                    <a:pt x="11" y="11938"/>
                  </a:cubicBezTo>
                  <a:cubicBezTo>
                    <a:pt x="158" y="13772"/>
                    <a:pt x="1687" y="15738"/>
                    <a:pt x="5048" y="16077"/>
                  </a:cubicBezTo>
                  <a:cubicBezTo>
                    <a:pt x="6967" y="16271"/>
                    <a:pt x="9276" y="15135"/>
                    <a:pt x="10772" y="13196"/>
                  </a:cubicBezTo>
                  <a:cubicBezTo>
                    <a:pt x="10629" y="12935"/>
                    <a:pt x="10546" y="12632"/>
                    <a:pt x="10546" y="12307"/>
                  </a:cubicBezTo>
                  <a:cubicBezTo>
                    <a:pt x="10546" y="11336"/>
                    <a:pt x="11275" y="10548"/>
                    <a:pt x="12176" y="10548"/>
                  </a:cubicBezTo>
                  <a:cubicBezTo>
                    <a:pt x="13076" y="10548"/>
                    <a:pt x="13805" y="11336"/>
                    <a:pt x="13805" y="12307"/>
                  </a:cubicBezTo>
                  <a:cubicBezTo>
                    <a:pt x="13805" y="13264"/>
                    <a:pt x="13096" y="14042"/>
                    <a:pt x="12212" y="14064"/>
                  </a:cubicBezTo>
                  <a:cubicBezTo>
                    <a:pt x="10431" y="16541"/>
                    <a:pt x="7721" y="18036"/>
                    <a:pt x="5152" y="17862"/>
                  </a:cubicBezTo>
                  <a:cubicBezTo>
                    <a:pt x="5212" y="18271"/>
                    <a:pt x="5235" y="18426"/>
                    <a:pt x="5264" y="18631"/>
                  </a:cubicBezTo>
                  <a:cubicBezTo>
                    <a:pt x="5369" y="19359"/>
                    <a:pt x="7996" y="21597"/>
                    <a:pt x="12176" y="21600"/>
                  </a:cubicBezTo>
                  <a:lnTo>
                    <a:pt x="12176" y="21600"/>
                  </a:lnTo>
                  <a:cubicBezTo>
                    <a:pt x="16356" y="21597"/>
                    <a:pt x="18983" y="19359"/>
                    <a:pt x="19086" y="18631"/>
                  </a:cubicBezTo>
                  <a:cubicBezTo>
                    <a:pt x="19191" y="17910"/>
                    <a:pt x="20998" y="5562"/>
                    <a:pt x="21244" y="3829"/>
                  </a:cubicBezTo>
                  <a:cubicBezTo>
                    <a:pt x="21486" y="2123"/>
                    <a:pt x="17888" y="0"/>
                    <a:pt x="12176" y="0"/>
                  </a:cubicBezTo>
                  <a:close/>
                </a:path>
              </a:pathLst>
            </a:custGeom>
            <a:grpFill/>
            <a:ln w="12700">
              <a:miter lim="400000"/>
            </a:ln>
          </p:spPr>
          <p:txBody>
            <a:bodyPr lIns="0" tIns="0" rIns="0" bIns="0" anchor="ctr"/>
            <a:lstStyle/>
            <a:p>
              <a:pPr lvl="0"/>
              <a:endParaRPr sz="1733"/>
            </a:p>
          </p:txBody>
        </p:sp>
        <p:sp>
          <p:nvSpPr>
            <p:cNvPr id="82" name="Shape 4054"/>
            <p:cNvSpPr/>
            <p:nvPr/>
          </p:nvSpPr>
          <p:spPr>
            <a:xfrm>
              <a:off x="4227145" y="2740250"/>
              <a:ext cx="155282" cy="166661"/>
            </a:xfrm>
            <a:custGeom>
              <a:avLst/>
              <a:gdLst/>
              <a:ahLst/>
              <a:cxnLst>
                <a:cxn ang="0">
                  <a:pos x="wd2" y="hd2"/>
                </a:cxn>
                <a:cxn ang="5400000">
                  <a:pos x="wd2" y="hd2"/>
                </a:cxn>
                <a:cxn ang="10800000">
                  <a:pos x="wd2" y="hd2"/>
                </a:cxn>
                <a:cxn ang="16200000">
                  <a:pos x="wd2" y="hd2"/>
                </a:cxn>
              </a:cxnLst>
              <a:rect l="0" t="0" r="r" b="b"/>
              <a:pathLst>
                <a:path w="21600" h="21569" extrusionOk="0">
                  <a:moveTo>
                    <a:pt x="40" y="10273"/>
                  </a:moveTo>
                  <a:lnTo>
                    <a:pt x="463" y="14427"/>
                  </a:lnTo>
                  <a:lnTo>
                    <a:pt x="7286" y="13905"/>
                  </a:lnTo>
                  <a:lnTo>
                    <a:pt x="6864" y="9755"/>
                  </a:lnTo>
                  <a:cubicBezTo>
                    <a:pt x="6853" y="9655"/>
                    <a:pt x="6848" y="9552"/>
                    <a:pt x="6848" y="9450"/>
                  </a:cubicBezTo>
                  <a:cubicBezTo>
                    <a:pt x="6848" y="7543"/>
                    <a:pt x="8622" y="5992"/>
                    <a:pt x="10801" y="5992"/>
                  </a:cubicBezTo>
                  <a:cubicBezTo>
                    <a:pt x="12978" y="5992"/>
                    <a:pt x="14752" y="7543"/>
                    <a:pt x="14752" y="9450"/>
                  </a:cubicBezTo>
                  <a:cubicBezTo>
                    <a:pt x="14752" y="9552"/>
                    <a:pt x="14747" y="9655"/>
                    <a:pt x="14737" y="9755"/>
                  </a:cubicBezTo>
                  <a:lnTo>
                    <a:pt x="14314" y="13905"/>
                  </a:lnTo>
                  <a:lnTo>
                    <a:pt x="21137" y="14427"/>
                  </a:lnTo>
                  <a:lnTo>
                    <a:pt x="21560" y="10273"/>
                  </a:lnTo>
                  <a:cubicBezTo>
                    <a:pt x="21587" y="9999"/>
                    <a:pt x="21600" y="9723"/>
                    <a:pt x="21600" y="9450"/>
                  </a:cubicBezTo>
                  <a:cubicBezTo>
                    <a:pt x="21600" y="4239"/>
                    <a:pt x="16755" y="0"/>
                    <a:pt x="10801" y="0"/>
                  </a:cubicBezTo>
                  <a:cubicBezTo>
                    <a:pt x="4845" y="0"/>
                    <a:pt x="0" y="4239"/>
                    <a:pt x="0" y="9450"/>
                  </a:cubicBezTo>
                  <a:cubicBezTo>
                    <a:pt x="0" y="9723"/>
                    <a:pt x="13" y="9999"/>
                    <a:pt x="40" y="10273"/>
                  </a:cubicBezTo>
                  <a:close/>
                  <a:moveTo>
                    <a:pt x="717" y="16911"/>
                  </a:moveTo>
                  <a:lnTo>
                    <a:pt x="1126" y="20937"/>
                  </a:lnTo>
                  <a:cubicBezTo>
                    <a:pt x="1164" y="21317"/>
                    <a:pt x="1550" y="21600"/>
                    <a:pt x="1983" y="21566"/>
                  </a:cubicBezTo>
                  <a:lnTo>
                    <a:pt x="7232" y="21165"/>
                  </a:lnTo>
                  <a:cubicBezTo>
                    <a:pt x="7664" y="21131"/>
                    <a:pt x="7987" y="20794"/>
                    <a:pt x="7949" y="20415"/>
                  </a:cubicBezTo>
                  <a:lnTo>
                    <a:pt x="7540" y="16388"/>
                  </a:lnTo>
                  <a:cubicBezTo>
                    <a:pt x="7540" y="16388"/>
                    <a:pt x="717" y="16911"/>
                    <a:pt x="717" y="16911"/>
                  </a:cubicBezTo>
                  <a:close/>
                  <a:moveTo>
                    <a:pt x="13651" y="20415"/>
                  </a:moveTo>
                  <a:cubicBezTo>
                    <a:pt x="13613" y="20794"/>
                    <a:pt x="13936" y="21131"/>
                    <a:pt x="14369" y="21165"/>
                  </a:cubicBezTo>
                  <a:lnTo>
                    <a:pt x="19617" y="21566"/>
                  </a:lnTo>
                  <a:cubicBezTo>
                    <a:pt x="20050" y="21600"/>
                    <a:pt x="20436" y="21317"/>
                    <a:pt x="20474" y="20937"/>
                  </a:cubicBezTo>
                  <a:lnTo>
                    <a:pt x="20883" y="16911"/>
                  </a:lnTo>
                  <a:lnTo>
                    <a:pt x="14062" y="16388"/>
                  </a:lnTo>
                  <a:cubicBezTo>
                    <a:pt x="14062" y="16388"/>
                    <a:pt x="13651" y="20415"/>
                    <a:pt x="13651" y="20415"/>
                  </a:cubicBezTo>
                  <a:close/>
                </a:path>
              </a:pathLst>
            </a:custGeom>
            <a:grpFill/>
            <a:ln w="12700">
              <a:miter lim="400000"/>
            </a:ln>
          </p:spPr>
          <p:txBody>
            <a:bodyPr lIns="0" tIns="0" rIns="0" bIns="0" anchor="ctr"/>
            <a:lstStyle/>
            <a:p>
              <a:pPr lvl="0"/>
              <a:endParaRPr sz="1733"/>
            </a:p>
          </p:txBody>
        </p:sp>
        <p:sp>
          <p:nvSpPr>
            <p:cNvPr id="83" name="Shape 4055"/>
            <p:cNvSpPr/>
            <p:nvPr/>
          </p:nvSpPr>
          <p:spPr>
            <a:xfrm>
              <a:off x="4734489" y="2742495"/>
              <a:ext cx="194614" cy="162172"/>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2"/>
                    <a:pt x="18431" y="19552"/>
                    <a:pt x="17766" y="19552"/>
                  </a:cubicBezTo>
                  <a:lnTo>
                    <a:pt x="3686" y="19552"/>
                  </a:lnTo>
                  <a:cubicBezTo>
                    <a:pt x="3021" y="19552"/>
                    <a:pt x="2403" y="18872"/>
                    <a:pt x="2310" y="18042"/>
                  </a:cubicBezTo>
                  <a:lnTo>
                    <a:pt x="2001" y="15878"/>
                  </a:lnTo>
                  <a:cubicBezTo>
                    <a:pt x="1909" y="15047"/>
                    <a:pt x="2377" y="14368"/>
                    <a:pt x="3041" y="14368"/>
                  </a:cubicBezTo>
                  <a:lnTo>
                    <a:pt x="18411" y="14368"/>
                  </a:lnTo>
                  <a:cubicBezTo>
                    <a:pt x="19075" y="14368"/>
                    <a:pt x="19543" y="15047"/>
                    <a:pt x="19451" y="15878"/>
                  </a:cubicBezTo>
                  <a:close/>
                  <a:moveTo>
                    <a:pt x="21075" y="12098"/>
                  </a:moveTo>
                  <a:lnTo>
                    <a:pt x="17323" y="1309"/>
                  </a:lnTo>
                  <a:cubicBezTo>
                    <a:pt x="17026" y="590"/>
                    <a:pt x="16239" y="0"/>
                    <a:pt x="15575" y="0"/>
                  </a:cubicBezTo>
                  <a:lnTo>
                    <a:pt x="5877" y="0"/>
                  </a:lnTo>
                  <a:cubicBezTo>
                    <a:pt x="5213" y="0"/>
                    <a:pt x="4426" y="590"/>
                    <a:pt x="4129" y="1309"/>
                  </a:cubicBezTo>
                  <a:lnTo>
                    <a:pt x="378" y="12098"/>
                  </a:lnTo>
                  <a:cubicBezTo>
                    <a:pt x="80" y="12817"/>
                    <a:pt x="-74" y="14056"/>
                    <a:pt x="35" y="14850"/>
                  </a:cubicBezTo>
                  <a:lnTo>
                    <a:pt x="846" y="20177"/>
                  </a:lnTo>
                  <a:cubicBezTo>
                    <a:pt x="956" y="20950"/>
                    <a:pt x="1589" y="21600"/>
                    <a:pt x="2254" y="21600"/>
                  </a:cubicBezTo>
                  <a:lnTo>
                    <a:pt x="19198" y="21600"/>
                  </a:lnTo>
                  <a:cubicBezTo>
                    <a:pt x="19863" y="21600"/>
                    <a:pt x="20496" y="20950"/>
                    <a:pt x="20606" y="20177"/>
                  </a:cubicBezTo>
                  <a:lnTo>
                    <a:pt x="21417" y="14850"/>
                  </a:lnTo>
                  <a:cubicBezTo>
                    <a:pt x="21526" y="14056"/>
                    <a:pt x="21372" y="12817"/>
                    <a:pt x="21075" y="12098"/>
                  </a:cubicBezTo>
                  <a:close/>
                </a:path>
              </a:pathLst>
            </a:custGeom>
            <a:grpFill/>
            <a:ln w="12700">
              <a:miter lim="400000"/>
            </a:ln>
          </p:spPr>
          <p:txBody>
            <a:bodyPr lIns="0" tIns="0" rIns="0" bIns="0" anchor="ctr"/>
            <a:lstStyle/>
            <a:p>
              <a:pPr lvl="0"/>
              <a:endParaRPr sz="1733"/>
            </a:p>
          </p:txBody>
        </p:sp>
        <p:sp>
          <p:nvSpPr>
            <p:cNvPr id="84" name="Shape 4056"/>
            <p:cNvSpPr/>
            <p:nvPr/>
          </p:nvSpPr>
          <p:spPr>
            <a:xfrm>
              <a:off x="6803365" y="2759539"/>
              <a:ext cx="213576" cy="160185"/>
            </a:xfrm>
            <a:custGeom>
              <a:avLst/>
              <a:gdLst/>
              <a:ahLst/>
              <a:cxnLst>
                <a:cxn ang="0">
                  <a:pos x="wd2" y="hd2"/>
                </a:cxn>
                <a:cxn ang="5400000">
                  <a:pos x="wd2" y="hd2"/>
                </a:cxn>
                <a:cxn ang="10800000">
                  <a:pos x="wd2" y="hd2"/>
                </a:cxn>
                <a:cxn ang="16200000">
                  <a:pos x="wd2" y="hd2"/>
                </a:cxn>
              </a:cxnLst>
              <a:rect l="0" t="0" r="r" b="b"/>
              <a:pathLst>
                <a:path w="21600" h="21600" extrusionOk="0">
                  <a:moveTo>
                    <a:pt x="0" y="2880"/>
                  </a:moveTo>
                  <a:lnTo>
                    <a:pt x="0" y="18720"/>
                  </a:lnTo>
                  <a:cubicBezTo>
                    <a:pt x="0" y="20303"/>
                    <a:pt x="973" y="21600"/>
                    <a:pt x="2160" y="21600"/>
                  </a:cubicBezTo>
                  <a:lnTo>
                    <a:pt x="3241" y="21600"/>
                  </a:lnTo>
                  <a:lnTo>
                    <a:pt x="3241" y="0"/>
                  </a:lnTo>
                  <a:lnTo>
                    <a:pt x="2160" y="0"/>
                  </a:lnTo>
                  <a:cubicBezTo>
                    <a:pt x="973" y="0"/>
                    <a:pt x="0" y="1295"/>
                    <a:pt x="0" y="2880"/>
                  </a:cubicBezTo>
                  <a:close/>
                  <a:moveTo>
                    <a:pt x="19441" y="0"/>
                  </a:moveTo>
                  <a:lnTo>
                    <a:pt x="18360" y="0"/>
                  </a:lnTo>
                  <a:lnTo>
                    <a:pt x="18360" y="21600"/>
                  </a:lnTo>
                  <a:lnTo>
                    <a:pt x="19441" y="21600"/>
                  </a:lnTo>
                  <a:cubicBezTo>
                    <a:pt x="20629" y="21600"/>
                    <a:pt x="21600" y="20303"/>
                    <a:pt x="21600" y="18720"/>
                  </a:cubicBezTo>
                  <a:lnTo>
                    <a:pt x="21600" y="2880"/>
                  </a:lnTo>
                  <a:cubicBezTo>
                    <a:pt x="21600" y="1295"/>
                    <a:pt x="20629" y="0"/>
                    <a:pt x="19441" y="0"/>
                  </a:cubicBezTo>
                  <a:close/>
                </a:path>
              </a:pathLst>
            </a:custGeom>
            <a:grpFill/>
            <a:ln w="12700">
              <a:miter lim="400000"/>
            </a:ln>
          </p:spPr>
          <p:txBody>
            <a:bodyPr lIns="0" tIns="0" rIns="0" bIns="0" anchor="ctr"/>
            <a:lstStyle/>
            <a:p>
              <a:pPr lvl="0"/>
              <a:endParaRPr sz="1733"/>
            </a:p>
          </p:txBody>
        </p:sp>
        <p:sp>
          <p:nvSpPr>
            <p:cNvPr id="85" name="Shape 4057"/>
            <p:cNvSpPr/>
            <p:nvPr/>
          </p:nvSpPr>
          <p:spPr>
            <a:xfrm>
              <a:off x="6850268" y="2727437"/>
              <a:ext cx="119603" cy="192230"/>
            </a:xfrm>
            <a:custGeom>
              <a:avLst/>
              <a:gdLst/>
              <a:ahLst/>
              <a:cxnLst>
                <a:cxn ang="0">
                  <a:pos x="wd2" y="hd2"/>
                </a:cxn>
                <a:cxn ang="5400000">
                  <a:pos x="wd2" y="hd2"/>
                </a:cxn>
                <a:cxn ang="10800000">
                  <a:pos x="wd2" y="hd2"/>
                </a:cxn>
                <a:cxn ang="16200000">
                  <a:pos x="wd2" y="hd2"/>
                </a:cxn>
              </a:cxnLst>
              <a:rect l="0" t="0" r="r" b="b"/>
              <a:pathLst>
                <a:path w="21600" h="21600" extrusionOk="0">
                  <a:moveTo>
                    <a:pt x="17357" y="1088"/>
                  </a:moveTo>
                  <a:cubicBezTo>
                    <a:pt x="16045" y="708"/>
                    <a:pt x="13948" y="0"/>
                    <a:pt x="10801" y="0"/>
                  </a:cubicBezTo>
                  <a:cubicBezTo>
                    <a:pt x="7654" y="0"/>
                    <a:pt x="5557" y="708"/>
                    <a:pt x="4243" y="1088"/>
                  </a:cubicBezTo>
                  <a:lnTo>
                    <a:pt x="4243" y="3601"/>
                  </a:lnTo>
                  <a:lnTo>
                    <a:pt x="0" y="3601"/>
                  </a:lnTo>
                  <a:lnTo>
                    <a:pt x="0" y="21600"/>
                  </a:lnTo>
                  <a:lnTo>
                    <a:pt x="21600" y="21600"/>
                  </a:lnTo>
                  <a:lnTo>
                    <a:pt x="21600" y="3601"/>
                  </a:lnTo>
                  <a:lnTo>
                    <a:pt x="17357" y="3601"/>
                  </a:lnTo>
                  <a:cubicBezTo>
                    <a:pt x="17357" y="3601"/>
                    <a:pt x="17357" y="1088"/>
                    <a:pt x="17357" y="1088"/>
                  </a:cubicBezTo>
                  <a:close/>
                </a:path>
              </a:pathLst>
            </a:custGeom>
            <a:grpFill/>
            <a:ln w="12700">
              <a:miter lim="400000"/>
            </a:ln>
          </p:spPr>
          <p:txBody>
            <a:bodyPr lIns="0" tIns="0" rIns="0" bIns="0" anchor="ctr"/>
            <a:lstStyle/>
            <a:p>
              <a:pPr lvl="0"/>
              <a:endParaRPr sz="1733"/>
            </a:p>
          </p:txBody>
        </p:sp>
        <p:sp>
          <p:nvSpPr>
            <p:cNvPr id="86" name="Shape 4058"/>
            <p:cNvSpPr/>
            <p:nvPr/>
          </p:nvSpPr>
          <p:spPr>
            <a:xfrm>
              <a:off x="5772786" y="2723102"/>
              <a:ext cx="196378" cy="200957"/>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7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grpFill/>
            <a:ln w="12700">
              <a:miter lim="400000"/>
            </a:ln>
          </p:spPr>
          <p:txBody>
            <a:bodyPr lIns="0" tIns="0" rIns="0" bIns="0" anchor="ctr"/>
            <a:lstStyle/>
            <a:p>
              <a:pPr lvl="0"/>
              <a:endParaRPr sz="1733"/>
            </a:p>
          </p:txBody>
        </p:sp>
        <p:sp>
          <p:nvSpPr>
            <p:cNvPr id="87" name="Shape 4059"/>
            <p:cNvSpPr/>
            <p:nvPr/>
          </p:nvSpPr>
          <p:spPr>
            <a:xfrm>
              <a:off x="6292376" y="2727437"/>
              <a:ext cx="196378" cy="192287"/>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a:miter lim="400000"/>
            </a:ln>
          </p:spPr>
          <p:txBody>
            <a:bodyPr lIns="0" tIns="0" rIns="0" bIns="0" anchor="ctr"/>
            <a:lstStyle/>
            <a:p>
              <a:pPr lvl="0"/>
              <a:endParaRPr sz="1733"/>
            </a:p>
          </p:txBody>
        </p:sp>
        <p:sp>
          <p:nvSpPr>
            <p:cNvPr id="88" name="Shape 4060"/>
            <p:cNvSpPr/>
            <p:nvPr/>
          </p:nvSpPr>
          <p:spPr>
            <a:xfrm>
              <a:off x="7330117" y="2730178"/>
              <a:ext cx="199250" cy="186805"/>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grpFill/>
            <a:ln w="12700">
              <a:miter lim="400000"/>
            </a:ln>
          </p:spPr>
          <p:txBody>
            <a:bodyPr lIns="0" tIns="0" rIns="0" bIns="0" anchor="ctr"/>
            <a:lstStyle/>
            <a:p>
              <a:pPr lvl="0"/>
              <a:endParaRPr sz="1733"/>
            </a:p>
          </p:txBody>
        </p:sp>
        <p:sp>
          <p:nvSpPr>
            <p:cNvPr id="89" name="Shape 4061"/>
            <p:cNvSpPr/>
            <p:nvPr/>
          </p:nvSpPr>
          <p:spPr>
            <a:xfrm>
              <a:off x="5268058" y="2723102"/>
              <a:ext cx="166655" cy="200957"/>
            </a:xfrm>
            <a:custGeom>
              <a:avLst/>
              <a:gdLst/>
              <a:ahLst/>
              <a:cxnLst>
                <a:cxn ang="0">
                  <a:pos x="wd2" y="hd2"/>
                </a:cxn>
                <a:cxn ang="5400000">
                  <a:pos x="wd2" y="hd2"/>
                </a:cxn>
                <a:cxn ang="10800000">
                  <a:pos x="wd2" y="hd2"/>
                </a:cxn>
                <a:cxn ang="16200000">
                  <a:pos x="wd2" y="hd2"/>
                </a:cxn>
              </a:cxnLst>
              <a:rect l="0" t="0" r="r" b="b"/>
              <a:pathLst>
                <a:path w="21168" h="21600" extrusionOk="0">
                  <a:moveTo>
                    <a:pt x="10585" y="5651"/>
                  </a:moveTo>
                  <a:cubicBezTo>
                    <a:pt x="5710" y="5648"/>
                    <a:pt x="2252" y="4179"/>
                    <a:pt x="2252" y="3629"/>
                  </a:cubicBezTo>
                  <a:cubicBezTo>
                    <a:pt x="2250" y="3083"/>
                    <a:pt x="5710" y="1611"/>
                    <a:pt x="10585" y="1615"/>
                  </a:cubicBezTo>
                  <a:cubicBezTo>
                    <a:pt x="15458" y="1611"/>
                    <a:pt x="18918" y="3083"/>
                    <a:pt x="18916" y="3629"/>
                  </a:cubicBezTo>
                  <a:cubicBezTo>
                    <a:pt x="18916" y="4179"/>
                    <a:pt x="15458" y="5648"/>
                    <a:pt x="10585" y="5651"/>
                  </a:cubicBezTo>
                  <a:close/>
                  <a:moveTo>
                    <a:pt x="10585" y="0"/>
                  </a:moveTo>
                  <a:cubicBezTo>
                    <a:pt x="3924" y="0"/>
                    <a:pt x="-216" y="1857"/>
                    <a:pt x="9" y="3364"/>
                  </a:cubicBezTo>
                  <a:lnTo>
                    <a:pt x="2252" y="18994"/>
                  </a:lnTo>
                  <a:cubicBezTo>
                    <a:pt x="2342" y="19602"/>
                    <a:pt x="5710" y="21597"/>
                    <a:pt x="10585" y="21600"/>
                  </a:cubicBezTo>
                  <a:cubicBezTo>
                    <a:pt x="15458" y="21597"/>
                    <a:pt x="18826" y="19602"/>
                    <a:pt x="18916" y="18994"/>
                  </a:cubicBezTo>
                  <a:lnTo>
                    <a:pt x="21159" y="3364"/>
                  </a:lnTo>
                  <a:cubicBezTo>
                    <a:pt x="21384" y="1857"/>
                    <a:pt x="17246" y="0"/>
                    <a:pt x="10585" y="0"/>
                  </a:cubicBezTo>
                  <a:close/>
                </a:path>
              </a:pathLst>
            </a:custGeom>
            <a:grpFill/>
            <a:ln w="12700">
              <a:miter lim="400000"/>
            </a:ln>
          </p:spPr>
          <p:txBody>
            <a:bodyPr lIns="0" tIns="0" rIns="0" bIns="0" anchor="ctr"/>
            <a:lstStyle/>
            <a:p>
              <a:pPr lvl="0"/>
              <a:endParaRPr sz="1733"/>
            </a:p>
          </p:txBody>
        </p:sp>
        <p:sp>
          <p:nvSpPr>
            <p:cNvPr id="90" name="Shape 4062"/>
            <p:cNvSpPr/>
            <p:nvPr/>
          </p:nvSpPr>
          <p:spPr>
            <a:xfrm>
              <a:off x="576576" y="3251823"/>
              <a:ext cx="197006" cy="197006"/>
            </a:xfrm>
            <a:custGeom>
              <a:avLst/>
              <a:gdLst/>
              <a:ahLst/>
              <a:cxnLst>
                <a:cxn ang="0">
                  <a:pos x="wd2" y="hd2"/>
                </a:cxn>
                <a:cxn ang="5400000">
                  <a:pos x="wd2" y="hd2"/>
                </a:cxn>
                <a:cxn ang="10800000">
                  <a:pos x="wd2" y="hd2"/>
                </a:cxn>
                <a:cxn ang="16200000">
                  <a:pos x="wd2" y="hd2"/>
                </a:cxn>
              </a:cxnLst>
              <a:rect l="0" t="0" r="r" b="b"/>
              <a:pathLst>
                <a:path w="21600" h="21600" extrusionOk="0">
                  <a:moveTo>
                    <a:pt x="7903" y="19541"/>
                  </a:moveTo>
                  <a:cubicBezTo>
                    <a:pt x="8456" y="19250"/>
                    <a:pt x="8513" y="18872"/>
                    <a:pt x="9014" y="18851"/>
                  </a:cubicBezTo>
                  <a:cubicBezTo>
                    <a:pt x="9588" y="18824"/>
                    <a:pt x="10056" y="18627"/>
                    <a:pt x="10702" y="18486"/>
                  </a:cubicBezTo>
                  <a:cubicBezTo>
                    <a:pt x="11276" y="18360"/>
                    <a:pt x="12303" y="17777"/>
                    <a:pt x="13208" y="17703"/>
                  </a:cubicBezTo>
                  <a:cubicBezTo>
                    <a:pt x="13969" y="17640"/>
                    <a:pt x="15474" y="17742"/>
                    <a:pt x="15879" y="18479"/>
                  </a:cubicBezTo>
                  <a:cubicBezTo>
                    <a:pt x="14422" y="19446"/>
                    <a:pt x="12676" y="20011"/>
                    <a:pt x="10801" y="20011"/>
                  </a:cubicBezTo>
                  <a:cubicBezTo>
                    <a:pt x="9787" y="20011"/>
                    <a:pt x="8815" y="19844"/>
                    <a:pt x="7903" y="19541"/>
                  </a:cubicBezTo>
                  <a:close/>
                  <a:moveTo>
                    <a:pt x="9534" y="1681"/>
                  </a:moveTo>
                  <a:cubicBezTo>
                    <a:pt x="9315" y="2109"/>
                    <a:pt x="8733" y="2284"/>
                    <a:pt x="8380" y="2606"/>
                  </a:cubicBezTo>
                  <a:cubicBezTo>
                    <a:pt x="7610" y="3303"/>
                    <a:pt x="7280" y="3206"/>
                    <a:pt x="6865" y="3874"/>
                  </a:cubicBezTo>
                  <a:cubicBezTo>
                    <a:pt x="6448" y="4542"/>
                    <a:pt x="5103" y="5505"/>
                    <a:pt x="5103" y="5989"/>
                  </a:cubicBezTo>
                  <a:cubicBezTo>
                    <a:pt x="5103" y="6471"/>
                    <a:pt x="5783" y="7042"/>
                    <a:pt x="6122" y="6930"/>
                  </a:cubicBezTo>
                  <a:cubicBezTo>
                    <a:pt x="6462" y="6819"/>
                    <a:pt x="7357" y="6825"/>
                    <a:pt x="7884" y="7010"/>
                  </a:cubicBezTo>
                  <a:cubicBezTo>
                    <a:pt x="8412" y="7196"/>
                    <a:pt x="12288" y="7383"/>
                    <a:pt x="11054" y="10660"/>
                  </a:cubicBezTo>
                  <a:cubicBezTo>
                    <a:pt x="10663" y="11702"/>
                    <a:pt x="8946" y="11525"/>
                    <a:pt x="8490" y="13251"/>
                  </a:cubicBezTo>
                  <a:cubicBezTo>
                    <a:pt x="8422" y="13503"/>
                    <a:pt x="8185" y="14586"/>
                    <a:pt x="8169" y="14939"/>
                  </a:cubicBezTo>
                  <a:cubicBezTo>
                    <a:pt x="8140" y="15485"/>
                    <a:pt x="8555" y="17547"/>
                    <a:pt x="8028" y="17547"/>
                  </a:cubicBezTo>
                  <a:cubicBezTo>
                    <a:pt x="7498" y="17547"/>
                    <a:pt x="6073" y="15703"/>
                    <a:pt x="6073" y="15369"/>
                  </a:cubicBezTo>
                  <a:cubicBezTo>
                    <a:pt x="6073" y="15035"/>
                    <a:pt x="5703" y="13864"/>
                    <a:pt x="5703" y="12860"/>
                  </a:cubicBezTo>
                  <a:cubicBezTo>
                    <a:pt x="5703" y="11857"/>
                    <a:pt x="3996" y="11874"/>
                    <a:pt x="3996" y="10541"/>
                  </a:cubicBezTo>
                  <a:cubicBezTo>
                    <a:pt x="3996" y="9336"/>
                    <a:pt x="4923" y="8739"/>
                    <a:pt x="4714" y="8162"/>
                  </a:cubicBezTo>
                  <a:cubicBezTo>
                    <a:pt x="4510" y="7589"/>
                    <a:pt x="2883" y="7567"/>
                    <a:pt x="2205" y="7499"/>
                  </a:cubicBezTo>
                  <a:cubicBezTo>
                    <a:pt x="3389" y="4426"/>
                    <a:pt x="6176" y="2144"/>
                    <a:pt x="9534" y="1681"/>
                  </a:cubicBezTo>
                  <a:close/>
                  <a:moveTo>
                    <a:pt x="20011" y="10801"/>
                  </a:moveTo>
                  <a:cubicBezTo>
                    <a:pt x="20011" y="12907"/>
                    <a:pt x="19296" y="14850"/>
                    <a:pt x="18104" y="16404"/>
                  </a:cubicBezTo>
                  <a:cubicBezTo>
                    <a:pt x="17766" y="16139"/>
                    <a:pt x="17407" y="15428"/>
                    <a:pt x="17745" y="14690"/>
                  </a:cubicBezTo>
                  <a:cubicBezTo>
                    <a:pt x="18085" y="13946"/>
                    <a:pt x="18174" y="12228"/>
                    <a:pt x="18097" y="11559"/>
                  </a:cubicBezTo>
                  <a:cubicBezTo>
                    <a:pt x="18021" y="10891"/>
                    <a:pt x="17674" y="9281"/>
                    <a:pt x="16730" y="9264"/>
                  </a:cubicBezTo>
                  <a:cubicBezTo>
                    <a:pt x="15787" y="9251"/>
                    <a:pt x="15141" y="8939"/>
                    <a:pt x="14580" y="7822"/>
                  </a:cubicBezTo>
                  <a:cubicBezTo>
                    <a:pt x="13418" y="5494"/>
                    <a:pt x="16763" y="5049"/>
                    <a:pt x="15600" y="3759"/>
                  </a:cubicBezTo>
                  <a:cubicBezTo>
                    <a:pt x="15275" y="3399"/>
                    <a:pt x="13594" y="5249"/>
                    <a:pt x="13349" y="2782"/>
                  </a:cubicBezTo>
                  <a:cubicBezTo>
                    <a:pt x="13331" y="2608"/>
                    <a:pt x="13501" y="2344"/>
                    <a:pt x="13725" y="2070"/>
                  </a:cubicBezTo>
                  <a:cubicBezTo>
                    <a:pt x="17375" y="3296"/>
                    <a:pt x="20011" y="6745"/>
                    <a:pt x="20011" y="10801"/>
                  </a:cubicBezTo>
                  <a:close/>
                  <a:moveTo>
                    <a:pt x="10801" y="0"/>
                  </a:moveTo>
                  <a:cubicBezTo>
                    <a:pt x="4844" y="0"/>
                    <a:pt x="0" y="4846"/>
                    <a:pt x="0" y="10801"/>
                  </a:cubicBezTo>
                  <a:cubicBezTo>
                    <a:pt x="0" y="16756"/>
                    <a:pt x="4844" y="21600"/>
                    <a:pt x="10801" y="21600"/>
                  </a:cubicBezTo>
                  <a:cubicBezTo>
                    <a:pt x="16756" y="21600"/>
                    <a:pt x="21600" y="16756"/>
                    <a:pt x="21600" y="10801"/>
                  </a:cubicBezTo>
                  <a:cubicBezTo>
                    <a:pt x="21600" y="4846"/>
                    <a:pt x="16756" y="0"/>
                    <a:pt x="10801" y="0"/>
                  </a:cubicBezTo>
                  <a:close/>
                </a:path>
              </a:pathLst>
            </a:custGeom>
            <a:grpFill/>
            <a:ln w="12700">
              <a:miter lim="400000"/>
            </a:ln>
          </p:spPr>
          <p:txBody>
            <a:bodyPr lIns="0" tIns="0" rIns="0" bIns="0" anchor="ctr"/>
            <a:lstStyle/>
            <a:p>
              <a:pPr lvl="0"/>
              <a:endParaRPr sz="1733"/>
            </a:p>
          </p:txBody>
        </p:sp>
        <p:sp>
          <p:nvSpPr>
            <p:cNvPr id="91" name="Shape 4063"/>
            <p:cNvSpPr/>
            <p:nvPr/>
          </p:nvSpPr>
          <p:spPr>
            <a:xfrm>
              <a:off x="1086580" y="3285476"/>
              <a:ext cx="216177" cy="129701"/>
            </a:xfrm>
            <a:custGeom>
              <a:avLst/>
              <a:gdLst/>
              <a:ahLst/>
              <a:cxnLst>
                <a:cxn ang="0">
                  <a:pos x="wd2" y="hd2"/>
                </a:cxn>
                <a:cxn ang="5400000">
                  <a:pos x="wd2" y="hd2"/>
                </a:cxn>
                <a:cxn ang="10800000">
                  <a:pos x="wd2" y="hd2"/>
                </a:cxn>
                <a:cxn ang="16200000">
                  <a:pos x="wd2" y="hd2"/>
                </a:cxn>
              </a:cxnLst>
              <a:rect l="0" t="0" r="r" b="b"/>
              <a:pathLst>
                <a:path w="21600" h="21600" extrusionOk="0">
                  <a:moveTo>
                    <a:pt x="19440" y="7201"/>
                  </a:moveTo>
                  <a:lnTo>
                    <a:pt x="15120" y="7201"/>
                  </a:lnTo>
                  <a:lnTo>
                    <a:pt x="15120" y="3600"/>
                  </a:lnTo>
                  <a:lnTo>
                    <a:pt x="19440" y="3600"/>
                  </a:lnTo>
                  <a:cubicBezTo>
                    <a:pt x="19440" y="3600"/>
                    <a:pt x="19440" y="7201"/>
                    <a:pt x="19440" y="7201"/>
                  </a:cubicBezTo>
                  <a:close/>
                  <a:moveTo>
                    <a:pt x="16200" y="12600"/>
                  </a:moveTo>
                  <a:lnTo>
                    <a:pt x="16200" y="9000"/>
                  </a:lnTo>
                  <a:lnTo>
                    <a:pt x="18359" y="9000"/>
                  </a:lnTo>
                  <a:lnTo>
                    <a:pt x="18359" y="12600"/>
                  </a:lnTo>
                  <a:cubicBezTo>
                    <a:pt x="18359" y="12600"/>
                    <a:pt x="16200" y="12600"/>
                    <a:pt x="16200" y="12600"/>
                  </a:cubicBezTo>
                  <a:close/>
                  <a:moveTo>
                    <a:pt x="19440" y="18000"/>
                  </a:moveTo>
                  <a:lnTo>
                    <a:pt x="17280" y="18000"/>
                  </a:lnTo>
                  <a:lnTo>
                    <a:pt x="17280" y="14401"/>
                  </a:lnTo>
                  <a:lnTo>
                    <a:pt x="19440" y="14401"/>
                  </a:lnTo>
                  <a:cubicBezTo>
                    <a:pt x="19440" y="14401"/>
                    <a:pt x="19440" y="18000"/>
                    <a:pt x="19440" y="18000"/>
                  </a:cubicBezTo>
                  <a:close/>
                  <a:moveTo>
                    <a:pt x="16200" y="18000"/>
                  </a:moveTo>
                  <a:lnTo>
                    <a:pt x="5400" y="18000"/>
                  </a:lnTo>
                  <a:lnTo>
                    <a:pt x="5400" y="14401"/>
                  </a:lnTo>
                  <a:lnTo>
                    <a:pt x="16200" y="14401"/>
                  </a:lnTo>
                  <a:cubicBezTo>
                    <a:pt x="16200" y="14401"/>
                    <a:pt x="16200" y="18000"/>
                    <a:pt x="16200" y="18000"/>
                  </a:cubicBezTo>
                  <a:close/>
                  <a:moveTo>
                    <a:pt x="4319" y="18000"/>
                  </a:moveTo>
                  <a:lnTo>
                    <a:pt x="2160" y="18000"/>
                  </a:lnTo>
                  <a:lnTo>
                    <a:pt x="2160" y="14401"/>
                  </a:lnTo>
                  <a:lnTo>
                    <a:pt x="4319" y="14401"/>
                  </a:lnTo>
                  <a:cubicBezTo>
                    <a:pt x="4319" y="14401"/>
                    <a:pt x="4319" y="18000"/>
                    <a:pt x="4319" y="18000"/>
                  </a:cubicBezTo>
                  <a:close/>
                  <a:moveTo>
                    <a:pt x="5400" y="9000"/>
                  </a:moveTo>
                  <a:lnTo>
                    <a:pt x="5400" y="12600"/>
                  </a:lnTo>
                  <a:lnTo>
                    <a:pt x="3240" y="12600"/>
                  </a:lnTo>
                  <a:lnTo>
                    <a:pt x="3240" y="9000"/>
                  </a:lnTo>
                  <a:cubicBezTo>
                    <a:pt x="3240" y="9000"/>
                    <a:pt x="5400" y="9000"/>
                    <a:pt x="5400" y="9000"/>
                  </a:cubicBezTo>
                  <a:close/>
                  <a:moveTo>
                    <a:pt x="2160" y="3600"/>
                  </a:moveTo>
                  <a:lnTo>
                    <a:pt x="4319" y="3600"/>
                  </a:lnTo>
                  <a:lnTo>
                    <a:pt x="4319" y="7201"/>
                  </a:lnTo>
                  <a:lnTo>
                    <a:pt x="2160" y="7201"/>
                  </a:lnTo>
                  <a:cubicBezTo>
                    <a:pt x="2160" y="7201"/>
                    <a:pt x="2160" y="3600"/>
                    <a:pt x="2160" y="3600"/>
                  </a:cubicBezTo>
                  <a:close/>
                  <a:moveTo>
                    <a:pt x="8639" y="9000"/>
                  </a:moveTo>
                  <a:lnTo>
                    <a:pt x="8639" y="12600"/>
                  </a:lnTo>
                  <a:lnTo>
                    <a:pt x="6479" y="12600"/>
                  </a:lnTo>
                  <a:lnTo>
                    <a:pt x="6479" y="9000"/>
                  </a:lnTo>
                  <a:cubicBezTo>
                    <a:pt x="6479" y="9000"/>
                    <a:pt x="8639" y="9000"/>
                    <a:pt x="8639" y="9000"/>
                  </a:cubicBezTo>
                  <a:close/>
                  <a:moveTo>
                    <a:pt x="5400" y="3600"/>
                  </a:moveTo>
                  <a:lnTo>
                    <a:pt x="7560" y="3600"/>
                  </a:lnTo>
                  <a:lnTo>
                    <a:pt x="7560" y="7201"/>
                  </a:lnTo>
                  <a:lnTo>
                    <a:pt x="5400" y="7201"/>
                  </a:lnTo>
                  <a:cubicBezTo>
                    <a:pt x="5400" y="7201"/>
                    <a:pt x="5400" y="3600"/>
                    <a:pt x="5400" y="3600"/>
                  </a:cubicBezTo>
                  <a:close/>
                  <a:moveTo>
                    <a:pt x="11880" y="9000"/>
                  </a:moveTo>
                  <a:lnTo>
                    <a:pt x="11880" y="12600"/>
                  </a:lnTo>
                  <a:lnTo>
                    <a:pt x="9720" y="12600"/>
                  </a:lnTo>
                  <a:lnTo>
                    <a:pt x="9720" y="9000"/>
                  </a:lnTo>
                  <a:cubicBezTo>
                    <a:pt x="9720" y="9000"/>
                    <a:pt x="11880" y="9000"/>
                    <a:pt x="11880" y="9000"/>
                  </a:cubicBezTo>
                  <a:close/>
                  <a:moveTo>
                    <a:pt x="8639" y="3600"/>
                  </a:moveTo>
                  <a:lnTo>
                    <a:pt x="10799" y="3600"/>
                  </a:lnTo>
                  <a:lnTo>
                    <a:pt x="10799" y="7201"/>
                  </a:lnTo>
                  <a:lnTo>
                    <a:pt x="8639" y="7201"/>
                  </a:lnTo>
                  <a:cubicBezTo>
                    <a:pt x="8639" y="7201"/>
                    <a:pt x="8639" y="3600"/>
                    <a:pt x="8639" y="3600"/>
                  </a:cubicBezTo>
                  <a:close/>
                  <a:moveTo>
                    <a:pt x="15120" y="9000"/>
                  </a:moveTo>
                  <a:lnTo>
                    <a:pt x="15120" y="12600"/>
                  </a:lnTo>
                  <a:lnTo>
                    <a:pt x="12959" y="12600"/>
                  </a:lnTo>
                  <a:lnTo>
                    <a:pt x="12959" y="9000"/>
                  </a:lnTo>
                  <a:cubicBezTo>
                    <a:pt x="12959" y="9000"/>
                    <a:pt x="15120" y="9000"/>
                    <a:pt x="15120" y="9000"/>
                  </a:cubicBezTo>
                  <a:close/>
                  <a:moveTo>
                    <a:pt x="11880" y="3600"/>
                  </a:moveTo>
                  <a:lnTo>
                    <a:pt x="14040" y="3600"/>
                  </a:lnTo>
                  <a:lnTo>
                    <a:pt x="14040" y="7201"/>
                  </a:lnTo>
                  <a:lnTo>
                    <a:pt x="11880" y="7201"/>
                  </a:lnTo>
                  <a:cubicBezTo>
                    <a:pt x="11880" y="7201"/>
                    <a:pt x="11880" y="3600"/>
                    <a:pt x="11880" y="3600"/>
                  </a:cubicBezTo>
                  <a:close/>
                  <a:moveTo>
                    <a:pt x="20088" y="0"/>
                  </a:moveTo>
                  <a:lnTo>
                    <a:pt x="1511" y="0"/>
                  </a:lnTo>
                  <a:cubicBezTo>
                    <a:pt x="680" y="0"/>
                    <a:pt x="0" y="1134"/>
                    <a:pt x="0" y="2519"/>
                  </a:cubicBezTo>
                  <a:lnTo>
                    <a:pt x="0" y="19081"/>
                  </a:lnTo>
                  <a:cubicBezTo>
                    <a:pt x="0" y="20466"/>
                    <a:pt x="680" y="21600"/>
                    <a:pt x="1511" y="21600"/>
                  </a:cubicBezTo>
                  <a:lnTo>
                    <a:pt x="20088" y="21600"/>
                  </a:lnTo>
                  <a:cubicBezTo>
                    <a:pt x="20920" y="21600"/>
                    <a:pt x="21600" y="20466"/>
                    <a:pt x="21600" y="19081"/>
                  </a:cubicBezTo>
                  <a:lnTo>
                    <a:pt x="21600" y="2519"/>
                  </a:lnTo>
                  <a:cubicBezTo>
                    <a:pt x="21600" y="1134"/>
                    <a:pt x="20920" y="0"/>
                    <a:pt x="20088" y="0"/>
                  </a:cubicBezTo>
                  <a:close/>
                </a:path>
              </a:pathLst>
            </a:custGeom>
            <a:grpFill/>
            <a:ln w="12700">
              <a:miter lim="400000"/>
            </a:ln>
          </p:spPr>
          <p:txBody>
            <a:bodyPr lIns="0" tIns="0" rIns="0" bIns="0" anchor="ctr"/>
            <a:lstStyle/>
            <a:p>
              <a:pPr lvl="0"/>
              <a:endParaRPr sz="1733"/>
            </a:p>
          </p:txBody>
        </p:sp>
        <p:sp>
          <p:nvSpPr>
            <p:cNvPr id="92" name="Shape 4064"/>
            <p:cNvSpPr/>
            <p:nvPr/>
          </p:nvSpPr>
          <p:spPr>
            <a:xfrm>
              <a:off x="8351722" y="2740348"/>
              <a:ext cx="208067" cy="166465"/>
            </a:xfrm>
            <a:custGeom>
              <a:avLst/>
              <a:gdLst/>
              <a:ahLst/>
              <a:cxnLst>
                <a:cxn ang="0">
                  <a:pos x="wd2" y="hd2"/>
                </a:cxn>
                <a:cxn ang="5400000">
                  <a:pos x="wd2" y="hd2"/>
                </a:cxn>
                <a:cxn ang="10800000">
                  <a:pos x="wd2" y="hd2"/>
                </a:cxn>
                <a:cxn ang="16200000">
                  <a:pos x="wd2" y="hd2"/>
                </a:cxn>
              </a:cxnLst>
              <a:rect l="0" t="0" r="r" b="b"/>
              <a:pathLst>
                <a:path w="21600" h="21600" extrusionOk="0">
                  <a:moveTo>
                    <a:pt x="19462" y="4321"/>
                  </a:moveTo>
                  <a:lnTo>
                    <a:pt x="6480" y="4321"/>
                  </a:lnTo>
                  <a:lnTo>
                    <a:pt x="6480" y="2700"/>
                  </a:lnTo>
                  <a:lnTo>
                    <a:pt x="19462" y="2700"/>
                  </a:lnTo>
                  <a:cubicBezTo>
                    <a:pt x="19462" y="2700"/>
                    <a:pt x="19462" y="4321"/>
                    <a:pt x="19462" y="4321"/>
                  </a:cubicBezTo>
                  <a:close/>
                  <a:moveTo>
                    <a:pt x="19462" y="18900"/>
                  </a:moveTo>
                  <a:lnTo>
                    <a:pt x="2139" y="18900"/>
                  </a:lnTo>
                  <a:lnTo>
                    <a:pt x="2139" y="6479"/>
                  </a:lnTo>
                  <a:lnTo>
                    <a:pt x="19462" y="6479"/>
                  </a:lnTo>
                  <a:cubicBezTo>
                    <a:pt x="19462" y="6479"/>
                    <a:pt x="19462" y="18900"/>
                    <a:pt x="19462" y="18900"/>
                  </a:cubicBezTo>
                  <a:close/>
                  <a:moveTo>
                    <a:pt x="1999" y="3510"/>
                  </a:moveTo>
                  <a:cubicBezTo>
                    <a:pt x="1999" y="2967"/>
                    <a:pt x="2360" y="2524"/>
                    <a:pt x="2809" y="2524"/>
                  </a:cubicBezTo>
                  <a:cubicBezTo>
                    <a:pt x="3256" y="2524"/>
                    <a:pt x="3618" y="2967"/>
                    <a:pt x="3618" y="3510"/>
                  </a:cubicBezTo>
                  <a:cubicBezTo>
                    <a:pt x="3618" y="4054"/>
                    <a:pt x="3256" y="4496"/>
                    <a:pt x="2809" y="4496"/>
                  </a:cubicBezTo>
                  <a:cubicBezTo>
                    <a:pt x="2360" y="4496"/>
                    <a:pt x="1999" y="4054"/>
                    <a:pt x="1999" y="3510"/>
                  </a:cubicBezTo>
                  <a:close/>
                  <a:moveTo>
                    <a:pt x="4968" y="2524"/>
                  </a:moveTo>
                  <a:cubicBezTo>
                    <a:pt x="5417" y="2524"/>
                    <a:pt x="5778" y="2967"/>
                    <a:pt x="5778" y="3510"/>
                  </a:cubicBezTo>
                  <a:cubicBezTo>
                    <a:pt x="5778" y="4054"/>
                    <a:pt x="5417" y="4496"/>
                    <a:pt x="4968" y="4496"/>
                  </a:cubicBezTo>
                  <a:cubicBezTo>
                    <a:pt x="4521" y="4496"/>
                    <a:pt x="4159" y="4054"/>
                    <a:pt x="4159" y="3510"/>
                  </a:cubicBezTo>
                  <a:cubicBezTo>
                    <a:pt x="4159" y="2967"/>
                    <a:pt x="4521" y="2524"/>
                    <a:pt x="4968" y="2524"/>
                  </a:cubicBezTo>
                  <a:close/>
                  <a:moveTo>
                    <a:pt x="19440" y="0"/>
                  </a:moveTo>
                  <a:lnTo>
                    <a:pt x="2160" y="0"/>
                  </a:lnTo>
                  <a:cubicBezTo>
                    <a:pt x="973" y="0"/>
                    <a:pt x="0" y="1216"/>
                    <a:pt x="0" y="2700"/>
                  </a:cubicBezTo>
                  <a:lnTo>
                    <a:pt x="0" y="18900"/>
                  </a:lnTo>
                  <a:cubicBezTo>
                    <a:pt x="0" y="20384"/>
                    <a:pt x="973" y="21600"/>
                    <a:pt x="2160" y="21600"/>
                  </a:cubicBezTo>
                  <a:lnTo>
                    <a:pt x="19440" y="21600"/>
                  </a:lnTo>
                  <a:cubicBezTo>
                    <a:pt x="20629" y="21600"/>
                    <a:pt x="21600" y="20384"/>
                    <a:pt x="21600" y="18900"/>
                  </a:cubicBezTo>
                  <a:lnTo>
                    <a:pt x="21600" y="2700"/>
                  </a:lnTo>
                  <a:cubicBezTo>
                    <a:pt x="21600" y="1216"/>
                    <a:pt x="20629" y="0"/>
                    <a:pt x="19440" y="0"/>
                  </a:cubicBezTo>
                  <a:close/>
                </a:path>
              </a:pathLst>
            </a:custGeom>
            <a:grpFill/>
            <a:ln w="12700">
              <a:miter lim="400000"/>
            </a:ln>
          </p:spPr>
          <p:txBody>
            <a:bodyPr lIns="0" tIns="0" rIns="0" bIns="0" anchor="ctr"/>
            <a:lstStyle/>
            <a:p>
              <a:pPr lvl="0"/>
              <a:endParaRPr sz="1733"/>
            </a:p>
          </p:txBody>
        </p:sp>
        <p:sp>
          <p:nvSpPr>
            <p:cNvPr id="93" name="Shape 4065"/>
            <p:cNvSpPr/>
            <p:nvPr/>
          </p:nvSpPr>
          <p:spPr>
            <a:xfrm>
              <a:off x="7853055" y="2735848"/>
              <a:ext cx="192555" cy="153857"/>
            </a:xfrm>
            <a:custGeom>
              <a:avLst/>
              <a:gdLst/>
              <a:ahLst/>
              <a:cxnLst>
                <a:cxn ang="0">
                  <a:pos x="wd2" y="hd2"/>
                </a:cxn>
                <a:cxn ang="5400000">
                  <a:pos x="wd2" y="hd2"/>
                </a:cxn>
                <a:cxn ang="10800000">
                  <a:pos x="wd2" y="hd2"/>
                </a:cxn>
                <a:cxn ang="16200000">
                  <a:pos x="wd2" y="hd2"/>
                </a:cxn>
              </a:cxnLst>
              <a:rect l="0" t="0" r="r" b="b"/>
              <a:pathLst>
                <a:path w="21600" h="21600" extrusionOk="0">
                  <a:moveTo>
                    <a:pt x="19440" y="0"/>
                  </a:moveTo>
                  <a:lnTo>
                    <a:pt x="2160" y="0"/>
                  </a:lnTo>
                  <a:cubicBezTo>
                    <a:pt x="971" y="0"/>
                    <a:pt x="0" y="1216"/>
                    <a:pt x="0" y="2703"/>
                  </a:cubicBezTo>
                  <a:lnTo>
                    <a:pt x="0" y="18923"/>
                  </a:lnTo>
                  <a:cubicBezTo>
                    <a:pt x="0" y="20410"/>
                    <a:pt x="971" y="21600"/>
                    <a:pt x="2160" y="21600"/>
                  </a:cubicBezTo>
                  <a:lnTo>
                    <a:pt x="6458" y="21600"/>
                  </a:lnTo>
                  <a:lnTo>
                    <a:pt x="6458" y="18950"/>
                  </a:lnTo>
                  <a:lnTo>
                    <a:pt x="2138" y="18950"/>
                  </a:lnTo>
                  <a:lnTo>
                    <a:pt x="2138" y="6488"/>
                  </a:lnTo>
                  <a:lnTo>
                    <a:pt x="19461" y="6488"/>
                  </a:lnTo>
                  <a:lnTo>
                    <a:pt x="19461" y="18950"/>
                  </a:lnTo>
                  <a:lnTo>
                    <a:pt x="15142" y="18950"/>
                  </a:lnTo>
                  <a:lnTo>
                    <a:pt x="15142" y="21600"/>
                  </a:lnTo>
                  <a:lnTo>
                    <a:pt x="19440" y="21600"/>
                  </a:lnTo>
                  <a:cubicBezTo>
                    <a:pt x="20627" y="21600"/>
                    <a:pt x="21600" y="20410"/>
                    <a:pt x="21600" y="18923"/>
                  </a:cubicBezTo>
                  <a:lnTo>
                    <a:pt x="21600" y="2703"/>
                  </a:lnTo>
                  <a:cubicBezTo>
                    <a:pt x="21600" y="1216"/>
                    <a:pt x="20627" y="0"/>
                    <a:pt x="19440" y="0"/>
                  </a:cubicBezTo>
                  <a:close/>
                </a:path>
              </a:pathLst>
            </a:custGeom>
            <a:grpFill/>
            <a:ln w="12700">
              <a:miter lim="400000"/>
            </a:ln>
          </p:spPr>
          <p:txBody>
            <a:bodyPr lIns="0" tIns="0" rIns="0" bIns="0" anchor="ctr"/>
            <a:lstStyle/>
            <a:p>
              <a:pPr lvl="0"/>
              <a:endParaRPr sz="1733"/>
            </a:p>
          </p:txBody>
        </p:sp>
        <p:sp>
          <p:nvSpPr>
            <p:cNvPr id="94" name="Shape 4066"/>
            <p:cNvSpPr/>
            <p:nvPr/>
          </p:nvSpPr>
          <p:spPr>
            <a:xfrm>
              <a:off x="7900541" y="2807077"/>
              <a:ext cx="93420" cy="10423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lnTo>
                    <a:pt x="0" y="9622"/>
                  </a:lnTo>
                  <a:lnTo>
                    <a:pt x="6677" y="9622"/>
                  </a:lnTo>
                  <a:lnTo>
                    <a:pt x="6677" y="21600"/>
                  </a:lnTo>
                  <a:lnTo>
                    <a:pt x="14923" y="21600"/>
                  </a:lnTo>
                  <a:lnTo>
                    <a:pt x="14923" y="9622"/>
                  </a:lnTo>
                  <a:lnTo>
                    <a:pt x="21600" y="9622"/>
                  </a:lnTo>
                  <a:cubicBezTo>
                    <a:pt x="21600" y="9622"/>
                    <a:pt x="10800" y="0"/>
                    <a:pt x="10800" y="0"/>
                  </a:cubicBezTo>
                  <a:close/>
                </a:path>
              </a:pathLst>
            </a:custGeom>
            <a:grpFill/>
            <a:ln w="12700">
              <a:miter lim="400000"/>
            </a:ln>
          </p:spPr>
          <p:txBody>
            <a:bodyPr lIns="0" tIns="0" rIns="0" bIns="0" anchor="ctr"/>
            <a:lstStyle/>
            <a:p>
              <a:pPr lvl="0"/>
              <a:endParaRPr sz="1733"/>
            </a:p>
          </p:txBody>
        </p:sp>
        <p:sp>
          <p:nvSpPr>
            <p:cNvPr id="95" name="Shape 4067"/>
            <p:cNvSpPr/>
            <p:nvPr/>
          </p:nvSpPr>
          <p:spPr>
            <a:xfrm>
              <a:off x="1665212" y="3301290"/>
              <a:ext cx="98820" cy="98820"/>
            </a:xfrm>
            <a:custGeom>
              <a:avLst/>
              <a:gdLst/>
              <a:ahLst/>
              <a:cxnLst>
                <a:cxn ang="0">
                  <a:pos x="wd2" y="hd2"/>
                </a:cxn>
                <a:cxn ang="5400000">
                  <a:pos x="wd2" y="hd2"/>
                </a:cxn>
                <a:cxn ang="10800000">
                  <a:pos x="wd2" y="hd2"/>
                </a:cxn>
                <a:cxn ang="16200000">
                  <a:pos x="wd2" y="hd2"/>
                </a:cxn>
              </a:cxnLst>
              <a:rect l="0" t="0" r="r" b="b"/>
              <a:pathLst>
                <a:path w="21600" h="21600" extrusionOk="0">
                  <a:moveTo>
                    <a:pt x="10802" y="0"/>
                  </a:moveTo>
                  <a:cubicBezTo>
                    <a:pt x="4812" y="0"/>
                    <a:pt x="0" y="4808"/>
                    <a:pt x="0" y="10798"/>
                  </a:cubicBezTo>
                  <a:cubicBezTo>
                    <a:pt x="0" y="16788"/>
                    <a:pt x="4812" y="21600"/>
                    <a:pt x="10802" y="21600"/>
                  </a:cubicBezTo>
                  <a:cubicBezTo>
                    <a:pt x="16788" y="21600"/>
                    <a:pt x="21600" y="16788"/>
                    <a:pt x="21600" y="10798"/>
                  </a:cubicBezTo>
                  <a:cubicBezTo>
                    <a:pt x="21600" y="4808"/>
                    <a:pt x="16788" y="0"/>
                    <a:pt x="10802" y="0"/>
                  </a:cubicBezTo>
                  <a:close/>
                </a:path>
              </a:pathLst>
            </a:custGeom>
            <a:grpFill/>
            <a:ln w="12700">
              <a:miter lim="400000"/>
            </a:ln>
          </p:spPr>
          <p:txBody>
            <a:bodyPr lIns="0" tIns="0" rIns="0" bIns="0" anchor="ctr"/>
            <a:lstStyle/>
            <a:p>
              <a:pPr lvl="0"/>
              <a:endParaRPr sz="1733"/>
            </a:p>
          </p:txBody>
        </p:sp>
        <p:sp>
          <p:nvSpPr>
            <p:cNvPr id="96" name="Shape 4068"/>
            <p:cNvSpPr/>
            <p:nvPr/>
          </p:nvSpPr>
          <p:spPr>
            <a:xfrm>
              <a:off x="1606169" y="3242248"/>
              <a:ext cx="216177" cy="216158"/>
            </a:xfrm>
            <a:custGeom>
              <a:avLst/>
              <a:gdLst/>
              <a:ahLst/>
              <a:cxnLst>
                <a:cxn ang="0">
                  <a:pos x="wd2" y="hd2"/>
                </a:cxn>
                <a:cxn ang="5400000">
                  <a:pos x="wd2" y="hd2"/>
                </a:cxn>
                <a:cxn ang="10800000">
                  <a:pos x="wd2" y="hd2"/>
                </a:cxn>
                <a:cxn ang="16200000">
                  <a:pos x="wd2" y="hd2"/>
                </a:cxn>
              </a:cxnLst>
              <a:rect l="0" t="0" r="r" b="b"/>
              <a:pathLst>
                <a:path w="21600" h="21600" extrusionOk="0">
                  <a:moveTo>
                    <a:pt x="10801" y="3086"/>
                  </a:moveTo>
                  <a:cubicBezTo>
                    <a:pt x="11481" y="3086"/>
                    <a:pt x="12034" y="2395"/>
                    <a:pt x="12034" y="1542"/>
                  </a:cubicBezTo>
                  <a:cubicBezTo>
                    <a:pt x="12034" y="689"/>
                    <a:pt x="11481" y="0"/>
                    <a:pt x="10801" y="0"/>
                  </a:cubicBezTo>
                  <a:cubicBezTo>
                    <a:pt x="10119" y="0"/>
                    <a:pt x="9566" y="689"/>
                    <a:pt x="9566" y="1542"/>
                  </a:cubicBezTo>
                  <a:cubicBezTo>
                    <a:pt x="9566" y="2395"/>
                    <a:pt x="10119" y="3086"/>
                    <a:pt x="10801" y="3086"/>
                  </a:cubicBezTo>
                  <a:close/>
                  <a:moveTo>
                    <a:pt x="16486" y="18230"/>
                  </a:moveTo>
                  <a:cubicBezTo>
                    <a:pt x="17088" y="18832"/>
                    <a:pt x="17966" y="18930"/>
                    <a:pt x="18447" y="18449"/>
                  </a:cubicBezTo>
                  <a:cubicBezTo>
                    <a:pt x="18930" y="17966"/>
                    <a:pt x="18832" y="17087"/>
                    <a:pt x="18230" y="16485"/>
                  </a:cubicBezTo>
                  <a:cubicBezTo>
                    <a:pt x="17628" y="15881"/>
                    <a:pt x="16748" y="15785"/>
                    <a:pt x="16266" y="16266"/>
                  </a:cubicBezTo>
                  <a:cubicBezTo>
                    <a:pt x="15785" y="16749"/>
                    <a:pt x="15882" y="17628"/>
                    <a:pt x="16486" y="18230"/>
                  </a:cubicBezTo>
                  <a:close/>
                  <a:moveTo>
                    <a:pt x="3153" y="3305"/>
                  </a:moveTo>
                  <a:cubicBezTo>
                    <a:pt x="2670" y="3788"/>
                    <a:pt x="2768" y="4667"/>
                    <a:pt x="3370" y="5271"/>
                  </a:cubicBezTo>
                  <a:cubicBezTo>
                    <a:pt x="3974" y="5873"/>
                    <a:pt x="4852" y="5969"/>
                    <a:pt x="5335" y="5488"/>
                  </a:cubicBezTo>
                  <a:cubicBezTo>
                    <a:pt x="5817" y="5005"/>
                    <a:pt x="5720" y="4126"/>
                    <a:pt x="5116" y="3524"/>
                  </a:cubicBezTo>
                  <a:cubicBezTo>
                    <a:pt x="4514" y="2922"/>
                    <a:pt x="3634" y="2824"/>
                    <a:pt x="3153" y="3305"/>
                  </a:cubicBezTo>
                  <a:close/>
                  <a:moveTo>
                    <a:pt x="3448" y="16561"/>
                  </a:moveTo>
                  <a:cubicBezTo>
                    <a:pt x="2846" y="17163"/>
                    <a:pt x="2748" y="18044"/>
                    <a:pt x="3229" y="18525"/>
                  </a:cubicBezTo>
                  <a:cubicBezTo>
                    <a:pt x="3712" y="19008"/>
                    <a:pt x="4590" y="18910"/>
                    <a:pt x="5192" y="18308"/>
                  </a:cubicBezTo>
                  <a:cubicBezTo>
                    <a:pt x="5796" y="17704"/>
                    <a:pt x="5893" y="16825"/>
                    <a:pt x="5412" y="16344"/>
                  </a:cubicBezTo>
                  <a:cubicBezTo>
                    <a:pt x="4930" y="15861"/>
                    <a:pt x="4050" y="15959"/>
                    <a:pt x="3448" y="16561"/>
                  </a:cubicBezTo>
                  <a:close/>
                  <a:moveTo>
                    <a:pt x="10801" y="18514"/>
                  </a:moveTo>
                  <a:cubicBezTo>
                    <a:pt x="10119" y="18514"/>
                    <a:pt x="9566" y="19205"/>
                    <a:pt x="9566" y="20058"/>
                  </a:cubicBezTo>
                  <a:cubicBezTo>
                    <a:pt x="9566" y="20911"/>
                    <a:pt x="10119" y="21600"/>
                    <a:pt x="10801" y="21600"/>
                  </a:cubicBezTo>
                  <a:cubicBezTo>
                    <a:pt x="11481" y="21600"/>
                    <a:pt x="12034" y="20911"/>
                    <a:pt x="12034" y="20058"/>
                  </a:cubicBezTo>
                  <a:cubicBezTo>
                    <a:pt x="12034" y="19205"/>
                    <a:pt x="11481" y="18514"/>
                    <a:pt x="10801" y="18514"/>
                  </a:cubicBezTo>
                  <a:close/>
                  <a:moveTo>
                    <a:pt x="20056" y="9566"/>
                  </a:moveTo>
                  <a:cubicBezTo>
                    <a:pt x="19205" y="9566"/>
                    <a:pt x="18544" y="10118"/>
                    <a:pt x="18544" y="10800"/>
                  </a:cubicBezTo>
                  <a:cubicBezTo>
                    <a:pt x="18544" y="11482"/>
                    <a:pt x="19205" y="12034"/>
                    <a:pt x="20056" y="12034"/>
                  </a:cubicBezTo>
                  <a:cubicBezTo>
                    <a:pt x="20909" y="12034"/>
                    <a:pt x="21600" y="11482"/>
                    <a:pt x="21600" y="10800"/>
                  </a:cubicBezTo>
                  <a:cubicBezTo>
                    <a:pt x="21600" y="10118"/>
                    <a:pt x="20909" y="9566"/>
                    <a:pt x="20056" y="9566"/>
                  </a:cubicBezTo>
                  <a:close/>
                  <a:moveTo>
                    <a:pt x="18371" y="3229"/>
                  </a:moveTo>
                  <a:cubicBezTo>
                    <a:pt x="17888" y="2746"/>
                    <a:pt x="17010" y="2844"/>
                    <a:pt x="16408" y="3446"/>
                  </a:cubicBezTo>
                  <a:cubicBezTo>
                    <a:pt x="15806" y="4050"/>
                    <a:pt x="15707" y="4929"/>
                    <a:pt x="16190" y="5410"/>
                  </a:cubicBezTo>
                  <a:cubicBezTo>
                    <a:pt x="16671" y="5893"/>
                    <a:pt x="17550" y="5795"/>
                    <a:pt x="18154" y="5193"/>
                  </a:cubicBezTo>
                  <a:cubicBezTo>
                    <a:pt x="18756" y="4591"/>
                    <a:pt x="18852" y="3710"/>
                    <a:pt x="18371" y="3229"/>
                  </a:cubicBezTo>
                  <a:close/>
                  <a:moveTo>
                    <a:pt x="1544" y="9566"/>
                  </a:moveTo>
                  <a:cubicBezTo>
                    <a:pt x="691" y="9566"/>
                    <a:pt x="0" y="10118"/>
                    <a:pt x="0" y="10800"/>
                  </a:cubicBezTo>
                  <a:cubicBezTo>
                    <a:pt x="0" y="11482"/>
                    <a:pt x="691" y="12034"/>
                    <a:pt x="1544" y="12034"/>
                  </a:cubicBezTo>
                  <a:cubicBezTo>
                    <a:pt x="2396" y="12034"/>
                    <a:pt x="3056" y="11482"/>
                    <a:pt x="3056" y="10800"/>
                  </a:cubicBezTo>
                  <a:cubicBezTo>
                    <a:pt x="3056" y="10118"/>
                    <a:pt x="2396" y="9566"/>
                    <a:pt x="1544" y="9566"/>
                  </a:cubicBezTo>
                  <a:close/>
                </a:path>
              </a:pathLst>
            </a:custGeom>
            <a:grpFill/>
            <a:ln w="12700">
              <a:miter lim="400000"/>
            </a:ln>
          </p:spPr>
          <p:txBody>
            <a:bodyPr lIns="0" tIns="0" rIns="0" bIns="0" anchor="ctr"/>
            <a:lstStyle/>
            <a:p>
              <a:pPr lvl="0"/>
              <a:endParaRPr sz="1733"/>
            </a:p>
          </p:txBody>
        </p:sp>
        <p:sp>
          <p:nvSpPr>
            <p:cNvPr id="97" name="Shape 4069"/>
            <p:cNvSpPr/>
            <p:nvPr/>
          </p:nvSpPr>
          <p:spPr>
            <a:xfrm>
              <a:off x="2157324" y="3275825"/>
              <a:ext cx="152929" cy="152912"/>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11" y="0"/>
                    <a:pt x="0" y="4809"/>
                    <a:pt x="0" y="10799"/>
                  </a:cubicBezTo>
                  <a:cubicBezTo>
                    <a:pt x="0" y="16788"/>
                    <a:pt x="4811" y="21600"/>
                    <a:pt x="10800" y="21600"/>
                  </a:cubicBezTo>
                  <a:cubicBezTo>
                    <a:pt x="16789" y="21600"/>
                    <a:pt x="21600" y="16788"/>
                    <a:pt x="21600" y="10799"/>
                  </a:cubicBezTo>
                  <a:cubicBezTo>
                    <a:pt x="21600" y="4809"/>
                    <a:pt x="16789" y="0"/>
                    <a:pt x="10800" y="0"/>
                  </a:cubicBezTo>
                  <a:close/>
                </a:path>
              </a:pathLst>
            </a:custGeom>
            <a:grpFill/>
            <a:ln w="12700">
              <a:miter lim="400000"/>
            </a:ln>
          </p:spPr>
          <p:txBody>
            <a:bodyPr lIns="0" tIns="0" rIns="0" bIns="0" anchor="ctr"/>
            <a:lstStyle/>
            <a:p>
              <a:pPr lvl="0"/>
              <a:endParaRPr sz="1733"/>
            </a:p>
          </p:txBody>
        </p:sp>
        <p:sp>
          <p:nvSpPr>
            <p:cNvPr id="98" name="Shape 4070"/>
            <p:cNvSpPr/>
            <p:nvPr/>
          </p:nvSpPr>
          <p:spPr>
            <a:xfrm>
              <a:off x="2094829" y="3211308"/>
              <a:ext cx="278036" cy="278036"/>
            </a:xfrm>
            <a:custGeom>
              <a:avLst/>
              <a:gdLst/>
              <a:ahLst/>
              <a:cxnLst>
                <a:cxn ang="0">
                  <a:pos x="wd2" y="hd2"/>
                </a:cxn>
                <a:cxn ang="5400000">
                  <a:pos x="wd2" y="hd2"/>
                </a:cxn>
                <a:cxn ang="10800000">
                  <a:pos x="wd2" y="hd2"/>
                </a:cxn>
                <a:cxn ang="16200000">
                  <a:pos x="wd2" y="hd2"/>
                </a:cxn>
              </a:cxnLst>
              <a:rect l="0" t="0" r="r" b="b"/>
              <a:pathLst>
                <a:path w="21600" h="21600" extrusionOk="0">
                  <a:moveTo>
                    <a:pt x="16777" y="17999"/>
                  </a:moveTo>
                  <a:cubicBezTo>
                    <a:pt x="16894" y="18115"/>
                    <a:pt x="17417" y="18639"/>
                    <a:pt x="17534" y="18755"/>
                  </a:cubicBezTo>
                  <a:cubicBezTo>
                    <a:pt x="17955" y="19176"/>
                    <a:pt x="18570" y="19245"/>
                    <a:pt x="18908" y="18908"/>
                  </a:cubicBezTo>
                  <a:cubicBezTo>
                    <a:pt x="19245" y="18570"/>
                    <a:pt x="19176" y="17955"/>
                    <a:pt x="18755" y="17534"/>
                  </a:cubicBezTo>
                  <a:cubicBezTo>
                    <a:pt x="18639" y="17417"/>
                    <a:pt x="18115" y="16894"/>
                    <a:pt x="17999" y="16777"/>
                  </a:cubicBezTo>
                  <a:cubicBezTo>
                    <a:pt x="17578" y="16355"/>
                    <a:pt x="16961" y="16286"/>
                    <a:pt x="16625" y="16625"/>
                  </a:cubicBezTo>
                  <a:cubicBezTo>
                    <a:pt x="16286" y="16961"/>
                    <a:pt x="16355" y="17578"/>
                    <a:pt x="16777" y="17999"/>
                  </a:cubicBezTo>
                  <a:close/>
                  <a:moveTo>
                    <a:pt x="4068" y="2845"/>
                  </a:moveTo>
                  <a:cubicBezTo>
                    <a:pt x="3646" y="2424"/>
                    <a:pt x="3030" y="2355"/>
                    <a:pt x="2693" y="2693"/>
                  </a:cubicBezTo>
                  <a:cubicBezTo>
                    <a:pt x="2355" y="3030"/>
                    <a:pt x="2424" y="3645"/>
                    <a:pt x="2845" y="4068"/>
                  </a:cubicBezTo>
                  <a:cubicBezTo>
                    <a:pt x="2962" y="4183"/>
                    <a:pt x="3485" y="4708"/>
                    <a:pt x="3601" y="4823"/>
                  </a:cubicBezTo>
                  <a:cubicBezTo>
                    <a:pt x="4024" y="5245"/>
                    <a:pt x="4639" y="5314"/>
                    <a:pt x="4975" y="4975"/>
                  </a:cubicBezTo>
                  <a:cubicBezTo>
                    <a:pt x="5314" y="4639"/>
                    <a:pt x="5245" y="4024"/>
                    <a:pt x="4823" y="3601"/>
                  </a:cubicBezTo>
                  <a:cubicBezTo>
                    <a:pt x="4708" y="3485"/>
                    <a:pt x="4183" y="2962"/>
                    <a:pt x="4068" y="2845"/>
                  </a:cubicBezTo>
                  <a:close/>
                  <a:moveTo>
                    <a:pt x="3601" y="16777"/>
                  </a:moveTo>
                  <a:cubicBezTo>
                    <a:pt x="3485" y="16894"/>
                    <a:pt x="2961" y="17417"/>
                    <a:pt x="2845" y="17534"/>
                  </a:cubicBezTo>
                  <a:cubicBezTo>
                    <a:pt x="2424" y="17955"/>
                    <a:pt x="2355" y="18570"/>
                    <a:pt x="2692" y="18907"/>
                  </a:cubicBezTo>
                  <a:cubicBezTo>
                    <a:pt x="3030" y="19245"/>
                    <a:pt x="3645" y="19176"/>
                    <a:pt x="4066" y="18755"/>
                  </a:cubicBezTo>
                  <a:cubicBezTo>
                    <a:pt x="4183" y="18639"/>
                    <a:pt x="4706" y="18115"/>
                    <a:pt x="4823" y="17999"/>
                  </a:cubicBezTo>
                  <a:cubicBezTo>
                    <a:pt x="5245" y="17578"/>
                    <a:pt x="5314" y="16961"/>
                    <a:pt x="4975" y="16625"/>
                  </a:cubicBezTo>
                  <a:cubicBezTo>
                    <a:pt x="4639" y="16286"/>
                    <a:pt x="4022" y="16355"/>
                    <a:pt x="3601" y="16777"/>
                  </a:cubicBezTo>
                  <a:close/>
                  <a:moveTo>
                    <a:pt x="18755" y="4068"/>
                  </a:moveTo>
                  <a:cubicBezTo>
                    <a:pt x="19176" y="3646"/>
                    <a:pt x="19245" y="3030"/>
                    <a:pt x="18907" y="2693"/>
                  </a:cubicBezTo>
                  <a:cubicBezTo>
                    <a:pt x="18570" y="2355"/>
                    <a:pt x="17955" y="2424"/>
                    <a:pt x="17532" y="2845"/>
                  </a:cubicBezTo>
                  <a:cubicBezTo>
                    <a:pt x="17417" y="2962"/>
                    <a:pt x="16894" y="3485"/>
                    <a:pt x="16777" y="3601"/>
                  </a:cubicBezTo>
                  <a:cubicBezTo>
                    <a:pt x="16355" y="4024"/>
                    <a:pt x="16286" y="4639"/>
                    <a:pt x="16625" y="4975"/>
                  </a:cubicBezTo>
                  <a:cubicBezTo>
                    <a:pt x="16961" y="5314"/>
                    <a:pt x="17578" y="5245"/>
                    <a:pt x="17999" y="4823"/>
                  </a:cubicBezTo>
                  <a:cubicBezTo>
                    <a:pt x="18115" y="4708"/>
                    <a:pt x="18639" y="4183"/>
                    <a:pt x="18755" y="4068"/>
                  </a:cubicBezTo>
                  <a:close/>
                  <a:moveTo>
                    <a:pt x="10800" y="18359"/>
                  </a:moveTo>
                  <a:cubicBezTo>
                    <a:pt x="10323" y="18359"/>
                    <a:pt x="9937" y="18843"/>
                    <a:pt x="9937" y="19440"/>
                  </a:cubicBezTo>
                  <a:cubicBezTo>
                    <a:pt x="9937" y="19638"/>
                    <a:pt x="9937" y="20322"/>
                    <a:pt x="9937" y="20519"/>
                  </a:cubicBezTo>
                  <a:cubicBezTo>
                    <a:pt x="9937" y="21116"/>
                    <a:pt x="10323" y="21600"/>
                    <a:pt x="10800" y="21600"/>
                  </a:cubicBezTo>
                  <a:cubicBezTo>
                    <a:pt x="11277" y="21600"/>
                    <a:pt x="11663" y="21116"/>
                    <a:pt x="11663" y="20519"/>
                  </a:cubicBezTo>
                  <a:cubicBezTo>
                    <a:pt x="11663" y="20322"/>
                    <a:pt x="11663" y="19638"/>
                    <a:pt x="11663" y="19440"/>
                  </a:cubicBezTo>
                  <a:cubicBezTo>
                    <a:pt x="11663" y="18843"/>
                    <a:pt x="11277" y="18359"/>
                    <a:pt x="10800" y="18359"/>
                  </a:cubicBezTo>
                  <a:close/>
                  <a:moveTo>
                    <a:pt x="10800" y="3241"/>
                  </a:moveTo>
                  <a:cubicBezTo>
                    <a:pt x="11277" y="3241"/>
                    <a:pt x="11663" y="2757"/>
                    <a:pt x="11663" y="2160"/>
                  </a:cubicBezTo>
                  <a:cubicBezTo>
                    <a:pt x="11663" y="1962"/>
                    <a:pt x="11663" y="1278"/>
                    <a:pt x="11663" y="1081"/>
                  </a:cubicBezTo>
                  <a:cubicBezTo>
                    <a:pt x="11663" y="484"/>
                    <a:pt x="11277" y="0"/>
                    <a:pt x="10800" y="0"/>
                  </a:cubicBezTo>
                  <a:cubicBezTo>
                    <a:pt x="10323" y="0"/>
                    <a:pt x="9937" y="484"/>
                    <a:pt x="9937" y="1081"/>
                  </a:cubicBezTo>
                  <a:cubicBezTo>
                    <a:pt x="9937" y="1278"/>
                    <a:pt x="9937" y="1962"/>
                    <a:pt x="9937" y="2160"/>
                  </a:cubicBezTo>
                  <a:cubicBezTo>
                    <a:pt x="9937" y="2757"/>
                    <a:pt x="10323" y="3241"/>
                    <a:pt x="10800" y="3241"/>
                  </a:cubicBezTo>
                  <a:close/>
                  <a:moveTo>
                    <a:pt x="3219" y="10800"/>
                  </a:moveTo>
                  <a:cubicBezTo>
                    <a:pt x="3219" y="10323"/>
                    <a:pt x="2757" y="9937"/>
                    <a:pt x="2160" y="9937"/>
                  </a:cubicBezTo>
                  <a:cubicBezTo>
                    <a:pt x="1961" y="9937"/>
                    <a:pt x="1280" y="9937"/>
                    <a:pt x="1081" y="9937"/>
                  </a:cubicBezTo>
                  <a:cubicBezTo>
                    <a:pt x="484" y="9937"/>
                    <a:pt x="0" y="10323"/>
                    <a:pt x="0" y="10800"/>
                  </a:cubicBezTo>
                  <a:cubicBezTo>
                    <a:pt x="0" y="11277"/>
                    <a:pt x="484" y="11663"/>
                    <a:pt x="1081" y="11663"/>
                  </a:cubicBezTo>
                  <a:cubicBezTo>
                    <a:pt x="1280" y="11663"/>
                    <a:pt x="1961" y="11663"/>
                    <a:pt x="2160" y="11663"/>
                  </a:cubicBezTo>
                  <a:cubicBezTo>
                    <a:pt x="2757" y="11663"/>
                    <a:pt x="3219" y="11277"/>
                    <a:pt x="3219" y="10800"/>
                  </a:cubicBezTo>
                  <a:close/>
                  <a:moveTo>
                    <a:pt x="20519" y="9937"/>
                  </a:moveTo>
                  <a:cubicBezTo>
                    <a:pt x="20324" y="9937"/>
                    <a:pt x="19657" y="9937"/>
                    <a:pt x="19461" y="9937"/>
                  </a:cubicBezTo>
                  <a:cubicBezTo>
                    <a:pt x="18865" y="9937"/>
                    <a:pt x="18381" y="10323"/>
                    <a:pt x="18381" y="10800"/>
                  </a:cubicBezTo>
                  <a:cubicBezTo>
                    <a:pt x="18381" y="11277"/>
                    <a:pt x="18865" y="11663"/>
                    <a:pt x="19461" y="11663"/>
                  </a:cubicBezTo>
                  <a:cubicBezTo>
                    <a:pt x="19657" y="11663"/>
                    <a:pt x="20324" y="11663"/>
                    <a:pt x="20519" y="11663"/>
                  </a:cubicBezTo>
                  <a:cubicBezTo>
                    <a:pt x="21116" y="11663"/>
                    <a:pt x="21600" y="11277"/>
                    <a:pt x="21600" y="10800"/>
                  </a:cubicBezTo>
                  <a:cubicBezTo>
                    <a:pt x="21600" y="10323"/>
                    <a:pt x="21116" y="9937"/>
                    <a:pt x="20519" y="9937"/>
                  </a:cubicBezTo>
                  <a:close/>
                </a:path>
              </a:pathLst>
            </a:custGeom>
            <a:grpFill/>
            <a:ln w="12700">
              <a:miter lim="400000"/>
            </a:ln>
          </p:spPr>
          <p:txBody>
            <a:bodyPr lIns="0" tIns="0" rIns="0" bIns="0" anchor="ctr"/>
            <a:lstStyle/>
            <a:p>
              <a:pPr lvl="0"/>
              <a:endParaRPr sz="1733"/>
            </a:p>
          </p:txBody>
        </p:sp>
        <p:sp>
          <p:nvSpPr>
            <p:cNvPr id="99" name="Shape 4071"/>
            <p:cNvSpPr/>
            <p:nvPr/>
          </p:nvSpPr>
          <p:spPr>
            <a:xfrm>
              <a:off x="2663685" y="3296474"/>
              <a:ext cx="179506" cy="107706"/>
            </a:xfrm>
            <a:custGeom>
              <a:avLst/>
              <a:gdLst/>
              <a:ahLst/>
              <a:cxnLst>
                <a:cxn ang="0">
                  <a:pos x="wd2" y="hd2"/>
                </a:cxn>
                <a:cxn ang="5400000">
                  <a:pos x="wd2" y="hd2"/>
                </a:cxn>
                <a:cxn ang="10800000">
                  <a:pos x="wd2" y="hd2"/>
                </a:cxn>
                <a:cxn ang="16200000">
                  <a:pos x="wd2" y="hd2"/>
                </a:cxn>
              </a:cxnLst>
              <a:rect l="0" t="0" r="r" b="b"/>
              <a:pathLst>
                <a:path w="21600" h="21293" extrusionOk="0">
                  <a:moveTo>
                    <a:pt x="14708" y="460"/>
                  </a:moveTo>
                  <a:cubicBezTo>
                    <a:pt x="14311" y="-153"/>
                    <a:pt x="13775" y="-153"/>
                    <a:pt x="13379" y="460"/>
                  </a:cubicBezTo>
                  <a:cubicBezTo>
                    <a:pt x="12982" y="1075"/>
                    <a:pt x="13003" y="2071"/>
                    <a:pt x="13401" y="2684"/>
                  </a:cubicBezTo>
                  <a:lnTo>
                    <a:pt x="18729" y="10647"/>
                  </a:lnTo>
                  <a:lnTo>
                    <a:pt x="13401" y="18610"/>
                  </a:lnTo>
                  <a:cubicBezTo>
                    <a:pt x="13003" y="19223"/>
                    <a:pt x="12982" y="20219"/>
                    <a:pt x="13379" y="20832"/>
                  </a:cubicBezTo>
                  <a:cubicBezTo>
                    <a:pt x="13775" y="21447"/>
                    <a:pt x="14311" y="21447"/>
                    <a:pt x="14708" y="20832"/>
                  </a:cubicBezTo>
                  <a:lnTo>
                    <a:pt x="21600" y="10647"/>
                  </a:lnTo>
                  <a:cubicBezTo>
                    <a:pt x="21600" y="10647"/>
                    <a:pt x="14708" y="460"/>
                    <a:pt x="14708" y="460"/>
                  </a:cubicBezTo>
                  <a:close/>
                  <a:moveTo>
                    <a:pt x="8221" y="460"/>
                  </a:moveTo>
                  <a:cubicBezTo>
                    <a:pt x="7825" y="-153"/>
                    <a:pt x="7289" y="-153"/>
                    <a:pt x="6892" y="460"/>
                  </a:cubicBezTo>
                  <a:lnTo>
                    <a:pt x="0" y="10647"/>
                  </a:lnTo>
                  <a:lnTo>
                    <a:pt x="6892" y="20832"/>
                  </a:lnTo>
                  <a:cubicBezTo>
                    <a:pt x="7289" y="21447"/>
                    <a:pt x="7825" y="21447"/>
                    <a:pt x="8221" y="20832"/>
                  </a:cubicBezTo>
                  <a:cubicBezTo>
                    <a:pt x="8618" y="20219"/>
                    <a:pt x="8618" y="19223"/>
                    <a:pt x="8221" y="18610"/>
                  </a:cubicBezTo>
                  <a:lnTo>
                    <a:pt x="2871" y="10647"/>
                  </a:lnTo>
                  <a:lnTo>
                    <a:pt x="8221" y="2684"/>
                  </a:lnTo>
                  <a:cubicBezTo>
                    <a:pt x="8618" y="2071"/>
                    <a:pt x="8618" y="1075"/>
                    <a:pt x="8221" y="460"/>
                  </a:cubicBezTo>
                  <a:close/>
                </a:path>
              </a:pathLst>
            </a:custGeom>
            <a:grpFill/>
            <a:ln w="12700">
              <a:miter lim="400000"/>
            </a:ln>
          </p:spPr>
          <p:txBody>
            <a:bodyPr lIns="0" tIns="0" rIns="0" bIns="0" anchor="ctr"/>
            <a:lstStyle/>
            <a:p>
              <a:pPr lvl="0"/>
              <a:endParaRPr sz="1733"/>
            </a:p>
          </p:txBody>
        </p:sp>
        <p:sp>
          <p:nvSpPr>
            <p:cNvPr id="100" name="Shape 4072"/>
            <p:cNvSpPr/>
            <p:nvPr/>
          </p:nvSpPr>
          <p:spPr>
            <a:xfrm>
              <a:off x="3195793" y="3282361"/>
              <a:ext cx="154467" cy="135931"/>
            </a:xfrm>
            <a:custGeom>
              <a:avLst/>
              <a:gdLst/>
              <a:ahLst/>
              <a:cxnLst>
                <a:cxn ang="0">
                  <a:pos x="wd2" y="hd2"/>
                </a:cxn>
                <a:cxn ang="5400000">
                  <a:pos x="wd2" y="hd2"/>
                </a:cxn>
                <a:cxn ang="10800000">
                  <a:pos x="wd2" y="hd2"/>
                </a:cxn>
                <a:cxn ang="16200000">
                  <a:pos x="wd2" y="hd2"/>
                </a:cxn>
              </a:cxnLst>
              <a:rect l="0" t="0" r="r" b="b"/>
              <a:pathLst>
                <a:path w="21600" h="21600" extrusionOk="0">
                  <a:moveTo>
                    <a:pt x="19440" y="15832"/>
                  </a:moveTo>
                  <a:lnTo>
                    <a:pt x="2160" y="15832"/>
                  </a:lnTo>
                  <a:lnTo>
                    <a:pt x="2160" y="2209"/>
                  </a:lnTo>
                  <a:lnTo>
                    <a:pt x="19440" y="2209"/>
                  </a:lnTo>
                  <a:cubicBezTo>
                    <a:pt x="19440" y="2209"/>
                    <a:pt x="19440" y="15832"/>
                    <a:pt x="19440" y="15832"/>
                  </a:cubicBezTo>
                  <a:close/>
                  <a:moveTo>
                    <a:pt x="19440" y="0"/>
                  </a:moveTo>
                  <a:lnTo>
                    <a:pt x="2160" y="0"/>
                  </a:lnTo>
                  <a:cubicBezTo>
                    <a:pt x="971" y="0"/>
                    <a:pt x="0" y="1104"/>
                    <a:pt x="0" y="2455"/>
                  </a:cubicBezTo>
                  <a:lnTo>
                    <a:pt x="0" y="15955"/>
                  </a:lnTo>
                  <a:cubicBezTo>
                    <a:pt x="0" y="17304"/>
                    <a:pt x="953" y="18627"/>
                    <a:pt x="2119" y="18891"/>
                  </a:cubicBezTo>
                  <a:lnTo>
                    <a:pt x="6839" y="19964"/>
                  </a:lnTo>
                  <a:cubicBezTo>
                    <a:pt x="6839" y="19964"/>
                    <a:pt x="2775" y="21600"/>
                    <a:pt x="5400" y="21600"/>
                  </a:cubicBezTo>
                  <a:lnTo>
                    <a:pt x="16200" y="21600"/>
                  </a:lnTo>
                  <a:cubicBezTo>
                    <a:pt x="18825" y="21600"/>
                    <a:pt x="14761" y="19964"/>
                    <a:pt x="14761" y="19964"/>
                  </a:cubicBezTo>
                  <a:lnTo>
                    <a:pt x="19483" y="18891"/>
                  </a:lnTo>
                  <a:cubicBezTo>
                    <a:pt x="20647" y="18627"/>
                    <a:pt x="21600" y="17304"/>
                    <a:pt x="21600" y="15955"/>
                  </a:cubicBezTo>
                  <a:lnTo>
                    <a:pt x="21600" y="2455"/>
                  </a:lnTo>
                  <a:cubicBezTo>
                    <a:pt x="21600" y="1104"/>
                    <a:pt x="20629" y="0"/>
                    <a:pt x="19440" y="0"/>
                  </a:cubicBezTo>
                  <a:close/>
                </a:path>
              </a:pathLst>
            </a:custGeom>
            <a:grpFill/>
            <a:ln w="12700">
              <a:miter lim="400000"/>
            </a:ln>
          </p:spPr>
          <p:txBody>
            <a:bodyPr lIns="0" tIns="0" rIns="0" bIns="0" anchor="ctr"/>
            <a:lstStyle/>
            <a:p>
              <a:pPr lvl="0"/>
              <a:endParaRPr sz="1733"/>
            </a:p>
          </p:txBody>
        </p:sp>
        <p:sp>
          <p:nvSpPr>
            <p:cNvPr id="101" name="Shape 4073"/>
            <p:cNvSpPr/>
            <p:nvPr/>
          </p:nvSpPr>
          <p:spPr>
            <a:xfrm>
              <a:off x="3697022" y="3310269"/>
              <a:ext cx="182091" cy="80116"/>
            </a:xfrm>
            <a:custGeom>
              <a:avLst/>
              <a:gdLst/>
              <a:ahLst/>
              <a:cxnLst>
                <a:cxn ang="0">
                  <a:pos x="wd2" y="hd2"/>
                </a:cxn>
                <a:cxn ang="5400000">
                  <a:pos x="wd2" y="hd2"/>
                </a:cxn>
                <a:cxn ang="10800000">
                  <a:pos x="wd2" y="hd2"/>
                </a:cxn>
                <a:cxn ang="16200000">
                  <a:pos x="wd2" y="hd2"/>
                </a:cxn>
              </a:cxnLst>
              <a:rect l="0" t="0" r="r" b="b"/>
              <a:pathLst>
                <a:path w="21600" h="21600" extrusionOk="0">
                  <a:moveTo>
                    <a:pt x="17175" y="17282"/>
                  </a:moveTo>
                  <a:cubicBezTo>
                    <a:pt x="15368" y="17282"/>
                    <a:pt x="13271" y="14616"/>
                    <a:pt x="11985" y="10800"/>
                  </a:cubicBezTo>
                  <a:cubicBezTo>
                    <a:pt x="13271" y="6984"/>
                    <a:pt x="15368" y="4321"/>
                    <a:pt x="17175" y="4321"/>
                  </a:cubicBezTo>
                  <a:cubicBezTo>
                    <a:pt x="18808" y="4321"/>
                    <a:pt x="19635" y="6500"/>
                    <a:pt x="19635" y="10800"/>
                  </a:cubicBezTo>
                  <a:cubicBezTo>
                    <a:pt x="19635" y="15100"/>
                    <a:pt x="18808" y="17282"/>
                    <a:pt x="17175" y="17282"/>
                  </a:cubicBezTo>
                  <a:close/>
                  <a:moveTo>
                    <a:pt x="4425" y="17282"/>
                  </a:moveTo>
                  <a:cubicBezTo>
                    <a:pt x="2792" y="17282"/>
                    <a:pt x="1964" y="15100"/>
                    <a:pt x="1964" y="10800"/>
                  </a:cubicBezTo>
                  <a:cubicBezTo>
                    <a:pt x="1964" y="6500"/>
                    <a:pt x="2792" y="4321"/>
                    <a:pt x="4425" y="4321"/>
                  </a:cubicBezTo>
                  <a:cubicBezTo>
                    <a:pt x="6232" y="4321"/>
                    <a:pt x="8328" y="6984"/>
                    <a:pt x="9615" y="10800"/>
                  </a:cubicBezTo>
                  <a:cubicBezTo>
                    <a:pt x="8328" y="14616"/>
                    <a:pt x="6232" y="17282"/>
                    <a:pt x="4425" y="17282"/>
                  </a:cubicBezTo>
                  <a:close/>
                  <a:moveTo>
                    <a:pt x="17175" y="0"/>
                  </a:moveTo>
                  <a:cubicBezTo>
                    <a:pt x="14929" y="0"/>
                    <a:pt x="12468" y="2843"/>
                    <a:pt x="10800" y="7156"/>
                  </a:cubicBezTo>
                  <a:cubicBezTo>
                    <a:pt x="9132" y="2843"/>
                    <a:pt x="6670" y="0"/>
                    <a:pt x="4425" y="0"/>
                  </a:cubicBezTo>
                  <a:cubicBezTo>
                    <a:pt x="2286" y="0"/>
                    <a:pt x="0" y="2837"/>
                    <a:pt x="0" y="10800"/>
                  </a:cubicBezTo>
                  <a:cubicBezTo>
                    <a:pt x="0" y="18763"/>
                    <a:pt x="2286" y="21600"/>
                    <a:pt x="4425" y="21600"/>
                  </a:cubicBezTo>
                  <a:lnTo>
                    <a:pt x="4425" y="21600"/>
                  </a:lnTo>
                  <a:cubicBezTo>
                    <a:pt x="6671" y="21600"/>
                    <a:pt x="9132" y="18757"/>
                    <a:pt x="10800" y="14444"/>
                  </a:cubicBezTo>
                  <a:cubicBezTo>
                    <a:pt x="12468" y="18757"/>
                    <a:pt x="14929" y="21600"/>
                    <a:pt x="17175" y="21600"/>
                  </a:cubicBezTo>
                  <a:cubicBezTo>
                    <a:pt x="19314" y="21600"/>
                    <a:pt x="21600" y="18763"/>
                    <a:pt x="21600" y="10800"/>
                  </a:cubicBezTo>
                  <a:cubicBezTo>
                    <a:pt x="21600" y="2837"/>
                    <a:pt x="19314" y="0"/>
                    <a:pt x="17175" y="0"/>
                  </a:cubicBezTo>
                  <a:close/>
                </a:path>
              </a:pathLst>
            </a:custGeom>
            <a:grpFill/>
            <a:ln w="12700">
              <a:miter lim="400000"/>
            </a:ln>
          </p:spPr>
          <p:txBody>
            <a:bodyPr lIns="0" tIns="0" rIns="0" bIns="0" anchor="ctr"/>
            <a:lstStyle/>
            <a:p>
              <a:pPr lvl="0"/>
              <a:endParaRPr sz="1733"/>
            </a:p>
          </p:txBody>
        </p:sp>
        <p:sp>
          <p:nvSpPr>
            <p:cNvPr id="102" name="Shape 4074"/>
            <p:cNvSpPr/>
            <p:nvPr/>
          </p:nvSpPr>
          <p:spPr>
            <a:xfrm>
              <a:off x="4237903" y="3256924"/>
              <a:ext cx="148604" cy="186805"/>
            </a:xfrm>
            <a:custGeom>
              <a:avLst/>
              <a:gdLst/>
              <a:ahLst/>
              <a:cxnLst>
                <a:cxn ang="0">
                  <a:pos x="wd2" y="hd2"/>
                </a:cxn>
                <a:cxn ang="5400000">
                  <a:pos x="wd2" y="hd2"/>
                </a:cxn>
                <a:cxn ang="10800000">
                  <a:pos x="wd2" y="hd2"/>
                </a:cxn>
                <a:cxn ang="16200000">
                  <a:pos x="wd2" y="hd2"/>
                </a:cxn>
              </a:cxnLst>
              <a:rect l="0" t="0" r="r" b="b"/>
              <a:pathLst>
                <a:path w="21600" h="21600" extrusionOk="0">
                  <a:moveTo>
                    <a:pt x="10799" y="0"/>
                  </a:moveTo>
                  <a:cubicBezTo>
                    <a:pt x="4836" y="0"/>
                    <a:pt x="0" y="1447"/>
                    <a:pt x="0" y="3231"/>
                  </a:cubicBezTo>
                  <a:lnTo>
                    <a:pt x="0" y="4776"/>
                  </a:lnTo>
                  <a:cubicBezTo>
                    <a:pt x="0" y="6669"/>
                    <a:pt x="4836" y="8203"/>
                    <a:pt x="10799" y="8203"/>
                  </a:cubicBezTo>
                  <a:cubicBezTo>
                    <a:pt x="16764" y="8203"/>
                    <a:pt x="21600" y="6669"/>
                    <a:pt x="21600" y="4776"/>
                  </a:cubicBezTo>
                  <a:lnTo>
                    <a:pt x="21600" y="3231"/>
                  </a:lnTo>
                  <a:cubicBezTo>
                    <a:pt x="21600" y="1447"/>
                    <a:pt x="16764" y="0"/>
                    <a:pt x="10799" y="0"/>
                  </a:cubicBezTo>
                  <a:close/>
                  <a:moveTo>
                    <a:pt x="21195" y="8008"/>
                  </a:moveTo>
                  <a:cubicBezTo>
                    <a:pt x="19915" y="9488"/>
                    <a:pt x="15746" y="10572"/>
                    <a:pt x="10799" y="10572"/>
                  </a:cubicBezTo>
                  <a:cubicBezTo>
                    <a:pt x="5856" y="10572"/>
                    <a:pt x="1685" y="9488"/>
                    <a:pt x="405" y="8008"/>
                  </a:cubicBezTo>
                  <a:cubicBezTo>
                    <a:pt x="141" y="7702"/>
                    <a:pt x="0" y="7868"/>
                    <a:pt x="0" y="8007"/>
                  </a:cubicBezTo>
                  <a:cubicBezTo>
                    <a:pt x="0" y="8144"/>
                    <a:pt x="0" y="10898"/>
                    <a:pt x="0" y="10898"/>
                  </a:cubicBezTo>
                  <a:cubicBezTo>
                    <a:pt x="0" y="13061"/>
                    <a:pt x="4836" y="14814"/>
                    <a:pt x="10799" y="14814"/>
                  </a:cubicBezTo>
                  <a:cubicBezTo>
                    <a:pt x="16764" y="14814"/>
                    <a:pt x="21600" y="13061"/>
                    <a:pt x="21600" y="10898"/>
                  </a:cubicBezTo>
                  <a:cubicBezTo>
                    <a:pt x="21600" y="10898"/>
                    <a:pt x="21600" y="8144"/>
                    <a:pt x="21600" y="8007"/>
                  </a:cubicBezTo>
                  <a:cubicBezTo>
                    <a:pt x="21600" y="7868"/>
                    <a:pt x="21459" y="7702"/>
                    <a:pt x="21195" y="8008"/>
                  </a:cubicBezTo>
                  <a:close/>
                  <a:moveTo>
                    <a:pt x="21176" y="14285"/>
                  </a:moveTo>
                  <a:cubicBezTo>
                    <a:pt x="19876" y="15959"/>
                    <a:pt x="15722" y="17184"/>
                    <a:pt x="10799" y="17184"/>
                  </a:cubicBezTo>
                  <a:cubicBezTo>
                    <a:pt x="5878" y="17184"/>
                    <a:pt x="1724" y="15959"/>
                    <a:pt x="424" y="14285"/>
                  </a:cubicBezTo>
                  <a:cubicBezTo>
                    <a:pt x="147" y="13932"/>
                    <a:pt x="0" y="14121"/>
                    <a:pt x="0" y="14297"/>
                  </a:cubicBezTo>
                  <a:cubicBezTo>
                    <a:pt x="0" y="14472"/>
                    <a:pt x="0" y="16754"/>
                    <a:pt x="0" y="16754"/>
                  </a:cubicBezTo>
                  <a:cubicBezTo>
                    <a:pt x="0" y="19133"/>
                    <a:pt x="4836" y="21600"/>
                    <a:pt x="10799" y="21600"/>
                  </a:cubicBezTo>
                  <a:cubicBezTo>
                    <a:pt x="16764" y="21600"/>
                    <a:pt x="21600" y="19133"/>
                    <a:pt x="21600" y="16754"/>
                  </a:cubicBezTo>
                  <a:cubicBezTo>
                    <a:pt x="21600" y="16754"/>
                    <a:pt x="21600" y="14472"/>
                    <a:pt x="21600" y="14297"/>
                  </a:cubicBezTo>
                  <a:cubicBezTo>
                    <a:pt x="21600" y="14121"/>
                    <a:pt x="21453" y="13932"/>
                    <a:pt x="21176" y="14285"/>
                  </a:cubicBezTo>
                  <a:close/>
                </a:path>
              </a:pathLst>
            </a:custGeom>
            <a:grpFill/>
            <a:ln w="12700">
              <a:miter lim="400000"/>
            </a:ln>
          </p:spPr>
          <p:txBody>
            <a:bodyPr lIns="0" tIns="0" rIns="0" bIns="0" anchor="ctr"/>
            <a:lstStyle/>
            <a:p>
              <a:pPr lvl="0"/>
              <a:endParaRPr sz="1733"/>
            </a:p>
          </p:txBody>
        </p:sp>
        <p:sp>
          <p:nvSpPr>
            <p:cNvPr id="103" name="Shape 4075"/>
            <p:cNvSpPr/>
            <p:nvPr/>
          </p:nvSpPr>
          <p:spPr>
            <a:xfrm>
              <a:off x="4802342" y="3424774"/>
              <a:ext cx="58359" cy="30064"/>
            </a:xfrm>
            <a:custGeom>
              <a:avLst/>
              <a:gdLst/>
              <a:ahLst/>
              <a:cxnLst>
                <a:cxn ang="0">
                  <a:pos x="wd2" y="hd2"/>
                </a:cxn>
                <a:cxn ang="5400000">
                  <a:pos x="wd2" y="hd2"/>
                </a:cxn>
                <a:cxn ang="10800000">
                  <a:pos x="wd2" y="hd2"/>
                </a:cxn>
                <a:cxn ang="16200000">
                  <a:pos x="wd2" y="hd2"/>
                </a:cxn>
              </a:cxnLst>
              <a:rect l="0" t="0" r="r" b="b"/>
              <a:pathLst>
                <a:path w="21600" h="21407" extrusionOk="0">
                  <a:moveTo>
                    <a:pt x="0" y="15280"/>
                  </a:moveTo>
                  <a:cubicBezTo>
                    <a:pt x="3026" y="19049"/>
                    <a:pt x="6533" y="21600"/>
                    <a:pt x="10798" y="21396"/>
                  </a:cubicBezTo>
                  <a:cubicBezTo>
                    <a:pt x="15067" y="21600"/>
                    <a:pt x="18574" y="19049"/>
                    <a:pt x="21600" y="15280"/>
                  </a:cubicBezTo>
                  <a:lnTo>
                    <a:pt x="21600" y="0"/>
                  </a:lnTo>
                  <a:lnTo>
                    <a:pt x="0" y="0"/>
                  </a:lnTo>
                  <a:cubicBezTo>
                    <a:pt x="0" y="0"/>
                    <a:pt x="0" y="15280"/>
                    <a:pt x="0" y="15280"/>
                  </a:cubicBezTo>
                  <a:close/>
                </a:path>
              </a:pathLst>
            </a:custGeom>
            <a:grpFill/>
            <a:ln w="12700">
              <a:miter lim="400000"/>
            </a:ln>
          </p:spPr>
          <p:txBody>
            <a:bodyPr lIns="0" tIns="0" rIns="0" bIns="0" anchor="ctr"/>
            <a:lstStyle/>
            <a:p>
              <a:pPr lvl="0"/>
              <a:endParaRPr sz="1733"/>
            </a:p>
          </p:txBody>
        </p:sp>
        <p:sp>
          <p:nvSpPr>
            <p:cNvPr id="104" name="Shape 4076"/>
            <p:cNvSpPr/>
            <p:nvPr/>
          </p:nvSpPr>
          <p:spPr>
            <a:xfrm>
              <a:off x="4759231" y="3245815"/>
              <a:ext cx="145127" cy="164840"/>
            </a:xfrm>
            <a:custGeom>
              <a:avLst/>
              <a:gdLst/>
              <a:ahLst/>
              <a:cxnLst>
                <a:cxn ang="0">
                  <a:pos x="wd2" y="hd2"/>
                </a:cxn>
                <a:cxn ang="5400000">
                  <a:pos x="wd2" y="hd2"/>
                </a:cxn>
                <a:cxn ang="10800000">
                  <a:pos x="wd2" y="hd2"/>
                </a:cxn>
                <a:cxn ang="16200000">
                  <a:pos x="wd2" y="hd2"/>
                </a:cxn>
              </a:cxnLst>
              <a:rect l="0" t="0" r="r" b="b"/>
              <a:pathLst>
                <a:path w="20632" h="21600" extrusionOk="0">
                  <a:moveTo>
                    <a:pt x="14290" y="21600"/>
                  </a:moveTo>
                  <a:cubicBezTo>
                    <a:pt x="14290" y="15680"/>
                    <a:pt x="21116" y="13789"/>
                    <a:pt x="20605" y="7894"/>
                  </a:cubicBezTo>
                  <a:cubicBezTo>
                    <a:pt x="20282" y="4174"/>
                    <a:pt x="17549" y="0"/>
                    <a:pt x="10315" y="0"/>
                  </a:cubicBezTo>
                  <a:cubicBezTo>
                    <a:pt x="3083" y="0"/>
                    <a:pt x="350" y="4174"/>
                    <a:pt x="27" y="7894"/>
                  </a:cubicBezTo>
                  <a:cubicBezTo>
                    <a:pt x="-484" y="13789"/>
                    <a:pt x="6342" y="15680"/>
                    <a:pt x="6342" y="21600"/>
                  </a:cubicBezTo>
                  <a:cubicBezTo>
                    <a:pt x="6342" y="21600"/>
                    <a:pt x="14290" y="21600"/>
                    <a:pt x="14290" y="21600"/>
                  </a:cubicBezTo>
                  <a:close/>
                </a:path>
              </a:pathLst>
            </a:custGeom>
            <a:grpFill/>
            <a:ln w="12700">
              <a:miter lim="400000"/>
            </a:ln>
          </p:spPr>
          <p:txBody>
            <a:bodyPr lIns="0" tIns="0" rIns="0" bIns="0" anchor="ctr"/>
            <a:lstStyle/>
            <a:p>
              <a:pPr lvl="0"/>
              <a:endParaRPr sz="1733"/>
            </a:p>
          </p:txBody>
        </p:sp>
        <p:sp>
          <p:nvSpPr>
            <p:cNvPr id="105" name="Shape 4077"/>
            <p:cNvSpPr/>
            <p:nvPr/>
          </p:nvSpPr>
          <p:spPr>
            <a:xfrm>
              <a:off x="7861293" y="3278459"/>
              <a:ext cx="176079" cy="143735"/>
            </a:xfrm>
            <a:custGeom>
              <a:avLst/>
              <a:gdLst/>
              <a:ahLst/>
              <a:cxnLst>
                <a:cxn ang="0">
                  <a:pos x="wd2" y="hd2"/>
                </a:cxn>
                <a:cxn ang="5400000">
                  <a:pos x="wd2" y="hd2"/>
                </a:cxn>
                <a:cxn ang="10800000">
                  <a:pos x="wd2" y="hd2"/>
                </a:cxn>
                <a:cxn ang="16200000">
                  <a:pos x="wd2" y="hd2"/>
                </a:cxn>
              </a:cxnLst>
              <a:rect l="0" t="0" r="r" b="b"/>
              <a:pathLst>
                <a:path w="21600" h="19900" extrusionOk="0">
                  <a:moveTo>
                    <a:pt x="0" y="5100"/>
                  </a:moveTo>
                  <a:lnTo>
                    <a:pt x="1543" y="6859"/>
                  </a:lnTo>
                  <a:cubicBezTo>
                    <a:pt x="6655" y="1030"/>
                    <a:pt x="14945" y="1030"/>
                    <a:pt x="20058" y="6859"/>
                  </a:cubicBezTo>
                  <a:lnTo>
                    <a:pt x="21600" y="5100"/>
                  </a:lnTo>
                  <a:cubicBezTo>
                    <a:pt x="15636" y="-1700"/>
                    <a:pt x="5965" y="-1700"/>
                    <a:pt x="0" y="5100"/>
                  </a:cubicBezTo>
                  <a:close/>
                  <a:moveTo>
                    <a:pt x="3087" y="8618"/>
                  </a:moveTo>
                  <a:lnTo>
                    <a:pt x="4629" y="10376"/>
                  </a:lnTo>
                  <a:cubicBezTo>
                    <a:pt x="8038" y="6491"/>
                    <a:pt x="13564" y="6491"/>
                    <a:pt x="16971" y="10376"/>
                  </a:cubicBezTo>
                  <a:lnTo>
                    <a:pt x="18515" y="8618"/>
                  </a:lnTo>
                  <a:cubicBezTo>
                    <a:pt x="14254" y="3761"/>
                    <a:pt x="7346" y="3761"/>
                    <a:pt x="3087" y="8618"/>
                  </a:cubicBezTo>
                  <a:close/>
                  <a:moveTo>
                    <a:pt x="6172" y="12136"/>
                  </a:moveTo>
                  <a:lnTo>
                    <a:pt x="7715" y="13894"/>
                  </a:lnTo>
                  <a:cubicBezTo>
                    <a:pt x="9419" y="11952"/>
                    <a:pt x="12182" y="11952"/>
                    <a:pt x="13886" y="13894"/>
                  </a:cubicBezTo>
                  <a:lnTo>
                    <a:pt x="15429" y="12136"/>
                  </a:lnTo>
                  <a:cubicBezTo>
                    <a:pt x="12873" y="9221"/>
                    <a:pt x="8728" y="9221"/>
                    <a:pt x="6172" y="12136"/>
                  </a:cubicBezTo>
                  <a:close/>
                  <a:moveTo>
                    <a:pt x="10801" y="14925"/>
                  </a:moveTo>
                  <a:cubicBezTo>
                    <a:pt x="9596" y="14925"/>
                    <a:pt x="8619" y="16039"/>
                    <a:pt x="8619" y="17412"/>
                  </a:cubicBezTo>
                  <a:cubicBezTo>
                    <a:pt x="8619" y="18787"/>
                    <a:pt x="9596" y="19900"/>
                    <a:pt x="10801" y="19900"/>
                  </a:cubicBezTo>
                  <a:cubicBezTo>
                    <a:pt x="12006" y="19900"/>
                    <a:pt x="12982" y="18787"/>
                    <a:pt x="12982" y="17412"/>
                  </a:cubicBezTo>
                  <a:cubicBezTo>
                    <a:pt x="12982" y="16039"/>
                    <a:pt x="12006" y="14925"/>
                    <a:pt x="10801" y="14925"/>
                  </a:cubicBezTo>
                  <a:close/>
                </a:path>
              </a:pathLst>
            </a:custGeom>
            <a:grpFill/>
            <a:ln w="12700">
              <a:miter lim="400000"/>
            </a:ln>
          </p:spPr>
          <p:txBody>
            <a:bodyPr lIns="0" tIns="0" rIns="0" bIns="0" anchor="ctr"/>
            <a:lstStyle/>
            <a:p>
              <a:pPr lvl="0"/>
              <a:endParaRPr sz="1733"/>
            </a:p>
          </p:txBody>
        </p:sp>
        <p:sp>
          <p:nvSpPr>
            <p:cNvPr id="106" name="Shape 4078"/>
            <p:cNvSpPr/>
            <p:nvPr/>
          </p:nvSpPr>
          <p:spPr>
            <a:xfrm>
              <a:off x="7360193" y="3278459"/>
              <a:ext cx="143735" cy="143735"/>
            </a:xfrm>
            <a:custGeom>
              <a:avLst/>
              <a:gdLst/>
              <a:ahLst/>
              <a:cxnLst>
                <a:cxn ang="0">
                  <a:pos x="wd2" y="hd2"/>
                </a:cxn>
                <a:cxn ang="5400000">
                  <a:pos x="wd2" y="hd2"/>
                </a:cxn>
                <a:cxn ang="10800000">
                  <a:pos x="wd2" y="hd2"/>
                </a:cxn>
                <a:cxn ang="16200000">
                  <a:pos x="wd2" y="hd2"/>
                </a:cxn>
              </a:cxnLst>
              <a:rect l="0" t="0" r="r" b="b"/>
              <a:pathLst>
                <a:path w="21600" h="21600" extrusionOk="0">
                  <a:moveTo>
                    <a:pt x="3226" y="15147"/>
                  </a:moveTo>
                  <a:cubicBezTo>
                    <a:pt x="1444" y="15147"/>
                    <a:pt x="0" y="16593"/>
                    <a:pt x="0" y="18374"/>
                  </a:cubicBezTo>
                  <a:cubicBezTo>
                    <a:pt x="0" y="20176"/>
                    <a:pt x="1444" y="21600"/>
                    <a:pt x="3226" y="21600"/>
                  </a:cubicBezTo>
                  <a:cubicBezTo>
                    <a:pt x="5007" y="21600"/>
                    <a:pt x="6451" y="20176"/>
                    <a:pt x="6451" y="18374"/>
                  </a:cubicBezTo>
                  <a:cubicBezTo>
                    <a:pt x="6451" y="16593"/>
                    <a:pt x="5007" y="15147"/>
                    <a:pt x="3226" y="15147"/>
                  </a:cubicBezTo>
                  <a:close/>
                  <a:moveTo>
                    <a:pt x="0" y="6732"/>
                  </a:moveTo>
                  <a:lnTo>
                    <a:pt x="0" y="10099"/>
                  </a:lnTo>
                  <a:cubicBezTo>
                    <a:pt x="6352" y="10099"/>
                    <a:pt x="11501" y="15248"/>
                    <a:pt x="11501" y="21600"/>
                  </a:cubicBezTo>
                  <a:lnTo>
                    <a:pt x="14867" y="21600"/>
                  </a:lnTo>
                  <a:cubicBezTo>
                    <a:pt x="14867" y="13388"/>
                    <a:pt x="8210" y="6732"/>
                    <a:pt x="0" y="6732"/>
                  </a:cubicBezTo>
                  <a:close/>
                  <a:moveTo>
                    <a:pt x="0" y="0"/>
                  </a:moveTo>
                  <a:lnTo>
                    <a:pt x="0" y="3366"/>
                  </a:lnTo>
                  <a:cubicBezTo>
                    <a:pt x="10070" y="3366"/>
                    <a:pt x="18232" y="11530"/>
                    <a:pt x="18232" y="21600"/>
                  </a:cubicBezTo>
                  <a:lnTo>
                    <a:pt x="21600" y="21600"/>
                  </a:lnTo>
                  <a:cubicBezTo>
                    <a:pt x="21600" y="9671"/>
                    <a:pt x="11929" y="0"/>
                    <a:pt x="0" y="0"/>
                  </a:cubicBezTo>
                  <a:close/>
                </a:path>
              </a:pathLst>
            </a:custGeom>
            <a:grpFill/>
            <a:ln w="12700">
              <a:miter lim="400000"/>
            </a:ln>
          </p:spPr>
          <p:txBody>
            <a:bodyPr lIns="0" tIns="0" rIns="0" bIns="0" anchor="ctr"/>
            <a:lstStyle/>
            <a:p>
              <a:pPr lvl="0"/>
              <a:endParaRPr sz="1733"/>
            </a:p>
          </p:txBody>
        </p:sp>
        <p:sp>
          <p:nvSpPr>
            <p:cNvPr id="107" name="Shape 4079"/>
            <p:cNvSpPr/>
            <p:nvPr/>
          </p:nvSpPr>
          <p:spPr>
            <a:xfrm>
              <a:off x="6826826" y="3266994"/>
              <a:ext cx="166655" cy="166666"/>
            </a:xfrm>
            <a:custGeom>
              <a:avLst/>
              <a:gdLst/>
              <a:ahLst/>
              <a:cxnLst>
                <a:cxn ang="0">
                  <a:pos x="wd2" y="hd2"/>
                </a:cxn>
                <a:cxn ang="5400000">
                  <a:pos x="wd2" y="hd2"/>
                </a:cxn>
                <a:cxn ang="10800000">
                  <a:pos x="wd2" y="hd2"/>
                </a:cxn>
                <a:cxn ang="16200000">
                  <a:pos x="wd2" y="hd2"/>
                </a:cxn>
              </a:cxnLst>
              <a:rect l="0" t="0" r="r" b="b"/>
              <a:pathLst>
                <a:path w="21376" h="21376" extrusionOk="0">
                  <a:moveTo>
                    <a:pt x="21040" y="6895"/>
                  </a:moveTo>
                  <a:lnTo>
                    <a:pt x="19322" y="5177"/>
                  </a:lnTo>
                  <a:cubicBezTo>
                    <a:pt x="18995" y="5355"/>
                    <a:pt x="18620" y="5457"/>
                    <a:pt x="18221" y="5457"/>
                  </a:cubicBezTo>
                  <a:cubicBezTo>
                    <a:pt x="16949" y="5457"/>
                    <a:pt x="15918" y="4427"/>
                    <a:pt x="15918" y="3156"/>
                  </a:cubicBezTo>
                  <a:cubicBezTo>
                    <a:pt x="15918" y="2756"/>
                    <a:pt x="16021" y="2381"/>
                    <a:pt x="16199" y="2055"/>
                  </a:cubicBezTo>
                  <a:lnTo>
                    <a:pt x="14481" y="336"/>
                  </a:lnTo>
                  <a:cubicBezTo>
                    <a:pt x="14033" y="-112"/>
                    <a:pt x="13300" y="-112"/>
                    <a:pt x="12853" y="336"/>
                  </a:cubicBezTo>
                  <a:lnTo>
                    <a:pt x="336" y="12853"/>
                  </a:lnTo>
                  <a:cubicBezTo>
                    <a:pt x="-112" y="13301"/>
                    <a:pt x="-112" y="14033"/>
                    <a:pt x="336" y="14481"/>
                  </a:cubicBezTo>
                  <a:lnTo>
                    <a:pt x="2054" y="16199"/>
                  </a:lnTo>
                  <a:cubicBezTo>
                    <a:pt x="2381" y="16021"/>
                    <a:pt x="2756" y="15919"/>
                    <a:pt x="3155" y="15919"/>
                  </a:cubicBezTo>
                  <a:cubicBezTo>
                    <a:pt x="4425" y="15919"/>
                    <a:pt x="5456" y="16949"/>
                    <a:pt x="5456" y="18221"/>
                  </a:cubicBezTo>
                  <a:cubicBezTo>
                    <a:pt x="5456" y="18620"/>
                    <a:pt x="5355" y="18995"/>
                    <a:pt x="5176" y="19322"/>
                  </a:cubicBezTo>
                  <a:lnTo>
                    <a:pt x="6894" y="21040"/>
                  </a:lnTo>
                  <a:cubicBezTo>
                    <a:pt x="7342" y="21488"/>
                    <a:pt x="8074" y="21488"/>
                    <a:pt x="8522" y="21040"/>
                  </a:cubicBezTo>
                  <a:lnTo>
                    <a:pt x="21040" y="8523"/>
                  </a:lnTo>
                  <a:cubicBezTo>
                    <a:pt x="21488" y="8075"/>
                    <a:pt x="21488" y="7343"/>
                    <a:pt x="21040" y="6895"/>
                  </a:cubicBezTo>
                  <a:close/>
                </a:path>
              </a:pathLst>
            </a:custGeom>
            <a:grpFill/>
            <a:ln w="12700">
              <a:miter lim="400000"/>
            </a:ln>
          </p:spPr>
          <p:txBody>
            <a:bodyPr lIns="0" tIns="0" rIns="0" bIns="0" anchor="ctr"/>
            <a:lstStyle/>
            <a:p>
              <a:pPr lvl="0"/>
              <a:endParaRPr sz="1733"/>
            </a:p>
          </p:txBody>
        </p:sp>
        <p:sp>
          <p:nvSpPr>
            <p:cNvPr id="108" name="Shape 4080"/>
            <p:cNvSpPr/>
            <p:nvPr/>
          </p:nvSpPr>
          <p:spPr>
            <a:xfrm>
              <a:off x="6305618" y="3269241"/>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7856" y="13527"/>
                  </a:moveTo>
                  <a:lnTo>
                    <a:pt x="21138" y="9731"/>
                  </a:lnTo>
                  <a:cubicBezTo>
                    <a:pt x="21392" y="9659"/>
                    <a:pt x="21600" y="9385"/>
                    <a:pt x="21600" y="9120"/>
                  </a:cubicBezTo>
                  <a:lnTo>
                    <a:pt x="21600" y="2520"/>
                  </a:lnTo>
                  <a:lnTo>
                    <a:pt x="4680" y="2520"/>
                  </a:lnTo>
                  <a:lnTo>
                    <a:pt x="4680" y="481"/>
                  </a:lnTo>
                  <a:cubicBezTo>
                    <a:pt x="4680" y="217"/>
                    <a:pt x="4465" y="0"/>
                    <a:pt x="4200" y="0"/>
                  </a:cubicBezTo>
                  <a:lnTo>
                    <a:pt x="480" y="0"/>
                  </a:lnTo>
                  <a:cubicBezTo>
                    <a:pt x="217" y="0"/>
                    <a:pt x="0" y="217"/>
                    <a:pt x="0" y="481"/>
                  </a:cubicBezTo>
                  <a:lnTo>
                    <a:pt x="0" y="2400"/>
                  </a:lnTo>
                  <a:lnTo>
                    <a:pt x="2332" y="2400"/>
                  </a:lnTo>
                  <a:lnTo>
                    <a:pt x="4693" y="13269"/>
                  </a:lnTo>
                  <a:lnTo>
                    <a:pt x="4920" y="14400"/>
                  </a:lnTo>
                  <a:lnTo>
                    <a:pt x="4920" y="16200"/>
                  </a:lnTo>
                  <a:cubicBezTo>
                    <a:pt x="4920" y="16463"/>
                    <a:pt x="5137" y="16680"/>
                    <a:pt x="5400" y="16680"/>
                  </a:cubicBezTo>
                  <a:lnTo>
                    <a:pt x="6001" y="16680"/>
                  </a:lnTo>
                  <a:lnTo>
                    <a:pt x="17999" y="16680"/>
                  </a:lnTo>
                  <a:lnTo>
                    <a:pt x="21119" y="16680"/>
                  </a:lnTo>
                  <a:cubicBezTo>
                    <a:pt x="21383" y="16680"/>
                    <a:pt x="21600" y="16463"/>
                    <a:pt x="21600" y="16200"/>
                  </a:cubicBezTo>
                  <a:lnTo>
                    <a:pt x="21600" y="14400"/>
                  </a:lnTo>
                  <a:lnTo>
                    <a:pt x="8103" y="14400"/>
                  </a:lnTo>
                  <a:cubicBezTo>
                    <a:pt x="6723" y="14400"/>
                    <a:pt x="6694" y="13860"/>
                    <a:pt x="7856" y="13527"/>
                  </a:cubicBezTo>
                  <a:close/>
                  <a:moveTo>
                    <a:pt x="15599" y="19200"/>
                  </a:moveTo>
                  <a:cubicBezTo>
                    <a:pt x="15599" y="20525"/>
                    <a:pt x="16674" y="21600"/>
                    <a:pt x="17999" y="21600"/>
                  </a:cubicBezTo>
                  <a:cubicBezTo>
                    <a:pt x="19326" y="21600"/>
                    <a:pt x="20399" y="20525"/>
                    <a:pt x="20399" y="19200"/>
                  </a:cubicBezTo>
                  <a:cubicBezTo>
                    <a:pt x="20399" y="17874"/>
                    <a:pt x="19326" y="16800"/>
                    <a:pt x="17999" y="16800"/>
                  </a:cubicBezTo>
                  <a:cubicBezTo>
                    <a:pt x="16674" y="16800"/>
                    <a:pt x="15599" y="17874"/>
                    <a:pt x="15599" y="19200"/>
                  </a:cubicBezTo>
                  <a:close/>
                  <a:moveTo>
                    <a:pt x="3599" y="19200"/>
                  </a:moveTo>
                  <a:cubicBezTo>
                    <a:pt x="3599" y="20525"/>
                    <a:pt x="4674" y="21600"/>
                    <a:pt x="6001" y="21600"/>
                  </a:cubicBezTo>
                  <a:cubicBezTo>
                    <a:pt x="7326" y="21600"/>
                    <a:pt x="8399" y="20525"/>
                    <a:pt x="8399" y="19200"/>
                  </a:cubicBezTo>
                  <a:cubicBezTo>
                    <a:pt x="8399" y="17874"/>
                    <a:pt x="7326" y="16800"/>
                    <a:pt x="6001" y="16800"/>
                  </a:cubicBezTo>
                  <a:cubicBezTo>
                    <a:pt x="4674" y="16800"/>
                    <a:pt x="3599" y="17874"/>
                    <a:pt x="3599" y="19200"/>
                  </a:cubicBezTo>
                  <a:close/>
                </a:path>
              </a:pathLst>
            </a:custGeom>
            <a:grpFill/>
            <a:ln w="12700">
              <a:miter lim="400000"/>
            </a:ln>
          </p:spPr>
          <p:txBody>
            <a:bodyPr lIns="0" tIns="0" rIns="0" bIns="0" anchor="ctr"/>
            <a:lstStyle/>
            <a:p>
              <a:pPr lvl="0"/>
              <a:endParaRPr sz="1733"/>
            </a:p>
          </p:txBody>
        </p:sp>
        <p:sp>
          <p:nvSpPr>
            <p:cNvPr id="109" name="Shape 4081"/>
            <p:cNvSpPr/>
            <p:nvPr/>
          </p:nvSpPr>
          <p:spPr>
            <a:xfrm>
              <a:off x="5807083" y="3279433"/>
              <a:ext cx="127782" cy="164295"/>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grpFill/>
            <a:ln w="12700">
              <a:miter lim="400000"/>
            </a:ln>
          </p:spPr>
          <p:txBody>
            <a:bodyPr lIns="0" tIns="0" rIns="0" bIns="0" anchor="ctr"/>
            <a:lstStyle/>
            <a:p>
              <a:pPr lvl="0"/>
              <a:endParaRPr sz="1733"/>
            </a:p>
          </p:txBody>
        </p:sp>
        <p:sp>
          <p:nvSpPr>
            <p:cNvPr id="110" name="Shape 4082"/>
            <p:cNvSpPr/>
            <p:nvPr/>
          </p:nvSpPr>
          <p:spPr>
            <a:xfrm>
              <a:off x="5829592" y="3256924"/>
              <a:ext cx="82148" cy="36512"/>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grpFill/>
            <a:ln w="12700">
              <a:miter lim="400000"/>
            </a:ln>
          </p:spPr>
          <p:txBody>
            <a:bodyPr lIns="0" tIns="0" rIns="0" bIns="0" anchor="ctr"/>
            <a:lstStyle/>
            <a:p>
              <a:pPr lvl="0"/>
              <a:endParaRPr sz="1733"/>
            </a:p>
          </p:txBody>
        </p:sp>
        <p:sp>
          <p:nvSpPr>
            <p:cNvPr id="111" name="Shape 4083"/>
            <p:cNvSpPr/>
            <p:nvPr/>
          </p:nvSpPr>
          <p:spPr>
            <a:xfrm>
              <a:off x="594365" y="3791208"/>
              <a:ext cx="161428" cy="171728"/>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0" tIns="0" rIns="0" bIns="0" anchor="ctr"/>
            <a:lstStyle/>
            <a:p>
              <a:pPr lvl="0"/>
              <a:endParaRPr sz="1733"/>
            </a:p>
          </p:txBody>
        </p:sp>
        <p:sp>
          <p:nvSpPr>
            <p:cNvPr id="112" name="Shape 4084"/>
            <p:cNvSpPr/>
            <p:nvPr/>
          </p:nvSpPr>
          <p:spPr>
            <a:xfrm>
              <a:off x="8421550" y="3262593"/>
              <a:ext cx="94743" cy="175467"/>
            </a:xfrm>
            <a:custGeom>
              <a:avLst/>
              <a:gdLst/>
              <a:ahLst/>
              <a:cxnLst>
                <a:cxn ang="0">
                  <a:pos x="wd2" y="hd2"/>
                </a:cxn>
                <a:cxn ang="5400000">
                  <a:pos x="wd2" y="hd2"/>
                </a:cxn>
                <a:cxn ang="10800000">
                  <a:pos x="wd2" y="hd2"/>
                </a:cxn>
                <a:cxn ang="16200000">
                  <a:pos x="wd2" y="hd2"/>
                </a:cxn>
              </a:cxnLst>
              <a:rect l="0" t="0" r="r" b="b"/>
              <a:pathLst>
                <a:path w="21600" h="21600" extrusionOk="0">
                  <a:moveTo>
                    <a:pt x="10800" y="19440"/>
                  </a:moveTo>
                  <a:cubicBezTo>
                    <a:pt x="7045" y="19440"/>
                    <a:pt x="3998" y="17796"/>
                    <a:pt x="3998" y="15769"/>
                  </a:cubicBezTo>
                  <a:cubicBezTo>
                    <a:pt x="3998" y="14090"/>
                    <a:pt x="6086" y="12679"/>
                    <a:pt x="8933" y="12239"/>
                  </a:cubicBezTo>
                  <a:lnTo>
                    <a:pt x="8933" y="4320"/>
                  </a:lnTo>
                  <a:lnTo>
                    <a:pt x="12934" y="4320"/>
                  </a:lnTo>
                  <a:lnTo>
                    <a:pt x="12934" y="12283"/>
                  </a:lnTo>
                  <a:cubicBezTo>
                    <a:pt x="15644" y="12767"/>
                    <a:pt x="17602" y="14143"/>
                    <a:pt x="17602" y="15769"/>
                  </a:cubicBezTo>
                  <a:cubicBezTo>
                    <a:pt x="17602" y="17796"/>
                    <a:pt x="14555" y="19440"/>
                    <a:pt x="10800" y="19440"/>
                  </a:cubicBezTo>
                  <a:close/>
                  <a:moveTo>
                    <a:pt x="16000" y="10656"/>
                  </a:moveTo>
                  <a:lnTo>
                    <a:pt x="16000" y="1079"/>
                  </a:lnTo>
                  <a:cubicBezTo>
                    <a:pt x="16000" y="484"/>
                    <a:pt x="15107" y="0"/>
                    <a:pt x="14001" y="0"/>
                  </a:cubicBezTo>
                  <a:lnTo>
                    <a:pt x="7199" y="0"/>
                  </a:lnTo>
                  <a:cubicBezTo>
                    <a:pt x="6094" y="0"/>
                    <a:pt x="5600" y="484"/>
                    <a:pt x="5600" y="1079"/>
                  </a:cubicBezTo>
                  <a:lnTo>
                    <a:pt x="5600" y="10656"/>
                  </a:lnTo>
                  <a:cubicBezTo>
                    <a:pt x="2262" y="11649"/>
                    <a:pt x="0" y="13566"/>
                    <a:pt x="0" y="15769"/>
                  </a:cubicBezTo>
                  <a:cubicBezTo>
                    <a:pt x="0" y="18989"/>
                    <a:pt x="4836" y="21600"/>
                    <a:pt x="10800" y="21600"/>
                  </a:cubicBezTo>
                  <a:cubicBezTo>
                    <a:pt x="16766" y="21600"/>
                    <a:pt x="21600" y="18989"/>
                    <a:pt x="21600" y="15769"/>
                  </a:cubicBezTo>
                  <a:cubicBezTo>
                    <a:pt x="21600" y="13566"/>
                    <a:pt x="19338" y="11649"/>
                    <a:pt x="16000" y="10656"/>
                  </a:cubicBezTo>
                  <a:close/>
                </a:path>
              </a:pathLst>
            </a:custGeom>
            <a:grpFill/>
            <a:ln w="12700">
              <a:miter lim="400000"/>
            </a:ln>
          </p:spPr>
          <p:txBody>
            <a:bodyPr lIns="0" tIns="0" rIns="0" bIns="0" anchor="ctr"/>
            <a:lstStyle/>
            <a:p>
              <a:pPr lvl="0"/>
              <a:endParaRPr sz="1733"/>
            </a:p>
          </p:txBody>
        </p:sp>
        <p:sp>
          <p:nvSpPr>
            <p:cNvPr id="113" name="Shape 4085"/>
            <p:cNvSpPr/>
            <p:nvPr/>
          </p:nvSpPr>
          <p:spPr>
            <a:xfrm>
              <a:off x="5244597" y="3301198"/>
              <a:ext cx="213576" cy="98256"/>
            </a:xfrm>
            <a:custGeom>
              <a:avLst/>
              <a:gdLst/>
              <a:ahLst/>
              <a:cxnLst>
                <a:cxn ang="0">
                  <a:pos x="wd2" y="hd2"/>
                </a:cxn>
                <a:cxn ang="5400000">
                  <a:pos x="wd2" y="hd2"/>
                </a:cxn>
                <a:cxn ang="10800000">
                  <a:pos x="wd2" y="hd2"/>
                </a:cxn>
                <a:cxn ang="16200000">
                  <a:pos x="wd2" y="hd2"/>
                </a:cxn>
              </a:cxnLst>
              <a:rect l="0" t="0" r="r" b="b"/>
              <a:pathLst>
                <a:path w="21600" h="21600" extrusionOk="0">
                  <a:moveTo>
                    <a:pt x="16632" y="16905"/>
                  </a:moveTo>
                  <a:cubicBezTo>
                    <a:pt x="15082" y="16905"/>
                    <a:pt x="13824" y="14171"/>
                    <a:pt x="13824" y="10801"/>
                  </a:cubicBezTo>
                  <a:cubicBezTo>
                    <a:pt x="13824" y="7429"/>
                    <a:pt x="15082" y="4695"/>
                    <a:pt x="16632" y="4695"/>
                  </a:cubicBezTo>
                  <a:cubicBezTo>
                    <a:pt x="18184" y="4695"/>
                    <a:pt x="19440" y="7429"/>
                    <a:pt x="19440" y="10801"/>
                  </a:cubicBezTo>
                  <a:cubicBezTo>
                    <a:pt x="19440" y="14171"/>
                    <a:pt x="18184" y="16905"/>
                    <a:pt x="16632" y="16905"/>
                  </a:cubicBezTo>
                  <a:close/>
                  <a:moveTo>
                    <a:pt x="2160" y="10801"/>
                  </a:moveTo>
                  <a:cubicBezTo>
                    <a:pt x="2160" y="7429"/>
                    <a:pt x="3418" y="4695"/>
                    <a:pt x="4968" y="4695"/>
                  </a:cubicBezTo>
                  <a:cubicBezTo>
                    <a:pt x="6519" y="4695"/>
                    <a:pt x="7777" y="7429"/>
                    <a:pt x="7777" y="10801"/>
                  </a:cubicBezTo>
                  <a:cubicBezTo>
                    <a:pt x="7777" y="14171"/>
                    <a:pt x="6519" y="16905"/>
                    <a:pt x="4968" y="16905"/>
                  </a:cubicBezTo>
                  <a:cubicBezTo>
                    <a:pt x="3418" y="16905"/>
                    <a:pt x="2160" y="14171"/>
                    <a:pt x="2160" y="10801"/>
                  </a:cubicBezTo>
                  <a:close/>
                  <a:moveTo>
                    <a:pt x="16632" y="0"/>
                  </a:moveTo>
                  <a:cubicBezTo>
                    <a:pt x="13889" y="0"/>
                    <a:pt x="11664" y="4837"/>
                    <a:pt x="11664" y="10801"/>
                  </a:cubicBezTo>
                  <a:cubicBezTo>
                    <a:pt x="11664" y="13066"/>
                    <a:pt x="11987" y="15166"/>
                    <a:pt x="12534" y="16905"/>
                  </a:cubicBezTo>
                  <a:lnTo>
                    <a:pt x="9067" y="16905"/>
                  </a:lnTo>
                  <a:cubicBezTo>
                    <a:pt x="9615" y="15166"/>
                    <a:pt x="9936" y="13066"/>
                    <a:pt x="9936" y="10801"/>
                  </a:cubicBezTo>
                  <a:cubicBezTo>
                    <a:pt x="9936" y="4837"/>
                    <a:pt x="7712" y="0"/>
                    <a:pt x="4968" y="0"/>
                  </a:cubicBezTo>
                  <a:cubicBezTo>
                    <a:pt x="2225" y="0"/>
                    <a:pt x="0" y="4837"/>
                    <a:pt x="0" y="10801"/>
                  </a:cubicBezTo>
                  <a:cubicBezTo>
                    <a:pt x="0" y="16763"/>
                    <a:pt x="2225" y="21600"/>
                    <a:pt x="4968" y="21600"/>
                  </a:cubicBezTo>
                  <a:lnTo>
                    <a:pt x="16632" y="21600"/>
                  </a:lnTo>
                  <a:cubicBezTo>
                    <a:pt x="19376" y="21600"/>
                    <a:pt x="21600" y="16763"/>
                    <a:pt x="21600" y="10801"/>
                  </a:cubicBezTo>
                  <a:cubicBezTo>
                    <a:pt x="21600" y="4837"/>
                    <a:pt x="19376" y="0"/>
                    <a:pt x="16632" y="0"/>
                  </a:cubicBezTo>
                  <a:close/>
                </a:path>
              </a:pathLst>
            </a:custGeom>
            <a:grpFill/>
            <a:ln w="12700">
              <a:miter lim="400000"/>
            </a:ln>
          </p:spPr>
          <p:txBody>
            <a:bodyPr lIns="0" tIns="0" rIns="0" bIns="0" anchor="ctr"/>
            <a:lstStyle/>
            <a:p>
              <a:pPr lvl="0"/>
              <a:endParaRPr sz="1733"/>
            </a:p>
          </p:txBody>
        </p:sp>
        <p:sp>
          <p:nvSpPr>
            <p:cNvPr id="114" name="Shape 4086"/>
            <p:cNvSpPr/>
            <p:nvPr/>
          </p:nvSpPr>
          <p:spPr>
            <a:xfrm>
              <a:off x="7855092" y="3793739"/>
              <a:ext cx="166654" cy="166666"/>
            </a:xfrm>
            <a:custGeom>
              <a:avLst/>
              <a:gdLst/>
              <a:ahLst/>
              <a:cxnLst>
                <a:cxn ang="0">
                  <a:pos x="wd2" y="hd2"/>
                </a:cxn>
                <a:cxn ang="5400000">
                  <a:pos x="wd2" y="hd2"/>
                </a:cxn>
                <a:cxn ang="10800000">
                  <a:pos x="wd2" y="hd2"/>
                </a:cxn>
                <a:cxn ang="16200000">
                  <a:pos x="wd2" y="hd2"/>
                </a:cxn>
              </a:cxnLst>
              <a:rect l="0" t="0" r="r" b="b"/>
              <a:pathLst>
                <a:path w="21600" h="21600" extrusionOk="0">
                  <a:moveTo>
                    <a:pt x="17293" y="9486"/>
                  </a:moveTo>
                  <a:lnTo>
                    <a:pt x="17293" y="12114"/>
                  </a:lnTo>
                  <a:lnTo>
                    <a:pt x="4307" y="12114"/>
                  </a:lnTo>
                  <a:lnTo>
                    <a:pt x="4307" y="9486"/>
                  </a:lnTo>
                  <a:cubicBezTo>
                    <a:pt x="4307" y="9486"/>
                    <a:pt x="17293" y="9486"/>
                    <a:pt x="17293" y="9486"/>
                  </a:cubicBezTo>
                  <a:close/>
                  <a:moveTo>
                    <a:pt x="10801" y="0"/>
                  </a:moveTo>
                  <a:cubicBezTo>
                    <a:pt x="4835" y="0"/>
                    <a:pt x="0" y="4836"/>
                    <a:pt x="0" y="10800"/>
                  </a:cubicBezTo>
                  <a:cubicBezTo>
                    <a:pt x="0" y="16765"/>
                    <a:pt x="4835" y="21600"/>
                    <a:pt x="10801" y="21600"/>
                  </a:cubicBezTo>
                  <a:cubicBezTo>
                    <a:pt x="16765" y="21600"/>
                    <a:pt x="21600" y="16765"/>
                    <a:pt x="21600" y="10800"/>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115" name="Shape 4087"/>
            <p:cNvSpPr/>
            <p:nvPr/>
          </p:nvSpPr>
          <p:spPr>
            <a:xfrm>
              <a:off x="3705760" y="3793593"/>
              <a:ext cx="161918" cy="169852"/>
            </a:xfrm>
            <a:custGeom>
              <a:avLst/>
              <a:gdLst/>
              <a:ahLst/>
              <a:cxnLst>
                <a:cxn ang="0">
                  <a:pos x="wd2" y="hd2"/>
                </a:cxn>
                <a:cxn ang="5400000">
                  <a:pos x="wd2" y="hd2"/>
                </a:cxn>
                <a:cxn ang="10800000">
                  <a:pos x="wd2" y="hd2"/>
                </a:cxn>
                <a:cxn ang="16200000">
                  <a:pos x="wd2" y="hd2"/>
                </a:cxn>
              </a:cxnLst>
              <a:rect l="0" t="0" r="r" b="b"/>
              <a:pathLst>
                <a:path w="21005" h="21302" extrusionOk="0">
                  <a:moveTo>
                    <a:pt x="7820" y="21302"/>
                  </a:moveTo>
                  <a:cubicBezTo>
                    <a:pt x="7134" y="21302"/>
                    <a:pt x="6486" y="20992"/>
                    <a:pt x="6071" y="20461"/>
                  </a:cubicBezTo>
                  <a:lnTo>
                    <a:pt x="446" y="13281"/>
                  </a:lnTo>
                  <a:cubicBezTo>
                    <a:pt x="-286" y="12346"/>
                    <a:pt x="-96" y="11016"/>
                    <a:pt x="870" y="10309"/>
                  </a:cubicBezTo>
                  <a:cubicBezTo>
                    <a:pt x="1839" y="9601"/>
                    <a:pt x="3213" y="9787"/>
                    <a:pt x="3944" y="10719"/>
                  </a:cubicBezTo>
                  <a:lnTo>
                    <a:pt x="7644" y="15443"/>
                  </a:lnTo>
                  <a:lnTo>
                    <a:pt x="16947" y="999"/>
                  </a:lnTo>
                  <a:cubicBezTo>
                    <a:pt x="17588" y="6"/>
                    <a:pt x="18941" y="-298"/>
                    <a:pt x="19970" y="321"/>
                  </a:cubicBezTo>
                  <a:cubicBezTo>
                    <a:pt x="20999" y="939"/>
                    <a:pt x="21314" y="2249"/>
                    <a:pt x="20673" y="3242"/>
                  </a:cubicBezTo>
                  <a:lnTo>
                    <a:pt x="9683" y="20302"/>
                  </a:lnTo>
                  <a:cubicBezTo>
                    <a:pt x="9300" y="20895"/>
                    <a:pt x="8641" y="21269"/>
                    <a:pt x="7920" y="21300"/>
                  </a:cubicBezTo>
                  <a:cubicBezTo>
                    <a:pt x="7886" y="21302"/>
                    <a:pt x="7852" y="21302"/>
                    <a:pt x="7820" y="21302"/>
                  </a:cubicBezTo>
                  <a:close/>
                </a:path>
              </a:pathLst>
            </a:custGeom>
            <a:grpFill/>
            <a:ln w="12700">
              <a:miter lim="400000"/>
            </a:ln>
          </p:spPr>
          <p:txBody>
            <a:bodyPr lIns="0" tIns="0" rIns="0" bIns="0" anchor="ctr"/>
            <a:lstStyle/>
            <a:p>
              <a:pPr lvl="0"/>
              <a:endParaRPr sz="1733"/>
            </a:p>
          </p:txBody>
        </p:sp>
        <p:sp>
          <p:nvSpPr>
            <p:cNvPr id="116" name="Shape 4088"/>
            <p:cNvSpPr/>
            <p:nvPr/>
          </p:nvSpPr>
          <p:spPr>
            <a:xfrm>
              <a:off x="1642471" y="3791353"/>
              <a:ext cx="143573" cy="174332"/>
            </a:xfrm>
            <a:custGeom>
              <a:avLst/>
              <a:gdLst/>
              <a:ahLst/>
              <a:cxnLst>
                <a:cxn ang="0">
                  <a:pos x="wd2" y="hd2"/>
                </a:cxn>
                <a:cxn ang="5400000">
                  <a:pos x="wd2" y="hd2"/>
                </a:cxn>
                <a:cxn ang="10800000">
                  <a:pos x="wd2" y="hd2"/>
                </a:cxn>
                <a:cxn ang="16200000">
                  <a:pos x="wd2" y="hd2"/>
                </a:cxn>
              </a:cxnLst>
              <a:rect l="0" t="0" r="r" b="b"/>
              <a:pathLst>
                <a:path w="21600" h="21600" extrusionOk="0">
                  <a:moveTo>
                    <a:pt x="7715" y="5337"/>
                  </a:moveTo>
                  <a:cubicBezTo>
                    <a:pt x="7715" y="3501"/>
                    <a:pt x="8945" y="2541"/>
                    <a:pt x="10801" y="2541"/>
                  </a:cubicBezTo>
                  <a:cubicBezTo>
                    <a:pt x="12655" y="2541"/>
                    <a:pt x="13887" y="3501"/>
                    <a:pt x="13887" y="5337"/>
                  </a:cubicBezTo>
                  <a:lnTo>
                    <a:pt x="13887" y="7624"/>
                  </a:lnTo>
                  <a:lnTo>
                    <a:pt x="7715" y="7624"/>
                  </a:lnTo>
                  <a:cubicBezTo>
                    <a:pt x="7715" y="7624"/>
                    <a:pt x="7715" y="5337"/>
                    <a:pt x="7715" y="5337"/>
                  </a:cubicBezTo>
                  <a:close/>
                  <a:moveTo>
                    <a:pt x="19748" y="7624"/>
                  </a:moveTo>
                  <a:lnTo>
                    <a:pt x="16972" y="7624"/>
                  </a:lnTo>
                  <a:lnTo>
                    <a:pt x="16972" y="5844"/>
                  </a:lnTo>
                  <a:cubicBezTo>
                    <a:pt x="16972" y="2163"/>
                    <a:pt x="14912" y="0"/>
                    <a:pt x="10801" y="0"/>
                  </a:cubicBezTo>
                  <a:cubicBezTo>
                    <a:pt x="6688" y="0"/>
                    <a:pt x="4630" y="2163"/>
                    <a:pt x="4630" y="5844"/>
                  </a:cubicBezTo>
                  <a:lnTo>
                    <a:pt x="4630" y="7624"/>
                  </a:lnTo>
                  <a:lnTo>
                    <a:pt x="1544" y="7624"/>
                  </a:lnTo>
                  <a:cubicBezTo>
                    <a:pt x="691" y="7624"/>
                    <a:pt x="0" y="8447"/>
                    <a:pt x="0" y="9148"/>
                  </a:cubicBezTo>
                  <a:lnTo>
                    <a:pt x="0" y="19059"/>
                  </a:lnTo>
                  <a:cubicBezTo>
                    <a:pt x="0" y="19758"/>
                    <a:pt x="661" y="20505"/>
                    <a:pt x="1469" y="20719"/>
                  </a:cubicBezTo>
                  <a:lnTo>
                    <a:pt x="3314" y="21210"/>
                  </a:lnTo>
                  <a:cubicBezTo>
                    <a:pt x="4122" y="21424"/>
                    <a:pt x="5478" y="21600"/>
                    <a:pt x="6326" y="21600"/>
                  </a:cubicBezTo>
                  <a:lnTo>
                    <a:pt x="15274" y="21600"/>
                  </a:lnTo>
                  <a:cubicBezTo>
                    <a:pt x="16123" y="21600"/>
                    <a:pt x="17478" y="21424"/>
                    <a:pt x="18286" y="21210"/>
                  </a:cubicBezTo>
                  <a:lnTo>
                    <a:pt x="20132" y="20719"/>
                  </a:lnTo>
                  <a:cubicBezTo>
                    <a:pt x="20939" y="20505"/>
                    <a:pt x="21600" y="19758"/>
                    <a:pt x="21600" y="19059"/>
                  </a:cubicBezTo>
                  <a:lnTo>
                    <a:pt x="21600" y="9148"/>
                  </a:lnTo>
                  <a:cubicBezTo>
                    <a:pt x="21600" y="8447"/>
                    <a:pt x="20601" y="7624"/>
                    <a:pt x="19748" y="7624"/>
                  </a:cubicBezTo>
                  <a:close/>
                </a:path>
              </a:pathLst>
            </a:custGeom>
            <a:grpFill/>
            <a:ln w="12700">
              <a:miter lim="400000"/>
            </a:ln>
          </p:spPr>
          <p:txBody>
            <a:bodyPr lIns="0" tIns="0" rIns="0" bIns="0" anchor="ctr"/>
            <a:lstStyle/>
            <a:p>
              <a:pPr lvl="0"/>
              <a:endParaRPr sz="1733"/>
            </a:p>
          </p:txBody>
        </p:sp>
        <p:sp>
          <p:nvSpPr>
            <p:cNvPr id="117" name="Shape 4089"/>
            <p:cNvSpPr/>
            <p:nvPr/>
          </p:nvSpPr>
          <p:spPr>
            <a:xfrm>
              <a:off x="4239643" y="3796786"/>
              <a:ext cx="145127" cy="160573"/>
            </a:xfrm>
            <a:custGeom>
              <a:avLst/>
              <a:gdLst/>
              <a:ahLst/>
              <a:cxnLst>
                <a:cxn ang="0">
                  <a:pos x="wd2" y="hd2"/>
                </a:cxn>
                <a:cxn ang="5400000">
                  <a:pos x="wd2" y="hd2"/>
                </a:cxn>
                <a:cxn ang="10800000">
                  <a:pos x="wd2" y="hd2"/>
                </a:cxn>
                <a:cxn ang="16200000">
                  <a:pos x="wd2" y="hd2"/>
                </a:cxn>
              </a:cxnLst>
              <a:rect l="0" t="0" r="r" b="b"/>
              <a:pathLst>
                <a:path w="21075" h="21124" extrusionOk="0">
                  <a:moveTo>
                    <a:pt x="20287" y="16962"/>
                  </a:moveTo>
                  <a:lnTo>
                    <a:pt x="14105" y="10562"/>
                  </a:lnTo>
                  <a:lnTo>
                    <a:pt x="20287" y="4162"/>
                  </a:lnTo>
                  <a:cubicBezTo>
                    <a:pt x="21337" y="3210"/>
                    <a:pt x="21337" y="1667"/>
                    <a:pt x="20287" y="713"/>
                  </a:cubicBezTo>
                  <a:cubicBezTo>
                    <a:pt x="19234" y="-238"/>
                    <a:pt x="17530" y="-238"/>
                    <a:pt x="16480" y="716"/>
                  </a:cubicBezTo>
                  <a:lnTo>
                    <a:pt x="10536" y="6869"/>
                  </a:lnTo>
                  <a:lnTo>
                    <a:pt x="4591" y="716"/>
                  </a:lnTo>
                  <a:cubicBezTo>
                    <a:pt x="3541" y="-238"/>
                    <a:pt x="1837" y="-238"/>
                    <a:pt x="787" y="713"/>
                  </a:cubicBezTo>
                  <a:cubicBezTo>
                    <a:pt x="-263" y="1667"/>
                    <a:pt x="-263" y="3210"/>
                    <a:pt x="787" y="4162"/>
                  </a:cubicBezTo>
                  <a:lnTo>
                    <a:pt x="6969" y="10562"/>
                  </a:lnTo>
                  <a:lnTo>
                    <a:pt x="787" y="16962"/>
                  </a:lnTo>
                  <a:cubicBezTo>
                    <a:pt x="-263" y="17914"/>
                    <a:pt x="-263" y="19457"/>
                    <a:pt x="787" y="20411"/>
                  </a:cubicBezTo>
                  <a:cubicBezTo>
                    <a:pt x="1837" y="21362"/>
                    <a:pt x="3541" y="21362"/>
                    <a:pt x="4591" y="20411"/>
                  </a:cubicBezTo>
                  <a:lnTo>
                    <a:pt x="10536" y="14255"/>
                  </a:lnTo>
                  <a:lnTo>
                    <a:pt x="16480" y="20411"/>
                  </a:lnTo>
                  <a:cubicBezTo>
                    <a:pt x="17533" y="21362"/>
                    <a:pt x="19234" y="21362"/>
                    <a:pt x="20287" y="20411"/>
                  </a:cubicBezTo>
                  <a:cubicBezTo>
                    <a:pt x="21337" y="19457"/>
                    <a:pt x="21337" y="17914"/>
                    <a:pt x="20287" y="16962"/>
                  </a:cubicBezTo>
                  <a:close/>
                </a:path>
              </a:pathLst>
            </a:custGeom>
            <a:grpFill/>
            <a:ln w="12700">
              <a:miter lim="400000"/>
            </a:ln>
          </p:spPr>
          <p:txBody>
            <a:bodyPr lIns="0" tIns="0" rIns="0" bIns="0" anchor="ctr"/>
            <a:lstStyle/>
            <a:p>
              <a:pPr lvl="0"/>
              <a:endParaRPr sz="1733"/>
            </a:p>
          </p:txBody>
        </p:sp>
        <p:sp>
          <p:nvSpPr>
            <p:cNvPr id="118" name="Shape 4090"/>
            <p:cNvSpPr/>
            <p:nvPr/>
          </p:nvSpPr>
          <p:spPr>
            <a:xfrm>
              <a:off x="2161322" y="3785279"/>
              <a:ext cx="145050" cy="186481"/>
            </a:xfrm>
            <a:custGeom>
              <a:avLst/>
              <a:gdLst/>
              <a:ahLst/>
              <a:cxnLst>
                <a:cxn ang="0">
                  <a:pos x="wd2" y="hd2"/>
                </a:cxn>
                <a:cxn ang="5400000">
                  <a:pos x="wd2" y="hd2"/>
                </a:cxn>
                <a:cxn ang="10800000">
                  <a:pos x="wd2" y="hd2"/>
                </a:cxn>
                <a:cxn ang="16200000">
                  <a:pos x="wd2" y="hd2"/>
                </a:cxn>
              </a:cxnLst>
              <a:rect l="0" t="0" r="r" b="b"/>
              <a:pathLst>
                <a:path w="21600" h="21600" extrusionOk="0">
                  <a:moveTo>
                    <a:pt x="19748" y="8400"/>
                  </a:moveTo>
                  <a:lnTo>
                    <a:pt x="16971" y="8400"/>
                  </a:lnTo>
                  <a:lnTo>
                    <a:pt x="16971" y="5520"/>
                  </a:lnTo>
                  <a:cubicBezTo>
                    <a:pt x="16971" y="2043"/>
                    <a:pt x="14912" y="0"/>
                    <a:pt x="10799" y="0"/>
                  </a:cubicBezTo>
                  <a:cubicBezTo>
                    <a:pt x="6688" y="0"/>
                    <a:pt x="4628" y="2043"/>
                    <a:pt x="4628" y="5520"/>
                  </a:cubicBezTo>
                  <a:lnTo>
                    <a:pt x="4628" y="6000"/>
                  </a:lnTo>
                  <a:lnTo>
                    <a:pt x="7713" y="6000"/>
                  </a:lnTo>
                  <a:lnTo>
                    <a:pt x="7713" y="5040"/>
                  </a:lnTo>
                  <a:cubicBezTo>
                    <a:pt x="7713" y="3306"/>
                    <a:pt x="8943" y="2400"/>
                    <a:pt x="10799" y="2400"/>
                  </a:cubicBezTo>
                  <a:cubicBezTo>
                    <a:pt x="12655" y="2400"/>
                    <a:pt x="13885" y="3306"/>
                    <a:pt x="13885" y="5040"/>
                  </a:cubicBezTo>
                  <a:lnTo>
                    <a:pt x="13885" y="8400"/>
                  </a:lnTo>
                  <a:lnTo>
                    <a:pt x="1542" y="8400"/>
                  </a:lnTo>
                  <a:cubicBezTo>
                    <a:pt x="691" y="8400"/>
                    <a:pt x="0" y="9177"/>
                    <a:pt x="0" y="9841"/>
                  </a:cubicBezTo>
                  <a:lnTo>
                    <a:pt x="0" y="19200"/>
                  </a:lnTo>
                  <a:cubicBezTo>
                    <a:pt x="0" y="19860"/>
                    <a:pt x="661" y="20565"/>
                    <a:pt x="1468" y="20769"/>
                  </a:cubicBezTo>
                  <a:lnTo>
                    <a:pt x="3314" y="21232"/>
                  </a:lnTo>
                  <a:cubicBezTo>
                    <a:pt x="4122" y="21435"/>
                    <a:pt x="5477" y="21600"/>
                    <a:pt x="6326" y="21600"/>
                  </a:cubicBezTo>
                  <a:lnTo>
                    <a:pt x="15274" y="21600"/>
                  </a:lnTo>
                  <a:cubicBezTo>
                    <a:pt x="16122" y="21600"/>
                    <a:pt x="17478" y="21435"/>
                    <a:pt x="18284" y="21232"/>
                  </a:cubicBezTo>
                  <a:lnTo>
                    <a:pt x="20131" y="20769"/>
                  </a:lnTo>
                  <a:cubicBezTo>
                    <a:pt x="20939" y="20565"/>
                    <a:pt x="21600" y="19860"/>
                    <a:pt x="21600" y="19200"/>
                  </a:cubicBezTo>
                  <a:lnTo>
                    <a:pt x="21600" y="9841"/>
                  </a:lnTo>
                  <a:cubicBezTo>
                    <a:pt x="21600" y="9177"/>
                    <a:pt x="20601" y="8400"/>
                    <a:pt x="19748" y="8400"/>
                  </a:cubicBezTo>
                  <a:close/>
                </a:path>
              </a:pathLst>
            </a:custGeom>
            <a:grpFill/>
            <a:ln w="12700">
              <a:miter lim="400000"/>
            </a:ln>
          </p:spPr>
          <p:txBody>
            <a:bodyPr lIns="0" tIns="0" rIns="0" bIns="0" anchor="ctr"/>
            <a:lstStyle/>
            <a:p>
              <a:pPr lvl="0"/>
              <a:endParaRPr sz="1733"/>
            </a:p>
          </p:txBody>
        </p:sp>
        <p:sp>
          <p:nvSpPr>
            <p:cNvPr id="119" name="Shape 4091"/>
            <p:cNvSpPr/>
            <p:nvPr/>
          </p:nvSpPr>
          <p:spPr>
            <a:xfrm>
              <a:off x="3185969" y="3794552"/>
              <a:ext cx="167934" cy="167934"/>
            </a:xfrm>
            <a:custGeom>
              <a:avLst/>
              <a:gdLst/>
              <a:ahLst/>
              <a:cxnLst>
                <a:cxn ang="0">
                  <a:pos x="wd2" y="hd2"/>
                </a:cxn>
                <a:cxn ang="5400000">
                  <a:pos x="wd2" y="hd2"/>
                </a:cxn>
                <a:cxn ang="10800000">
                  <a:pos x="wd2" y="hd2"/>
                </a:cxn>
                <a:cxn ang="16200000">
                  <a:pos x="wd2" y="hd2"/>
                </a:cxn>
              </a:cxnLst>
              <a:rect l="0" t="0" r="r" b="b"/>
              <a:pathLst>
                <a:path w="21600" h="21600" extrusionOk="0">
                  <a:moveTo>
                    <a:pt x="10800" y="16080"/>
                  </a:moveTo>
                  <a:lnTo>
                    <a:pt x="15600" y="11400"/>
                  </a:lnTo>
                  <a:lnTo>
                    <a:pt x="10800" y="6719"/>
                  </a:lnTo>
                  <a:lnTo>
                    <a:pt x="10800" y="9601"/>
                  </a:lnTo>
                  <a:lnTo>
                    <a:pt x="0" y="9601"/>
                  </a:lnTo>
                  <a:lnTo>
                    <a:pt x="0" y="13200"/>
                  </a:lnTo>
                  <a:lnTo>
                    <a:pt x="10800" y="13200"/>
                  </a:lnTo>
                  <a:cubicBezTo>
                    <a:pt x="10800" y="13200"/>
                    <a:pt x="10800" y="16080"/>
                    <a:pt x="10800" y="16080"/>
                  </a:cubicBezTo>
                  <a:close/>
                  <a:moveTo>
                    <a:pt x="19200" y="0"/>
                  </a:moveTo>
                  <a:lnTo>
                    <a:pt x="8400" y="0"/>
                  </a:lnTo>
                  <a:cubicBezTo>
                    <a:pt x="7081" y="0"/>
                    <a:pt x="6024" y="1079"/>
                    <a:pt x="6024" y="2400"/>
                  </a:cubicBezTo>
                  <a:lnTo>
                    <a:pt x="6024" y="6000"/>
                  </a:lnTo>
                  <a:lnTo>
                    <a:pt x="8400" y="6000"/>
                  </a:lnTo>
                  <a:lnTo>
                    <a:pt x="8400" y="2400"/>
                  </a:lnTo>
                  <a:lnTo>
                    <a:pt x="19200" y="2400"/>
                  </a:lnTo>
                  <a:lnTo>
                    <a:pt x="19200" y="19200"/>
                  </a:lnTo>
                  <a:lnTo>
                    <a:pt x="8400" y="19200"/>
                  </a:lnTo>
                  <a:lnTo>
                    <a:pt x="8400" y="16800"/>
                  </a:lnTo>
                  <a:lnTo>
                    <a:pt x="6024" y="16800"/>
                  </a:lnTo>
                  <a:lnTo>
                    <a:pt x="6024" y="19200"/>
                  </a:lnTo>
                  <a:cubicBezTo>
                    <a:pt x="6024" y="20521"/>
                    <a:pt x="7081" y="21600"/>
                    <a:pt x="8400" y="21600"/>
                  </a:cubicBezTo>
                  <a:lnTo>
                    <a:pt x="19200" y="21600"/>
                  </a:lnTo>
                  <a:cubicBezTo>
                    <a:pt x="20521" y="21600"/>
                    <a:pt x="21600" y="20521"/>
                    <a:pt x="21600" y="19200"/>
                  </a:cubicBezTo>
                  <a:lnTo>
                    <a:pt x="21600" y="2400"/>
                  </a:lnTo>
                  <a:cubicBezTo>
                    <a:pt x="21600" y="1079"/>
                    <a:pt x="20521" y="0"/>
                    <a:pt x="19200" y="0"/>
                  </a:cubicBezTo>
                  <a:close/>
                </a:path>
              </a:pathLst>
            </a:custGeom>
            <a:grpFill/>
            <a:ln w="12700">
              <a:miter lim="400000"/>
            </a:ln>
          </p:spPr>
          <p:txBody>
            <a:bodyPr lIns="0" tIns="0" rIns="0" bIns="0" anchor="ctr"/>
            <a:lstStyle/>
            <a:p>
              <a:pPr lvl="0"/>
              <a:endParaRPr sz="1733"/>
            </a:p>
          </p:txBody>
        </p:sp>
        <p:sp>
          <p:nvSpPr>
            <p:cNvPr id="120" name="Shape 4092"/>
            <p:cNvSpPr/>
            <p:nvPr/>
          </p:nvSpPr>
          <p:spPr>
            <a:xfrm>
              <a:off x="2669464" y="3794552"/>
              <a:ext cx="167945" cy="167934"/>
            </a:xfrm>
            <a:custGeom>
              <a:avLst/>
              <a:gdLst/>
              <a:ahLst/>
              <a:cxnLst>
                <a:cxn ang="0">
                  <a:pos x="wd2" y="hd2"/>
                </a:cxn>
                <a:cxn ang="5400000">
                  <a:pos x="wd2" y="hd2"/>
                </a:cxn>
                <a:cxn ang="10800000">
                  <a:pos x="wd2" y="hd2"/>
                </a:cxn>
                <a:cxn ang="16200000">
                  <a:pos x="wd2" y="hd2"/>
                </a:cxn>
              </a:cxnLst>
              <a:rect l="0" t="0" r="r" b="b"/>
              <a:pathLst>
                <a:path w="21600" h="21600" extrusionOk="0">
                  <a:moveTo>
                    <a:pt x="21600" y="11400"/>
                  </a:moveTo>
                  <a:lnTo>
                    <a:pt x="16823" y="6719"/>
                  </a:lnTo>
                  <a:lnTo>
                    <a:pt x="16823" y="9601"/>
                  </a:lnTo>
                  <a:lnTo>
                    <a:pt x="6024" y="9601"/>
                  </a:lnTo>
                  <a:lnTo>
                    <a:pt x="6024" y="13200"/>
                  </a:lnTo>
                  <a:lnTo>
                    <a:pt x="16823" y="13200"/>
                  </a:lnTo>
                  <a:lnTo>
                    <a:pt x="16823" y="16080"/>
                  </a:lnTo>
                  <a:cubicBezTo>
                    <a:pt x="16823" y="16080"/>
                    <a:pt x="21600" y="11400"/>
                    <a:pt x="21600" y="11400"/>
                  </a:cubicBezTo>
                  <a:close/>
                  <a:moveTo>
                    <a:pt x="12025" y="19200"/>
                  </a:moveTo>
                  <a:lnTo>
                    <a:pt x="2377" y="19200"/>
                  </a:lnTo>
                  <a:lnTo>
                    <a:pt x="2377" y="2400"/>
                  </a:lnTo>
                  <a:lnTo>
                    <a:pt x="12025" y="2400"/>
                  </a:lnTo>
                  <a:lnTo>
                    <a:pt x="12025" y="6000"/>
                  </a:lnTo>
                  <a:lnTo>
                    <a:pt x="14400" y="6000"/>
                  </a:lnTo>
                  <a:lnTo>
                    <a:pt x="14400" y="2400"/>
                  </a:lnTo>
                  <a:cubicBezTo>
                    <a:pt x="14400" y="1079"/>
                    <a:pt x="13321" y="0"/>
                    <a:pt x="12000" y="0"/>
                  </a:cubicBezTo>
                  <a:lnTo>
                    <a:pt x="2400" y="0"/>
                  </a:lnTo>
                  <a:cubicBezTo>
                    <a:pt x="1081" y="0"/>
                    <a:pt x="0" y="1079"/>
                    <a:pt x="0" y="2400"/>
                  </a:cubicBezTo>
                  <a:lnTo>
                    <a:pt x="0" y="19200"/>
                  </a:lnTo>
                  <a:cubicBezTo>
                    <a:pt x="0" y="20521"/>
                    <a:pt x="1081" y="21600"/>
                    <a:pt x="2400" y="21600"/>
                  </a:cubicBezTo>
                  <a:lnTo>
                    <a:pt x="12000" y="21600"/>
                  </a:lnTo>
                  <a:cubicBezTo>
                    <a:pt x="13321" y="21600"/>
                    <a:pt x="14400" y="20521"/>
                    <a:pt x="14400" y="19200"/>
                  </a:cubicBezTo>
                  <a:lnTo>
                    <a:pt x="14400" y="16800"/>
                  </a:lnTo>
                  <a:lnTo>
                    <a:pt x="12025" y="16800"/>
                  </a:lnTo>
                  <a:cubicBezTo>
                    <a:pt x="12025" y="16800"/>
                    <a:pt x="12025" y="19200"/>
                    <a:pt x="12025" y="19200"/>
                  </a:cubicBezTo>
                  <a:close/>
                </a:path>
              </a:pathLst>
            </a:custGeom>
            <a:grpFill/>
            <a:ln w="12700">
              <a:miter lim="400000"/>
            </a:ln>
          </p:spPr>
          <p:txBody>
            <a:bodyPr lIns="0" tIns="0" rIns="0" bIns="0" anchor="ctr"/>
            <a:lstStyle/>
            <a:p>
              <a:pPr lvl="0"/>
              <a:endParaRPr sz="1733"/>
            </a:p>
          </p:txBody>
        </p:sp>
        <p:sp>
          <p:nvSpPr>
            <p:cNvPr id="121" name="Shape 4093"/>
            <p:cNvSpPr/>
            <p:nvPr/>
          </p:nvSpPr>
          <p:spPr>
            <a:xfrm>
              <a:off x="6829068" y="3795987"/>
              <a:ext cx="162172" cy="162172"/>
            </a:xfrm>
            <a:custGeom>
              <a:avLst/>
              <a:gdLst/>
              <a:ahLst/>
              <a:cxnLst>
                <a:cxn ang="0">
                  <a:pos x="wd2" y="hd2"/>
                </a:cxn>
                <a:cxn ang="5400000">
                  <a:pos x="wd2" y="hd2"/>
                </a:cxn>
                <a:cxn ang="10800000">
                  <a:pos x="wd2" y="hd2"/>
                </a:cxn>
                <a:cxn ang="16200000">
                  <a:pos x="wd2" y="hd2"/>
                </a:cxn>
              </a:cxnLst>
              <a:rect l="0" t="0" r="r" b="b"/>
              <a:pathLst>
                <a:path w="21600" h="21600" extrusionOk="0">
                  <a:moveTo>
                    <a:pt x="17549" y="12149"/>
                  </a:moveTo>
                  <a:lnTo>
                    <a:pt x="12149" y="12149"/>
                  </a:lnTo>
                  <a:lnTo>
                    <a:pt x="12149" y="17549"/>
                  </a:lnTo>
                  <a:lnTo>
                    <a:pt x="9451" y="17549"/>
                  </a:lnTo>
                  <a:lnTo>
                    <a:pt x="9451" y="12149"/>
                  </a:lnTo>
                  <a:lnTo>
                    <a:pt x="4051" y="12149"/>
                  </a:lnTo>
                  <a:lnTo>
                    <a:pt x="4051" y="9451"/>
                  </a:lnTo>
                  <a:lnTo>
                    <a:pt x="9451" y="9451"/>
                  </a:lnTo>
                  <a:lnTo>
                    <a:pt x="9451" y="4051"/>
                  </a:lnTo>
                  <a:lnTo>
                    <a:pt x="12149" y="4051"/>
                  </a:lnTo>
                  <a:lnTo>
                    <a:pt x="12149" y="9451"/>
                  </a:lnTo>
                  <a:lnTo>
                    <a:pt x="17549" y="9451"/>
                  </a:lnTo>
                  <a:cubicBezTo>
                    <a:pt x="17549" y="9451"/>
                    <a:pt x="17549" y="12149"/>
                    <a:pt x="17549" y="12149"/>
                  </a:cubicBezTo>
                  <a:close/>
                  <a:moveTo>
                    <a:pt x="18900" y="0"/>
                  </a:moveTo>
                  <a:lnTo>
                    <a:pt x="2700" y="0"/>
                  </a:lnTo>
                  <a:cubicBezTo>
                    <a:pt x="1216" y="0"/>
                    <a:pt x="0" y="1216"/>
                    <a:pt x="0" y="2700"/>
                  </a:cubicBezTo>
                  <a:lnTo>
                    <a:pt x="0" y="18900"/>
                  </a:lnTo>
                  <a:cubicBezTo>
                    <a:pt x="0" y="20384"/>
                    <a:pt x="1216" y="21600"/>
                    <a:pt x="2700" y="21600"/>
                  </a:cubicBezTo>
                  <a:lnTo>
                    <a:pt x="18900" y="21600"/>
                  </a:lnTo>
                  <a:cubicBezTo>
                    <a:pt x="20384" y="21600"/>
                    <a:pt x="21600" y="20384"/>
                    <a:pt x="21600" y="18900"/>
                  </a:cubicBezTo>
                  <a:lnTo>
                    <a:pt x="21600" y="2700"/>
                  </a:lnTo>
                  <a:cubicBezTo>
                    <a:pt x="21600" y="1216"/>
                    <a:pt x="20384" y="0"/>
                    <a:pt x="18900" y="0"/>
                  </a:cubicBezTo>
                  <a:close/>
                </a:path>
              </a:pathLst>
            </a:custGeom>
            <a:grpFill/>
            <a:ln w="12700">
              <a:miter lim="400000"/>
            </a:ln>
          </p:spPr>
          <p:txBody>
            <a:bodyPr lIns="0" tIns="0" rIns="0" bIns="0" anchor="ctr"/>
            <a:lstStyle/>
            <a:p>
              <a:pPr lvl="0"/>
              <a:endParaRPr sz="1733"/>
            </a:p>
          </p:txBody>
        </p:sp>
        <p:sp>
          <p:nvSpPr>
            <p:cNvPr id="122" name="Shape 4094"/>
            <p:cNvSpPr/>
            <p:nvPr/>
          </p:nvSpPr>
          <p:spPr>
            <a:xfrm>
              <a:off x="6309484" y="3795987"/>
              <a:ext cx="162160" cy="162172"/>
            </a:xfrm>
            <a:custGeom>
              <a:avLst/>
              <a:gdLst/>
              <a:ahLst/>
              <a:cxnLst>
                <a:cxn ang="0">
                  <a:pos x="wd2" y="hd2"/>
                </a:cxn>
                <a:cxn ang="5400000">
                  <a:pos x="wd2" y="hd2"/>
                </a:cxn>
                <a:cxn ang="10800000">
                  <a:pos x="wd2" y="hd2"/>
                </a:cxn>
                <a:cxn ang="16200000">
                  <a:pos x="wd2" y="hd2"/>
                </a:cxn>
              </a:cxnLst>
              <a:rect l="0" t="0" r="r" b="b"/>
              <a:pathLst>
                <a:path w="21600" h="21600" extrusionOk="0">
                  <a:moveTo>
                    <a:pt x="17551" y="12149"/>
                  </a:moveTo>
                  <a:lnTo>
                    <a:pt x="4049" y="12149"/>
                  </a:lnTo>
                  <a:lnTo>
                    <a:pt x="4049" y="9451"/>
                  </a:lnTo>
                  <a:lnTo>
                    <a:pt x="17551" y="9451"/>
                  </a:lnTo>
                  <a:cubicBezTo>
                    <a:pt x="17551" y="9451"/>
                    <a:pt x="17551" y="12149"/>
                    <a:pt x="17551" y="12149"/>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3" name="Shape 4095"/>
            <p:cNvSpPr/>
            <p:nvPr/>
          </p:nvSpPr>
          <p:spPr>
            <a:xfrm>
              <a:off x="7351672" y="3793739"/>
              <a:ext cx="166653" cy="166666"/>
            </a:xfrm>
            <a:custGeom>
              <a:avLst/>
              <a:gdLst/>
              <a:ahLst/>
              <a:cxnLst>
                <a:cxn ang="0">
                  <a:pos x="wd2" y="hd2"/>
                </a:cxn>
                <a:cxn ang="5400000">
                  <a:pos x="wd2" y="hd2"/>
                </a:cxn>
                <a:cxn ang="10800000">
                  <a:pos x="wd2" y="hd2"/>
                </a:cxn>
                <a:cxn ang="16200000">
                  <a:pos x="wd2" y="hd2"/>
                </a:cxn>
              </a:cxnLst>
              <a:rect l="0" t="0" r="r" b="b"/>
              <a:pathLst>
                <a:path w="21600" h="21600" extrusionOk="0">
                  <a:moveTo>
                    <a:pt x="14932" y="17265"/>
                  </a:moveTo>
                  <a:lnTo>
                    <a:pt x="10799" y="13133"/>
                  </a:lnTo>
                  <a:lnTo>
                    <a:pt x="6668" y="17265"/>
                  </a:lnTo>
                  <a:lnTo>
                    <a:pt x="4336" y="14932"/>
                  </a:lnTo>
                  <a:lnTo>
                    <a:pt x="8466" y="10800"/>
                  </a:lnTo>
                  <a:lnTo>
                    <a:pt x="4336" y="6670"/>
                  </a:lnTo>
                  <a:lnTo>
                    <a:pt x="6668" y="4335"/>
                  </a:lnTo>
                  <a:lnTo>
                    <a:pt x="10799" y="8466"/>
                  </a:lnTo>
                  <a:lnTo>
                    <a:pt x="14932" y="4337"/>
                  </a:lnTo>
                  <a:lnTo>
                    <a:pt x="17264" y="6670"/>
                  </a:lnTo>
                  <a:lnTo>
                    <a:pt x="13134" y="10800"/>
                  </a:lnTo>
                  <a:lnTo>
                    <a:pt x="17264" y="14932"/>
                  </a:lnTo>
                  <a:cubicBezTo>
                    <a:pt x="17264" y="14932"/>
                    <a:pt x="14932" y="17265"/>
                    <a:pt x="14932" y="17265"/>
                  </a:cubicBezTo>
                  <a:close/>
                  <a:moveTo>
                    <a:pt x="18900" y="0"/>
                  </a:moveTo>
                  <a:lnTo>
                    <a:pt x="2700" y="0"/>
                  </a:lnTo>
                  <a:cubicBezTo>
                    <a:pt x="1214" y="0"/>
                    <a:pt x="0" y="1216"/>
                    <a:pt x="0" y="2700"/>
                  </a:cubicBezTo>
                  <a:lnTo>
                    <a:pt x="0" y="18900"/>
                  </a:lnTo>
                  <a:cubicBezTo>
                    <a:pt x="0" y="20384"/>
                    <a:pt x="1214" y="21600"/>
                    <a:pt x="2700" y="21600"/>
                  </a:cubicBezTo>
                  <a:lnTo>
                    <a:pt x="18900" y="21600"/>
                  </a:lnTo>
                  <a:cubicBezTo>
                    <a:pt x="20386" y="21600"/>
                    <a:pt x="21600" y="20384"/>
                    <a:pt x="21600" y="18900"/>
                  </a:cubicBezTo>
                  <a:lnTo>
                    <a:pt x="21600" y="2700"/>
                  </a:lnTo>
                  <a:cubicBezTo>
                    <a:pt x="21600" y="1216"/>
                    <a:pt x="20386" y="0"/>
                    <a:pt x="18900" y="0"/>
                  </a:cubicBezTo>
                  <a:close/>
                </a:path>
              </a:pathLst>
            </a:custGeom>
            <a:grpFill/>
            <a:ln w="12700">
              <a:miter lim="400000"/>
            </a:ln>
          </p:spPr>
          <p:txBody>
            <a:bodyPr lIns="0" tIns="0" rIns="0" bIns="0" anchor="ctr"/>
            <a:lstStyle/>
            <a:p>
              <a:pPr lvl="0"/>
              <a:endParaRPr sz="1733"/>
            </a:p>
          </p:txBody>
        </p:sp>
        <p:sp>
          <p:nvSpPr>
            <p:cNvPr id="124" name="Shape 4096"/>
            <p:cNvSpPr/>
            <p:nvPr/>
          </p:nvSpPr>
          <p:spPr>
            <a:xfrm>
              <a:off x="5798903" y="3795987"/>
              <a:ext cx="144143" cy="162172"/>
            </a:xfrm>
            <a:custGeom>
              <a:avLst/>
              <a:gdLst/>
              <a:ahLst/>
              <a:cxnLst>
                <a:cxn ang="0">
                  <a:pos x="wd2" y="hd2"/>
                </a:cxn>
                <a:cxn ang="5400000">
                  <a:pos x="wd2" y="hd2"/>
                </a:cxn>
                <a:cxn ang="10800000">
                  <a:pos x="wd2" y="hd2"/>
                </a:cxn>
                <a:cxn ang="16200000">
                  <a:pos x="wd2" y="hd2"/>
                </a:cxn>
              </a:cxnLst>
              <a:rect l="0" t="0" r="r" b="b"/>
              <a:pathLst>
                <a:path w="21600" h="21600" extrusionOk="0">
                  <a:moveTo>
                    <a:pt x="4049" y="14400"/>
                  </a:moveTo>
                  <a:lnTo>
                    <a:pt x="1079" y="14400"/>
                  </a:lnTo>
                  <a:cubicBezTo>
                    <a:pt x="333" y="14400"/>
                    <a:pt x="0" y="14938"/>
                    <a:pt x="0" y="15599"/>
                  </a:cubicBezTo>
                  <a:lnTo>
                    <a:pt x="0" y="21600"/>
                  </a:lnTo>
                  <a:lnTo>
                    <a:pt x="5400" y="21600"/>
                  </a:lnTo>
                  <a:lnTo>
                    <a:pt x="5400" y="15599"/>
                  </a:lnTo>
                  <a:cubicBezTo>
                    <a:pt x="5400" y="14938"/>
                    <a:pt x="4796" y="14400"/>
                    <a:pt x="4049" y="14400"/>
                  </a:cubicBezTo>
                  <a:close/>
                  <a:moveTo>
                    <a:pt x="12150" y="7200"/>
                  </a:moveTo>
                  <a:lnTo>
                    <a:pt x="9180" y="7200"/>
                  </a:lnTo>
                  <a:cubicBezTo>
                    <a:pt x="8434" y="7200"/>
                    <a:pt x="8099" y="7738"/>
                    <a:pt x="8099" y="8401"/>
                  </a:cubicBezTo>
                  <a:lnTo>
                    <a:pt x="8099" y="21600"/>
                  </a:lnTo>
                  <a:lnTo>
                    <a:pt x="13499" y="21600"/>
                  </a:lnTo>
                  <a:lnTo>
                    <a:pt x="13499" y="8401"/>
                  </a:lnTo>
                  <a:cubicBezTo>
                    <a:pt x="13499" y="7738"/>
                    <a:pt x="12895" y="7200"/>
                    <a:pt x="12150" y="7200"/>
                  </a:cubicBezTo>
                  <a:close/>
                  <a:moveTo>
                    <a:pt x="20251" y="0"/>
                  </a:moveTo>
                  <a:lnTo>
                    <a:pt x="17281" y="0"/>
                  </a:lnTo>
                  <a:cubicBezTo>
                    <a:pt x="16534" y="0"/>
                    <a:pt x="16200" y="538"/>
                    <a:pt x="16200" y="1201"/>
                  </a:cubicBezTo>
                  <a:lnTo>
                    <a:pt x="16200" y="21600"/>
                  </a:lnTo>
                  <a:lnTo>
                    <a:pt x="21600" y="21600"/>
                  </a:lnTo>
                  <a:lnTo>
                    <a:pt x="21600" y="1201"/>
                  </a:lnTo>
                  <a:cubicBezTo>
                    <a:pt x="21600" y="538"/>
                    <a:pt x="20995" y="0"/>
                    <a:pt x="20251" y="0"/>
                  </a:cubicBezTo>
                  <a:close/>
                </a:path>
              </a:pathLst>
            </a:custGeom>
            <a:grpFill/>
            <a:ln w="12700">
              <a:miter lim="400000"/>
            </a:ln>
          </p:spPr>
          <p:txBody>
            <a:bodyPr lIns="0" tIns="0" rIns="0" bIns="0" anchor="ctr"/>
            <a:lstStyle/>
            <a:p>
              <a:pPr lvl="0"/>
              <a:endParaRPr sz="1733"/>
            </a:p>
          </p:txBody>
        </p:sp>
        <p:sp>
          <p:nvSpPr>
            <p:cNvPr id="125" name="Shape 4097"/>
            <p:cNvSpPr/>
            <p:nvPr/>
          </p:nvSpPr>
          <p:spPr>
            <a:xfrm>
              <a:off x="5270293" y="3795051"/>
              <a:ext cx="162184" cy="162172"/>
            </a:xfrm>
            <a:custGeom>
              <a:avLst/>
              <a:gdLst/>
              <a:ahLst/>
              <a:cxnLst>
                <a:cxn ang="0">
                  <a:pos x="wd2" y="hd2"/>
                </a:cxn>
                <a:cxn ang="5400000">
                  <a:pos x="wd2" y="hd2"/>
                </a:cxn>
                <a:cxn ang="10800000">
                  <a:pos x="wd2" y="hd2"/>
                </a:cxn>
                <a:cxn ang="16200000">
                  <a:pos x="wd2" y="hd2"/>
                </a:cxn>
              </a:cxnLst>
              <a:rect l="0" t="0" r="r" b="b"/>
              <a:pathLst>
                <a:path w="21600" h="21600" extrusionOk="0">
                  <a:moveTo>
                    <a:pt x="12179" y="17"/>
                  </a:moveTo>
                  <a:lnTo>
                    <a:pt x="12179" y="10889"/>
                  </a:lnTo>
                  <a:cubicBezTo>
                    <a:pt x="12179" y="11601"/>
                    <a:pt x="11602" y="12179"/>
                    <a:pt x="10888" y="12179"/>
                  </a:cubicBezTo>
                  <a:lnTo>
                    <a:pt x="19" y="12179"/>
                  </a:lnTo>
                  <a:cubicBezTo>
                    <a:pt x="714" y="17496"/>
                    <a:pt x="5256" y="21600"/>
                    <a:pt x="10760" y="21600"/>
                  </a:cubicBezTo>
                  <a:cubicBezTo>
                    <a:pt x="16747" y="21600"/>
                    <a:pt x="21600" y="16748"/>
                    <a:pt x="21600" y="10761"/>
                  </a:cubicBezTo>
                  <a:cubicBezTo>
                    <a:pt x="21600" y="5256"/>
                    <a:pt x="17494" y="714"/>
                    <a:pt x="12179" y="17"/>
                  </a:cubicBezTo>
                  <a:close/>
                  <a:moveTo>
                    <a:pt x="9470" y="0"/>
                  </a:moveTo>
                  <a:cubicBezTo>
                    <a:pt x="4516" y="588"/>
                    <a:pt x="588" y="4516"/>
                    <a:pt x="0" y="9469"/>
                  </a:cubicBezTo>
                  <a:lnTo>
                    <a:pt x="9470" y="9469"/>
                  </a:lnTo>
                  <a:cubicBezTo>
                    <a:pt x="9470" y="9469"/>
                    <a:pt x="9470" y="0"/>
                    <a:pt x="9470" y="0"/>
                  </a:cubicBezTo>
                  <a:close/>
                </a:path>
              </a:pathLst>
            </a:custGeom>
            <a:grpFill/>
            <a:ln w="12700">
              <a:miter lim="400000"/>
            </a:ln>
          </p:spPr>
          <p:txBody>
            <a:bodyPr lIns="0" tIns="0" rIns="0" bIns="0" anchor="ctr"/>
            <a:lstStyle/>
            <a:p>
              <a:pPr lvl="0"/>
              <a:endParaRPr sz="1733"/>
            </a:p>
          </p:txBody>
        </p:sp>
        <p:sp>
          <p:nvSpPr>
            <p:cNvPr id="126" name="Shape 4098"/>
            <p:cNvSpPr/>
            <p:nvPr/>
          </p:nvSpPr>
          <p:spPr>
            <a:xfrm>
              <a:off x="4740821" y="3807686"/>
              <a:ext cx="159185" cy="136902"/>
            </a:xfrm>
            <a:custGeom>
              <a:avLst/>
              <a:gdLst/>
              <a:ahLst/>
              <a:cxnLst>
                <a:cxn ang="0">
                  <a:pos x="wd2" y="hd2"/>
                </a:cxn>
                <a:cxn ang="5400000">
                  <a:pos x="wd2" y="hd2"/>
                </a:cxn>
                <a:cxn ang="10800000">
                  <a:pos x="wd2" y="hd2"/>
                </a:cxn>
                <a:cxn ang="16200000">
                  <a:pos x="wd2" y="hd2"/>
                </a:cxn>
              </a:cxnLst>
              <a:rect l="0" t="0" r="r" b="b"/>
              <a:pathLst>
                <a:path w="21332" h="21446" extrusionOk="0">
                  <a:moveTo>
                    <a:pt x="9262" y="7207"/>
                  </a:moveTo>
                  <a:lnTo>
                    <a:pt x="14475" y="11108"/>
                  </a:lnTo>
                  <a:cubicBezTo>
                    <a:pt x="14915" y="11436"/>
                    <a:pt x="15500" y="11301"/>
                    <a:pt x="15796" y="10800"/>
                  </a:cubicBezTo>
                  <a:lnTo>
                    <a:pt x="21160" y="1771"/>
                  </a:lnTo>
                  <a:cubicBezTo>
                    <a:pt x="21464" y="1257"/>
                    <a:pt x="21354" y="555"/>
                    <a:pt x="20913" y="200"/>
                  </a:cubicBezTo>
                  <a:cubicBezTo>
                    <a:pt x="20472" y="-154"/>
                    <a:pt x="19869" y="-26"/>
                    <a:pt x="19564" y="487"/>
                  </a:cubicBezTo>
                  <a:lnTo>
                    <a:pt x="14734" y="8618"/>
                  </a:lnTo>
                  <a:lnTo>
                    <a:pt x="9490" y="4694"/>
                  </a:lnTo>
                  <a:cubicBezTo>
                    <a:pt x="9273" y="4532"/>
                    <a:pt x="9010" y="4478"/>
                    <a:pt x="8757" y="4541"/>
                  </a:cubicBezTo>
                  <a:cubicBezTo>
                    <a:pt x="8505" y="4607"/>
                    <a:pt x="8285" y="4785"/>
                    <a:pt x="8147" y="5039"/>
                  </a:cubicBezTo>
                  <a:lnTo>
                    <a:pt x="152" y="19712"/>
                  </a:lnTo>
                  <a:cubicBezTo>
                    <a:pt x="-136" y="20237"/>
                    <a:pt x="-2" y="20936"/>
                    <a:pt x="450" y="21269"/>
                  </a:cubicBezTo>
                  <a:cubicBezTo>
                    <a:pt x="611" y="21389"/>
                    <a:pt x="791" y="21446"/>
                    <a:pt x="969" y="21446"/>
                  </a:cubicBezTo>
                  <a:cubicBezTo>
                    <a:pt x="1290" y="21446"/>
                    <a:pt x="1604" y="21260"/>
                    <a:pt x="1788" y="20921"/>
                  </a:cubicBezTo>
                  <a:cubicBezTo>
                    <a:pt x="1788" y="20921"/>
                    <a:pt x="9262" y="7207"/>
                    <a:pt x="9262" y="7207"/>
                  </a:cubicBezTo>
                  <a:close/>
                  <a:moveTo>
                    <a:pt x="19712" y="12707"/>
                  </a:moveTo>
                  <a:lnTo>
                    <a:pt x="14952" y="17715"/>
                  </a:lnTo>
                  <a:lnTo>
                    <a:pt x="9355" y="12653"/>
                  </a:lnTo>
                  <a:cubicBezTo>
                    <a:pt x="9249" y="12556"/>
                    <a:pt x="9125" y="12487"/>
                    <a:pt x="8994" y="12450"/>
                  </a:cubicBezTo>
                  <a:lnTo>
                    <a:pt x="8249" y="12234"/>
                  </a:lnTo>
                  <a:lnTo>
                    <a:pt x="7154" y="14242"/>
                  </a:lnTo>
                  <a:lnTo>
                    <a:pt x="8327" y="14582"/>
                  </a:lnTo>
                  <a:lnTo>
                    <a:pt x="14404" y="20078"/>
                  </a:lnTo>
                  <a:cubicBezTo>
                    <a:pt x="14580" y="20237"/>
                    <a:pt x="14789" y="20317"/>
                    <a:pt x="14999" y="20317"/>
                  </a:cubicBezTo>
                  <a:cubicBezTo>
                    <a:pt x="15232" y="20317"/>
                    <a:pt x="15466" y="20218"/>
                    <a:pt x="15650" y="20026"/>
                  </a:cubicBezTo>
                  <a:lnTo>
                    <a:pt x="21012" y="14382"/>
                  </a:lnTo>
                  <a:cubicBezTo>
                    <a:pt x="21410" y="13963"/>
                    <a:pt x="21441" y="13250"/>
                    <a:pt x="21081" y="12788"/>
                  </a:cubicBezTo>
                  <a:cubicBezTo>
                    <a:pt x="20722" y="12325"/>
                    <a:pt x="20109" y="12289"/>
                    <a:pt x="19712" y="12707"/>
                  </a:cubicBezTo>
                  <a:close/>
                  <a:moveTo>
                    <a:pt x="735" y="12382"/>
                  </a:moveTo>
                  <a:lnTo>
                    <a:pt x="2190" y="12804"/>
                  </a:lnTo>
                  <a:lnTo>
                    <a:pt x="3284" y="10795"/>
                  </a:lnTo>
                  <a:lnTo>
                    <a:pt x="1204" y="10192"/>
                  </a:lnTo>
                  <a:cubicBezTo>
                    <a:pt x="683" y="10040"/>
                    <a:pt x="158" y="10410"/>
                    <a:pt x="28" y="11015"/>
                  </a:cubicBezTo>
                  <a:cubicBezTo>
                    <a:pt x="-100" y="11620"/>
                    <a:pt x="216" y="12231"/>
                    <a:pt x="735" y="12382"/>
                  </a:cubicBezTo>
                  <a:close/>
                </a:path>
              </a:pathLst>
            </a:custGeom>
            <a:grpFill/>
            <a:ln w="12700">
              <a:miter lim="400000"/>
            </a:ln>
          </p:spPr>
          <p:txBody>
            <a:bodyPr lIns="0" tIns="0" rIns="0" bIns="0" anchor="ctr"/>
            <a:lstStyle/>
            <a:p>
              <a:pPr lvl="0"/>
              <a:endParaRPr sz="1733"/>
            </a:p>
          </p:txBody>
        </p:sp>
        <p:sp>
          <p:nvSpPr>
            <p:cNvPr id="127" name="Shape 4099"/>
            <p:cNvSpPr/>
            <p:nvPr/>
          </p:nvSpPr>
          <p:spPr>
            <a:xfrm>
              <a:off x="1085944" y="3791981"/>
              <a:ext cx="217448" cy="173075"/>
            </a:xfrm>
            <a:custGeom>
              <a:avLst/>
              <a:gdLst/>
              <a:ahLst/>
              <a:cxnLst>
                <a:cxn ang="0">
                  <a:pos x="wd2" y="hd2"/>
                </a:cxn>
                <a:cxn ang="5400000">
                  <a:pos x="wd2" y="hd2"/>
                </a:cxn>
                <a:cxn ang="10800000">
                  <a:pos x="wd2" y="hd2"/>
                </a:cxn>
                <a:cxn ang="16200000">
                  <a:pos x="wd2" y="hd2"/>
                </a:cxn>
              </a:cxnLst>
              <a:rect l="0" t="0" r="r" b="b"/>
              <a:pathLst>
                <a:path w="21492" h="21472" extrusionOk="0">
                  <a:moveTo>
                    <a:pt x="21150" y="257"/>
                  </a:moveTo>
                  <a:lnTo>
                    <a:pt x="16075" y="10636"/>
                  </a:lnTo>
                  <a:cubicBezTo>
                    <a:pt x="15886" y="11021"/>
                    <a:pt x="15517" y="11084"/>
                    <a:pt x="15255" y="10776"/>
                  </a:cubicBezTo>
                  <a:lnTo>
                    <a:pt x="12800" y="7890"/>
                  </a:lnTo>
                  <a:cubicBezTo>
                    <a:pt x="12537" y="7582"/>
                    <a:pt x="12160" y="7637"/>
                    <a:pt x="11960" y="8014"/>
                  </a:cubicBezTo>
                  <a:lnTo>
                    <a:pt x="8514" y="14538"/>
                  </a:lnTo>
                  <a:cubicBezTo>
                    <a:pt x="8316" y="14916"/>
                    <a:pt x="7936" y="14974"/>
                    <a:pt x="7669" y="14670"/>
                  </a:cubicBezTo>
                  <a:lnTo>
                    <a:pt x="6063" y="12832"/>
                  </a:lnTo>
                  <a:cubicBezTo>
                    <a:pt x="5798" y="12529"/>
                    <a:pt x="5397" y="12567"/>
                    <a:pt x="5171" y="12920"/>
                  </a:cubicBezTo>
                  <a:lnTo>
                    <a:pt x="116" y="20831"/>
                  </a:lnTo>
                  <a:cubicBezTo>
                    <a:pt x="-108" y="21184"/>
                    <a:pt x="3" y="21472"/>
                    <a:pt x="361" y="21472"/>
                  </a:cubicBezTo>
                  <a:lnTo>
                    <a:pt x="21492" y="21472"/>
                  </a:lnTo>
                  <a:lnTo>
                    <a:pt x="21492" y="379"/>
                  </a:lnTo>
                  <a:cubicBezTo>
                    <a:pt x="21492" y="-73"/>
                    <a:pt x="21338" y="-128"/>
                    <a:pt x="21150" y="257"/>
                  </a:cubicBezTo>
                  <a:close/>
                </a:path>
              </a:pathLst>
            </a:custGeom>
            <a:grpFill/>
            <a:ln w="12700">
              <a:miter lim="400000"/>
            </a:ln>
          </p:spPr>
          <p:txBody>
            <a:bodyPr lIns="0" tIns="0" rIns="0" bIns="0" anchor="ctr"/>
            <a:lstStyle/>
            <a:p>
              <a:pPr lvl="0"/>
              <a:endParaRPr sz="1733"/>
            </a:p>
          </p:txBody>
        </p:sp>
        <p:sp>
          <p:nvSpPr>
            <p:cNvPr id="128" name="Shape 4100"/>
            <p:cNvSpPr/>
            <p:nvPr/>
          </p:nvSpPr>
          <p:spPr>
            <a:xfrm>
              <a:off x="1625404" y="4314964"/>
              <a:ext cx="177708" cy="177709"/>
            </a:xfrm>
            <a:custGeom>
              <a:avLst/>
              <a:gdLst/>
              <a:ahLst/>
              <a:cxnLst>
                <a:cxn ang="0">
                  <a:pos x="wd2" y="hd2"/>
                </a:cxn>
                <a:cxn ang="5400000">
                  <a:pos x="wd2" y="hd2"/>
                </a:cxn>
                <a:cxn ang="10800000">
                  <a:pos x="wd2" y="hd2"/>
                </a:cxn>
                <a:cxn ang="16200000">
                  <a:pos x="wd2" y="hd2"/>
                </a:cxn>
              </a:cxnLst>
              <a:rect l="0" t="0" r="r" b="b"/>
              <a:pathLst>
                <a:path w="21600" h="21600" extrusionOk="0">
                  <a:moveTo>
                    <a:pt x="10799" y="19017"/>
                  </a:moveTo>
                  <a:cubicBezTo>
                    <a:pt x="8826" y="19017"/>
                    <a:pt x="7016" y="18322"/>
                    <a:pt x="5599" y="17162"/>
                  </a:cubicBezTo>
                  <a:lnTo>
                    <a:pt x="17162" y="5600"/>
                  </a:lnTo>
                  <a:cubicBezTo>
                    <a:pt x="18320" y="7017"/>
                    <a:pt x="19017" y="8827"/>
                    <a:pt x="19017" y="10799"/>
                  </a:cubicBezTo>
                  <a:cubicBezTo>
                    <a:pt x="19017" y="15339"/>
                    <a:pt x="15337" y="19017"/>
                    <a:pt x="10799" y="19017"/>
                  </a:cubicBezTo>
                  <a:close/>
                  <a:moveTo>
                    <a:pt x="4988" y="16609"/>
                  </a:moveTo>
                  <a:lnTo>
                    <a:pt x="4991" y="16612"/>
                  </a:lnTo>
                  <a:cubicBezTo>
                    <a:pt x="4989" y="16611"/>
                    <a:pt x="4989" y="16611"/>
                    <a:pt x="4988" y="16609"/>
                  </a:cubicBezTo>
                  <a:close/>
                  <a:moveTo>
                    <a:pt x="2582" y="10799"/>
                  </a:moveTo>
                  <a:cubicBezTo>
                    <a:pt x="2582" y="6261"/>
                    <a:pt x="6261" y="2582"/>
                    <a:pt x="10799" y="2582"/>
                  </a:cubicBezTo>
                  <a:cubicBezTo>
                    <a:pt x="12772" y="2582"/>
                    <a:pt x="14583" y="3278"/>
                    <a:pt x="16000" y="4438"/>
                  </a:cubicBezTo>
                  <a:lnTo>
                    <a:pt x="4438" y="16000"/>
                  </a:lnTo>
                  <a:cubicBezTo>
                    <a:pt x="3278" y="14583"/>
                    <a:pt x="2582" y="12773"/>
                    <a:pt x="2582" y="10799"/>
                  </a:cubicBezTo>
                  <a:close/>
                  <a:moveTo>
                    <a:pt x="16611" y="4991"/>
                  </a:moveTo>
                  <a:lnTo>
                    <a:pt x="16608" y="4988"/>
                  </a:lnTo>
                  <a:cubicBezTo>
                    <a:pt x="16609" y="4989"/>
                    <a:pt x="16611" y="4989"/>
                    <a:pt x="16611" y="4991"/>
                  </a:cubicBezTo>
                  <a:close/>
                  <a:moveTo>
                    <a:pt x="10799" y="0"/>
                  </a:moveTo>
                  <a:cubicBezTo>
                    <a:pt x="4835" y="0"/>
                    <a:pt x="0" y="4836"/>
                    <a:pt x="0" y="10799"/>
                  </a:cubicBezTo>
                  <a:cubicBezTo>
                    <a:pt x="0" y="16765"/>
                    <a:pt x="4835" y="21600"/>
                    <a:pt x="10799" y="21600"/>
                  </a:cubicBezTo>
                  <a:cubicBezTo>
                    <a:pt x="16764" y="21600"/>
                    <a:pt x="21600" y="16765"/>
                    <a:pt x="21600" y="10799"/>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129" name="Shape 4101"/>
            <p:cNvSpPr/>
            <p:nvPr/>
          </p:nvSpPr>
          <p:spPr>
            <a:xfrm>
              <a:off x="2668281" y="4307976"/>
              <a:ext cx="170312" cy="170301"/>
            </a:xfrm>
            <a:custGeom>
              <a:avLst/>
              <a:gdLst/>
              <a:ahLst/>
              <a:cxnLst>
                <a:cxn ang="0">
                  <a:pos x="wd2" y="hd2"/>
                </a:cxn>
                <a:cxn ang="5400000">
                  <a:pos x="wd2" y="hd2"/>
                </a:cxn>
                <a:cxn ang="10800000">
                  <a:pos x="wd2" y="hd2"/>
                </a:cxn>
                <a:cxn ang="16200000">
                  <a:pos x="wd2" y="hd2"/>
                </a:cxn>
              </a:cxnLst>
              <a:rect l="0" t="0" r="r" b="b"/>
              <a:pathLst>
                <a:path w="21445" h="21445" extrusionOk="0">
                  <a:moveTo>
                    <a:pt x="8973" y="17424"/>
                  </a:moveTo>
                  <a:cubicBezTo>
                    <a:pt x="8228" y="17424"/>
                    <a:pt x="7682" y="16972"/>
                    <a:pt x="8203" y="14983"/>
                  </a:cubicBezTo>
                  <a:lnTo>
                    <a:pt x="9058" y="11458"/>
                  </a:lnTo>
                  <a:cubicBezTo>
                    <a:pt x="9206" y="10893"/>
                    <a:pt x="9232" y="10668"/>
                    <a:pt x="9058" y="10668"/>
                  </a:cubicBezTo>
                  <a:cubicBezTo>
                    <a:pt x="8835" y="10668"/>
                    <a:pt x="7868" y="11058"/>
                    <a:pt x="7296" y="11441"/>
                  </a:cubicBezTo>
                  <a:lnTo>
                    <a:pt x="6925" y="10832"/>
                  </a:lnTo>
                  <a:cubicBezTo>
                    <a:pt x="8736" y="9318"/>
                    <a:pt x="10820" y="8431"/>
                    <a:pt x="11713" y="8431"/>
                  </a:cubicBezTo>
                  <a:cubicBezTo>
                    <a:pt x="12458" y="8431"/>
                    <a:pt x="12581" y="9312"/>
                    <a:pt x="12210" y="10668"/>
                  </a:cubicBezTo>
                  <a:lnTo>
                    <a:pt x="11231" y="14373"/>
                  </a:lnTo>
                  <a:cubicBezTo>
                    <a:pt x="11057" y="15028"/>
                    <a:pt x="11132" y="15254"/>
                    <a:pt x="11306" y="15254"/>
                  </a:cubicBezTo>
                  <a:cubicBezTo>
                    <a:pt x="11529" y="15254"/>
                    <a:pt x="12261" y="14982"/>
                    <a:pt x="12980" y="14418"/>
                  </a:cubicBezTo>
                  <a:lnTo>
                    <a:pt x="13402" y="14982"/>
                  </a:lnTo>
                  <a:cubicBezTo>
                    <a:pt x="11640" y="16745"/>
                    <a:pt x="9717" y="17424"/>
                    <a:pt x="8973" y="17424"/>
                  </a:cubicBezTo>
                  <a:close/>
                  <a:moveTo>
                    <a:pt x="11767" y="3574"/>
                  </a:moveTo>
                  <a:cubicBezTo>
                    <a:pt x="12858" y="3574"/>
                    <a:pt x="13179" y="4207"/>
                    <a:pt x="13179" y="4929"/>
                  </a:cubicBezTo>
                  <a:cubicBezTo>
                    <a:pt x="13179" y="5833"/>
                    <a:pt x="12455" y="6668"/>
                    <a:pt x="11222" y="6668"/>
                  </a:cubicBezTo>
                  <a:cubicBezTo>
                    <a:pt x="10189" y="6668"/>
                    <a:pt x="9698" y="6149"/>
                    <a:pt x="9727" y="5290"/>
                  </a:cubicBezTo>
                  <a:cubicBezTo>
                    <a:pt x="9727" y="4567"/>
                    <a:pt x="10333" y="3574"/>
                    <a:pt x="11767" y="3574"/>
                  </a:cubicBezTo>
                  <a:close/>
                  <a:moveTo>
                    <a:pt x="10579" y="1"/>
                  </a:moveTo>
                  <a:cubicBezTo>
                    <a:pt x="4658" y="79"/>
                    <a:pt x="-78" y="4945"/>
                    <a:pt x="1" y="10866"/>
                  </a:cubicBezTo>
                  <a:cubicBezTo>
                    <a:pt x="81" y="16785"/>
                    <a:pt x="4945" y="21522"/>
                    <a:pt x="10865" y="21443"/>
                  </a:cubicBezTo>
                  <a:cubicBezTo>
                    <a:pt x="16786" y="21363"/>
                    <a:pt x="21522" y="16499"/>
                    <a:pt x="21443" y="10578"/>
                  </a:cubicBezTo>
                  <a:cubicBezTo>
                    <a:pt x="21363" y="4659"/>
                    <a:pt x="16499" y="-78"/>
                    <a:pt x="10579" y="1"/>
                  </a:cubicBezTo>
                  <a:close/>
                </a:path>
              </a:pathLst>
            </a:custGeom>
            <a:grpFill/>
            <a:ln w="12700">
              <a:miter lim="400000"/>
            </a:ln>
          </p:spPr>
          <p:txBody>
            <a:bodyPr lIns="0" tIns="0" rIns="0" bIns="0" anchor="ctr"/>
            <a:lstStyle/>
            <a:p>
              <a:pPr lvl="0"/>
              <a:endParaRPr sz="1733"/>
            </a:p>
          </p:txBody>
        </p:sp>
        <p:sp>
          <p:nvSpPr>
            <p:cNvPr id="130" name="Shape 4102"/>
            <p:cNvSpPr/>
            <p:nvPr/>
          </p:nvSpPr>
          <p:spPr>
            <a:xfrm>
              <a:off x="2191267" y="4322029"/>
              <a:ext cx="85160" cy="185108"/>
            </a:xfrm>
            <a:custGeom>
              <a:avLst/>
              <a:gdLst/>
              <a:ahLst/>
              <a:cxnLst>
                <a:cxn ang="0">
                  <a:pos x="wd2" y="hd2"/>
                </a:cxn>
                <a:cxn ang="5400000">
                  <a:pos x="wd2" y="hd2"/>
                </a:cxn>
                <a:cxn ang="10800000">
                  <a:pos x="wd2" y="hd2"/>
                </a:cxn>
                <a:cxn ang="16200000">
                  <a:pos x="wd2" y="hd2"/>
                </a:cxn>
              </a:cxnLst>
              <a:rect l="0" t="0" r="r" b="b"/>
              <a:pathLst>
                <a:path w="21600" h="21600" extrusionOk="0">
                  <a:moveTo>
                    <a:pt x="6830" y="21600"/>
                  </a:moveTo>
                  <a:cubicBezTo>
                    <a:pt x="4348" y="21600"/>
                    <a:pt x="2527" y="20895"/>
                    <a:pt x="4266" y="17795"/>
                  </a:cubicBezTo>
                  <a:lnTo>
                    <a:pt x="7115" y="12296"/>
                  </a:lnTo>
                  <a:cubicBezTo>
                    <a:pt x="7610" y="11416"/>
                    <a:pt x="7692" y="11063"/>
                    <a:pt x="7115" y="11063"/>
                  </a:cubicBezTo>
                  <a:cubicBezTo>
                    <a:pt x="6369" y="11063"/>
                    <a:pt x="3146" y="11672"/>
                    <a:pt x="1241" y="12272"/>
                  </a:cubicBezTo>
                  <a:lnTo>
                    <a:pt x="0" y="11320"/>
                  </a:lnTo>
                  <a:cubicBezTo>
                    <a:pt x="6041" y="8959"/>
                    <a:pt x="12989" y="7575"/>
                    <a:pt x="15966" y="7575"/>
                  </a:cubicBezTo>
                  <a:cubicBezTo>
                    <a:pt x="18448" y="7575"/>
                    <a:pt x="18864" y="8950"/>
                    <a:pt x="17623" y="11063"/>
                  </a:cubicBezTo>
                  <a:lnTo>
                    <a:pt x="14360" y="16844"/>
                  </a:lnTo>
                  <a:cubicBezTo>
                    <a:pt x="13781" y="17865"/>
                    <a:pt x="14030" y="18217"/>
                    <a:pt x="14606" y="18217"/>
                  </a:cubicBezTo>
                  <a:cubicBezTo>
                    <a:pt x="15353" y="18217"/>
                    <a:pt x="17792" y="17793"/>
                    <a:pt x="20192" y="16913"/>
                  </a:cubicBezTo>
                  <a:lnTo>
                    <a:pt x="21600" y="17793"/>
                  </a:lnTo>
                  <a:cubicBezTo>
                    <a:pt x="15726" y="20541"/>
                    <a:pt x="9312" y="21600"/>
                    <a:pt x="6830" y="21600"/>
                  </a:cubicBezTo>
                  <a:close/>
                  <a:moveTo>
                    <a:pt x="16512" y="0"/>
                  </a:moveTo>
                  <a:cubicBezTo>
                    <a:pt x="19655" y="0"/>
                    <a:pt x="21227" y="986"/>
                    <a:pt x="21227" y="2115"/>
                  </a:cubicBezTo>
                  <a:cubicBezTo>
                    <a:pt x="21227" y="3523"/>
                    <a:pt x="18496" y="4826"/>
                    <a:pt x="14940" y="4826"/>
                  </a:cubicBezTo>
                  <a:cubicBezTo>
                    <a:pt x="11960" y="4826"/>
                    <a:pt x="10222" y="4016"/>
                    <a:pt x="10304" y="2678"/>
                  </a:cubicBezTo>
                  <a:cubicBezTo>
                    <a:pt x="10304" y="1550"/>
                    <a:pt x="12373" y="0"/>
                    <a:pt x="16512" y="0"/>
                  </a:cubicBezTo>
                  <a:close/>
                </a:path>
              </a:pathLst>
            </a:custGeom>
            <a:grpFill/>
            <a:ln w="12700">
              <a:miter lim="400000"/>
            </a:ln>
          </p:spPr>
          <p:txBody>
            <a:bodyPr lIns="0" tIns="0" rIns="0" bIns="0" anchor="ctr"/>
            <a:lstStyle/>
            <a:p>
              <a:pPr lvl="0"/>
              <a:endParaRPr sz="1733"/>
            </a:p>
          </p:txBody>
        </p:sp>
        <p:sp>
          <p:nvSpPr>
            <p:cNvPr id="131" name="Shape 4103"/>
            <p:cNvSpPr/>
            <p:nvPr/>
          </p:nvSpPr>
          <p:spPr>
            <a:xfrm>
              <a:off x="3219070" y="4299307"/>
              <a:ext cx="107360" cy="166607"/>
            </a:xfrm>
            <a:custGeom>
              <a:avLst/>
              <a:gdLst/>
              <a:ahLst/>
              <a:cxnLst>
                <a:cxn ang="0">
                  <a:pos x="wd2" y="hd2"/>
                </a:cxn>
                <a:cxn ang="5400000">
                  <a:pos x="wd2" y="hd2"/>
                </a:cxn>
                <a:cxn ang="10800000">
                  <a:pos x="wd2" y="hd2"/>
                </a:cxn>
                <a:cxn ang="16200000">
                  <a:pos x="wd2" y="hd2"/>
                </a:cxn>
              </a:cxnLst>
              <a:rect l="0" t="0" r="r" b="b"/>
              <a:pathLst>
                <a:path w="21600" h="21560" extrusionOk="0">
                  <a:moveTo>
                    <a:pt x="10317" y="16676"/>
                  </a:moveTo>
                  <a:cubicBezTo>
                    <a:pt x="8196" y="16636"/>
                    <a:pt x="6444" y="17581"/>
                    <a:pt x="6377" y="19060"/>
                  </a:cubicBezTo>
                  <a:cubicBezTo>
                    <a:pt x="6312" y="20540"/>
                    <a:pt x="7978" y="21518"/>
                    <a:pt x="10099" y="21558"/>
                  </a:cubicBezTo>
                  <a:cubicBezTo>
                    <a:pt x="12315" y="21600"/>
                    <a:pt x="14019" y="20687"/>
                    <a:pt x="14084" y="19207"/>
                  </a:cubicBezTo>
                  <a:cubicBezTo>
                    <a:pt x="14151" y="17726"/>
                    <a:pt x="12534" y="16718"/>
                    <a:pt x="10317" y="16676"/>
                  </a:cubicBezTo>
                  <a:close/>
                  <a:moveTo>
                    <a:pt x="18416" y="1478"/>
                  </a:moveTo>
                  <a:cubicBezTo>
                    <a:pt x="16292" y="493"/>
                    <a:pt x="13626" y="0"/>
                    <a:pt x="10418" y="0"/>
                  </a:cubicBezTo>
                  <a:cubicBezTo>
                    <a:pt x="7974" y="0"/>
                    <a:pt x="5915" y="348"/>
                    <a:pt x="4238" y="1040"/>
                  </a:cubicBezTo>
                  <a:cubicBezTo>
                    <a:pt x="1583" y="2126"/>
                    <a:pt x="170" y="3968"/>
                    <a:pt x="0" y="6566"/>
                  </a:cubicBezTo>
                  <a:lnTo>
                    <a:pt x="6157" y="6566"/>
                  </a:lnTo>
                  <a:cubicBezTo>
                    <a:pt x="6157" y="5811"/>
                    <a:pt x="6500" y="5081"/>
                    <a:pt x="7187" y="4379"/>
                  </a:cubicBezTo>
                  <a:cubicBezTo>
                    <a:pt x="7873" y="3676"/>
                    <a:pt x="9039" y="3326"/>
                    <a:pt x="10682" y="3326"/>
                  </a:cubicBezTo>
                  <a:cubicBezTo>
                    <a:pt x="12355" y="3326"/>
                    <a:pt x="13505" y="3610"/>
                    <a:pt x="14135" y="4180"/>
                  </a:cubicBezTo>
                  <a:cubicBezTo>
                    <a:pt x="14768" y="4751"/>
                    <a:pt x="15082" y="5382"/>
                    <a:pt x="15082" y="6075"/>
                  </a:cubicBezTo>
                  <a:cubicBezTo>
                    <a:pt x="15082" y="6676"/>
                    <a:pt x="14611" y="7228"/>
                    <a:pt x="14046" y="7730"/>
                  </a:cubicBezTo>
                  <a:cubicBezTo>
                    <a:pt x="13734" y="8022"/>
                    <a:pt x="13324" y="8291"/>
                    <a:pt x="12815" y="8536"/>
                  </a:cubicBezTo>
                  <a:cubicBezTo>
                    <a:pt x="12815" y="8536"/>
                    <a:pt x="9476" y="9914"/>
                    <a:pt x="8009" y="11020"/>
                  </a:cubicBezTo>
                  <a:cubicBezTo>
                    <a:pt x="7160" y="11663"/>
                    <a:pt x="7083" y="12624"/>
                    <a:pt x="7007" y="14002"/>
                  </a:cubicBezTo>
                  <a:cubicBezTo>
                    <a:pt x="7003" y="14101"/>
                    <a:pt x="7061" y="14304"/>
                    <a:pt x="7595" y="14304"/>
                  </a:cubicBezTo>
                  <a:cubicBezTo>
                    <a:pt x="8128" y="14304"/>
                    <a:pt x="11909" y="14304"/>
                    <a:pt x="12384" y="14304"/>
                  </a:cubicBezTo>
                  <a:cubicBezTo>
                    <a:pt x="12860" y="14304"/>
                    <a:pt x="12958" y="14076"/>
                    <a:pt x="12965" y="13976"/>
                  </a:cubicBezTo>
                  <a:cubicBezTo>
                    <a:pt x="12996" y="13475"/>
                    <a:pt x="13086" y="13218"/>
                    <a:pt x="13227" y="12928"/>
                  </a:cubicBezTo>
                  <a:cubicBezTo>
                    <a:pt x="13496" y="12381"/>
                    <a:pt x="14227" y="11903"/>
                    <a:pt x="15050" y="11492"/>
                  </a:cubicBezTo>
                  <a:lnTo>
                    <a:pt x="16745" y="10740"/>
                  </a:lnTo>
                  <a:cubicBezTo>
                    <a:pt x="18275" y="9973"/>
                    <a:pt x="19494" y="9344"/>
                    <a:pt x="20033" y="8851"/>
                  </a:cubicBezTo>
                  <a:cubicBezTo>
                    <a:pt x="20954" y="8040"/>
                    <a:pt x="21600" y="7041"/>
                    <a:pt x="21600" y="5855"/>
                  </a:cubicBezTo>
                  <a:cubicBezTo>
                    <a:pt x="21600" y="3923"/>
                    <a:pt x="20539" y="2463"/>
                    <a:pt x="18416" y="1478"/>
                  </a:cubicBezTo>
                  <a:close/>
                </a:path>
              </a:pathLst>
            </a:custGeom>
            <a:grpFill/>
            <a:ln w="12700">
              <a:miter lim="400000"/>
            </a:ln>
          </p:spPr>
          <p:txBody>
            <a:bodyPr lIns="0" tIns="0" rIns="0" bIns="0" anchor="ctr"/>
            <a:lstStyle/>
            <a:p>
              <a:pPr lvl="0"/>
              <a:endParaRPr sz="1733"/>
            </a:p>
          </p:txBody>
        </p:sp>
        <p:sp>
          <p:nvSpPr>
            <p:cNvPr id="132" name="Shape 4104"/>
            <p:cNvSpPr/>
            <p:nvPr/>
          </p:nvSpPr>
          <p:spPr>
            <a:xfrm>
              <a:off x="3702917" y="4297460"/>
              <a:ext cx="170301" cy="170301"/>
            </a:xfrm>
            <a:custGeom>
              <a:avLst/>
              <a:gdLst/>
              <a:ahLst/>
              <a:cxnLst>
                <a:cxn ang="0">
                  <a:pos x="wd2" y="hd2"/>
                </a:cxn>
                <a:cxn ang="5400000">
                  <a:pos x="wd2" y="hd2"/>
                </a:cxn>
                <a:cxn ang="10800000">
                  <a:pos x="wd2" y="hd2"/>
                </a:cxn>
                <a:cxn ang="16200000">
                  <a:pos x="wd2" y="hd2"/>
                </a:cxn>
              </a:cxnLst>
              <a:rect l="0" t="0" r="r" b="b"/>
              <a:pathLst>
                <a:path w="21443" h="21445" extrusionOk="0">
                  <a:moveTo>
                    <a:pt x="14382" y="9636"/>
                  </a:moveTo>
                  <a:cubicBezTo>
                    <a:pt x="14168" y="9941"/>
                    <a:pt x="13696" y="10319"/>
                    <a:pt x="13101" y="10782"/>
                  </a:cubicBezTo>
                  <a:lnTo>
                    <a:pt x="12447" y="11234"/>
                  </a:lnTo>
                  <a:cubicBezTo>
                    <a:pt x="12088" y="11513"/>
                    <a:pt x="11872" y="11775"/>
                    <a:pt x="11790" y="12033"/>
                  </a:cubicBezTo>
                  <a:cubicBezTo>
                    <a:pt x="11726" y="12237"/>
                    <a:pt x="11695" y="12290"/>
                    <a:pt x="11689" y="12706"/>
                  </a:cubicBezTo>
                  <a:lnTo>
                    <a:pt x="11688" y="12810"/>
                  </a:lnTo>
                  <a:lnTo>
                    <a:pt x="9190" y="12810"/>
                  </a:lnTo>
                  <a:lnTo>
                    <a:pt x="9197" y="12599"/>
                  </a:lnTo>
                  <a:cubicBezTo>
                    <a:pt x="9228" y="11730"/>
                    <a:pt x="9249" y="11218"/>
                    <a:pt x="9608" y="10796"/>
                  </a:cubicBezTo>
                  <a:cubicBezTo>
                    <a:pt x="10174" y="10133"/>
                    <a:pt x="11420" y="9331"/>
                    <a:pt x="11473" y="9297"/>
                  </a:cubicBezTo>
                  <a:cubicBezTo>
                    <a:pt x="11651" y="9162"/>
                    <a:pt x="11802" y="9009"/>
                    <a:pt x="11914" y="8845"/>
                  </a:cubicBezTo>
                  <a:cubicBezTo>
                    <a:pt x="12176" y="8484"/>
                    <a:pt x="12293" y="8199"/>
                    <a:pt x="12293" y="7920"/>
                  </a:cubicBezTo>
                  <a:cubicBezTo>
                    <a:pt x="12293" y="7531"/>
                    <a:pt x="12178" y="7172"/>
                    <a:pt x="11950" y="6852"/>
                  </a:cubicBezTo>
                  <a:cubicBezTo>
                    <a:pt x="11730" y="6545"/>
                    <a:pt x="11315" y="6388"/>
                    <a:pt x="10714" y="6388"/>
                  </a:cubicBezTo>
                  <a:cubicBezTo>
                    <a:pt x="10118" y="6388"/>
                    <a:pt x="9709" y="6577"/>
                    <a:pt x="9465" y="6966"/>
                  </a:cubicBezTo>
                  <a:cubicBezTo>
                    <a:pt x="9214" y="7364"/>
                    <a:pt x="9086" y="7784"/>
                    <a:pt x="9086" y="8212"/>
                  </a:cubicBezTo>
                  <a:lnTo>
                    <a:pt x="9086" y="8319"/>
                  </a:lnTo>
                  <a:lnTo>
                    <a:pt x="6511" y="8319"/>
                  </a:lnTo>
                  <a:lnTo>
                    <a:pt x="6515" y="8208"/>
                  </a:lnTo>
                  <a:cubicBezTo>
                    <a:pt x="6581" y="6630"/>
                    <a:pt x="7144" y="5494"/>
                    <a:pt x="8188" y="4831"/>
                  </a:cubicBezTo>
                  <a:cubicBezTo>
                    <a:pt x="8845" y="4409"/>
                    <a:pt x="9660" y="4195"/>
                    <a:pt x="10612" y="4195"/>
                  </a:cubicBezTo>
                  <a:cubicBezTo>
                    <a:pt x="11858" y="4195"/>
                    <a:pt x="12910" y="4499"/>
                    <a:pt x="13738" y="5095"/>
                  </a:cubicBezTo>
                  <a:cubicBezTo>
                    <a:pt x="14577" y="5700"/>
                    <a:pt x="15003" y="6606"/>
                    <a:pt x="15003" y="7788"/>
                  </a:cubicBezTo>
                  <a:cubicBezTo>
                    <a:pt x="15003" y="8451"/>
                    <a:pt x="14793" y="9071"/>
                    <a:pt x="14382" y="9636"/>
                  </a:cubicBezTo>
                  <a:close/>
                  <a:moveTo>
                    <a:pt x="10546" y="17249"/>
                  </a:moveTo>
                  <a:lnTo>
                    <a:pt x="10487" y="17247"/>
                  </a:lnTo>
                  <a:cubicBezTo>
                    <a:pt x="9574" y="17221"/>
                    <a:pt x="8932" y="16548"/>
                    <a:pt x="8958" y="15650"/>
                  </a:cubicBezTo>
                  <a:cubicBezTo>
                    <a:pt x="8984" y="14767"/>
                    <a:pt x="9642" y="14126"/>
                    <a:pt x="10523" y="14126"/>
                  </a:cubicBezTo>
                  <a:lnTo>
                    <a:pt x="10576" y="14127"/>
                  </a:lnTo>
                  <a:cubicBezTo>
                    <a:pt x="11514" y="14155"/>
                    <a:pt x="12150" y="14821"/>
                    <a:pt x="12123" y="15744"/>
                  </a:cubicBezTo>
                  <a:cubicBezTo>
                    <a:pt x="12098" y="16630"/>
                    <a:pt x="11449" y="17249"/>
                    <a:pt x="10546" y="17249"/>
                  </a:cubicBezTo>
                  <a:close/>
                  <a:moveTo>
                    <a:pt x="10578" y="1"/>
                  </a:moveTo>
                  <a:cubicBezTo>
                    <a:pt x="4657" y="79"/>
                    <a:pt x="-79" y="4945"/>
                    <a:pt x="1" y="10866"/>
                  </a:cubicBezTo>
                  <a:cubicBezTo>
                    <a:pt x="80" y="16785"/>
                    <a:pt x="4944" y="21522"/>
                    <a:pt x="10864" y="21443"/>
                  </a:cubicBezTo>
                  <a:cubicBezTo>
                    <a:pt x="16785" y="21363"/>
                    <a:pt x="21521" y="16499"/>
                    <a:pt x="21442" y="10578"/>
                  </a:cubicBezTo>
                  <a:cubicBezTo>
                    <a:pt x="21362" y="4659"/>
                    <a:pt x="16498" y="-78"/>
                    <a:pt x="10578" y="1"/>
                  </a:cubicBezTo>
                  <a:close/>
                </a:path>
              </a:pathLst>
            </a:custGeom>
            <a:grpFill/>
            <a:ln w="12700">
              <a:miter lim="400000"/>
            </a:ln>
          </p:spPr>
          <p:txBody>
            <a:bodyPr lIns="0" tIns="0" rIns="0" bIns="0" anchor="ctr"/>
            <a:lstStyle/>
            <a:p>
              <a:pPr lvl="0"/>
              <a:endParaRPr sz="1733"/>
            </a:p>
          </p:txBody>
        </p:sp>
        <p:sp>
          <p:nvSpPr>
            <p:cNvPr id="133" name="Shape 4105"/>
            <p:cNvSpPr/>
            <p:nvPr/>
          </p:nvSpPr>
          <p:spPr>
            <a:xfrm>
              <a:off x="1140988" y="4339447"/>
              <a:ext cx="107360" cy="107360"/>
            </a:xfrm>
            <a:custGeom>
              <a:avLst/>
              <a:gdLst/>
              <a:ahLst/>
              <a:cxnLst>
                <a:cxn ang="0">
                  <a:pos x="wd2" y="hd2"/>
                </a:cxn>
                <a:cxn ang="5400000">
                  <a:pos x="wd2" y="hd2"/>
                </a:cxn>
                <a:cxn ang="10800000">
                  <a:pos x="wd2" y="hd2"/>
                </a:cxn>
                <a:cxn ang="16200000">
                  <a:pos x="wd2" y="hd2"/>
                </a:cxn>
              </a:cxnLst>
              <a:rect l="0" t="0" r="r" b="b"/>
              <a:pathLst>
                <a:path w="21600" h="21600" extrusionOk="0">
                  <a:moveTo>
                    <a:pt x="20483" y="8938"/>
                  </a:moveTo>
                  <a:lnTo>
                    <a:pt x="12662" y="8938"/>
                  </a:lnTo>
                  <a:lnTo>
                    <a:pt x="12662" y="1117"/>
                  </a:lnTo>
                  <a:cubicBezTo>
                    <a:pt x="12662" y="87"/>
                    <a:pt x="11828" y="0"/>
                    <a:pt x="10801" y="0"/>
                  </a:cubicBezTo>
                  <a:cubicBezTo>
                    <a:pt x="9772" y="0"/>
                    <a:pt x="8938" y="87"/>
                    <a:pt x="8938" y="1117"/>
                  </a:cubicBezTo>
                  <a:lnTo>
                    <a:pt x="8938" y="8938"/>
                  </a:lnTo>
                  <a:lnTo>
                    <a:pt x="1117" y="8938"/>
                  </a:lnTo>
                  <a:cubicBezTo>
                    <a:pt x="90" y="8938"/>
                    <a:pt x="0" y="9772"/>
                    <a:pt x="0" y="10799"/>
                  </a:cubicBezTo>
                  <a:cubicBezTo>
                    <a:pt x="0" y="11828"/>
                    <a:pt x="90" y="12662"/>
                    <a:pt x="1117" y="12662"/>
                  </a:cubicBezTo>
                  <a:lnTo>
                    <a:pt x="8938" y="12662"/>
                  </a:lnTo>
                  <a:lnTo>
                    <a:pt x="8938" y="20483"/>
                  </a:lnTo>
                  <a:cubicBezTo>
                    <a:pt x="8938" y="21513"/>
                    <a:pt x="9772" y="21600"/>
                    <a:pt x="10801" y="21600"/>
                  </a:cubicBezTo>
                  <a:cubicBezTo>
                    <a:pt x="11828" y="21600"/>
                    <a:pt x="12662" y="21513"/>
                    <a:pt x="12662" y="20483"/>
                  </a:cubicBezTo>
                  <a:lnTo>
                    <a:pt x="12662" y="12662"/>
                  </a:lnTo>
                  <a:lnTo>
                    <a:pt x="20483" y="12662"/>
                  </a:lnTo>
                  <a:cubicBezTo>
                    <a:pt x="21513" y="12662"/>
                    <a:pt x="21600" y="11828"/>
                    <a:pt x="21600" y="10799"/>
                  </a:cubicBezTo>
                  <a:cubicBezTo>
                    <a:pt x="21600" y="9772"/>
                    <a:pt x="21513" y="8938"/>
                    <a:pt x="20483" y="8938"/>
                  </a:cubicBezTo>
                  <a:close/>
                </a:path>
              </a:pathLst>
            </a:custGeom>
            <a:grpFill/>
            <a:ln w="12700">
              <a:miter lim="400000"/>
            </a:ln>
          </p:spPr>
          <p:txBody>
            <a:bodyPr lIns="0" tIns="0" rIns="0" bIns="0" anchor="ctr"/>
            <a:lstStyle/>
            <a:p>
              <a:pPr lvl="0"/>
              <a:endParaRPr sz="1733"/>
            </a:p>
          </p:txBody>
        </p:sp>
        <p:sp>
          <p:nvSpPr>
            <p:cNvPr id="134" name="Shape 4106"/>
            <p:cNvSpPr/>
            <p:nvPr/>
          </p:nvSpPr>
          <p:spPr>
            <a:xfrm>
              <a:off x="621399" y="4394561"/>
              <a:ext cx="107360" cy="18513"/>
            </a:xfrm>
            <a:custGeom>
              <a:avLst/>
              <a:gdLst/>
              <a:ahLst/>
              <a:cxnLst>
                <a:cxn ang="0">
                  <a:pos x="wd2" y="hd2"/>
                </a:cxn>
                <a:cxn ang="5400000">
                  <a:pos x="wd2" y="hd2"/>
                </a:cxn>
                <a:cxn ang="10800000">
                  <a:pos x="wd2" y="hd2"/>
                </a:cxn>
                <a:cxn ang="16200000">
                  <a:pos x="wd2" y="hd2"/>
                </a:cxn>
              </a:cxnLst>
              <a:rect l="0" t="0" r="r" b="b"/>
              <a:pathLst>
                <a:path w="21600" h="21600" extrusionOk="0">
                  <a:moveTo>
                    <a:pt x="20483" y="0"/>
                  </a:moveTo>
                  <a:lnTo>
                    <a:pt x="1117" y="0"/>
                  </a:lnTo>
                  <a:cubicBezTo>
                    <a:pt x="87" y="0"/>
                    <a:pt x="0" y="4838"/>
                    <a:pt x="0" y="10793"/>
                  </a:cubicBezTo>
                  <a:cubicBezTo>
                    <a:pt x="0" y="16762"/>
                    <a:pt x="87" y="21600"/>
                    <a:pt x="1117" y="21600"/>
                  </a:cubicBezTo>
                  <a:lnTo>
                    <a:pt x="20483" y="21600"/>
                  </a:lnTo>
                  <a:cubicBezTo>
                    <a:pt x="21510" y="21600"/>
                    <a:pt x="21600" y="16762"/>
                    <a:pt x="21600" y="10793"/>
                  </a:cubicBezTo>
                  <a:cubicBezTo>
                    <a:pt x="21600" y="4838"/>
                    <a:pt x="21510" y="0"/>
                    <a:pt x="20483" y="0"/>
                  </a:cubicBezTo>
                  <a:close/>
                </a:path>
              </a:pathLst>
            </a:custGeom>
            <a:grpFill/>
            <a:ln w="12700">
              <a:miter lim="400000"/>
            </a:ln>
          </p:spPr>
          <p:txBody>
            <a:bodyPr lIns="0" tIns="0" rIns="0" bIns="0" anchor="ctr"/>
            <a:lstStyle/>
            <a:p>
              <a:pPr lvl="0"/>
              <a:endParaRPr sz="1733"/>
            </a:p>
          </p:txBody>
        </p:sp>
        <p:sp>
          <p:nvSpPr>
            <p:cNvPr id="135" name="Shape 4107"/>
            <p:cNvSpPr/>
            <p:nvPr/>
          </p:nvSpPr>
          <p:spPr>
            <a:xfrm>
              <a:off x="5771811" y="4317234"/>
              <a:ext cx="174008" cy="151785"/>
            </a:xfrm>
            <a:custGeom>
              <a:avLst/>
              <a:gdLst/>
              <a:ahLst/>
              <a:cxnLst>
                <a:cxn ang="0">
                  <a:pos x="wd2" y="hd2"/>
                </a:cxn>
                <a:cxn ang="5400000">
                  <a:pos x="wd2" y="hd2"/>
                </a:cxn>
                <a:cxn ang="10800000">
                  <a:pos x="wd2" y="hd2"/>
                </a:cxn>
                <a:cxn ang="16200000">
                  <a:pos x="wd2" y="hd2"/>
                </a:cxn>
              </a:cxnLst>
              <a:rect l="0" t="0" r="r" b="b"/>
              <a:pathLst>
                <a:path w="21600" h="21600" extrusionOk="0">
                  <a:moveTo>
                    <a:pt x="12209" y="0"/>
                  </a:moveTo>
                  <a:cubicBezTo>
                    <a:pt x="7101" y="0"/>
                    <a:pt x="2948" y="4690"/>
                    <a:pt x="2824" y="10530"/>
                  </a:cubicBezTo>
                  <a:lnTo>
                    <a:pt x="0" y="10530"/>
                  </a:lnTo>
                  <a:lnTo>
                    <a:pt x="4226" y="15930"/>
                  </a:lnTo>
                  <a:lnTo>
                    <a:pt x="8452" y="10530"/>
                  </a:lnTo>
                  <a:lnTo>
                    <a:pt x="5171" y="10530"/>
                  </a:lnTo>
                  <a:cubicBezTo>
                    <a:pt x="5295" y="6181"/>
                    <a:pt x="8398" y="2699"/>
                    <a:pt x="12209" y="2699"/>
                  </a:cubicBezTo>
                  <a:cubicBezTo>
                    <a:pt x="16099" y="2699"/>
                    <a:pt x="19252" y="6327"/>
                    <a:pt x="19252" y="10799"/>
                  </a:cubicBezTo>
                  <a:cubicBezTo>
                    <a:pt x="19252" y="15273"/>
                    <a:pt x="16099" y="18901"/>
                    <a:pt x="12209" y="18901"/>
                  </a:cubicBezTo>
                  <a:cubicBezTo>
                    <a:pt x="10649" y="18901"/>
                    <a:pt x="9208" y="18315"/>
                    <a:pt x="8041" y="17329"/>
                  </a:cubicBezTo>
                  <a:lnTo>
                    <a:pt x="6426" y="19310"/>
                  </a:lnTo>
                  <a:cubicBezTo>
                    <a:pt x="8020" y="20745"/>
                    <a:pt x="10027" y="21600"/>
                    <a:pt x="12209" y="21600"/>
                  </a:cubicBezTo>
                  <a:cubicBezTo>
                    <a:pt x="17396" y="21600"/>
                    <a:pt x="21600" y="16766"/>
                    <a:pt x="21600" y="10799"/>
                  </a:cubicBezTo>
                  <a:cubicBezTo>
                    <a:pt x="21600" y="4834"/>
                    <a:pt x="17396" y="0"/>
                    <a:pt x="12209" y="0"/>
                  </a:cubicBezTo>
                  <a:close/>
                </a:path>
              </a:pathLst>
            </a:custGeom>
            <a:grpFill/>
            <a:ln w="12700">
              <a:miter lim="400000"/>
            </a:ln>
          </p:spPr>
          <p:txBody>
            <a:bodyPr lIns="0" tIns="0" rIns="0" bIns="0" anchor="ctr"/>
            <a:lstStyle/>
            <a:p>
              <a:pPr lvl="0"/>
              <a:endParaRPr sz="1733"/>
            </a:p>
          </p:txBody>
        </p:sp>
        <p:sp>
          <p:nvSpPr>
            <p:cNvPr id="136" name="Shape 4108"/>
            <p:cNvSpPr/>
            <p:nvPr/>
          </p:nvSpPr>
          <p:spPr>
            <a:xfrm>
              <a:off x="5253024" y="4317234"/>
              <a:ext cx="173997" cy="151785"/>
            </a:xfrm>
            <a:custGeom>
              <a:avLst/>
              <a:gdLst/>
              <a:ahLst/>
              <a:cxnLst>
                <a:cxn ang="0">
                  <a:pos x="wd2" y="hd2"/>
                </a:cxn>
                <a:cxn ang="5400000">
                  <a:pos x="wd2" y="hd2"/>
                </a:cxn>
                <a:cxn ang="10800000">
                  <a:pos x="wd2" y="hd2"/>
                </a:cxn>
                <a:cxn ang="16200000">
                  <a:pos x="wd2" y="hd2"/>
                </a:cxn>
              </a:cxnLst>
              <a:rect l="0" t="0" r="r" b="b"/>
              <a:pathLst>
                <a:path w="21600" h="21600" extrusionOk="0">
                  <a:moveTo>
                    <a:pt x="9392" y="0"/>
                  </a:moveTo>
                  <a:cubicBezTo>
                    <a:pt x="14500" y="0"/>
                    <a:pt x="18652" y="4690"/>
                    <a:pt x="18776" y="10530"/>
                  </a:cubicBezTo>
                  <a:lnTo>
                    <a:pt x="21600" y="10530"/>
                  </a:lnTo>
                  <a:lnTo>
                    <a:pt x="17373" y="15930"/>
                  </a:lnTo>
                  <a:lnTo>
                    <a:pt x="13148" y="10530"/>
                  </a:lnTo>
                  <a:lnTo>
                    <a:pt x="16428" y="10530"/>
                  </a:lnTo>
                  <a:cubicBezTo>
                    <a:pt x="16305" y="6181"/>
                    <a:pt x="13203" y="2699"/>
                    <a:pt x="9392" y="2699"/>
                  </a:cubicBezTo>
                  <a:cubicBezTo>
                    <a:pt x="5501" y="2699"/>
                    <a:pt x="2348" y="6327"/>
                    <a:pt x="2348" y="10799"/>
                  </a:cubicBezTo>
                  <a:cubicBezTo>
                    <a:pt x="2348" y="15273"/>
                    <a:pt x="5501" y="18901"/>
                    <a:pt x="9392" y="18901"/>
                  </a:cubicBezTo>
                  <a:cubicBezTo>
                    <a:pt x="10951" y="18901"/>
                    <a:pt x="12392" y="18315"/>
                    <a:pt x="13559" y="17329"/>
                  </a:cubicBezTo>
                  <a:lnTo>
                    <a:pt x="15173" y="19310"/>
                  </a:lnTo>
                  <a:cubicBezTo>
                    <a:pt x="13580" y="20745"/>
                    <a:pt x="11572" y="21600"/>
                    <a:pt x="9392" y="21600"/>
                  </a:cubicBezTo>
                  <a:cubicBezTo>
                    <a:pt x="4205" y="21600"/>
                    <a:pt x="0" y="16766"/>
                    <a:pt x="0" y="10799"/>
                  </a:cubicBezTo>
                  <a:cubicBezTo>
                    <a:pt x="0" y="4836"/>
                    <a:pt x="4205" y="0"/>
                    <a:pt x="9392" y="0"/>
                  </a:cubicBezTo>
                  <a:close/>
                </a:path>
              </a:pathLst>
            </a:custGeom>
            <a:grpFill/>
            <a:ln w="12700">
              <a:miter lim="400000"/>
            </a:ln>
          </p:spPr>
          <p:txBody>
            <a:bodyPr lIns="0" tIns="0" rIns="0" bIns="0" anchor="ctr"/>
            <a:lstStyle/>
            <a:p>
              <a:pPr lvl="0"/>
              <a:endParaRPr sz="1733"/>
            </a:p>
          </p:txBody>
        </p:sp>
        <p:sp>
          <p:nvSpPr>
            <p:cNvPr id="137" name="Shape 4109"/>
            <p:cNvSpPr/>
            <p:nvPr/>
          </p:nvSpPr>
          <p:spPr>
            <a:xfrm>
              <a:off x="4755901" y="4306718"/>
              <a:ext cx="151789" cy="151785"/>
            </a:xfrm>
            <a:custGeom>
              <a:avLst/>
              <a:gdLst/>
              <a:ahLst/>
              <a:cxnLst>
                <a:cxn ang="0">
                  <a:pos x="wd2" y="hd2"/>
                </a:cxn>
                <a:cxn ang="5400000">
                  <a:pos x="wd2" y="hd2"/>
                </a:cxn>
                <a:cxn ang="10800000">
                  <a:pos x="wd2" y="hd2"/>
                </a:cxn>
                <a:cxn ang="16200000">
                  <a:pos x="wd2" y="hd2"/>
                </a:cxn>
              </a:cxnLst>
              <a:rect l="0" t="0" r="r" b="b"/>
              <a:pathLst>
                <a:path w="19691" h="21600" extrusionOk="0">
                  <a:moveTo>
                    <a:pt x="12442" y="612"/>
                  </a:moveTo>
                  <a:lnTo>
                    <a:pt x="12460" y="8296"/>
                  </a:lnTo>
                  <a:lnTo>
                    <a:pt x="15229" y="5237"/>
                  </a:lnTo>
                  <a:cubicBezTo>
                    <a:pt x="17944" y="8441"/>
                    <a:pt x="17897" y="13462"/>
                    <a:pt x="15076" y="16579"/>
                  </a:cubicBezTo>
                  <a:cubicBezTo>
                    <a:pt x="13922" y="17855"/>
                    <a:pt x="12478" y="18615"/>
                    <a:pt x="10976" y="18866"/>
                  </a:cubicBezTo>
                  <a:lnTo>
                    <a:pt x="11059" y="21600"/>
                  </a:lnTo>
                  <a:cubicBezTo>
                    <a:pt x="13167" y="21319"/>
                    <a:pt x="15205" y="20288"/>
                    <a:pt x="16819" y="18506"/>
                  </a:cubicBezTo>
                  <a:cubicBezTo>
                    <a:pt x="20600" y="14328"/>
                    <a:pt x="20645" y="7586"/>
                    <a:pt x="16967" y="3316"/>
                  </a:cubicBezTo>
                  <a:lnTo>
                    <a:pt x="19058" y="1007"/>
                  </a:lnTo>
                  <a:cubicBezTo>
                    <a:pt x="19058" y="1007"/>
                    <a:pt x="12442" y="612"/>
                    <a:pt x="12442" y="612"/>
                  </a:cubicBezTo>
                  <a:close/>
                  <a:moveTo>
                    <a:pt x="4462" y="16363"/>
                  </a:moveTo>
                  <a:cubicBezTo>
                    <a:pt x="1746" y="13159"/>
                    <a:pt x="1795" y="8138"/>
                    <a:pt x="4616" y="5021"/>
                  </a:cubicBezTo>
                  <a:cubicBezTo>
                    <a:pt x="5769" y="3745"/>
                    <a:pt x="7214" y="2983"/>
                    <a:pt x="8714" y="2734"/>
                  </a:cubicBezTo>
                  <a:lnTo>
                    <a:pt x="8631" y="0"/>
                  </a:lnTo>
                  <a:cubicBezTo>
                    <a:pt x="6524" y="281"/>
                    <a:pt x="4487" y="1312"/>
                    <a:pt x="2872" y="3094"/>
                  </a:cubicBezTo>
                  <a:cubicBezTo>
                    <a:pt x="-909" y="7272"/>
                    <a:pt x="-955" y="14014"/>
                    <a:pt x="2723" y="18282"/>
                  </a:cubicBezTo>
                  <a:lnTo>
                    <a:pt x="634" y="20591"/>
                  </a:lnTo>
                  <a:lnTo>
                    <a:pt x="7250" y="20988"/>
                  </a:lnTo>
                  <a:lnTo>
                    <a:pt x="7231" y="13304"/>
                  </a:lnTo>
                  <a:cubicBezTo>
                    <a:pt x="7231" y="13304"/>
                    <a:pt x="4462" y="16363"/>
                    <a:pt x="4462" y="16363"/>
                  </a:cubicBezTo>
                  <a:close/>
                </a:path>
              </a:pathLst>
            </a:custGeom>
            <a:grpFill/>
            <a:ln w="12700">
              <a:miter lim="400000"/>
            </a:ln>
          </p:spPr>
          <p:txBody>
            <a:bodyPr lIns="0" tIns="0" rIns="0" bIns="0" anchor="ctr"/>
            <a:lstStyle/>
            <a:p>
              <a:pPr lvl="0"/>
              <a:endParaRPr sz="1733"/>
            </a:p>
          </p:txBody>
        </p:sp>
        <p:sp>
          <p:nvSpPr>
            <p:cNvPr id="138" name="Shape 4110"/>
            <p:cNvSpPr/>
            <p:nvPr/>
          </p:nvSpPr>
          <p:spPr>
            <a:xfrm>
              <a:off x="8376366" y="3812281"/>
              <a:ext cx="185112" cy="129584"/>
            </a:xfrm>
            <a:custGeom>
              <a:avLst/>
              <a:gdLst/>
              <a:ahLst/>
              <a:cxnLst>
                <a:cxn ang="0">
                  <a:pos x="wd2" y="hd2"/>
                </a:cxn>
                <a:cxn ang="5400000">
                  <a:pos x="wd2" y="hd2"/>
                </a:cxn>
                <a:cxn ang="10800000">
                  <a:pos x="wd2" y="hd2"/>
                </a:cxn>
                <a:cxn ang="16200000">
                  <a:pos x="wd2" y="hd2"/>
                </a:cxn>
              </a:cxnLst>
              <a:rect l="0" t="0" r="r" b="b"/>
              <a:pathLst>
                <a:path w="21511" h="21600" extrusionOk="0">
                  <a:moveTo>
                    <a:pt x="16338" y="16971"/>
                  </a:moveTo>
                  <a:lnTo>
                    <a:pt x="13589" y="13027"/>
                  </a:lnTo>
                  <a:lnTo>
                    <a:pt x="10841" y="16971"/>
                  </a:lnTo>
                  <a:lnTo>
                    <a:pt x="9288" y="14743"/>
                  </a:lnTo>
                  <a:lnTo>
                    <a:pt x="12037" y="10799"/>
                  </a:lnTo>
                  <a:lnTo>
                    <a:pt x="9288" y="6857"/>
                  </a:lnTo>
                  <a:lnTo>
                    <a:pt x="10841" y="4628"/>
                  </a:lnTo>
                  <a:lnTo>
                    <a:pt x="13589" y="8572"/>
                  </a:lnTo>
                  <a:lnTo>
                    <a:pt x="16338" y="4630"/>
                  </a:lnTo>
                  <a:lnTo>
                    <a:pt x="17891" y="6857"/>
                  </a:lnTo>
                  <a:lnTo>
                    <a:pt x="15142" y="10799"/>
                  </a:lnTo>
                  <a:lnTo>
                    <a:pt x="17891" y="14743"/>
                  </a:lnTo>
                  <a:cubicBezTo>
                    <a:pt x="17891" y="14743"/>
                    <a:pt x="16338" y="16971"/>
                    <a:pt x="16338" y="16971"/>
                  </a:cubicBezTo>
                  <a:close/>
                  <a:moveTo>
                    <a:pt x="19360" y="0"/>
                  </a:moveTo>
                  <a:lnTo>
                    <a:pt x="9084" y="0"/>
                  </a:lnTo>
                  <a:cubicBezTo>
                    <a:pt x="8612" y="0"/>
                    <a:pt x="7933" y="366"/>
                    <a:pt x="7577" y="814"/>
                  </a:cubicBezTo>
                  <a:lnTo>
                    <a:pt x="267" y="9987"/>
                  </a:lnTo>
                  <a:cubicBezTo>
                    <a:pt x="-89" y="10435"/>
                    <a:pt x="-89" y="11165"/>
                    <a:pt x="267" y="11613"/>
                  </a:cubicBezTo>
                  <a:lnTo>
                    <a:pt x="7577" y="20786"/>
                  </a:lnTo>
                  <a:cubicBezTo>
                    <a:pt x="7933" y="21234"/>
                    <a:pt x="8612" y="21600"/>
                    <a:pt x="9084" y="21600"/>
                  </a:cubicBezTo>
                  <a:lnTo>
                    <a:pt x="19360" y="21600"/>
                  </a:lnTo>
                  <a:cubicBezTo>
                    <a:pt x="20544" y="21600"/>
                    <a:pt x="21511" y="20210"/>
                    <a:pt x="21511" y="18514"/>
                  </a:cubicBezTo>
                  <a:lnTo>
                    <a:pt x="21511" y="3086"/>
                  </a:lnTo>
                  <a:cubicBezTo>
                    <a:pt x="21511" y="1390"/>
                    <a:pt x="20544" y="0"/>
                    <a:pt x="19360" y="0"/>
                  </a:cubicBezTo>
                  <a:close/>
                </a:path>
              </a:pathLst>
            </a:custGeom>
            <a:grpFill/>
            <a:ln w="12700">
              <a:miter lim="400000"/>
            </a:ln>
          </p:spPr>
          <p:txBody>
            <a:bodyPr lIns="0" tIns="0" rIns="0" bIns="0" anchor="ctr"/>
            <a:lstStyle/>
            <a:p>
              <a:pPr lvl="0"/>
              <a:endParaRPr sz="1733"/>
            </a:p>
          </p:txBody>
        </p:sp>
        <p:sp>
          <p:nvSpPr>
            <p:cNvPr id="139" name="Shape 4111"/>
            <p:cNvSpPr/>
            <p:nvPr/>
          </p:nvSpPr>
          <p:spPr>
            <a:xfrm>
              <a:off x="4216900" y="4292089"/>
              <a:ext cx="177709" cy="157334"/>
            </a:xfrm>
            <a:custGeom>
              <a:avLst/>
              <a:gdLst/>
              <a:ahLst/>
              <a:cxnLst>
                <a:cxn ang="0">
                  <a:pos x="wd2" y="hd2"/>
                </a:cxn>
                <a:cxn ang="5400000">
                  <a:pos x="wd2" y="hd2"/>
                </a:cxn>
                <a:cxn ang="10800000">
                  <a:pos x="wd2" y="hd2"/>
                </a:cxn>
                <a:cxn ang="16200000">
                  <a:pos x="wd2" y="hd2"/>
                </a:cxn>
              </a:cxnLst>
              <a:rect l="0" t="0" r="r" b="b"/>
              <a:pathLst>
                <a:path w="21530" h="21600" extrusionOk="0">
                  <a:moveTo>
                    <a:pt x="11998" y="14612"/>
                  </a:moveTo>
                  <a:lnTo>
                    <a:pt x="9532" y="14612"/>
                  </a:lnTo>
                  <a:lnTo>
                    <a:pt x="9532" y="6988"/>
                  </a:lnTo>
                  <a:lnTo>
                    <a:pt x="11998" y="6988"/>
                  </a:lnTo>
                  <a:cubicBezTo>
                    <a:pt x="11998" y="6988"/>
                    <a:pt x="11998" y="14612"/>
                    <a:pt x="11998" y="14612"/>
                  </a:cubicBezTo>
                  <a:close/>
                  <a:moveTo>
                    <a:pt x="11998" y="19059"/>
                  </a:moveTo>
                  <a:lnTo>
                    <a:pt x="9532" y="19059"/>
                  </a:lnTo>
                  <a:lnTo>
                    <a:pt x="9532" y="16519"/>
                  </a:lnTo>
                  <a:lnTo>
                    <a:pt x="11998" y="16519"/>
                  </a:lnTo>
                  <a:cubicBezTo>
                    <a:pt x="11998" y="16519"/>
                    <a:pt x="11998" y="19059"/>
                    <a:pt x="11998" y="19059"/>
                  </a:cubicBezTo>
                  <a:close/>
                  <a:moveTo>
                    <a:pt x="21430" y="20306"/>
                  </a:moveTo>
                  <a:lnTo>
                    <a:pt x="11442" y="442"/>
                  </a:lnTo>
                  <a:cubicBezTo>
                    <a:pt x="11304" y="168"/>
                    <a:pt x="11045" y="0"/>
                    <a:pt x="10766" y="0"/>
                  </a:cubicBezTo>
                  <a:cubicBezTo>
                    <a:pt x="10485" y="0"/>
                    <a:pt x="10226" y="168"/>
                    <a:pt x="10088" y="442"/>
                  </a:cubicBezTo>
                  <a:lnTo>
                    <a:pt x="100" y="20306"/>
                  </a:lnTo>
                  <a:cubicBezTo>
                    <a:pt x="-35" y="20575"/>
                    <a:pt x="-34" y="20904"/>
                    <a:pt x="107" y="21170"/>
                  </a:cubicBezTo>
                  <a:cubicBezTo>
                    <a:pt x="246" y="21436"/>
                    <a:pt x="501" y="21600"/>
                    <a:pt x="777" y="21600"/>
                  </a:cubicBezTo>
                  <a:lnTo>
                    <a:pt x="20753" y="21600"/>
                  </a:lnTo>
                  <a:cubicBezTo>
                    <a:pt x="21029" y="21600"/>
                    <a:pt x="21284" y="21436"/>
                    <a:pt x="21423" y="21170"/>
                  </a:cubicBezTo>
                  <a:cubicBezTo>
                    <a:pt x="21564" y="20904"/>
                    <a:pt x="21565" y="20575"/>
                    <a:pt x="21430" y="20306"/>
                  </a:cubicBezTo>
                  <a:close/>
                </a:path>
              </a:pathLst>
            </a:custGeom>
            <a:grpFill/>
            <a:ln w="12700">
              <a:miter lim="400000"/>
            </a:ln>
          </p:spPr>
          <p:txBody>
            <a:bodyPr lIns="0" tIns="0" rIns="0" bIns="0" anchor="ctr"/>
            <a:lstStyle/>
            <a:p>
              <a:pPr lvl="0"/>
              <a:endParaRPr sz="1733"/>
            </a:p>
          </p:txBody>
        </p:sp>
        <p:sp>
          <p:nvSpPr>
            <p:cNvPr id="140" name="Shape 4112"/>
            <p:cNvSpPr/>
            <p:nvPr/>
          </p:nvSpPr>
          <p:spPr>
            <a:xfrm>
              <a:off x="7349293" y="4323538"/>
              <a:ext cx="172798" cy="139178"/>
            </a:xfrm>
            <a:custGeom>
              <a:avLst/>
              <a:gdLst/>
              <a:ahLst/>
              <a:cxnLst>
                <a:cxn ang="0">
                  <a:pos x="wd2" y="hd2"/>
                </a:cxn>
                <a:cxn ang="5400000">
                  <a:pos x="wd2" y="hd2"/>
                </a:cxn>
                <a:cxn ang="10800000">
                  <a:pos x="wd2" y="hd2"/>
                </a:cxn>
                <a:cxn ang="16200000">
                  <a:pos x="wd2" y="hd2"/>
                </a:cxn>
              </a:cxnLst>
              <a:rect l="0" t="0" r="r" b="b"/>
              <a:pathLst>
                <a:path w="21600" h="21600" extrusionOk="0">
                  <a:moveTo>
                    <a:pt x="2899" y="16199"/>
                  </a:moveTo>
                  <a:lnTo>
                    <a:pt x="14640" y="16199"/>
                  </a:lnTo>
                  <a:lnTo>
                    <a:pt x="14640" y="21600"/>
                  </a:lnTo>
                  <a:lnTo>
                    <a:pt x="21600" y="13681"/>
                  </a:lnTo>
                  <a:lnTo>
                    <a:pt x="14640" y="5761"/>
                  </a:lnTo>
                  <a:lnTo>
                    <a:pt x="14640" y="11158"/>
                  </a:lnTo>
                  <a:lnTo>
                    <a:pt x="4059" y="11158"/>
                  </a:lnTo>
                  <a:lnTo>
                    <a:pt x="4059" y="0"/>
                  </a:lnTo>
                  <a:lnTo>
                    <a:pt x="0" y="0"/>
                  </a:lnTo>
                  <a:lnTo>
                    <a:pt x="0" y="12597"/>
                  </a:lnTo>
                  <a:cubicBezTo>
                    <a:pt x="0" y="14587"/>
                    <a:pt x="1297" y="16199"/>
                    <a:pt x="2899" y="16199"/>
                  </a:cubicBezTo>
                  <a:close/>
                </a:path>
              </a:pathLst>
            </a:custGeom>
            <a:grpFill/>
            <a:ln w="12700">
              <a:miter lim="400000"/>
            </a:ln>
          </p:spPr>
          <p:txBody>
            <a:bodyPr lIns="0" tIns="0" rIns="0" bIns="0" anchor="ctr"/>
            <a:lstStyle/>
            <a:p>
              <a:pPr lvl="0"/>
              <a:endParaRPr sz="1733"/>
            </a:p>
          </p:txBody>
        </p:sp>
        <p:sp>
          <p:nvSpPr>
            <p:cNvPr id="141" name="Shape 4113"/>
            <p:cNvSpPr/>
            <p:nvPr/>
          </p:nvSpPr>
          <p:spPr>
            <a:xfrm>
              <a:off x="6806827" y="4303599"/>
              <a:ext cx="197152" cy="139178"/>
            </a:xfrm>
            <a:custGeom>
              <a:avLst/>
              <a:gdLst/>
              <a:ahLst/>
              <a:cxnLst>
                <a:cxn ang="0">
                  <a:pos x="wd2" y="hd2"/>
                </a:cxn>
                <a:cxn ang="5400000">
                  <a:pos x="wd2" y="hd2"/>
                </a:cxn>
                <a:cxn ang="10800000">
                  <a:pos x="wd2" y="hd2"/>
                </a:cxn>
                <a:cxn ang="16200000">
                  <a:pos x="wd2" y="hd2"/>
                </a:cxn>
              </a:cxnLst>
              <a:rect l="0" t="0" r="r" b="b"/>
              <a:pathLst>
                <a:path w="21600" h="21600" extrusionOk="0">
                  <a:moveTo>
                    <a:pt x="19059" y="3960"/>
                  </a:moveTo>
                  <a:lnTo>
                    <a:pt x="5337" y="3960"/>
                  </a:lnTo>
                  <a:lnTo>
                    <a:pt x="5337" y="0"/>
                  </a:lnTo>
                  <a:lnTo>
                    <a:pt x="0" y="6480"/>
                  </a:lnTo>
                  <a:lnTo>
                    <a:pt x="5337" y="12961"/>
                  </a:lnTo>
                  <a:lnTo>
                    <a:pt x="5337" y="9000"/>
                  </a:lnTo>
                  <a:lnTo>
                    <a:pt x="18043" y="9000"/>
                  </a:lnTo>
                  <a:lnTo>
                    <a:pt x="18043" y="16559"/>
                  </a:lnTo>
                  <a:lnTo>
                    <a:pt x="1525" y="16559"/>
                  </a:lnTo>
                  <a:lnTo>
                    <a:pt x="1525" y="21600"/>
                  </a:lnTo>
                  <a:lnTo>
                    <a:pt x="19059" y="21600"/>
                  </a:lnTo>
                  <a:cubicBezTo>
                    <a:pt x="20463" y="21600"/>
                    <a:pt x="21600" y="19988"/>
                    <a:pt x="21600" y="17998"/>
                  </a:cubicBezTo>
                  <a:lnTo>
                    <a:pt x="21600" y="7560"/>
                  </a:lnTo>
                  <a:cubicBezTo>
                    <a:pt x="21600" y="5572"/>
                    <a:pt x="20463" y="3960"/>
                    <a:pt x="19059" y="3960"/>
                  </a:cubicBezTo>
                  <a:close/>
                </a:path>
              </a:pathLst>
            </a:custGeom>
            <a:grpFill/>
            <a:ln w="12700">
              <a:miter lim="400000"/>
            </a:ln>
          </p:spPr>
          <p:txBody>
            <a:bodyPr lIns="0" tIns="0" rIns="0" bIns="0" anchor="ctr"/>
            <a:lstStyle/>
            <a:p>
              <a:pPr lvl="0"/>
              <a:endParaRPr sz="1733"/>
            </a:p>
          </p:txBody>
        </p:sp>
        <p:sp>
          <p:nvSpPr>
            <p:cNvPr id="142" name="Shape 4114"/>
            <p:cNvSpPr/>
            <p:nvPr/>
          </p:nvSpPr>
          <p:spPr>
            <a:xfrm>
              <a:off x="6270624" y="4305315"/>
              <a:ext cx="231937" cy="197006"/>
            </a:xfrm>
            <a:custGeom>
              <a:avLst/>
              <a:gdLst/>
              <a:ahLst/>
              <a:cxnLst>
                <a:cxn ang="0">
                  <a:pos x="wd2" y="hd2"/>
                </a:cxn>
                <a:cxn ang="5400000">
                  <a:pos x="wd2" y="hd2"/>
                </a:cxn>
                <a:cxn ang="10800000">
                  <a:pos x="wd2" y="hd2"/>
                </a:cxn>
                <a:cxn ang="16200000">
                  <a:pos x="wd2" y="hd2"/>
                </a:cxn>
              </a:cxnLst>
              <a:rect l="0" t="0" r="r" b="b"/>
              <a:pathLst>
                <a:path w="21600" h="21600" extrusionOk="0">
                  <a:moveTo>
                    <a:pt x="17064" y="14989"/>
                  </a:moveTo>
                  <a:lnTo>
                    <a:pt x="16300" y="14989"/>
                  </a:lnTo>
                  <a:cubicBezTo>
                    <a:pt x="14781" y="14989"/>
                    <a:pt x="13615" y="14098"/>
                    <a:pt x="12532" y="12778"/>
                  </a:cubicBezTo>
                  <a:cubicBezTo>
                    <a:pt x="12422" y="12943"/>
                    <a:pt x="12313" y="13112"/>
                    <a:pt x="12204" y="13283"/>
                  </a:cubicBezTo>
                  <a:cubicBezTo>
                    <a:pt x="11728" y="14021"/>
                    <a:pt x="11216" y="14811"/>
                    <a:pt x="10650" y="15592"/>
                  </a:cubicBezTo>
                  <a:cubicBezTo>
                    <a:pt x="12115" y="17276"/>
                    <a:pt x="13891" y="18547"/>
                    <a:pt x="16300" y="18547"/>
                  </a:cubicBezTo>
                  <a:lnTo>
                    <a:pt x="17064" y="18547"/>
                  </a:lnTo>
                  <a:lnTo>
                    <a:pt x="17064" y="21600"/>
                  </a:lnTo>
                  <a:lnTo>
                    <a:pt x="21600" y="17022"/>
                  </a:lnTo>
                  <a:lnTo>
                    <a:pt x="17064" y="12444"/>
                  </a:lnTo>
                  <a:cubicBezTo>
                    <a:pt x="17064" y="12444"/>
                    <a:pt x="17064" y="14989"/>
                    <a:pt x="17064" y="14989"/>
                  </a:cubicBezTo>
                  <a:close/>
                  <a:moveTo>
                    <a:pt x="5844" y="8840"/>
                  </a:moveTo>
                  <a:cubicBezTo>
                    <a:pt x="6014" y="8580"/>
                    <a:pt x="6185" y="8316"/>
                    <a:pt x="6358" y="8047"/>
                  </a:cubicBezTo>
                  <a:cubicBezTo>
                    <a:pt x="6781" y="7394"/>
                    <a:pt x="7227" y="6705"/>
                    <a:pt x="7709" y="6019"/>
                  </a:cubicBezTo>
                  <a:cubicBezTo>
                    <a:pt x="6284" y="4449"/>
                    <a:pt x="4562" y="3290"/>
                    <a:pt x="2260" y="3290"/>
                  </a:cubicBezTo>
                  <a:lnTo>
                    <a:pt x="0" y="3290"/>
                  </a:lnTo>
                  <a:lnTo>
                    <a:pt x="0" y="6850"/>
                  </a:lnTo>
                  <a:lnTo>
                    <a:pt x="2260" y="6850"/>
                  </a:lnTo>
                  <a:cubicBezTo>
                    <a:pt x="3693" y="6850"/>
                    <a:pt x="4812" y="7643"/>
                    <a:pt x="5844" y="8840"/>
                  </a:cubicBezTo>
                  <a:close/>
                  <a:moveTo>
                    <a:pt x="16300" y="6596"/>
                  </a:moveTo>
                  <a:lnTo>
                    <a:pt x="17064" y="6596"/>
                  </a:lnTo>
                  <a:lnTo>
                    <a:pt x="17064" y="9155"/>
                  </a:lnTo>
                  <a:lnTo>
                    <a:pt x="21600" y="4578"/>
                  </a:lnTo>
                  <a:lnTo>
                    <a:pt x="17064" y="0"/>
                  </a:lnTo>
                  <a:lnTo>
                    <a:pt x="17064" y="3036"/>
                  </a:lnTo>
                  <a:lnTo>
                    <a:pt x="16300" y="3036"/>
                  </a:lnTo>
                  <a:cubicBezTo>
                    <a:pt x="12312" y="3036"/>
                    <a:pt x="10062" y="6516"/>
                    <a:pt x="8077" y="9587"/>
                  </a:cubicBezTo>
                  <a:cubicBezTo>
                    <a:pt x="6293" y="12349"/>
                    <a:pt x="4752" y="14735"/>
                    <a:pt x="2260" y="14735"/>
                  </a:cubicBezTo>
                  <a:lnTo>
                    <a:pt x="0" y="14735"/>
                  </a:lnTo>
                  <a:lnTo>
                    <a:pt x="0" y="18293"/>
                  </a:lnTo>
                  <a:lnTo>
                    <a:pt x="2260" y="18293"/>
                  </a:lnTo>
                  <a:cubicBezTo>
                    <a:pt x="6250" y="18293"/>
                    <a:pt x="8500" y="14814"/>
                    <a:pt x="10485" y="11743"/>
                  </a:cubicBezTo>
                  <a:cubicBezTo>
                    <a:pt x="12269" y="8981"/>
                    <a:pt x="13810" y="6596"/>
                    <a:pt x="16300" y="6596"/>
                  </a:cubicBezTo>
                  <a:close/>
                </a:path>
              </a:pathLst>
            </a:custGeom>
            <a:grpFill/>
            <a:ln w="12700">
              <a:miter lim="400000"/>
            </a:ln>
          </p:spPr>
          <p:txBody>
            <a:bodyPr lIns="0" tIns="0" rIns="0" bIns="0" anchor="ctr"/>
            <a:lstStyle/>
            <a:p>
              <a:pPr lvl="0"/>
              <a:endParaRPr sz="1733"/>
            </a:p>
          </p:txBody>
        </p:sp>
        <p:sp>
          <p:nvSpPr>
            <p:cNvPr id="143" name="Shape 4115"/>
            <p:cNvSpPr/>
            <p:nvPr/>
          </p:nvSpPr>
          <p:spPr>
            <a:xfrm>
              <a:off x="7833364" y="4323538"/>
              <a:ext cx="231937" cy="139178"/>
            </a:xfrm>
            <a:custGeom>
              <a:avLst/>
              <a:gdLst/>
              <a:ahLst/>
              <a:cxnLst>
                <a:cxn ang="0">
                  <a:pos x="wd2" y="hd2"/>
                </a:cxn>
                <a:cxn ang="5400000">
                  <a:pos x="wd2" y="hd2"/>
                </a:cxn>
                <a:cxn ang="10800000">
                  <a:pos x="wd2" y="hd2"/>
                </a:cxn>
                <a:cxn ang="16200000">
                  <a:pos x="wd2" y="hd2"/>
                </a:cxn>
              </a:cxnLst>
              <a:rect l="0" t="0" r="r" b="b"/>
              <a:pathLst>
                <a:path w="21600" h="21600" extrusionOk="0">
                  <a:moveTo>
                    <a:pt x="19418" y="14435"/>
                  </a:moveTo>
                  <a:lnTo>
                    <a:pt x="19418" y="3600"/>
                  </a:lnTo>
                  <a:cubicBezTo>
                    <a:pt x="19418" y="1612"/>
                    <a:pt x="18451" y="0"/>
                    <a:pt x="17258" y="0"/>
                  </a:cubicBezTo>
                  <a:lnTo>
                    <a:pt x="7560" y="0"/>
                  </a:lnTo>
                  <a:lnTo>
                    <a:pt x="10326" y="5041"/>
                  </a:lnTo>
                  <a:lnTo>
                    <a:pt x="16221" y="5041"/>
                  </a:lnTo>
                  <a:lnTo>
                    <a:pt x="16221" y="14435"/>
                  </a:lnTo>
                  <a:lnTo>
                    <a:pt x="14040" y="14435"/>
                  </a:lnTo>
                  <a:lnTo>
                    <a:pt x="17819" y="21600"/>
                  </a:lnTo>
                  <a:lnTo>
                    <a:pt x="21600" y="14435"/>
                  </a:lnTo>
                  <a:cubicBezTo>
                    <a:pt x="21600" y="14435"/>
                    <a:pt x="19418" y="14435"/>
                    <a:pt x="19418" y="14435"/>
                  </a:cubicBezTo>
                  <a:close/>
                  <a:moveTo>
                    <a:pt x="5378" y="16559"/>
                  </a:moveTo>
                  <a:lnTo>
                    <a:pt x="5378" y="7166"/>
                  </a:lnTo>
                  <a:lnTo>
                    <a:pt x="7560" y="7166"/>
                  </a:lnTo>
                  <a:lnTo>
                    <a:pt x="3779" y="0"/>
                  </a:lnTo>
                  <a:lnTo>
                    <a:pt x="0" y="7166"/>
                  </a:lnTo>
                  <a:lnTo>
                    <a:pt x="2181" y="7166"/>
                  </a:lnTo>
                  <a:lnTo>
                    <a:pt x="2181" y="17998"/>
                  </a:lnTo>
                  <a:cubicBezTo>
                    <a:pt x="2181" y="19988"/>
                    <a:pt x="3149" y="21600"/>
                    <a:pt x="4341" y="21600"/>
                  </a:cubicBezTo>
                  <a:lnTo>
                    <a:pt x="14040" y="21600"/>
                  </a:lnTo>
                  <a:lnTo>
                    <a:pt x="11274" y="16559"/>
                  </a:lnTo>
                  <a:cubicBezTo>
                    <a:pt x="11274" y="16559"/>
                    <a:pt x="5378" y="16559"/>
                    <a:pt x="5378" y="16559"/>
                  </a:cubicBezTo>
                  <a:close/>
                </a:path>
              </a:pathLst>
            </a:custGeom>
            <a:grpFill/>
            <a:ln w="12700">
              <a:miter lim="400000"/>
            </a:ln>
          </p:spPr>
          <p:txBody>
            <a:bodyPr lIns="0" tIns="0" rIns="0" bIns="0" anchor="ctr"/>
            <a:lstStyle/>
            <a:p>
              <a:pPr lvl="0"/>
              <a:endParaRPr sz="1733"/>
            </a:p>
          </p:txBody>
        </p:sp>
        <p:sp>
          <p:nvSpPr>
            <p:cNvPr id="144" name="Shape 4116"/>
            <p:cNvSpPr/>
            <p:nvPr/>
          </p:nvSpPr>
          <p:spPr>
            <a:xfrm>
              <a:off x="8357882" y="4323800"/>
              <a:ext cx="208756" cy="139178"/>
            </a:xfrm>
            <a:custGeom>
              <a:avLst/>
              <a:gdLst/>
              <a:ahLst/>
              <a:cxnLst>
                <a:cxn ang="0">
                  <a:pos x="wd2" y="hd2"/>
                </a:cxn>
                <a:cxn ang="5400000">
                  <a:pos x="wd2" y="hd2"/>
                </a:cxn>
                <a:cxn ang="10800000">
                  <a:pos x="wd2" y="hd2"/>
                </a:cxn>
                <a:cxn ang="16200000">
                  <a:pos x="wd2" y="hd2"/>
                </a:cxn>
              </a:cxnLst>
              <a:rect l="0" t="0" r="r" b="b"/>
              <a:pathLst>
                <a:path w="21600" h="21600" extrusionOk="0">
                  <a:moveTo>
                    <a:pt x="19200" y="3960"/>
                  </a:moveTo>
                  <a:lnTo>
                    <a:pt x="14640" y="3960"/>
                  </a:lnTo>
                  <a:lnTo>
                    <a:pt x="14640" y="9000"/>
                  </a:lnTo>
                  <a:lnTo>
                    <a:pt x="18241" y="9000"/>
                  </a:lnTo>
                  <a:lnTo>
                    <a:pt x="18241" y="16559"/>
                  </a:lnTo>
                  <a:lnTo>
                    <a:pt x="3361" y="16559"/>
                  </a:lnTo>
                  <a:lnTo>
                    <a:pt x="3361" y="9000"/>
                  </a:lnTo>
                  <a:lnTo>
                    <a:pt x="8401" y="9000"/>
                  </a:lnTo>
                  <a:lnTo>
                    <a:pt x="8401" y="12961"/>
                  </a:lnTo>
                  <a:lnTo>
                    <a:pt x="13201" y="6480"/>
                  </a:lnTo>
                  <a:lnTo>
                    <a:pt x="8401" y="0"/>
                  </a:lnTo>
                  <a:lnTo>
                    <a:pt x="8401" y="3960"/>
                  </a:lnTo>
                  <a:lnTo>
                    <a:pt x="2400" y="3960"/>
                  </a:lnTo>
                  <a:cubicBezTo>
                    <a:pt x="1075" y="3960"/>
                    <a:pt x="0" y="5572"/>
                    <a:pt x="0" y="7560"/>
                  </a:cubicBezTo>
                  <a:lnTo>
                    <a:pt x="0" y="17998"/>
                  </a:lnTo>
                  <a:cubicBezTo>
                    <a:pt x="0" y="19988"/>
                    <a:pt x="1075" y="21600"/>
                    <a:pt x="2400" y="21600"/>
                  </a:cubicBezTo>
                  <a:lnTo>
                    <a:pt x="19200" y="21600"/>
                  </a:lnTo>
                  <a:cubicBezTo>
                    <a:pt x="20525" y="21600"/>
                    <a:pt x="21600" y="19988"/>
                    <a:pt x="21600" y="17998"/>
                  </a:cubicBezTo>
                  <a:lnTo>
                    <a:pt x="21600" y="7560"/>
                  </a:lnTo>
                  <a:cubicBezTo>
                    <a:pt x="21600" y="5572"/>
                    <a:pt x="20525" y="3960"/>
                    <a:pt x="19200" y="396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952995115"/>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公司简介</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47"/>
          <p:cNvSpPr txBox="1"/>
          <p:nvPr/>
        </p:nvSpPr>
        <p:spPr>
          <a:xfrm>
            <a:off x="5587412" y="2492896"/>
            <a:ext cx="5951886" cy="3565591"/>
          </a:xfrm>
          <a:prstGeom prst="rect">
            <a:avLst/>
          </a:prstGeom>
          <a:noFill/>
        </p:spPr>
        <p:txBody>
          <a:bodyPr wrap="square" lIns="0" tIns="0" rIns="0" bIns="0" rtlCol="0">
            <a:spAutoFit/>
          </a:bodyPr>
          <a:lstStyle/>
          <a:p>
            <a:pPr algn="just">
              <a:lnSpc>
                <a:spcPct val="150000"/>
              </a:lnSpc>
            </a:pPr>
            <a:r>
              <a:rPr lang="zh-CN" altLang="en-US" sz="1300" dirty="0">
                <a:solidFill>
                  <a:srgbClr val="3F3F3F"/>
                </a:solidFill>
                <a:latin typeface="微软雅黑" pitchFamily="34" charset="-122"/>
                <a:ea typeface="微软雅黑" pitchFamily="34" charset="-122"/>
              </a:rPr>
              <a:t>农村信用合作社又是信用合作机构，所谓信用合作机构是由个人集资联合组成的以互助为主要宗旨的合作金融机构，简称“信用社”，以互助、自助为目的，在社员中开展存款、放款业务。信用社的建立与自然经济、小商品经济发展直接相关。由于农业生产者和小商品生产者对资金需要存在季节性、零散、小数额、小规模的特点，使得小生产者和农民很难得到银行贷款的支持，但客观上生产和流通的发展又必须解决资本不足的困难，于是就出现了这种以缴纳股金和存款方式建立的互助、自助的信用组织。</a:t>
            </a:r>
          </a:p>
          <a:p>
            <a:pPr algn="just">
              <a:lnSpc>
                <a:spcPct val="150000"/>
              </a:lnSpc>
            </a:pPr>
            <a:r>
              <a:rPr lang="zh-CN" altLang="en-US" sz="1300" dirty="0">
                <a:solidFill>
                  <a:srgbClr val="3F3F3F"/>
                </a:solidFill>
                <a:latin typeface="微软雅黑" pitchFamily="34" charset="-122"/>
                <a:ea typeface="微软雅黑" pitchFamily="34" charset="-122"/>
              </a:rPr>
              <a:t>农村信用合作社是由农民入股组成，实行入股社员民主管理，主要为入股社员服务的合作金融组织，是经中国人民银行依法批准设立的合法金融机构。农村信用社是中国金融体系的重要组成部分，其主要任务是筹集农村闲散资金，为农业、农民和农村经济发展提供金融服务。同时，组织和调节农村基金，支持农业生产和农村综合发展支持各种形式的合作经济和社员家庭经济，限制和打击高利贷。</a:t>
            </a:r>
          </a:p>
        </p:txBody>
      </p:sp>
      <p:sp>
        <p:nvSpPr>
          <p:cNvPr id="16" name="Rectangle 4"/>
          <p:cNvSpPr/>
          <p:nvPr/>
        </p:nvSpPr>
        <p:spPr>
          <a:xfrm>
            <a:off x="0" y="1091154"/>
            <a:ext cx="12191999" cy="97387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en-US">
              <a:latin typeface="+mn-ea"/>
            </a:endParaRPr>
          </a:p>
        </p:txBody>
      </p:sp>
      <p:sp>
        <p:nvSpPr>
          <p:cNvPr id="17" name="Text Box 7"/>
          <p:cNvSpPr txBox="1">
            <a:spLocks noChangeArrowheads="1"/>
          </p:cNvSpPr>
          <p:nvPr/>
        </p:nvSpPr>
        <p:spPr bwMode="auto">
          <a:xfrm>
            <a:off x="507934" y="1198291"/>
            <a:ext cx="11031364" cy="719362"/>
          </a:xfrm>
          <a:prstGeom prst="rect">
            <a:avLst/>
          </a:prstGeom>
          <a:noFill/>
          <a:ln w="9525">
            <a:noFill/>
            <a:miter lim="800000"/>
            <a:headEnd/>
            <a:tailEnd/>
          </a:ln>
        </p:spPr>
        <p:txBody>
          <a:bodyPr wrap="square" lIns="60958" tIns="30479" rIns="60958" bIns="30479" anchor="ctr">
            <a:spAutoFit/>
          </a:bodyPr>
          <a:lstStyle/>
          <a:p>
            <a:pPr defTabSz="1450940">
              <a:lnSpc>
                <a:spcPts val="2700"/>
              </a:lnSpc>
            </a:pPr>
            <a:r>
              <a:rPr lang="zh-CN" altLang="en-US" sz="1700" dirty="0">
                <a:solidFill>
                  <a:schemeClr val="bg1"/>
                </a:solidFill>
                <a:latin typeface="微软雅黑" panose="020B0503020204020204" pitchFamily="34" charset="-122"/>
                <a:ea typeface="微软雅黑" panose="020B0503020204020204" pitchFamily="34" charset="-122"/>
                <a:cs typeface="Open Sans Semibold" pitchFamily="34" charset="0"/>
              </a:rPr>
              <a:t>农村信用合作社是银行类金融机构，所谓银行类金融机构又叫做存款机构和存款货币银行，其共同特征是以吸收存款为主要负债，以发放贷款为主要资产，以办理转帐结算为主要中间业务，直接参与存款货币的创造</a:t>
            </a:r>
            <a:r>
              <a:rPr lang="zh-CN" altLang="en-US" sz="1700" dirty="0" smtClean="0">
                <a:solidFill>
                  <a:schemeClr val="bg1"/>
                </a:solidFill>
                <a:latin typeface="微软雅黑" panose="020B0503020204020204" pitchFamily="34" charset="-122"/>
                <a:ea typeface="微软雅黑" panose="020B0503020204020204" pitchFamily="34" charset="-122"/>
                <a:cs typeface="Open Sans Semibold" pitchFamily="34" charset="0"/>
              </a:rPr>
              <a:t>过程。</a:t>
            </a:r>
            <a:endParaRPr lang="en-US" sz="1700" dirty="0">
              <a:solidFill>
                <a:schemeClr val="bg1"/>
              </a:solidFill>
              <a:latin typeface="微软雅黑" panose="020B0503020204020204" pitchFamily="34" charset="-122"/>
              <a:ea typeface="微软雅黑" panose="020B0503020204020204" pitchFamily="34" charset="-122"/>
              <a:cs typeface="Open Sans Semibold" pitchFamily="34" charset="0"/>
            </a:endParaRPr>
          </a:p>
        </p:txBody>
      </p:sp>
      <p:pic>
        <p:nvPicPr>
          <p:cNvPr id="18" name="Picture 3"/>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59241" y="2625295"/>
            <a:ext cx="4448174" cy="2646382"/>
          </a:xfrm>
          <a:prstGeom prst="rect">
            <a:avLst/>
          </a:prstGeom>
          <a:solidFill>
            <a:schemeClr val="accent3"/>
          </a:solidFill>
          <a:ln w="57150">
            <a:gradFill>
              <a:gsLst>
                <a:gs pos="0">
                  <a:schemeClr val="bg1"/>
                </a:gs>
                <a:gs pos="100000">
                  <a:schemeClr val="bg1">
                    <a:lumMod val="85000"/>
                  </a:schemeClr>
                </a:gs>
              </a:gsLst>
              <a:lin ang="5400000" scaled="0"/>
            </a:gradFill>
          </a:ln>
          <a:effectLst>
            <a:outerShdw blurRad="228600" dist="114300" dir="6840000" sx="99000" sy="99000" algn="tl" rotWithShape="0">
              <a:prstClr val="black">
                <a:alpha val="40000"/>
              </a:prstClr>
            </a:outerShdw>
          </a:effectLst>
          <a:extLst/>
        </p:spPr>
      </p:pic>
    </p:spTree>
    <p:extLst>
      <p:ext uri="{BB962C8B-B14F-4D97-AF65-F5344CB8AC3E}">
        <p14:creationId xmlns:p14="http://schemas.microsoft.com/office/powerpoint/2010/main" val="207214822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54565" y="822733"/>
            <a:ext cx="10691116" cy="3108744"/>
            <a:chOff x="566071" y="616540"/>
            <a:chExt cx="8020426" cy="2332165"/>
          </a:xfrm>
          <a:solidFill>
            <a:schemeClr val="tx2"/>
          </a:solidFill>
        </p:grpSpPr>
        <p:sp>
          <p:nvSpPr>
            <p:cNvPr id="3" name="Shape 4118"/>
            <p:cNvSpPr/>
            <p:nvPr/>
          </p:nvSpPr>
          <p:spPr>
            <a:xfrm>
              <a:off x="566071" y="621502"/>
              <a:ext cx="218015" cy="190190"/>
            </a:xfrm>
            <a:custGeom>
              <a:avLst/>
              <a:gdLst/>
              <a:ahLst/>
              <a:cxnLst>
                <a:cxn ang="0">
                  <a:pos x="wd2" y="hd2"/>
                </a:cxn>
                <a:cxn ang="5400000">
                  <a:pos x="wd2" y="hd2"/>
                </a:cxn>
                <a:cxn ang="10800000">
                  <a:pos x="wd2" y="hd2"/>
                </a:cxn>
                <a:cxn ang="16200000">
                  <a:pos x="wd2" y="hd2"/>
                </a:cxn>
              </a:cxnLst>
              <a:rect l="0" t="0" r="r" b="b"/>
              <a:pathLst>
                <a:path w="21600" h="21600" extrusionOk="0">
                  <a:moveTo>
                    <a:pt x="11374" y="5005"/>
                  </a:moveTo>
                  <a:lnTo>
                    <a:pt x="11374" y="11183"/>
                  </a:lnTo>
                  <a:lnTo>
                    <a:pt x="14828" y="15139"/>
                  </a:lnTo>
                  <a:lnTo>
                    <a:pt x="15965" y="13835"/>
                  </a:lnTo>
                  <a:lnTo>
                    <a:pt x="12983" y="10419"/>
                  </a:lnTo>
                  <a:lnTo>
                    <a:pt x="12983" y="5005"/>
                  </a:lnTo>
                  <a:cubicBezTo>
                    <a:pt x="12983" y="5005"/>
                    <a:pt x="11374" y="5005"/>
                    <a:pt x="11374" y="5005"/>
                  </a:cubicBezTo>
                  <a:close/>
                  <a:moveTo>
                    <a:pt x="12208" y="0"/>
                  </a:moveTo>
                  <a:cubicBezTo>
                    <a:pt x="7100" y="0"/>
                    <a:pt x="2948" y="4691"/>
                    <a:pt x="2824" y="10530"/>
                  </a:cubicBezTo>
                  <a:lnTo>
                    <a:pt x="0" y="10530"/>
                  </a:lnTo>
                  <a:lnTo>
                    <a:pt x="4227" y="15932"/>
                  </a:lnTo>
                  <a:lnTo>
                    <a:pt x="8452" y="10530"/>
                  </a:lnTo>
                  <a:lnTo>
                    <a:pt x="5172" y="10530"/>
                  </a:lnTo>
                  <a:cubicBezTo>
                    <a:pt x="5295" y="6182"/>
                    <a:pt x="8398" y="2701"/>
                    <a:pt x="12208" y="2701"/>
                  </a:cubicBezTo>
                  <a:cubicBezTo>
                    <a:pt x="16099" y="2701"/>
                    <a:pt x="19252" y="6326"/>
                    <a:pt x="19252" y="10800"/>
                  </a:cubicBezTo>
                  <a:cubicBezTo>
                    <a:pt x="19252" y="15275"/>
                    <a:pt x="16099" y="18901"/>
                    <a:pt x="12208" y="18901"/>
                  </a:cubicBezTo>
                  <a:cubicBezTo>
                    <a:pt x="10649" y="18901"/>
                    <a:pt x="9208" y="18317"/>
                    <a:pt x="8041" y="17327"/>
                  </a:cubicBezTo>
                  <a:lnTo>
                    <a:pt x="6427" y="19310"/>
                  </a:lnTo>
                  <a:cubicBezTo>
                    <a:pt x="8020" y="20744"/>
                    <a:pt x="10028" y="21600"/>
                    <a:pt x="12208" y="21600"/>
                  </a:cubicBezTo>
                  <a:cubicBezTo>
                    <a:pt x="17395" y="21600"/>
                    <a:pt x="21600" y="16766"/>
                    <a:pt x="21600" y="10800"/>
                  </a:cubicBezTo>
                  <a:cubicBezTo>
                    <a:pt x="21600" y="4836"/>
                    <a:pt x="17395" y="0"/>
                    <a:pt x="12208" y="0"/>
                  </a:cubicBezTo>
                  <a:close/>
                </a:path>
              </a:pathLst>
            </a:custGeom>
            <a:grpFill/>
            <a:ln w="12700">
              <a:miter lim="400000"/>
            </a:ln>
          </p:spPr>
          <p:txBody>
            <a:bodyPr lIns="0" tIns="0" rIns="0" bIns="0" anchor="ctr"/>
            <a:lstStyle/>
            <a:p>
              <a:pPr lvl="0"/>
              <a:endParaRPr sz="1733"/>
            </a:p>
          </p:txBody>
        </p:sp>
        <p:sp>
          <p:nvSpPr>
            <p:cNvPr id="4" name="Shape 4119"/>
            <p:cNvSpPr/>
            <p:nvPr/>
          </p:nvSpPr>
          <p:spPr>
            <a:xfrm>
              <a:off x="1096100" y="660937"/>
              <a:ext cx="197137" cy="111319"/>
            </a:xfrm>
            <a:custGeom>
              <a:avLst/>
              <a:gdLst/>
              <a:ahLst/>
              <a:cxnLst>
                <a:cxn ang="0">
                  <a:pos x="wd2" y="hd2"/>
                </a:cxn>
                <a:cxn ang="5400000">
                  <a:pos x="wd2" y="hd2"/>
                </a:cxn>
                <a:cxn ang="10800000">
                  <a:pos x="wd2" y="hd2"/>
                </a:cxn>
                <a:cxn ang="16200000">
                  <a:pos x="wd2" y="hd2"/>
                </a:cxn>
              </a:cxnLst>
              <a:rect l="0" t="0" r="r" b="b"/>
              <a:pathLst>
                <a:path w="21600" h="21600" extrusionOk="0">
                  <a:moveTo>
                    <a:pt x="5081" y="10799"/>
                  </a:moveTo>
                  <a:lnTo>
                    <a:pt x="18043" y="10799"/>
                  </a:lnTo>
                  <a:lnTo>
                    <a:pt x="18043" y="21600"/>
                  </a:lnTo>
                  <a:lnTo>
                    <a:pt x="21600" y="21600"/>
                  </a:lnTo>
                  <a:lnTo>
                    <a:pt x="21600" y="9000"/>
                  </a:lnTo>
                  <a:cubicBezTo>
                    <a:pt x="21600" y="6513"/>
                    <a:pt x="20463" y="4501"/>
                    <a:pt x="19060" y="4501"/>
                  </a:cubicBezTo>
                  <a:lnTo>
                    <a:pt x="5081" y="4501"/>
                  </a:lnTo>
                  <a:lnTo>
                    <a:pt x="5081" y="0"/>
                  </a:lnTo>
                  <a:lnTo>
                    <a:pt x="0" y="7651"/>
                  </a:lnTo>
                  <a:lnTo>
                    <a:pt x="5081" y="14853"/>
                  </a:lnTo>
                  <a:cubicBezTo>
                    <a:pt x="5081" y="14853"/>
                    <a:pt x="5081" y="10799"/>
                    <a:pt x="5081" y="10799"/>
                  </a:cubicBezTo>
                  <a:close/>
                </a:path>
              </a:pathLst>
            </a:custGeom>
            <a:grpFill/>
            <a:ln w="12700">
              <a:miter lim="400000"/>
            </a:ln>
          </p:spPr>
          <p:txBody>
            <a:bodyPr lIns="0" tIns="0" rIns="0" bIns="0" anchor="ctr"/>
            <a:lstStyle/>
            <a:p>
              <a:pPr lvl="0"/>
              <a:endParaRPr sz="1733"/>
            </a:p>
          </p:txBody>
        </p:sp>
        <p:sp>
          <p:nvSpPr>
            <p:cNvPr id="5" name="Shape 4120"/>
            <p:cNvSpPr/>
            <p:nvPr/>
          </p:nvSpPr>
          <p:spPr>
            <a:xfrm>
              <a:off x="1605251" y="637735"/>
              <a:ext cx="231951" cy="157723"/>
            </a:xfrm>
            <a:custGeom>
              <a:avLst/>
              <a:gdLst/>
              <a:ahLst/>
              <a:cxnLst>
                <a:cxn ang="0">
                  <a:pos x="wd2" y="hd2"/>
                </a:cxn>
                <a:cxn ang="5400000">
                  <a:pos x="wd2" y="hd2"/>
                </a:cxn>
                <a:cxn ang="10800000">
                  <a:pos x="wd2" y="hd2"/>
                </a:cxn>
                <a:cxn ang="16200000">
                  <a:pos x="wd2" y="hd2"/>
                </a:cxn>
              </a:cxnLst>
              <a:rect l="0" t="0" r="r" b="b"/>
              <a:pathLst>
                <a:path w="21600" h="21600" extrusionOk="0">
                  <a:moveTo>
                    <a:pt x="21600" y="16517"/>
                  </a:moveTo>
                  <a:lnTo>
                    <a:pt x="17280" y="11116"/>
                  </a:lnTo>
                  <a:lnTo>
                    <a:pt x="17280" y="14294"/>
                  </a:lnTo>
                  <a:lnTo>
                    <a:pt x="6480" y="14294"/>
                  </a:lnTo>
                  <a:lnTo>
                    <a:pt x="6480" y="18739"/>
                  </a:lnTo>
                  <a:lnTo>
                    <a:pt x="17280" y="18739"/>
                  </a:lnTo>
                  <a:lnTo>
                    <a:pt x="17280" y="21600"/>
                  </a:lnTo>
                  <a:cubicBezTo>
                    <a:pt x="17280" y="21600"/>
                    <a:pt x="21600" y="16517"/>
                    <a:pt x="21600" y="16517"/>
                  </a:cubicBezTo>
                  <a:close/>
                  <a:moveTo>
                    <a:pt x="15120" y="3177"/>
                  </a:moveTo>
                  <a:lnTo>
                    <a:pt x="4320" y="3177"/>
                  </a:lnTo>
                  <a:lnTo>
                    <a:pt x="4320" y="0"/>
                  </a:lnTo>
                  <a:lnTo>
                    <a:pt x="0" y="5399"/>
                  </a:lnTo>
                  <a:lnTo>
                    <a:pt x="4320" y="10481"/>
                  </a:lnTo>
                  <a:lnTo>
                    <a:pt x="4320" y="7624"/>
                  </a:lnTo>
                  <a:lnTo>
                    <a:pt x="15120" y="7624"/>
                  </a:lnTo>
                  <a:cubicBezTo>
                    <a:pt x="15120" y="7624"/>
                    <a:pt x="15120" y="3177"/>
                    <a:pt x="15120" y="3177"/>
                  </a:cubicBezTo>
                  <a:close/>
                </a:path>
              </a:pathLst>
            </a:custGeom>
            <a:grpFill/>
            <a:ln w="12700">
              <a:miter lim="400000"/>
            </a:ln>
          </p:spPr>
          <p:txBody>
            <a:bodyPr lIns="0" tIns="0" rIns="0" bIns="0" anchor="ctr"/>
            <a:lstStyle/>
            <a:p>
              <a:pPr lvl="0"/>
              <a:endParaRPr sz="1733"/>
            </a:p>
          </p:txBody>
        </p:sp>
        <p:sp>
          <p:nvSpPr>
            <p:cNvPr id="6" name="Shape 4121"/>
            <p:cNvSpPr/>
            <p:nvPr/>
          </p:nvSpPr>
          <p:spPr>
            <a:xfrm>
              <a:off x="7329686" y="651559"/>
              <a:ext cx="200112" cy="130076"/>
            </a:xfrm>
            <a:custGeom>
              <a:avLst/>
              <a:gdLst/>
              <a:ahLst/>
              <a:cxnLst>
                <a:cxn ang="0">
                  <a:pos x="wd2" y="hd2"/>
                </a:cxn>
                <a:cxn ang="5400000">
                  <a:pos x="wd2" y="hd2"/>
                </a:cxn>
                <a:cxn ang="10800000">
                  <a:pos x="wd2" y="hd2"/>
                </a:cxn>
                <a:cxn ang="16200000">
                  <a:pos x="wd2" y="hd2"/>
                </a:cxn>
              </a:cxnLst>
              <a:rect l="0" t="0" r="r" b="b"/>
              <a:pathLst>
                <a:path w="21600" h="21600" extrusionOk="0">
                  <a:moveTo>
                    <a:pt x="16429" y="6050"/>
                  </a:moveTo>
                  <a:cubicBezTo>
                    <a:pt x="16131" y="6050"/>
                    <a:pt x="15840" y="6090"/>
                    <a:pt x="15557" y="6162"/>
                  </a:cubicBezTo>
                  <a:cubicBezTo>
                    <a:pt x="14848" y="2601"/>
                    <a:pt x="12653" y="0"/>
                    <a:pt x="10053" y="0"/>
                  </a:cubicBezTo>
                  <a:cubicBezTo>
                    <a:pt x="6880" y="0"/>
                    <a:pt x="4309" y="3869"/>
                    <a:pt x="4309" y="8643"/>
                  </a:cubicBezTo>
                  <a:cubicBezTo>
                    <a:pt x="4309" y="9067"/>
                    <a:pt x="4329" y="9488"/>
                    <a:pt x="4370" y="9896"/>
                  </a:cubicBezTo>
                  <a:cubicBezTo>
                    <a:pt x="4218" y="9872"/>
                    <a:pt x="4063" y="9852"/>
                    <a:pt x="3907" y="9852"/>
                  </a:cubicBezTo>
                  <a:cubicBezTo>
                    <a:pt x="1749" y="9852"/>
                    <a:pt x="0" y="12481"/>
                    <a:pt x="0" y="15726"/>
                  </a:cubicBezTo>
                  <a:cubicBezTo>
                    <a:pt x="0" y="18971"/>
                    <a:pt x="1749" y="21600"/>
                    <a:pt x="3907" y="21600"/>
                  </a:cubicBezTo>
                  <a:lnTo>
                    <a:pt x="16429" y="21600"/>
                  </a:lnTo>
                  <a:cubicBezTo>
                    <a:pt x="19285" y="21600"/>
                    <a:pt x="21600" y="18119"/>
                    <a:pt x="21600" y="13825"/>
                  </a:cubicBezTo>
                  <a:cubicBezTo>
                    <a:pt x="21600" y="9532"/>
                    <a:pt x="19285" y="6050"/>
                    <a:pt x="16429" y="6050"/>
                  </a:cubicBezTo>
                  <a:close/>
                </a:path>
              </a:pathLst>
            </a:custGeom>
            <a:grpFill/>
            <a:ln w="12700">
              <a:miter lim="400000"/>
            </a:ln>
          </p:spPr>
          <p:txBody>
            <a:bodyPr lIns="0" tIns="0" rIns="0" bIns="0" anchor="ctr"/>
            <a:lstStyle/>
            <a:p>
              <a:pPr lvl="0"/>
              <a:endParaRPr sz="1733"/>
            </a:p>
          </p:txBody>
        </p:sp>
        <p:sp>
          <p:nvSpPr>
            <p:cNvPr id="7" name="Shape 4122"/>
            <p:cNvSpPr/>
            <p:nvPr/>
          </p:nvSpPr>
          <p:spPr>
            <a:xfrm>
              <a:off x="7849274" y="651559"/>
              <a:ext cx="200113" cy="130076"/>
            </a:xfrm>
            <a:custGeom>
              <a:avLst/>
              <a:gdLst/>
              <a:ahLst/>
              <a:cxnLst>
                <a:cxn ang="0">
                  <a:pos x="wd2" y="hd2"/>
                </a:cxn>
                <a:cxn ang="5400000">
                  <a:pos x="wd2" y="hd2"/>
                </a:cxn>
                <a:cxn ang="10800000">
                  <a:pos x="wd2" y="hd2"/>
                </a:cxn>
                <a:cxn ang="16200000">
                  <a:pos x="wd2" y="hd2"/>
                </a:cxn>
              </a:cxnLst>
              <a:rect l="0" t="0" r="r" b="b"/>
              <a:pathLst>
                <a:path w="21600" h="21600" extrusionOk="0">
                  <a:moveTo>
                    <a:pt x="16431" y="6050"/>
                  </a:moveTo>
                  <a:cubicBezTo>
                    <a:pt x="16133" y="6050"/>
                    <a:pt x="15841" y="6090"/>
                    <a:pt x="15557" y="6162"/>
                  </a:cubicBezTo>
                  <a:cubicBezTo>
                    <a:pt x="14848" y="2601"/>
                    <a:pt x="12654" y="0"/>
                    <a:pt x="10053" y="0"/>
                  </a:cubicBezTo>
                  <a:cubicBezTo>
                    <a:pt x="6881" y="0"/>
                    <a:pt x="4309" y="3869"/>
                    <a:pt x="4309" y="8643"/>
                  </a:cubicBezTo>
                  <a:cubicBezTo>
                    <a:pt x="4309" y="9067"/>
                    <a:pt x="4331" y="9488"/>
                    <a:pt x="4370" y="9896"/>
                  </a:cubicBezTo>
                  <a:cubicBezTo>
                    <a:pt x="4218" y="9868"/>
                    <a:pt x="4064" y="9852"/>
                    <a:pt x="3907" y="9852"/>
                  </a:cubicBezTo>
                  <a:cubicBezTo>
                    <a:pt x="1749" y="9852"/>
                    <a:pt x="0" y="12481"/>
                    <a:pt x="0" y="15726"/>
                  </a:cubicBezTo>
                  <a:cubicBezTo>
                    <a:pt x="0" y="18971"/>
                    <a:pt x="1749" y="21600"/>
                    <a:pt x="3907" y="21600"/>
                  </a:cubicBezTo>
                  <a:lnTo>
                    <a:pt x="9288" y="21600"/>
                  </a:lnTo>
                  <a:lnTo>
                    <a:pt x="9288" y="15290"/>
                  </a:lnTo>
                  <a:lnTo>
                    <a:pt x="7020" y="15290"/>
                  </a:lnTo>
                  <a:lnTo>
                    <a:pt x="10801" y="7647"/>
                  </a:lnTo>
                  <a:lnTo>
                    <a:pt x="14580" y="15290"/>
                  </a:lnTo>
                  <a:lnTo>
                    <a:pt x="12312" y="15290"/>
                  </a:lnTo>
                  <a:lnTo>
                    <a:pt x="12312" y="21600"/>
                  </a:lnTo>
                  <a:lnTo>
                    <a:pt x="16431" y="21600"/>
                  </a:lnTo>
                  <a:cubicBezTo>
                    <a:pt x="19286" y="21600"/>
                    <a:pt x="21600" y="18119"/>
                    <a:pt x="21600" y="13825"/>
                  </a:cubicBezTo>
                  <a:cubicBezTo>
                    <a:pt x="21600" y="9532"/>
                    <a:pt x="19286" y="6050"/>
                    <a:pt x="16431" y="6050"/>
                  </a:cubicBezTo>
                  <a:close/>
                </a:path>
              </a:pathLst>
            </a:custGeom>
            <a:grpFill/>
            <a:ln w="12700">
              <a:miter lim="400000"/>
            </a:ln>
          </p:spPr>
          <p:txBody>
            <a:bodyPr lIns="0" tIns="0" rIns="0" bIns="0" anchor="ctr"/>
            <a:lstStyle/>
            <a:p>
              <a:pPr lvl="0"/>
              <a:endParaRPr sz="1733"/>
            </a:p>
          </p:txBody>
        </p:sp>
        <p:sp>
          <p:nvSpPr>
            <p:cNvPr id="8" name="Shape 4123"/>
            <p:cNvSpPr/>
            <p:nvPr/>
          </p:nvSpPr>
          <p:spPr>
            <a:xfrm>
              <a:off x="2654917" y="624426"/>
              <a:ext cx="171345" cy="119698"/>
            </a:xfrm>
            <a:custGeom>
              <a:avLst/>
              <a:gdLst/>
              <a:ahLst/>
              <a:cxnLst>
                <a:cxn ang="0">
                  <a:pos x="wd2" y="hd2"/>
                </a:cxn>
                <a:cxn ang="5400000">
                  <a:pos x="wd2" y="hd2"/>
                </a:cxn>
                <a:cxn ang="10800000">
                  <a:pos x="wd2" y="hd2"/>
                </a:cxn>
                <a:cxn ang="16200000">
                  <a:pos x="wd2" y="hd2"/>
                </a:cxn>
              </a:cxnLst>
              <a:rect l="0" t="0" r="r" b="b"/>
              <a:pathLst>
                <a:path w="21474" h="21420" extrusionOk="0">
                  <a:moveTo>
                    <a:pt x="21474" y="11049"/>
                  </a:moveTo>
                  <a:lnTo>
                    <a:pt x="18909" y="958"/>
                  </a:lnTo>
                  <a:cubicBezTo>
                    <a:pt x="18720" y="217"/>
                    <a:pt x="18164" y="-180"/>
                    <a:pt x="17669" y="79"/>
                  </a:cubicBezTo>
                  <a:lnTo>
                    <a:pt x="618" y="8962"/>
                  </a:lnTo>
                  <a:cubicBezTo>
                    <a:pt x="123" y="9221"/>
                    <a:pt x="-126" y="10036"/>
                    <a:pt x="64" y="10782"/>
                  </a:cubicBezTo>
                  <a:lnTo>
                    <a:pt x="2769" y="21420"/>
                  </a:lnTo>
                  <a:lnTo>
                    <a:pt x="2769" y="15715"/>
                  </a:lnTo>
                  <a:cubicBezTo>
                    <a:pt x="2769" y="13145"/>
                    <a:pt x="4209" y="11049"/>
                    <a:pt x="5979" y="11049"/>
                  </a:cubicBezTo>
                  <a:lnTo>
                    <a:pt x="10484" y="11049"/>
                  </a:lnTo>
                  <a:lnTo>
                    <a:pt x="15858" y="5663"/>
                  </a:lnTo>
                  <a:lnTo>
                    <a:pt x="18967" y="11049"/>
                  </a:lnTo>
                  <a:cubicBezTo>
                    <a:pt x="18967" y="11049"/>
                    <a:pt x="21474" y="11049"/>
                    <a:pt x="21474" y="11049"/>
                  </a:cubicBezTo>
                  <a:close/>
                </a:path>
              </a:pathLst>
            </a:custGeom>
            <a:grpFill/>
            <a:ln w="12700">
              <a:miter lim="400000"/>
            </a:ln>
          </p:spPr>
          <p:txBody>
            <a:bodyPr lIns="0" tIns="0" rIns="0" bIns="0" anchor="ctr"/>
            <a:lstStyle/>
            <a:p>
              <a:pPr lvl="0"/>
              <a:endParaRPr sz="1733"/>
            </a:p>
          </p:txBody>
        </p:sp>
        <p:sp>
          <p:nvSpPr>
            <p:cNvPr id="9" name="Shape 4124"/>
            <p:cNvSpPr/>
            <p:nvPr/>
          </p:nvSpPr>
          <p:spPr>
            <a:xfrm>
              <a:off x="2691929" y="698451"/>
              <a:ext cx="160028" cy="110316"/>
            </a:xfrm>
            <a:custGeom>
              <a:avLst/>
              <a:gdLst/>
              <a:ahLst/>
              <a:cxnLst>
                <a:cxn ang="0">
                  <a:pos x="wd2" y="hd2"/>
                </a:cxn>
                <a:cxn ang="5400000">
                  <a:pos x="wd2" y="hd2"/>
                </a:cxn>
                <a:cxn ang="10800000">
                  <a:pos x="wd2" y="hd2"/>
                </a:cxn>
                <a:cxn ang="16200000">
                  <a:pos x="wd2" y="hd2"/>
                </a:cxn>
              </a:cxnLst>
              <a:rect l="0" t="0" r="r" b="b"/>
              <a:pathLst>
                <a:path w="21600" h="21600" extrusionOk="0">
                  <a:moveTo>
                    <a:pt x="20571" y="0"/>
                  </a:moveTo>
                  <a:lnTo>
                    <a:pt x="1028" y="0"/>
                  </a:lnTo>
                  <a:cubicBezTo>
                    <a:pt x="460" y="0"/>
                    <a:pt x="0" y="708"/>
                    <a:pt x="0" y="1571"/>
                  </a:cubicBezTo>
                  <a:lnTo>
                    <a:pt x="0" y="20029"/>
                  </a:lnTo>
                  <a:cubicBezTo>
                    <a:pt x="0" y="20897"/>
                    <a:pt x="460" y="21600"/>
                    <a:pt x="1028" y="21600"/>
                  </a:cubicBezTo>
                  <a:lnTo>
                    <a:pt x="20571" y="21600"/>
                  </a:lnTo>
                  <a:cubicBezTo>
                    <a:pt x="21140" y="21600"/>
                    <a:pt x="21600" y="20897"/>
                    <a:pt x="21600" y="20029"/>
                  </a:cubicBezTo>
                  <a:lnTo>
                    <a:pt x="21600" y="1571"/>
                  </a:lnTo>
                  <a:cubicBezTo>
                    <a:pt x="21600" y="708"/>
                    <a:pt x="21140" y="0"/>
                    <a:pt x="20571" y="0"/>
                  </a:cubicBezTo>
                  <a:close/>
                </a:path>
              </a:pathLst>
            </a:custGeom>
            <a:grpFill/>
            <a:ln w="12700">
              <a:miter lim="400000"/>
            </a:ln>
          </p:spPr>
          <p:txBody>
            <a:bodyPr lIns="0" tIns="0" rIns="0" bIns="0" anchor="ctr"/>
            <a:lstStyle/>
            <a:p>
              <a:pPr lvl="0"/>
              <a:endParaRPr sz="1733"/>
            </a:p>
          </p:txBody>
        </p:sp>
        <p:sp>
          <p:nvSpPr>
            <p:cNvPr id="10" name="Shape 4125"/>
            <p:cNvSpPr/>
            <p:nvPr/>
          </p:nvSpPr>
          <p:spPr>
            <a:xfrm>
              <a:off x="4213686" y="636559"/>
              <a:ext cx="200116" cy="160076"/>
            </a:xfrm>
            <a:custGeom>
              <a:avLst/>
              <a:gdLst/>
              <a:ahLst/>
              <a:cxnLst>
                <a:cxn ang="0">
                  <a:pos x="wd2" y="hd2"/>
                </a:cxn>
                <a:cxn ang="5400000">
                  <a:pos x="wd2" y="hd2"/>
                </a:cxn>
                <a:cxn ang="10800000">
                  <a:pos x="wd2" y="hd2"/>
                </a:cxn>
                <a:cxn ang="16200000">
                  <a:pos x="wd2" y="hd2"/>
                </a:cxn>
              </a:cxnLst>
              <a:rect l="0" t="0" r="r" b="b"/>
              <a:pathLst>
                <a:path w="21521" h="21600" extrusionOk="0">
                  <a:moveTo>
                    <a:pt x="19804" y="3778"/>
                  </a:moveTo>
                  <a:cubicBezTo>
                    <a:pt x="19685" y="3187"/>
                    <a:pt x="19099" y="2699"/>
                    <a:pt x="18503" y="2699"/>
                  </a:cubicBezTo>
                  <a:lnTo>
                    <a:pt x="11171" y="2699"/>
                  </a:lnTo>
                  <a:cubicBezTo>
                    <a:pt x="10573" y="2699"/>
                    <a:pt x="9740" y="2270"/>
                    <a:pt x="9318" y="1746"/>
                  </a:cubicBezTo>
                  <a:lnTo>
                    <a:pt x="8676" y="953"/>
                  </a:lnTo>
                  <a:cubicBezTo>
                    <a:pt x="8254" y="429"/>
                    <a:pt x="7421" y="0"/>
                    <a:pt x="6825" y="0"/>
                  </a:cubicBezTo>
                  <a:lnTo>
                    <a:pt x="3321" y="0"/>
                  </a:lnTo>
                  <a:cubicBezTo>
                    <a:pt x="2724" y="0"/>
                    <a:pt x="2182" y="602"/>
                    <a:pt x="2117" y="1340"/>
                  </a:cubicBezTo>
                  <a:lnTo>
                    <a:pt x="1803" y="4858"/>
                  </a:lnTo>
                  <a:lnTo>
                    <a:pt x="20021" y="4858"/>
                  </a:lnTo>
                  <a:cubicBezTo>
                    <a:pt x="20021" y="4858"/>
                    <a:pt x="19804" y="3778"/>
                    <a:pt x="19804" y="3778"/>
                  </a:cubicBezTo>
                  <a:close/>
                  <a:moveTo>
                    <a:pt x="20521" y="6750"/>
                  </a:moveTo>
                  <a:lnTo>
                    <a:pt x="1000" y="6750"/>
                  </a:lnTo>
                  <a:cubicBezTo>
                    <a:pt x="11" y="6750"/>
                    <a:pt x="-40" y="7355"/>
                    <a:pt x="14" y="8093"/>
                  </a:cubicBezTo>
                  <a:lnTo>
                    <a:pt x="902" y="20257"/>
                  </a:lnTo>
                  <a:cubicBezTo>
                    <a:pt x="956" y="20995"/>
                    <a:pt x="1096" y="21600"/>
                    <a:pt x="2085" y="21600"/>
                  </a:cubicBezTo>
                  <a:lnTo>
                    <a:pt x="19436" y="21600"/>
                  </a:lnTo>
                  <a:cubicBezTo>
                    <a:pt x="20444" y="21600"/>
                    <a:pt x="20565" y="20995"/>
                    <a:pt x="20618" y="20257"/>
                  </a:cubicBezTo>
                  <a:lnTo>
                    <a:pt x="21507" y="8093"/>
                  </a:lnTo>
                  <a:cubicBezTo>
                    <a:pt x="21560" y="7355"/>
                    <a:pt x="21511" y="6750"/>
                    <a:pt x="20521" y="6750"/>
                  </a:cubicBezTo>
                  <a:close/>
                </a:path>
              </a:pathLst>
            </a:custGeom>
            <a:grpFill/>
            <a:ln w="12700">
              <a:miter lim="400000"/>
            </a:ln>
          </p:spPr>
          <p:txBody>
            <a:bodyPr lIns="0" tIns="0" rIns="0" bIns="0" anchor="ctr"/>
            <a:lstStyle/>
            <a:p>
              <a:pPr lvl="0"/>
              <a:endParaRPr sz="1733"/>
            </a:p>
          </p:txBody>
        </p:sp>
        <p:sp>
          <p:nvSpPr>
            <p:cNvPr id="11" name="Shape 4126"/>
            <p:cNvSpPr/>
            <p:nvPr/>
          </p:nvSpPr>
          <p:spPr>
            <a:xfrm>
              <a:off x="3174970" y="646559"/>
              <a:ext cx="196112" cy="140075"/>
            </a:xfrm>
            <a:custGeom>
              <a:avLst/>
              <a:gdLst/>
              <a:ahLst/>
              <a:cxnLst>
                <a:cxn ang="0">
                  <a:pos x="wd2" y="hd2"/>
                </a:cxn>
                <a:cxn ang="5400000">
                  <a:pos x="wd2" y="hd2"/>
                </a:cxn>
                <a:cxn ang="10800000">
                  <a:pos x="wd2" y="hd2"/>
                </a:cxn>
                <a:cxn ang="16200000">
                  <a:pos x="wd2" y="hd2"/>
                </a:cxn>
              </a:cxnLst>
              <a:rect l="0" t="0" r="r" b="b"/>
              <a:pathLst>
                <a:path w="21600" h="21600" extrusionOk="0">
                  <a:moveTo>
                    <a:pt x="8376" y="15428"/>
                  </a:moveTo>
                  <a:lnTo>
                    <a:pt x="8376" y="6172"/>
                  </a:lnTo>
                  <a:lnTo>
                    <a:pt x="13886" y="10798"/>
                  </a:lnTo>
                  <a:cubicBezTo>
                    <a:pt x="13886" y="10798"/>
                    <a:pt x="8376" y="15428"/>
                    <a:pt x="8376" y="15428"/>
                  </a:cubicBezTo>
                  <a:close/>
                  <a:moveTo>
                    <a:pt x="21600" y="3084"/>
                  </a:moveTo>
                  <a:lnTo>
                    <a:pt x="21600" y="1234"/>
                  </a:lnTo>
                  <a:cubicBezTo>
                    <a:pt x="21600" y="554"/>
                    <a:pt x="21205" y="0"/>
                    <a:pt x="20719" y="0"/>
                  </a:cubicBezTo>
                  <a:lnTo>
                    <a:pt x="881" y="0"/>
                  </a:lnTo>
                  <a:cubicBezTo>
                    <a:pt x="394" y="0"/>
                    <a:pt x="0" y="554"/>
                    <a:pt x="0" y="1234"/>
                  </a:cubicBezTo>
                  <a:lnTo>
                    <a:pt x="0" y="3084"/>
                  </a:lnTo>
                  <a:lnTo>
                    <a:pt x="2204" y="3084"/>
                  </a:lnTo>
                  <a:lnTo>
                    <a:pt x="2204" y="6172"/>
                  </a:lnTo>
                  <a:lnTo>
                    <a:pt x="0" y="6172"/>
                  </a:lnTo>
                  <a:lnTo>
                    <a:pt x="0" y="9256"/>
                  </a:lnTo>
                  <a:lnTo>
                    <a:pt x="2204" y="9256"/>
                  </a:lnTo>
                  <a:lnTo>
                    <a:pt x="2204" y="12344"/>
                  </a:lnTo>
                  <a:lnTo>
                    <a:pt x="0" y="12344"/>
                  </a:lnTo>
                  <a:lnTo>
                    <a:pt x="0" y="15428"/>
                  </a:lnTo>
                  <a:lnTo>
                    <a:pt x="2204" y="15428"/>
                  </a:lnTo>
                  <a:lnTo>
                    <a:pt x="2204" y="18516"/>
                  </a:lnTo>
                  <a:lnTo>
                    <a:pt x="0" y="18516"/>
                  </a:lnTo>
                  <a:lnTo>
                    <a:pt x="0" y="20366"/>
                  </a:lnTo>
                  <a:cubicBezTo>
                    <a:pt x="0" y="21046"/>
                    <a:pt x="394" y="21600"/>
                    <a:pt x="881" y="21600"/>
                  </a:cubicBezTo>
                  <a:lnTo>
                    <a:pt x="20719" y="21600"/>
                  </a:lnTo>
                  <a:cubicBezTo>
                    <a:pt x="21205" y="21600"/>
                    <a:pt x="21600" y="21046"/>
                    <a:pt x="21600" y="20366"/>
                  </a:cubicBezTo>
                  <a:lnTo>
                    <a:pt x="21600" y="18516"/>
                  </a:lnTo>
                  <a:lnTo>
                    <a:pt x="19396" y="18516"/>
                  </a:lnTo>
                  <a:lnTo>
                    <a:pt x="19396" y="15428"/>
                  </a:lnTo>
                  <a:lnTo>
                    <a:pt x="21600" y="15428"/>
                  </a:lnTo>
                  <a:lnTo>
                    <a:pt x="21600" y="12344"/>
                  </a:lnTo>
                  <a:lnTo>
                    <a:pt x="19396" y="12344"/>
                  </a:lnTo>
                  <a:lnTo>
                    <a:pt x="19396" y="9256"/>
                  </a:lnTo>
                  <a:lnTo>
                    <a:pt x="21600" y="9256"/>
                  </a:lnTo>
                  <a:lnTo>
                    <a:pt x="21600" y="6172"/>
                  </a:lnTo>
                  <a:lnTo>
                    <a:pt x="19396" y="6172"/>
                  </a:lnTo>
                  <a:lnTo>
                    <a:pt x="19396" y="3084"/>
                  </a:lnTo>
                  <a:cubicBezTo>
                    <a:pt x="19396" y="3084"/>
                    <a:pt x="21600" y="3084"/>
                    <a:pt x="21600" y="3084"/>
                  </a:cubicBezTo>
                  <a:close/>
                </a:path>
              </a:pathLst>
            </a:custGeom>
            <a:grpFill/>
            <a:ln w="12700">
              <a:miter lim="400000"/>
            </a:ln>
          </p:spPr>
          <p:txBody>
            <a:bodyPr lIns="0" tIns="0" rIns="0" bIns="0" anchor="ctr"/>
            <a:lstStyle/>
            <a:p>
              <a:pPr lvl="0"/>
              <a:endParaRPr sz="1733"/>
            </a:p>
          </p:txBody>
        </p:sp>
        <p:sp>
          <p:nvSpPr>
            <p:cNvPr id="12" name="Shape 4127"/>
            <p:cNvSpPr/>
            <p:nvPr/>
          </p:nvSpPr>
          <p:spPr>
            <a:xfrm>
              <a:off x="4758417" y="635101"/>
              <a:ext cx="139438" cy="40025"/>
            </a:xfrm>
            <a:custGeom>
              <a:avLst/>
              <a:gdLst/>
              <a:ahLst/>
              <a:cxnLst>
                <a:cxn ang="0">
                  <a:pos x="wd2" y="hd2"/>
                </a:cxn>
                <a:cxn ang="5400000">
                  <a:pos x="wd2" y="hd2"/>
                </a:cxn>
                <a:cxn ang="10800000">
                  <a:pos x="wd2" y="hd2"/>
                </a:cxn>
                <a:cxn ang="16200000">
                  <a:pos x="wd2" y="hd2"/>
                </a:cxn>
              </a:cxnLst>
              <a:rect l="0" t="0" r="r" b="b"/>
              <a:pathLst>
                <a:path w="21600" h="21600" extrusionOk="0">
                  <a:moveTo>
                    <a:pt x="16971" y="0"/>
                  </a:moveTo>
                  <a:lnTo>
                    <a:pt x="4629" y="0"/>
                  </a:lnTo>
                  <a:cubicBezTo>
                    <a:pt x="4629" y="0"/>
                    <a:pt x="3085" y="0"/>
                    <a:pt x="3085" y="5397"/>
                  </a:cubicBezTo>
                  <a:lnTo>
                    <a:pt x="18515" y="5397"/>
                  </a:lnTo>
                  <a:cubicBezTo>
                    <a:pt x="18515" y="0"/>
                    <a:pt x="16971" y="0"/>
                    <a:pt x="16971" y="0"/>
                  </a:cubicBezTo>
                  <a:close/>
                  <a:moveTo>
                    <a:pt x="21600" y="16190"/>
                  </a:moveTo>
                  <a:cubicBezTo>
                    <a:pt x="21600" y="10793"/>
                    <a:pt x="20058" y="10793"/>
                    <a:pt x="20058" y="10793"/>
                  </a:cubicBezTo>
                  <a:lnTo>
                    <a:pt x="1544" y="10793"/>
                  </a:lnTo>
                  <a:cubicBezTo>
                    <a:pt x="1544" y="10793"/>
                    <a:pt x="0" y="10793"/>
                    <a:pt x="0" y="16190"/>
                  </a:cubicBezTo>
                  <a:lnTo>
                    <a:pt x="0" y="21600"/>
                  </a:lnTo>
                  <a:lnTo>
                    <a:pt x="21600" y="21600"/>
                  </a:lnTo>
                  <a:cubicBezTo>
                    <a:pt x="21600" y="21600"/>
                    <a:pt x="21600" y="16190"/>
                    <a:pt x="21600" y="16190"/>
                  </a:cubicBezTo>
                  <a:close/>
                </a:path>
              </a:pathLst>
            </a:custGeom>
            <a:grpFill/>
            <a:ln w="12700">
              <a:miter lim="400000"/>
            </a:ln>
          </p:spPr>
          <p:txBody>
            <a:bodyPr lIns="0" tIns="0" rIns="0" bIns="0" anchor="ctr"/>
            <a:lstStyle/>
            <a:p>
              <a:pPr lvl="0"/>
              <a:endParaRPr sz="1733"/>
            </a:p>
          </p:txBody>
        </p:sp>
        <p:sp>
          <p:nvSpPr>
            <p:cNvPr id="13" name="Shape 4128"/>
            <p:cNvSpPr/>
            <p:nvPr/>
          </p:nvSpPr>
          <p:spPr>
            <a:xfrm>
              <a:off x="4733742" y="672115"/>
              <a:ext cx="196108" cy="125978"/>
            </a:xfrm>
            <a:custGeom>
              <a:avLst/>
              <a:gdLst/>
              <a:ahLst/>
              <a:cxnLst>
                <a:cxn ang="0">
                  <a:pos x="wd2" y="hd2"/>
                </a:cxn>
                <a:cxn ang="5400000">
                  <a:pos x="wd2" y="hd2"/>
                </a:cxn>
                <a:cxn ang="10800000">
                  <a:pos x="wd2" y="hd2"/>
                </a:cxn>
                <a:cxn ang="16200000">
                  <a:pos x="wd2" y="hd2"/>
                </a:cxn>
              </a:cxnLst>
              <a:rect l="0" t="0" r="r" b="b"/>
              <a:pathLst>
                <a:path w="21232" h="21575" extrusionOk="0">
                  <a:moveTo>
                    <a:pt x="20320" y="1015"/>
                  </a:moveTo>
                  <a:cubicBezTo>
                    <a:pt x="19682" y="0"/>
                    <a:pt x="19682" y="0"/>
                    <a:pt x="19682" y="0"/>
                  </a:cubicBezTo>
                  <a:lnTo>
                    <a:pt x="19682" y="2728"/>
                  </a:lnTo>
                  <a:lnTo>
                    <a:pt x="1550" y="2728"/>
                  </a:lnTo>
                  <a:lnTo>
                    <a:pt x="1550" y="0"/>
                  </a:lnTo>
                  <a:cubicBezTo>
                    <a:pt x="1550" y="0"/>
                    <a:pt x="1550" y="0"/>
                    <a:pt x="910" y="1015"/>
                  </a:cubicBezTo>
                  <a:cubicBezTo>
                    <a:pt x="273" y="2026"/>
                    <a:pt x="-184" y="2299"/>
                    <a:pt x="73" y="4441"/>
                  </a:cubicBezTo>
                  <a:cubicBezTo>
                    <a:pt x="329" y="6574"/>
                    <a:pt x="1565" y="18278"/>
                    <a:pt x="1749" y="19863"/>
                  </a:cubicBezTo>
                  <a:cubicBezTo>
                    <a:pt x="1951" y="21600"/>
                    <a:pt x="3068" y="21575"/>
                    <a:pt x="3068" y="21575"/>
                  </a:cubicBezTo>
                  <a:lnTo>
                    <a:pt x="18164" y="21575"/>
                  </a:lnTo>
                  <a:cubicBezTo>
                    <a:pt x="18164" y="21575"/>
                    <a:pt x="19281" y="21600"/>
                    <a:pt x="19482" y="19863"/>
                  </a:cubicBezTo>
                  <a:cubicBezTo>
                    <a:pt x="19667" y="18278"/>
                    <a:pt x="20903" y="6574"/>
                    <a:pt x="21159" y="4441"/>
                  </a:cubicBezTo>
                  <a:cubicBezTo>
                    <a:pt x="21416" y="2299"/>
                    <a:pt x="20958" y="2026"/>
                    <a:pt x="20320" y="1015"/>
                  </a:cubicBezTo>
                  <a:close/>
                </a:path>
              </a:pathLst>
            </a:custGeom>
            <a:grpFill/>
            <a:ln w="12700">
              <a:miter lim="400000"/>
            </a:ln>
          </p:spPr>
          <p:txBody>
            <a:bodyPr lIns="0" tIns="0" rIns="0" bIns="0" anchor="ctr"/>
            <a:lstStyle/>
            <a:p>
              <a:pPr lvl="0"/>
              <a:endParaRPr sz="1733"/>
            </a:p>
          </p:txBody>
        </p:sp>
        <p:sp>
          <p:nvSpPr>
            <p:cNvPr id="14" name="Shape 4129"/>
            <p:cNvSpPr/>
            <p:nvPr/>
          </p:nvSpPr>
          <p:spPr>
            <a:xfrm>
              <a:off x="3722579" y="626534"/>
              <a:ext cx="140075" cy="180125"/>
            </a:xfrm>
            <a:custGeom>
              <a:avLst/>
              <a:gdLst/>
              <a:ahLst/>
              <a:cxnLst>
                <a:cxn ang="0">
                  <a:pos x="wd2" y="hd2"/>
                </a:cxn>
                <a:cxn ang="5400000">
                  <a:pos x="wd2" y="hd2"/>
                </a:cxn>
                <a:cxn ang="10800000">
                  <a:pos x="wd2" y="hd2"/>
                </a:cxn>
                <a:cxn ang="16200000">
                  <a:pos x="wd2" y="hd2"/>
                </a:cxn>
              </a:cxnLst>
              <a:rect l="0" t="0" r="r" b="b"/>
              <a:pathLst>
                <a:path w="21600" h="21600" extrusionOk="0">
                  <a:moveTo>
                    <a:pt x="15114" y="11426"/>
                  </a:moveTo>
                  <a:cubicBezTo>
                    <a:pt x="14748" y="11868"/>
                    <a:pt x="14553" y="11680"/>
                    <a:pt x="14663" y="11426"/>
                  </a:cubicBezTo>
                  <a:cubicBezTo>
                    <a:pt x="14954" y="10755"/>
                    <a:pt x="14941" y="8730"/>
                    <a:pt x="12515" y="8432"/>
                  </a:cubicBezTo>
                  <a:lnTo>
                    <a:pt x="12515" y="14685"/>
                  </a:lnTo>
                  <a:cubicBezTo>
                    <a:pt x="12515" y="15853"/>
                    <a:pt x="11653" y="16584"/>
                    <a:pt x="9815" y="17043"/>
                  </a:cubicBezTo>
                  <a:cubicBezTo>
                    <a:pt x="8032" y="17488"/>
                    <a:pt x="6034" y="17026"/>
                    <a:pt x="5568" y="16029"/>
                  </a:cubicBezTo>
                  <a:cubicBezTo>
                    <a:pt x="5102" y="15032"/>
                    <a:pt x="6152" y="13821"/>
                    <a:pt x="7911" y="13321"/>
                  </a:cubicBezTo>
                  <a:cubicBezTo>
                    <a:pt x="8894" y="13044"/>
                    <a:pt x="9890" y="13047"/>
                    <a:pt x="10661" y="13278"/>
                  </a:cubicBezTo>
                  <a:lnTo>
                    <a:pt x="10661" y="4456"/>
                  </a:lnTo>
                  <a:lnTo>
                    <a:pt x="12515" y="4456"/>
                  </a:lnTo>
                  <a:cubicBezTo>
                    <a:pt x="12515" y="5970"/>
                    <a:pt x="17732" y="8259"/>
                    <a:pt x="15114" y="11426"/>
                  </a:cubicBezTo>
                  <a:close/>
                  <a:moveTo>
                    <a:pt x="18514" y="0"/>
                  </a:moveTo>
                  <a:lnTo>
                    <a:pt x="3086" y="0"/>
                  </a:lnTo>
                  <a:cubicBezTo>
                    <a:pt x="1388" y="0"/>
                    <a:pt x="0" y="1081"/>
                    <a:pt x="0" y="2401"/>
                  </a:cubicBezTo>
                  <a:lnTo>
                    <a:pt x="0" y="19199"/>
                  </a:lnTo>
                  <a:cubicBezTo>
                    <a:pt x="0" y="20519"/>
                    <a:pt x="1388" y="21600"/>
                    <a:pt x="3086" y="21600"/>
                  </a:cubicBezTo>
                  <a:lnTo>
                    <a:pt x="18514" y="21600"/>
                  </a:lnTo>
                  <a:cubicBezTo>
                    <a:pt x="20212" y="21600"/>
                    <a:pt x="21600" y="20519"/>
                    <a:pt x="21600" y="19199"/>
                  </a:cubicBezTo>
                  <a:lnTo>
                    <a:pt x="21600" y="2401"/>
                  </a:lnTo>
                  <a:cubicBezTo>
                    <a:pt x="21600" y="1081"/>
                    <a:pt x="20212" y="0"/>
                    <a:pt x="18514" y="0"/>
                  </a:cubicBezTo>
                  <a:close/>
                </a:path>
              </a:pathLst>
            </a:custGeom>
            <a:grpFill/>
            <a:ln w="12700">
              <a:miter lim="400000"/>
            </a:ln>
          </p:spPr>
          <p:txBody>
            <a:bodyPr lIns="0" tIns="0" rIns="0" bIns="0" anchor="ctr"/>
            <a:lstStyle/>
            <a:p>
              <a:pPr lvl="0"/>
              <a:endParaRPr sz="1733"/>
            </a:p>
          </p:txBody>
        </p:sp>
        <p:sp>
          <p:nvSpPr>
            <p:cNvPr id="15" name="Shape 4130"/>
            <p:cNvSpPr/>
            <p:nvPr/>
          </p:nvSpPr>
          <p:spPr>
            <a:xfrm>
              <a:off x="2133788" y="616540"/>
              <a:ext cx="200118" cy="200113"/>
            </a:xfrm>
            <a:custGeom>
              <a:avLst/>
              <a:gdLst/>
              <a:ahLst/>
              <a:cxnLst>
                <a:cxn ang="0">
                  <a:pos x="wd2" y="hd2"/>
                </a:cxn>
                <a:cxn ang="5400000">
                  <a:pos x="wd2" y="hd2"/>
                </a:cxn>
                <a:cxn ang="10800000">
                  <a:pos x="wd2" y="hd2"/>
                </a:cxn>
                <a:cxn ang="16200000">
                  <a:pos x="wd2" y="hd2"/>
                </a:cxn>
              </a:cxnLst>
              <a:rect l="0" t="0" r="r" b="b"/>
              <a:pathLst>
                <a:path w="21420" h="21418" extrusionOk="0">
                  <a:moveTo>
                    <a:pt x="16791" y="19773"/>
                  </a:moveTo>
                  <a:lnTo>
                    <a:pt x="9492" y="17777"/>
                  </a:lnTo>
                  <a:lnTo>
                    <a:pt x="10067" y="15631"/>
                  </a:lnTo>
                  <a:lnTo>
                    <a:pt x="14246" y="14512"/>
                  </a:lnTo>
                  <a:cubicBezTo>
                    <a:pt x="14703" y="14391"/>
                    <a:pt x="14981" y="13937"/>
                    <a:pt x="14865" y="13501"/>
                  </a:cubicBezTo>
                  <a:lnTo>
                    <a:pt x="13250" y="7476"/>
                  </a:lnTo>
                  <a:lnTo>
                    <a:pt x="19618" y="9222"/>
                  </a:lnTo>
                  <a:cubicBezTo>
                    <a:pt x="19618" y="9222"/>
                    <a:pt x="16791" y="19773"/>
                    <a:pt x="16791" y="19773"/>
                  </a:cubicBezTo>
                  <a:close/>
                  <a:moveTo>
                    <a:pt x="1749" y="3889"/>
                  </a:moveTo>
                  <a:lnTo>
                    <a:pt x="10134" y="1645"/>
                  </a:lnTo>
                  <a:lnTo>
                    <a:pt x="13240" y="13230"/>
                  </a:lnTo>
                  <a:lnTo>
                    <a:pt x="4853" y="15474"/>
                  </a:lnTo>
                  <a:cubicBezTo>
                    <a:pt x="4853" y="15474"/>
                    <a:pt x="1749" y="3889"/>
                    <a:pt x="1749" y="3889"/>
                  </a:cubicBezTo>
                  <a:close/>
                  <a:moveTo>
                    <a:pt x="20775" y="7940"/>
                  </a:moveTo>
                  <a:lnTo>
                    <a:pt x="12801" y="5802"/>
                  </a:lnTo>
                  <a:lnTo>
                    <a:pt x="11406" y="595"/>
                  </a:lnTo>
                  <a:cubicBezTo>
                    <a:pt x="11290" y="162"/>
                    <a:pt x="10823" y="-91"/>
                    <a:pt x="10365" y="30"/>
                  </a:cubicBezTo>
                  <a:lnTo>
                    <a:pt x="645" y="2635"/>
                  </a:lnTo>
                  <a:cubicBezTo>
                    <a:pt x="186" y="2756"/>
                    <a:pt x="-90" y="3210"/>
                    <a:pt x="26" y="3646"/>
                  </a:cubicBezTo>
                  <a:lnTo>
                    <a:pt x="3485" y="16552"/>
                  </a:lnTo>
                  <a:cubicBezTo>
                    <a:pt x="3601" y="16988"/>
                    <a:pt x="4068" y="17241"/>
                    <a:pt x="4526" y="17117"/>
                  </a:cubicBezTo>
                  <a:lnTo>
                    <a:pt x="8394" y="16080"/>
                  </a:lnTo>
                  <a:lnTo>
                    <a:pt x="7867" y="18050"/>
                  </a:lnTo>
                  <a:cubicBezTo>
                    <a:pt x="7750" y="18484"/>
                    <a:pt x="8027" y="18938"/>
                    <a:pt x="8485" y="19059"/>
                  </a:cubicBezTo>
                  <a:lnTo>
                    <a:pt x="17172" y="21388"/>
                  </a:lnTo>
                  <a:cubicBezTo>
                    <a:pt x="17630" y="21509"/>
                    <a:pt x="18095" y="21256"/>
                    <a:pt x="18212" y="20820"/>
                  </a:cubicBezTo>
                  <a:lnTo>
                    <a:pt x="21393" y="8949"/>
                  </a:lnTo>
                  <a:cubicBezTo>
                    <a:pt x="21510" y="8515"/>
                    <a:pt x="21233" y="8062"/>
                    <a:pt x="20775" y="7940"/>
                  </a:cubicBezTo>
                  <a:close/>
                </a:path>
              </a:pathLst>
            </a:custGeom>
            <a:grpFill/>
            <a:ln w="12700">
              <a:miter lim="400000"/>
            </a:ln>
          </p:spPr>
          <p:txBody>
            <a:bodyPr lIns="0" tIns="0" rIns="0" bIns="0" anchor="ctr"/>
            <a:lstStyle/>
            <a:p>
              <a:pPr lvl="0"/>
              <a:endParaRPr sz="1733"/>
            </a:p>
          </p:txBody>
        </p:sp>
        <p:sp>
          <p:nvSpPr>
            <p:cNvPr id="16" name="Shape 4131"/>
            <p:cNvSpPr/>
            <p:nvPr/>
          </p:nvSpPr>
          <p:spPr>
            <a:xfrm>
              <a:off x="5282352" y="694100"/>
              <a:ext cx="138622" cy="122553"/>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800" y="17942"/>
                  </a:lnTo>
                  <a:cubicBezTo>
                    <a:pt x="1896" y="18797"/>
                    <a:pt x="5535" y="21596"/>
                    <a:pt x="10801" y="21600"/>
                  </a:cubicBezTo>
                  <a:cubicBezTo>
                    <a:pt x="16067" y="21596"/>
                    <a:pt x="19704" y="18797"/>
                    <a:pt x="19802" y="17942"/>
                  </a:cubicBezTo>
                  <a:lnTo>
                    <a:pt x="21600" y="0"/>
                  </a:lnTo>
                  <a:cubicBezTo>
                    <a:pt x="18850" y="1740"/>
                    <a:pt x="14739" y="2568"/>
                    <a:pt x="10801" y="2568"/>
                  </a:cubicBezTo>
                  <a:cubicBezTo>
                    <a:pt x="6861" y="2568"/>
                    <a:pt x="2750" y="1740"/>
                    <a:pt x="0" y="0"/>
                  </a:cubicBezTo>
                  <a:close/>
                </a:path>
              </a:pathLst>
            </a:custGeom>
            <a:grpFill/>
            <a:ln w="12700">
              <a:miter lim="400000"/>
            </a:ln>
          </p:spPr>
          <p:txBody>
            <a:bodyPr lIns="0" tIns="0" rIns="0" bIns="0" anchor="ctr"/>
            <a:lstStyle/>
            <a:p>
              <a:pPr lvl="0"/>
              <a:endParaRPr sz="1733"/>
            </a:p>
          </p:txBody>
        </p:sp>
        <p:sp>
          <p:nvSpPr>
            <p:cNvPr id="17" name="Shape 4132"/>
            <p:cNvSpPr/>
            <p:nvPr/>
          </p:nvSpPr>
          <p:spPr>
            <a:xfrm>
              <a:off x="5271709" y="616540"/>
              <a:ext cx="159350" cy="73395"/>
            </a:xfrm>
            <a:custGeom>
              <a:avLst/>
              <a:gdLst/>
              <a:ahLst/>
              <a:cxnLst>
                <a:cxn ang="0">
                  <a:pos x="wd2" y="hd2"/>
                </a:cxn>
                <a:cxn ang="5400000">
                  <a:pos x="wd2" y="hd2"/>
                </a:cxn>
                <a:cxn ang="10800000">
                  <a:pos x="wd2" y="hd2"/>
                </a:cxn>
                <a:cxn ang="16200000">
                  <a:pos x="wd2" y="hd2"/>
                </a:cxn>
              </a:cxnLst>
              <a:rect l="0" t="0" r="r" b="b"/>
              <a:pathLst>
                <a:path w="21600" h="21600" extrusionOk="0">
                  <a:moveTo>
                    <a:pt x="15301" y="4666"/>
                  </a:moveTo>
                  <a:lnTo>
                    <a:pt x="14079" y="1724"/>
                  </a:lnTo>
                  <a:cubicBezTo>
                    <a:pt x="13609" y="275"/>
                    <a:pt x="13097" y="0"/>
                    <a:pt x="12101" y="0"/>
                  </a:cubicBezTo>
                  <a:lnTo>
                    <a:pt x="9499" y="0"/>
                  </a:lnTo>
                  <a:cubicBezTo>
                    <a:pt x="8503" y="0"/>
                    <a:pt x="7993" y="275"/>
                    <a:pt x="7522" y="1724"/>
                  </a:cubicBezTo>
                  <a:lnTo>
                    <a:pt x="6300" y="4666"/>
                  </a:lnTo>
                  <a:cubicBezTo>
                    <a:pt x="2649" y="6048"/>
                    <a:pt x="0" y="9726"/>
                    <a:pt x="0" y="12431"/>
                  </a:cubicBezTo>
                  <a:lnTo>
                    <a:pt x="0" y="12959"/>
                  </a:lnTo>
                  <a:cubicBezTo>
                    <a:pt x="0" y="17729"/>
                    <a:pt x="4836" y="21600"/>
                    <a:pt x="10801" y="21600"/>
                  </a:cubicBezTo>
                  <a:cubicBezTo>
                    <a:pt x="16766" y="21600"/>
                    <a:pt x="21600" y="17729"/>
                    <a:pt x="21600" y="12959"/>
                  </a:cubicBezTo>
                  <a:lnTo>
                    <a:pt x="21600" y="12431"/>
                  </a:lnTo>
                  <a:cubicBezTo>
                    <a:pt x="21600" y="9726"/>
                    <a:pt x="18953" y="6048"/>
                    <a:pt x="15301" y="4666"/>
                  </a:cubicBezTo>
                  <a:close/>
                </a:path>
              </a:pathLst>
            </a:custGeom>
            <a:grpFill/>
            <a:ln w="12700">
              <a:miter lim="400000"/>
            </a:ln>
          </p:spPr>
          <p:txBody>
            <a:bodyPr lIns="0" tIns="0" rIns="0" bIns="0" anchor="ctr"/>
            <a:lstStyle/>
            <a:p>
              <a:pPr lvl="0"/>
              <a:endParaRPr sz="1733"/>
            </a:p>
          </p:txBody>
        </p:sp>
        <p:sp>
          <p:nvSpPr>
            <p:cNvPr id="18" name="Shape 4133"/>
            <p:cNvSpPr/>
            <p:nvPr/>
          </p:nvSpPr>
          <p:spPr>
            <a:xfrm>
              <a:off x="5772920" y="631547"/>
              <a:ext cx="200119" cy="170100"/>
            </a:xfrm>
            <a:custGeom>
              <a:avLst/>
              <a:gdLst/>
              <a:ahLst/>
              <a:cxnLst>
                <a:cxn ang="0">
                  <a:pos x="wd2" y="hd2"/>
                </a:cxn>
                <a:cxn ang="5400000">
                  <a:pos x="wd2" y="hd2"/>
                </a:cxn>
                <a:cxn ang="10800000">
                  <a:pos x="wd2" y="hd2"/>
                </a:cxn>
                <a:cxn ang="16200000">
                  <a:pos x="wd2" y="hd2"/>
                </a:cxn>
              </a:cxnLst>
              <a:rect l="0" t="0" r="r" b="b"/>
              <a:pathLst>
                <a:path w="21393" h="21600" extrusionOk="0">
                  <a:moveTo>
                    <a:pt x="20687" y="14666"/>
                  </a:moveTo>
                  <a:lnTo>
                    <a:pt x="17281" y="11943"/>
                  </a:lnTo>
                  <a:lnTo>
                    <a:pt x="15182" y="11943"/>
                  </a:lnTo>
                  <a:lnTo>
                    <a:pt x="18819" y="15257"/>
                  </a:lnTo>
                  <a:lnTo>
                    <a:pt x="15027" y="15257"/>
                  </a:lnTo>
                  <a:cubicBezTo>
                    <a:pt x="14919" y="15257"/>
                    <a:pt x="14820" y="15324"/>
                    <a:pt x="14771" y="15428"/>
                  </a:cubicBezTo>
                  <a:lnTo>
                    <a:pt x="13898" y="18268"/>
                  </a:lnTo>
                  <a:lnTo>
                    <a:pt x="7496" y="18268"/>
                  </a:lnTo>
                  <a:lnTo>
                    <a:pt x="6622" y="15428"/>
                  </a:lnTo>
                  <a:cubicBezTo>
                    <a:pt x="6574" y="15324"/>
                    <a:pt x="6475" y="15257"/>
                    <a:pt x="6365" y="15257"/>
                  </a:cubicBezTo>
                  <a:lnTo>
                    <a:pt x="2575" y="15257"/>
                  </a:lnTo>
                  <a:lnTo>
                    <a:pt x="6212" y="11943"/>
                  </a:lnTo>
                  <a:lnTo>
                    <a:pt x="4111" y="11943"/>
                  </a:lnTo>
                  <a:lnTo>
                    <a:pt x="707" y="14666"/>
                  </a:lnTo>
                  <a:cubicBezTo>
                    <a:pt x="200" y="15024"/>
                    <a:pt x="-103" y="15853"/>
                    <a:pt x="32" y="16505"/>
                  </a:cubicBezTo>
                  <a:lnTo>
                    <a:pt x="634" y="20413"/>
                  </a:lnTo>
                  <a:cubicBezTo>
                    <a:pt x="769" y="21065"/>
                    <a:pt x="1372" y="21600"/>
                    <a:pt x="1972" y="21600"/>
                  </a:cubicBezTo>
                  <a:lnTo>
                    <a:pt x="19422" y="21600"/>
                  </a:lnTo>
                  <a:cubicBezTo>
                    <a:pt x="20022" y="21600"/>
                    <a:pt x="20624" y="21065"/>
                    <a:pt x="20760" y="20413"/>
                  </a:cubicBezTo>
                  <a:lnTo>
                    <a:pt x="21360" y="16505"/>
                  </a:lnTo>
                  <a:cubicBezTo>
                    <a:pt x="21497" y="15853"/>
                    <a:pt x="21194" y="15024"/>
                    <a:pt x="20687" y="14666"/>
                  </a:cubicBezTo>
                  <a:close/>
                  <a:moveTo>
                    <a:pt x="10697" y="0"/>
                  </a:moveTo>
                  <a:lnTo>
                    <a:pt x="5135" y="6199"/>
                  </a:lnTo>
                  <a:lnTo>
                    <a:pt x="8665" y="6199"/>
                  </a:lnTo>
                  <a:lnTo>
                    <a:pt x="8665" y="12705"/>
                  </a:lnTo>
                  <a:lnTo>
                    <a:pt x="12729" y="12705"/>
                  </a:lnTo>
                  <a:lnTo>
                    <a:pt x="12729" y="6199"/>
                  </a:lnTo>
                  <a:lnTo>
                    <a:pt x="16259" y="6199"/>
                  </a:lnTo>
                  <a:cubicBezTo>
                    <a:pt x="16259" y="6199"/>
                    <a:pt x="10697" y="0"/>
                    <a:pt x="10697" y="0"/>
                  </a:cubicBezTo>
                  <a:close/>
                </a:path>
              </a:pathLst>
            </a:custGeom>
            <a:grpFill/>
            <a:ln w="12700">
              <a:miter lim="400000"/>
            </a:ln>
          </p:spPr>
          <p:txBody>
            <a:bodyPr lIns="0" tIns="0" rIns="0" bIns="0" anchor="ctr"/>
            <a:lstStyle/>
            <a:p>
              <a:pPr lvl="0"/>
              <a:endParaRPr sz="1733"/>
            </a:p>
          </p:txBody>
        </p:sp>
        <p:sp>
          <p:nvSpPr>
            <p:cNvPr id="19" name="Shape 4134"/>
            <p:cNvSpPr/>
            <p:nvPr/>
          </p:nvSpPr>
          <p:spPr>
            <a:xfrm>
              <a:off x="6290509" y="631547"/>
              <a:ext cx="200111" cy="170100"/>
            </a:xfrm>
            <a:custGeom>
              <a:avLst/>
              <a:gdLst/>
              <a:ahLst/>
              <a:cxnLst>
                <a:cxn ang="0">
                  <a:pos x="wd2" y="hd2"/>
                </a:cxn>
                <a:cxn ang="5400000">
                  <a:pos x="wd2" y="hd2"/>
                </a:cxn>
                <a:cxn ang="10800000">
                  <a:pos x="wd2" y="hd2"/>
                </a:cxn>
                <a:cxn ang="16200000">
                  <a:pos x="wd2" y="hd2"/>
                </a:cxn>
              </a:cxnLst>
              <a:rect l="0" t="0" r="r" b="b"/>
              <a:pathLst>
                <a:path w="21392" h="21600" extrusionOk="0">
                  <a:moveTo>
                    <a:pt x="16259" y="6505"/>
                  </a:moveTo>
                  <a:lnTo>
                    <a:pt x="12728" y="6505"/>
                  </a:lnTo>
                  <a:lnTo>
                    <a:pt x="12728" y="0"/>
                  </a:lnTo>
                  <a:lnTo>
                    <a:pt x="8664" y="0"/>
                  </a:lnTo>
                  <a:lnTo>
                    <a:pt x="8664" y="6505"/>
                  </a:lnTo>
                  <a:lnTo>
                    <a:pt x="5134" y="6505"/>
                  </a:lnTo>
                  <a:lnTo>
                    <a:pt x="10696" y="12705"/>
                  </a:lnTo>
                  <a:cubicBezTo>
                    <a:pt x="10696" y="12705"/>
                    <a:pt x="16259" y="6505"/>
                    <a:pt x="16259" y="6505"/>
                  </a:cubicBezTo>
                  <a:close/>
                  <a:moveTo>
                    <a:pt x="20686" y="14666"/>
                  </a:moveTo>
                  <a:lnTo>
                    <a:pt x="17280" y="11943"/>
                  </a:lnTo>
                  <a:lnTo>
                    <a:pt x="15181" y="11943"/>
                  </a:lnTo>
                  <a:lnTo>
                    <a:pt x="18818" y="15257"/>
                  </a:lnTo>
                  <a:lnTo>
                    <a:pt x="15026" y="15257"/>
                  </a:lnTo>
                  <a:cubicBezTo>
                    <a:pt x="14918" y="15257"/>
                    <a:pt x="14819" y="15324"/>
                    <a:pt x="14770" y="15428"/>
                  </a:cubicBezTo>
                  <a:lnTo>
                    <a:pt x="13897" y="18268"/>
                  </a:lnTo>
                  <a:lnTo>
                    <a:pt x="7495" y="18268"/>
                  </a:lnTo>
                  <a:lnTo>
                    <a:pt x="6621" y="15428"/>
                  </a:lnTo>
                  <a:cubicBezTo>
                    <a:pt x="6573" y="15324"/>
                    <a:pt x="6474" y="15257"/>
                    <a:pt x="6364" y="15257"/>
                  </a:cubicBezTo>
                  <a:lnTo>
                    <a:pt x="2574" y="15257"/>
                  </a:lnTo>
                  <a:lnTo>
                    <a:pt x="6211" y="11943"/>
                  </a:lnTo>
                  <a:lnTo>
                    <a:pt x="4110" y="11943"/>
                  </a:lnTo>
                  <a:lnTo>
                    <a:pt x="706" y="14666"/>
                  </a:lnTo>
                  <a:cubicBezTo>
                    <a:pt x="199" y="15024"/>
                    <a:pt x="-104" y="15853"/>
                    <a:pt x="33" y="16505"/>
                  </a:cubicBezTo>
                  <a:lnTo>
                    <a:pt x="633" y="20413"/>
                  </a:lnTo>
                  <a:cubicBezTo>
                    <a:pt x="768" y="21065"/>
                    <a:pt x="1371" y="21600"/>
                    <a:pt x="1971" y="21600"/>
                  </a:cubicBezTo>
                  <a:lnTo>
                    <a:pt x="19421" y="21600"/>
                  </a:lnTo>
                  <a:cubicBezTo>
                    <a:pt x="20021" y="21600"/>
                    <a:pt x="20624" y="21065"/>
                    <a:pt x="20759" y="20413"/>
                  </a:cubicBezTo>
                  <a:lnTo>
                    <a:pt x="21359" y="16505"/>
                  </a:lnTo>
                  <a:cubicBezTo>
                    <a:pt x="21496" y="15853"/>
                    <a:pt x="21193" y="15024"/>
                    <a:pt x="20686" y="14666"/>
                  </a:cubicBezTo>
                  <a:close/>
                </a:path>
              </a:pathLst>
            </a:custGeom>
            <a:grpFill/>
            <a:ln w="12700">
              <a:miter lim="400000"/>
            </a:ln>
          </p:spPr>
          <p:txBody>
            <a:bodyPr lIns="0" tIns="0" rIns="0" bIns="0" anchor="ctr"/>
            <a:lstStyle/>
            <a:p>
              <a:pPr lvl="0"/>
              <a:endParaRPr sz="1733"/>
            </a:p>
          </p:txBody>
        </p:sp>
        <p:sp>
          <p:nvSpPr>
            <p:cNvPr id="20" name="Shape 4135"/>
            <p:cNvSpPr/>
            <p:nvPr/>
          </p:nvSpPr>
          <p:spPr>
            <a:xfrm>
              <a:off x="6820099" y="641547"/>
              <a:ext cx="180110" cy="150100"/>
            </a:xfrm>
            <a:custGeom>
              <a:avLst/>
              <a:gdLst/>
              <a:ahLst/>
              <a:cxnLst>
                <a:cxn ang="0">
                  <a:pos x="wd2" y="hd2"/>
                </a:cxn>
                <a:cxn ang="5400000">
                  <a:pos x="wd2" y="hd2"/>
                </a:cxn>
                <a:cxn ang="10800000">
                  <a:pos x="wd2" y="hd2"/>
                </a:cxn>
                <a:cxn ang="16200000">
                  <a:pos x="wd2" y="hd2"/>
                </a:cxn>
              </a:cxnLst>
              <a:rect l="0" t="0" r="r" b="b"/>
              <a:pathLst>
                <a:path w="21452" h="21600" extrusionOk="0">
                  <a:moveTo>
                    <a:pt x="19451" y="15878"/>
                  </a:moveTo>
                  <a:lnTo>
                    <a:pt x="19142" y="18042"/>
                  </a:lnTo>
                  <a:cubicBezTo>
                    <a:pt x="19049" y="18871"/>
                    <a:pt x="18431" y="19551"/>
                    <a:pt x="17766" y="19551"/>
                  </a:cubicBezTo>
                  <a:lnTo>
                    <a:pt x="3686" y="19551"/>
                  </a:lnTo>
                  <a:cubicBezTo>
                    <a:pt x="3021" y="19551"/>
                    <a:pt x="2403" y="18871"/>
                    <a:pt x="2310" y="18042"/>
                  </a:cubicBezTo>
                  <a:lnTo>
                    <a:pt x="2001" y="15878"/>
                  </a:lnTo>
                  <a:cubicBezTo>
                    <a:pt x="1909" y="15046"/>
                    <a:pt x="2377" y="14366"/>
                    <a:pt x="3041" y="14366"/>
                  </a:cubicBezTo>
                  <a:lnTo>
                    <a:pt x="18411" y="14366"/>
                  </a:lnTo>
                  <a:cubicBezTo>
                    <a:pt x="19075" y="14366"/>
                    <a:pt x="19543" y="15046"/>
                    <a:pt x="19451" y="15878"/>
                  </a:cubicBezTo>
                  <a:close/>
                  <a:moveTo>
                    <a:pt x="21075" y="12099"/>
                  </a:moveTo>
                  <a:lnTo>
                    <a:pt x="17323" y="1311"/>
                  </a:lnTo>
                  <a:cubicBezTo>
                    <a:pt x="17026" y="590"/>
                    <a:pt x="16239" y="0"/>
                    <a:pt x="15575" y="0"/>
                  </a:cubicBezTo>
                  <a:lnTo>
                    <a:pt x="13133" y="0"/>
                  </a:lnTo>
                  <a:lnTo>
                    <a:pt x="13586" y="5853"/>
                  </a:lnTo>
                  <a:lnTo>
                    <a:pt x="16803" y="5853"/>
                  </a:lnTo>
                  <a:lnTo>
                    <a:pt x="10726" y="11943"/>
                  </a:lnTo>
                  <a:lnTo>
                    <a:pt x="4647" y="5853"/>
                  </a:lnTo>
                  <a:lnTo>
                    <a:pt x="7866" y="5853"/>
                  </a:lnTo>
                  <a:lnTo>
                    <a:pt x="8318" y="0"/>
                  </a:lnTo>
                  <a:lnTo>
                    <a:pt x="5877" y="0"/>
                  </a:lnTo>
                  <a:cubicBezTo>
                    <a:pt x="5213" y="0"/>
                    <a:pt x="4426" y="590"/>
                    <a:pt x="4129" y="1311"/>
                  </a:cubicBezTo>
                  <a:lnTo>
                    <a:pt x="377" y="12099"/>
                  </a:lnTo>
                  <a:cubicBezTo>
                    <a:pt x="80" y="12816"/>
                    <a:pt x="-74" y="14054"/>
                    <a:pt x="35" y="14848"/>
                  </a:cubicBezTo>
                  <a:lnTo>
                    <a:pt x="846" y="20177"/>
                  </a:lnTo>
                  <a:cubicBezTo>
                    <a:pt x="955" y="20948"/>
                    <a:pt x="1588" y="21600"/>
                    <a:pt x="2252" y="21600"/>
                  </a:cubicBezTo>
                  <a:lnTo>
                    <a:pt x="19198" y="21600"/>
                  </a:lnTo>
                  <a:cubicBezTo>
                    <a:pt x="19863" y="21600"/>
                    <a:pt x="20496" y="20948"/>
                    <a:pt x="20605" y="20177"/>
                  </a:cubicBezTo>
                  <a:lnTo>
                    <a:pt x="21417" y="14848"/>
                  </a:lnTo>
                  <a:cubicBezTo>
                    <a:pt x="21526" y="14054"/>
                    <a:pt x="21371" y="12816"/>
                    <a:pt x="21075" y="12099"/>
                  </a:cubicBezTo>
                  <a:close/>
                </a:path>
              </a:pathLst>
            </a:custGeom>
            <a:grpFill/>
            <a:ln w="12700">
              <a:miter lim="400000"/>
            </a:ln>
          </p:spPr>
          <p:txBody>
            <a:bodyPr lIns="0" tIns="0" rIns="0" bIns="0" anchor="ctr"/>
            <a:lstStyle/>
            <a:p>
              <a:pPr lvl="0"/>
              <a:endParaRPr sz="1733"/>
            </a:p>
          </p:txBody>
        </p:sp>
        <p:sp>
          <p:nvSpPr>
            <p:cNvPr id="21" name="Shape 4136"/>
            <p:cNvSpPr/>
            <p:nvPr/>
          </p:nvSpPr>
          <p:spPr>
            <a:xfrm>
              <a:off x="1620841"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6162" y="10380"/>
                  </a:lnTo>
                  <a:lnTo>
                    <a:pt x="16162" y="0"/>
                  </a:lnTo>
                  <a:lnTo>
                    <a:pt x="5430" y="0"/>
                  </a:lnTo>
                  <a:lnTo>
                    <a:pt x="5430" y="10383"/>
                  </a:lnTo>
                  <a:lnTo>
                    <a:pt x="0" y="10380"/>
                  </a:lnTo>
                  <a:lnTo>
                    <a:pt x="10801" y="21600"/>
                  </a:lnTo>
                  <a:cubicBezTo>
                    <a:pt x="10801" y="21600"/>
                    <a:pt x="21600" y="10383"/>
                    <a:pt x="21600" y="10383"/>
                  </a:cubicBezTo>
                  <a:close/>
                </a:path>
              </a:pathLst>
            </a:custGeom>
            <a:grpFill/>
            <a:ln w="12700">
              <a:miter lim="400000"/>
            </a:ln>
          </p:spPr>
          <p:txBody>
            <a:bodyPr lIns="0" tIns="0" rIns="0" bIns="0" anchor="ctr"/>
            <a:lstStyle/>
            <a:p>
              <a:pPr lvl="0"/>
              <a:endParaRPr sz="1733"/>
            </a:p>
          </p:txBody>
        </p:sp>
        <p:sp>
          <p:nvSpPr>
            <p:cNvPr id="22" name="Shape 4137"/>
            <p:cNvSpPr/>
            <p:nvPr/>
          </p:nvSpPr>
          <p:spPr>
            <a:xfrm>
              <a:off x="2661032"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0" y="5438"/>
                  </a:lnTo>
                  <a:lnTo>
                    <a:pt x="0" y="5438"/>
                  </a:lnTo>
                  <a:lnTo>
                    <a:pt x="0" y="16169"/>
                  </a:lnTo>
                  <a:lnTo>
                    <a:pt x="10381" y="16169"/>
                  </a:lnTo>
                  <a:lnTo>
                    <a:pt x="10380" y="21600"/>
                  </a:lnTo>
                  <a:lnTo>
                    <a:pt x="21600" y="10800"/>
                  </a:lnTo>
                  <a:cubicBezTo>
                    <a:pt x="21600" y="10800"/>
                    <a:pt x="10381" y="0"/>
                    <a:pt x="10381" y="0"/>
                  </a:cubicBezTo>
                  <a:close/>
                </a:path>
              </a:pathLst>
            </a:custGeom>
            <a:grpFill/>
            <a:ln w="12700">
              <a:miter lim="400000"/>
            </a:ln>
          </p:spPr>
          <p:txBody>
            <a:bodyPr lIns="0" tIns="0" rIns="0" bIns="0" anchor="ctr"/>
            <a:lstStyle/>
            <a:p>
              <a:pPr lvl="0"/>
              <a:endParaRPr sz="1733"/>
            </a:p>
          </p:txBody>
        </p:sp>
        <p:sp>
          <p:nvSpPr>
            <p:cNvPr id="23" name="Shape 4138"/>
            <p:cNvSpPr/>
            <p:nvPr/>
          </p:nvSpPr>
          <p:spPr>
            <a:xfrm>
              <a:off x="1104945" y="1687747"/>
              <a:ext cx="179447" cy="186848"/>
            </a:xfrm>
            <a:custGeom>
              <a:avLst/>
              <a:gdLst/>
              <a:ahLst/>
              <a:cxnLst>
                <a:cxn ang="0">
                  <a:pos x="wd2" y="hd2"/>
                </a:cxn>
                <a:cxn ang="5400000">
                  <a:pos x="wd2" y="hd2"/>
                </a:cxn>
                <a:cxn ang="10800000">
                  <a:pos x="wd2" y="hd2"/>
                </a:cxn>
                <a:cxn ang="16200000">
                  <a:pos x="wd2" y="hd2"/>
                </a:cxn>
              </a:cxnLst>
              <a:rect l="0" t="0" r="r" b="b"/>
              <a:pathLst>
                <a:path w="21600" h="21600" extrusionOk="0">
                  <a:moveTo>
                    <a:pt x="11219" y="0"/>
                  </a:moveTo>
                  <a:lnTo>
                    <a:pt x="11219" y="5438"/>
                  </a:lnTo>
                  <a:lnTo>
                    <a:pt x="21600" y="5438"/>
                  </a:lnTo>
                  <a:lnTo>
                    <a:pt x="21600" y="16169"/>
                  </a:lnTo>
                  <a:lnTo>
                    <a:pt x="11219" y="16169"/>
                  </a:lnTo>
                  <a:lnTo>
                    <a:pt x="11219" y="21600"/>
                  </a:lnTo>
                  <a:lnTo>
                    <a:pt x="0" y="10800"/>
                  </a:lnTo>
                  <a:cubicBezTo>
                    <a:pt x="0" y="10800"/>
                    <a:pt x="11219" y="0"/>
                    <a:pt x="11219" y="0"/>
                  </a:cubicBezTo>
                  <a:close/>
                </a:path>
              </a:pathLst>
            </a:custGeom>
            <a:grpFill/>
            <a:ln w="12700">
              <a:miter lim="400000"/>
            </a:ln>
          </p:spPr>
          <p:txBody>
            <a:bodyPr lIns="0" tIns="0" rIns="0" bIns="0" anchor="ctr"/>
            <a:lstStyle/>
            <a:p>
              <a:pPr lvl="0"/>
              <a:endParaRPr sz="1733"/>
            </a:p>
          </p:txBody>
        </p:sp>
        <p:sp>
          <p:nvSpPr>
            <p:cNvPr id="24" name="Shape 4139"/>
            <p:cNvSpPr/>
            <p:nvPr/>
          </p:nvSpPr>
          <p:spPr>
            <a:xfrm>
              <a:off x="2140937" y="1691447"/>
              <a:ext cx="186833"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17"/>
                  </a:moveTo>
                  <a:lnTo>
                    <a:pt x="16162" y="11220"/>
                  </a:lnTo>
                  <a:lnTo>
                    <a:pt x="16162" y="21600"/>
                  </a:lnTo>
                  <a:lnTo>
                    <a:pt x="5430" y="21600"/>
                  </a:lnTo>
                  <a:lnTo>
                    <a:pt x="5430" y="11217"/>
                  </a:lnTo>
                  <a:lnTo>
                    <a:pt x="0" y="11220"/>
                  </a:lnTo>
                  <a:lnTo>
                    <a:pt x="10801" y="0"/>
                  </a:lnTo>
                  <a:cubicBezTo>
                    <a:pt x="10801" y="0"/>
                    <a:pt x="21600" y="11217"/>
                    <a:pt x="21600" y="11217"/>
                  </a:cubicBezTo>
                  <a:close/>
                </a:path>
              </a:pathLst>
            </a:custGeom>
            <a:grpFill/>
            <a:ln w="12700">
              <a:miter lim="400000"/>
            </a:ln>
          </p:spPr>
          <p:txBody>
            <a:bodyPr lIns="0" tIns="0" rIns="0" bIns="0" anchor="ctr"/>
            <a:lstStyle/>
            <a:p>
              <a:pPr lvl="0"/>
              <a:endParaRPr sz="1733"/>
            </a:p>
          </p:txBody>
        </p:sp>
        <p:sp>
          <p:nvSpPr>
            <p:cNvPr id="25" name="Shape 4140"/>
            <p:cNvSpPr/>
            <p:nvPr/>
          </p:nvSpPr>
          <p:spPr>
            <a:xfrm>
              <a:off x="3714082"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0383"/>
                  </a:moveTo>
                  <a:lnTo>
                    <a:pt x="15338" y="10380"/>
                  </a:lnTo>
                  <a:lnTo>
                    <a:pt x="15338" y="0"/>
                  </a:lnTo>
                  <a:lnTo>
                    <a:pt x="6252" y="0"/>
                  </a:lnTo>
                  <a:lnTo>
                    <a:pt x="6252" y="10383"/>
                  </a:lnTo>
                  <a:lnTo>
                    <a:pt x="0" y="10380"/>
                  </a:lnTo>
                  <a:lnTo>
                    <a:pt x="10800" y="21600"/>
                  </a:lnTo>
                  <a:cubicBezTo>
                    <a:pt x="10800" y="21600"/>
                    <a:pt x="21600" y="10383"/>
                    <a:pt x="21600" y="10383"/>
                  </a:cubicBezTo>
                  <a:close/>
                </a:path>
              </a:pathLst>
            </a:custGeom>
            <a:grpFill/>
            <a:ln w="12700">
              <a:miter lim="400000"/>
            </a:ln>
          </p:spPr>
          <p:txBody>
            <a:bodyPr lIns="0" tIns="0" rIns="0" bIns="0" anchor="ctr"/>
            <a:lstStyle/>
            <a:p>
              <a:pPr lvl="0"/>
              <a:endParaRPr sz="1733"/>
            </a:p>
          </p:txBody>
        </p:sp>
        <p:sp>
          <p:nvSpPr>
            <p:cNvPr id="26" name="Shape 4141"/>
            <p:cNvSpPr/>
            <p:nvPr/>
          </p:nvSpPr>
          <p:spPr>
            <a:xfrm>
              <a:off x="3173017" y="1700051"/>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1219" y="21600"/>
                  </a:moveTo>
                  <a:lnTo>
                    <a:pt x="11220" y="15338"/>
                  </a:lnTo>
                  <a:lnTo>
                    <a:pt x="21600" y="15342"/>
                  </a:lnTo>
                  <a:lnTo>
                    <a:pt x="21600" y="6254"/>
                  </a:lnTo>
                  <a:lnTo>
                    <a:pt x="11219" y="6254"/>
                  </a:lnTo>
                  <a:lnTo>
                    <a:pt x="11220" y="0"/>
                  </a:lnTo>
                  <a:lnTo>
                    <a:pt x="0" y="10802"/>
                  </a:lnTo>
                  <a:cubicBezTo>
                    <a:pt x="0" y="10802"/>
                    <a:pt x="11219" y="21600"/>
                    <a:pt x="11219" y="21600"/>
                  </a:cubicBezTo>
                  <a:close/>
                </a:path>
              </a:pathLst>
            </a:custGeom>
            <a:grpFill/>
            <a:ln w="12700">
              <a:miter lim="400000"/>
            </a:ln>
          </p:spPr>
          <p:txBody>
            <a:bodyPr lIns="0" tIns="0" rIns="0" bIns="0" anchor="ctr"/>
            <a:lstStyle/>
            <a:p>
              <a:pPr lvl="0"/>
              <a:endParaRPr sz="1733"/>
            </a:p>
          </p:txBody>
        </p:sp>
        <p:sp>
          <p:nvSpPr>
            <p:cNvPr id="27" name="Shape 4142"/>
            <p:cNvSpPr/>
            <p:nvPr/>
          </p:nvSpPr>
          <p:spPr>
            <a:xfrm>
              <a:off x="4739058" y="1688964"/>
              <a:ext cx="179447" cy="162250"/>
            </a:xfrm>
            <a:custGeom>
              <a:avLst/>
              <a:gdLst/>
              <a:ahLst/>
              <a:cxnLst>
                <a:cxn ang="0">
                  <a:pos x="wd2" y="hd2"/>
                </a:cxn>
                <a:cxn ang="5400000">
                  <a:pos x="wd2" y="hd2"/>
                </a:cxn>
                <a:cxn ang="10800000">
                  <a:pos x="wd2" y="hd2"/>
                </a:cxn>
                <a:cxn ang="16200000">
                  <a:pos x="wd2" y="hd2"/>
                </a:cxn>
              </a:cxnLst>
              <a:rect l="0" t="0" r="r" b="b"/>
              <a:pathLst>
                <a:path w="21600" h="21600" extrusionOk="0">
                  <a:moveTo>
                    <a:pt x="10381" y="0"/>
                  </a:moveTo>
                  <a:lnTo>
                    <a:pt x="10381" y="6262"/>
                  </a:lnTo>
                  <a:lnTo>
                    <a:pt x="0" y="6262"/>
                  </a:lnTo>
                  <a:lnTo>
                    <a:pt x="0" y="15346"/>
                  </a:lnTo>
                  <a:lnTo>
                    <a:pt x="10381" y="15346"/>
                  </a:lnTo>
                  <a:lnTo>
                    <a:pt x="10381" y="21600"/>
                  </a:lnTo>
                  <a:lnTo>
                    <a:pt x="21600" y="10798"/>
                  </a:lnTo>
                  <a:cubicBezTo>
                    <a:pt x="21600" y="10798"/>
                    <a:pt x="10381" y="0"/>
                    <a:pt x="10381" y="0"/>
                  </a:cubicBezTo>
                  <a:close/>
                </a:path>
              </a:pathLst>
            </a:custGeom>
            <a:grpFill/>
            <a:ln w="12700">
              <a:miter lim="400000"/>
            </a:ln>
          </p:spPr>
          <p:txBody>
            <a:bodyPr lIns="0" tIns="0" rIns="0" bIns="0" anchor="ctr"/>
            <a:lstStyle/>
            <a:p>
              <a:pPr lvl="0"/>
              <a:endParaRPr sz="1733"/>
            </a:p>
          </p:txBody>
        </p:sp>
        <p:sp>
          <p:nvSpPr>
            <p:cNvPr id="28" name="Shape 4143"/>
            <p:cNvSpPr/>
            <p:nvPr/>
          </p:nvSpPr>
          <p:spPr>
            <a:xfrm>
              <a:off x="4226570" y="1691447"/>
              <a:ext cx="162250" cy="179447"/>
            </a:xfrm>
            <a:custGeom>
              <a:avLst/>
              <a:gdLst/>
              <a:ahLst/>
              <a:cxnLst>
                <a:cxn ang="0">
                  <a:pos x="wd2" y="hd2"/>
                </a:cxn>
                <a:cxn ang="5400000">
                  <a:pos x="wd2" y="hd2"/>
                </a:cxn>
                <a:cxn ang="10800000">
                  <a:pos x="wd2" y="hd2"/>
                </a:cxn>
                <a:cxn ang="16200000">
                  <a:pos x="wd2" y="hd2"/>
                </a:cxn>
              </a:cxnLst>
              <a:rect l="0" t="0" r="r" b="b"/>
              <a:pathLst>
                <a:path w="21600" h="21600" extrusionOk="0">
                  <a:moveTo>
                    <a:pt x="21600" y="11220"/>
                  </a:moveTo>
                  <a:lnTo>
                    <a:pt x="15338" y="11220"/>
                  </a:lnTo>
                  <a:lnTo>
                    <a:pt x="15338" y="21600"/>
                  </a:lnTo>
                  <a:lnTo>
                    <a:pt x="6252" y="21600"/>
                  </a:lnTo>
                  <a:lnTo>
                    <a:pt x="6252" y="11220"/>
                  </a:lnTo>
                  <a:lnTo>
                    <a:pt x="0" y="11220"/>
                  </a:lnTo>
                  <a:lnTo>
                    <a:pt x="10802" y="0"/>
                  </a:lnTo>
                  <a:cubicBezTo>
                    <a:pt x="10802" y="0"/>
                    <a:pt x="21600" y="11220"/>
                    <a:pt x="21600" y="11220"/>
                  </a:cubicBezTo>
                  <a:close/>
                </a:path>
              </a:pathLst>
            </a:custGeom>
            <a:grpFill/>
            <a:ln w="12700">
              <a:miter lim="400000"/>
            </a:ln>
          </p:spPr>
          <p:txBody>
            <a:bodyPr lIns="0" tIns="0" rIns="0" bIns="0" anchor="ctr"/>
            <a:lstStyle/>
            <a:p>
              <a:pPr lvl="0"/>
              <a:endParaRPr sz="1733"/>
            </a:p>
          </p:txBody>
        </p:sp>
        <p:sp>
          <p:nvSpPr>
            <p:cNvPr id="29" name="Shape 4144"/>
            <p:cNvSpPr/>
            <p:nvPr/>
          </p:nvSpPr>
          <p:spPr>
            <a:xfrm>
              <a:off x="6877251" y="1713549"/>
              <a:ext cx="98324" cy="11308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21600" y="10800"/>
                  </a:lnTo>
                  <a:cubicBezTo>
                    <a:pt x="21600" y="10800"/>
                    <a:pt x="0" y="0"/>
                    <a:pt x="0" y="0"/>
                  </a:cubicBezTo>
                  <a:close/>
                </a:path>
              </a:pathLst>
            </a:custGeom>
            <a:grpFill/>
            <a:ln w="12700">
              <a:miter lim="400000"/>
            </a:ln>
          </p:spPr>
          <p:txBody>
            <a:bodyPr lIns="0" tIns="0" rIns="0" bIns="0" anchor="ctr"/>
            <a:lstStyle/>
            <a:p>
              <a:pPr lvl="0"/>
              <a:endParaRPr sz="1733"/>
            </a:p>
          </p:txBody>
        </p:sp>
        <p:sp>
          <p:nvSpPr>
            <p:cNvPr id="30" name="Shape 4145"/>
            <p:cNvSpPr/>
            <p:nvPr/>
          </p:nvSpPr>
          <p:spPr>
            <a:xfrm>
              <a:off x="6334024"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21600" y="21600"/>
                  </a:lnTo>
                  <a:lnTo>
                    <a:pt x="10800" y="0"/>
                  </a:lnTo>
                  <a:cubicBezTo>
                    <a:pt x="10800" y="0"/>
                    <a:pt x="0" y="21600"/>
                    <a:pt x="0" y="21600"/>
                  </a:cubicBezTo>
                  <a:close/>
                </a:path>
              </a:pathLst>
            </a:custGeom>
            <a:grpFill/>
            <a:ln w="12700">
              <a:miter lim="400000"/>
            </a:ln>
          </p:spPr>
          <p:txBody>
            <a:bodyPr lIns="0" tIns="0" rIns="0" bIns="0" anchor="ctr"/>
            <a:lstStyle/>
            <a:p>
              <a:pPr lvl="0"/>
              <a:endParaRPr sz="1733"/>
            </a:p>
          </p:txBody>
        </p:sp>
        <p:sp>
          <p:nvSpPr>
            <p:cNvPr id="31" name="Shape 4146"/>
            <p:cNvSpPr/>
            <p:nvPr/>
          </p:nvSpPr>
          <p:spPr>
            <a:xfrm>
              <a:off x="5814435" y="1732000"/>
              <a:ext cx="113080" cy="98339"/>
            </a:xfrm>
            <a:custGeom>
              <a:avLst/>
              <a:gdLst/>
              <a:ahLst/>
              <a:cxnLst>
                <a:cxn ang="0">
                  <a:pos x="wd2" y="hd2"/>
                </a:cxn>
                <a:cxn ang="5400000">
                  <a:pos x="wd2" y="hd2"/>
                </a:cxn>
                <a:cxn ang="10800000">
                  <a:pos x="wd2" y="hd2"/>
                </a:cxn>
                <a:cxn ang="16200000">
                  <a:pos x="wd2" y="hd2"/>
                </a:cxn>
              </a:cxnLst>
              <a:rect l="0" t="0" r="r" b="b"/>
              <a:pathLst>
                <a:path w="21600" h="21600" extrusionOk="0">
                  <a:moveTo>
                    <a:pt x="21600" y="7"/>
                  </a:moveTo>
                  <a:lnTo>
                    <a:pt x="0" y="0"/>
                  </a:lnTo>
                  <a:lnTo>
                    <a:pt x="10800" y="21600"/>
                  </a:lnTo>
                  <a:cubicBezTo>
                    <a:pt x="10800" y="21600"/>
                    <a:pt x="21600" y="7"/>
                    <a:pt x="21600" y="7"/>
                  </a:cubicBezTo>
                  <a:close/>
                </a:path>
              </a:pathLst>
            </a:custGeom>
            <a:grpFill/>
            <a:ln w="12700">
              <a:miter lim="400000"/>
            </a:ln>
          </p:spPr>
          <p:txBody>
            <a:bodyPr lIns="0" tIns="0" rIns="0" bIns="0" anchor="ctr"/>
            <a:lstStyle/>
            <a:p>
              <a:pPr lvl="0"/>
              <a:endParaRPr sz="1733"/>
            </a:p>
          </p:txBody>
        </p:sp>
        <p:sp>
          <p:nvSpPr>
            <p:cNvPr id="32" name="Shape 4147"/>
            <p:cNvSpPr/>
            <p:nvPr/>
          </p:nvSpPr>
          <p:spPr>
            <a:xfrm>
              <a:off x="5271049" y="1724631"/>
              <a:ext cx="98339" cy="113080"/>
            </a:xfrm>
            <a:custGeom>
              <a:avLst/>
              <a:gdLst/>
              <a:ahLst/>
              <a:cxnLst>
                <a:cxn ang="0">
                  <a:pos x="wd2" y="hd2"/>
                </a:cxn>
                <a:cxn ang="5400000">
                  <a:pos x="wd2" y="hd2"/>
                </a:cxn>
                <a:cxn ang="10800000">
                  <a:pos x="wd2" y="hd2"/>
                </a:cxn>
                <a:cxn ang="16200000">
                  <a:pos x="wd2" y="hd2"/>
                </a:cxn>
              </a:cxnLst>
              <a:rect l="0" t="0" r="r" b="b"/>
              <a:pathLst>
                <a:path w="21600" h="21600" extrusionOk="0">
                  <a:moveTo>
                    <a:pt x="21597" y="0"/>
                  </a:moveTo>
                  <a:lnTo>
                    <a:pt x="21600" y="21600"/>
                  </a:lnTo>
                  <a:lnTo>
                    <a:pt x="0" y="10800"/>
                  </a:lnTo>
                  <a:cubicBezTo>
                    <a:pt x="0" y="10800"/>
                    <a:pt x="21597" y="0"/>
                    <a:pt x="21597" y="0"/>
                  </a:cubicBezTo>
                  <a:close/>
                </a:path>
              </a:pathLst>
            </a:custGeom>
            <a:grpFill/>
            <a:ln w="12700">
              <a:miter lim="400000"/>
            </a:ln>
          </p:spPr>
          <p:txBody>
            <a:bodyPr lIns="0" tIns="0" rIns="0" bIns="0" anchor="ctr"/>
            <a:lstStyle/>
            <a:p>
              <a:pPr lvl="0"/>
              <a:endParaRPr sz="1733"/>
            </a:p>
          </p:txBody>
        </p:sp>
        <p:sp>
          <p:nvSpPr>
            <p:cNvPr id="33" name="Shape 4148"/>
            <p:cNvSpPr/>
            <p:nvPr/>
          </p:nvSpPr>
          <p:spPr>
            <a:xfrm>
              <a:off x="8397629" y="1728290"/>
              <a:ext cx="142586" cy="83598"/>
            </a:xfrm>
            <a:custGeom>
              <a:avLst/>
              <a:gdLst/>
              <a:ahLst/>
              <a:cxnLst>
                <a:cxn ang="0">
                  <a:pos x="wd2" y="hd2"/>
                </a:cxn>
                <a:cxn ang="5400000">
                  <a:pos x="wd2" y="hd2"/>
                </a:cxn>
                <a:cxn ang="10800000">
                  <a:pos x="wd2" y="hd2"/>
                </a:cxn>
                <a:cxn ang="16200000">
                  <a:pos x="wd2" y="hd2"/>
                </a:cxn>
              </a:cxnLst>
              <a:rect l="0" t="0" r="r" b="b"/>
              <a:pathLst>
                <a:path w="21164" h="21188" extrusionOk="0">
                  <a:moveTo>
                    <a:pt x="20587" y="15073"/>
                  </a:moveTo>
                  <a:cubicBezTo>
                    <a:pt x="19842" y="13767"/>
                    <a:pt x="12019" y="1043"/>
                    <a:pt x="12019" y="1043"/>
                  </a:cubicBezTo>
                  <a:cubicBezTo>
                    <a:pt x="11623" y="353"/>
                    <a:pt x="11103" y="0"/>
                    <a:pt x="10582" y="0"/>
                  </a:cubicBezTo>
                  <a:cubicBezTo>
                    <a:pt x="10061" y="0"/>
                    <a:pt x="9541" y="353"/>
                    <a:pt x="9145" y="1043"/>
                  </a:cubicBezTo>
                  <a:cubicBezTo>
                    <a:pt x="9145" y="1043"/>
                    <a:pt x="1320" y="13767"/>
                    <a:pt x="577" y="15073"/>
                  </a:cubicBezTo>
                  <a:cubicBezTo>
                    <a:pt x="-167" y="16371"/>
                    <a:pt x="-218" y="18711"/>
                    <a:pt x="577" y="20107"/>
                  </a:cubicBezTo>
                  <a:cubicBezTo>
                    <a:pt x="1370" y="21495"/>
                    <a:pt x="2478" y="21600"/>
                    <a:pt x="3451" y="20107"/>
                  </a:cubicBezTo>
                  <a:lnTo>
                    <a:pt x="10582" y="8433"/>
                  </a:lnTo>
                  <a:lnTo>
                    <a:pt x="17711" y="20107"/>
                  </a:lnTo>
                  <a:cubicBezTo>
                    <a:pt x="18686" y="21600"/>
                    <a:pt x="19794" y="21495"/>
                    <a:pt x="20587" y="20107"/>
                  </a:cubicBezTo>
                  <a:cubicBezTo>
                    <a:pt x="21382" y="18711"/>
                    <a:pt x="21329" y="16371"/>
                    <a:pt x="20587" y="15073"/>
                  </a:cubicBezTo>
                  <a:close/>
                </a:path>
              </a:pathLst>
            </a:custGeom>
            <a:grpFill/>
            <a:ln w="12700">
              <a:miter lim="400000"/>
            </a:ln>
          </p:spPr>
          <p:txBody>
            <a:bodyPr lIns="0" tIns="0" rIns="0" bIns="0" anchor="ctr"/>
            <a:lstStyle/>
            <a:p>
              <a:pPr lvl="0"/>
              <a:endParaRPr sz="1733"/>
            </a:p>
          </p:txBody>
        </p:sp>
        <p:sp>
          <p:nvSpPr>
            <p:cNvPr id="34" name="Shape 4149"/>
            <p:cNvSpPr/>
            <p:nvPr/>
          </p:nvSpPr>
          <p:spPr>
            <a:xfrm>
              <a:off x="7880298" y="1739380"/>
              <a:ext cx="142585" cy="83579"/>
            </a:xfrm>
            <a:custGeom>
              <a:avLst/>
              <a:gdLst/>
              <a:ahLst/>
              <a:cxnLst>
                <a:cxn ang="0">
                  <a:pos x="wd2" y="hd2"/>
                </a:cxn>
                <a:cxn ang="5400000">
                  <a:pos x="wd2" y="hd2"/>
                </a:cxn>
                <a:cxn ang="10800000">
                  <a:pos x="wd2" y="hd2"/>
                </a:cxn>
                <a:cxn ang="16200000">
                  <a:pos x="wd2" y="hd2"/>
                </a:cxn>
              </a:cxnLst>
              <a:rect l="0" t="0" r="r" b="b"/>
              <a:pathLst>
                <a:path w="21166" h="21183" extrusionOk="0">
                  <a:moveTo>
                    <a:pt x="20590" y="6118"/>
                  </a:moveTo>
                  <a:cubicBezTo>
                    <a:pt x="19845" y="7416"/>
                    <a:pt x="12021" y="20140"/>
                    <a:pt x="12021" y="20140"/>
                  </a:cubicBezTo>
                  <a:cubicBezTo>
                    <a:pt x="11623" y="20838"/>
                    <a:pt x="11103" y="21183"/>
                    <a:pt x="10584" y="21183"/>
                  </a:cubicBezTo>
                  <a:cubicBezTo>
                    <a:pt x="10063" y="21183"/>
                    <a:pt x="9543" y="20838"/>
                    <a:pt x="9145" y="20140"/>
                  </a:cubicBezTo>
                  <a:cubicBezTo>
                    <a:pt x="9145" y="20140"/>
                    <a:pt x="1321" y="7416"/>
                    <a:pt x="576" y="6118"/>
                  </a:cubicBezTo>
                  <a:cubicBezTo>
                    <a:pt x="-166" y="4812"/>
                    <a:pt x="-217" y="2472"/>
                    <a:pt x="576" y="1084"/>
                  </a:cubicBezTo>
                  <a:cubicBezTo>
                    <a:pt x="1369" y="-304"/>
                    <a:pt x="2479" y="-417"/>
                    <a:pt x="3452" y="1084"/>
                  </a:cubicBezTo>
                  <a:lnTo>
                    <a:pt x="10584" y="12758"/>
                  </a:lnTo>
                  <a:lnTo>
                    <a:pt x="17714" y="1084"/>
                  </a:lnTo>
                  <a:cubicBezTo>
                    <a:pt x="18687" y="-417"/>
                    <a:pt x="19797" y="-304"/>
                    <a:pt x="20590" y="1084"/>
                  </a:cubicBezTo>
                  <a:cubicBezTo>
                    <a:pt x="21383" y="2472"/>
                    <a:pt x="21332" y="4812"/>
                    <a:pt x="20590" y="6118"/>
                  </a:cubicBezTo>
                  <a:close/>
                </a:path>
              </a:pathLst>
            </a:custGeom>
            <a:grpFill/>
            <a:ln w="12700">
              <a:miter lim="400000"/>
            </a:ln>
          </p:spPr>
          <p:txBody>
            <a:bodyPr lIns="0" tIns="0" rIns="0" bIns="0" anchor="ctr"/>
            <a:lstStyle/>
            <a:p>
              <a:pPr lvl="0"/>
              <a:endParaRPr sz="1733"/>
            </a:p>
          </p:txBody>
        </p:sp>
        <p:sp>
          <p:nvSpPr>
            <p:cNvPr id="35" name="Shape 4150"/>
            <p:cNvSpPr/>
            <p:nvPr/>
          </p:nvSpPr>
          <p:spPr>
            <a:xfrm>
              <a:off x="6868364" y="2233696"/>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6118" y="577"/>
                  </a:moveTo>
                  <a:cubicBezTo>
                    <a:pt x="7419" y="1320"/>
                    <a:pt x="20144" y="9145"/>
                    <a:pt x="20144" y="9145"/>
                  </a:cubicBezTo>
                  <a:cubicBezTo>
                    <a:pt x="20838" y="9541"/>
                    <a:pt x="21183" y="10064"/>
                    <a:pt x="21183" y="10582"/>
                  </a:cubicBezTo>
                  <a:cubicBezTo>
                    <a:pt x="21183" y="11105"/>
                    <a:pt x="20838" y="11623"/>
                    <a:pt x="20144" y="12019"/>
                  </a:cubicBezTo>
                  <a:cubicBezTo>
                    <a:pt x="20144" y="12019"/>
                    <a:pt x="7419" y="19844"/>
                    <a:pt x="6118" y="20587"/>
                  </a:cubicBezTo>
                  <a:cubicBezTo>
                    <a:pt x="4816" y="21334"/>
                    <a:pt x="2475" y="21382"/>
                    <a:pt x="1084" y="20587"/>
                  </a:cubicBezTo>
                  <a:cubicBezTo>
                    <a:pt x="-304" y="19796"/>
                    <a:pt x="-417" y="18689"/>
                    <a:pt x="1084" y="17713"/>
                  </a:cubicBezTo>
                  <a:lnTo>
                    <a:pt x="12758" y="10582"/>
                  </a:lnTo>
                  <a:lnTo>
                    <a:pt x="1084" y="3451"/>
                  </a:lnTo>
                  <a:cubicBezTo>
                    <a:pt x="-417" y="2480"/>
                    <a:pt x="-304" y="1373"/>
                    <a:pt x="1084" y="577"/>
                  </a:cubicBezTo>
                  <a:cubicBezTo>
                    <a:pt x="2475" y="-218"/>
                    <a:pt x="4816" y="-165"/>
                    <a:pt x="6118" y="577"/>
                  </a:cubicBezTo>
                  <a:close/>
                </a:path>
              </a:pathLst>
            </a:custGeom>
            <a:grpFill/>
            <a:ln w="12700">
              <a:miter lim="400000"/>
            </a:ln>
          </p:spPr>
          <p:txBody>
            <a:bodyPr lIns="0" tIns="0" rIns="0" bIns="0" anchor="ctr"/>
            <a:lstStyle/>
            <a:p>
              <a:pPr lvl="0"/>
              <a:endParaRPr sz="1733"/>
            </a:p>
          </p:txBody>
        </p:sp>
        <p:sp>
          <p:nvSpPr>
            <p:cNvPr id="36" name="Shape 4151"/>
            <p:cNvSpPr/>
            <p:nvPr/>
          </p:nvSpPr>
          <p:spPr>
            <a:xfrm>
              <a:off x="7373204" y="1709874"/>
              <a:ext cx="83579" cy="142592"/>
            </a:xfrm>
            <a:custGeom>
              <a:avLst/>
              <a:gdLst/>
              <a:ahLst/>
              <a:cxnLst>
                <a:cxn ang="0">
                  <a:pos x="wd2" y="hd2"/>
                </a:cxn>
                <a:cxn ang="5400000">
                  <a:pos x="wd2" y="hd2"/>
                </a:cxn>
                <a:cxn ang="10800000">
                  <a:pos x="wd2" y="hd2"/>
                </a:cxn>
                <a:cxn ang="16200000">
                  <a:pos x="wd2" y="hd2"/>
                </a:cxn>
              </a:cxnLst>
              <a:rect l="0" t="0" r="r" b="b"/>
              <a:pathLst>
                <a:path w="21183" h="21165" extrusionOk="0">
                  <a:moveTo>
                    <a:pt x="15065" y="577"/>
                  </a:moveTo>
                  <a:cubicBezTo>
                    <a:pt x="13764" y="1320"/>
                    <a:pt x="1039" y="9145"/>
                    <a:pt x="1039" y="9145"/>
                  </a:cubicBezTo>
                  <a:cubicBezTo>
                    <a:pt x="345" y="9541"/>
                    <a:pt x="0" y="10064"/>
                    <a:pt x="0" y="10582"/>
                  </a:cubicBezTo>
                  <a:cubicBezTo>
                    <a:pt x="0" y="11105"/>
                    <a:pt x="345" y="11623"/>
                    <a:pt x="1039" y="12019"/>
                  </a:cubicBezTo>
                  <a:cubicBezTo>
                    <a:pt x="1039" y="12019"/>
                    <a:pt x="13764" y="19844"/>
                    <a:pt x="15065" y="20587"/>
                  </a:cubicBezTo>
                  <a:cubicBezTo>
                    <a:pt x="16367" y="21334"/>
                    <a:pt x="18711" y="21382"/>
                    <a:pt x="20099" y="20587"/>
                  </a:cubicBezTo>
                  <a:cubicBezTo>
                    <a:pt x="21487" y="19796"/>
                    <a:pt x="21600" y="18689"/>
                    <a:pt x="20099" y="17713"/>
                  </a:cubicBezTo>
                  <a:lnTo>
                    <a:pt x="8425" y="10582"/>
                  </a:lnTo>
                  <a:lnTo>
                    <a:pt x="20099" y="3451"/>
                  </a:lnTo>
                  <a:cubicBezTo>
                    <a:pt x="21600" y="2480"/>
                    <a:pt x="21487" y="1373"/>
                    <a:pt x="20099" y="577"/>
                  </a:cubicBezTo>
                  <a:cubicBezTo>
                    <a:pt x="18711" y="-218"/>
                    <a:pt x="16367" y="-165"/>
                    <a:pt x="15065" y="577"/>
                  </a:cubicBezTo>
                  <a:close/>
                </a:path>
              </a:pathLst>
            </a:custGeom>
            <a:grpFill/>
            <a:ln w="12700">
              <a:miter lim="400000"/>
            </a:ln>
          </p:spPr>
          <p:txBody>
            <a:bodyPr lIns="0" tIns="0" rIns="0" bIns="0" anchor="ctr"/>
            <a:lstStyle/>
            <a:p>
              <a:pPr lvl="0"/>
              <a:endParaRPr sz="1733"/>
            </a:p>
          </p:txBody>
        </p:sp>
        <p:sp>
          <p:nvSpPr>
            <p:cNvPr id="37" name="Shape 4152"/>
            <p:cNvSpPr/>
            <p:nvPr/>
          </p:nvSpPr>
          <p:spPr>
            <a:xfrm>
              <a:off x="5750515"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16329" y="21600"/>
                  </a:moveTo>
                  <a:lnTo>
                    <a:pt x="16328" y="14631"/>
                  </a:lnTo>
                  <a:lnTo>
                    <a:pt x="0" y="14631"/>
                  </a:lnTo>
                  <a:lnTo>
                    <a:pt x="0" y="6954"/>
                  </a:lnTo>
                  <a:lnTo>
                    <a:pt x="16329" y="6954"/>
                  </a:lnTo>
                  <a:lnTo>
                    <a:pt x="16328" y="0"/>
                  </a:lnTo>
                  <a:lnTo>
                    <a:pt x="21600" y="10803"/>
                  </a:lnTo>
                  <a:cubicBezTo>
                    <a:pt x="21600" y="10803"/>
                    <a:pt x="16329" y="21600"/>
                    <a:pt x="16329" y="21600"/>
                  </a:cubicBezTo>
                  <a:close/>
                </a:path>
              </a:pathLst>
            </a:custGeom>
            <a:grpFill/>
            <a:ln w="12700">
              <a:miter lim="400000"/>
            </a:ln>
          </p:spPr>
          <p:txBody>
            <a:bodyPr lIns="0" tIns="0" rIns="0" bIns="0" anchor="ctr"/>
            <a:lstStyle/>
            <a:p>
              <a:pPr lvl="0"/>
              <a:endParaRPr sz="1733"/>
            </a:p>
          </p:txBody>
        </p:sp>
        <p:sp>
          <p:nvSpPr>
            <p:cNvPr id="38" name="Shape 4153"/>
            <p:cNvSpPr/>
            <p:nvPr/>
          </p:nvSpPr>
          <p:spPr>
            <a:xfrm>
              <a:off x="4191747" y="2243523"/>
              <a:ext cx="240917" cy="122938"/>
            </a:xfrm>
            <a:custGeom>
              <a:avLst/>
              <a:gdLst/>
              <a:ahLst/>
              <a:cxnLst>
                <a:cxn ang="0">
                  <a:pos x="wd2" y="hd2"/>
                </a:cxn>
                <a:cxn ang="5400000">
                  <a:pos x="wd2" y="hd2"/>
                </a:cxn>
                <a:cxn ang="10800000">
                  <a:pos x="wd2" y="hd2"/>
                </a:cxn>
                <a:cxn ang="16200000">
                  <a:pos x="wd2" y="hd2"/>
                </a:cxn>
              </a:cxnLst>
              <a:rect l="0" t="0" r="r" b="b"/>
              <a:pathLst>
                <a:path w="21600" h="21600" extrusionOk="0">
                  <a:moveTo>
                    <a:pt x="5271" y="21600"/>
                  </a:moveTo>
                  <a:lnTo>
                    <a:pt x="5272" y="14631"/>
                  </a:lnTo>
                  <a:lnTo>
                    <a:pt x="21600" y="14631"/>
                  </a:lnTo>
                  <a:lnTo>
                    <a:pt x="21600" y="6954"/>
                  </a:lnTo>
                  <a:lnTo>
                    <a:pt x="5271" y="6954"/>
                  </a:lnTo>
                  <a:lnTo>
                    <a:pt x="5272" y="0"/>
                  </a:lnTo>
                  <a:lnTo>
                    <a:pt x="0" y="10803"/>
                  </a:lnTo>
                  <a:cubicBezTo>
                    <a:pt x="0" y="10803"/>
                    <a:pt x="5271" y="21600"/>
                    <a:pt x="5271" y="21600"/>
                  </a:cubicBezTo>
                  <a:close/>
                </a:path>
              </a:pathLst>
            </a:custGeom>
            <a:grpFill/>
            <a:ln w="12700">
              <a:miter lim="400000"/>
            </a:ln>
          </p:spPr>
          <p:txBody>
            <a:bodyPr lIns="0" tIns="0" rIns="0" bIns="0" anchor="ctr"/>
            <a:lstStyle/>
            <a:p>
              <a:pPr lvl="0"/>
              <a:endParaRPr sz="1733"/>
            </a:p>
          </p:txBody>
        </p:sp>
        <p:sp>
          <p:nvSpPr>
            <p:cNvPr id="39" name="Shape 4154"/>
            <p:cNvSpPr/>
            <p:nvPr/>
          </p:nvSpPr>
          <p:spPr>
            <a:xfrm>
              <a:off x="4753297" y="2184526"/>
              <a:ext cx="122909"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16329"/>
                  </a:moveTo>
                  <a:lnTo>
                    <a:pt x="14629" y="16327"/>
                  </a:lnTo>
                  <a:lnTo>
                    <a:pt x="14629" y="0"/>
                  </a:lnTo>
                  <a:lnTo>
                    <a:pt x="6955" y="0"/>
                  </a:lnTo>
                  <a:lnTo>
                    <a:pt x="6955" y="16329"/>
                  </a:lnTo>
                  <a:lnTo>
                    <a:pt x="0" y="16327"/>
                  </a:lnTo>
                  <a:lnTo>
                    <a:pt x="10800" y="21600"/>
                  </a:lnTo>
                  <a:cubicBezTo>
                    <a:pt x="10800" y="21600"/>
                    <a:pt x="21600" y="16329"/>
                    <a:pt x="21600" y="16329"/>
                  </a:cubicBezTo>
                  <a:close/>
                </a:path>
              </a:pathLst>
            </a:custGeom>
            <a:grpFill/>
            <a:ln w="12700">
              <a:miter lim="400000"/>
            </a:ln>
          </p:spPr>
          <p:txBody>
            <a:bodyPr lIns="0" tIns="0" rIns="0" bIns="0" anchor="ctr"/>
            <a:lstStyle/>
            <a:p>
              <a:pPr lvl="0"/>
              <a:endParaRPr sz="1733"/>
            </a:p>
          </p:txBody>
        </p:sp>
        <p:sp>
          <p:nvSpPr>
            <p:cNvPr id="40" name="Shape 4155"/>
            <p:cNvSpPr/>
            <p:nvPr/>
          </p:nvSpPr>
          <p:spPr>
            <a:xfrm>
              <a:off x="5289922" y="2184526"/>
              <a:ext cx="122924" cy="240932"/>
            </a:xfrm>
            <a:custGeom>
              <a:avLst/>
              <a:gdLst/>
              <a:ahLst/>
              <a:cxnLst>
                <a:cxn ang="0">
                  <a:pos x="wd2" y="hd2"/>
                </a:cxn>
                <a:cxn ang="5400000">
                  <a:pos x="wd2" y="hd2"/>
                </a:cxn>
                <a:cxn ang="10800000">
                  <a:pos x="wd2" y="hd2"/>
                </a:cxn>
                <a:cxn ang="16200000">
                  <a:pos x="wd2" y="hd2"/>
                </a:cxn>
              </a:cxnLst>
              <a:rect l="0" t="0" r="r" b="b"/>
              <a:pathLst>
                <a:path w="21600" h="21600" extrusionOk="0">
                  <a:moveTo>
                    <a:pt x="21600" y="5271"/>
                  </a:moveTo>
                  <a:lnTo>
                    <a:pt x="14630" y="5271"/>
                  </a:lnTo>
                  <a:lnTo>
                    <a:pt x="14630" y="21600"/>
                  </a:lnTo>
                  <a:lnTo>
                    <a:pt x="6957" y="21600"/>
                  </a:lnTo>
                  <a:lnTo>
                    <a:pt x="6957" y="5271"/>
                  </a:lnTo>
                  <a:lnTo>
                    <a:pt x="0" y="5271"/>
                  </a:lnTo>
                  <a:lnTo>
                    <a:pt x="10801" y="0"/>
                  </a:lnTo>
                  <a:cubicBezTo>
                    <a:pt x="10801" y="0"/>
                    <a:pt x="21600" y="5271"/>
                    <a:pt x="21600" y="5271"/>
                  </a:cubicBezTo>
                  <a:close/>
                </a:path>
              </a:pathLst>
            </a:custGeom>
            <a:grpFill/>
            <a:ln w="12700">
              <a:miter lim="400000"/>
            </a:ln>
          </p:spPr>
          <p:txBody>
            <a:bodyPr lIns="0" tIns="0" rIns="0" bIns="0" anchor="ctr"/>
            <a:lstStyle/>
            <a:p>
              <a:pPr lvl="0"/>
              <a:endParaRPr sz="1733"/>
            </a:p>
          </p:txBody>
        </p:sp>
        <p:sp>
          <p:nvSpPr>
            <p:cNvPr id="41" name="Shape 4156"/>
            <p:cNvSpPr/>
            <p:nvPr/>
          </p:nvSpPr>
          <p:spPr>
            <a:xfrm>
              <a:off x="6334024" y="2182069"/>
              <a:ext cx="113080" cy="245846"/>
            </a:xfrm>
            <a:custGeom>
              <a:avLst/>
              <a:gdLst/>
              <a:ahLst/>
              <a:cxnLst>
                <a:cxn ang="0">
                  <a:pos x="wd2" y="hd2"/>
                </a:cxn>
                <a:cxn ang="5400000">
                  <a:pos x="wd2" y="hd2"/>
                </a:cxn>
                <a:cxn ang="10800000">
                  <a:pos x="wd2" y="hd2"/>
                </a:cxn>
                <a:cxn ang="16200000">
                  <a:pos x="wd2" y="hd2"/>
                </a:cxn>
              </a:cxnLst>
              <a:rect l="0" t="0" r="r" b="b"/>
              <a:pathLst>
                <a:path w="21600" h="21600" extrusionOk="0">
                  <a:moveTo>
                    <a:pt x="10800" y="21600"/>
                  </a:moveTo>
                  <a:lnTo>
                    <a:pt x="21600" y="13717"/>
                  </a:lnTo>
                  <a:lnTo>
                    <a:pt x="0" y="13714"/>
                  </a:lnTo>
                  <a:cubicBezTo>
                    <a:pt x="0" y="13714"/>
                    <a:pt x="10800" y="21600"/>
                    <a:pt x="10800" y="21600"/>
                  </a:cubicBezTo>
                  <a:close/>
                  <a:moveTo>
                    <a:pt x="10797" y="0"/>
                  </a:moveTo>
                  <a:lnTo>
                    <a:pt x="0" y="7883"/>
                  </a:lnTo>
                  <a:lnTo>
                    <a:pt x="21600" y="7883"/>
                  </a:lnTo>
                  <a:cubicBezTo>
                    <a:pt x="21600" y="7883"/>
                    <a:pt x="10797" y="0"/>
                    <a:pt x="10797" y="0"/>
                  </a:cubicBezTo>
                  <a:close/>
                </a:path>
              </a:pathLst>
            </a:custGeom>
            <a:grpFill/>
            <a:ln w="12700">
              <a:miter lim="400000"/>
            </a:ln>
          </p:spPr>
          <p:txBody>
            <a:bodyPr lIns="0" tIns="0" rIns="0" bIns="0" anchor="ctr"/>
            <a:lstStyle/>
            <a:p>
              <a:pPr lvl="0"/>
              <a:endParaRPr sz="1733"/>
            </a:p>
          </p:txBody>
        </p:sp>
        <p:sp>
          <p:nvSpPr>
            <p:cNvPr id="42" name="Shape 4157"/>
            <p:cNvSpPr/>
            <p:nvPr/>
          </p:nvSpPr>
          <p:spPr>
            <a:xfrm>
              <a:off x="7833788" y="1127806"/>
              <a:ext cx="231089" cy="231074"/>
            </a:xfrm>
            <a:custGeom>
              <a:avLst/>
              <a:gdLst/>
              <a:ahLst/>
              <a:cxnLst>
                <a:cxn ang="0">
                  <a:pos x="wd2" y="hd2"/>
                </a:cxn>
                <a:cxn ang="5400000">
                  <a:pos x="wd2" y="hd2"/>
                </a:cxn>
                <a:cxn ang="10800000">
                  <a:pos x="wd2" y="hd2"/>
                </a:cxn>
                <a:cxn ang="16200000">
                  <a:pos x="wd2" y="hd2"/>
                </a:cxn>
              </a:cxnLst>
              <a:rect l="0" t="0" r="r" b="b"/>
              <a:pathLst>
                <a:path w="21600" h="21600" extrusionOk="0">
                  <a:moveTo>
                    <a:pt x="18843" y="20435"/>
                  </a:moveTo>
                  <a:cubicBezTo>
                    <a:pt x="17964" y="20435"/>
                    <a:pt x="17252" y="19721"/>
                    <a:pt x="17252" y="18844"/>
                  </a:cubicBezTo>
                  <a:cubicBezTo>
                    <a:pt x="17252" y="17964"/>
                    <a:pt x="17964" y="17253"/>
                    <a:pt x="18843" y="17253"/>
                  </a:cubicBezTo>
                  <a:cubicBezTo>
                    <a:pt x="19721" y="17253"/>
                    <a:pt x="20434" y="17964"/>
                    <a:pt x="20434" y="18844"/>
                  </a:cubicBezTo>
                  <a:cubicBezTo>
                    <a:pt x="20434" y="19721"/>
                    <a:pt x="19721" y="20435"/>
                    <a:pt x="18843" y="20435"/>
                  </a:cubicBezTo>
                  <a:close/>
                  <a:moveTo>
                    <a:pt x="12390" y="18844"/>
                  </a:moveTo>
                  <a:cubicBezTo>
                    <a:pt x="12390" y="19721"/>
                    <a:pt x="11679" y="20435"/>
                    <a:pt x="10801" y="20435"/>
                  </a:cubicBezTo>
                  <a:cubicBezTo>
                    <a:pt x="9922" y="20435"/>
                    <a:pt x="9210" y="19721"/>
                    <a:pt x="9210" y="18844"/>
                  </a:cubicBezTo>
                  <a:cubicBezTo>
                    <a:pt x="9210" y="17964"/>
                    <a:pt x="9922" y="17253"/>
                    <a:pt x="10801" y="17253"/>
                  </a:cubicBezTo>
                  <a:cubicBezTo>
                    <a:pt x="11679" y="17253"/>
                    <a:pt x="12390" y="17964"/>
                    <a:pt x="12390" y="18844"/>
                  </a:cubicBezTo>
                  <a:close/>
                  <a:moveTo>
                    <a:pt x="9210" y="2756"/>
                  </a:moveTo>
                  <a:cubicBezTo>
                    <a:pt x="9210" y="1879"/>
                    <a:pt x="9922" y="1165"/>
                    <a:pt x="10801" y="1165"/>
                  </a:cubicBezTo>
                  <a:cubicBezTo>
                    <a:pt x="11679" y="1165"/>
                    <a:pt x="12390" y="1879"/>
                    <a:pt x="12390" y="2756"/>
                  </a:cubicBezTo>
                  <a:cubicBezTo>
                    <a:pt x="12390" y="3636"/>
                    <a:pt x="11679" y="4347"/>
                    <a:pt x="10801" y="4347"/>
                  </a:cubicBezTo>
                  <a:cubicBezTo>
                    <a:pt x="9922" y="4347"/>
                    <a:pt x="9210" y="3636"/>
                    <a:pt x="9210" y="2756"/>
                  </a:cubicBezTo>
                  <a:close/>
                  <a:moveTo>
                    <a:pt x="4348" y="18844"/>
                  </a:moveTo>
                  <a:cubicBezTo>
                    <a:pt x="4348" y="19721"/>
                    <a:pt x="3636" y="20435"/>
                    <a:pt x="2757" y="20435"/>
                  </a:cubicBezTo>
                  <a:cubicBezTo>
                    <a:pt x="1879" y="20435"/>
                    <a:pt x="1168" y="19721"/>
                    <a:pt x="1168" y="18844"/>
                  </a:cubicBezTo>
                  <a:cubicBezTo>
                    <a:pt x="1168" y="17964"/>
                    <a:pt x="1879" y="17253"/>
                    <a:pt x="2757" y="17253"/>
                  </a:cubicBezTo>
                  <a:cubicBezTo>
                    <a:pt x="3636" y="17253"/>
                    <a:pt x="4348" y="17964"/>
                    <a:pt x="4348" y="18844"/>
                  </a:cubicBezTo>
                  <a:close/>
                  <a:moveTo>
                    <a:pt x="19934" y="16312"/>
                  </a:moveTo>
                  <a:lnTo>
                    <a:pt x="19934" y="13672"/>
                  </a:lnTo>
                  <a:cubicBezTo>
                    <a:pt x="19934" y="12078"/>
                    <a:pt x="18879" y="9707"/>
                    <a:pt x="15971" y="9707"/>
                  </a:cubicBezTo>
                  <a:lnTo>
                    <a:pt x="13673" y="9707"/>
                  </a:lnTo>
                  <a:cubicBezTo>
                    <a:pt x="12050" y="9707"/>
                    <a:pt x="11899" y="8913"/>
                    <a:pt x="11892" y="8503"/>
                  </a:cubicBezTo>
                  <a:lnTo>
                    <a:pt x="11892" y="5288"/>
                  </a:lnTo>
                  <a:cubicBezTo>
                    <a:pt x="12872" y="4867"/>
                    <a:pt x="13558" y="3893"/>
                    <a:pt x="13558" y="2756"/>
                  </a:cubicBezTo>
                  <a:cubicBezTo>
                    <a:pt x="13558" y="1234"/>
                    <a:pt x="12323" y="0"/>
                    <a:pt x="10801" y="0"/>
                  </a:cubicBezTo>
                  <a:cubicBezTo>
                    <a:pt x="9277" y="0"/>
                    <a:pt x="8043" y="1234"/>
                    <a:pt x="8043" y="2756"/>
                  </a:cubicBezTo>
                  <a:cubicBezTo>
                    <a:pt x="8043" y="3893"/>
                    <a:pt x="8730" y="4867"/>
                    <a:pt x="9709" y="5288"/>
                  </a:cubicBezTo>
                  <a:lnTo>
                    <a:pt x="9709" y="8503"/>
                  </a:lnTo>
                  <a:cubicBezTo>
                    <a:pt x="9709" y="8799"/>
                    <a:pt x="9623" y="9707"/>
                    <a:pt x="7927" y="9707"/>
                  </a:cubicBezTo>
                  <a:lnTo>
                    <a:pt x="5631" y="9707"/>
                  </a:lnTo>
                  <a:cubicBezTo>
                    <a:pt x="2723" y="9707"/>
                    <a:pt x="1666" y="12078"/>
                    <a:pt x="1666" y="13672"/>
                  </a:cubicBezTo>
                  <a:lnTo>
                    <a:pt x="1666" y="16312"/>
                  </a:lnTo>
                  <a:cubicBezTo>
                    <a:pt x="686" y="16733"/>
                    <a:pt x="0" y="17707"/>
                    <a:pt x="0" y="18844"/>
                  </a:cubicBezTo>
                  <a:cubicBezTo>
                    <a:pt x="0" y="20366"/>
                    <a:pt x="1235" y="21600"/>
                    <a:pt x="2757" y="21600"/>
                  </a:cubicBezTo>
                  <a:cubicBezTo>
                    <a:pt x="4280" y="21600"/>
                    <a:pt x="5516" y="20366"/>
                    <a:pt x="5516" y="18844"/>
                  </a:cubicBezTo>
                  <a:cubicBezTo>
                    <a:pt x="5516" y="17707"/>
                    <a:pt x="4828" y="16733"/>
                    <a:pt x="3849" y="16312"/>
                  </a:cubicBezTo>
                  <a:lnTo>
                    <a:pt x="3849" y="13672"/>
                  </a:lnTo>
                  <a:cubicBezTo>
                    <a:pt x="3849" y="13376"/>
                    <a:pt x="3935" y="11890"/>
                    <a:pt x="5631" y="11890"/>
                  </a:cubicBezTo>
                  <a:lnTo>
                    <a:pt x="7927" y="11890"/>
                  </a:lnTo>
                  <a:cubicBezTo>
                    <a:pt x="8626" y="11890"/>
                    <a:pt x="9214" y="11785"/>
                    <a:pt x="9709" y="11608"/>
                  </a:cubicBezTo>
                  <a:lnTo>
                    <a:pt x="9709" y="16312"/>
                  </a:lnTo>
                  <a:cubicBezTo>
                    <a:pt x="8730" y="16733"/>
                    <a:pt x="8043" y="17707"/>
                    <a:pt x="8043" y="18844"/>
                  </a:cubicBezTo>
                  <a:cubicBezTo>
                    <a:pt x="8043" y="20366"/>
                    <a:pt x="9277" y="21600"/>
                    <a:pt x="10801" y="21600"/>
                  </a:cubicBezTo>
                  <a:cubicBezTo>
                    <a:pt x="12323" y="21600"/>
                    <a:pt x="13558" y="20366"/>
                    <a:pt x="13558" y="18844"/>
                  </a:cubicBezTo>
                  <a:cubicBezTo>
                    <a:pt x="13558" y="17707"/>
                    <a:pt x="12872" y="16733"/>
                    <a:pt x="11892" y="16312"/>
                  </a:cubicBezTo>
                  <a:lnTo>
                    <a:pt x="11892" y="11608"/>
                  </a:lnTo>
                  <a:cubicBezTo>
                    <a:pt x="12388" y="11785"/>
                    <a:pt x="12975" y="11890"/>
                    <a:pt x="13673" y="11890"/>
                  </a:cubicBezTo>
                  <a:lnTo>
                    <a:pt x="15971" y="11890"/>
                  </a:lnTo>
                  <a:cubicBezTo>
                    <a:pt x="17592" y="11890"/>
                    <a:pt x="17743" y="13263"/>
                    <a:pt x="17751" y="13672"/>
                  </a:cubicBezTo>
                  <a:lnTo>
                    <a:pt x="17751" y="16312"/>
                  </a:lnTo>
                  <a:cubicBezTo>
                    <a:pt x="16772" y="16733"/>
                    <a:pt x="16086" y="17707"/>
                    <a:pt x="16086" y="18844"/>
                  </a:cubicBezTo>
                  <a:cubicBezTo>
                    <a:pt x="16086" y="20366"/>
                    <a:pt x="17320" y="21600"/>
                    <a:pt x="18843" y="21600"/>
                  </a:cubicBezTo>
                  <a:cubicBezTo>
                    <a:pt x="20366" y="21600"/>
                    <a:pt x="21600" y="20366"/>
                    <a:pt x="21600" y="18844"/>
                  </a:cubicBezTo>
                  <a:cubicBezTo>
                    <a:pt x="21600" y="17707"/>
                    <a:pt x="20914" y="16733"/>
                    <a:pt x="19934" y="16312"/>
                  </a:cubicBezTo>
                  <a:close/>
                </a:path>
              </a:pathLst>
            </a:custGeom>
            <a:grpFill/>
            <a:ln w="12700">
              <a:miter lim="400000"/>
            </a:ln>
          </p:spPr>
          <p:txBody>
            <a:bodyPr lIns="0" tIns="0" rIns="0" bIns="0" anchor="ctr"/>
            <a:lstStyle/>
            <a:p>
              <a:pPr lvl="0"/>
              <a:endParaRPr sz="1733"/>
            </a:p>
          </p:txBody>
        </p:sp>
        <p:sp>
          <p:nvSpPr>
            <p:cNvPr id="43" name="Shape 4158"/>
            <p:cNvSpPr/>
            <p:nvPr/>
          </p:nvSpPr>
          <p:spPr>
            <a:xfrm>
              <a:off x="7355708" y="1140091"/>
              <a:ext cx="157321" cy="206504"/>
            </a:xfrm>
            <a:custGeom>
              <a:avLst/>
              <a:gdLst/>
              <a:ahLst/>
              <a:cxnLst>
                <a:cxn ang="0">
                  <a:pos x="wd2" y="hd2"/>
                </a:cxn>
                <a:cxn ang="5400000">
                  <a:pos x="wd2" y="hd2"/>
                </a:cxn>
                <a:cxn ang="10800000">
                  <a:pos x="wd2" y="hd2"/>
                </a:cxn>
                <a:cxn ang="16200000">
                  <a:pos x="wd2" y="hd2"/>
                </a:cxn>
              </a:cxnLst>
              <a:rect l="0" t="0" r="r" b="b"/>
              <a:pathLst>
                <a:path w="21600" h="21600" extrusionOk="0">
                  <a:moveTo>
                    <a:pt x="17550" y="4867"/>
                  </a:moveTo>
                  <a:cubicBezTo>
                    <a:pt x="16261" y="4867"/>
                    <a:pt x="15213" y="4069"/>
                    <a:pt x="15213" y="3087"/>
                  </a:cubicBezTo>
                  <a:cubicBezTo>
                    <a:pt x="15213" y="2102"/>
                    <a:pt x="16261" y="1307"/>
                    <a:pt x="17550" y="1307"/>
                  </a:cubicBezTo>
                  <a:cubicBezTo>
                    <a:pt x="18840" y="1307"/>
                    <a:pt x="19887" y="2102"/>
                    <a:pt x="19887" y="3087"/>
                  </a:cubicBezTo>
                  <a:cubicBezTo>
                    <a:pt x="19887" y="4069"/>
                    <a:pt x="18840" y="4867"/>
                    <a:pt x="17550" y="4867"/>
                  </a:cubicBezTo>
                  <a:close/>
                  <a:moveTo>
                    <a:pt x="4050" y="20293"/>
                  </a:moveTo>
                  <a:cubicBezTo>
                    <a:pt x="2760" y="20293"/>
                    <a:pt x="1713" y="19498"/>
                    <a:pt x="1713" y="18513"/>
                  </a:cubicBezTo>
                  <a:cubicBezTo>
                    <a:pt x="1713" y="17531"/>
                    <a:pt x="2760" y="16736"/>
                    <a:pt x="4050" y="16736"/>
                  </a:cubicBezTo>
                  <a:cubicBezTo>
                    <a:pt x="5341" y="16736"/>
                    <a:pt x="6385" y="17531"/>
                    <a:pt x="6385" y="18513"/>
                  </a:cubicBezTo>
                  <a:cubicBezTo>
                    <a:pt x="6385" y="19498"/>
                    <a:pt x="5341" y="20293"/>
                    <a:pt x="4050" y="20293"/>
                  </a:cubicBezTo>
                  <a:close/>
                  <a:moveTo>
                    <a:pt x="1713" y="3087"/>
                  </a:moveTo>
                  <a:cubicBezTo>
                    <a:pt x="1713" y="2102"/>
                    <a:pt x="2760" y="1307"/>
                    <a:pt x="4050" y="1307"/>
                  </a:cubicBezTo>
                  <a:cubicBezTo>
                    <a:pt x="5341" y="1307"/>
                    <a:pt x="6385" y="2102"/>
                    <a:pt x="6385" y="3087"/>
                  </a:cubicBezTo>
                  <a:cubicBezTo>
                    <a:pt x="6385" y="4069"/>
                    <a:pt x="5341" y="4867"/>
                    <a:pt x="4050" y="4867"/>
                  </a:cubicBezTo>
                  <a:cubicBezTo>
                    <a:pt x="2760" y="4867"/>
                    <a:pt x="1713" y="4069"/>
                    <a:pt x="1713" y="3087"/>
                  </a:cubicBezTo>
                  <a:close/>
                  <a:moveTo>
                    <a:pt x="21600" y="3087"/>
                  </a:moveTo>
                  <a:cubicBezTo>
                    <a:pt x="21600" y="1381"/>
                    <a:pt x="19787" y="0"/>
                    <a:pt x="17550" y="0"/>
                  </a:cubicBezTo>
                  <a:cubicBezTo>
                    <a:pt x="15314" y="0"/>
                    <a:pt x="13500" y="1381"/>
                    <a:pt x="13500" y="3087"/>
                  </a:cubicBezTo>
                  <a:cubicBezTo>
                    <a:pt x="13500" y="4338"/>
                    <a:pt x="14479" y="5412"/>
                    <a:pt x="15883" y="5895"/>
                  </a:cubicBezTo>
                  <a:cubicBezTo>
                    <a:pt x="15501" y="8400"/>
                    <a:pt x="13380" y="8905"/>
                    <a:pt x="10321" y="9636"/>
                  </a:cubicBezTo>
                  <a:cubicBezTo>
                    <a:pt x="8838" y="9989"/>
                    <a:pt x="7113" y="10401"/>
                    <a:pt x="5654" y="11199"/>
                  </a:cubicBezTo>
                  <a:lnTo>
                    <a:pt x="5654" y="5920"/>
                  </a:lnTo>
                  <a:cubicBezTo>
                    <a:pt x="7092" y="5446"/>
                    <a:pt x="8100" y="4357"/>
                    <a:pt x="8100" y="3087"/>
                  </a:cubicBezTo>
                  <a:cubicBezTo>
                    <a:pt x="8100" y="1381"/>
                    <a:pt x="6286" y="0"/>
                    <a:pt x="4050" y="0"/>
                  </a:cubicBezTo>
                  <a:cubicBezTo>
                    <a:pt x="1813" y="0"/>
                    <a:pt x="0" y="1381"/>
                    <a:pt x="0" y="3087"/>
                  </a:cubicBezTo>
                  <a:cubicBezTo>
                    <a:pt x="0" y="4357"/>
                    <a:pt x="1008" y="5446"/>
                    <a:pt x="2447" y="5920"/>
                  </a:cubicBezTo>
                  <a:lnTo>
                    <a:pt x="2447" y="15680"/>
                  </a:lnTo>
                  <a:cubicBezTo>
                    <a:pt x="1008" y="16154"/>
                    <a:pt x="0" y="17243"/>
                    <a:pt x="0" y="18513"/>
                  </a:cubicBezTo>
                  <a:cubicBezTo>
                    <a:pt x="0" y="20219"/>
                    <a:pt x="1813" y="21600"/>
                    <a:pt x="4050" y="21600"/>
                  </a:cubicBezTo>
                  <a:cubicBezTo>
                    <a:pt x="6286" y="21600"/>
                    <a:pt x="8100" y="20219"/>
                    <a:pt x="8100" y="18513"/>
                  </a:cubicBezTo>
                  <a:cubicBezTo>
                    <a:pt x="8100" y="17262"/>
                    <a:pt x="7121" y="16188"/>
                    <a:pt x="5717" y="15705"/>
                  </a:cubicBezTo>
                  <a:cubicBezTo>
                    <a:pt x="6101" y="13200"/>
                    <a:pt x="8220" y="12695"/>
                    <a:pt x="11279" y="11967"/>
                  </a:cubicBezTo>
                  <a:cubicBezTo>
                    <a:pt x="14390" y="11224"/>
                    <a:pt x="18578" y="10227"/>
                    <a:pt x="19098" y="5936"/>
                  </a:cubicBezTo>
                  <a:cubicBezTo>
                    <a:pt x="20568" y="5474"/>
                    <a:pt x="21600" y="4372"/>
                    <a:pt x="21600" y="3087"/>
                  </a:cubicBezTo>
                  <a:close/>
                </a:path>
              </a:pathLst>
            </a:custGeom>
            <a:grpFill/>
            <a:ln w="12700">
              <a:miter lim="400000"/>
            </a:ln>
          </p:spPr>
          <p:txBody>
            <a:bodyPr lIns="0" tIns="0" rIns="0" bIns="0" anchor="ctr"/>
            <a:lstStyle/>
            <a:p>
              <a:pPr lvl="0"/>
              <a:endParaRPr sz="1733"/>
            </a:p>
          </p:txBody>
        </p:sp>
        <p:sp>
          <p:nvSpPr>
            <p:cNvPr id="44" name="Shape 4159"/>
            <p:cNvSpPr/>
            <p:nvPr/>
          </p:nvSpPr>
          <p:spPr>
            <a:xfrm>
              <a:off x="6847745" y="1127806"/>
              <a:ext cx="157336" cy="231074"/>
            </a:xfrm>
            <a:custGeom>
              <a:avLst/>
              <a:gdLst/>
              <a:ahLst/>
              <a:cxnLst>
                <a:cxn ang="0">
                  <a:pos x="wd2" y="hd2"/>
                </a:cxn>
                <a:cxn ang="5400000">
                  <a:pos x="wd2" y="hd2"/>
                </a:cxn>
                <a:cxn ang="10800000">
                  <a:pos x="wd2" y="hd2"/>
                </a:cxn>
                <a:cxn ang="16200000">
                  <a:pos x="wd2" y="hd2"/>
                </a:cxn>
              </a:cxnLst>
              <a:rect l="0" t="0" r="r" b="b"/>
              <a:pathLst>
                <a:path w="21600" h="21600" extrusionOk="0">
                  <a:moveTo>
                    <a:pt x="17550" y="20435"/>
                  </a:moveTo>
                  <a:cubicBezTo>
                    <a:pt x="16260" y="20435"/>
                    <a:pt x="15213" y="19721"/>
                    <a:pt x="15213" y="18844"/>
                  </a:cubicBezTo>
                  <a:cubicBezTo>
                    <a:pt x="15213" y="17964"/>
                    <a:pt x="16260" y="17253"/>
                    <a:pt x="17550" y="17253"/>
                  </a:cubicBezTo>
                  <a:cubicBezTo>
                    <a:pt x="18841" y="17253"/>
                    <a:pt x="19885" y="17964"/>
                    <a:pt x="19885" y="18844"/>
                  </a:cubicBezTo>
                  <a:cubicBezTo>
                    <a:pt x="19885" y="19721"/>
                    <a:pt x="18841" y="20435"/>
                    <a:pt x="17550" y="20435"/>
                  </a:cubicBezTo>
                  <a:close/>
                  <a:moveTo>
                    <a:pt x="1713" y="2756"/>
                  </a:moveTo>
                  <a:cubicBezTo>
                    <a:pt x="1713" y="1879"/>
                    <a:pt x="2759" y="1168"/>
                    <a:pt x="4050" y="1168"/>
                  </a:cubicBezTo>
                  <a:cubicBezTo>
                    <a:pt x="5340" y="1168"/>
                    <a:pt x="6387" y="1879"/>
                    <a:pt x="6387" y="2756"/>
                  </a:cubicBezTo>
                  <a:cubicBezTo>
                    <a:pt x="6387" y="3636"/>
                    <a:pt x="5340" y="4347"/>
                    <a:pt x="4050" y="4347"/>
                  </a:cubicBezTo>
                  <a:cubicBezTo>
                    <a:pt x="2759" y="4347"/>
                    <a:pt x="1713" y="3636"/>
                    <a:pt x="1713" y="2756"/>
                  </a:cubicBezTo>
                  <a:close/>
                  <a:moveTo>
                    <a:pt x="17550" y="9209"/>
                  </a:moveTo>
                  <a:cubicBezTo>
                    <a:pt x="18841" y="9209"/>
                    <a:pt x="19885" y="9923"/>
                    <a:pt x="19885" y="10800"/>
                  </a:cubicBezTo>
                  <a:cubicBezTo>
                    <a:pt x="19885" y="11680"/>
                    <a:pt x="18841" y="12391"/>
                    <a:pt x="17550" y="12391"/>
                  </a:cubicBezTo>
                  <a:cubicBezTo>
                    <a:pt x="16260" y="12391"/>
                    <a:pt x="15213" y="11680"/>
                    <a:pt x="15213" y="10800"/>
                  </a:cubicBezTo>
                  <a:cubicBezTo>
                    <a:pt x="15213" y="9923"/>
                    <a:pt x="16260" y="9209"/>
                    <a:pt x="17550" y="9209"/>
                  </a:cubicBezTo>
                  <a:close/>
                  <a:moveTo>
                    <a:pt x="17550" y="16085"/>
                  </a:moveTo>
                  <a:cubicBezTo>
                    <a:pt x="15882" y="16085"/>
                    <a:pt x="14451" y="16771"/>
                    <a:pt x="13830" y="17751"/>
                  </a:cubicBezTo>
                  <a:lnTo>
                    <a:pt x="8268" y="17751"/>
                  </a:lnTo>
                  <a:cubicBezTo>
                    <a:pt x="5885" y="17751"/>
                    <a:pt x="5663" y="16381"/>
                    <a:pt x="5653" y="15972"/>
                  </a:cubicBezTo>
                  <a:lnTo>
                    <a:pt x="5653" y="11525"/>
                  </a:lnTo>
                  <a:cubicBezTo>
                    <a:pt x="6380" y="11755"/>
                    <a:pt x="7244" y="11890"/>
                    <a:pt x="8268" y="11890"/>
                  </a:cubicBezTo>
                  <a:lnTo>
                    <a:pt x="13830" y="11890"/>
                  </a:lnTo>
                  <a:cubicBezTo>
                    <a:pt x="14451" y="12873"/>
                    <a:pt x="15882" y="13559"/>
                    <a:pt x="17550" y="13559"/>
                  </a:cubicBezTo>
                  <a:cubicBezTo>
                    <a:pt x="19785" y="13559"/>
                    <a:pt x="21600" y="12322"/>
                    <a:pt x="21600" y="10800"/>
                  </a:cubicBezTo>
                  <a:cubicBezTo>
                    <a:pt x="21600" y="9278"/>
                    <a:pt x="19785" y="8041"/>
                    <a:pt x="17550" y="8041"/>
                  </a:cubicBezTo>
                  <a:cubicBezTo>
                    <a:pt x="15882" y="8041"/>
                    <a:pt x="14451" y="8727"/>
                    <a:pt x="13830" y="9707"/>
                  </a:cubicBezTo>
                  <a:lnTo>
                    <a:pt x="8268" y="9707"/>
                  </a:lnTo>
                  <a:cubicBezTo>
                    <a:pt x="5885" y="9707"/>
                    <a:pt x="5663" y="8337"/>
                    <a:pt x="5653" y="7928"/>
                  </a:cubicBezTo>
                  <a:lnTo>
                    <a:pt x="5653" y="5288"/>
                  </a:lnTo>
                  <a:cubicBezTo>
                    <a:pt x="7092" y="4867"/>
                    <a:pt x="8099" y="3893"/>
                    <a:pt x="8099" y="2756"/>
                  </a:cubicBezTo>
                  <a:cubicBezTo>
                    <a:pt x="8099" y="1234"/>
                    <a:pt x="6287" y="0"/>
                    <a:pt x="4050" y="0"/>
                  </a:cubicBezTo>
                  <a:cubicBezTo>
                    <a:pt x="1813" y="0"/>
                    <a:pt x="0" y="1234"/>
                    <a:pt x="0" y="2756"/>
                  </a:cubicBezTo>
                  <a:cubicBezTo>
                    <a:pt x="0" y="3893"/>
                    <a:pt x="1008" y="4867"/>
                    <a:pt x="2447" y="5288"/>
                  </a:cubicBezTo>
                  <a:lnTo>
                    <a:pt x="2447" y="15972"/>
                  </a:lnTo>
                  <a:cubicBezTo>
                    <a:pt x="2447" y="17563"/>
                    <a:pt x="3997" y="19934"/>
                    <a:pt x="8268" y="19934"/>
                  </a:cubicBezTo>
                  <a:lnTo>
                    <a:pt x="13830" y="19934"/>
                  </a:lnTo>
                  <a:cubicBezTo>
                    <a:pt x="14451" y="20914"/>
                    <a:pt x="15882" y="21600"/>
                    <a:pt x="17550" y="21600"/>
                  </a:cubicBezTo>
                  <a:cubicBezTo>
                    <a:pt x="19785" y="21600"/>
                    <a:pt x="21600" y="20366"/>
                    <a:pt x="21600" y="18844"/>
                  </a:cubicBezTo>
                  <a:cubicBezTo>
                    <a:pt x="21600" y="17319"/>
                    <a:pt x="19785" y="16085"/>
                    <a:pt x="17550" y="16085"/>
                  </a:cubicBezTo>
                  <a:close/>
                </a:path>
              </a:pathLst>
            </a:custGeom>
            <a:grpFill/>
            <a:ln w="12700">
              <a:miter lim="400000"/>
            </a:ln>
          </p:spPr>
          <p:txBody>
            <a:bodyPr lIns="0" tIns="0" rIns="0" bIns="0" anchor="ctr"/>
            <a:lstStyle/>
            <a:p>
              <a:pPr lvl="0"/>
              <a:endParaRPr sz="1733"/>
            </a:p>
          </p:txBody>
        </p:sp>
        <p:sp>
          <p:nvSpPr>
            <p:cNvPr id="45" name="Shape 4160"/>
            <p:cNvSpPr/>
            <p:nvPr/>
          </p:nvSpPr>
          <p:spPr>
            <a:xfrm>
              <a:off x="8439424" y="1140091"/>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0800" y="20293"/>
                  </a:moveTo>
                  <a:cubicBezTo>
                    <a:pt x="7359" y="20293"/>
                    <a:pt x="4568" y="19498"/>
                    <a:pt x="4568" y="18513"/>
                  </a:cubicBezTo>
                  <a:cubicBezTo>
                    <a:pt x="4568" y="17531"/>
                    <a:pt x="7359" y="16733"/>
                    <a:pt x="10800" y="16733"/>
                  </a:cubicBezTo>
                  <a:cubicBezTo>
                    <a:pt x="14241" y="16733"/>
                    <a:pt x="17032" y="17531"/>
                    <a:pt x="17032" y="18513"/>
                  </a:cubicBezTo>
                  <a:cubicBezTo>
                    <a:pt x="17032" y="19498"/>
                    <a:pt x="14241" y="20293"/>
                    <a:pt x="10800" y="20293"/>
                  </a:cubicBezTo>
                  <a:close/>
                  <a:moveTo>
                    <a:pt x="4568" y="3087"/>
                  </a:moveTo>
                  <a:cubicBezTo>
                    <a:pt x="4568" y="2102"/>
                    <a:pt x="7359" y="1307"/>
                    <a:pt x="10800" y="1307"/>
                  </a:cubicBezTo>
                  <a:cubicBezTo>
                    <a:pt x="14241" y="1307"/>
                    <a:pt x="17032" y="2102"/>
                    <a:pt x="17032" y="3087"/>
                  </a:cubicBezTo>
                  <a:cubicBezTo>
                    <a:pt x="17032" y="4069"/>
                    <a:pt x="14241" y="4864"/>
                    <a:pt x="10800" y="4864"/>
                  </a:cubicBezTo>
                  <a:cubicBezTo>
                    <a:pt x="7359" y="4864"/>
                    <a:pt x="4568" y="4069"/>
                    <a:pt x="4568" y="3087"/>
                  </a:cubicBezTo>
                  <a:close/>
                  <a:moveTo>
                    <a:pt x="15076" y="15680"/>
                  </a:moveTo>
                  <a:lnTo>
                    <a:pt x="15076" y="5920"/>
                  </a:lnTo>
                  <a:cubicBezTo>
                    <a:pt x="18912" y="5446"/>
                    <a:pt x="21600" y="4357"/>
                    <a:pt x="21600" y="3087"/>
                  </a:cubicBez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6" name="Shape 4161"/>
            <p:cNvSpPr/>
            <p:nvPr/>
          </p:nvSpPr>
          <p:spPr>
            <a:xfrm>
              <a:off x="592533" y="1677919"/>
              <a:ext cx="58998" cy="206504"/>
            </a:xfrm>
            <a:custGeom>
              <a:avLst/>
              <a:gdLst/>
              <a:ahLst/>
              <a:cxnLst>
                <a:cxn ang="0">
                  <a:pos x="wd2" y="hd2"/>
                </a:cxn>
                <a:cxn ang="5400000">
                  <a:pos x="wd2" y="hd2"/>
                </a:cxn>
                <a:cxn ang="10800000">
                  <a:pos x="wd2" y="hd2"/>
                </a:cxn>
                <a:cxn ang="16200000">
                  <a:pos x="wd2" y="hd2"/>
                </a:cxn>
              </a:cxnLst>
              <a:rect l="0" t="0" r="r" b="b"/>
              <a:pathLst>
                <a:path w="21600" h="21600" extrusionOk="0">
                  <a:moveTo>
                    <a:pt x="21600" y="3087"/>
                  </a:moveTo>
                  <a:cubicBezTo>
                    <a:pt x="21600" y="1381"/>
                    <a:pt x="16766"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6" y="21600"/>
                    <a:pt x="21600" y="20219"/>
                    <a:pt x="21600" y="18513"/>
                  </a:cubicBezTo>
                  <a:cubicBezTo>
                    <a:pt x="21600" y="17243"/>
                    <a:pt x="18912" y="16154"/>
                    <a:pt x="15076" y="15680"/>
                  </a:cubicBezTo>
                  <a:lnTo>
                    <a:pt x="15076" y="5920"/>
                  </a:lnTo>
                  <a:cubicBezTo>
                    <a:pt x="18912" y="5446"/>
                    <a:pt x="21600" y="4357"/>
                    <a:pt x="21600" y="3087"/>
                  </a:cubicBezTo>
                  <a:close/>
                </a:path>
              </a:pathLst>
            </a:custGeom>
            <a:grpFill/>
            <a:ln w="12700">
              <a:miter lim="400000"/>
            </a:ln>
          </p:spPr>
          <p:txBody>
            <a:bodyPr lIns="0" tIns="0" rIns="0" bIns="0" anchor="ctr"/>
            <a:lstStyle/>
            <a:p>
              <a:pPr lvl="0"/>
              <a:endParaRPr sz="1733"/>
            </a:p>
          </p:txBody>
        </p:sp>
        <p:sp>
          <p:nvSpPr>
            <p:cNvPr id="47" name="Shape 4162"/>
            <p:cNvSpPr/>
            <p:nvPr/>
          </p:nvSpPr>
          <p:spPr>
            <a:xfrm>
              <a:off x="698627" y="1677919"/>
              <a:ext cx="58997" cy="206504"/>
            </a:xfrm>
            <a:custGeom>
              <a:avLst/>
              <a:gdLst/>
              <a:ahLst/>
              <a:cxnLst>
                <a:cxn ang="0">
                  <a:pos x="wd2" y="hd2"/>
                </a:cxn>
                <a:cxn ang="5400000">
                  <a:pos x="wd2" y="hd2"/>
                </a:cxn>
                <a:cxn ang="10800000">
                  <a:pos x="wd2" y="hd2"/>
                </a:cxn>
                <a:cxn ang="16200000">
                  <a:pos x="wd2" y="hd2"/>
                </a:cxn>
              </a:cxnLst>
              <a:rect l="0" t="0" r="r" b="b"/>
              <a:pathLst>
                <a:path w="21600" h="21600" extrusionOk="0">
                  <a:moveTo>
                    <a:pt x="15076" y="15680"/>
                  </a:moveTo>
                  <a:lnTo>
                    <a:pt x="15076" y="5920"/>
                  </a:lnTo>
                  <a:cubicBezTo>
                    <a:pt x="18912" y="5446"/>
                    <a:pt x="21600" y="4357"/>
                    <a:pt x="21600" y="3087"/>
                  </a:cubicBezTo>
                  <a:cubicBezTo>
                    <a:pt x="21600" y="1381"/>
                    <a:pt x="16761" y="0"/>
                    <a:pt x="10800" y="0"/>
                  </a:cubicBezTo>
                  <a:cubicBezTo>
                    <a:pt x="4834" y="0"/>
                    <a:pt x="0" y="1381"/>
                    <a:pt x="0" y="3087"/>
                  </a:cubicBezTo>
                  <a:cubicBezTo>
                    <a:pt x="0" y="4357"/>
                    <a:pt x="2688" y="5446"/>
                    <a:pt x="6524" y="5920"/>
                  </a:cubicBezTo>
                  <a:lnTo>
                    <a:pt x="6524" y="15680"/>
                  </a:lnTo>
                  <a:cubicBezTo>
                    <a:pt x="2688" y="16154"/>
                    <a:pt x="0" y="17243"/>
                    <a:pt x="0" y="18513"/>
                  </a:cubicBezTo>
                  <a:cubicBezTo>
                    <a:pt x="0" y="20219"/>
                    <a:pt x="4834" y="21600"/>
                    <a:pt x="10800" y="21600"/>
                  </a:cubicBezTo>
                  <a:cubicBezTo>
                    <a:pt x="16761" y="21600"/>
                    <a:pt x="21600" y="20219"/>
                    <a:pt x="21600" y="18513"/>
                  </a:cubicBezTo>
                  <a:cubicBezTo>
                    <a:pt x="21600" y="17243"/>
                    <a:pt x="18912" y="16154"/>
                    <a:pt x="15076" y="15680"/>
                  </a:cubicBezTo>
                  <a:close/>
                </a:path>
              </a:pathLst>
            </a:custGeom>
            <a:grpFill/>
            <a:ln w="12700">
              <a:miter lim="400000"/>
            </a:ln>
          </p:spPr>
          <p:txBody>
            <a:bodyPr lIns="0" tIns="0" rIns="0" bIns="0" anchor="ctr"/>
            <a:lstStyle/>
            <a:p>
              <a:pPr lvl="0"/>
              <a:endParaRPr sz="1733"/>
            </a:p>
          </p:txBody>
        </p:sp>
        <p:sp>
          <p:nvSpPr>
            <p:cNvPr id="48" name="Shape 4163"/>
            <p:cNvSpPr/>
            <p:nvPr/>
          </p:nvSpPr>
          <p:spPr>
            <a:xfrm>
              <a:off x="2176257" y="2199287"/>
              <a:ext cx="113080" cy="211410"/>
            </a:xfrm>
            <a:custGeom>
              <a:avLst/>
              <a:gdLst/>
              <a:ahLst/>
              <a:cxnLst>
                <a:cxn ang="0">
                  <a:pos x="wd2" y="hd2"/>
                </a:cxn>
                <a:cxn ang="5400000">
                  <a:pos x="wd2" y="hd2"/>
                </a:cxn>
                <a:cxn ang="10800000">
                  <a:pos x="wd2" y="hd2"/>
                </a:cxn>
                <a:cxn ang="16200000">
                  <a:pos x="wd2" y="hd2"/>
                </a:cxn>
              </a:cxnLst>
              <a:rect l="0" t="0" r="r" b="b"/>
              <a:pathLst>
                <a:path w="21291" h="21431" extrusionOk="0">
                  <a:moveTo>
                    <a:pt x="20826" y="19961"/>
                  </a:moveTo>
                  <a:cubicBezTo>
                    <a:pt x="21445" y="20297"/>
                    <a:pt x="21445" y="20843"/>
                    <a:pt x="20826" y="21179"/>
                  </a:cubicBezTo>
                  <a:cubicBezTo>
                    <a:pt x="20208" y="21515"/>
                    <a:pt x="19204" y="21515"/>
                    <a:pt x="18583" y="21179"/>
                  </a:cubicBezTo>
                  <a:lnTo>
                    <a:pt x="464" y="11327"/>
                  </a:lnTo>
                  <a:cubicBezTo>
                    <a:pt x="-155" y="10988"/>
                    <a:pt x="-155" y="10442"/>
                    <a:pt x="464" y="10106"/>
                  </a:cubicBezTo>
                  <a:lnTo>
                    <a:pt x="18583" y="254"/>
                  </a:lnTo>
                  <a:cubicBezTo>
                    <a:pt x="19204" y="-85"/>
                    <a:pt x="20208" y="-85"/>
                    <a:pt x="20826" y="254"/>
                  </a:cubicBezTo>
                  <a:cubicBezTo>
                    <a:pt x="21445" y="590"/>
                    <a:pt x="21445" y="1136"/>
                    <a:pt x="20826" y="1472"/>
                  </a:cubicBezTo>
                  <a:lnTo>
                    <a:pt x="4301" y="10715"/>
                  </a:lnTo>
                  <a:cubicBezTo>
                    <a:pt x="4301" y="10715"/>
                    <a:pt x="20826" y="19961"/>
                    <a:pt x="20826" y="19961"/>
                  </a:cubicBezTo>
                  <a:close/>
                </a:path>
              </a:pathLst>
            </a:custGeom>
            <a:grpFill/>
            <a:ln w="12700">
              <a:miter lim="400000"/>
            </a:ln>
          </p:spPr>
          <p:txBody>
            <a:bodyPr lIns="0" tIns="0" rIns="0" bIns="0" anchor="ctr"/>
            <a:lstStyle/>
            <a:p>
              <a:pPr lvl="0"/>
              <a:endParaRPr sz="1733"/>
            </a:p>
          </p:txBody>
        </p:sp>
        <p:sp>
          <p:nvSpPr>
            <p:cNvPr id="49" name="Shape 4164"/>
            <p:cNvSpPr/>
            <p:nvPr/>
          </p:nvSpPr>
          <p:spPr>
            <a:xfrm>
              <a:off x="7402405" y="2248451"/>
              <a:ext cx="63926" cy="113081"/>
            </a:xfrm>
            <a:custGeom>
              <a:avLst/>
              <a:gdLst/>
              <a:ahLst/>
              <a:cxnLst>
                <a:cxn ang="0">
                  <a:pos x="wd2" y="hd2"/>
                </a:cxn>
                <a:cxn ang="5400000">
                  <a:pos x="wd2" y="hd2"/>
                </a:cxn>
                <a:cxn ang="10800000">
                  <a:pos x="wd2" y="hd2"/>
                </a:cxn>
                <a:cxn ang="16200000">
                  <a:pos x="wd2" y="hd2"/>
                </a:cxn>
              </a:cxnLst>
              <a:rect l="0" t="0" r="r" b="b"/>
              <a:pathLst>
                <a:path w="21059" h="21288" extrusionOk="0">
                  <a:moveTo>
                    <a:pt x="20247" y="18557"/>
                  </a:moveTo>
                  <a:cubicBezTo>
                    <a:pt x="21329" y="19181"/>
                    <a:pt x="21329" y="20196"/>
                    <a:pt x="20247" y="20820"/>
                  </a:cubicBezTo>
                  <a:cubicBezTo>
                    <a:pt x="19159" y="21444"/>
                    <a:pt x="17404" y="21444"/>
                    <a:pt x="16322" y="20820"/>
                  </a:cubicBezTo>
                  <a:lnTo>
                    <a:pt x="811" y="11775"/>
                  </a:lnTo>
                  <a:cubicBezTo>
                    <a:pt x="-271" y="11151"/>
                    <a:pt x="-271" y="10137"/>
                    <a:pt x="811" y="9513"/>
                  </a:cubicBezTo>
                  <a:lnTo>
                    <a:pt x="16322" y="468"/>
                  </a:lnTo>
                  <a:cubicBezTo>
                    <a:pt x="17404" y="-156"/>
                    <a:pt x="19159" y="-156"/>
                    <a:pt x="20247" y="468"/>
                  </a:cubicBezTo>
                  <a:cubicBezTo>
                    <a:pt x="21329" y="1098"/>
                    <a:pt x="21329" y="2107"/>
                    <a:pt x="20247" y="2736"/>
                  </a:cubicBezTo>
                  <a:lnTo>
                    <a:pt x="7525" y="10644"/>
                  </a:lnTo>
                  <a:cubicBezTo>
                    <a:pt x="7525" y="10644"/>
                    <a:pt x="20247" y="18557"/>
                    <a:pt x="20247" y="18557"/>
                  </a:cubicBezTo>
                  <a:close/>
                </a:path>
              </a:pathLst>
            </a:custGeom>
            <a:grpFill/>
            <a:ln w="12700">
              <a:miter lim="400000"/>
            </a:ln>
          </p:spPr>
          <p:txBody>
            <a:bodyPr lIns="0" tIns="0" rIns="0" bIns="0" anchor="ctr"/>
            <a:lstStyle/>
            <a:p>
              <a:pPr lvl="0"/>
              <a:endParaRPr sz="1733"/>
            </a:p>
          </p:txBody>
        </p:sp>
        <p:sp>
          <p:nvSpPr>
            <p:cNvPr id="50" name="Shape 4165"/>
            <p:cNvSpPr/>
            <p:nvPr/>
          </p:nvSpPr>
          <p:spPr>
            <a:xfrm>
              <a:off x="618538" y="2273029"/>
              <a:ext cx="113081" cy="63926"/>
            </a:xfrm>
            <a:custGeom>
              <a:avLst/>
              <a:gdLst/>
              <a:ahLst/>
              <a:cxnLst>
                <a:cxn ang="0">
                  <a:pos x="wd2" y="hd2"/>
                </a:cxn>
                <a:cxn ang="5400000">
                  <a:pos x="wd2" y="hd2"/>
                </a:cxn>
                <a:cxn ang="10800000">
                  <a:pos x="wd2" y="hd2"/>
                </a:cxn>
                <a:cxn ang="16200000">
                  <a:pos x="wd2" y="hd2"/>
                </a:cxn>
              </a:cxnLst>
              <a:rect l="0" t="0" r="r" b="b"/>
              <a:pathLst>
                <a:path w="21288" h="21059" extrusionOk="0">
                  <a:moveTo>
                    <a:pt x="18555" y="811"/>
                  </a:moveTo>
                  <a:cubicBezTo>
                    <a:pt x="19181" y="-271"/>
                    <a:pt x="20193" y="-271"/>
                    <a:pt x="20820" y="811"/>
                  </a:cubicBezTo>
                  <a:cubicBezTo>
                    <a:pt x="21444" y="1894"/>
                    <a:pt x="21444" y="3649"/>
                    <a:pt x="20820" y="4732"/>
                  </a:cubicBezTo>
                  <a:lnTo>
                    <a:pt x="11778" y="20247"/>
                  </a:lnTo>
                  <a:cubicBezTo>
                    <a:pt x="11151" y="21329"/>
                    <a:pt x="10137" y="21329"/>
                    <a:pt x="9513" y="20247"/>
                  </a:cubicBezTo>
                  <a:lnTo>
                    <a:pt x="468" y="4732"/>
                  </a:lnTo>
                  <a:cubicBezTo>
                    <a:pt x="-156" y="3649"/>
                    <a:pt x="-156" y="1894"/>
                    <a:pt x="468" y="811"/>
                  </a:cubicBezTo>
                  <a:cubicBezTo>
                    <a:pt x="1095" y="-271"/>
                    <a:pt x="2109" y="-271"/>
                    <a:pt x="2733" y="811"/>
                  </a:cubicBezTo>
                  <a:lnTo>
                    <a:pt x="10644" y="13528"/>
                  </a:lnTo>
                  <a:cubicBezTo>
                    <a:pt x="10644" y="13528"/>
                    <a:pt x="18555" y="811"/>
                    <a:pt x="18555" y="811"/>
                  </a:cubicBezTo>
                  <a:close/>
                </a:path>
              </a:pathLst>
            </a:custGeom>
            <a:grpFill/>
            <a:ln w="12700">
              <a:miter lim="400000"/>
            </a:ln>
          </p:spPr>
          <p:txBody>
            <a:bodyPr lIns="0" tIns="0" rIns="0" bIns="0" anchor="ctr"/>
            <a:lstStyle/>
            <a:p>
              <a:pPr lvl="0"/>
              <a:endParaRPr sz="1733"/>
            </a:p>
          </p:txBody>
        </p:sp>
        <p:sp>
          <p:nvSpPr>
            <p:cNvPr id="51" name="Shape 4166"/>
            <p:cNvSpPr/>
            <p:nvPr/>
          </p:nvSpPr>
          <p:spPr>
            <a:xfrm>
              <a:off x="1138125" y="2273029"/>
              <a:ext cx="113087" cy="63926"/>
            </a:xfrm>
            <a:custGeom>
              <a:avLst/>
              <a:gdLst/>
              <a:ahLst/>
              <a:cxnLst>
                <a:cxn ang="0">
                  <a:pos x="wd2" y="hd2"/>
                </a:cxn>
                <a:cxn ang="5400000">
                  <a:pos x="wd2" y="hd2"/>
                </a:cxn>
                <a:cxn ang="10800000">
                  <a:pos x="wd2" y="hd2"/>
                </a:cxn>
                <a:cxn ang="16200000">
                  <a:pos x="wd2" y="hd2"/>
                </a:cxn>
              </a:cxnLst>
              <a:rect l="0" t="0" r="r" b="b"/>
              <a:pathLst>
                <a:path w="21287" h="21059" extrusionOk="0">
                  <a:moveTo>
                    <a:pt x="2732" y="20247"/>
                  </a:moveTo>
                  <a:cubicBezTo>
                    <a:pt x="2108" y="21329"/>
                    <a:pt x="1094" y="21329"/>
                    <a:pt x="470" y="20247"/>
                  </a:cubicBezTo>
                  <a:cubicBezTo>
                    <a:pt x="-157" y="19164"/>
                    <a:pt x="-157" y="17409"/>
                    <a:pt x="470" y="16317"/>
                  </a:cubicBezTo>
                  <a:lnTo>
                    <a:pt x="9510" y="811"/>
                  </a:lnTo>
                  <a:cubicBezTo>
                    <a:pt x="10135" y="-271"/>
                    <a:pt x="11149" y="-271"/>
                    <a:pt x="11776" y="811"/>
                  </a:cubicBezTo>
                  <a:lnTo>
                    <a:pt x="20816" y="16317"/>
                  </a:lnTo>
                  <a:cubicBezTo>
                    <a:pt x="21443" y="17409"/>
                    <a:pt x="21443" y="19154"/>
                    <a:pt x="20816" y="20247"/>
                  </a:cubicBezTo>
                  <a:cubicBezTo>
                    <a:pt x="20189" y="21329"/>
                    <a:pt x="19178" y="21329"/>
                    <a:pt x="18551" y="20247"/>
                  </a:cubicBezTo>
                  <a:lnTo>
                    <a:pt x="10642" y="7530"/>
                  </a:lnTo>
                  <a:cubicBezTo>
                    <a:pt x="10642" y="7530"/>
                    <a:pt x="2732" y="20247"/>
                    <a:pt x="2732" y="20247"/>
                  </a:cubicBezTo>
                  <a:close/>
                </a:path>
              </a:pathLst>
            </a:custGeom>
            <a:grpFill/>
            <a:ln w="12700">
              <a:miter lim="400000"/>
            </a:ln>
          </p:spPr>
          <p:txBody>
            <a:bodyPr lIns="0" tIns="0" rIns="0" bIns="0" anchor="ctr"/>
            <a:lstStyle/>
            <a:p>
              <a:pPr lvl="0"/>
              <a:endParaRPr sz="1733"/>
            </a:p>
          </p:txBody>
        </p:sp>
        <p:sp>
          <p:nvSpPr>
            <p:cNvPr id="52" name="Shape 4167"/>
            <p:cNvSpPr/>
            <p:nvPr/>
          </p:nvSpPr>
          <p:spPr>
            <a:xfrm>
              <a:off x="1682296" y="2248449"/>
              <a:ext cx="63925" cy="113085"/>
            </a:xfrm>
            <a:custGeom>
              <a:avLst/>
              <a:gdLst/>
              <a:ahLst/>
              <a:cxnLst>
                <a:cxn ang="0">
                  <a:pos x="wd2" y="hd2"/>
                </a:cxn>
                <a:cxn ang="5400000">
                  <a:pos x="wd2" y="hd2"/>
                </a:cxn>
                <a:cxn ang="10800000">
                  <a:pos x="wd2" y="hd2"/>
                </a:cxn>
                <a:cxn ang="16200000">
                  <a:pos x="wd2" y="hd2"/>
                </a:cxn>
              </a:cxnLst>
              <a:rect l="0" t="0" r="r" b="b"/>
              <a:pathLst>
                <a:path w="21058" h="21283" extrusionOk="0">
                  <a:moveTo>
                    <a:pt x="816" y="18551"/>
                  </a:moveTo>
                  <a:cubicBezTo>
                    <a:pt x="-271" y="19175"/>
                    <a:pt x="-271" y="20189"/>
                    <a:pt x="816" y="20813"/>
                  </a:cubicBezTo>
                  <a:cubicBezTo>
                    <a:pt x="1894" y="21437"/>
                    <a:pt x="3654" y="21443"/>
                    <a:pt x="4736" y="20813"/>
                  </a:cubicBezTo>
                  <a:lnTo>
                    <a:pt x="20247" y="11777"/>
                  </a:lnTo>
                  <a:cubicBezTo>
                    <a:pt x="21329" y="11147"/>
                    <a:pt x="21329" y="10133"/>
                    <a:pt x="20247" y="9509"/>
                  </a:cubicBezTo>
                  <a:lnTo>
                    <a:pt x="4736" y="473"/>
                  </a:lnTo>
                  <a:cubicBezTo>
                    <a:pt x="3654" y="-157"/>
                    <a:pt x="1899" y="-157"/>
                    <a:pt x="816" y="473"/>
                  </a:cubicBezTo>
                  <a:cubicBezTo>
                    <a:pt x="-271" y="1097"/>
                    <a:pt x="-271" y="2111"/>
                    <a:pt x="811" y="2735"/>
                  </a:cubicBezTo>
                  <a:lnTo>
                    <a:pt x="13533" y="10640"/>
                  </a:lnTo>
                  <a:cubicBezTo>
                    <a:pt x="13533" y="10640"/>
                    <a:pt x="816" y="18551"/>
                    <a:pt x="816" y="18551"/>
                  </a:cubicBezTo>
                  <a:close/>
                </a:path>
              </a:pathLst>
            </a:custGeom>
            <a:grpFill/>
            <a:ln w="12700">
              <a:miter lim="400000"/>
            </a:ln>
          </p:spPr>
          <p:txBody>
            <a:bodyPr lIns="0" tIns="0" rIns="0" bIns="0" anchor="ctr"/>
            <a:lstStyle/>
            <a:p>
              <a:pPr lvl="0"/>
              <a:endParaRPr sz="1733"/>
            </a:p>
          </p:txBody>
        </p:sp>
        <p:sp>
          <p:nvSpPr>
            <p:cNvPr id="53" name="Shape 4168"/>
            <p:cNvSpPr/>
            <p:nvPr/>
          </p:nvSpPr>
          <p:spPr>
            <a:xfrm>
              <a:off x="3760654" y="2199287"/>
              <a:ext cx="113093" cy="211410"/>
            </a:xfrm>
            <a:custGeom>
              <a:avLst/>
              <a:gdLst/>
              <a:ahLst/>
              <a:cxnLst>
                <a:cxn ang="0">
                  <a:pos x="wd2" y="hd2"/>
                </a:cxn>
                <a:cxn ang="5400000">
                  <a:pos x="wd2" y="hd2"/>
                </a:cxn>
                <a:cxn ang="10800000">
                  <a:pos x="wd2" y="hd2"/>
                </a:cxn>
                <a:cxn ang="16200000">
                  <a:pos x="wd2" y="hd2"/>
                </a:cxn>
              </a:cxnLst>
              <a:rect l="0" t="0" r="r" b="b"/>
              <a:pathLst>
                <a:path w="21290" h="21431" extrusionOk="0">
                  <a:moveTo>
                    <a:pt x="466" y="19961"/>
                  </a:moveTo>
                  <a:cubicBezTo>
                    <a:pt x="-155" y="20297"/>
                    <a:pt x="-155" y="20843"/>
                    <a:pt x="466" y="21179"/>
                  </a:cubicBezTo>
                  <a:cubicBezTo>
                    <a:pt x="1082" y="21515"/>
                    <a:pt x="2088" y="21515"/>
                    <a:pt x="2707" y="21179"/>
                  </a:cubicBezTo>
                  <a:lnTo>
                    <a:pt x="20826" y="11327"/>
                  </a:lnTo>
                  <a:cubicBezTo>
                    <a:pt x="21445" y="10988"/>
                    <a:pt x="21445" y="10442"/>
                    <a:pt x="20826" y="10106"/>
                  </a:cubicBezTo>
                  <a:lnTo>
                    <a:pt x="2707" y="254"/>
                  </a:lnTo>
                  <a:cubicBezTo>
                    <a:pt x="2088" y="-85"/>
                    <a:pt x="1085" y="-85"/>
                    <a:pt x="466" y="254"/>
                  </a:cubicBezTo>
                  <a:cubicBezTo>
                    <a:pt x="-155" y="590"/>
                    <a:pt x="-155" y="1136"/>
                    <a:pt x="464" y="1472"/>
                  </a:cubicBezTo>
                  <a:lnTo>
                    <a:pt x="16987" y="10715"/>
                  </a:lnTo>
                  <a:cubicBezTo>
                    <a:pt x="16987" y="10715"/>
                    <a:pt x="466" y="19961"/>
                    <a:pt x="466" y="19961"/>
                  </a:cubicBezTo>
                  <a:close/>
                </a:path>
              </a:pathLst>
            </a:custGeom>
            <a:grpFill/>
            <a:ln w="12700">
              <a:miter lim="400000"/>
            </a:ln>
          </p:spPr>
          <p:txBody>
            <a:bodyPr lIns="0" tIns="0" rIns="0" bIns="0" anchor="ctr"/>
            <a:lstStyle/>
            <a:p>
              <a:pPr lvl="0"/>
              <a:endParaRPr sz="1733"/>
            </a:p>
          </p:txBody>
        </p:sp>
        <p:sp>
          <p:nvSpPr>
            <p:cNvPr id="54" name="Shape 4169"/>
            <p:cNvSpPr/>
            <p:nvPr/>
          </p:nvSpPr>
          <p:spPr>
            <a:xfrm>
              <a:off x="3167316" y="2248144"/>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9959" y="20826"/>
                  </a:moveTo>
                  <a:cubicBezTo>
                    <a:pt x="20295" y="21445"/>
                    <a:pt x="20841" y="21445"/>
                    <a:pt x="21177" y="20826"/>
                  </a:cubicBezTo>
                  <a:cubicBezTo>
                    <a:pt x="21515" y="20208"/>
                    <a:pt x="21515" y="19204"/>
                    <a:pt x="21177" y="18585"/>
                  </a:cubicBezTo>
                  <a:lnTo>
                    <a:pt x="11325" y="464"/>
                  </a:lnTo>
                  <a:cubicBezTo>
                    <a:pt x="10987" y="-155"/>
                    <a:pt x="10443" y="-155"/>
                    <a:pt x="10105" y="464"/>
                  </a:cubicBezTo>
                  <a:lnTo>
                    <a:pt x="253" y="18585"/>
                  </a:lnTo>
                  <a:cubicBezTo>
                    <a:pt x="-83" y="19204"/>
                    <a:pt x="-85" y="20208"/>
                    <a:pt x="253" y="20826"/>
                  </a:cubicBezTo>
                  <a:cubicBezTo>
                    <a:pt x="589" y="21445"/>
                    <a:pt x="1135" y="21445"/>
                    <a:pt x="1472" y="20826"/>
                  </a:cubicBezTo>
                  <a:lnTo>
                    <a:pt x="10714" y="4299"/>
                  </a:lnTo>
                  <a:cubicBezTo>
                    <a:pt x="10714" y="4299"/>
                    <a:pt x="19959" y="20826"/>
                    <a:pt x="19959" y="20826"/>
                  </a:cubicBezTo>
                  <a:close/>
                </a:path>
              </a:pathLst>
            </a:custGeom>
            <a:grpFill/>
            <a:ln w="12700">
              <a:miter lim="400000"/>
            </a:ln>
          </p:spPr>
          <p:txBody>
            <a:bodyPr lIns="0" tIns="0" rIns="0" bIns="0" anchor="ctr"/>
            <a:lstStyle/>
            <a:p>
              <a:pPr lvl="0"/>
              <a:endParaRPr sz="1733"/>
            </a:p>
          </p:txBody>
        </p:sp>
        <p:sp>
          <p:nvSpPr>
            <p:cNvPr id="55" name="Shape 4170"/>
            <p:cNvSpPr/>
            <p:nvPr/>
          </p:nvSpPr>
          <p:spPr>
            <a:xfrm>
              <a:off x="2647727" y="2248945"/>
              <a:ext cx="211420" cy="113066"/>
            </a:xfrm>
            <a:custGeom>
              <a:avLst/>
              <a:gdLst/>
              <a:ahLst/>
              <a:cxnLst>
                <a:cxn ang="0">
                  <a:pos x="wd2" y="hd2"/>
                </a:cxn>
                <a:cxn ang="5400000">
                  <a:pos x="wd2" y="hd2"/>
                </a:cxn>
                <a:cxn ang="10800000">
                  <a:pos x="wd2" y="hd2"/>
                </a:cxn>
                <a:cxn ang="16200000">
                  <a:pos x="wd2" y="hd2"/>
                </a:cxn>
              </a:cxnLst>
              <a:rect l="0" t="0" r="r" b="b"/>
              <a:pathLst>
                <a:path w="21431" h="21291" extrusionOk="0">
                  <a:moveTo>
                    <a:pt x="1473" y="464"/>
                  </a:moveTo>
                  <a:cubicBezTo>
                    <a:pt x="1136" y="-155"/>
                    <a:pt x="590" y="-155"/>
                    <a:pt x="254" y="464"/>
                  </a:cubicBezTo>
                  <a:cubicBezTo>
                    <a:pt x="-84" y="1082"/>
                    <a:pt x="-84" y="2086"/>
                    <a:pt x="254" y="2705"/>
                  </a:cubicBezTo>
                  <a:lnTo>
                    <a:pt x="10106" y="20826"/>
                  </a:lnTo>
                  <a:cubicBezTo>
                    <a:pt x="10442" y="21445"/>
                    <a:pt x="10988" y="21445"/>
                    <a:pt x="11326" y="20826"/>
                  </a:cubicBezTo>
                  <a:lnTo>
                    <a:pt x="21178" y="2705"/>
                  </a:lnTo>
                  <a:cubicBezTo>
                    <a:pt x="21514" y="2086"/>
                    <a:pt x="21516" y="1082"/>
                    <a:pt x="21178" y="464"/>
                  </a:cubicBezTo>
                  <a:cubicBezTo>
                    <a:pt x="20842" y="-155"/>
                    <a:pt x="20296" y="-155"/>
                    <a:pt x="19959" y="464"/>
                  </a:cubicBezTo>
                  <a:lnTo>
                    <a:pt x="10715" y="16991"/>
                  </a:lnTo>
                  <a:cubicBezTo>
                    <a:pt x="10715" y="16991"/>
                    <a:pt x="1473" y="464"/>
                    <a:pt x="1473" y="464"/>
                  </a:cubicBezTo>
                  <a:close/>
                </a:path>
              </a:pathLst>
            </a:custGeom>
            <a:grpFill/>
            <a:ln w="12700">
              <a:miter lim="400000"/>
            </a:ln>
          </p:spPr>
          <p:txBody>
            <a:bodyPr lIns="0" tIns="0" rIns="0" bIns="0" anchor="ctr"/>
            <a:lstStyle/>
            <a:p>
              <a:pPr lvl="0"/>
              <a:endParaRPr sz="1733"/>
            </a:p>
          </p:txBody>
        </p:sp>
        <p:sp>
          <p:nvSpPr>
            <p:cNvPr id="56" name="Shape 4171"/>
            <p:cNvSpPr/>
            <p:nvPr/>
          </p:nvSpPr>
          <p:spPr>
            <a:xfrm>
              <a:off x="5762809" y="1177403"/>
              <a:ext cx="177344" cy="177348"/>
            </a:xfrm>
            <a:custGeom>
              <a:avLst/>
              <a:gdLst/>
              <a:ahLst/>
              <a:cxnLst>
                <a:cxn ang="0">
                  <a:pos x="wd2" y="hd2"/>
                </a:cxn>
                <a:cxn ang="5400000">
                  <a:pos x="wd2" y="hd2"/>
                </a:cxn>
                <a:cxn ang="10800000">
                  <a:pos x="wd2" y="hd2"/>
                </a:cxn>
                <a:cxn ang="16200000">
                  <a:pos x="wd2" y="hd2"/>
                </a:cxn>
              </a:cxnLst>
              <a:rect l="0" t="0" r="r" b="b"/>
              <a:pathLst>
                <a:path w="17593" h="17592" extrusionOk="0">
                  <a:moveTo>
                    <a:pt x="4249" y="463"/>
                  </a:moveTo>
                  <a:cubicBezTo>
                    <a:pt x="2881" y="1829"/>
                    <a:pt x="-3101" y="10356"/>
                    <a:pt x="2067" y="15524"/>
                  </a:cubicBezTo>
                  <a:cubicBezTo>
                    <a:pt x="7233" y="20692"/>
                    <a:pt x="15762" y="14711"/>
                    <a:pt x="17131" y="13342"/>
                  </a:cubicBezTo>
                  <a:cubicBezTo>
                    <a:pt x="18499" y="11977"/>
                    <a:pt x="16722" y="7983"/>
                    <a:pt x="13165" y="4424"/>
                  </a:cubicBezTo>
                  <a:cubicBezTo>
                    <a:pt x="9607" y="866"/>
                    <a:pt x="5618" y="-908"/>
                    <a:pt x="4249" y="463"/>
                  </a:cubicBezTo>
                  <a:close/>
                </a:path>
              </a:pathLst>
            </a:custGeom>
            <a:grpFill/>
            <a:ln w="12700">
              <a:miter lim="400000"/>
            </a:ln>
          </p:spPr>
          <p:txBody>
            <a:bodyPr lIns="0" tIns="0" rIns="0" bIns="0" anchor="ctr"/>
            <a:lstStyle/>
            <a:p>
              <a:pPr lvl="0"/>
              <a:endParaRPr sz="1733"/>
            </a:p>
          </p:txBody>
        </p:sp>
        <p:sp>
          <p:nvSpPr>
            <p:cNvPr id="57" name="Shape 4172"/>
            <p:cNvSpPr/>
            <p:nvPr/>
          </p:nvSpPr>
          <p:spPr>
            <a:xfrm>
              <a:off x="5868903" y="1131934"/>
              <a:ext cx="115382" cy="115391"/>
            </a:xfrm>
            <a:custGeom>
              <a:avLst/>
              <a:gdLst/>
              <a:ahLst/>
              <a:cxnLst>
                <a:cxn ang="0">
                  <a:pos x="wd2" y="hd2"/>
                </a:cxn>
                <a:cxn ang="5400000">
                  <a:pos x="wd2" y="hd2"/>
                </a:cxn>
                <a:cxn ang="10800000">
                  <a:pos x="wd2" y="hd2"/>
                </a:cxn>
                <a:cxn ang="16200000">
                  <a:pos x="wd2" y="hd2"/>
                </a:cxn>
              </a:cxnLst>
              <a:rect l="0" t="0" r="r" b="b"/>
              <a:pathLst>
                <a:path w="20964" h="21278" extrusionOk="0">
                  <a:moveTo>
                    <a:pt x="20680" y="15454"/>
                  </a:moveTo>
                  <a:cubicBezTo>
                    <a:pt x="20077" y="14362"/>
                    <a:pt x="18716" y="13974"/>
                    <a:pt x="17641" y="14580"/>
                  </a:cubicBezTo>
                  <a:lnTo>
                    <a:pt x="13330" y="17031"/>
                  </a:lnTo>
                  <a:cubicBezTo>
                    <a:pt x="12254" y="17643"/>
                    <a:pt x="11870" y="19029"/>
                    <a:pt x="12472" y="20115"/>
                  </a:cubicBezTo>
                  <a:cubicBezTo>
                    <a:pt x="12883" y="20858"/>
                    <a:pt x="13642" y="21278"/>
                    <a:pt x="14424" y="21278"/>
                  </a:cubicBezTo>
                  <a:cubicBezTo>
                    <a:pt x="14793" y="21278"/>
                    <a:pt x="15167" y="21185"/>
                    <a:pt x="15514" y="20989"/>
                  </a:cubicBezTo>
                  <a:lnTo>
                    <a:pt x="19822" y="18538"/>
                  </a:lnTo>
                  <a:cubicBezTo>
                    <a:pt x="20897" y="17926"/>
                    <a:pt x="21282" y="16545"/>
                    <a:pt x="20680" y="15454"/>
                  </a:cubicBezTo>
                  <a:close/>
                  <a:moveTo>
                    <a:pt x="1142" y="8619"/>
                  </a:moveTo>
                  <a:cubicBezTo>
                    <a:pt x="1489" y="8816"/>
                    <a:pt x="1863" y="8909"/>
                    <a:pt x="2231" y="8909"/>
                  </a:cubicBezTo>
                  <a:cubicBezTo>
                    <a:pt x="3014" y="8909"/>
                    <a:pt x="3772" y="8494"/>
                    <a:pt x="4184" y="7751"/>
                  </a:cubicBezTo>
                  <a:lnTo>
                    <a:pt x="6596" y="3374"/>
                  </a:lnTo>
                  <a:cubicBezTo>
                    <a:pt x="7201" y="2282"/>
                    <a:pt x="6817" y="901"/>
                    <a:pt x="5741" y="289"/>
                  </a:cubicBezTo>
                  <a:cubicBezTo>
                    <a:pt x="4665" y="-322"/>
                    <a:pt x="3304" y="66"/>
                    <a:pt x="2699" y="1163"/>
                  </a:cubicBezTo>
                  <a:lnTo>
                    <a:pt x="287" y="5535"/>
                  </a:lnTo>
                  <a:cubicBezTo>
                    <a:pt x="-318" y="6627"/>
                    <a:pt x="67" y="8008"/>
                    <a:pt x="1142" y="8619"/>
                  </a:cubicBezTo>
                  <a:close/>
                  <a:moveTo>
                    <a:pt x="9183" y="14225"/>
                  </a:moveTo>
                  <a:cubicBezTo>
                    <a:pt x="9753" y="14225"/>
                    <a:pt x="10326" y="14007"/>
                    <a:pt x="10762" y="13559"/>
                  </a:cubicBezTo>
                  <a:lnTo>
                    <a:pt x="15016" y="9242"/>
                  </a:lnTo>
                  <a:cubicBezTo>
                    <a:pt x="15890" y="8357"/>
                    <a:pt x="15890" y="6922"/>
                    <a:pt x="15016" y="6037"/>
                  </a:cubicBezTo>
                  <a:cubicBezTo>
                    <a:pt x="14145" y="5153"/>
                    <a:pt x="12730" y="5153"/>
                    <a:pt x="11859" y="6037"/>
                  </a:cubicBezTo>
                  <a:lnTo>
                    <a:pt x="7605" y="10355"/>
                  </a:lnTo>
                  <a:cubicBezTo>
                    <a:pt x="6731" y="11239"/>
                    <a:pt x="6731" y="12675"/>
                    <a:pt x="7605" y="13559"/>
                  </a:cubicBezTo>
                  <a:cubicBezTo>
                    <a:pt x="8040" y="14007"/>
                    <a:pt x="8610" y="14225"/>
                    <a:pt x="9183" y="14225"/>
                  </a:cubicBezTo>
                  <a:close/>
                </a:path>
              </a:pathLst>
            </a:custGeom>
            <a:grpFill/>
            <a:ln w="12700">
              <a:miter lim="400000"/>
            </a:ln>
          </p:spPr>
          <p:txBody>
            <a:bodyPr lIns="0" tIns="0" rIns="0" bIns="0" anchor="ctr"/>
            <a:lstStyle/>
            <a:p>
              <a:pPr lvl="0"/>
              <a:endParaRPr sz="1733"/>
            </a:p>
          </p:txBody>
        </p:sp>
        <p:sp>
          <p:nvSpPr>
            <p:cNvPr id="58" name="Shape 4173"/>
            <p:cNvSpPr/>
            <p:nvPr/>
          </p:nvSpPr>
          <p:spPr>
            <a:xfrm>
              <a:off x="6259501" y="1134992"/>
              <a:ext cx="216699" cy="216701"/>
            </a:xfrm>
            <a:custGeom>
              <a:avLst/>
              <a:gdLst/>
              <a:ahLst/>
              <a:cxnLst>
                <a:cxn ang="0">
                  <a:pos x="wd2" y="hd2"/>
                </a:cxn>
                <a:cxn ang="5400000">
                  <a:pos x="wd2" y="hd2"/>
                </a:cxn>
                <a:cxn ang="10800000">
                  <a:pos x="wd2" y="hd2"/>
                </a:cxn>
                <a:cxn ang="16200000">
                  <a:pos x="wd2" y="hd2"/>
                </a:cxn>
              </a:cxnLst>
              <a:rect l="0" t="0" r="r" b="b"/>
              <a:pathLst>
                <a:path w="21363" h="21481" extrusionOk="0">
                  <a:moveTo>
                    <a:pt x="9066" y="8229"/>
                  </a:moveTo>
                  <a:cubicBezTo>
                    <a:pt x="7735" y="6210"/>
                    <a:pt x="7332" y="4547"/>
                    <a:pt x="7618" y="4259"/>
                  </a:cubicBezTo>
                  <a:cubicBezTo>
                    <a:pt x="7902" y="3972"/>
                    <a:pt x="9556" y="4376"/>
                    <a:pt x="11566" y="5717"/>
                  </a:cubicBezTo>
                  <a:lnTo>
                    <a:pt x="12806" y="4470"/>
                  </a:lnTo>
                  <a:cubicBezTo>
                    <a:pt x="10063" y="2431"/>
                    <a:pt x="7481" y="1627"/>
                    <a:pt x="6437" y="2677"/>
                  </a:cubicBezTo>
                  <a:cubicBezTo>
                    <a:pt x="5312" y="3807"/>
                    <a:pt x="1045" y="9840"/>
                    <a:pt x="2520" y="14811"/>
                  </a:cubicBezTo>
                  <a:cubicBezTo>
                    <a:pt x="2520" y="14811"/>
                    <a:pt x="9066" y="8229"/>
                    <a:pt x="9066" y="8229"/>
                  </a:cubicBezTo>
                  <a:close/>
                  <a:moveTo>
                    <a:pt x="15772" y="9758"/>
                  </a:moveTo>
                  <a:cubicBezTo>
                    <a:pt x="17456" y="12053"/>
                    <a:pt x="17976" y="14045"/>
                    <a:pt x="17662" y="14362"/>
                  </a:cubicBezTo>
                  <a:cubicBezTo>
                    <a:pt x="17347" y="14676"/>
                    <a:pt x="15367" y="14154"/>
                    <a:pt x="13083" y="12461"/>
                  </a:cubicBezTo>
                  <a:lnTo>
                    <a:pt x="6385" y="19195"/>
                  </a:lnTo>
                  <a:cubicBezTo>
                    <a:pt x="11458" y="21437"/>
                    <a:pt x="18052" y="16739"/>
                    <a:pt x="19238" y="15548"/>
                  </a:cubicBezTo>
                  <a:cubicBezTo>
                    <a:pt x="20358" y="14424"/>
                    <a:pt x="19355" y="11513"/>
                    <a:pt x="16988" y="8534"/>
                  </a:cubicBezTo>
                  <a:cubicBezTo>
                    <a:pt x="16988" y="8534"/>
                    <a:pt x="15772" y="9758"/>
                    <a:pt x="15772" y="9758"/>
                  </a:cubicBezTo>
                  <a:close/>
                  <a:moveTo>
                    <a:pt x="21008" y="356"/>
                  </a:moveTo>
                  <a:cubicBezTo>
                    <a:pt x="20535" y="-119"/>
                    <a:pt x="19767" y="-119"/>
                    <a:pt x="19295" y="356"/>
                  </a:cubicBezTo>
                  <a:lnTo>
                    <a:pt x="355" y="19401"/>
                  </a:lnTo>
                  <a:cubicBezTo>
                    <a:pt x="-118" y="19876"/>
                    <a:pt x="-118" y="20648"/>
                    <a:pt x="355" y="21123"/>
                  </a:cubicBezTo>
                  <a:cubicBezTo>
                    <a:pt x="591" y="21364"/>
                    <a:pt x="902" y="21481"/>
                    <a:pt x="1211" y="21481"/>
                  </a:cubicBezTo>
                  <a:cubicBezTo>
                    <a:pt x="1522" y="21481"/>
                    <a:pt x="1833" y="21364"/>
                    <a:pt x="2068" y="21123"/>
                  </a:cubicBezTo>
                  <a:lnTo>
                    <a:pt x="21008" y="2082"/>
                  </a:lnTo>
                  <a:cubicBezTo>
                    <a:pt x="21482" y="1603"/>
                    <a:pt x="21482" y="832"/>
                    <a:pt x="21008" y="356"/>
                  </a:cubicBezTo>
                  <a:close/>
                </a:path>
              </a:pathLst>
            </a:custGeom>
            <a:grpFill/>
            <a:ln w="12700">
              <a:miter lim="400000"/>
            </a:ln>
          </p:spPr>
          <p:txBody>
            <a:bodyPr lIns="0" tIns="0" rIns="0" bIns="0" anchor="ctr"/>
            <a:lstStyle/>
            <a:p>
              <a:pPr lvl="0"/>
              <a:endParaRPr sz="1733"/>
            </a:p>
          </p:txBody>
        </p:sp>
        <p:sp>
          <p:nvSpPr>
            <p:cNvPr id="59" name="Shape 4174"/>
            <p:cNvSpPr/>
            <p:nvPr/>
          </p:nvSpPr>
          <p:spPr>
            <a:xfrm>
              <a:off x="5212912" y="1181410"/>
              <a:ext cx="220434" cy="123865"/>
            </a:xfrm>
            <a:custGeom>
              <a:avLst/>
              <a:gdLst/>
              <a:ahLst/>
              <a:cxnLst>
                <a:cxn ang="0">
                  <a:pos x="wd2" y="hd2"/>
                </a:cxn>
                <a:cxn ang="5400000">
                  <a:pos x="wd2" y="hd2"/>
                </a:cxn>
                <a:cxn ang="10800000">
                  <a:pos x="wd2" y="hd2"/>
                </a:cxn>
                <a:cxn ang="16200000">
                  <a:pos x="wd2" y="hd2"/>
                </a:cxn>
              </a:cxnLst>
              <a:rect l="0" t="0" r="r" b="b"/>
              <a:pathLst>
                <a:path w="21304" h="21068" extrusionOk="0">
                  <a:moveTo>
                    <a:pt x="21304" y="17720"/>
                  </a:moveTo>
                  <a:cubicBezTo>
                    <a:pt x="21304" y="19563"/>
                    <a:pt x="20449" y="21068"/>
                    <a:pt x="19403" y="21068"/>
                  </a:cubicBezTo>
                  <a:lnTo>
                    <a:pt x="871" y="21068"/>
                  </a:lnTo>
                  <a:cubicBezTo>
                    <a:pt x="-174" y="21068"/>
                    <a:pt x="-296" y="20293"/>
                    <a:pt x="599" y="19346"/>
                  </a:cubicBezTo>
                  <a:lnTo>
                    <a:pt x="19673" y="415"/>
                  </a:lnTo>
                  <a:cubicBezTo>
                    <a:pt x="20570" y="-532"/>
                    <a:pt x="21304" y="198"/>
                    <a:pt x="21304" y="2041"/>
                  </a:cubicBezTo>
                  <a:cubicBezTo>
                    <a:pt x="21304" y="2041"/>
                    <a:pt x="21304" y="17720"/>
                    <a:pt x="21304" y="17720"/>
                  </a:cubicBezTo>
                  <a:close/>
                </a:path>
              </a:pathLst>
            </a:custGeom>
            <a:grpFill/>
            <a:ln w="12700">
              <a:miter lim="400000"/>
            </a:ln>
          </p:spPr>
          <p:txBody>
            <a:bodyPr lIns="0" tIns="0" rIns="0" bIns="0" anchor="ctr"/>
            <a:lstStyle/>
            <a:p>
              <a:pPr lvl="0"/>
              <a:endParaRPr sz="1733"/>
            </a:p>
          </p:txBody>
        </p:sp>
        <p:sp>
          <p:nvSpPr>
            <p:cNvPr id="60" name="Shape 4175"/>
            <p:cNvSpPr/>
            <p:nvPr/>
          </p:nvSpPr>
          <p:spPr>
            <a:xfrm>
              <a:off x="8407460" y="642844"/>
              <a:ext cx="122924" cy="147506"/>
            </a:xfrm>
            <a:custGeom>
              <a:avLst/>
              <a:gdLst/>
              <a:ahLst/>
              <a:cxnLst>
                <a:cxn ang="0">
                  <a:pos x="wd2" y="hd2"/>
                </a:cxn>
                <a:cxn ang="5400000">
                  <a:pos x="wd2" y="hd2"/>
                </a:cxn>
                <a:cxn ang="10800000">
                  <a:pos x="wd2" y="hd2"/>
                </a:cxn>
                <a:cxn ang="16200000">
                  <a:pos x="wd2" y="hd2"/>
                </a:cxn>
              </a:cxnLst>
              <a:rect l="0" t="0" r="r" b="b"/>
              <a:pathLst>
                <a:path w="21600" h="20815" extrusionOk="0">
                  <a:moveTo>
                    <a:pt x="20942" y="9519"/>
                  </a:moveTo>
                  <a:lnTo>
                    <a:pt x="2450" y="317"/>
                  </a:lnTo>
                  <a:cubicBezTo>
                    <a:pt x="1103" y="-393"/>
                    <a:pt x="0" y="129"/>
                    <a:pt x="0" y="1478"/>
                  </a:cubicBezTo>
                  <a:lnTo>
                    <a:pt x="0" y="19336"/>
                  </a:lnTo>
                  <a:cubicBezTo>
                    <a:pt x="0" y="20685"/>
                    <a:pt x="1103" y="21207"/>
                    <a:pt x="2450" y="20497"/>
                  </a:cubicBezTo>
                  <a:lnTo>
                    <a:pt x="20942" y="11299"/>
                  </a:lnTo>
                  <a:cubicBezTo>
                    <a:pt x="20942" y="11299"/>
                    <a:pt x="21600" y="10927"/>
                    <a:pt x="21600" y="10409"/>
                  </a:cubicBezTo>
                  <a:cubicBezTo>
                    <a:pt x="21600" y="9891"/>
                    <a:pt x="20942" y="9519"/>
                    <a:pt x="20942" y="9519"/>
                  </a:cubicBezTo>
                  <a:close/>
                </a:path>
              </a:pathLst>
            </a:custGeom>
            <a:grpFill/>
            <a:ln w="12700">
              <a:miter lim="400000"/>
            </a:ln>
          </p:spPr>
          <p:txBody>
            <a:bodyPr lIns="0" tIns="0" rIns="0" bIns="0" anchor="ctr"/>
            <a:lstStyle/>
            <a:p>
              <a:pPr lvl="0"/>
              <a:endParaRPr sz="1733"/>
            </a:p>
          </p:txBody>
        </p:sp>
        <p:sp>
          <p:nvSpPr>
            <p:cNvPr id="61" name="Shape 4176"/>
            <p:cNvSpPr/>
            <p:nvPr/>
          </p:nvSpPr>
          <p:spPr>
            <a:xfrm>
              <a:off x="698428" y="1157304"/>
              <a:ext cx="44240"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4" y="0"/>
                  </a:moveTo>
                  <a:cubicBezTo>
                    <a:pt x="4835" y="0"/>
                    <a:pt x="0" y="472"/>
                    <a:pt x="0" y="2007"/>
                  </a:cubicBezTo>
                  <a:lnTo>
                    <a:pt x="0" y="19597"/>
                  </a:lnTo>
                  <a:cubicBezTo>
                    <a:pt x="0" y="21128"/>
                    <a:pt x="4835" y="21600"/>
                    <a:pt x="10804" y="21600"/>
                  </a:cubicBezTo>
                  <a:cubicBezTo>
                    <a:pt x="16765" y="21600"/>
                    <a:pt x="21600" y="21128"/>
                    <a:pt x="21600" y="19597"/>
                  </a:cubicBezTo>
                  <a:lnTo>
                    <a:pt x="21600" y="2007"/>
                  </a:lnTo>
                  <a:cubicBezTo>
                    <a:pt x="21600" y="472"/>
                    <a:pt x="16765" y="0"/>
                    <a:pt x="10804" y="0"/>
                  </a:cubicBezTo>
                  <a:close/>
                </a:path>
              </a:pathLst>
            </a:custGeom>
            <a:grpFill/>
            <a:ln w="12700">
              <a:miter lim="400000"/>
            </a:ln>
          </p:spPr>
          <p:txBody>
            <a:bodyPr lIns="0" tIns="0" rIns="0" bIns="0" anchor="ctr"/>
            <a:lstStyle/>
            <a:p>
              <a:pPr lvl="0"/>
              <a:endParaRPr sz="1733"/>
            </a:p>
          </p:txBody>
        </p:sp>
        <p:sp>
          <p:nvSpPr>
            <p:cNvPr id="62" name="Shape 4177"/>
            <p:cNvSpPr/>
            <p:nvPr/>
          </p:nvSpPr>
          <p:spPr>
            <a:xfrm>
              <a:off x="607490" y="1157304"/>
              <a:ext cx="44255"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3" y="0"/>
                    <a:pt x="0" y="472"/>
                    <a:pt x="0" y="2007"/>
                  </a:cubicBezTo>
                  <a:lnTo>
                    <a:pt x="0" y="19597"/>
                  </a:lnTo>
                  <a:cubicBezTo>
                    <a:pt x="0" y="21128"/>
                    <a:pt x="4833" y="21600"/>
                    <a:pt x="10800" y="21600"/>
                  </a:cubicBezTo>
                  <a:cubicBezTo>
                    <a:pt x="16767" y="21600"/>
                    <a:pt x="21600" y="21128"/>
                    <a:pt x="21600" y="19597"/>
                  </a:cubicBezTo>
                  <a:lnTo>
                    <a:pt x="21600" y="2007"/>
                  </a:lnTo>
                  <a:cubicBezTo>
                    <a:pt x="21600" y="472"/>
                    <a:pt x="16767" y="0"/>
                    <a:pt x="10800" y="0"/>
                  </a:cubicBezTo>
                  <a:close/>
                </a:path>
              </a:pathLst>
            </a:custGeom>
            <a:grpFill/>
            <a:ln w="12700">
              <a:miter lim="400000"/>
            </a:ln>
          </p:spPr>
          <p:txBody>
            <a:bodyPr lIns="0" tIns="0" rIns="0" bIns="0" anchor="ctr"/>
            <a:lstStyle/>
            <a:p>
              <a:pPr lvl="0"/>
              <a:endParaRPr sz="1733"/>
            </a:p>
          </p:txBody>
        </p:sp>
        <p:sp>
          <p:nvSpPr>
            <p:cNvPr id="63" name="Shape 4178"/>
            <p:cNvSpPr/>
            <p:nvPr/>
          </p:nvSpPr>
          <p:spPr>
            <a:xfrm>
              <a:off x="1108630" y="1157304"/>
              <a:ext cx="172077" cy="172077"/>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4836" y="0"/>
                    <a:pt x="0" y="4838"/>
                    <a:pt x="0" y="10802"/>
                  </a:cubicBezTo>
                  <a:cubicBezTo>
                    <a:pt x="0" y="16766"/>
                    <a:pt x="4836" y="21600"/>
                    <a:pt x="10800" y="21600"/>
                  </a:cubicBezTo>
                  <a:cubicBezTo>
                    <a:pt x="16766" y="21600"/>
                    <a:pt x="21600" y="16766"/>
                    <a:pt x="21600" y="10802"/>
                  </a:cubicBezTo>
                  <a:cubicBezTo>
                    <a:pt x="21600" y="4838"/>
                    <a:pt x="16766" y="0"/>
                    <a:pt x="10800" y="0"/>
                  </a:cubicBezTo>
                  <a:close/>
                </a:path>
              </a:pathLst>
            </a:custGeom>
            <a:grpFill/>
            <a:ln w="12700">
              <a:miter lim="400000"/>
            </a:ln>
          </p:spPr>
          <p:txBody>
            <a:bodyPr lIns="0" tIns="0" rIns="0" bIns="0" anchor="ctr"/>
            <a:lstStyle/>
            <a:p>
              <a:pPr lvl="0"/>
              <a:endParaRPr sz="1733"/>
            </a:p>
          </p:txBody>
        </p:sp>
        <p:sp>
          <p:nvSpPr>
            <p:cNvPr id="64" name="Shape 4179"/>
            <p:cNvSpPr/>
            <p:nvPr/>
          </p:nvSpPr>
          <p:spPr>
            <a:xfrm>
              <a:off x="1640512" y="1169589"/>
              <a:ext cx="147492" cy="147507"/>
            </a:xfrm>
            <a:custGeom>
              <a:avLst/>
              <a:gdLst/>
              <a:ahLst/>
              <a:cxnLst>
                <a:cxn ang="0">
                  <a:pos x="wd2" y="hd2"/>
                </a:cxn>
                <a:cxn ang="5400000">
                  <a:pos x="wd2" y="hd2"/>
                </a:cxn>
                <a:cxn ang="10800000">
                  <a:pos x="wd2" y="hd2"/>
                </a:cxn>
                <a:cxn ang="16200000">
                  <a:pos x="wd2" y="hd2"/>
                </a:cxn>
              </a:cxnLst>
              <a:rect l="0" t="0" r="r" b="b"/>
              <a:pathLst>
                <a:path w="21600" h="21600" extrusionOk="0">
                  <a:moveTo>
                    <a:pt x="18899" y="0"/>
                  </a:moveTo>
                  <a:lnTo>
                    <a:pt x="2699" y="0"/>
                  </a:lnTo>
                  <a:cubicBezTo>
                    <a:pt x="910" y="0"/>
                    <a:pt x="0" y="551"/>
                    <a:pt x="0" y="2341"/>
                  </a:cubicBezTo>
                  <a:lnTo>
                    <a:pt x="0" y="19259"/>
                  </a:lnTo>
                  <a:cubicBezTo>
                    <a:pt x="0" y="21049"/>
                    <a:pt x="910" y="21600"/>
                    <a:pt x="2699" y="21600"/>
                  </a:cubicBezTo>
                  <a:lnTo>
                    <a:pt x="18899" y="21600"/>
                  </a:lnTo>
                  <a:cubicBezTo>
                    <a:pt x="20690" y="21600"/>
                    <a:pt x="21600" y="21049"/>
                    <a:pt x="21600" y="19259"/>
                  </a:cubicBezTo>
                  <a:lnTo>
                    <a:pt x="21600" y="2341"/>
                  </a:lnTo>
                  <a:cubicBezTo>
                    <a:pt x="21600" y="551"/>
                    <a:pt x="20690" y="0"/>
                    <a:pt x="18899" y="0"/>
                  </a:cubicBezTo>
                  <a:close/>
                </a:path>
              </a:pathLst>
            </a:custGeom>
            <a:grpFill/>
            <a:ln w="12700">
              <a:miter lim="400000"/>
            </a:ln>
          </p:spPr>
          <p:txBody>
            <a:bodyPr lIns="0" tIns="0" rIns="0" bIns="0" anchor="ctr"/>
            <a:lstStyle/>
            <a:p>
              <a:pPr lvl="0"/>
              <a:endParaRPr sz="1733"/>
            </a:p>
          </p:txBody>
        </p:sp>
        <p:sp>
          <p:nvSpPr>
            <p:cNvPr id="65" name="Shape 4180"/>
            <p:cNvSpPr/>
            <p:nvPr/>
          </p:nvSpPr>
          <p:spPr>
            <a:xfrm>
              <a:off x="2148579"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0119" y="9518"/>
                  </a:moveTo>
                  <a:lnTo>
                    <a:pt x="1278" y="316"/>
                  </a:lnTo>
                  <a:cubicBezTo>
                    <a:pt x="575" y="-391"/>
                    <a:pt x="0" y="128"/>
                    <a:pt x="0" y="1480"/>
                  </a:cubicBezTo>
                  <a:lnTo>
                    <a:pt x="0" y="19338"/>
                  </a:lnTo>
                  <a:cubicBezTo>
                    <a:pt x="0" y="20685"/>
                    <a:pt x="575" y="21209"/>
                    <a:pt x="1278" y="20497"/>
                  </a:cubicBezTo>
                  <a:lnTo>
                    <a:pt x="10119" y="11300"/>
                  </a:lnTo>
                  <a:cubicBezTo>
                    <a:pt x="10119" y="11300"/>
                    <a:pt x="10462" y="10928"/>
                    <a:pt x="10462" y="10409"/>
                  </a:cubicBezTo>
                  <a:cubicBezTo>
                    <a:pt x="10462" y="9890"/>
                    <a:pt x="10119" y="9518"/>
                    <a:pt x="10119" y="9518"/>
                  </a:cubicBezTo>
                  <a:close/>
                  <a:moveTo>
                    <a:pt x="21257" y="9518"/>
                  </a:moveTo>
                  <a:lnTo>
                    <a:pt x="12099" y="316"/>
                  </a:lnTo>
                  <a:cubicBezTo>
                    <a:pt x="11396" y="-391"/>
                    <a:pt x="10819" y="128"/>
                    <a:pt x="10819" y="1480"/>
                  </a:cubicBezTo>
                  <a:lnTo>
                    <a:pt x="10819" y="19338"/>
                  </a:lnTo>
                  <a:cubicBezTo>
                    <a:pt x="10819" y="20685"/>
                    <a:pt x="11396" y="21209"/>
                    <a:pt x="12099" y="20497"/>
                  </a:cubicBezTo>
                  <a:lnTo>
                    <a:pt x="21257" y="11300"/>
                  </a:lnTo>
                  <a:cubicBezTo>
                    <a:pt x="21257" y="11300"/>
                    <a:pt x="21600" y="10928"/>
                    <a:pt x="21600" y="10409"/>
                  </a:cubicBezTo>
                  <a:cubicBezTo>
                    <a:pt x="21600" y="9890"/>
                    <a:pt x="21257" y="9518"/>
                    <a:pt x="21257" y="9518"/>
                  </a:cubicBezTo>
                  <a:close/>
                </a:path>
              </a:pathLst>
            </a:custGeom>
            <a:grpFill/>
            <a:ln w="12700">
              <a:miter lim="400000"/>
            </a:ln>
          </p:spPr>
          <p:txBody>
            <a:bodyPr lIns="0" tIns="0" rIns="0" bIns="0" anchor="ctr"/>
            <a:lstStyle/>
            <a:p>
              <a:pPr lvl="0"/>
              <a:endParaRPr sz="1733"/>
            </a:p>
          </p:txBody>
        </p:sp>
        <p:sp>
          <p:nvSpPr>
            <p:cNvPr id="66" name="Shape 4181"/>
            <p:cNvSpPr/>
            <p:nvPr/>
          </p:nvSpPr>
          <p:spPr>
            <a:xfrm>
              <a:off x="2645271" y="1174508"/>
              <a:ext cx="216332" cy="137669"/>
            </a:xfrm>
            <a:custGeom>
              <a:avLst/>
              <a:gdLst/>
              <a:ahLst/>
              <a:cxnLst>
                <a:cxn ang="0">
                  <a:pos x="wd2" y="hd2"/>
                </a:cxn>
                <a:cxn ang="5400000">
                  <a:pos x="wd2" y="hd2"/>
                </a:cxn>
                <a:cxn ang="10800000">
                  <a:pos x="wd2" y="hd2"/>
                </a:cxn>
                <a:cxn ang="16200000">
                  <a:pos x="wd2" y="hd2"/>
                </a:cxn>
              </a:cxnLst>
              <a:rect l="0" t="0" r="r" b="b"/>
              <a:pathLst>
                <a:path w="21600" h="20815" extrusionOk="0">
                  <a:moveTo>
                    <a:pt x="11138" y="10409"/>
                  </a:moveTo>
                  <a:cubicBezTo>
                    <a:pt x="11138" y="10928"/>
                    <a:pt x="11481" y="11300"/>
                    <a:pt x="11481" y="11300"/>
                  </a:cubicBezTo>
                  <a:lnTo>
                    <a:pt x="20322" y="20497"/>
                  </a:lnTo>
                  <a:cubicBezTo>
                    <a:pt x="21025" y="21209"/>
                    <a:pt x="21600" y="20685"/>
                    <a:pt x="21600" y="19338"/>
                  </a:cubicBezTo>
                  <a:lnTo>
                    <a:pt x="21600" y="1480"/>
                  </a:lnTo>
                  <a:cubicBezTo>
                    <a:pt x="21600" y="128"/>
                    <a:pt x="21025" y="-391"/>
                    <a:pt x="20322" y="316"/>
                  </a:cubicBezTo>
                  <a:lnTo>
                    <a:pt x="11481" y="9518"/>
                  </a:lnTo>
                  <a:cubicBezTo>
                    <a:pt x="11481" y="9518"/>
                    <a:pt x="11138" y="9890"/>
                    <a:pt x="11138" y="10409"/>
                  </a:cubicBezTo>
                  <a:close/>
                  <a:moveTo>
                    <a:pt x="0" y="10409"/>
                  </a:moveTo>
                  <a:cubicBezTo>
                    <a:pt x="0" y="10928"/>
                    <a:pt x="344" y="11300"/>
                    <a:pt x="344" y="11300"/>
                  </a:cubicBezTo>
                  <a:lnTo>
                    <a:pt x="9502" y="20497"/>
                  </a:lnTo>
                  <a:cubicBezTo>
                    <a:pt x="10204" y="21209"/>
                    <a:pt x="10781" y="20685"/>
                    <a:pt x="10781" y="19338"/>
                  </a:cubicBezTo>
                  <a:lnTo>
                    <a:pt x="10781" y="1480"/>
                  </a:lnTo>
                  <a:cubicBezTo>
                    <a:pt x="10781" y="128"/>
                    <a:pt x="10204" y="-391"/>
                    <a:pt x="9502" y="316"/>
                  </a:cubicBezTo>
                  <a:lnTo>
                    <a:pt x="344" y="9518"/>
                  </a:lnTo>
                  <a:cubicBezTo>
                    <a:pt x="344" y="9518"/>
                    <a:pt x="0" y="9890"/>
                    <a:pt x="0" y="10409"/>
                  </a:cubicBezTo>
                  <a:close/>
                </a:path>
              </a:pathLst>
            </a:custGeom>
            <a:grpFill/>
            <a:ln w="12700">
              <a:miter lim="400000"/>
            </a:ln>
          </p:spPr>
          <p:txBody>
            <a:bodyPr lIns="0" tIns="0" rIns="0" bIns="0" anchor="ctr"/>
            <a:lstStyle/>
            <a:p>
              <a:pPr lvl="0"/>
              <a:endParaRPr sz="1733"/>
            </a:p>
          </p:txBody>
        </p:sp>
        <p:sp>
          <p:nvSpPr>
            <p:cNvPr id="67" name="Shape 4182"/>
            <p:cNvSpPr/>
            <p:nvPr/>
          </p:nvSpPr>
          <p:spPr>
            <a:xfrm>
              <a:off x="3199280"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0" y="2160"/>
                  </a:moveTo>
                  <a:lnTo>
                    <a:pt x="0" y="19440"/>
                  </a:lnTo>
                  <a:cubicBezTo>
                    <a:pt x="0" y="21089"/>
                    <a:pt x="1101" y="21600"/>
                    <a:pt x="2699" y="21600"/>
                  </a:cubicBezTo>
                  <a:cubicBezTo>
                    <a:pt x="4298" y="21600"/>
                    <a:pt x="5399" y="21089"/>
                    <a:pt x="5399" y="19440"/>
                  </a:cubicBezTo>
                  <a:lnTo>
                    <a:pt x="5399" y="2160"/>
                  </a:lnTo>
                  <a:cubicBezTo>
                    <a:pt x="5399" y="506"/>
                    <a:pt x="4298" y="0"/>
                    <a:pt x="2699" y="0"/>
                  </a:cubicBezTo>
                  <a:cubicBezTo>
                    <a:pt x="1101" y="0"/>
                    <a:pt x="0" y="506"/>
                    <a:pt x="0" y="2160"/>
                  </a:cubicBezTo>
                  <a:close/>
                  <a:moveTo>
                    <a:pt x="6273" y="10800"/>
                  </a:moveTo>
                  <a:cubicBezTo>
                    <a:pt x="6273" y="11280"/>
                    <a:pt x="6743" y="11620"/>
                    <a:pt x="6743" y="11620"/>
                  </a:cubicBezTo>
                  <a:lnTo>
                    <a:pt x="19842" y="20126"/>
                  </a:lnTo>
                  <a:cubicBezTo>
                    <a:pt x="20809" y="20780"/>
                    <a:pt x="21600" y="20296"/>
                    <a:pt x="21600" y="19050"/>
                  </a:cubicBezTo>
                  <a:lnTo>
                    <a:pt x="21600" y="2545"/>
                  </a:lnTo>
                  <a:cubicBezTo>
                    <a:pt x="21600" y="1300"/>
                    <a:pt x="20809" y="816"/>
                    <a:pt x="19842" y="1474"/>
                  </a:cubicBezTo>
                  <a:lnTo>
                    <a:pt x="6743" y="9975"/>
                  </a:lnTo>
                  <a:cubicBezTo>
                    <a:pt x="6743" y="9975"/>
                    <a:pt x="6273" y="10320"/>
                    <a:pt x="6273" y="10800"/>
                  </a:cubicBezTo>
                  <a:close/>
                </a:path>
              </a:pathLst>
            </a:custGeom>
            <a:grpFill/>
            <a:ln w="12700">
              <a:miter lim="400000"/>
            </a:ln>
          </p:spPr>
          <p:txBody>
            <a:bodyPr lIns="0" tIns="0" rIns="0" bIns="0" anchor="ctr"/>
            <a:lstStyle/>
            <a:p>
              <a:pPr lvl="0"/>
              <a:endParaRPr sz="1733"/>
            </a:p>
          </p:txBody>
        </p:sp>
        <p:sp>
          <p:nvSpPr>
            <p:cNvPr id="68" name="Shape 4183"/>
            <p:cNvSpPr/>
            <p:nvPr/>
          </p:nvSpPr>
          <p:spPr>
            <a:xfrm>
              <a:off x="3722581" y="1172001"/>
              <a:ext cx="147492" cy="142683"/>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cubicBezTo>
                    <a:pt x="17302" y="0"/>
                    <a:pt x="16201" y="506"/>
                    <a:pt x="16201" y="2160"/>
                  </a:cubicBezTo>
                  <a:lnTo>
                    <a:pt x="16201" y="19440"/>
                  </a:lnTo>
                  <a:cubicBezTo>
                    <a:pt x="16201" y="21089"/>
                    <a:pt x="17302" y="21600"/>
                    <a:pt x="18901" y="21600"/>
                  </a:cubicBezTo>
                  <a:cubicBezTo>
                    <a:pt x="20499" y="21600"/>
                    <a:pt x="21600" y="21089"/>
                    <a:pt x="21600" y="19440"/>
                  </a:cubicBezTo>
                  <a:lnTo>
                    <a:pt x="21600" y="2160"/>
                  </a:lnTo>
                  <a:cubicBezTo>
                    <a:pt x="21600" y="506"/>
                    <a:pt x="20499" y="0"/>
                    <a:pt x="18901" y="0"/>
                  </a:cubicBezTo>
                  <a:close/>
                  <a:moveTo>
                    <a:pt x="14857" y="9975"/>
                  </a:moveTo>
                  <a:lnTo>
                    <a:pt x="1758" y="1474"/>
                  </a:lnTo>
                  <a:cubicBezTo>
                    <a:pt x="791" y="816"/>
                    <a:pt x="0" y="1300"/>
                    <a:pt x="0" y="2545"/>
                  </a:cubicBezTo>
                  <a:lnTo>
                    <a:pt x="0" y="19050"/>
                  </a:lnTo>
                  <a:cubicBezTo>
                    <a:pt x="0" y="20296"/>
                    <a:pt x="791" y="20780"/>
                    <a:pt x="1758" y="20126"/>
                  </a:cubicBezTo>
                  <a:lnTo>
                    <a:pt x="14857" y="11620"/>
                  </a:lnTo>
                  <a:cubicBezTo>
                    <a:pt x="14857" y="11620"/>
                    <a:pt x="15327" y="11280"/>
                    <a:pt x="15327" y="10800"/>
                  </a:cubicBezTo>
                  <a:cubicBezTo>
                    <a:pt x="15327" y="10320"/>
                    <a:pt x="14857" y="9975"/>
                    <a:pt x="14857" y="9975"/>
                  </a:cubicBezTo>
                  <a:close/>
                </a:path>
              </a:pathLst>
            </a:custGeom>
            <a:grpFill/>
            <a:ln w="12700">
              <a:miter lim="400000"/>
            </a:ln>
          </p:spPr>
          <p:txBody>
            <a:bodyPr lIns="0" tIns="0" rIns="0" bIns="0" anchor="ctr"/>
            <a:lstStyle/>
            <a:p>
              <a:pPr lvl="0"/>
              <a:endParaRPr sz="1733"/>
            </a:p>
          </p:txBody>
        </p:sp>
        <p:sp>
          <p:nvSpPr>
            <p:cNvPr id="69" name="Shape 4184"/>
            <p:cNvSpPr/>
            <p:nvPr/>
          </p:nvSpPr>
          <p:spPr>
            <a:xfrm>
              <a:off x="4214947" y="1146395"/>
              <a:ext cx="194516" cy="193895"/>
            </a:xfrm>
            <a:custGeom>
              <a:avLst/>
              <a:gdLst/>
              <a:ahLst/>
              <a:cxnLst>
                <a:cxn ang="0">
                  <a:pos x="wd2" y="hd2"/>
                </a:cxn>
                <a:cxn ang="5400000">
                  <a:pos x="wd2" y="hd2"/>
                </a:cxn>
                <a:cxn ang="10800000">
                  <a:pos x="wd2" y="hd2"/>
                </a:cxn>
                <a:cxn ang="16200000">
                  <a:pos x="wd2" y="hd2"/>
                </a:cxn>
              </a:cxnLst>
              <a:rect l="0" t="0" r="r" b="b"/>
              <a:pathLst>
                <a:path w="21600" h="21600" extrusionOk="0">
                  <a:moveTo>
                    <a:pt x="6688" y="12152"/>
                  </a:moveTo>
                  <a:lnTo>
                    <a:pt x="2687" y="16301"/>
                  </a:lnTo>
                  <a:lnTo>
                    <a:pt x="0" y="12973"/>
                  </a:lnTo>
                  <a:lnTo>
                    <a:pt x="0" y="21600"/>
                  </a:lnTo>
                  <a:lnTo>
                    <a:pt x="8599" y="21600"/>
                  </a:lnTo>
                  <a:lnTo>
                    <a:pt x="5281" y="18902"/>
                  </a:lnTo>
                  <a:lnTo>
                    <a:pt x="9418" y="14889"/>
                  </a:lnTo>
                  <a:cubicBezTo>
                    <a:pt x="9418" y="14889"/>
                    <a:pt x="6688" y="12152"/>
                    <a:pt x="6688" y="12152"/>
                  </a:cubicBezTo>
                  <a:close/>
                  <a:moveTo>
                    <a:pt x="13001" y="0"/>
                  </a:moveTo>
                  <a:lnTo>
                    <a:pt x="16281" y="2665"/>
                  </a:lnTo>
                  <a:lnTo>
                    <a:pt x="12148" y="6675"/>
                  </a:lnTo>
                  <a:lnTo>
                    <a:pt x="14878" y="9412"/>
                  </a:lnTo>
                  <a:lnTo>
                    <a:pt x="18880" y="5260"/>
                  </a:lnTo>
                  <a:lnTo>
                    <a:pt x="21600" y="8627"/>
                  </a:lnTo>
                  <a:lnTo>
                    <a:pt x="21600" y="0"/>
                  </a:lnTo>
                  <a:cubicBezTo>
                    <a:pt x="21600" y="0"/>
                    <a:pt x="13001" y="0"/>
                    <a:pt x="13001" y="0"/>
                  </a:cubicBezTo>
                  <a:close/>
                </a:path>
              </a:pathLst>
            </a:custGeom>
            <a:grpFill/>
            <a:ln w="12700">
              <a:miter lim="400000"/>
            </a:ln>
          </p:spPr>
          <p:txBody>
            <a:bodyPr lIns="0" tIns="0" rIns="0" bIns="0" anchor="ctr"/>
            <a:lstStyle/>
            <a:p>
              <a:pPr lvl="0"/>
              <a:endParaRPr sz="1733"/>
            </a:p>
          </p:txBody>
        </p:sp>
        <p:sp>
          <p:nvSpPr>
            <p:cNvPr id="70" name="Shape 4185"/>
            <p:cNvSpPr/>
            <p:nvPr/>
          </p:nvSpPr>
          <p:spPr>
            <a:xfrm>
              <a:off x="4721171" y="1132720"/>
              <a:ext cx="221247" cy="221246"/>
            </a:xfrm>
            <a:custGeom>
              <a:avLst/>
              <a:gdLst/>
              <a:ahLst/>
              <a:cxnLst>
                <a:cxn ang="0">
                  <a:pos x="wd2" y="hd2"/>
                </a:cxn>
                <a:cxn ang="5400000">
                  <a:pos x="wd2" y="hd2"/>
                </a:cxn>
                <a:cxn ang="10800000">
                  <a:pos x="wd2" y="hd2"/>
                </a:cxn>
                <a:cxn ang="16200000">
                  <a:pos x="wd2" y="hd2"/>
                </a:cxn>
              </a:cxnLst>
              <a:rect l="0" t="0" r="r" b="b"/>
              <a:pathLst>
                <a:path w="21600" h="21600" extrusionOk="0">
                  <a:moveTo>
                    <a:pt x="21600" y="2399"/>
                  </a:moveTo>
                  <a:lnTo>
                    <a:pt x="19200" y="0"/>
                  </a:lnTo>
                  <a:lnTo>
                    <a:pt x="15720" y="3719"/>
                  </a:lnTo>
                  <a:lnTo>
                    <a:pt x="13320" y="1199"/>
                  </a:lnTo>
                  <a:lnTo>
                    <a:pt x="13320" y="8280"/>
                  </a:lnTo>
                  <a:lnTo>
                    <a:pt x="20401" y="8280"/>
                  </a:lnTo>
                  <a:lnTo>
                    <a:pt x="17881" y="5878"/>
                  </a:lnTo>
                  <a:cubicBezTo>
                    <a:pt x="17881" y="5878"/>
                    <a:pt x="21600" y="2399"/>
                    <a:pt x="21600" y="2399"/>
                  </a:cubicBezTo>
                  <a:close/>
                  <a:moveTo>
                    <a:pt x="3719" y="15719"/>
                  </a:moveTo>
                  <a:lnTo>
                    <a:pt x="0" y="19198"/>
                  </a:lnTo>
                  <a:lnTo>
                    <a:pt x="2400" y="21600"/>
                  </a:lnTo>
                  <a:lnTo>
                    <a:pt x="5880" y="17881"/>
                  </a:lnTo>
                  <a:lnTo>
                    <a:pt x="8280" y="20401"/>
                  </a:lnTo>
                  <a:lnTo>
                    <a:pt x="8280" y="13320"/>
                  </a:lnTo>
                  <a:lnTo>
                    <a:pt x="1199" y="13320"/>
                  </a:lnTo>
                  <a:cubicBezTo>
                    <a:pt x="1199" y="13320"/>
                    <a:pt x="3719" y="15719"/>
                    <a:pt x="3719" y="15719"/>
                  </a:cubicBezTo>
                  <a:close/>
                </a:path>
              </a:pathLst>
            </a:custGeom>
            <a:grpFill/>
            <a:ln w="12700">
              <a:miter lim="400000"/>
            </a:ln>
          </p:spPr>
          <p:txBody>
            <a:bodyPr lIns="0" tIns="0" rIns="0" bIns="0" anchor="ctr"/>
            <a:lstStyle/>
            <a:p>
              <a:pPr lvl="0"/>
              <a:endParaRPr sz="1733"/>
            </a:p>
          </p:txBody>
        </p:sp>
        <p:sp>
          <p:nvSpPr>
            <p:cNvPr id="71" name="Shape 4186"/>
            <p:cNvSpPr/>
            <p:nvPr/>
          </p:nvSpPr>
          <p:spPr>
            <a:xfrm>
              <a:off x="7843790" y="2214703"/>
              <a:ext cx="203144" cy="180578"/>
            </a:xfrm>
            <a:custGeom>
              <a:avLst/>
              <a:gdLst/>
              <a:ahLst/>
              <a:cxnLst>
                <a:cxn ang="0">
                  <a:pos x="wd2" y="hd2"/>
                </a:cxn>
                <a:cxn ang="5400000">
                  <a:pos x="wd2" y="hd2"/>
                </a:cxn>
                <a:cxn ang="10800000">
                  <a:pos x="wd2" y="hd2"/>
                </a:cxn>
                <a:cxn ang="16200000">
                  <a:pos x="wd2" y="hd2"/>
                </a:cxn>
              </a:cxnLst>
              <a:rect l="0" t="0" r="r" b="b"/>
              <a:pathLst>
                <a:path w="20554" h="18517" extrusionOk="0">
                  <a:moveTo>
                    <a:pt x="20452" y="4444"/>
                  </a:moveTo>
                  <a:cubicBezTo>
                    <a:pt x="19302" y="11125"/>
                    <a:pt x="12887" y="16782"/>
                    <a:pt x="10956" y="18073"/>
                  </a:cubicBezTo>
                  <a:cubicBezTo>
                    <a:pt x="9026" y="19366"/>
                    <a:pt x="7266" y="17557"/>
                    <a:pt x="6626" y="16189"/>
                  </a:cubicBezTo>
                  <a:cubicBezTo>
                    <a:pt x="5895" y="14628"/>
                    <a:pt x="3704" y="6169"/>
                    <a:pt x="3131" y="5470"/>
                  </a:cubicBezTo>
                  <a:cubicBezTo>
                    <a:pt x="2556" y="4767"/>
                    <a:pt x="835" y="6169"/>
                    <a:pt x="835" y="6169"/>
                  </a:cubicBezTo>
                  <a:lnTo>
                    <a:pt x="0" y="5040"/>
                  </a:lnTo>
                  <a:cubicBezTo>
                    <a:pt x="0" y="5040"/>
                    <a:pt x="3495" y="729"/>
                    <a:pt x="6156" y="191"/>
                  </a:cubicBezTo>
                  <a:cubicBezTo>
                    <a:pt x="8977" y="-381"/>
                    <a:pt x="8973" y="4661"/>
                    <a:pt x="9651" y="7462"/>
                  </a:cubicBezTo>
                  <a:cubicBezTo>
                    <a:pt x="10307" y="10169"/>
                    <a:pt x="10748" y="11718"/>
                    <a:pt x="11320" y="11718"/>
                  </a:cubicBezTo>
                  <a:cubicBezTo>
                    <a:pt x="11895" y="11718"/>
                    <a:pt x="12990" y="10210"/>
                    <a:pt x="14190" y="7894"/>
                  </a:cubicBezTo>
                  <a:cubicBezTo>
                    <a:pt x="15392" y="5575"/>
                    <a:pt x="14139" y="3530"/>
                    <a:pt x="11791" y="4985"/>
                  </a:cubicBezTo>
                  <a:cubicBezTo>
                    <a:pt x="12730" y="-835"/>
                    <a:pt x="21600" y="-2234"/>
                    <a:pt x="20452" y="4444"/>
                  </a:cubicBezTo>
                  <a:close/>
                </a:path>
              </a:pathLst>
            </a:custGeom>
            <a:grpFill/>
            <a:ln w="12700">
              <a:miter lim="400000"/>
            </a:ln>
          </p:spPr>
          <p:txBody>
            <a:bodyPr lIns="0" tIns="0" rIns="0" bIns="0" anchor="ctr"/>
            <a:lstStyle/>
            <a:p>
              <a:pPr lvl="0"/>
              <a:endParaRPr sz="1733"/>
            </a:p>
          </p:txBody>
        </p:sp>
        <p:sp>
          <p:nvSpPr>
            <p:cNvPr id="72" name="Shape 4187"/>
            <p:cNvSpPr/>
            <p:nvPr/>
          </p:nvSpPr>
          <p:spPr>
            <a:xfrm>
              <a:off x="8360578" y="219696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751" y="8721"/>
                  </a:moveTo>
                  <a:cubicBezTo>
                    <a:pt x="15179" y="12002"/>
                    <a:pt x="11985" y="14778"/>
                    <a:pt x="11024" y="15415"/>
                  </a:cubicBezTo>
                  <a:cubicBezTo>
                    <a:pt x="10064" y="16049"/>
                    <a:pt x="9186" y="15160"/>
                    <a:pt x="8869" y="14488"/>
                  </a:cubicBezTo>
                  <a:cubicBezTo>
                    <a:pt x="8505" y="13722"/>
                    <a:pt x="7414" y="9566"/>
                    <a:pt x="7128" y="9222"/>
                  </a:cubicBezTo>
                  <a:cubicBezTo>
                    <a:pt x="6842" y="8878"/>
                    <a:pt x="5986" y="9566"/>
                    <a:pt x="5986" y="9566"/>
                  </a:cubicBezTo>
                  <a:lnTo>
                    <a:pt x="5570" y="9011"/>
                  </a:lnTo>
                  <a:cubicBezTo>
                    <a:pt x="5570" y="9011"/>
                    <a:pt x="7311" y="6895"/>
                    <a:pt x="8635" y="6629"/>
                  </a:cubicBezTo>
                  <a:cubicBezTo>
                    <a:pt x="10039" y="6350"/>
                    <a:pt x="10037" y="8826"/>
                    <a:pt x="10374" y="10203"/>
                  </a:cubicBezTo>
                  <a:cubicBezTo>
                    <a:pt x="10700" y="11533"/>
                    <a:pt x="10921" y="12294"/>
                    <a:pt x="11206" y="12294"/>
                  </a:cubicBezTo>
                  <a:cubicBezTo>
                    <a:pt x="11492" y="12294"/>
                    <a:pt x="12037" y="11552"/>
                    <a:pt x="12634" y="10414"/>
                  </a:cubicBezTo>
                  <a:cubicBezTo>
                    <a:pt x="13232" y="9276"/>
                    <a:pt x="12608" y="8271"/>
                    <a:pt x="11440" y="8986"/>
                  </a:cubicBezTo>
                  <a:cubicBezTo>
                    <a:pt x="11906" y="6128"/>
                    <a:pt x="16322" y="5440"/>
                    <a:pt x="15751" y="8721"/>
                  </a:cubicBezTo>
                  <a:close/>
                  <a:moveTo>
                    <a:pt x="10799" y="0"/>
                  </a:moveTo>
                  <a:cubicBezTo>
                    <a:pt x="4835" y="0"/>
                    <a:pt x="0" y="4836"/>
                    <a:pt x="0" y="10801"/>
                  </a:cubicBezTo>
                  <a:cubicBezTo>
                    <a:pt x="0" y="16764"/>
                    <a:pt x="4835" y="21600"/>
                    <a:pt x="10799" y="21600"/>
                  </a:cubicBezTo>
                  <a:cubicBezTo>
                    <a:pt x="16765" y="21600"/>
                    <a:pt x="21600" y="16764"/>
                    <a:pt x="21600" y="10801"/>
                  </a:cubicBezTo>
                  <a:cubicBezTo>
                    <a:pt x="21600" y="4836"/>
                    <a:pt x="16765" y="0"/>
                    <a:pt x="10799" y="0"/>
                  </a:cubicBezTo>
                  <a:close/>
                </a:path>
              </a:pathLst>
            </a:custGeom>
            <a:grpFill/>
            <a:ln w="12700">
              <a:miter lim="400000"/>
            </a:ln>
          </p:spPr>
          <p:txBody>
            <a:bodyPr lIns="0" tIns="0" rIns="0" bIns="0" anchor="ctr"/>
            <a:lstStyle/>
            <a:p>
              <a:pPr lvl="0"/>
              <a:endParaRPr sz="1733"/>
            </a:p>
          </p:txBody>
        </p:sp>
        <p:sp>
          <p:nvSpPr>
            <p:cNvPr id="73" name="Shape 4188"/>
            <p:cNvSpPr/>
            <p:nvPr/>
          </p:nvSpPr>
          <p:spPr>
            <a:xfrm>
              <a:off x="1657833" y="2738312"/>
              <a:ext cx="112850" cy="203166"/>
            </a:xfrm>
            <a:custGeom>
              <a:avLst/>
              <a:gdLst/>
              <a:ahLst/>
              <a:cxnLst>
                <a:cxn ang="0">
                  <a:pos x="wd2" y="hd2"/>
                </a:cxn>
                <a:cxn ang="5400000">
                  <a:pos x="wd2" y="hd2"/>
                </a:cxn>
                <a:cxn ang="10800000">
                  <a:pos x="wd2" y="hd2"/>
                </a:cxn>
                <a:cxn ang="16200000">
                  <a:pos x="wd2" y="hd2"/>
                </a:cxn>
              </a:cxnLst>
              <a:rect l="0" t="0" r="r" b="b"/>
              <a:pathLst>
                <a:path w="21600" h="21600" extrusionOk="0">
                  <a:moveTo>
                    <a:pt x="21600" y="3757"/>
                  </a:moveTo>
                  <a:lnTo>
                    <a:pt x="15430" y="3757"/>
                  </a:lnTo>
                  <a:cubicBezTo>
                    <a:pt x="14702" y="3757"/>
                    <a:pt x="13885" y="4288"/>
                    <a:pt x="13885" y="5002"/>
                  </a:cubicBezTo>
                  <a:lnTo>
                    <a:pt x="13885" y="7478"/>
                  </a:lnTo>
                  <a:lnTo>
                    <a:pt x="21600" y="7478"/>
                  </a:lnTo>
                  <a:lnTo>
                    <a:pt x="21600" y="11004"/>
                  </a:lnTo>
                  <a:lnTo>
                    <a:pt x="13885" y="11004"/>
                  </a:lnTo>
                  <a:lnTo>
                    <a:pt x="13885" y="21600"/>
                  </a:lnTo>
                  <a:lnTo>
                    <a:pt x="6602" y="21600"/>
                  </a:lnTo>
                  <a:lnTo>
                    <a:pt x="6602" y="11004"/>
                  </a:lnTo>
                  <a:lnTo>
                    <a:pt x="0" y="11004"/>
                  </a:lnTo>
                  <a:lnTo>
                    <a:pt x="0" y="7478"/>
                  </a:lnTo>
                  <a:lnTo>
                    <a:pt x="6602" y="7478"/>
                  </a:lnTo>
                  <a:lnTo>
                    <a:pt x="6602" y="5401"/>
                  </a:lnTo>
                  <a:cubicBezTo>
                    <a:pt x="6602" y="2424"/>
                    <a:pt x="10324" y="0"/>
                    <a:pt x="15430" y="0"/>
                  </a:cubicBezTo>
                  <a:lnTo>
                    <a:pt x="21600" y="0"/>
                  </a:lnTo>
                  <a:cubicBezTo>
                    <a:pt x="21600" y="0"/>
                    <a:pt x="21600" y="3757"/>
                    <a:pt x="21600" y="3757"/>
                  </a:cubicBezTo>
                  <a:close/>
                </a:path>
              </a:pathLst>
            </a:custGeom>
            <a:grpFill/>
            <a:ln w="12700">
              <a:miter lim="400000"/>
            </a:ln>
          </p:spPr>
          <p:txBody>
            <a:bodyPr lIns="0" tIns="0" rIns="0" bIns="0" anchor="ctr"/>
            <a:lstStyle/>
            <a:p>
              <a:pPr lvl="0"/>
              <a:endParaRPr sz="1733"/>
            </a:p>
          </p:txBody>
        </p:sp>
        <p:sp>
          <p:nvSpPr>
            <p:cNvPr id="74" name="Shape 4189"/>
            <p:cNvSpPr/>
            <p:nvPr/>
          </p:nvSpPr>
          <p:spPr>
            <a:xfrm>
              <a:off x="2148401"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3358" y="7464"/>
                  </a:moveTo>
                  <a:lnTo>
                    <a:pt x="11734" y="7464"/>
                  </a:lnTo>
                  <a:cubicBezTo>
                    <a:pt x="11543" y="7464"/>
                    <a:pt x="11329" y="7716"/>
                    <a:pt x="11329" y="8054"/>
                  </a:cubicBezTo>
                  <a:lnTo>
                    <a:pt x="11329" y="9227"/>
                  </a:lnTo>
                  <a:lnTo>
                    <a:pt x="13358" y="9227"/>
                  </a:lnTo>
                  <a:lnTo>
                    <a:pt x="13358" y="10896"/>
                  </a:lnTo>
                  <a:lnTo>
                    <a:pt x="11329" y="10896"/>
                  </a:lnTo>
                  <a:lnTo>
                    <a:pt x="11329" y="15916"/>
                  </a:lnTo>
                  <a:lnTo>
                    <a:pt x="9412" y="15916"/>
                  </a:lnTo>
                  <a:lnTo>
                    <a:pt x="9412" y="10896"/>
                  </a:lnTo>
                  <a:lnTo>
                    <a:pt x="7674" y="10896"/>
                  </a:lnTo>
                  <a:lnTo>
                    <a:pt x="7674" y="9227"/>
                  </a:lnTo>
                  <a:lnTo>
                    <a:pt x="9412" y="9227"/>
                  </a:lnTo>
                  <a:lnTo>
                    <a:pt x="9412" y="8241"/>
                  </a:lnTo>
                  <a:cubicBezTo>
                    <a:pt x="9412" y="6832"/>
                    <a:pt x="10390" y="5684"/>
                    <a:pt x="11734" y="5684"/>
                  </a:cubicBezTo>
                  <a:lnTo>
                    <a:pt x="13358" y="5684"/>
                  </a:lnTo>
                  <a:cubicBezTo>
                    <a:pt x="13358" y="5684"/>
                    <a:pt x="13358" y="7464"/>
                    <a:pt x="13358" y="7464"/>
                  </a:cubicBezTo>
                  <a:close/>
                  <a:moveTo>
                    <a:pt x="10801" y="0"/>
                  </a:moveTo>
                  <a:cubicBezTo>
                    <a:pt x="4836" y="0"/>
                    <a:pt x="0" y="4836"/>
                    <a:pt x="0" y="10801"/>
                  </a:cubicBezTo>
                  <a:cubicBezTo>
                    <a:pt x="0" y="16764"/>
                    <a:pt x="4836"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5" name="Shape 4190"/>
            <p:cNvSpPr/>
            <p:nvPr/>
          </p:nvSpPr>
          <p:spPr>
            <a:xfrm>
              <a:off x="571246" y="2755516"/>
              <a:ext cx="207665" cy="168758"/>
            </a:xfrm>
            <a:custGeom>
              <a:avLst/>
              <a:gdLst/>
              <a:ahLst/>
              <a:cxnLst>
                <a:cxn ang="0">
                  <a:pos x="wd2" y="hd2"/>
                </a:cxn>
                <a:cxn ang="5400000">
                  <a:pos x="wd2" y="hd2"/>
                </a:cxn>
                <a:cxn ang="10800000">
                  <a:pos x="wd2" y="hd2"/>
                </a:cxn>
                <a:cxn ang="16200000">
                  <a:pos x="wd2" y="hd2"/>
                </a:cxn>
              </a:cxnLst>
              <a:rect l="0" t="0" r="r" b="b"/>
              <a:pathLst>
                <a:path w="21600" h="21600" extrusionOk="0">
                  <a:moveTo>
                    <a:pt x="21600" y="2557"/>
                  </a:moveTo>
                  <a:cubicBezTo>
                    <a:pt x="20804" y="2992"/>
                    <a:pt x="19950" y="3284"/>
                    <a:pt x="19054" y="3416"/>
                  </a:cubicBezTo>
                  <a:cubicBezTo>
                    <a:pt x="19970" y="2741"/>
                    <a:pt x="20673" y="1673"/>
                    <a:pt x="21003" y="400"/>
                  </a:cubicBezTo>
                  <a:cubicBezTo>
                    <a:pt x="20147" y="1023"/>
                    <a:pt x="19198" y="1478"/>
                    <a:pt x="18189" y="1722"/>
                  </a:cubicBezTo>
                  <a:cubicBezTo>
                    <a:pt x="17381" y="661"/>
                    <a:pt x="16229" y="0"/>
                    <a:pt x="14955" y="0"/>
                  </a:cubicBezTo>
                  <a:cubicBezTo>
                    <a:pt x="12507" y="0"/>
                    <a:pt x="10524" y="2442"/>
                    <a:pt x="10524" y="5451"/>
                  </a:cubicBezTo>
                  <a:cubicBezTo>
                    <a:pt x="10524" y="5879"/>
                    <a:pt x="10562" y="6297"/>
                    <a:pt x="10638" y="6697"/>
                  </a:cubicBezTo>
                  <a:cubicBezTo>
                    <a:pt x="6956" y="6467"/>
                    <a:pt x="3689" y="4296"/>
                    <a:pt x="1504" y="998"/>
                  </a:cubicBezTo>
                  <a:cubicBezTo>
                    <a:pt x="1122" y="1802"/>
                    <a:pt x="903" y="2741"/>
                    <a:pt x="903" y="3740"/>
                  </a:cubicBezTo>
                  <a:cubicBezTo>
                    <a:pt x="903" y="5632"/>
                    <a:pt x="1686" y="7299"/>
                    <a:pt x="2875" y="8280"/>
                  </a:cubicBezTo>
                  <a:cubicBezTo>
                    <a:pt x="2150" y="8248"/>
                    <a:pt x="1466" y="8005"/>
                    <a:pt x="868" y="7598"/>
                  </a:cubicBezTo>
                  <a:cubicBezTo>
                    <a:pt x="868" y="7619"/>
                    <a:pt x="868" y="7643"/>
                    <a:pt x="868" y="7664"/>
                  </a:cubicBezTo>
                  <a:cubicBezTo>
                    <a:pt x="868" y="10308"/>
                    <a:pt x="2396" y="12510"/>
                    <a:pt x="4423" y="13011"/>
                  </a:cubicBezTo>
                  <a:cubicBezTo>
                    <a:pt x="4051" y="13136"/>
                    <a:pt x="3660" y="13202"/>
                    <a:pt x="3255" y="13202"/>
                  </a:cubicBezTo>
                  <a:cubicBezTo>
                    <a:pt x="2970" y="13202"/>
                    <a:pt x="2693" y="13167"/>
                    <a:pt x="2421" y="13105"/>
                  </a:cubicBezTo>
                  <a:cubicBezTo>
                    <a:pt x="2985" y="15272"/>
                    <a:pt x="4622" y="16848"/>
                    <a:pt x="6560" y="16893"/>
                  </a:cubicBezTo>
                  <a:cubicBezTo>
                    <a:pt x="5043" y="18354"/>
                    <a:pt x="3134" y="19227"/>
                    <a:pt x="1057" y="19227"/>
                  </a:cubicBezTo>
                  <a:cubicBezTo>
                    <a:pt x="700" y="19227"/>
                    <a:pt x="348" y="19200"/>
                    <a:pt x="0" y="19151"/>
                  </a:cubicBezTo>
                  <a:cubicBezTo>
                    <a:pt x="1961" y="20699"/>
                    <a:pt x="4290" y="21600"/>
                    <a:pt x="6793" y="21600"/>
                  </a:cubicBezTo>
                  <a:cubicBezTo>
                    <a:pt x="14944" y="21600"/>
                    <a:pt x="19402" y="13293"/>
                    <a:pt x="19402" y="6084"/>
                  </a:cubicBezTo>
                  <a:cubicBezTo>
                    <a:pt x="19402" y="5848"/>
                    <a:pt x="19398" y="5615"/>
                    <a:pt x="19389" y="5378"/>
                  </a:cubicBezTo>
                  <a:cubicBezTo>
                    <a:pt x="20254" y="4609"/>
                    <a:pt x="21005" y="3649"/>
                    <a:pt x="21600" y="2557"/>
                  </a:cubicBezTo>
                  <a:close/>
                </a:path>
              </a:pathLst>
            </a:custGeom>
            <a:grpFill/>
            <a:ln w="12700">
              <a:miter lim="400000"/>
            </a:ln>
          </p:spPr>
          <p:txBody>
            <a:bodyPr lIns="0" tIns="0" rIns="0" bIns="0" anchor="ctr"/>
            <a:lstStyle/>
            <a:p>
              <a:pPr lvl="0"/>
              <a:endParaRPr sz="1733"/>
            </a:p>
          </p:txBody>
        </p:sp>
        <p:sp>
          <p:nvSpPr>
            <p:cNvPr id="76" name="Shape 4191"/>
            <p:cNvSpPr/>
            <p:nvPr/>
          </p:nvSpPr>
          <p:spPr>
            <a:xfrm>
              <a:off x="1086325" y="2731545"/>
              <a:ext cx="216688" cy="216701"/>
            </a:xfrm>
            <a:custGeom>
              <a:avLst/>
              <a:gdLst/>
              <a:ahLst/>
              <a:cxnLst>
                <a:cxn ang="0">
                  <a:pos x="wd2" y="hd2"/>
                </a:cxn>
                <a:cxn ang="5400000">
                  <a:pos x="wd2" y="hd2"/>
                </a:cxn>
                <a:cxn ang="10800000">
                  <a:pos x="wd2" y="hd2"/>
                </a:cxn>
                <a:cxn ang="16200000">
                  <a:pos x="wd2" y="hd2"/>
                </a:cxn>
              </a:cxnLst>
              <a:rect l="0" t="0" r="r" b="b"/>
              <a:pathLst>
                <a:path w="21600" h="21600" extrusionOk="0">
                  <a:moveTo>
                    <a:pt x="15192" y="8848"/>
                  </a:moveTo>
                  <a:cubicBezTo>
                    <a:pt x="15197" y="8940"/>
                    <a:pt x="15199" y="9032"/>
                    <a:pt x="15199" y="9124"/>
                  </a:cubicBezTo>
                  <a:cubicBezTo>
                    <a:pt x="15199" y="11934"/>
                    <a:pt x="13059" y="15174"/>
                    <a:pt x="9147" y="15174"/>
                  </a:cubicBezTo>
                  <a:cubicBezTo>
                    <a:pt x="7945" y="15174"/>
                    <a:pt x="6827" y="14822"/>
                    <a:pt x="5886" y="14220"/>
                  </a:cubicBezTo>
                  <a:cubicBezTo>
                    <a:pt x="6053" y="14239"/>
                    <a:pt x="6222" y="14250"/>
                    <a:pt x="6394" y="14250"/>
                  </a:cubicBezTo>
                  <a:cubicBezTo>
                    <a:pt x="7390" y="14250"/>
                    <a:pt x="8307" y="13909"/>
                    <a:pt x="9036" y="13337"/>
                  </a:cubicBezTo>
                  <a:cubicBezTo>
                    <a:pt x="8105" y="13321"/>
                    <a:pt x="7319" y="12706"/>
                    <a:pt x="7048" y="11861"/>
                  </a:cubicBezTo>
                  <a:cubicBezTo>
                    <a:pt x="7178" y="11885"/>
                    <a:pt x="7311" y="11899"/>
                    <a:pt x="7449" y="11899"/>
                  </a:cubicBezTo>
                  <a:cubicBezTo>
                    <a:pt x="7643" y="11899"/>
                    <a:pt x="7831" y="11874"/>
                    <a:pt x="8009" y="11825"/>
                  </a:cubicBezTo>
                  <a:cubicBezTo>
                    <a:pt x="7036" y="11630"/>
                    <a:pt x="6303" y="10769"/>
                    <a:pt x="6303" y="9739"/>
                  </a:cubicBezTo>
                  <a:cubicBezTo>
                    <a:pt x="6303" y="9731"/>
                    <a:pt x="6303" y="9720"/>
                    <a:pt x="6303" y="9712"/>
                  </a:cubicBezTo>
                  <a:cubicBezTo>
                    <a:pt x="6589" y="9872"/>
                    <a:pt x="6918" y="9967"/>
                    <a:pt x="7266" y="9978"/>
                  </a:cubicBezTo>
                  <a:cubicBezTo>
                    <a:pt x="6696" y="9596"/>
                    <a:pt x="6319" y="8946"/>
                    <a:pt x="6319" y="8209"/>
                  </a:cubicBezTo>
                  <a:cubicBezTo>
                    <a:pt x="6319" y="7819"/>
                    <a:pt x="6425" y="7453"/>
                    <a:pt x="6608" y="7139"/>
                  </a:cubicBezTo>
                  <a:cubicBezTo>
                    <a:pt x="7657" y="8425"/>
                    <a:pt x="9224" y="9273"/>
                    <a:pt x="10993" y="9360"/>
                  </a:cubicBezTo>
                  <a:cubicBezTo>
                    <a:pt x="10956" y="9206"/>
                    <a:pt x="10937" y="9043"/>
                    <a:pt x="10937" y="8875"/>
                  </a:cubicBezTo>
                  <a:cubicBezTo>
                    <a:pt x="10937" y="7702"/>
                    <a:pt x="11890" y="6748"/>
                    <a:pt x="13064" y="6748"/>
                  </a:cubicBezTo>
                  <a:cubicBezTo>
                    <a:pt x="13677" y="6748"/>
                    <a:pt x="14229" y="7009"/>
                    <a:pt x="14617" y="7420"/>
                  </a:cubicBezTo>
                  <a:cubicBezTo>
                    <a:pt x="15102" y="7326"/>
                    <a:pt x="15557" y="7149"/>
                    <a:pt x="15967" y="6906"/>
                  </a:cubicBezTo>
                  <a:cubicBezTo>
                    <a:pt x="15809" y="7401"/>
                    <a:pt x="15472" y="7819"/>
                    <a:pt x="15033" y="8081"/>
                  </a:cubicBezTo>
                  <a:cubicBezTo>
                    <a:pt x="15463" y="8030"/>
                    <a:pt x="15873" y="7916"/>
                    <a:pt x="16255" y="7748"/>
                  </a:cubicBezTo>
                  <a:cubicBezTo>
                    <a:pt x="15969" y="8173"/>
                    <a:pt x="15608" y="8547"/>
                    <a:pt x="15192" y="8848"/>
                  </a:cubicBezTo>
                  <a:close/>
                  <a:moveTo>
                    <a:pt x="10801" y="0"/>
                  </a:moveTo>
                  <a:cubicBezTo>
                    <a:pt x="4835" y="0"/>
                    <a:pt x="0" y="4836"/>
                    <a:pt x="0" y="10801"/>
                  </a:cubicBezTo>
                  <a:cubicBezTo>
                    <a:pt x="0" y="16764"/>
                    <a:pt x="4835" y="21600"/>
                    <a:pt x="10801" y="21600"/>
                  </a:cubicBezTo>
                  <a:cubicBezTo>
                    <a:pt x="16765" y="21600"/>
                    <a:pt x="21600" y="16764"/>
                    <a:pt x="21600" y="10801"/>
                  </a:cubicBezTo>
                  <a:cubicBezTo>
                    <a:pt x="21600" y="4836"/>
                    <a:pt x="16765" y="0"/>
                    <a:pt x="10801" y="0"/>
                  </a:cubicBezTo>
                  <a:close/>
                </a:path>
              </a:pathLst>
            </a:custGeom>
            <a:grpFill/>
            <a:ln w="12700">
              <a:miter lim="400000"/>
            </a:ln>
          </p:spPr>
          <p:txBody>
            <a:bodyPr lIns="0" tIns="0" rIns="0" bIns="0" anchor="ctr"/>
            <a:lstStyle/>
            <a:p>
              <a:pPr lvl="0"/>
              <a:endParaRPr sz="1733"/>
            </a:p>
          </p:txBody>
        </p:sp>
        <p:sp>
          <p:nvSpPr>
            <p:cNvPr id="77" name="Shape 4192"/>
            <p:cNvSpPr/>
            <p:nvPr/>
          </p:nvSpPr>
          <p:spPr>
            <a:xfrm>
              <a:off x="2656387" y="2731544"/>
              <a:ext cx="194101" cy="194115"/>
            </a:xfrm>
            <a:custGeom>
              <a:avLst/>
              <a:gdLst/>
              <a:ahLst/>
              <a:cxnLst>
                <a:cxn ang="0">
                  <a:pos x="wd2" y="hd2"/>
                </a:cxn>
                <a:cxn ang="5400000">
                  <a:pos x="wd2" y="hd2"/>
                </a:cxn>
                <a:cxn ang="10800000">
                  <a:pos x="wd2" y="hd2"/>
                </a:cxn>
                <a:cxn ang="16200000">
                  <a:pos x="wd2" y="hd2"/>
                </a:cxn>
              </a:cxnLst>
              <a:rect l="0" t="0" r="r" b="b"/>
              <a:pathLst>
                <a:path w="21600" h="21600" extrusionOk="0">
                  <a:moveTo>
                    <a:pt x="18901" y="0"/>
                  </a:moveTo>
                  <a:lnTo>
                    <a:pt x="2699" y="0"/>
                  </a:lnTo>
                  <a:cubicBezTo>
                    <a:pt x="1214" y="0"/>
                    <a:pt x="0" y="1213"/>
                    <a:pt x="0" y="2698"/>
                  </a:cubicBezTo>
                  <a:lnTo>
                    <a:pt x="0" y="18899"/>
                  </a:lnTo>
                  <a:cubicBezTo>
                    <a:pt x="0" y="20384"/>
                    <a:pt x="1214" y="21600"/>
                    <a:pt x="2699" y="21600"/>
                  </a:cubicBezTo>
                  <a:lnTo>
                    <a:pt x="10893" y="21600"/>
                  </a:lnTo>
                  <a:lnTo>
                    <a:pt x="10893" y="13855"/>
                  </a:lnTo>
                  <a:lnTo>
                    <a:pt x="8307" y="13855"/>
                  </a:lnTo>
                  <a:lnTo>
                    <a:pt x="8307" y="10479"/>
                  </a:lnTo>
                  <a:lnTo>
                    <a:pt x="10893" y="10479"/>
                  </a:lnTo>
                  <a:lnTo>
                    <a:pt x="10893" y="8789"/>
                  </a:lnTo>
                  <a:cubicBezTo>
                    <a:pt x="10893" y="6185"/>
                    <a:pt x="12817" y="4143"/>
                    <a:pt x="15274" y="4143"/>
                  </a:cubicBezTo>
                  <a:lnTo>
                    <a:pt x="17657" y="4143"/>
                  </a:lnTo>
                  <a:lnTo>
                    <a:pt x="17657" y="7954"/>
                  </a:lnTo>
                  <a:lnTo>
                    <a:pt x="15525" y="7954"/>
                  </a:lnTo>
                  <a:cubicBezTo>
                    <a:pt x="14967" y="7954"/>
                    <a:pt x="14802" y="8275"/>
                    <a:pt x="14802" y="8716"/>
                  </a:cubicBezTo>
                  <a:lnTo>
                    <a:pt x="14802" y="10479"/>
                  </a:lnTo>
                  <a:lnTo>
                    <a:pt x="17657" y="10479"/>
                  </a:lnTo>
                  <a:lnTo>
                    <a:pt x="17657" y="13855"/>
                  </a:lnTo>
                  <a:lnTo>
                    <a:pt x="14802" y="13855"/>
                  </a:lnTo>
                  <a:lnTo>
                    <a:pt x="14802" y="21600"/>
                  </a:lnTo>
                  <a:lnTo>
                    <a:pt x="18901" y="21600"/>
                  </a:lnTo>
                  <a:cubicBezTo>
                    <a:pt x="20386" y="21600"/>
                    <a:pt x="21600" y="20384"/>
                    <a:pt x="21600" y="18899"/>
                  </a:cubicBezTo>
                  <a:lnTo>
                    <a:pt x="21600" y="2698"/>
                  </a:lnTo>
                  <a:cubicBezTo>
                    <a:pt x="21600" y="1213"/>
                    <a:pt x="20386" y="0"/>
                    <a:pt x="18901" y="0"/>
                  </a:cubicBezTo>
                  <a:close/>
                </a:path>
              </a:pathLst>
            </a:custGeom>
            <a:grpFill/>
            <a:ln w="12700">
              <a:miter lim="400000"/>
            </a:ln>
          </p:spPr>
          <p:txBody>
            <a:bodyPr lIns="0" tIns="0" rIns="0" bIns="0" anchor="ctr"/>
            <a:lstStyle/>
            <a:p>
              <a:pPr lvl="0"/>
              <a:endParaRPr sz="1733"/>
            </a:p>
          </p:txBody>
        </p:sp>
        <p:sp>
          <p:nvSpPr>
            <p:cNvPr id="78" name="Shape 4193"/>
            <p:cNvSpPr/>
            <p:nvPr/>
          </p:nvSpPr>
          <p:spPr>
            <a:xfrm>
              <a:off x="4214585" y="2728022"/>
              <a:ext cx="46203" cy="201160"/>
            </a:xfrm>
            <a:custGeom>
              <a:avLst/>
              <a:gdLst/>
              <a:ahLst/>
              <a:cxnLst>
                <a:cxn ang="0">
                  <a:pos x="wd2" y="hd2"/>
                </a:cxn>
                <a:cxn ang="5400000">
                  <a:pos x="wd2" y="hd2"/>
                </a:cxn>
                <a:cxn ang="10800000">
                  <a:pos x="wd2" y="hd2"/>
                </a:cxn>
                <a:cxn ang="16200000">
                  <a:pos x="wd2" y="hd2"/>
                </a:cxn>
              </a:cxnLst>
              <a:rect l="0" t="0" r="r" b="b"/>
              <a:pathLst>
                <a:path w="21600" h="21600" extrusionOk="0">
                  <a:moveTo>
                    <a:pt x="536" y="21600"/>
                  </a:moveTo>
                  <a:lnTo>
                    <a:pt x="536" y="6534"/>
                  </a:lnTo>
                  <a:lnTo>
                    <a:pt x="20930" y="6534"/>
                  </a:lnTo>
                  <a:lnTo>
                    <a:pt x="20930" y="21600"/>
                  </a:lnTo>
                  <a:cubicBezTo>
                    <a:pt x="20930" y="21600"/>
                    <a:pt x="536" y="21600"/>
                    <a:pt x="536" y="21600"/>
                  </a:cubicBezTo>
                  <a:close/>
                  <a:moveTo>
                    <a:pt x="21600" y="2342"/>
                  </a:moveTo>
                  <a:cubicBezTo>
                    <a:pt x="21600" y="3638"/>
                    <a:pt x="17440" y="4684"/>
                    <a:pt x="10599" y="4684"/>
                  </a:cubicBezTo>
                  <a:cubicBezTo>
                    <a:pt x="4160" y="4684"/>
                    <a:pt x="0" y="3638"/>
                    <a:pt x="0" y="2342"/>
                  </a:cubicBezTo>
                  <a:cubicBezTo>
                    <a:pt x="0" y="1017"/>
                    <a:pt x="4294" y="0"/>
                    <a:pt x="10867" y="0"/>
                  </a:cubicBezTo>
                  <a:cubicBezTo>
                    <a:pt x="17440" y="0"/>
                    <a:pt x="21466" y="1017"/>
                    <a:pt x="21600" y="2342"/>
                  </a:cubicBezTo>
                  <a:close/>
                </a:path>
              </a:pathLst>
            </a:custGeom>
            <a:grpFill/>
            <a:ln w="12700">
              <a:miter lim="400000"/>
            </a:ln>
          </p:spPr>
          <p:txBody>
            <a:bodyPr lIns="0" tIns="0" rIns="0" bIns="0" anchor="ctr"/>
            <a:lstStyle/>
            <a:p>
              <a:pPr lvl="0"/>
              <a:endParaRPr sz="1733"/>
            </a:p>
          </p:txBody>
        </p:sp>
        <p:sp>
          <p:nvSpPr>
            <p:cNvPr id="79" name="Shape 4194"/>
            <p:cNvSpPr/>
            <p:nvPr/>
          </p:nvSpPr>
          <p:spPr>
            <a:xfrm>
              <a:off x="4284467" y="2783928"/>
              <a:ext cx="134307" cy="143479"/>
            </a:xfrm>
            <a:custGeom>
              <a:avLst/>
              <a:gdLst/>
              <a:ahLst/>
              <a:cxnLst>
                <a:cxn ang="0">
                  <a:pos x="wd2" y="hd2"/>
                </a:cxn>
                <a:cxn ang="5400000">
                  <a:pos x="wd2" y="hd2"/>
                </a:cxn>
                <a:cxn ang="10800000">
                  <a:pos x="wd2" y="hd2"/>
                </a:cxn>
                <a:cxn ang="16200000">
                  <a:pos x="wd2" y="hd2"/>
                </a:cxn>
              </a:cxnLst>
              <a:rect l="0" t="0" r="r" b="b"/>
              <a:pathLst>
                <a:path w="21600" h="21600" extrusionOk="0">
                  <a:moveTo>
                    <a:pt x="184" y="7216"/>
                  </a:moveTo>
                  <a:cubicBezTo>
                    <a:pt x="184" y="4582"/>
                    <a:pt x="92" y="2375"/>
                    <a:pt x="0" y="477"/>
                  </a:cubicBezTo>
                  <a:lnTo>
                    <a:pt x="6091" y="477"/>
                  </a:lnTo>
                  <a:lnTo>
                    <a:pt x="6414" y="3415"/>
                  </a:lnTo>
                  <a:lnTo>
                    <a:pt x="6552" y="3415"/>
                  </a:lnTo>
                  <a:cubicBezTo>
                    <a:pt x="7477" y="2030"/>
                    <a:pt x="9738" y="0"/>
                    <a:pt x="13522" y="0"/>
                  </a:cubicBezTo>
                  <a:cubicBezTo>
                    <a:pt x="18138" y="0"/>
                    <a:pt x="21600" y="2897"/>
                    <a:pt x="21600" y="9115"/>
                  </a:cubicBezTo>
                  <a:lnTo>
                    <a:pt x="21600" y="21600"/>
                  </a:lnTo>
                  <a:lnTo>
                    <a:pt x="14584" y="21600"/>
                  </a:lnTo>
                  <a:lnTo>
                    <a:pt x="14584" y="9896"/>
                  </a:lnTo>
                  <a:cubicBezTo>
                    <a:pt x="14584" y="7171"/>
                    <a:pt x="13568" y="5314"/>
                    <a:pt x="11028" y="5314"/>
                  </a:cubicBezTo>
                  <a:cubicBezTo>
                    <a:pt x="9092" y="5314"/>
                    <a:pt x="7938" y="6567"/>
                    <a:pt x="7430" y="7775"/>
                  </a:cubicBezTo>
                  <a:cubicBezTo>
                    <a:pt x="7246" y="8207"/>
                    <a:pt x="7200" y="8815"/>
                    <a:pt x="7200" y="9419"/>
                  </a:cubicBezTo>
                  <a:lnTo>
                    <a:pt x="7200" y="21600"/>
                  </a:lnTo>
                  <a:lnTo>
                    <a:pt x="184" y="21600"/>
                  </a:lnTo>
                  <a:cubicBezTo>
                    <a:pt x="184" y="21600"/>
                    <a:pt x="184" y="7216"/>
                    <a:pt x="184" y="7216"/>
                  </a:cubicBezTo>
                  <a:close/>
                </a:path>
              </a:pathLst>
            </a:custGeom>
            <a:grpFill/>
            <a:ln w="12700">
              <a:miter lim="400000"/>
            </a:ln>
          </p:spPr>
          <p:txBody>
            <a:bodyPr lIns="0" tIns="0" rIns="0" bIns="0" anchor="ctr"/>
            <a:lstStyle/>
            <a:p>
              <a:pPr lvl="0"/>
              <a:endParaRPr sz="1733"/>
            </a:p>
          </p:txBody>
        </p:sp>
        <p:sp>
          <p:nvSpPr>
            <p:cNvPr id="80" name="Shape 4195"/>
            <p:cNvSpPr/>
            <p:nvPr/>
          </p:nvSpPr>
          <p:spPr>
            <a:xfrm>
              <a:off x="4722979" y="2731085"/>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143" y="15276"/>
                  </a:moveTo>
                  <a:lnTo>
                    <a:pt x="13956" y="15276"/>
                  </a:lnTo>
                  <a:lnTo>
                    <a:pt x="13956" y="11374"/>
                  </a:lnTo>
                  <a:cubicBezTo>
                    <a:pt x="13956" y="10469"/>
                    <a:pt x="13639" y="9849"/>
                    <a:pt x="12848" y="9849"/>
                  </a:cubicBezTo>
                  <a:cubicBezTo>
                    <a:pt x="12243" y="9849"/>
                    <a:pt x="11883" y="10266"/>
                    <a:pt x="11725" y="10670"/>
                  </a:cubicBezTo>
                  <a:cubicBezTo>
                    <a:pt x="11668" y="10814"/>
                    <a:pt x="11653" y="11017"/>
                    <a:pt x="11653" y="11217"/>
                  </a:cubicBezTo>
                  <a:lnTo>
                    <a:pt x="11653" y="15276"/>
                  </a:lnTo>
                  <a:lnTo>
                    <a:pt x="9465" y="15276"/>
                  </a:lnTo>
                  <a:lnTo>
                    <a:pt x="9465" y="10483"/>
                  </a:lnTo>
                  <a:cubicBezTo>
                    <a:pt x="9465" y="9605"/>
                    <a:pt x="9437" y="8871"/>
                    <a:pt x="9408" y="8237"/>
                  </a:cubicBezTo>
                  <a:lnTo>
                    <a:pt x="11307" y="8237"/>
                  </a:lnTo>
                  <a:lnTo>
                    <a:pt x="11409" y="9218"/>
                  </a:lnTo>
                  <a:lnTo>
                    <a:pt x="11451" y="9218"/>
                  </a:lnTo>
                  <a:cubicBezTo>
                    <a:pt x="11739" y="8757"/>
                    <a:pt x="12444" y="8080"/>
                    <a:pt x="13625" y="8080"/>
                  </a:cubicBezTo>
                  <a:cubicBezTo>
                    <a:pt x="15064" y="8080"/>
                    <a:pt x="16143" y="9044"/>
                    <a:pt x="16143" y="11117"/>
                  </a:cubicBezTo>
                  <a:cubicBezTo>
                    <a:pt x="16143" y="11117"/>
                    <a:pt x="16143" y="15276"/>
                    <a:pt x="16143" y="15276"/>
                  </a:cubicBezTo>
                  <a:close/>
                  <a:moveTo>
                    <a:pt x="7048" y="7375"/>
                  </a:moveTo>
                  <a:cubicBezTo>
                    <a:pt x="6357" y="7375"/>
                    <a:pt x="5912" y="6885"/>
                    <a:pt x="5912" y="6281"/>
                  </a:cubicBezTo>
                  <a:cubicBezTo>
                    <a:pt x="5912" y="5663"/>
                    <a:pt x="6372" y="5186"/>
                    <a:pt x="7077" y="5186"/>
                  </a:cubicBezTo>
                  <a:cubicBezTo>
                    <a:pt x="7783" y="5186"/>
                    <a:pt x="8215" y="5663"/>
                    <a:pt x="8228" y="6281"/>
                  </a:cubicBezTo>
                  <a:cubicBezTo>
                    <a:pt x="8228" y="6885"/>
                    <a:pt x="7783" y="7375"/>
                    <a:pt x="7048" y="7375"/>
                  </a:cubicBezTo>
                  <a:close/>
                  <a:moveTo>
                    <a:pt x="8156" y="15276"/>
                  </a:moveTo>
                  <a:lnTo>
                    <a:pt x="5969" y="15276"/>
                  </a:lnTo>
                  <a:lnTo>
                    <a:pt x="5969" y="8237"/>
                  </a:lnTo>
                  <a:lnTo>
                    <a:pt x="8156" y="8237"/>
                  </a:lnTo>
                  <a:cubicBezTo>
                    <a:pt x="8156" y="8237"/>
                    <a:pt x="8156" y="15276"/>
                    <a:pt x="8156" y="15276"/>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sp>
          <p:nvSpPr>
            <p:cNvPr id="81" name="Shape 4196"/>
            <p:cNvSpPr/>
            <p:nvPr/>
          </p:nvSpPr>
          <p:spPr>
            <a:xfrm>
              <a:off x="7863405" y="2715249"/>
              <a:ext cx="176371" cy="226706"/>
            </a:xfrm>
            <a:custGeom>
              <a:avLst/>
              <a:gdLst/>
              <a:ahLst/>
              <a:cxnLst>
                <a:cxn ang="0">
                  <a:pos x="wd2" y="hd2"/>
                </a:cxn>
                <a:cxn ang="5400000">
                  <a:pos x="wd2" y="hd2"/>
                </a:cxn>
                <a:cxn ang="10800000">
                  <a:pos x="wd2" y="hd2"/>
                </a:cxn>
                <a:cxn ang="16200000">
                  <a:pos x="wd2" y="hd2"/>
                </a:cxn>
              </a:cxnLst>
              <a:rect l="0" t="0" r="r" b="b"/>
              <a:pathLst>
                <a:path w="20798" h="21174" extrusionOk="0">
                  <a:moveTo>
                    <a:pt x="8549" y="14005"/>
                  </a:moveTo>
                  <a:cubicBezTo>
                    <a:pt x="7846" y="16919"/>
                    <a:pt x="6990" y="19713"/>
                    <a:pt x="4450" y="21174"/>
                  </a:cubicBezTo>
                  <a:cubicBezTo>
                    <a:pt x="3666" y="16768"/>
                    <a:pt x="5601" y="13459"/>
                    <a:pt x="6499" y="9946"/>
                  </a:cubicBezTo>
                  <a:cubicBezTo>
                    <a:pt x="4968" y="7903"/>
                    <a:pt x="6684" y="3794"/>
                    <a:pt x="9916" y="4806"/>
                  </a:cubicBezTo>
                  <a:cubicBezTo>
                    <a:pt x="13892" y="6052"/>
                    <a:pt x="6472" y="12401"/>
                    <a:pt x="11453" y="13194"/>
                  </a:cubicBezTo>
                  <a:cubicBezTo>
                    <a:pt x="16654" y="14020"/>
                    <a:pt x="18776" y="6047"/>
                    <a:pt x="15551" y="3454"/>
                  </a:cubicBezTo>
                  <a:cubicBezTo>
                    <a:pt x="10893" y="-291"/>
                    <a:pt x="1989" y="3368"/>
                    <a:pt x="3083" y="8730"/>
                  </a:cubicBezTo>
                  <a:cubicBezTo>
                    <a:pt x="3351" y="10040"/>
                    <a:pt x="5060" y="10438"/>
                    <a:pt x="3766" y="12245"/>
                  </a:cubicBezTo>
                  <a:cubicBezTo>
                    <a:pt x="785" y="11723"/>
                    <a:pt x="-105" y="9859"/>
                    <a:pt x="9" y="7376"/>
                  </a:cubicBezTo>
                  <a:cubicBezTo>
                    <a:pt x="194" y="3312"/>
                    <a:pt x="4621" y="466"/>
                    <a:pt x="9061" y="71"/>
                  </a:cubicBezTo>
                  <a:cubicBezTo>
                    <a:pt x="14677" y="-426"/>
                    <a:pt x="19947" y="1705"/>
                    <a:pt x="20676" y="5889"/>
                  </a:cubicBezTo>
                  <a:cubicBezTo>
                    <a:pt x="21495" y="10611"/>
                    <a:pt x="18141" y="15726"/>
                    <a:pt x="12136" y="15356"/>
                  </a:cubicBezTo>
                  <a:cubicBezTo>
                    <a:pt x="10508" y="15256"/>
                    <a:pt x="9824" y="14619"/>
                    <a:pt x="8549" y="14005"/>
                  </a:cubicBezTo>
                  <a:close/>
                </a:path>
              </a:pathLst>
            </a:custGeom>
            <a:grpFill/>
            <a:ln w="12700">
              <a:miter lim="400000"/>
            </a:ln>
          </p:spPr>
          <p:txBody>
            <a:bodyPr lIns="0" tIns="0" rIns="0" bIns="0" anchor="ctr"/>
            <a:lstStyle/>
            <a:p>
              <a:pPr lvl="0"/>
              <a:endParaRPr sz="1733"/>
            </a:p>
          </p:txBody>
        </p:sp>
        <p:sp>
          <p:nvSpPr>
            <p:cNvPr id="82" name="Shape 4197"/>
            <p:cNvSpPr/>
            <p:nvPr/>
          </p:nvSpPr>
          <p:spPr>
            <a:xfrm>
              <a:off x="8368863" y="2719778"/>
              <a:ext cx="217634" cy="217648"/>
            </a:xfrm>
            <a:custGeom>
              <a:avLst/>
              <a:gdLst/>
              <a:ahLst/>
              <a:cxnLst>
                <a:cxn ang="0">
                  <a:pos x="wd2" y="hd2"/>
                </a:cxn>
                <a:cxn ang="5400000">
                  <a:pos x="wd2" y="hd2"/>
                </a:cxn>
                <a:cxn ang="10800000">
                  <a:pos x="wd2" y="hd2"/>
                </a:cxn>
                <a:cxn ang="16200000">
                  <a:pos x="wd2" y="hd2"/>
                </a:cxn>
              </a:cxnLst>
              <a:rect l="0" t="0" r="r" b="b"/>
              <a:pathLst>
                <a:path w="21600" h="21600" extrusionOk="0">
                  <a:moveTo>
                    <a:pt x="11538" y="13361"/>
                  </a:moveTo>
                  <a:cubicBezTo>
                    <a:pt x="10845" y="13307"/>
                    <a:pt x="10555" y="12966"/>
                    <a:pt x="10012" y="12635"/>
                  </a:cubicBezTo>
                  <a:cubicBezTo>
                    <a:pt x="9714" y="14199"/>
                    <a:pt x="9350" y="15699"/>
                    <a:pt x="8270" y="16485"/>
                  </a:cubicBezTo>
                  <a:cubicBezTo>
                    <a:pt x="7936" y="14117"/>
                    <a:pt x="8759" y="12343"/>
                    <a:pt x="9141" y="10457"/>
                  </a:cubicBezTo>
                  <a:cubicBezTo>
                    <a:pt x="8490" y="9360"/>
                    <a:pt x="9220" y="7152"/>
                    <a:pt x="10593" y="7697"/>
                  </a:cubicBezTo>
                  <a:cubicBezTo>
                    <a:pt x="12284" y="8366"/>
                    <a:pt x="9129" y="11774"/>
                    <a:pt x="11248" y="12199"/>
                  </a:cubicBezTo>
                  <a:cubicBezTo>
                    <a:pt x="13459" y="12644"/>
                    <a:pt x="14362" y="8363"/>
                    <a:pt x="12991" y="6971"/>
                  </a:cubicBezTo>
                  <a:cubicBezTo>
                    <a:pt x="11009" y="4960"/>
                    <a:pt x="7223" y="6925"/>
                    <a:pt x="7689" y="9802"/>
                  </a:cubicBezTo>
                  <a:cubicBezTo>
                    <a:pt x="7801" y="10506"/>
                    <a:pt x="8529" y="10720"/>
                    <a:pt x="7979" y="11690"/>
                  </a:cubicBezTo>
                  <a:cubicBezTo>
                    <a:pt x="6711" y="11411"/>
                    <a:pt x="6333" y="10411"/>
                    <a:pt x="6382" y="9076"/>
                  </a:cubicBezTo>
                  <a:cubicBezTo>
                    <a:pt x="6459" y="6895"/>
                    <a:pt x="8343" y="5367"/>
                    <a:pt x="10230" y="5155"/>
                  </a:cubicBezTo>
                  <a:cubicBezTo>
                    <a:pt x="12619" y="4887"/>
                    <a:pt x="14861" y="6031"/>
                    <a:pt x="15169" y="8276"/>
                  </a:cubicBezTo>
                  <a:cubicBezTo>
                    <a:pt x="15518" y="10812"/>
                    <a:pt x="14091" y="13559"/>
                    <a:pt x="11538" y="13361"/>
                  </a:cubicBezTo>
                  <a:close/>
                  <a:moveTo>
                    <a:pt x="10799" y="0"/>
                  </a:moveTo>
                  <a:cubicBezTo>
                    <a:pt x="4835" y="0"/>
                    <a:pt x="0" y="4836"/>
                    <a:pt x="0" y="10801"/>
                  </a:cubicBezTo>
                  <a:cubicBezTo>
                    <a:pt x="0" y="16764"/>
                    <a:pt x="4835" y="21600"/>
                    <a:pt x="10799" y="21600"/>
                  </a:cubicBezTo>
                  <a:cubicBezTo>
                    <a:pt x="16764" y="21600"/>
                    <a:pt x="21600" y="16764"/>
                    <a:pt x="21600" y="10801"/>
                  </a:cubicBezTo>
                  <a:cubicBezTo>
                    <a:pt x="21600" y="4836"/>
                    <a:pt x="16764" y="0"/>
                    <a:pt x="10799" y="0"/>
                  </a:cubicBezTo>
                  <a:close/>
                </a:path>
              </a:pathLst>
            </a:custGeom>
            <a:grpFill/>
            <a:ln w="12700">
              <a:miter lim="400000"/>
            </a:ln>
          </p:spPr>
          <p:txBody>
            <a:bodyPr lIns="0" tIns="0" rIns="0" bIns="0" anchor="ctr"/>
            <a:lstStyle/>
            <a:p>
              <a:pPr lvl="0"/>
              <a:endParaRPr sz="1733"/>
            </a:p>
          </p:txBody>
        </p:sp>
        <p:sp>
          <p:nvSpPr>
            <p:cNvPr id="83" name="Shape 4198"/>
            <p:cNvSpPr/>
            <p:nvPr/>
          </p:nvSpPr>
          <p:spPr>
            <a:xfrm>
              <a:off x="5247106" y="2719792"/>
              <a:ext cx="208558" cy="217620"/>
            </a:xfrm>
            <a:custGeom>
              <a:avLst/>
              <a:gdLst/>
              <a:ahLst/>
              <a:cxnLst>
                <a:cxn ang="0">
                  <a:pos x="wd2" y="hd2"/>
                </a:cxn>
                <a:cxn ang="5400000">
                  <a:pos x="wd2" y="hd2"/>
                </a:cxn>
                <a:cxn ang="10800000">
                  <a:pos x="wd2" y="hd2"/>
                </a:cxn>
                <a:cxn ang="16200000">
                  <a:pos x="wd2" y="hd2"/>
                </a:cxn>
              </a:cxnLst>
              <a:rect l="0" t="0" r="r" b="b"/>
              <a:pathLst>
                <a:path w="21600" h="21600" extrusionOk="0">
                  <a:moveTo>
                    <a:pt x="16199" y="15769"/>
                  </a:moveTo>
                  <a:cubicBezTo>
                    <a:pt x="15722" y="16433"/>
                    <a:pt x="15018" y="16961"/>
                    <a:pt x="14105" y="17335"/>
                  </a:cubicBezTo>
                  <a:cubicBezTo>
                    <a:pt x="13202" y="17704"/>
                    <a:pt x="12119" y="17893"/>
                    <a:pt x="10886" y="17893"/>
                  </a:cubicBezTo>
                  <a:cubicBezTo>
                    <a:pt x="9406" y="17893"/>
                    <a:pt x="8165" y="17636"/>
                    <a:pt x="7198" y="17129"/>
                  </a:cubicBezTo>
                  <a:cubicBezTo>
                    <a:pt x="6505" y="16761"/>
                    <a:pt x="5934" y="16262"/>
                    <a:pt x="5500" y="15645"/>
                  </a:cubicBezTo>
                  <a:cubicBezTo>
                    <a:pt x="5064" y="15024"/>
                    <a:pt x="4842" y="14404"/>
                    <a:pt x="4842" y="13810"/>
                  </a:cubicBezTo>
                  <a:cubicBezTo>
                    <a:pt x="4842" y="13436"/>
                    <a:pt x="4986" y="13114"/>
                    <a:pt x="5271" y="12851"/>
                  </a:cubicBezTo>
                  <a:cubicBezTo>
                    <a:pt x="5554" y="12588"/>
                    <a:pt x="5915" y="12455"/>
                    <a:pt x="6347" y="12455"/>
                  </a:cubicBezTo>
                  <a:cubicBezTo>
                    <a:pt x="6701" y="12455"/>
                    <a:pt x="7006" y="12561"/>
                    <a:pt x="7255" y="12767"/>
                  </a:cubicBezTo>
                  <a:cubicBezTo>
                    <a:pt x="7492" y="12965"/>
                    <a:pt x="7694" y="13260"/>
                    <a:pt x="7858" y="13637"/>
                  </a:cubicBezTo>
                  <a:cubicBezTo>
                    <a:pt x="8041" y="14051"/>
                    <a:pt x="8240" y="14398"/>
                    <a:pt x="8451" y="14672"/>
                  </a:cubicBezTo>
                  <a:cubicBezTo>
                    <a:pt x="8651" y="14937"/>
                    <a:pt x="8943" y="15157"/>
                    <a:pt x="9314" y="15330"/>
                  </a:cubicBezTo>
                  <a:cubicBezTo>
                    <a:pt x="9687" y="15504"/>
                    <a:pt x="10191" y="15593"/>
                    <a:pt x="10810" y="15593"/>
                  </a:cubicBezTo>
                  <a:cubicBezTo>
                    <a:pt x="11662" y="15593"/>
                    <a:pt x="12361" y="15414"/>
                    <a:pt x="12885" y="15059"/>
                  </a:cubicBezTo>
                  <a:cubicBezTo>
                    <a:pt x="13398" y="14715"/>
                    <a:pt x="13648" y="14301"/>
                    <a:pt x="13648" y="13794"/>
                  </a:cubicBezTo>
                  <a:cubicBezTo>
                    <a:pt x="13648" y="13393"/>
                    <a:pt x="13518" y="13076"/>
                    <a:pt x="13250" y="12829"/>
                  </a:cubicBezTo>
                  <a:cubicBezTo>
                    <a:pt x="12970" y="12572"/>
                    <a:pt x="12600" y="12369"/>
                    <a:pt x="12151" y="12231"/>
                  </a:cubicBezTo>
                  <a:cubicBezTo>
                    <a:pt x="11682" y="12087"/>
                    <a:pt x="11046" y="11933"/>
                    <a:pt x="10260" y="11770"/>
                  </a:cubicBezTo>
                  <a:cubicBezTo>
                    <a:pt x="9191" y="11545"/>
                    <a:pt x="8284" y="11277"/>
                    <a:pt x="7560" y="10973"/>
                  </a:cubicBezTo>
                  <a:cubicBezTo>
                    <a:pt x="6822" y="10665"/>
                    <a:pt x="6227" y="10234"/>
                    <a:pt x="5790" y="9697"/>
                  </a:cubicBezTo>
                  <a:cubicBezTo>
                    <a:pt x="5349" y="9150"/>
                    <a:pt x="5124" y="8464"/>
                    <a:pt x="5124" y="7660"/>
                  </a:cubicBezTo>
                  <a:cubicBezTo>
                    <a:pt x="5124" y="6893"/>
                    <a:pt x="5359" y="6202"/>
                    <a:pt x="5824" y="5603"/>
                  </a:cubicBezTo>
                  <a:cubicBezTo>
                    <a:pt x="6285" y="5013"/>
                    <a:pt x="6956" y="4552"/>
                    <a:pt x="7823" y="4235"/>
                  </a:cubicBezTo>
                  <a:cubicBezTo>
                    <a:pt x="8678" y="3923"/>
                    <a:pt x="9696" y="3766"/>
                    <a:pt x="10847" y="3766"/>
                  </a:cubicBezTo>
                  <a:cubicBezTo>
                    <a:pt x="11765" y="3766"/>
                    <a:pt x="12575" y="3872"/>
                    <a:pt x="13251" y="4078"/>
                  </a:cubicBezTo>
                  <a:cubicBezTo>
                    <a:pt x="13930" y="4286"/>
                    <a:pt x="14502" y="4568"/>
                    <a:pt x="14952" y="4915"/>
                  </a:cubicBezTo>
                  <a:cubicBezTo>
                    <a:pt x="15406" y="5265"/>
                    <a:pt x="15742" y="5636"/>
                    <a:pt x="15954" y="6023"/>
                  </a:cubicBezTo>
                  <a:cubicBezTo>
                    <a:pt x="16167" y="6416"/>
                    <a:pt x="16276" y="6806"/>
                    <a:pt x="16276" y="7183"/>
                  </a:cubicBezTo>
                  <a:cubicBezTo>
                    <a:pt x="16276" y="7546"/>
                    <a:pt x="16134" y="7876"/>
                    <a:pt x="15854" y="8164"/>
                  </a:cubicBezTo>
                  <a:cubicBezTo>
                    <a:pt x="15571" y="8454"/>
                    <a:pt x="15215" y="8600"/>
                    <a:pt x="14795" y="8600"/>
                  </a:cubicBezTo>
                  <a:cubicBezTo>
                    <a:pt x="14415" y="8600"/>
                    <a:pt x="14115" y="8508"/>
                    <a:pt x="13907" y="8326"/>
                  </a:cubicBezTo>
                  <a:cubicBezTo>
                    <a:pt x="13715" y="8158"/>
                    <a:pt x="13514" y="7895"/>
                    <a:pt x="13294" y="7519"/>
                  </a:cubicBezTo>
                  <a:cubicBezTo>
                    <a:pt x="13036" y="7039"/>
                    <a:pt x="12725" y="6660"/>
                    <a:pt x="12369" y="6392"/>
                  </a:cubicBezTo>
                  <a:cubicBezTo>
                    <a:pt x="12023" y="6132"/>
                    <a:pt x="11443" y="6002"/>
                    <a:pt x="10649" y="6002"/>
                  </a:cubicBezTo>
                  <a:cubicBezTo>
                    <a:pt x="9909" y="6002"/>
                    <a:pt x="9309" y="6145"/>
                    <a:pt x="8863" y="6435"/>
                  </a:cubicBezTo>
                  <a:cubicBezTo>
                    <a:pt x="8434" y="6711"/>
                    <a:pt x="8224" y="7031"/>
                    <a:pt x="8224" y="7408"/>
                  </a:cubicBezTo>
                  <a:cubicBezTo>
                    <a:pt x="8224" y="7641"/>
                    <a:pt x="8292" y="7833"/>
                    <a:pt x="8431" y="8001"/>
                  </a:cubicBezTo>
                  <a:cubicBezTo>
                    <a:pt x="8576" y="8177"/>
                    <a:pt x="8783" y="8332"/>
                    <a:pt x="9044" y="8459"/>
                  </a:cubicBezTo>
                  <a:cubicBezTo>
                    <a:pt x="9316" y="8594"/>
                    <a:pt x="9594" y="8700"/>
                    <a:pt x="9874" y="8776"/>
                  </a:cubicBezTo>
                  <a:cubicBezTo>
                    <a:pt x="10160" y="8855"/>
                    <a:pt x="10640" y="8971"/>
                    <a:pt x="11299" y="9123"/>
                  </a:cubicBezTo>
                  <a:cubicBezTo>
                    <a:pt x="12133" y="9299"/>
                    <a:pt x="12899" y="9497"/>
                    <a:pt x="13576" y="9708"/>
                  </a:cubicBezTo>
                  <a:cubicBezTo>
                    <a:pt x="14262" y="9925"/>
                    <a:pt x="14856" y="10193"/>
                    <a:pt x="15339" y="10502"/>
                  </a:cubicBezTo>
                  <a:cubicBezTo>
                    <a:pt x="15832" y="10819"/>
                    <a:pt x="16223" y="11225"/>
                    <a:pt x="16500" y="11713"/>
                  </a:cubicBezTo>
                  <a:cubicBezTo>
                    <a:pt x="16778" y="12201"/>
                    <a:pt x="16920" y="12802"/>
                    <a:pt x="16920" y="13501"/>
                  </a:cubicBezTo>
                  <a:cubicBezTo>
                    <a:pt x="16920" y="14339"/>
                    <a:pt x="16676" y="15100"/>
                    <a:pt x="16199" y="15769"/>
                  </a:cubicBezTo>
                  <a:close/>
                  <a:moveTo>
                    <a:pt x="20979" y="13092"/>
                  </a:moveTo>
                  <a:cubicBezTo>
                    <a:pt x="21134" y="12390"/>
                    <a:pt x="21217" y="11662"/>
                    <a:pt x="21217" y="10914"/>
                  </a:cubicBezTo>
                  <a:cubicBezTo>
                    <a:pt x="21217" y="5302"/>
                    <a:pt x="16604" y="756"/>
                    <a:pt x="10915" y="756"/>
                  </a:cubicBezTo>
                  <a:cubicBezTo>
                    <a:pt x="10314" y="756"/>
                    <a:pt x="9726" y="807"/>
                    <a:pt x="9153" y="902"/>
                  </a:cubicBezTo>
                  <a:cubicBezTo>
                    <a:pt x="8231" y="331"/>
                    <a:pt x="7143" y="0"/>
                    <a:pt x="5974" y="0"/>
                  </a:cubicBezTo>
                  <a:cubicBezTo>
                    <a:pt x="2675" y="0"/>
                    <a:pt x="0" y="2636"/>
                    <a:pt x="0" y="5890"/>
                  </a:cubicBezTo>
                  <a:cubicBezTo>
                    <a:pt x="0" y="6977"/>
                    <a:pt x="300" y="7996"/>
                    <a:pt x="821" y="8871"/>
                  </a:cubicBezTo>
                  <a:cubicBezTo>
                    <a:pt x="684" y="9529"/>
                    <a:pt x="612" y="10215"/>
                    <a:pt x="612" y="10914"/>
                  </a:cubicBezTo>
                  <a:cubicBezTo>
                    <a:pt x="612" y="16522"/>
                    <a:pt x="5225" y="21072"/>
                    <a:pt x="10915" y="21072"/>
                  </a:cubicBezTo>
                  <a:cubicBezTo>
                    <a:pt x="11559" y="21072"/>
                    <a:pt x="12190" y="21012"/>
                    <a:pt x="12802" y="20901"/>
                  </a:cubicBezTo>
                  <a:cubicBezTo>
                    <a:pt x="13641" y="21348"/>
                    <a:pt x="14604" y="21600"/>
                    <a:pt x="15626" y="21600"/>
                  </a:cubicBezTo>
                  <a:cubicBezTo>
                    <a:pt x="18925" y="21600"/>
                    <a:pt x="21600" y="18964"/>
                    <a:pt x="21600" y="15710"/>
                  </a:cubicBezTo>
                  <a:cubicBezTo>
                    <a:pt x="21600" y="14769"/>
                    <a:pt x="21377" y="13881"/>
                    <a:pt x="20979" y="13092"/>
                  </a:cubicBezTo>
                  <a:close/>
                </a:path>
              </a:pathLst>
            </a:custGeom>
            <a:grpFill/>
            <a:ln w="12700">
              <a:miter lim="400000"/>
            </a:ln>
          </p:spPr>
          <p:txBody>
            <a:bodyPr lIns="0" tIns="0" rIns="0" bIns="0" anchor="ctr"/>
            <a:lstStyle/>
            <a:p>
              <a:pPr lvl="0"/>
              <a:endParaRPr sz="1733"/>
            </a:p>
          </p:txBody>
        </p:sp>
        <p:sp>
          <p:nvSpPr>
            <p:cNvPr id="84" name="Shape 4199"/>
            <p:cNvSpPr/>
            <p:nvPr/>
          </p:nvSpPr>
          <p:spPr>
            <a:xfrm>
              <a:off x="6796805" y="2765134"/>
              <a:ext cx="226697" cy="126936"/>
            </a:xfrm>
            <a:custGeom>
              <a:avLst/>
              <a:gdLst/>
              <a:ahLst/>
              <a:cxnLst>
                <a:cxn ang="0">
                  <a:pos x="wd2" y="hd2"/>
                </a:cxn>
                <a:cxn ang="5400000">
                  <a:pos x="wd2" y="hd2"/>
                </a:cxn>
                <a:cxn ang="10800000">
                  <a:pos x="wd2" y="hd2"/>
                </a:cxn>
                <a:cxn ang="16200000">
                  <a:pos x="wd2" y="hd2"/>
                </a:cxn>
              </a:cxnLst>
              <a:rect l="0" t="0" r="r" b="b"/>
              <a:pathLst>
                <a:path w="21600" h="21600" extrusionOk="0">
                  <a:moveTo>
                    <a:pt x="8503" y="15770"/>
                  </a:moveTo>
                  <a:cubicBezTo>
                    <a:pt x="8050" y="16495"/>
                    <a:pt x="7181" y="17949"/>
                    <a:pt x="5734" y="17949"/>
                  </a:cubicBezTo>
                  <a:cubicBezTo>
                    <a:pt x="4026" y="17949"/>
                    <a:pt x="2381" y="15278"/>
                    <a:pt x="2381" y="11000"/>
                  </a:cubicBezTo>
                  <a:cubicBezTo>
                    <a:pt x="2381" y="5523"/>
                    <a:pt x="4348" y="3753"/>
                    <a:pt x="5857" y="3753"/>
                  </a:cubicBezTo>
                  <a:cubicBezTo>
                    <a:pt x="8034" y="3753"/>
                    <a:pt x="8512" y="6099"/>
                    <a:pt x="9105" y="9351"/>
                  </a:cubicBezTo>
                  <a:lnTo>
                    <a:pt x="9897" y="13805"/>
                  </a:lnTo>
                  <a:cubicBezTo>
                    <a:pt x="10689" y="18125"/>
                    <a:pt x="12173" y="21600"/>
                    <a:pt x="16454" y="21600"/>
                  </a:cubicBezTo>
                  <a:cubicBezTo>
                    <a:pt x="19522" y="21600"/>
                    <a:pt x="21600" y="19909"/>
                    <a:pt x="21600" y="15454"/>
                  </a:cubicBezTo>
                  <a:cubicBezTo>
                    <a:pt x="21600" y="11845"/>
                    <a:pt x="20462" y="9978"/>
                    <a:pt x="18334" y="9086"/>
                  </a:cubicBezTo>
                  <a:lnTo>
                    <a:pt x="16750" y="8459"/>
                  </a:lnTo>
                  <a:cubicBezTo>
                    <a:pt x="15662" y="8018"/>
                    <a:pt x="15341" y="7214"/>
                    <a:pt x="15341" y="5876"/>
                  </a:cubicBezTo>
                  <a:cubicBezTo>
                    <a:pt x="15341" y="4362"/>
                    <a:pt x="16008" y="3470"/>
                    <a:pt x="17096" y="3470"/>
                  </a:cubicBezTo>
                  <a:cubicBezTo>
                    <a:pt x="18285" y="3470"/>
                    <a:pt x="18927" y="4274"/>
                    <a:pt x="19028" y="6187"/>
                  </a:cubicBezTo>
                  <a:lnTo>
                    <a:pt x="21501" y="5653"/>
                  </a:lnTo>
                  <a:cubicBezTo>
                    <a:pt x="21303" y="1644"/>
                    <a:pt x="19769" y="0"/>
                    <a:pt x="17246" y="0"/>
                  </a:cubicBezTo>
                  <a:cubicBezTo>
                    <a:pt x="15018" y="0"/>
                    <a:pt x="12841" y="1514"/>
                    <a:pt x="12841" y="6369"/>
                  </a:cubicBezTo>
                  <a:cubicBezTo>
                    <a:pt x="12841" y="9397"/>
                    <a:pt x="13658" y="11311"/>
                    <a:pt x="15711" y="12203"/>
                  </a:cubicBezTo>
                  <a:lnTo>
                    <a:pt x="17394" y="12914"/>
                  </a:lnTo>
                  <a:cubicBezTo>
                    <a:pt x="18656" y="13448"/>
                    <a:pt x="19076" y="14386"/>
                    <a:pt x="19076" y="15677"/>
                  </a:cubicBezTo>
                  <a:cubicBezTo>
                    <a:pt x="19076" y="17326"/>
                    <a:pt x="18185" y="17991"/>
                    <a:pt x="16503" y="17991"/>
                  </a:cubicBezTo>
                  <a:cubicBezTo>
                    <a:pt x="14004" y="17991"/>
                    <a:pt x="12749" y="15631"/>
                    <a:pt x="12154" y="12379"/>
                  </a:cubicBezTo>
                  <a:lnTo>
                    <a:pt x="11338" y="7925"/>
                  </a:lnTo>
                  <a:cubicBezTo>
                    <a:pt x="10300" y="2137"/>
                    <a:pt x="9074" y="0"/>
                    <a:pt x="5783" y="0"/>
                  </a:cubicBezTo>
                  <a:cubicBezTo>
                    <a:pt x="2848" y="0"/>
                    <a:pt x="0" y="4139"/>
                    <a:pt x="0" y="11176"/>
                  </a:cubicBezTo>
                  <a:cubicBezTo>
                    <a:pt x="0" y="17949"/>
                    <a:pt x="2735" y="21600"/>
                    <a:pt x="5609" y="21600"/>
                  </a:cubicBezTo>
                  <a:cubicBezTo>
                    <a:pt x="7689" y="21600"/>
                    <a:pt x="8745" y="20295"/>
                    <a:pt x="9260" y="19626"/>
                  </a:cubicBezTo>
                  <a:cubicBezTo>
                    <a:pt x="9260" y="19626"/>
                    <a:pt x="8503" y="15770"/>
                    <a:pt x="8503" y="15770"/>
                  </a:cubicBezTo>
                  <a:close/>
                </a:path>
              </a:pathLst>
            </a:custGeom>
            <a:grpFill/>
            <a:ln w="12700">
              <a:miter lim="400000"/>
            </a:ln>
          </p:spPr>
          <p:txBody>
            <a:bodyPr lIns="0" tIns="0" rIns="0" bIns="0" anchor="ctr"/>
            <a:lstStyle/>
            <a:p>
              <a:pPr lvl="0"/>
              <a:endParaRPr sz="1733"/>
            </a:p>
          </p:txBody>
        </p:sp>
        <p:sp>
          <p:nvSpPr>
            <p:cNvPr id="85" name="Shape 4200"/>
            <p:cNvSpPr/>
            <p:nvPr/>
          </p:nvSpPr>
          <p:spPr>
            <a:xfrm>
              <a:off x="7298503"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776" y="13984"/>
                  </a:moveTo>
                  <a:cubicBezTo>
                    <a:pt x="11523" y="13984"/>
                    <a:pt x="10741" y="12959"/>
                    <a:pt x="10325" y="11686"/>
                  </a:cubicBezTo>
                  <a:lnTo>
                    <a:pt x="9908" y="10372"/>
                  </a:lnTo>
                  <a:cubicBezTo>
                    <a:pt x="9596" y="9415"/>
                    <a:pt x="9344" y="8722"/>
                    <a:pt x="8198" y="8722"/>
                  </a:cubicBezTo>
                  <a:cubicBezTo>
                    <a:pt x="7405" y="8722"/>
                    <a:pt x="6370" y="9245"/>
                    <a:pt x="6370" y="10860"/>
                  </a:cubicBezTo>
                  <a:cubicBezTo>
                    <a:pt x="6370" y="12120"/>
                    <a:pt x="7235" y="12908"/>
                    <a:pt x="8133" y="12908"/>
                  </a:cubicBezTo>
                  <a:cubicBezTo>
                    <a:pt x="8896" y="12908"/>
                    <a:pt x="9353" y="12477"/>
                    <a:pt x="9591" y="12263"/>
                  </a:cubicBezTo>
                  <a:lnTo>
                    <a:pt x="9991" y="13401"/>
                  </a:lnTo>
                  <a:cubicBezTo>
                    <a:pt x="9718" y="13599"/>
                    <a:pt x="9163" y="13984"/>
                    <a:pt x="8068" y="13984"/>
                  </a:cubicBezTo>
                  <a:cubicBezTo>
                    <a:pt x="6555" y="13984"/>
                    <a:pt x="5117" y="12908"/>
                    <a:pt x="5117" y="10911"/>
                  </a:cubicBezTo>
                  <a:cubicBezTo>
                    <a:pt x="5117" y="8838"/>
                    <a:pt x="6616" y="7616"/>
                    <a:pt x="8160" y="7616"/>
                  </a:cubicBezTo>
                  <a:cubicBezTo>
                    <a:pt x="9892" y="7616"/>
                    <a:pt x="10537" y="8248"/>
                    <a:pt x="11084" y="9952"/>
                  </a:cubicBezTo>
                  <a:lnTo>
                    <a:pt x="11513" y="11266"/>
                  </a:lnTo>
                  <a:cubicBezTo>
                    <a:pt x="11826" y="12222"/>
                    <a:pt x="12487" y="12919"/>
                    <a:pt x="13801" y="12919"/>
                  </a:cubicBezTo>
                  <a:cubicBezTo>
                    <a:pt x="14687" y="12919"/>
                    <a:pt x="15156" y="12724"/>
                    <a:pt x="15156" y="12236"/>
                  </a:cubicBezTo>
                  <a:cubicBezTo>
                    <a:pt x="15156" y="11857"/>
                    <a:pt x="14935" y="11580"/>
                    <a:pt x="14271" y="11423"/>
                  </a:cubicBezTo>
                  <a:lnTo>
                    <a:pt x="13385" y="11215"/>
                  </a:lnTo>
                  <a:cubicBezTo>
                    <a:pt x="12304" y="10952"/>
                    <a:pt x="11875" y="10385"/>
                    <a:pt x="11875" y="9494"/>
                  </a:cubicBezTo>
                  <a:cubicBezTo>
                    <a:pt x="11875" y="8063"/>
                    <a:pt x="13021" y="7616"/>
                    <a:pt x="14193" y="7616"/>
                  </a:cubicBezTo>
                  <a:cubicBezTo>
                    <a:pt x="15522" y="7616"/>
                    <a:pt x="16328" y="8101"/>
                    <a:pt x="16432" y="9283"/>
                  </a:cubicBezTo>
                  <a:lnTo>
                    <a:pt x="15130" y="9440"/>
                  </a:lnTo>
                  <a:cubicBezTo>
                    <a:pt x="15077" y="8876"/>
                    <a:pt x="14740" y="8641"/>
                    <a:pt x="14114" y="8641"/>
                  </a:cubicBezTo>
                  <a:cubicBezTo>
                    <a:pt x="13541" y="8641"/>
                    <a:pt x="13190" y="8903"/>
                    <a:pt x="13190" y="9348"/>
                  </a:cubicBezTo>
                  <a:cubicBezTo>
                    <a:pt x="13190" y="9743"/>
                    <a:pt x="13358" y="9979"/>
                    <a:pt x="13933" y="10112"/>
                  </a:cubicBezTo>
                  <a:lnTo>
                    <a:pt x="14766" y="10293"/>
                  </a:lnTo>
                  <a:cubicBezTo>
                    <a:pt x="15885" y="10556"/>
                    <a:pt x="16485" y="11109"/>
                    <a:pt x="16485" y="12171"/>
                  </a:cubicBezTo>
                  <a:cubicBezTo>
                    <a:pt x="16485" y="13485"/>
                    <a:pt x="15390" y="13984"/>
                    <a:pt x="13776" y="13984"/>
                  </a:cubicBezTo>
                  <a:close/>
                  <a:moveTo>
                    <a:pt x="10801" y="0"/>
                  </a:moveTo>
                  <a:cubicBezTo>
                    <a:pt x="4835" y="0"/>
                    <a:pt x="0" y="4834"/>
                    <a:pt x="0" y="10800"/>
                  </a:cubicBezTo>
                  <a:cubicBezTo>
                    <a:pt x="0" y="16764"/>
                    <a:pt x="4835" y="21600"/>
                    <a:pt x="10801" y="21600"/>
                  </a:cubicBezTo>
                  <a:cubicBezTo>
                    <a:pt x="16765" y="21600"/>
                    <a:pt x="21600" y="16764"/>
                    <a:pt x="21600" y="10800"/>
                  </a:cubicBezTo>
                  <a:cubicBezTo>
                    <a:pt x="21600" y="4834"/>
                    <a:pt x="16765" y="0"/>
                    <a:pt x="10801" y="0"/>
                  </a:cubicBezTo>
                  <a:close/>
                </a:path>
              </a:pathLst>
            </a:custGeom>
            <a:grpFill/>
            <a:ln w="12700">
              <a:miter lim="400000"/>
            </a:ln>
          </p:spPr>
          <p:txBody>
            <a:bodyPr lIns="0" tIns="0" rIns="0" bIns="0" anchor="ctr"/>
            <a:lstStyle/>
            <a:p>
              <a:pPr lvl="0"/>
              <a:endParaRPr sz="1733"/>
            </a:p>
          </p:txBody>
        </p:sp>
        <p:sp>
          <p:nvSpPr>
            <p:cNvPr id="86" name="Shape 4201"/>
            <p:cNvSpPr/>
            <p:nvPr/>
          </p:nvSpPr>
          <p:spPr>
            <a:xfrm>
              <a:off x="5757626" y="2753743"/>
              <a:ext cx="226697" cy="172305"/>
            </a:xfrm>
            <a:custGeom>
              <a:avLst/>
              <a:gdLst/>
              <a:ahLst/>
              <a:cxnLst>
                <a:cxn ang="0">
                  <a:pos x="wd2" y="hd2"/>
                </a:cxn>
                <a:cxn ang="5400000">
                  <a:pos x="wd2" y="hd2"/>
                </a:cxn>
                <a:cxn ang="10800000">
                  <a:pos x="wd2" y="hd2"/>
                </a:cxn>
                <a:cxn ang="16200000">
                  <a:pos x="wd2" y="hd2"/>
                </a:cxn>
              </a:cxnLst>
              <a:rect l="0" t="0" r="r" b="b"/>
              <a:pathLst>
                <a:path w="21600" h="21600" extrusionOk="0">
                  <a:moveTo>
                    <a:pt x="17903" y="11522"/>
                  </a:moveTo>
                  <a:lnTo>
                    <a:pt x="17903" y="15252"/>
                  </a:lnTo>
                  <a:cubicBezTo>
                    <a:pt x="17903" y="16077"/>
                    <a:pt x="17394" y="16744"/>
                    <a:pt x="16767" y="16744"/>
                  </a:cubicBezTo>
                  <a:cubicBezTo>
                    <a:pt x="16142" y="16744"/>
                    <a:pt x="15633" y="16077"/>
                    <a:pt x="15633" y="15252"/>
                  </a:cubicBezTo>
                  <a:lnTo>
                    <a:pt x="15633" y="11447"/>
                  </a:lnTo>
                  <a:lnTo>
                    <a:pt x="13409" y="12384"/>
                  </a:lnTo>
                  <a:lnTo>
                    <a:pt x="11935" y="11447"/>
                  </a:lnTo>
                  <a:lnTo>
                    <a:pt x="11935" y="15252"/>
                  </a:lnTo>
                  <a:cubicBezTo>
                    <a:pt x="11935" y="18753"/>
                    <a:pt x="14103" y="21600"/>
                    <a:pt x="16767" y="21600"/>
                  </a:cubicBezTo>
                  <a:cubicBezTo>
                    <a:pt x="19432" y="21600"/>
                    <a:pt x="21600" y="18753"/>
                    <a:pt x="21600" y="15252"/>
                  </a:cubicBezTo>
                  <a:lnTo>
                    <a:pt x="21600" y="11522"/>
                  </a:lnTo>
                  <a:cubicBezTo>
                    <a:pt x="21600" y="11522"/>
                    <a:pt x="17903" y="11522"/>
                    <a:pt x="17903" y="11522"/>
                  </a:cubicBezTo>
                  <a:close/>
                  <a:moveTo>
                    <a:pt x="11935" y="8042"/>
                  </a:moveTo>
                  <a:lnTo>
                    <a:pt x="13409" y="8979"/>
                  </a:lnTo>
                  <a:lnTo>
                    <a:pt x="15633" y="8042"/>
                  </a:lnTo>
                  <a:lnTo>
                    <a:pt x="15633" y="6344"/>
                  </a:lnTo>
                  <a:cubicBezTo>
                    <a:pt x="15633" y="2847"/>
                    <a:pt x="13464" y="0"/>
                    <a:pt x="10801" y="0"/>
                  </a:cubicBezTo>
                  <a:cubicBezTo>
                    <a:pt x="8136" y="0"/>
                    <a:pt x="5968" y="2847"/>
                    <a:pt x="5968" y="6344"/>
                  </a:cubicBezTo>
                  <a:lnTo>
                    <a:pt x="5968" y="15252"/>
                  </a:lnTo>
                  <a:cubicBezTo>
                    <a:pt x="5968" y="16077"/>
                    <a:pt x="5458" y="16744"/>
                    <a:pt x="4833" y="16744"/>
                  </a:cubicBezTo>
                  <a:cubicBezTo>
                    <a:pt x="4207" y="16744"/>
                    <a:pt x="3697" y="16077"/>
                    <a:pt x="3697" y="15252"/>
                  </a:cubicBezTo>
                  <a:lnTo>
                    <a:pt x="3697" y="11522"/>
                  </a:lnTo>
                  <a:lnTo>
                    <a:pt x="0" y="11522"/>
                  </a:lnTo>
                  <a:lnTo>
                    <a:pt x="0" y="15252"/>
                  </a:lnTo>
                  <a:cubicBezTo>
                    <a:pt x="0" y="18753"/>
                    <a:pt x="2168" y="21600"/>
                    <a:pt x="4833" y="21600"/>
                  </a:cubicBezTo>
                  <a:cubicBezTo>
                    <a:pt x="7497" y="21600"/>
                    <a:pt x="9665" y="18753"/>
                    <a:pt x="9665" y="15252"/>
                  </a:cubicBezTo>
                  <a:lnTo>
                    <a:pt x="9665" y="6344"/>
                  </a:lnTo>
                  <a:cubicBezTo>
                    <a:pt x="9665" y="5523"/>
                    <a:pt x="10174" y="4856"/>
                    <a:pt x="10801" y="4856"/>
                  </a:cubicBezTo>
                  <a:cubicBezTo>
                    <a:pt x="11426" y="4856"/>
                    <a:pt x="11935" y="5523"/>
                    <a:pt x="11935" y="6344"/>
                  </a:cubicBezTo>
                  <a:cubicBezTo>
                    <a:pt x="11935" y="6344"/>
                    <a:pt x="11935" y="8042"/>
                    <a:pt x="11935" y="8042"/>
                  </a:cubicBezTo>
                  <a:close/>
                </a:path>
              </a:pathLst>
            </a:custGeom>
            <a:grpFill/>
            <a:ln w="12700">
              <a:miter lim="400000"/>
            </a:ln>
          </p:spPr>
          <p:txBody>
            <a:bodyPr lIns="0" tIns="0" rIns="0" bIns="0" anchor="ctr"/>
            <a:lstStyle/>
            <a:p>
              <a:pPr lvl="0"/>
              <a:endParaRPr sz="1733"/>
            </a:p>
          </p:txBody>
        </p:sp>
        <p:sp>
          <p:nvSpPr>
            <p:cNvPr id="87" name="Shape 4202"/>
            <p:cNvSpPr/>
            <p:nvPr/>
          </p:nvSpPr>
          <p:spPr>
            <a:xfrm>
              <a:off x="3199264" y="2724323"/>
              <a:ext cx="126950" cy="208558"/>
            </a:xfrm>
            <a:custGeom>
              <a:avLst/>
              <a:gdLst/>
              <a:ahLst/>
              <a:cxnLst>
                <a:cxn ang="0">
                  <a:pos x="wd2" y="hd2"/>
                </a:cxn>
                <a:cxn ang="5400000">
                  <a:pos x="wd2" y="hd2"/>
                </a:cxn>
                <a:cxn ang="10800000">
                  <a:pos x="wd2" y="hd2"/>
                </a:cxn>
                <a:cxn ang="16200000">
                  <a:pos x="wd2" y="hd2"/>
                </a:cxn>
              </a:cxnLst>
              <a:rect l="0" t="0" r="r" b="b"/>
              <a:pathLst>
                <a:path w="21600" h="21600" extrusionOk="0">
                  <a:moveTo>
                    <a:pt x="21600" y="20421"/>
                  </a:moveTo>
                  <a:cubicBezTo>
                    <a:pt x="20102" y="20856"/>
                    <a:pt x="18746" y="21162"/>
                    <a:pt x="17534" y="21337"/>
                  </a:cubicBezTo>
                  <a:cubicBezTo>
                    <a:pt x="16317" y="21512"/>
                    <a:pt x="15002" y="21600"/>
                    <a:pt x="13593" y="21600"/>
                  </a:cubicBezTo>
                  <a:cubicBezTo>
                    <a:pt x="11990" y="21600"/>
                    <a:pt x="10574" y="21473"/>
                    <a:pt x="9340" y="21227"/>
                  </a:cubicBezTo>
                  <a:cubicBezTo>
                    <a:pt x="8110" y="20975"/>
                    <a:pt x="7060" y="20619"/>
                    <a:pt x="6189" y="20171"/>
                  </a:cubicBezTo>
                  <a:cubicBezTo>
                    <a:pt x="5318" y="19697"/>
                    <a:pt x="4714" y="19205"/>
                    <a:pt x="4380" y="18685"/>
                  </a:cubicBezTo>
                  <a:cubicBezTo>
                    <a:pt x="4043" y="18168"/>
                    <a:pt x="3876" y="17413"/>
                    <a:pt x="3876" y="16426"/>
                  </a:cubicBezTo>
                  <a:lnTo>
                    <a:pt x="3876" y="8849"/>
                  </a:lnTo>
                  <a:lnTo>
                    <a:pt x="0" y="8849"/>
                  </a:lnTo>
                  <a:lnTo>
                    <a:pt x="0" y="5793"/>
                  </a:lnTo>
                  <a:cubicBezTo>
                    <a:pt x="1377" y="5516"/>
                    <a:pt x="2559" y="5123"/>
                    <a:pt x="3539" y="4608"/>
                  </a:cubicBezTo>
                  <a:cubicBezTo>
                    <a:pt x="4522" y="4094"/>
                    <a:pt x="5311" y="3475"/>
                    <a:pt x="5906" y="2754"/>
                  </a:cubicBezTo>
                  <a:cubicBezTo>
                    <a:pt x="6500" y="2033"/>
                    <a:pt x="6907" y="1114"/>
                    <a:pt x="7132" y="0"/>
                  </a:cubicBezTo>
                  <a:lnTo>
                    <a:pt x="12118" y="0"/>
                  </a:lnTo>
                  <a:lnTo>
                    <a:pt x="12118" y="5459"/>
                  </a:lnTo>
                  <a:lnTo>
                    <a:pt x="20439" y="5459"/>
                  </a:lnTo>
                  <a:lnTo>
                    <a:pt x="20439" y="8849"/>
                  </a:lnTo>
                  <a:lnTo>
                    <a:pt x="12118" y="8849"/>
                  </a:lnTo>
                  <a:lnTo>
                    <a:pt x="12118" y="14388"/>
                  </a:lnTo>
                  <a:cubicBezTo>
                    <a:pt x="12118" y="15640"/>
                    <a:pt x="12225" y="16443"/>
                    <a:pt x="12443" y="16802"/>
                  </a:cubicBezTo>
                  <a:cubicBezTo>
                    <a:pt x="12657" y="17156"/>
                    <a:pt x="13058" y="17441"/>
                    <a:pt x="13641" y="17653"/>
                  </a:cubicBezTo>
                  <a:cubicBezTo>
                    <a:pt x="14419" y="17939"/>
                    <a:pt x="15306" y="18083"/>
                    <a:pt x="16305" y="18083"/>
                  </a:cubicBezTo>
                  <a:cubicBezTo>
                    <a:pt x="18079" y="18083"/>
                    <a:pt x="19844" y="17727"/>
                    <a:pt x="21600" y="17014"/>
                  </a:cubicBezTo>
                  <a:cubicBezTo>
                    <a:pt x="21600" y="17014"/>
                    <a:pt x="21600" y="20421"/>
                    <a:pt x="21600" y="20421"/>
                  </a:cubicBezTo>
                  <a:close/>
                </a:path>
              </a:pathLst>
            </a:custGeom>
            <a:grpFill/>
            <a:ln w="12700">
              <a:miter lim="400000"/>
            </a:ln>
          </p:spPr>
          <p:txBody>
            <a:bodyPr lIns="0" tIns="0" rIns="0" bIns="0" anchor="ctr"/>
            <a:lstStyle/>
            <a:p>
              <a:pPr lvl="0"/>
              <a:endParaRPr sz="1733"/>
            </a:p>
          </p:txBody>
        </p:sp>
        <p:sp>
          <p:nvSpPr>
            <p:cNvPr id="88" name="Shape 4203"/>
            <p:cNvSpPr/>
            <p:nvPr/>
          </p:nvSpPr>
          <p:spPr>
            <a:xfrm>
              <a:off x="3683800"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3698" y="15458"/>
                  </a:moveTo>
                  <a:cubicBezTo>
                    <a:pt x="13257" y="15669"/>
                    <a:pt x="12857" y="15818"/>
                    <a:pt x="12499" y="15902"/>
                  </a:cubicBezTo>
                  <a:cubicBezTo>
                    <a:pt x="12140" y="15986"/>
                    <a:pt x="11754" y="16029"/>
                    <a:pt x="11337" y="16029"/>
                  </a:cubicBezTo>
                  <a:cubicBezTo>
                    <a:pt x="10866" y="16029"/>
                    <a:pt x="10448" y="15970"/>
                    <a:pt x="10084" y="15848"/>
                  </a:cubicBezTo>
                  <a:cubicBezTo>
                    <a:pt x="9722" y="15726"/>
                    <a:pt x="9412" y="15555"/>
                    <a:pt x="9156" y="15333"/>
                  </a:cubicBezTo>
                  <a:cubicBezTo>
                    <a:pt x="8899" y="15108"/>
                    <a:pt x="8721" y="14870"/>
                    <a:pt x="8622" y="14618"/>
                  </a:cubicBezTo>
                  <a:cubicBezTo>
                    <a:pt x="8523" y="14366"/>
                    <a:pt x="8475" y="14003"/>
                    <a:pt x="8475" y="13523"/>
                  </a:cubicBezTo>
                  <a:lnTo>
                    <a:pt x="8475" y="9854"/>
                  </a:lnTo>
                  <a:lnTo>
                    <a:pt x="7333" y="9854"/>
                  </a:lnTo>
                  <a:lnTo>
                    <a:pt x="7333" y="8375"/>
                  </a:lnTo>
                  <a:cubicBezTo>
                    <a:pt x="7738" y="8242"/>
                    <a:pt x="8086" y="8050"/>
                    <a:pt x="8376" y="7801"/>
                  </a:cubicBezTo>
                  <a:cubicBezTo>
                    <a:pt x="8664" y="7551"/>
                    <a:pt x="8897" y="7253"/>
                    <a:pt x="9072" y="6904"/>
                  </a:cubicBezTo>
                  <a:cubicBezTo>
                    <a:pt x="9247" y="6554"/>
                    <a:pt x="9367" y="6110"/>
                    <a:pt x="9434" y="5571"/>
                  </a:cubicBezTo>
                  <a:lnTo>
                    <a:pt x="10904" y="5571"/>
                  </a:lnTo>
                  <a:lnTo>
                    <a:pt x="10904" y="8212"/>
                  </a:lnTo>
                  <a:lnTo>
                    <a:pt x="13356" y="8212"/>
                  </a:lnTo>
                  <a:lnTo>
                    <a:pt x="13356" y="9854"/>
                  </a:lnTo>
                  <a:lnTo>
                    <a:pt x="10904" y="9854"/>
                  </a:lnTo>
                  <a:lnTo>
                    <a:pt x="10904" y="12537"/>
                  </a:lnTo>
                  <a:cubicBezTo>
                    <a:pt x="10904" y="13144"/>
                    <a:pt x="10935" y="13534"/>
                    <a:pt x="10998" y="13705"/>
                  </a:cubicBezTo>
                  <a:cubicBezTo>
                    <a:pt x="11062" y="13878"/>
                    <a:pt x="11180" y="14016"/>
                    <a:pt x="11352" y="14119"/>
                  </a:cubicBezTo>
                  <a:cubicBezTo>
                    <a:pt x="11581" y="14257"/>
                    <a:pt x="11844" y="14325"/>
                    <a:pt x="12138" y="14325"/>
                  </a:cubicBezTo>
                  <a:cubicBezTo>
                    <a:pt x="12661" y="14325"/>
                    <a:pt x="13181" y="14154"/>
                    <a:pt x="13698" y="13810"/>
                  </a:cubicBezTo>
                  <a:cubicBezTo>
                    <a:pt x="13698" y="13810"/>
                    <a:pt x="13698" y="15458"/>
                    <a:pt x="13698" y="15458"/>
                  </a:cubicBezTo>
                  <a:close/>
                  <a:moveTo>
                    <a:pt x="10799" y="0"/>
                  </a:moveTo>
                  <a:cubicBezTo>
                    <a:pt x="4835" y="0"/>
                    <a:pt x="0" y="4834"/>
                    <a:pt x="0" y="10800"/>
                  </a:cubicBezTo>
                  <a:cubicBezTo>
                    <a:pt x="0" y="16764"/>
                    <a:pt x="4835" y="21600"/>
                    <a:pt x="10799" y="21600"/>
                  </a:cubicBezTo>
                  <a:cubicBezTo>
                    <a:pt x="16764" y="21600"/>
                    <a:pt x="21600" y="16764"/>
                    <a:pt x="21600" y="10800"/>
                  </a:cubicBezTo>
                  <a:cubicBezTo>
                    <a:pt x="21600" y="4834"/>
                    <a:pt x="16764" y="0"/>
                    <a:pt x="10799" y="0"/>
                  </a:cubicBezTo>
                  <a:close/>
                </a:path>
              </a:pathLst>
            </a:custGeom>
            <a:grpFill/>
            <a:ln w="12700">
              <a:miter lim="400000"/>
            </a:ln>
          </p:spPr>
          <p:txBody>
            <a:bodyPr lIns="0" tIns="0" rIns="0" bIns="0" anchor="ctr"/>
            <a:lstStyle/>
            <a:p>
              <a:pPr lvl="0"/>
              <a:endParaRPr sz="1733"/>
            </a:p>
          </p:txBody>
        </p:sp>
        <p:sp>
          <p:nvSpPr>
            <p:cNvPr id="89" name="Shape 4204"/>
            <p:cNvSpPr/>
            <p:nvPr/>
          </p:nvSpPr>
          <p:spPr>
            <a:xfrm>
              <a:off x="6285022" y="2719792"/>
              <a:ext cx="217634" cy="217620"/>
            </a:xfrm>
            <a:custGeom>
              <a:avLst/>
              <a:gdLst/>
              <a:ahLst/>
              <a:cxnLst>
                <a:cxn ang="0">
                  <a:pos x="wd2" y="hd2"/>
                </a:cxn>
                <a:cxn ang="5400000">
                  <a:pos x="wd2" y="hd2"/>
                </a:cxn>
                <a:cxn ang="10800000">
                  <a:pos x="wd2" y="hd2"/>
                </a:cxn>
                <a:cxn ang="16200000">
                  <a:pos x="wd2" y="hd2"/>
                </a:cxn>
              </a:cxnLst>
              <a:rect l="0" t="0" r="r" b="b"/>
              <a:pathLst>
                <a:path w="21600" h="21600" extrusionOk="0">
                  <a:moveTo>
                    <a:pt x="16485" y="12469"/>
                  </a:moveTo>
                  <a:cubicBezTo>
                    <a:pt x="16485" y="13867"/>
                    <a:pt x="15343" y="15005"/>
                    <a:pt x="13941" y="15005"/>
                  </a:cubicBezTo>
                  <a:cubicBezTo>
                    <a:pt x="12539" y="15005"/>
                    <a:pt x="11397" y="13867"/>
                    <a:pt x="11397" y="12469"/>
                  </a:cubicBezTo>
                  <a:lnTo>
                    <a:pt x="11397" y="10946"/>
                  </a:lnTo>
                  <a:lnTo>
                    <a:pt x="12173" y="11320"/>
                  </a:lnTo>
                  <a:lnTo>
                    <a:pt x="13343" y="10946"/>
                  </a:lnTo>
                  <a:lnTo>
                    <a:pt x="13343" y="12469"/>
                  </a:lnTo>
                  <a:cubicBezTo>
                    <a:pt x="13343" y="12797"/>
                    <a:pt x="13612" y="13065"/>
                    <a:pt x="13941" y="13065"/>
                  </a:cubicBezTo>
                  <a:cubicBezTo>
                    <a:pt x="14270" y="13065"/>
                    <a:pt x="14538" y="12797"/>
                    <a:pt x="14538" y="12469"/>
                  </a:cubicBezTo>
                  <a:lnTo>
                    <a:pt x="14538" y="10976"/>
                  </a:lnTo>
                  <a:lnTo>
                    <a:pt x="16485" y="10976"/>
                  </a:lnTo>
                  <a:cubicBezTo>
                    <a:pt x="16485" y="10976"/>
                    <a:pt x="16485" y="12469"/>
                    <a:pt x="16485" y="12469"/>
                  </a:cubicBezTo>
                  <a:close/>
                  <a:moveTo>
                    <a:pt x="10799" y="8307"/>
                  </a:moveTo>
                  <a:cubicBezTo>
                    <a:pt x="10470" y="8307"/>
                    <a:pt x="10202" y="8576"/>
                    <a:pt x="10202" y="8903"/>
                  </a:cubicBezTo>
                  <a:lnTo>
                    <a:pt x="10202" y="12469"/>
                  </a:lnTo>
                  <a:cubicBezTo>
                    <a:pt x="10202" y="13867"/>
                    <a:pt x="9061" y="15005"/>
                    <a:pt x="7659" y="15005"/>
                  </a:cubicBezTo>
                  <a:cubicBezTo>
                    <a:pt x="6257" y="15005"/>
                    <a:pt x="5115" y="13867"/>
                    <a:pt x="5115" y="12469"/>
                  </a:cubicBezTo>
                  <a:lnTo>
                    <a:pt x="5115" y="10976"/>
                  </a:lnTo>
                  <a:lnTo>
                    <a:pt x="7062" y="10976"/>
                  </a:lnTo>
                  <a:lnTo>
                    <a:pt x="7062" y="12469"/>
                  </a:lnTo>
                  <a:cubicBezTo>
                    <a:pt x="7062" y="12797"/>
                    <a:pt x="7330" y="13065"/>
                    <a:pt x="7659" y="13065"/>
                  </a:cubicBezTo>
                  <a:cubicBezTo>
                    <a:pt x="7988" y="13065"/>
                    <a:pt x="8257" y="12797"/>
                    <a:pt x="8257" y="12469"/>
                  </a:cubicBezTo>
                  <a:lnTo>
                    <a:pt x="8257" y="8903"/>
                  </a:lnTo>
                  <a:cubicBezTo>
                    <a:pt x="8257" y="7505"/>
                    <a:pt x="9397" y="6365"/>
                    <a:pt x="10799" y="6365"/>
                  </a:cubicBezTo>
                  <a:cubicBezTo>
                    <a:pt x="12203" y="6365"/>
                    <a:pt x="13343" y="7505"/>
                    <a:pt x="13343" y="8903"/>
                  </a:cubicBezTo>
                  <a:lnTo>
                    <a:pt x="13343" y="9583"/>
                  </a:lnTo>
                  <a:lnTo>
                    <a:pt x="12173" y="9957"/>
                  </a:lnTo>
                  <a:lnTo>
                    <a:pt x="11397" y="9583"/>
                  </a:lnTo>
                  <a:lnTo>
                    <a:pt x="11397" y="8903"/>
                  </a:lnTo>
                  <a:cubicBezTo>
                    <a:pt x="11397" y="8576"/>
                    <a:pt x="11130" y="8307"/>
                    <a:pt x="10799" y="8307"/>
                  </a:cubicBezTo>
                  <a:close/>
                  <a:moveTo>
                    <a:pt x="10799" y="0"/>
                  </a:moveTo>
                  <a:cubicBezTo>
                    <a:pt x="4835" y="0"/>
                    <a:pt x="0" y="4834"/>
                    <a:pt x="0" y="10800"/>
                  </a:cubicBezTo>
                  <a:cubicBezTo>
                    <a:pt x="0" y="16764"/>
                    <a:pt x="4835" y="21600"/>
                    <a:pt x="10799" y="21600"/>
                  </a:cubicBezTo>
                  <a:cubicBezTo>
                    <a:pt x="16765" y="21600"/>
                    <a:pt x="21600" y="16764"/>
                    <a:pt x="21600" y="10800"/>
                  </a:cubicBezTo>
                  <a:cubicBezTo>
                    <a:pt x="21600" y="4834"/>
                    <a:pt x="16765" y="0"/>
                    <a:pt x="10799" y="0"/>
                  </a:cubicBezTo>
                  <a:close/>
                </a:path>
              </a:pathLst>
            </a:custGeom>
            <a:grpFill/>
            <a:ln w="12700">
              <a:miter lim="400000"/>
            </a:ln>
          </p:spPr>
          <p:txBody>
            <a:bodyPr lIns="0" tIns="0" rIns="0" bIns="0" anchor="ctr"/>
            <a:lstStyle/>
            <a:p>
              <a:pPr lvl="0"/>
              <a:endParaRPr sz="1733"/>
            </a:p>
          </p:txBody>
        </p:sp>
      </p:grpSp>
    </p:spTree>
    <p:extLst>
      <p:ext uri="{BB962C8B-B14F-4D97-AF65-F5344CB8AC3E}">
        <p14:creationId xmlns:p14="http://schemas.microsoft.com/office/powerpoint/2010/main" val="1928828052"/>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19214" y="549431"/>
            <a:ext cx="10752944" cy="5727789"/>
            <a:chOff x="539551" y="411510"/>
            <a:chExt cx="8066809" cy="4296961"/>
          </a:xfrm>
          <a:solidFill>
            <a:schemeClr val="tx2"/>
          </a:solidFill>
        </p:grpSpPr>
        <p:grpSp>
          <p:nvGrpSpPr>
            <p:cNvPr id="3" name="组合 2"/>
            <p:cNvGrpSpPr/>
            <p:nvPr/>
          </p:nvGrpSpPr>
          <p:grpSpPr>
            <a:xfrm>
              <a:off x="539551" y="411510"/>
              <a:ext cx="8066809" cy="2863132"/>
              <a:chOff x="772320" y="1220787"/>
              <a:chExt cx="7049801" cy="2502168"/>
            </a:xfrm>
            <a:grpFill/>
          </p:grpSpPr>
          <p:sp>
            <p:nvSpPr>
              <p:cNvPr id="52" name="Freeform 1"/>
              <p:cNvSpPr>
                <a:spLocks noChangeArrowheads="1"/>
              </p:cNvSpPr>
              <p:nvPr/>
            </p:nvSpPr>
            <p:spPr bwMode="auto">
              <a:xfrm>
                <a:off x="7598283" y="2807313"/>
                <a:ext cx="223838" cy="69850"/>
              </a:xfrm>
              <a:custGeom>
                <a:avLst/>
                <a:gdLst>
                  <a:gd name="T0" fmla="*/ 79390273 w 623"/>
                  <a:gd name="T1" fmla="*/ 5558896 h 192"/>
                  <a:gd name="T2" fmla="*/ 79390273 w 623"/>
                  <a:gd name="T3" fmla="*/ 5558896 h 192"/>
                  <a:gd name="T4" fmla="*/ 70224771 w 623"/>
                  <a:gd name="T5" fmla="*/ 11117428 h 192"/>
                  <a:gd name="T6" fmla="*/ 51119497 w 623"/>
                  <a:gd name="T7" fmla="*/ 0 h 192"/>
                  <a:gd name="T8" fmla="*/ 40146764 w 623"/>
                  <a:gd name="T9" fmla="*/ 6485136 h 192"/>
                  <a:gd name="T10" fmla="*/ 29174391 w 623"/>
                  <a:gd name="T11" fmla="*/ 0 h 192"/>
                  <a:gd name="T12" fmla="*/ 10069117 w 623"/>
                  <a:gd name="T13" fmla="*/ 11117428 h 192"/>
                  <a:gd name="T14" fmla="*/ 1807231 w 623"/>
                  <a:gd name="T15" fmla="*/ 5558896 h 192"/>
                  <a:gd name="T16" fmla="*/ 21816121 w 623"/>
                  <a:gd name="T17" fmla="*/ 25279152 h 192"/>
                  <a:gd name="T18" fmla="*/ 40146764 w 623"/>
                  <a:gd name="T19" fmla="*/ 15882144 h 192"/>
                  <a:gd name="T20" fmla="*/ 59252038 w 623"/>
                  <a:gd name="T21" fmla="*/ 25279152 h 192"/>
                  <a:gd name="T22" fmla="*/ 79390273 w 623"/>
                  <a:gd name="T23" fmla="*/ 5558896 h 1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23" h="192">
                    <a:moveTo>
                      <a:pt x="615" y="42"/>
                    </a:moveTo>
                    <a:lnTo>
                      <a:pt x="615" y="42"/>
                    </a:lnTo>
                    <a:cubicBezTo>
                      <a:pt x="601" y="42"/>
                      <a:pt x="587" y="84"/>
                      <a:pt x="544" y="84"/>
                    </a:cubicBezTo>
                    <a:cubicBezTo>
                      <a:pt x="495" y="84"/>
                      <a:pt x="473" y="0"/>
                      <a:pt x="396" y="0"/>
                    </a:cubicBezTo>
                    <a:cubicBezTo>
                      <a:pt x="339" y="0"/>
                      <a:pt x="318" y="49"/>
                      <a:pt x="311" y="49"/>
                    </a:cubicBezTo>
                    <a:cubicBezTo>
                      <a:pt x="311" y="49"/>
                      <a:pt x="290" y="0"/>
                      <a:pt x="226" y="0"/>
                    </a:cubicBezTo>
                    <a:cubicBezTo>
                      <a:pt x="148" y="0"/>
                      <a:pt x="127" y="84"/>
                      <a:pt x="78" y="84"/>
                    </a:cubicBezTo>
                    <a:cubicBezTo>
                      <a:pt x="42" y="84"/>
                      <a:pt x="21" y="42"/>
                      <a:pt x="14" y="42"/>
                    </a:cubicBezTo>
                    <a:cubicBezTo>
                      <a:pt x="0" y="49"/>
                      <a:pt x="35" y="191"/>
                      <a:pt x="169" y="191"/>
                    </a:cubicBezTo>
                    <a:cubicBezTo>
                      <a:pt x="254" y="191"/>
                      <a:pt x="304" y="120"/>
                      <a:pt x="311" y="120"/>
                    </a:cubicBezTo>
                    <a:cubicBezTo>
                      <a:pt x="318" y="120"/>
                      <a:pt x="375" y="191"/>
                      <a:pt x="459" y="191"/>
                    </a:cubicBezTo>
                    <a:cubicBezTo>
                      <a:pt x="594" y="191"/>
                      <a:pt x="622" y="49"/>
                      <a:pt x="615" y="42"/>
                    </a:cubicBezTo>
                  </a:path>
                </a:pathLst>
              </a:custGeom>
              <a:grpFill/>
              <a:ln>
                <a:noFill/>
              </a:ln>
              <a:extLst/>
            </p:spPr>
            <p:txBody>
              <a:bodyPr wrap="none" lIns="45708" tIns="22854" rIns="45708" bIns="22854" anchor="ctr"/>
              <a:lstStyle/>
              <a:p>
                <a:endParaRPr lang="en-US" sz="3199">
                  <a:latin typeface="Roboto Light"/>
                </a:endParaRPr>
              </a:p>
            </p:txBody>
          </p:sp>
          <p:sp>
            <p:nvSpPr>
              <p:cNvPr id="53" name="Freeform 2"/>
              <p:cNvSpPr>
                <a:spLocks noChangeArrowheads="1"/>
              </p:cNvSpPr>
              <p:nvPr/>
            </p:nvSpPr>
            <p:spPr bwMode="auto">
              <a:xfrm>
                <a:off x="7220459" y="2777150"/>
                <a:ext cx="219075" cy="130175"/>
              </a:xfrm>
              <a:custGeom>
                <a:avLst/>
                <a:gdLst>
                  <a:gd name="T0" fmla="*/ 74925449 w 609"/>
                  <a:gd name="T1" fmla="*/ 26655946 h 361"/>
                  <a:gd name="T2" fmla="*/ 74925449 w 609"/>
                  <a:gd name="T3" fmla="*/ 26655946 h 361"/>
                  <a:gd name="T4" fmla="*/ 25622062 w 609"/>
                  <a:gd name="T5" fmla="*/ 26655946 h 361"/>
                  <a:gd name="T6" fmla="*/ 25622062 w 609"/>
                  <a:gd name="T7" fmla="*/ 26655946 h 361"/>
                  <a:gd name="T8" fmla="*/ 21869369 w 609"/>
                  <a:gd name="T9" fmla="*/ 22885198 h 361"/>
                  <a:gd name="T10" fmla="*/ 25622062 w 609"/>
                  <a:gd name="T11" fmla="*/ 19244264 h 361"/>
                  <a:gd name="T12" fmla="*/ 25622062 w 609"/>
                  <a:gd name="T13" fmla="*/ 19244264 h 361"/>
                  <a:gd name="T14" fmla="*/ 74925449 w 609"/>
                  <a:gd name="T15" fmla="*/ 19244264 h 361"/>
                  <a:gd name="T16" fmla="*/ 78678142 w 609"/>
                  <a:gd name="T17" fmla="*/ 22885198 h 361"/>
                  <a:gd name="T18" fmla="*/ 74925449 w 609"/>
                  <a:gd name="T19" fmla="*/ 26655946 h 361"/>
                  <a:gd name="T20" fmla="*/ 74925449 w 609"/>
                  <a:gd name="T21" fmla="*/ 7281506 h 361"/>
                  <a:gd name="T22" fmla="*/ 74925449 w 609"/>
                  <a:gd name="T23" fmla="*/ 7281506 h 361"/>
                  <a:gd name="T24" fmla="*/ 25622062 w 609"/>
                  <a:gd name="T25" fmla="*/ 7281506 h 361"/>
                  <a:gd name="T26" fmla="*/ 25622062 w 609"/>
                  <a:gd name="T27" fmla="*/ 7281506 h 361"/>
                  <a:gd name="T28" fmla="*/ 21869369 w 609"/>
                  <a:gd name="T29" fmla="*/ 3640933 h 361"/>
                  <a:gd name="T30" fmla="*/ 25622062 w 609"/>
                  <a:gd name="T31" fmla="*/ 0 h 361"/>
                  <a:gd name="T32" fmla="*/ 25622062 w 609"/>
                  <a:gd name="T33" fmla="*/ 0 h 361"/>
                  <a:gd name="T34" fmla="*/ 74925449 w 609"/>
                  <a:gd name="T35" fmla="*/ 0 h 361"/>
                  <a:gd name="T36" fmla="*/ 78678142 w 609"/>
                  <a:gd name="T37" fmla="*/ 3640933 h 361"/>
                  <a:gd name="T38" fmla="*/ 74925449 w 609"/>
                  <a:gd name="T39" fmla="*/ 7281506 h 361"/>
                  <a:gd name="T40" fmla="*/ 10999436 w 609"/>
                  <a:gd name="T41" fmla="*/ 46810353 h 361"/>
                  <a:gd name="T42" fmla="*/ 10999436 w 609"/>
                  <a:gd name="T43" fmla="*/ 46810353 h 361"/>
                  <a:gd name="T44" fmla="*/ 10999436 w 609"/>
                  <a:gd name="T45" fmla="*/ 46810353 h 361"/>
                  <a:gd name="T46" fmla="*/ 3623191 w 609"/>
                  <a:gd name="T47" fmla="*/ 46810353 h 361"/>
                  <a:gd name="T48" fmla="*/ 0 w 609"/>
                  <a:gd name="T49" fmla="*/ 43169780 h 361"/>
                  <a:gd name="T50" fmla="*/ 3623191 w 609"/>
                  <a:gd name="T51" fmla="*/ 39528847 h 361"/>
                  <a:gd name="T52" fmla="*/ 10999436 w 609"/>
                  <a:gd name="T53" fmla="*/ 39528847 h 361"/>
                  <a:gd name="T54" fmla="*/ 10999436 w 609"/>
                  <a:gd name="T55" fmla="*/ 39528847 h 361"/>
                  <a:gd name="T56" fmla="*/ 14622627 w 609"/>
                  <a:gd name="T57" fmla="*/ 43169780 h 361"/>
                  <a:gd name="T58" fmla="*/ 10999436 w 609"/>
                  <a:gd name="T59" fmla="*/ 46810353 h 361"/>
                  <a:gd name="T60" fmla="*/ 10999436 w 609"/>
                  <a:gd name="T61" fmla="*/ 26655946 h 361"/>
                  <a:gd name="T62" fmla="*/ 10999436 w 609"/>
                  <a:gd name="T63" fmla="*/ 26655946 h 361"/>
                  <a:gd name="T64" fmla="*/ 10999436 w 609"/>
                  <a:gd name="T65" fmla="*/ 26655946 h 361"/>
                  <a:gd name="T66" fmla="*/ 3623191 w 609"/>
                  <a:gd name="T67" fmla="*/ 26655946 h 361"/>
                  <a:gd name="T68" fmla="*/ 0 w 609"/>
                  <a:gd name="T69" fmla="*/ 22885198 h 361"/>
                  <a:gd name="T70" fmla="*/ 3623191 w 609"/>
                  <a:gd name="T71" fmla="*/ 19244264 h 361"/>
                  <a:gd name="T72" fmla="*/ 10999436 w 609"/>
                  <a:gd name="T73" fmla="*/ 19244264 h 361"/>
                  <a:gd name="T74" fmla="*/ 10999436 w 609"/>
                  <a:gd name="T75" fmla="*/ 19244264 h 361"/>
                  <a:gd name="T76" fmla="*/ 14622627 w 609"/>
                  <a:gd name="T77" fmla="*/ 22885198 h 361"/>
                  <a:gd name="T78" fmla="*/ 10999436 w 609"/>
                  <a:gd name="T79" fmla="*/ 26655946 h 361"/>
                  <a:gd name="T80" fmla="*/ 10999436 w 609"/>
                  <a:gd name="T81" fmla="*/ 7281506 h 361"/>
                  <a:gd name="T82" fmla="*/ 10999436 w 609"/>
                  <a:gd name="T83" fmla="*/ 7281506 h 361"/>
                  <a:gd name="T84" fmla="*/ 10999436 w 609"/>
                  <a:gd name="T85" fmla="*/ 7281506 h 361"/>
                  <a:gd name="T86" fmla="*/ 3623191 w 609"/>
                  <a:gd name="T87" fmla="*/ 7281506 h 361"/>
                  <a:gd name="T88" fmla="*/ 0 w 609"/>
                  <a:gd name="T89" fmla="*/ 3640933 h 361"/>
                  <a:gd name="T90" fmla="*/ 3623191 w 609"/>
                  <a:gd name="T91" fmla="*/ 0 h 361"/>
                  <a:gd name="T92" fmla="*/ 10999436 w 609"/>
                  <a:gd name="T93" fmla="*/ 0 h 361"/>
                  <a:gd name="T94" fmla="*/ 10999436 w 609"/>
                  <a:gd name="T95" fmla="*/ 0 h 361"/>
                  <a:gd name="T96" fmla="*/ 14622627 w 609"/>
                  <a:gd name="T97" fmla="*/ 3640933 h 361"/>
                  <a:gd name="T98" fmla="*/ 10999436 w 609"/>
                  <a:gd name="T99" fmla="*/ 7281506 h 361"/>
                  <a:gd name="T100" fmla="*/ 25622062 w 609"/>
                  <a:gd name="T101" fmla="*/ 46810353 h 361"/>
                  <a:gd name="T102" fmla="*/ 25622062 w 609"/>
                  <a:gd name="T103" fmla="*/ 46810353 h 361"/>
                  <a:gd name="T104" fmla="*/ 21869369 w 609"/>
                  <a:gd name="T105" fmla="*/ 43169780 h 361"/>
                  <a:gd name="T106" fmla="*/ 25622062 w 609"/>
                  <a:gd name="T107" fmla="*/ 39528847 h 361"/>
                  <a:gd name="T108" fmla="*/ 25622062 w 609"/>
                  <a:gd name="T109" fmla="*/ 39528847 h 361"/>
                  <a:gd name="T110" fmla="*/ 74925449 w 609"/>
                  <a:gd name="T111" fmla="*/ 39528847 h 361"/>
                  <a:gd name="T112" fmla="*/ 78678142 w 609"/>
                  <a:gd name="T113" fmla="*/ 43169780 h 361"/>
                  <a:gd name="T114" fmla="*/ 74925449 w 609"/>
                  <a:gd name="T115" fmla="*/ 46810353 h 361"/>
                  <a:gd name="T116" fmla="*/ 25622062 w 609"/>
                  <a:gd name="T117" fmla="*/ 46810353 h 3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609" h="361">
                    <a:moveTo>
                      <a:pt x="579" y="205"/>
                    </a:moveTo>
                    <a:lnTo>
                      <a:pt x="579" y="205"/>
                    </a:lnTo>
                    <a:cubicBezTo>
                      <a:pt x="198" y="205"/>
                      <a:pt x="198" y="205"/>
                      <a:pt x="198" y="205"/>
                    </a:cubicBezTo>
                    <a:cubicBezTo>
                      <a:pt x="184" y="205"/>
                      <a:pt x="169" y="198"/>
                      <a:pt x="169" y="176"/>
                    </a:cubicBezTo>
                    <a:cubicBezTo>
                      <a:pt x="169" y="162"/>
                      <a:pt x="184" y="148"/>
                      <a:pt x="198" y="148"/>
                    </a:cubicBezTo>
                    <a:cubicBezTo>
                      <a:pt x="579" y="148"/>
                      <a:pt x="579" y="148"/>
                      <a:pt x="579" y="148"/>
                    </a:cubicBezTo>
                    <a:cubicBezTo>
                      <a:pt x="594" y="148"/>
                      <a:pt x="608" y="162"/>
                      <a:pt x="608" y="176"/>
                    </a:cubicBezTo>
                    <a:cubicBezTo>
                      <a:pt x="608" y="198"/>
                      <a:pt x="594" y="205"/>
                      <a:pt x="579" y="205"/>
                    </a:cubicBezTo>
                    <a:close/>
                    <a:moveTo>
                      <a:pt x="579" y="56"/>
                    </a:moveTo>
                    <a:lnTo>
                      <a:pt x="579" y="56"/>
                    </a:lnTo>
                    <a:cubicBezTo>
                      <a:pt x="198" y="56"/>
                      <a:pt x="198" y="56"/>
                      <a:pt x="198" y="56"/>
                    </a:cubicBezTo>
                    <a:cubicBezTo>
                      <a:pt x="184" y="56"/>
                      <a:pt x="169" y="42"/>
                      <a:pt x="169" y="28"/>
                    </a:cubicBezTo>
                    <a:cubicBezTo>
                      <a:pt x="169" y="14"/>
                      <a:pt x="184" y="0"/>
                      <a:pt x="198" y="0"/>
                    </a:cubicBezTo>
                    <a:cubicBezTo>
                      <a:pt x="579" y="0"/>
                      <a:pt x="579" y="0"/>
                      <a:pt x="579" y="0"/>
                    </a:cubicBezTo>
                    <a:cubicBezTo>
                      <a:pt x="594" y="0"/>
                      <a:pt x="608" y="14"/>
                      <a:pt x="608" y="28"/>
                    </a:cubicBezTo>
                    <a:cubicBezTo>
                      <a:pt x="608" y="42"/>
                      <a:pt x="594" y="56"/>
                      <a:pt x="579" y="56"/>
                    </a:cubicBezTo>
                    <a:close/>
                    <a:moveTo>
                      <a:pt x="85" y="360"/>
                    </a:moveTo>
                    <a:lnTo>
                      <a:pt x="85" y="360"/>
                    </a:lnTo>
                    <a:cubicBezTo>
                      <a:pt x="28" y="360"/>
                      <a:pt x="28" y="360"/>
                      <a:pt x="28" y="360"/>
                    </a:cubicBezTo>
                    <a:cubicBezTo>
                      <a:pt x="14" y="360"/>
                      <a:pt x="0" y="346"/>
                      <a:pt x="0" y="332"/>
                    </a:cubicBezTo>
                    <a:cubicBezTo>
                      <a:pt x="0" y="311"/>
                      <a:pt x="14" y="304"/>
                      <a:pt x="28" y="304"/>
                    </a:cubicBezTo>
                    <a:cubicBezTo>
                      <a:pt x="85" y="304"/>
                      <a:pt x="85" y="304"/>
                      <a:pt x="85" y="304"/>
                    </a:cubicBezTo>
                    <a:cubicBezTo>
                      <a:pt x="106" y="304"/>
                      <a:pt x="113" y="311"/>
                      <a:pt x="113" y="332"/>
                    </a:cubicBezTo>
                    <a:cubicBezTo>
                      <a:pt x="113" y="346"/>
                      <a:pt x="106" y="360"/>
                      <a:pt x="85" y="360"/>
                    </a:cubicBezTo>
                    <a:close/>
                    <a:moveTo>
                      <a:pt x="85" y="205"/>
                    </a:moveTo>
                    <a:lnTo>
                      <a:pt x="85" y="205"/>
                    </a:lnTo>
                    <a:cubicBezTo>
                      <a:pt x="28" y="205"/>
                      <a:pt x="28" y="205"/>
                      <a:pt x="28" y="205"/>
                    </a:cubicBezTo>
                    <a:cubicBezTo>
                      <a:pt x="14" y="205"/>
                      <a:pt x="0" y="198"/>
                      <a:pt x="0" y="176"/>
                    </a:cubicBezTo>
                    <a:cubicBezTo>
                      <a:pt x="0" y="162"/>
                      <a:pt x="14" y="148"/>
                      <a:pt x="28" y="148"/>
                    </a:cubicBezTo>
                    <a:cubicBezTo>
                      <a:pt x="85" y="148"/>
                      <a:pt x="85" y="148"/>
                      <a:pt x="85" y="148"/>
                    </a:cubicBezTo>
                    <a:cubicBezTo>
                      <a:pt x="106" y="148"/>
                      <a:pt x="113" y="162"/>
                      <a:pt x="113" y="176"/>
                    </a:cubicBezTo>
                    <a:cubicBezTo>
                      <a:pt x="113" y="198"/>
                      <a:pt x="106" y="205"/>
                      <a:pt x="85" y="205"/>
                    </a:cubicBezTo>
                    <a:close/>
                    <a:moveTo>
                      <a:pt x="85" y="56"/>
                    </a:moveTo>
                    <a:lnTo>
                      <a:pt x="85" y="56"/>
                    </a:lnTo>
                    <a:cubicBezTo>
                      <a:pt x="28" y="56"/>
                      <a:pt x="28" y="56"/>
                      <a:pt x="28" y="56"/>
                    </a:cubicBezTo>
                    <a:cubicBezTo>
                      <a:pt x="14" y="56"/>
                      <a:pt x="0" y="42"/>
                      <a:pt x="0" y="28"/>
                    </a:cubicBezTo>
                    <a:cubicBezTo>
                      <a:pt x="0" y="14"/>
                      <a:pt x="14" y="0"/>
                      <a:pt x="28" y="0"/>
                    </a:cubicBezTo>
                    <a:cubicBezTo>
                      <a:pt x="85" y="0"/>
                      <a:pt x="85" y="0"/>
                      <a:pt x="85" y="0"/>
                    </a:cubicBezTo>
                    <a:cubicBezTo>
                      <a:pt x="106" y="0"/>
                      <a:pt x="113" y="14"/>
                      <a:pt x="113" y="28"/>
                    </a:cubicBezTo>
                    <a:cubicBezTo>
                      <a:pt x="113" y="42"/>
                      <a:pt x="106" y="56"/>
                      <a:pt x="85" y="56"/>
                    </a:cubicBezTo>
                    <a:close/>
                    <a:moveTo>
                      <a:pt x="198" y="360"/>
                    </a:moveTo>
                    <a:lnTo>
                      <a:pt x="198" y="360"/>
                    </a:lnTo>
                    <a:cubicBezTo>
                      <a:pt x="184" y="360"/>
                      <a:pt x="169" y="346"/>
                      <a:pt x="169" y="332"/>
                    </a:cubicBezTo>
                    <a:cubicBezTo>
                      <a:pt x="169" y="311"/>
                      <a:pt x="184" y="304"/>
                      <a:pt x="198" y="304"/>
                    </a:cubicBezTo>
                    <a:cubicBezTo>
                      <a:pt x="579" y="304"/>
                      <a:pt x="579" y="304"/>
                      <a:pt x="579" y="304"/>
                    </a:cubicBezTo>
                    <a:cubicBezTo>
                      <a:pt x="594" y="304"/>
                      <a:pt x="608" y="311"/>
                      <a:pt x="608" y="332"/>
                    </a:cubicBezTo>
                    <a:cubicBezTo>
                      <a:pt x="608" y="346"/>
                      <a:pt x="594" y="360"/>
                      <a:pt x="579" y="360"/>
                    </a:cubicBezTo>
                    <a:cubicBezTo>
                      <a:pt x="198" y="360"/>
                      <a:pt x="198" y="360"/>
                      <a:pt x="198"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54" name="Freeform 3"/>
              <p:cNvSpPr>
                <a:spLocks noChangeArrowheads="1"/>
              </p:cNvSpPr>
              <p:nvPr/>
            </p:nvSpPr>
            <p:spPr bwMode="auto">
              <a:xfrm>
                <a:off x="7276126" y="3545624"/>
                <a:ext cx="217488" cy="130175"/>
              </a:xfrm>
              <a:custGeom>
                <a:avLst/>
                <a:gdLst>
                  <a:gd name="T0" fmla="*/ 74657633 w 602"/>
                  <a:gd name="T1" fmla="*/ 26655946 h 361"/>
                  <a:gd name="T2" fmla="*/ 74657633 w 602"/>
                  <a:gd name="T3" fmla="*/ 26655946 h 361"/>
                  <a:gd name="T4" fmla="*/ 3654665 w 602"/>
                  <a:gd name="T5" fmla="*/ 26655946 h 361"/>
                  <a:gd name="T6" fmla="*/ 0 w 602"/>
                  <a:gd name="T7" fmla="*/ 22885198 h 361"/>
                  <a:gd name="T8" fmla="*/ 3654665 w 602"/>
                  <a:gd name="T9" fmla="*/ 19244264 h 361"/>
                  <a:gd name="T10" fmla="*/ 74657633 w 602"/>
                  <a:gd name="T11" fmla="*/ 19244264 h 361"/>
                  <a:gd name="T12" fmla="*/ 78442719 w 602"/>
                  <a:gd name="T13" fmla="*/ 22885198 h 361"/>
                  <a:gd name="T14" fmla="*/ 74657633 w 602"/>
                  <a:gd name="T15" fmla="*/ 26655946 h 361"/>
                  <a:gd name="T16" fmla="*/ 74657633 w 602"/>
                  <a:gd name="T17" fmla="*/ 7281506 h 361"/>
                  <a:gd name="T18" fmla="*/ 74657633 w 602"/>
                  <a:gd name="T19" fmla="*/ 7281506 h 361"/>
                  <a:gd name="T20" fmla="*/ 3654665 w 602"/>
                  <a:gd name="T21" fmla="*/ 7281506 h 361"/>
                  <a:gd name="T22" fmla="*/ 0 w 602"/>
                  <a:gd name="T23" fmla="*/ 3640933 h 361"/>
                  <a:gd name="T24" fmla="*/ 3654665 w 602"/>
                  <a:gd name="T25" fmla="*/ 0 h 361"/>
                  <a:gd name="T26" fmla="*/ 74657633 w 602"/>
                  <a:gd name="T27" fmla="*/ 0 h 361"/>
                  <a:gd name="T28" fmla="*/ 78442719 w 602"/>
                  <a:gd name="T29" fmla="*/ 3640933 h 361"/>
                  <a:gd name="T30" fmla="*/ 74657633 w 602"/>
                  <a:gd name="T31" fmla="*/ 7281506 h 361"/>
                  <a:gd name="T32" fmla="*/ 3654665 w 602"/>
                  <a:gd name="T33" fmla="*/ 39528847 h 361"/>
                  <a:gd name="T34" fmla="*/ 3654665 w 602"/>
                  <a:gd name="T35" fmla="*/ 39528847 h 361"/>
                  <a:gd name="T36" fmla="*/ 74657633 w 602"/>
                  <a:gd name="T37" fmla="*/ 39528847 h 361"/>
                  <a:gd name="T38" fmla="*/ 78442719 w 602"/>
                  <a:gd name="T39" fmla="*/ 43169780 h 361"/>
                  <a:gd name="T40" fmla="*/ 74657633 w 602"/>
                  <a:gd name="T41" fmla="*/ 46810353 h 361"/>
                  <a:gd name="T42" fmla="*/ 3654665 w 602"/>
                  <a:gd name="T43" fmla="*/ 46810353 h 361"/>
                  <a:gd name="T44" fmla="*/ 0 w 602"/>
                  <a:gd name="T45" fmla="*/ 43169780 h 361"/>
                  <a:gd name="T46" fmla="*/ 3654665 w 602"/>
                  <a:gd name="T47" fmla="*/ 39528847 h 361"/>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602" h="361">
                    <a:moveTo>
                      <a:pt x="572" y="205"/>
                    </a:moveTo>
                    <a:lnTo>
                      <a:pt x="572" y="205"/>
                    </a:lnTo>
                    <a:cubicBezTo>
                      <a:pt x="28" y="205"/>
                      <a:pt x="28" y="205"/>
                      <a:pt x="28" y="205"/>
                    </a:cubicBezTo>
                    <a:cubicBezTo>
                      <a:pt x="14" y="205"/>
                      <a:pt x="0" y="198"/>
                      <a:pt x="0" y="176"/>
                    </a:cubicBezTo>
                    <a:cubicBezTo>
                      <a:pt x="0" y="162"/>
                      <a:pt x="14" y="148"/>
                      <a:pt x="28" y="148"/>
                    </a:cubicBezTo>
                    <a:cubicBezTo>
                      <a:pt x="572" y="148"/>
                      <a:pt x="572" y="148"/>
                      <a:pt x="572" y="148"/>
                    </a:cubicBezTo>
                    <a:cubicBezTo>
                      <a:pt x="594" y="148"/>
                      <a:pt x="601" y="162"/>
                      <a:pt x="601" y="176"/>
                    </a:cubicBezTo>
                    <a:cubicBezTo>
                      <a:pt x="601" y="198"/>
                      <a:pt x="594" y="205"/>
                      <a:pt x="572" y="205"/>
                    </a:cubicBezTo>
                    <a:close/>
                    <a:moveTo>
                      <a:pt x="572" y="56"/>
                    </a:moveTo>
                    <a:lnTo>
                      <a:pt x="572" y="56"/>
                    </a:lnTo>
                    <a:cubicBezTo>
                      <a:pt x="28" y="56"/>
                      <a:pt x="28" y="56"/>
                      <a:pt x="28" y="56"/>
                    </a:cubicBezTo>
                    <a:cubicBezTo>
                      <a:pt x="14" y="56"/>
                      <a:pt x="0" y="42"/>
                      <a:pt x="0" y="28"/>
                    </a:cubicBezTo>
                    <a:cubicBezTo>
                      <a:pt x="0" y="14"/>
                      <a:pt x="14" y="0"/>
                      <a:pt x="28" y="0"/>
                    </a:cubicBezTo>
                    <a:cubicBezTo>
                      <a:pt x="572" y="0"/>
                      <a:pt x="572" y="0"/>
                      <a:pt x="572" y="0"/>
                    </a:cubicBezTo>
                    <a:cubicBezTo>
                      <a:pt x="594" y="0"/>
                      <a:pt x="601" y="14"/>
                      <a:pt x="601" y="28"/>
                    </a:cubicBezTo>
                    <a:cubicBezTo>
                      <a:pt x="601" y="42"/>
                      <a:pt x="594" y="56"/>
                      <a:pt x="572" y="56"/>
                    </a:cubicBezTo>
                    <a:close/>
                    <a:moveTo>
                      <a:pt x="28" y="304"/>
                    </a:moveTo>
                    <a:lnTo>
                      <a:pt x="28" y="304"/>
                    </a:lnTo>
                    <a:cubicBezTo>
                      <a:pt x="572" y="304"/>
                      <a:pt x="572" y="304"/>
                      <a:pt x="572" y="304"/>
                    </a:cubicBezTo>
                    <a:cubicBezTo>
                      <a:pt x="594" y="304"/>
                      <a:pt x="601" y="311"/>
                      <a:pt x="601" y="332"/>
                    </a:cubicBezTo>
                    <a:cubicBezTo>
                      <a:pt x="601" y="346"/>
                      <a:pt x="594" y="360"/>
                      <a:pt x="572" y="360"/>
                    </a:cubicBezTo>
                    <a:cubicBezTo>
                      <a:pt x="28" y="360"/>
                      <a:pt x="28" y="360"/>
                      <a:pt x="28" y="360"/>
                    </a:cubicBezTo>
                    <a:cubicBezTo>
                      <a:pt x="14" y="360"/>
                      <a:pt x="0" y="346"/>
                      <a:pt x="0" y="332"/>
                    </a:cubicBezTo>
                    <a:cubicBezTo>
                      <a:pt x="0" y="311"/>
                      <a:pt x="14" y="304"/>
                      <a:pt x="28"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55" name="Freeform 4"/>
              <p:cNvSpPr>
                <a:spLocks noChangeArrowheads="1"/>
              </p:cNvSpPr>
              <p:nvPr/>
            </p:nvSpPr>
            <p:spPr bwMode="auto">
              <a:xfrm>
                <a:off x="7637283" y="3254374"/>
                <a:ext cx="171450" cy="41275"/>
              </a:xfrm>
              <a:custGeom>
                <a:avLst/>
                <a:gdLst>
                  <a:gd name="T0" fmla="*/ 54327993 w 475"/>
                  <a:gd name="T1" fmla="*/ 14813018 h 114"/>
                  <a:gd name="T2" fmla="*/ 54327993 w 475"/>
                  <a:gd name="T3" fmla="*/ 14813018 h 114"/>
                  <a:gd name="T4" fmla="*/ 47032164 w 475"/>
                  <a:gd name="T5" fmla="*/ 7340795 h 114"/>
                  <a:gd name="T6" fmla="*/ 54327993 w 475"/>
                  <a:gd name="T7" fmla="*/ 0 h 114"/>
                  <a:gd name="T8" fmla="*/ 61754124 w 475"/>
                  <a:gd name="T9" fmla="*/ 7340795 h 114"/>
                  <a:gd name="T10" fmla="*/ 54327993 w 475"/>
                  <a:gd name="T11" fmla="*/ 14813018 h 114"/>
                  <a:gd name="T12" fmla="*/ 30486337 w 475"/>
                  <a:gd name="T13" fmla="*/ 14813018 h 114"/>
                  <a:gd name="T14" fmla="*/ 30486337 w 475"/>
                  <a:gd name="T15" fmla="*/ 14813018 h 114"/>
                  <a:gd name="T16" fmla="*/ 23060205 w 475"/>
                  <a:gd name="T17" fmla="*/ 7340795 h 114"/>
                  <a:gd name="T18" fmla="*/ 30486337 w 475"/>
                  <a:gd name="T19" fmla="*/ 0 h 114"/>
                  <a:gd name="T20" fmla="*/ 37782166 w 475"/>
                  <a:gd name="T21" fmla="*/ 7340795 h 114"/>
                  <a:gd name="T22" fmla="*/ 30486337 w 475"/>
                  <a:gd name="T23" fmla="*/ 14813018 h 114"/>
                  <a:gd name="T24" fmla="*/ 7426131 w 475"/>
                  <a:gd name="T25" fmla="*/ 14813018 h 114"/>
                  <a:gd name="T26" fmla="*/ 7426131 w 475"/>
                  <a:gd name="T27" fmla="*/ 14813018 h 114"/>
                  <a:gd name="T28" fmla="*/ 0 w 475"/>
                  <a:gd name="T29" fmla="*/ 7340795 h 114"/>
                  <a:gd name="T30" fmla="*/ 7426131 w 475"/>
                  <a:gd name="T31" fmla="*/ 0 h 114"/>
                  <a:gd name="T32" fmla="*/ 14721960 w 475"/>
                  <a:gd name="T33" fmla="*/ 7340795 h 114"/>
                  <a:gd name="T34" fmla="*/ 7426131 w 475"/>
                  <a:gd name="T35" fmla="*/ 14813018 h 11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75" h="114">
                    <a:moveTo>
                      <a:pt x="417" y="113"/>
                    </a:moveTo>
                    <a:lnTo>
                      <a:pt x="417" y="113"/>
                    </a:lnTo>
                    <a:cubicBezTo>
                      <a:pt x="382" y="113"/>
                      <a:pt x="361" y="92"/>
                      <a:pt x="361" y="56"/>
                    </a:cubicBezTo>
                    <a:cubicBezTo>
                      <a:pt x="361" y="28"/>
                      <a:pt x="382" y="0"/>
                      <a:pt x="417" y="0"/>
                    </a:cubicBezTo>
                    <a:cubicBezTo>
                      <a:pt x="446" y="0"/>
                      <a:pt x="474" y="28"/>
                      <a:pt x="474" y="56"/>
                    </a:cubicBezTo>
                    <a:cubicBezTo>
                      <a:pt x="474" y="92"/>
                      <a:pt x="446" y="113"/>
                      <a:pt x="417" y="113"/>
                    </a:cubicBezTo>
                    <a:close/>
                    <a:moveTo>
                      <a:pt x="234" y="113"/>
                    </a:moveTo>
                    <a:lnTo>
                      <a:pt x="234" y="113"/>
                    </a:lnTo>
                    <a:cubicBezTo>
                      <a:pt x="205" y="113"/>
                      <a:pt x="177" y="92"/>
                      <a:pt x="177" y="56"/>
                    </a:cubicBezTo>
                    <a:cubicBezTo>
                      <a:pt x="177" y="28"/>
                      <a:pt x="205" y="0"/>
                      <a:pt x="234" y="0"/>
                    </a:cubicBezTo>
                    <a:cubicBezTo>
                      <a:pt x="269" y="0"/>
                      <a:pt x="290" y="28"/>
                      <a:pt x="290" y="56"/>
                    </a:cubicBezTo>
                    <a:cubicBezTo>
                      <a:pt x="290" y="92"/>
                      <a:pt x="269" y="113"/>
                      <a:pt x="234" y="113"/>
                    </a:cubicBezTo>
                    <a:close/>
                    <a:moveTo>
                      <a:pt x="57" y="113"/>
                    </a:moveTo>
                    <a:lnTo>
                      <a:pt x="57" y="113"/>
                    </a:lnTo>
                    <a:cubicBezTo>
                      <a:pt x="29" y="113"/>
                      <a:pt x="0" y="92"/>
                      <a:pt x="0" y="56"/>
                    </a:cubicBezTo>
                    <a:cubicBezTo>
                      <a:pt x="0" y="28"/>
                      <a:pt x="29" y="0"/>
                      <a:pt x="57" y="0"/>
                    </a:cubicBezTo>
                    <a:cubicBezTo>
                      <a:pt x="85" y="0"/>
                      <a:pt x="113" y="28"/>
                      <a:pt x="113" y="56"/>
                    </a:cubicBezTo>
                    <a:cubicBezTo>
                      <a:pt x="113" y="92"/>
                      <a:pt x="85" y="113"/>
                      <a:pt x="5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56" name="Freeform 5"/>
              <p:cNvSpPr>
                <a:spLocks noChangeArrowheads="1"/>
              </p:cNvSpPr>
              <p:nvPr/>
            </p:nvSpPr>
            <p:spPr bwMode="auto">
              <a:xfrm>
                <a:off x="7302320" y="3203573"/>
                <a:ext cx="82550" cy="142875"/>
              </a:xfrm>
              <a:custGeom>
                <a:avLst/>
                <a:gdLst>
                  <a:gd name="T0" fmla="*/ 917464 w 228"/>
                  <a:gd name="T1" fmla="*/ 6378503 h 396"/>
                  <a:gd name="T2" fmla="*/ 917464 w 228"/>
                  <a:gd name="T3" fmla="*/ 6378503 h 396"/>
                  <a:gd name="T4" fmla="*/ 20449952 w 228"/>
                  <a:gd name="T5" fmla="*/ 25644259 h 396"/>
                  <a:gd name="T6" fmla="*/ 917464 w 228"/>
                  <a:gd name="T7" fmla="*/ 45951270 h 396"/>
                  <a:gd name="T8" fmla="*/ 917464 w 228"/>
                  <a:gd name="T9" fmla="*/ 45951270 h 396"/>
                  <a:gd name="T10" fmla="*/ 0 w 228"/>
                  <a:gd name="T11" fmla="*/ 47773648 h 396"/>
                  <a:gd name="T12" fmla="*/ 3801645 w 228"/>
                  <a:gd name="T13" fmla="*/ 51418403 h 396"/>
                  <a:gd name="T14" fmla="*/ 6554398 w 228"/>
                  <a:gd name="T15" fmla="*/ 50507395 h 396"/>
                  <a:gd name="T16" fmla="*/ 6554398 w 228"/>
                  <a:gd name="T17" fmla="*/ 50507395 h 396"/>
                  <a:gd name="T18" fmla="*/ 28839639 w 228"/>
                  <a:gd name="T19" fmla="*/ 28507892 h 396"/>
                  <a:gd name="T20" fmla="*/ 28839639 w 228"/>
                  <a:gd name="T21" fmla="*/ 28507892 h 396"/>
                  <a:gd name="T22" fmla="*/ 29757103 w 228"/>
                  <a:gd name="T23" fmla="*/ 25644259 h 396"/>
                  <a:gd name="T24" fmla="*/ 29757103 w 228"/>
                  <a:gd name="T25" fmla="*/ 25644259 h 396"/>
                  <a:gd name="T26" fmla="*/ 29757103 w 228"/>
                  <a:gd name="T27" fmla="*/ 25644259 h 396"/>
                  <a:gd name="T28" fmla="*/ 28839639 w 228"/>
                  <a:gd name="T29" fmla="*/ 22910511 h 396"/>
                  <a:gd name="T30" fmla="*/ 28839639 w 228"/>
                  <a:gd name="T31" fmla="*/ 22910511 h 396"/>
                  <a:gd name="T32" fmla="*/ 6554398 w 228"/>
                  <a:gd name="T33" fmla="*/ 911369 h 396"/>
                  <a:gd name="T34" fmla="*/ 6554398 w 228"/>
                  <a:gd name="T35" fmla="*/ 911369 h 396"/>
                  <a:gd name="T36" fmla="*/ 3801645 w 228"/>
                  <a:gd name="T37" fmla="*/ 0 h 396"/>
                  <a:gd name="T38" fmla="*/ 0 w 228"/>
                  <a:gd name="T39" fmla="*/ 3644756 h 396"/>
                  <a:gd name="T40" fmla="*/ 917464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7" y="49"/>
                    </a:moveTo>
                    <a:lnTo>
                      <a:pt x="7" y="49"/>
                    </a:lnTo>
                    <a:cubicBezTo>
                      <a:pt x="156" y="197"/>
                      <a:pt x="156" y="197"/>
                      <a:pt x="156" y="197"/>
                    </a:cubicBezTo>
                    <a:cubicBezTo>
                      <a:pt x="7" y="353"/>
                      <a:pt x="7" y="353"/>
                      <a:pt x="7" y="353"/>
                    </a:cubicBezTo>
                    <a:cubicBezTo>
                      <a:pt x="0" y="353"/>
                      <a:pt x="0" y="360"/>
                      <a:pt x="0" y="367"/>
                    </a:cubicBezTo>
                    <a:cubicBezTo>
                      <a:pt x="0" y="388"/>
                      <a:pt x="15" y="395"/>
                      <a:pt x="29" y="395"/>
                    </a:cubicBezTo>
                    <a:cubicBezTo>
                      <a:pt x="36" y="395"/>
                      <a:pt x="43" y="395"/>
                      <a:pt x="50" y="388"/>
                    </a:cubicBezTo>
                    <a:cubicBezTo>
                      <a:pt x="220" y="219"/>
                      <a:pt x="220" y="219"/>
                      <a:pt x="220" y="219"/>
                    </a:cubicBezTo>
                    <a:cubicBezTo>
                      <a:pt x="227" y="212"/>
                      <a:pt x="227" y="205"/>
                      <a:pt x="227" y="197"/>
                    </a:cubicBezTo>
                    <a:cubicBezTo>
                      <a:pt x="227" y="190"/>
                      <a:pt x="227" y="183"/>
                      <a:pt x="220" y="176"/>
                    </a:cubicBezTo>
                    <a:cubicBezTo>
                      <a:pt x="50" y="7"/>
                      <a:pt x="50" y="7"/>
                      <a:pt x="50" y="7"/>
                    </a:cubicBezTo>
                    <a:cubicBezTo>
                      <a:pt x="43" y="7"/>
                      <a:pt x="36" y="0"/>
                      <a:pt x="29" y="0"/>
                    </a:cubicBezTo>
                    <a:cubicBezTo>
                      <a:pt x="15" y="0"/>
                      <a:pt x="0" y="14"/>
                      <a:pt x="0" y="28"/>
                    </a:cubicBezTo>
                    <a:cubicBezTo>
                      <a:pt x="0" y="42"/>
                      <a:pt x="7" y="49"/>
                      <a:pt x="7" y="49"/>
                    </a:cubicBezTo>
                  </a:path>
                </a:pathLst>
              </a:custGeom>
              <a:grpFill/>
              <a:ln>
                <a:noFill/>
              </a:ln>
              <a:extLst/>
            </p:spPr>
            <p:txBody>
              <a:bodyPr wrap="none" lIns="45708" tIns="22854" rIns="45708" bIns="22854" anchor="ctr"/>
              <a:lstStyle/>
              <a:p>
                <a:endParaRPr lang="en-US" sz="3199">
                  <a:latin typeface="Roboto Light"/>
                </a:endParaRPr>
              </a:p>
            </p:txBody>
          </p:sp>
          <p:sp>
            <p:nvSpPr>
              <p:cNvPr id="57" name="Freeform 6"/>
              <p:cNvSpPr>
                <a:spLocks noChangeArrowheads="1"/>
              </p:cNvSpPr>
              <p:nvPr/>
            </p:nvSpPr>
            <p:spPr bwMode="auto">
              <a:xfrm>
                <a:off x="7633209" y="2395537"/>
                <a:ext cx="82550" cy="142875"/>
              </a:xfrm>
              <a:custGeom>
                <a:avLst/>
                <a:gdLst>
                  <a:gd name="T0" fmla="*/ 27790747 w 228"/>
                  <a:gd name="T1" fmla="*/ 6378503 h 396"/>
                  <a:gd name="T2" fmla="*/ 27790747 w 228"/>
                  <a:gd name="T3" fmla="*/ 6378503 h 396"/>
                  <a:gd name="T4" fmla="*/ 8389687 w 228"/>
                  <a:gd name="T5" fmla="*/ 25644259 h 396"/>
                  <a:gd name="T6" fmla="*/ 28839639 w 228"/>
                  <a:gd name="T7" fmla="*/ 45951270 h 396"/>
                  <a:gd name="T8" fmla="*/ 28839639 w 228"/>
                  <a:gd name="T9" fmla="*/ 45951270 h 396"/>
                  <a:gd name="T10" fmla="*/ 29757103 w 228"/>
                  <a:gd name="T11" fmla="*/ 47773648 h 396"/>
                  <a:gd name="T12" fmla="*/ 25955458 w 228"/>
                  <a:gd name="T13" fmla="*/ 51418403 h 396"/>
                  <a:gd name="T14" fmla="*/ 23202705 w 228"/>
                  <a:gd name="T15" fmla="*/ 50507395 h 396"/>
                  <a:gd name="T16" fmla="*/ 23202705 w 228"/>
                  <a:gd name="T17" fmla="*/ 50507395 h 396"/>
                  <a:gd name="T18" fmla="*/ 917464 w 228"/>
                  <a:gd name="T19" fmla="*/ 28507892 h 396"/>
                  <a:gd name="T20" fmla="*/ 917464 w 228"/>
                  <a:gd name="T21" fmla="*/ 28507892 h 396"/>
                  <a:gd name="T22" fmla="*/ 0 w 228"/>
                  <a:gd name="T23" fmla="*/ 25644259 h 396"/>
                  <a:gd name="T24" fmla="*/ 0 w 228"/>
                  <a:gd name="T25" fmla="*/ 25644259 h 396"/>
                  <a:gd name="T26" fmla="*/ 0 w 228"/>
                  <a:gd name="T27" fmla="*/ 25644259 h 396"/>
                  <a:gd name="T28" fmla="*/ 917464 w 228"/>
                  <a:gd name="T29" fmla="*/ 22910511 h 396"/>
                  <a:gd name="T30" fmla="*/ 917464 w 228"/>
                  <a:gd name="T31" fmla="*/ 22910511 h 396"/>
                  <a:gd name="T32" fmla="*/ 23202705 w 228"/>
                  <a:gd name="T33" fmla="*/ 911369 h 396"/>
                  <a:gd name="T34" fmla="*/ 23202705 w 228"/>
                  <a:gd name="T35" fmla="*/ 911369 h 396"/>
                  <a:gd name="T36" fmla="*/ 25955458 w 228"/>
                  <a:gd name="T37" fmla="*/ 0 h 396"/>
                  <a:gd name="T38" fmla="*/ 29757103 w 228"/>
                  <a:gd name="T39" fmla="*/ 3644756 h 396"/>
                  <a:gd name="T40" fmla="*/ 27790747 w 228"/>
                  <a:gd name="T41" fmla="*/ 6378503 h 3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28" h="396">
                    <a:moveTo>
                      <a:pt x="212" y="49"/>
                    </a:moveTo>
                    <a:lnTo>
                      <a:pt x="212" y="49"/>
                    </a:lnTo>
                    <a:cubicBezTo>
                      <a:pt x="64" y="197"/>
                      <a:pt x="64" y="197"/>
                      <a:pt x="64" y="197"/>
                    </a:cubicBezTo>
                    <a:cubicBezTo>
                      <a:pt x="220" y="353"/>
                      <a:pt x="220" y="353"/>
                      <a:pt x="220" y="353"/>
                    </a:cubicBezTo>
                    <a:cubicBezTo>
                      <a:pt x="220" y="353"/>
                      <a:pt x="227" y="360"/>
                      <a:pt x="227" y="367"/>
                    </a:cubicBezTo>
                    <a:cubicBezTo>
                      <a:pt x="227" y="388"/>
                      <a:pt x="212" y="395"/>
                      <a:pt x="198" y="395"/>
                    </a:cubicBezTo>
                    <a:cubicBezTo>
                      <a:pt x="191" y="395"/>
                      <a:pt x="184" y="395"/>
                      <a:pt x="177" y="388"/>
                    </a:cubicBezTo>
                    <a:cubicBezTo>
                      <a:pt x="7" y="219"/>
                      <a:pt x="7" y="219"/>
                      <a:pt x="7" y="219"/>
                    </a:cubicBezTo>
                    <a:cubicBezTo>
                      <a:pt x="0" y="212"/>
                      <a:pt x="0" y="205"/>
                      <a:pt x="0" y="197"/>
                    </a:cubicBezTo>
                    <a:cubicBezTo>
                      <a:pt x="0" y="190"/>
                      <a:pt x="0" y="183"/>
                      <a:pt x="7" y="176"/>
                    </a:cubicBezTo>
                    <a:cubicBezTo>
                      <a:pt x="177" y="7"/>
                      <a:pt x="177" y="7"/>
                      <a:pt x="177" y="7"/>
                    </a:cubicBezTo>
                    <a:cubicBezTo>
                      <a:pt x="184" y="7"/>
                      <a:pt x="191" y="0"/>
                      <a:pt x="198" y="0"/>
                    </a:cubicBezTo>
                    <a:cubicBezTo>
                      <a:pt x="212" y="0"/>
                      <a:pt x="227" y="14"/>
                      <a:pt x="227" y="28"/>
                    </a:cubicBezTo>
                    <a:cubicBezTo>
                      <a:pt x="227" y="42"/>
                      <a:pt x="220" y="49"/>
                      <a:pt x="212" y="49"/>
                    </a:cubicBezTo>
                  </a:path>
                </a:pathLst>
              </a:custGeom>
              <a:grpFill/>
              <a:ln>
                <a:noFill/>
              </a:ln>
              <a:extLst/>
            </p:spPr>
            <p:txBody>
              <a:bodyPr wrap="none" lIns="45708" tIns="22854" rIns="45708" bIns="22854" anchor="ctr"/>
              <a:lstStyle/>
              <a:p>
                <a:endParaRPr lang="en-US" sz="3199">
                  <a:latin typeface="Roboto Light"/>
                </a:endParaRPr>
              </a:p>
            </p:txBody>
          </p:sp>
          <p:sp>
            <p:nvSpPr>
              <p:cNvPr id="58" name="Freeform 7"/>
              <p:cNvSpPr>
                <a:spLocks noChangeArrowheads="1"/>
              </p:cNvSpPr>
              <p:nvPr/>
            </p:nvSpPr>
            <p:spPr bwMode="auto">
              <a:xfrm>
                <a:off x="7220459" y="2425700"/>
                <a:ext cx="142875" cy="82550"/>
              </a:xfrm>
              <a:custGeom>
                <a:avLst/>
                <a:gdLst>
                  <a:gd name="T0" fmla="*/ 6475800 w 397"/>
                  <a:gd name="T1" fmla="*/ 28839639 h 228"/>
                  <a:gd name="T2" fmla="*/ 6475800 w 397"/>
                  <a:gd name="T3" fmla="*/ 28839639 h 228"/>
                  <a:gd name="T4" fmla="*/ 25644803 w 397"/>
                  <a:gd name="T5" fmla="*/ 9307150 h 228"/>
                  <a:gd name="T6" fmla="*/ 45849559 w 397"/>
                  <a:gd name="T7" fmla="*/ 28839639 h 228"/>
                  <a:gd name="T8" fmla="*/ 45849559 w 397"/>
                  <a:gd name="T9" fmla="*/ 28839639 h 228"/>
                  <a:gd name="T10" fmla="*/ 47662668 w 397"/>
                  <a:gd name="T11" fmla="*/ 29757103 h 228"/>
                  <a:gd name="T12" fmla="*/ 51289246 w 397"/>
                  <a:gd name="T13" fmla="*/ 25955458 h 228"/>
                  <a:gd name="T14" fmla="*/ 50382691 w 397"/>
                  <a:gd name="T15" fmla="*/ 24120179 h 228"/>
                  <a:gd name="T16" fmla="*/ 50382691 w 397"/>
                  <a:gd name="T17" fmla="*/ 24120179 h 228"/>
                  <a:gd name="T18" fmla="*/ 28494026 w 397"/>
                  <a:gd name="T19" fmla="*/ 1966355 h 228"/>
                  <a:gd name="T20" fmla="*/ 28494026 w 397"/>
                  <a:gd name="T21" fmla="*/ 1966355 h 228"/>
                  <a:gd name="T22" fmla="*/ 25644803 w 397"/>
                  <a:gd name="T23" fmla="*/ 0 h 228"/>
                  <a:gd name="T24" fmla="*/ 25644803 w 397"/>
                  <a:gd name="T25" fmla="*/ 0 h 228"/>
                  <a:gd name="T26" fmla="*/ 25644803 w 397"/>
                  <a:gd name="T27" fmla="*/ 0 h 228"/>
                  <a:gd name="T28" fmla="*/ 22924780 w 397"/>
                  <a:gd name="T29" fmla="*/ 1966355 h 228"/>
                  <a:gd name="T30" fmla="*/ 22924780 w 397"/>
                  <a:gd name="T31" fmla="*/ 1966355 h 228"/>
                  <a:gd name="T32" fmla="*/ 1036114 w 397"/>
                  <a:gd name="T33" fmla="*/ 24120179 h 228"/>
                  <a:gd name="T34" fmla="*/ 1036114 w 397"/>
                  <a:gd name="T35" fmla="*/ 24120179 h 228"/>
                  <a:gd name="T36" fmla="*/ 0 w 397"/>
                  <a:gd name="T37" fmla="*/ 25955458 h 228"/>
                  <a:gd name="T38" fmla="*/ 3756137 w 397"/>
                  <a:gd name="T39" fmla="*/ 29757103 h 228"/>
                  <a:gd name="T40" fmla="*/ 6475800 w 397"/>
                  <a:gd name="T41" fmla="*/ 28839639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220"/>
                    </a:moveTo>
                    <a:lnTo>
                      <a:pt x="50" y="220"/>
                    </a:lnTo>
                    <a:cubicBezTo>
                      <a:pt x="198" y="71"/>
                      <a:pt x="198" y="71"/>
                      <a:pt x="198" y="71"/>
                    </a:cubicBezTo>
                    <a:cubicBezTo>
                      <a:pt x="354" y="220"/>
                      <a:pt x="354" y="220"/>
                      <a:pt x="354" y="220"/>
                    </a:cubicBezTo>
                    <a:cubicBezTo>
                      <a:pt x="354" y="227"/>
                      <a:pt x="361" y="227"/>
                      <a:pt x="368" y="227"/>
                    </a:cubicBezTo>
                    <a:cubicBezTo>
                      <a:pt x="389" y="227"/>
                      <a:pt x="396" y="220"/>
                      <a:pt x="396" y="198"/>
                    </a:cubicBezTo>
                    <a:cubicBezTo>
                      <a:pt x="396" y="191"/>
                      <a:pt x="396" y="184"/>
                      <a:pt x="389" y="184"/>
                    </a:cubicBezTo>
                    <a:cubicBezTo>
                      <a:pt x="220" y="15"/>
                      <a:pt x="220" y="15"/>
                      <a:pt x="220" y="15"/>
                    </a:cubicBezTo>
                    <a:cubicBezTo>
                      <a:pt x="213" y="8"/>
                      <a:pt x="205" y="0"/>
                      <a:pt x="198" y="0"/>
                    </a:cubicBezTo>
                    <a:cubicBezTo>
                      <a:pt x="191" y="0"/>
                      <a:pt x="184" y="8"/>
                      <a:pt x="177" y="15"/>
                    </a:cubicBezTo>
                    <a:cubicBezTo>
                      <a:pt x="8" y="184"/>
                      <a:pt x="8" y="184"/>
                      <a:pt x="8" y="184"/>
                    </a:cubicBezTo>
                    <a:cubicBezTo>
                      <a:pt x="8" y="184"/>
                      <a:pt x="0" y="191"/>
                      <a:pt x="0" y="198"/>
                    </a:cubicBezTo>
                    <a:cubicBezTo>
                      <a:pt x="0" y="220"/>
                      <a:pt x="15" y="227"/>
                      <a:pt x="29" y="227"/>
                    </a:cubicBezTo>
                    <a:cubicBezTo>
                      <a:pt x="43" y="227"/>
                      <a:pt x="50" y="227"/>
                      <a:pt x="50" y="220"/>
                    </a:cubicBezTo>
                  </a:path>
                </a:pathLst>
              </a:custGeom>
              <a:grpFill/>
              <a:ln>
                <a:noFill/>
              </a:ln>
              <a:extLst/>
            </p:spPr>
            <p:txBody>
              <a:bodyPr wrap="none" lIns="45708" tIns="22854" rIns="45708" bIns="22854" anchor="ctr"/>
              <a:lstStyle/>
              <a:p>
                <a:endParaRPr lang="en-US" sz="3199">
                  <a:latin typeface="Roboto Light"/>
                </a:endParaRPr>
              </a:p>
            </p:txBody>
          </p:sp>
          <p:sp>
            <p:nvSpPr>
              <p:cNvPr id="59" name="Freeform 8"/>
              <p:cNvSpPr>
                <a:spLocks noChangeArrowheads="1"/>
              </p:cNvSpPr>
              <p:nvPr/>
            </p:nvSpPr>
            <p:spPr bwMode="auto">
              <a:xfrm>
                <a:off x="6842634" y="2425700"/>
                <a:ext cx="142875" cy="82550"/>
              </a:xfrm>
              <a:custGeom>
                <a:avLst/>
                <a:gdLst>
                  <a:gd name="T0" fmla="*/ 6475800 w 397"/>
                  <a:gd name="T1" fmla="*/ 1966355 h 228"/>
                  <a:gd name="T2" fmla="*/ 6475800 w 397"/>
                  <a:gd name="T3" fmla="*/ 1966355 h 228"/>
                  <a:gd name="T4" fmla="*/ 25644803 w 397"/>
                  <a:gd name="T5" fmla="*/ 21367416 h 228"/>
                  <a:gd name="T6" fmla="*/ 44943005 w 397"/>
                  <a:gd name="T7" fmla="*/ 1048530 h 228"/>
                  <a:gd name="T8" fmla="*/ 44943005 w 397"/>
                  <a:gd name="T9" fmla="*/ 1048530 h 228"/>
                  <a:gd name="T10" fmla="*/ 47662668 w 397"/>
                  <a:gd name="T11" fmla="*/ 0 h 228"/>
                  <a:gd name="T12" fmla="*/ 51289246 w 397"/>
                  <a:gd name="T13" fmla="*/ 3801645 h 228"/>
                  <a:gd name="T14" fmla="*/ 50382691 w 397"/>
                  <a:gd name="T15" fmla="*/ 6554398 h 228"/>
                  <a:gd name="T16" fmla="*/ 50382691 w 397"/>
                  <a:gd name="T17" fmla="*/ 6554398 h 228"/>
                  <a:gd name="T18" fmla="*/ 28494026 w 397"/>
                  <a:gd name="T19" fmla="*/ 28839639 h 228"/>
                  <a:gd name="T20" fmla="*/ 28494026 w 397"/>
                  <a:gd name="T21" fmla="*/ 28839639 h 228"/>
                  <a:gd name="T22" fmla="*/ 25644803 w 397"/>
                  <a:gd name="T23" fmla="*/ 29757103 h 228"/>
                  <a:gd name="T24" fmla="*/ 25644803 w 397"/>
                  <a:gd name="T25" fmla="*/ 29757103 h 228"/>
                  <a:gd name="T26" fmla="*/ 25644803 w 397"/>
                  <a:gd name="T27" fmla="*/ 29757103 h 228"/>
                  <a:gd name="T28" fmla="*/ 22924780 w 397"/>
                  <a:gd name="T29" fmla="*/ 28839639 h 228"/>
                  <a:gd name="T30" fmla="*/ 22924780 w 397"/>
                  <a:gd name="T31" fmla="*/ 28839639 h 228"/>
                  <a:gd name="T32" fmla="*/ 906554 w 397"/>
                  <a:gd name="T33" fmla="*/ 6554398 h 228"/>
                  <a:gd name="T34" fmla="*/ 906554 w 397"/>
                  <a:gd name="T35" fmla="*/ 6554398 h 228"/>
                  <a:gd name="T36" fmla="*/ 0 w 397"/>
                  <a:gd name="T37" fmla="*/ 3801645 h 228"/>
                  <a:gd name="T38" fmla="*/ 3756137 w 397"/>
                  <a:gd name="T39" fmla="*/ 0 h 228"/>
                  <a:gd name="T40" fmla="*/ 6475800 w 397"/>
                  <a:gd name="T41" fmla="*/ 1966355 h 22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397" h="228">
                    <a:moveTo>
                      <a:pt x="50" y="15"/>
                    </a:moveTo>
                    <a:lnTo>
                      <a:pt x="50" y="15"/>
                    </a:lnTo>
                    <a:cubicBezTo>
                      <a:pt x="198" y="163"/>
                      <a:pt x="198" y="163"/>
                      <a:pt x="198" y="163"/>
                    </a:cubicBezTo>
                    <a:cubicBezTo>
                      <a:pt x="347" y="8"/>
                      <a:pt x="347" y="8"/>
                      <a:pt x="347" y="8"/>
                    </a:cubicBezTo>
                    <a:cubicBezTo>
                      <a:pt x="354" y="8"/>
                      <a:pt x="361" y="0"/>
                      <a:pt x="368" y="0"/>
                    </a:cubicBezTo>
                    <a:cubicBezTo>
                      <a:pt x="382" y="0"/>
                      <a:pt x="396" y="15"/>
                      <a:pt x="396" y="29"/>
                    </a:cubicBezTo>
                    <a:cubicBezTo>
                      <a:pt x="396" y="36"/>
                      <a:pt x="396" y="43"/>
                      <a:pt x="389" y="50"/>
                    </a:cubicBezTo>
                    <a:cubicBezTo>
                      <a:pt x="220" y="220"/>
                      <a:pt x="220" y="220"/>
                      <a:pt x="220" y="220"/>
                    </a:cubicBezTo>
                    <a:cubicBezTo>
                      <a:pt x="212" y="227"/>
                      <a:pt x="205" y="227"/>
                      <a:pt x="198" y="227"/>
                    </a:cubicBezTo>
                    <a:cubicBezTo>
                      <a:pt x="191" y="227"/>
                      <a:pt x="184" y="227"/>
                      <a:pt x="177" y="220"/>
                    </a:cubicBezTo>
                    <a:cubicBezTo>
                      <a:pt x="7" y="50"/>
                      <a:pt x="7" y="50"/>
                      <a:pt x="7" y="50"/>
                    </a:cubicBezTo>
                    <a:cubicBezTo>
                      <a:pt x="0" y="43"/>
                      <a:pt x="0" y="36"/>
                      <a:pt x="0" y="29"/>
                    </a:cubicBezTo>
                    <a:cubicBezTo>
                      <a:pt x="0" y="15"/>
                      <a:pt x="15" y="0"/>
                      <a:pt x="29" y="0"/>
                    </a:cubicBezTo>
                    <a:cubicBezTo>
                      <a:pt x="36" y="0"/>
                      <a:pt x="43" y="8"/>
                      <a:pt x="50" y="15"/>
                    </a:cubicBezTo>
                  </a:path>
                </a:pathLst>
              </a:custGeom>
              <a:grpFill/>
              <a:ln>
                <a:noFill/>
              </a:ln>
              <a:extLst/>
            </p:spPr>
            <p:txBody>
              <a:bodyPr wrap="none" lIns="45708" tIns="22854" rIns="45708" bIns="22854" anchor="ctr"/>
              <a:lstStyle/>
              <a:p>
                <a:endParaRPr lang="en-US" sz="3199">
                  <a:latin typeface="Roboto Light"/>
                </a:endParaRPr>
              </a:p>
            </p:txBody>
          </p:sp>
          <p:sp>
            <p:nvSpPr>
              <p:cNvPr id="60" name="Freeform 9"/>
              <p:cNvSpPr>
                <a:spLocks noChangeArrowheads="1"/>
              </p:cNvSpPr>
              <p:nvPr/>
            </p:nvSpPr>
            <p:spPr bwMode="auto">
              <a:xfrm>
                <a:off x="6475921" y="2411412"/>
                <a:ext cx="114300" cy="114300"/>
              </a:xfrm>
              <a:custGeom>
                <a:avLst/>
                <a:gdLst>
                  <a:gd name="T0" fmla="*/ 39927606 w 319"/>
                  <a:gd name="T1" fmla="*/ 5392165 h 319"/>
                  <a:gd name="T2" fmla="*/ 39927606 w 319"/>
                  <a:gd name="T3" fmla="*/ 5392165 h 319"/>
                  <a:gd name="T4" fmla="*/ 25420105 w 319"/>
                  <a:gd name="T5" fmla="*/ 19899666 h 319"/>
                  <a:gd name="T6" fmla="*/ 39927606 w 319"/>
                  <a:gd name="T7" fmla="*/ 34535440 h 319"/>
                  <a:gd name="T8" fmla="*/ 39927606 w 319"/>
                  <a:gd name="T9" fmla="*/ 34535440 h 319"/>
                  <a:gd name="T10" fmla="*/ 40826240 w 319"/>
                  <a:gd name="T11" fmla="*/ 37231344 h 319"/>
                  <a:gd name="T12" fmla="*/ 37103070 w 319"/>
                  <a:gd name="T13" fmla="*/ 40826240 h 319"/>
                  <a:gd name="T14" fmla="*/ 35305443 w 319"/>
                  <a:gd name="T15" fmla="*/ 39927606 h 319"/>
                  <a:gd name="T16" fmla="*/ 35305443 w 319"/>
                  <a:gd name="T17" fmla="*/ 39927606 h 319"/>
                  <a:gd name="T18" fmla="*/ 20798300 w 319"/>
                  <a:gd name="T19" fmla="*/ 25420105 h 319"/>
                  <a:gd name="T20" fmla="*/ 6290800 w 319"/>
                  <a:gd name="T21" fmla="*/ 39927606 h 319"/>
                  <a:gd name="T22" fmla="*/ 6290800 w 319"/>
                  <a:gd name="T23" fmla="*/ 39927606 h 319"/>
                  <a:gd name="T24" fmla="*/ 3594896 w 319"/>
                  <a:gd name="T25" fmla="*/ 40826240 h 319"/>
                  <a:gd name="T26" fmla="*/ 0 w 319"/>
                  <a:gd name="T27" fmla="*/ 37231344 h 319"/>
                  <a:gd name="T28" fmla="*/ 898634 w 319"/>
                  <a:gd name="T29" fmla="*/ 34535440 h 319"/>
                  <a:gd name="T30" fmla="*/ 898634 w 319"/>
                  <a:gd name="T31" fmla="*/ 34535440 h 319"/>
                  <a:gd name="T32" fmla="*/ 15406135 w 319"/>
                  <a:gd name="T33" fmla="*/ 19899666 h 319"/>
                  <a:gd name="T34" fmla="*/ 898634 w 319"/>
                  <a:gd name="T35" fmla="*/ 5392165 h 319"/>
                  <a:gd name="T36" fmla="*/ 898634 w 319"/>
                  <a:gd name="T37" fmla="*/ 5392165 h 319"/>
                  <a:gd name="T38" fmla="*/ 0 w 319"/>
                  <a:gd name="T39" fmla="*/ 3594896 h 319"/>
                  <a:gd name="T40" fmla="*/ 3594896 w 319"/>
                  <a:gd name="T41" fmla="*/ 0 h 319"/>
                  <a:gd name="T42" fmla="*/ 6290800 w 319"/>
                  <a:gd name="T43" fmla="*/ 898634 h 319"/>
                  <a:gd name="T44" fmla="*/ 6290800 w 319"/>
                  <a:gd name="T45" fmla="*/ 898634 h 319"/>
                  <a:gd name="T46" fmla="*/ 20798300 w 319"/>
                  <a:gd name="T47" fmla="*/ 15406135 h 319"/>
                  <a:gd name="T48" fmla="*/ 35305443 w 319"/>
                  <a:gd name="T49" fmla="*/ 898634 h 319"/>
                  <a:gd name="T50" fmla="*/ 35305443 w 319"/>
                  <a:gd name="T51" fmla="*/ 898634 h 319"/>
                  <a:gd name="T52" fmla="*/ 37103070 w 319"/>
                  <a:gd name="T53" fmla="*/ 0 h 319"/>
                  <a:gd name="T54" fmla="*/ 40826240 w 319"/>
                  <a:gd name="T55" fmla="*/ 3594896 h 319"/>
                  <a:gd name="T56" fmla="*/ 39927606 w 319"/>
                  <a:gd name="T57" fmla="*/ 5392165 h 319"/>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319" h="319">
                    <a:moveTo>
                      <a:pt x="311" y="42"/>
                    </a:moveTo>
                    <a:lnTo>
                      <a:pt x="311" y="42"/>
                    </a:lnTo>
                    <a:cubicBezTo>
                      <a:pt x="198" y="155"/>
                      <a:pt x="198" y="155"/>
                      <a:pt x="198" y="155"/>
                    </a:cubicBezTo>
                    <a:cubicBezTo>
                      <a:pt x="311" y="269"/>
                      <a:pt x="311" y="269"/>
                      <a:pt x="311" y="269"/>
                    </a:cubicBezTo>
                    <a:cubicBezTo>
                      <a:pt x="318" y="276"/>
                      <a:pt x="318" y="283"/>
                      <a:pt x="318" y="290"/>
                    </a:cubicBezTo>
                    <a:cubicBezTo>
                      <a:pt x="318" y="304"/>
                      <a:pt x="311" y="318"/>
                      <a:pt x="289" y="318"/>
                    </a:cubicBezTo>
                    <a:cubicBezTo>
                      <a:pt x="282" y="318"/>
                      <a:pt x="275" y="318"/>
                      <a:pt x="275" y="311"/>
                    </a:cubicBezTo>
                    <a:cubicBezTo>
                      <a:pt x="162" y="198"/>
                      <a:pt x="162" y="198"/>
                      <a:pt x="162" y="198"/>
                    </a:cubicBezTo>
                    <a:cubicBezTo>
                      <a:pt x="49" y="311"/>
                      <a:pt x="49" y="311"/>
                      <a:pt x="49" y="311"/>
                    </a:cubicBezTo>
                    <a:cubicBezTo>
                      <a:pt x="42" y="318"/>
                      <a:pt x="35" y="318"/>
                      <a:pt x="28" y="318"/>
                    </a:cubicBezTo>
                    <a:cubicBezTo>
                      <a:pt x="14" y="318"/>
                      <a:pt x="0" y="304"/>
                      <a:pt x="0" y="290"/>
                    </a:cubicBezTo>
                    <a:cubicBezTo>
                      <a:pt x="0" y="283"/>
                      <a:pt x="0" y="276"/>
                      <a:pt x="7" y="269"/>
                    </a:cubicBezTo>
                    <a:cubicBezTo>
                      <a:pt x="120" y="155"/>
                      <a:pt x="120" y="155"/>
                      <a:pt x="120" y="155"/>
                    </a:cubicBezTo>
                    <a:cubicBezTo>
                      <a:pt x="7" y="42"/>
                      <a:pt x="7" y="42"/>
                      <a:pt x="7" y="42"/>
                    </a:cubicBezTo>
                    <a:cubicBezTo>
                      <a:pt x="0" y="42"/>
                      <a:pt x="0" y="35"/>
                      <a:pt x="0" y="28"/>
                    </a:cubicBezTo>
                    <a:cubicBezTo>
                      <a:pt x="0" y="7"/>
                      <a:pt x="14" y="0"/>
                      <a:pt x="28" y="0"/>
                    </a:cubicBezTo>
                    <a:cubicBezTo>
                      <a:pt x="35" y="0"/>
                      <a:pt x="42" y="0"/>
                      <a:pt x="49" y="7"/>
                    </a:cubicBezTo>
                    <a:cubicBezTo>
                      <a:pt x="162" y="120"/>
                      <a:pt x="162" y="120"/>
                      <a:pt x="162" y="120"/>
                    </a:cubicBezTo>
                    <a:cubicBezTo>
                      <a:pt x="275" y="7"/>
                      <a:pt x="275" y="7"/>
                      <a:pt x="275" y="7"/>
                    </a:cubicBezTo>
                    <a:cubicBezTo>
                      <a:pt x="275" y="0"/>
                      <a:pt x="282" y="0"/>
                      <a:pt x="289" y="0"/>
                    </a:cubicBezTo>
                    <a:cubicBezTo>
                      <a:pt x="311" y="0"/>
                      <a:pt x="318" y="7"/>
                      <a:pt x="318" y="28"/>
                    </a:cubicBezTo>
                    <a:cubicBezTo>
                      <a:pt x="318" y="35"/>
                      <a:pt x="318" y="42"/>
                      <a:pt x="311" y="42"/>
                    </a:cubicBezTo>
                  </a:path>
                </a:pathLst>
              </a:custGeom>
              <a:grpFill/>
              <a:ln>
                <a:noFill/>
              </a:ln>
              <a:extLst/>
            </p:spPr>
            <p:txBody>
              <a:bodyPr wrap="none" lIns="45708" tIns="22854" rIns="45708" bIns="22854" anchor="ctr"/>
              <a:lstStyle/>
              <a:p>
                <a:endParaRPr lang="en-US" sz="3199">
                  <a:latin typeface="Roboto Light"/>
                </a:endParaRPr>
              </a:p>
            </p:txBody>
          </p:sp>
          <p:sp>
            <p:nvSpPr>
              <p:cNvPr id="61" name="Freeform 10"/>
              <p:cNvSpPr>
                <a:spLocks noChangeArrowheads="1"/>
              </p:cNvSpPr>
              <p:nvPr/>
            </p:nvSpPr>
            <p:spPr bwMode="auto">
              <a:xfrm>
                <a:off x="6080634" y="2420937"/>
                <a:ext cx="142875" cy="96838"/>
              </a:xfrm>
              <a:custGeom>
                <a:avLst/>
                <a:gdLst>
                  <a:gd name="T0" fmla="*/ 50382691 w 397"/>
                  <a:gd name="T1" fmla="*/ 5531243 h 270"/>
                  <a:gd name="T2" fmla="*/ 50382691 w 397"/>
                  <a:gd name="T3" fmla="*/ 5531243 h 270"/>
                  <a:gd name="T4" fmla="*/ 50382691 w 397"/>
                  <a:gd name="T5" fmla="*/ 5531243 h 270"/>
                  <a:gd name="T6" fmla="*/ 22018225 w 397"/>
                  <a:gd name="T7" fmla="*/ 33702852 h 270"/>
                  <a:gd name="T8" fmla="*/ 22018225 w 397"/>
                  <a:gd name="T9" fmla="*/ 33702852 h 270"/>
                  <a:gd name="T10" fmla="*/ 20204756 w 397"/>
                  <a:gd name="T11" fmla="*/ 34603087 h 270"/>
                  <a:gd name="T12" fmla="*/ 17355534 w 397"/>
                  <a:gd name="T13" fmla="*/ 33702852 h 270"/>
                  <a:gd name="T14" fmla="*/ 17355534 w 397"/>
                  <a:gd name="T15" fmla="*/ 33702852 h 270"/>
                  <a:gd name="T16" fmla="*/ 1813109 w 397"/>
                  <a:gd name="T17" fmla="*/ 18266516 h 270"/>
                  <a:gd name="T18" fmla="*/ 1813109 w 397"/>
                  <a:gd name="T19" fmla="*/ 18266516 h 270"/>
                  <a:gd name="T20" fmla="*/ 0 w 397"/>
                  <a:gd name="T21" fmla="*/ 15436336 h 270"/>
                  <a:gd name="T22" fmla="*/ 3626578 w 397"/>
                  <a:gd name="T23" fmla="*/ 11834680 h 270"/>
                  <a:gd name="T24" fmla="*/ 6475800 w 397"/>
                  <a:gd name="T25" fmla="*/ 12734914 h 270"/>
                  <a:gd name="T26" fmla="*/ 6475800 w 397"/>
                  <a:gd name="T27" fmla="*/ 12734914 h 270"/>
                  <a:gd name="T28" fmla="*/ 20204756 w 397"/>
                  <a:gd name="T29" fmla="*/ 26370422 h 270"/>
                  <a:gd name="T30" fmla="*/ 45849559 w 397"/>
                  <a:gd name="T31" fmla="*/ 900593 h 270"/>
                  <a:gd name="T32" fmla="*/ 45849559 w 397"/>
                  <a:gd name="T33" fmla="*/ 900593 h 270"/>
                  <a:gd name="T34" fmla="*/ 47662668 w 397"/>
                  <a:gd name="T35" fmla="*/ 0 h 270"/>
                  <a:gd name="T36" fmla="*/ 51289246 w 397"/>
                  <a:gd name="T37" fmla="*/ 3730415 h 270"/>
                  <a:gd name="T38" fmla="*/ 50382691 w 397"/>
                  <a:gd name="T39" fmla="*/ 5531243 h 27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397" h="270">
                    <a:moveTo>
                      <a:pt x="389" y="43"/>
                    </a:moveTo>
                    <a:lnTo>
                      <a:pt x="389" y="43"/>
                    </a:lnTo>
                    <a:cubicBezTo>
                      <a:pt x="170" y="262"/>
                      <a:pt x="170" y="262"/>
                      <a:pt x="170" y="262"/>
                    </a:cubicBezTo>
                    <a:cubicBezTo>
                      <a:pt x="170" y="269"/>
                      <a:pt x="163" y="269"/>
                      <a:pt x="156" y="269"/>
                    </a:cubicBezTo>
                    <a:cubicBezTo>
                      <a:pt x="149" y="269"/>
                      <a:pt x="141" y="269"/>
                      <a:pt x="134" y="262"/>
                    </a:cubicBezTo>
                    <a:cubicBezTo>
                      <a:pt x="14" y="142"/>
                      <a:pt x="14" y="142"/>
                      <a:pt x="14" y="142"/>
                    </a:cubicBezTo>
                    <a:cubicBezTo>
                      <a:pt x="7" y="135"/>
                      <a:pt x="0" y="127"/>
                      <a:pt x="0" y="120"/>
                    </a:cubicBezTo>
                    <a:cubicBezTo>
                      <a:pt x="0" y="106"/>
                      <a:pt x="14" y="92"/>
                      <a:pt x="28" y="92"/>
                    </a:cubicBezTo>
                    <a:cubicBezTo>
                      <a:pt x="36" y="92"/>
                      <a:pt x="43" y="92"/>
                      <a:pt x="50" y="99"/>
                    </a:cubicBezTo>
                    <a:cubicBezTo>
                      <a:pt x="156" y="205"/>
                      <a:pt x="156" y="205"/>
                      <a:pt x="156" y="205"/>
                    </a:cubicBezTo>
                    <a:cubicBezTo>
                      <a:pt x="354" y="7"/>
                      <a:pt x="354" y="7"/>
                      <a:pt x="354" y="7"/>
                    </a:cubicBezTo>
                    <a:cubicBezTo>
                      <a:pt x="354" y="0"/>
                      <a:pt x="361" y="0"/>
                      <a:pt x="368" y="0"/>
                    </a:cubicBezTo>
                    <a:cubicBezTo>
                      <a:pt x="389" y="0"/>
                      <a:pt x="396" y="7"/>
                      <a:pt x="396" y="29"/>
                    </a:cubicBezTo>
                    <a:cubicBezTo>
                      <a:pt x="396" y="36"/>
                      <a:pt x="396" y="43"/>
                      <a:pt x="389" y="43"/>
                    </a:cubicBezTo>
                  </a:path>
                </a:pathLst>
              </a:custGeom>
              <a:grpFill/>
              <a:ln>
                <a:noFill/>
              </a:ln>
              <a:extLst/>
            </p:spPr>
            <p:txBody>
              <a:bodyPr wrap="none" lIns="45708" tIns="22854" rIns="45708" bIns="22854" anchor="ctr"/>
              <a:lstStyle/>
              <a:p>
                <a:endParaRPr lang="en-US" sz="3199">
                  <a:latin typeface="Roboto Light"/>
                </a:endParaRPr>
              </a:p>
            </p:txBody>
          </p:sp>
          <p:sp>
            <p:nvSpPr>
              <p:cNvPr id="62" name="Freeform 11"/>
              <p:cNvSpPr>
                <a:spLocks noChangeArrowheads="1"/>
              </p:cNvSpPr>
              <p:nvPr/>
            </p:nvSpPr>
            <p:spPr bwMode="auto">
              <a:xfrm>
                <a:off x="5694871" y="2455863"/>
                <a:ext cx="158750" cy="20638"/>
              </a:xfrm>
              <a:custGeom>
                <a:avLst/>
                <a:gdLst>
                  <a:gd name="T0" fmla="*/ 53614468 w 439"/>
                  <a:gd name="T1" fmla="*/ 7216895 h 58"/>
                  <a:gd name="T2" fmla="*/ 53614468 w 439"/>
                  <a:gd name="T3" fmla="*/ 7216895 h 58"/>
                  <a:gd name="T4" fmla="*/ 32299297 w 439"/>
                  <a:gd name="T5" fmla="*/ 7216895 h 58"/>
                  <a:gd name="T6" fmla="*/ 24976546 w 439"/>
                  <a:gd name="T7" fmla="*/ 7216895 h 58"/>
                  <a:gd name="T8" fmla="*/ 3661375 w 439"/>
                  <a:gd name="T9" fmla="*/ 7216895 h 58"/>
                  <a:gd name="T10" fmla="*/ 0 w 439"/>
                  <a:gd name="T11" fmla="*/ 3545110 h 58"/>
                  <a:gd name="T12" fmla="*/ 3661375 w 439"/>
                  <a:gd name="T13" fmla="*/ 0 h 58"/>
                  <a:gd name="T14" fmla="*/ 24976546 w 439"/>
                  <a:gd name="T15" fmla="*/ 0 h 58"/>
                  <a:gd name="T16" fmla="*/ 32299297 w 439"/>
                  <a:gd name="T17" fmla="*/ 0 h 58"/>
                  <a:gd name="T18" fmla="*/ 53614468 w 439"/>
                  <a:gd name="T19" fmla="*/ 0 h 58"/>
                  <a:gd name="T20" fmla="*/ 57275843 w 439"/>
                  <a:gd name="T21" fmla="*/ 3545110 h 58"/>
                  <a:gd name="T22" fmla="*/ 53614468 w 439"/>
                  <a:gd name="T23" fmla="*/ 7216895 h 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39" h="58">
                    <a:moveTo>
                      <a:pt x="410" y="57"/>
                    </a:moveTo>
                    <a:lnTo>
                      <a:pt x="410" y="57"/>
                    </a:lnTo>
                    <a:cubicBezTo>
                      <a:pt x="247" y="57"/>
                      <a:pt x="247" y="57"/>
                      <a:pt x="247" y="57"/>
                    </a:cubicBezTo>
                    <a:cubicBezTo>
                      <a:pt x="191" y="57"/>
                      <a:pt x="191" y="57"/>
                      <a:pt x="191" y="57"/>
                    </a:cubicBezTo>
                    <a:cubicBezTo>
                      <a:pt x="28" y="57"/>
                      <a:pt x="28" y="57"/>
                      <a:pt x="28" y="57"/>
                    </a:cubicBezTo>
                    <a:cubicBezTo>
                      <a:pt x="14" y="57"/>
                      <a:pt x="0" y="50"/>
                      <a:pt x="0" y="28"/>
                    </a:cubicBezTo>
                    <a:cubicBezTo>
                      <a:pt x="0" y="14"/>
                      <a:pt x="14" y="0"/>
                      <a:pt x="28" y="0"/>
                    </a:cubicBezTo>
                    <a:cubicBezTo>
                      <a:pt x="191" y="0"/>
                      <a:pt x="191" y="0"/>
                      <a:pt x="191" y="0"/>
                    </a:cubicBezTo>
                    <a:cubicBezTo>
                      <a:pt x="247" y="0"/>
                      <a:pt x="247" y="0"/>
                      <a:pt x="247" y="0"/>
                    </a:cubicBezTo>
                    <a:cubicBezTo>
                      <a:pt x="410" y="0"/>
                      <a:pt x="410" y="0"/>
                      <a:pt x="410" y="0"/>
                    </a:cubicBezTo>
                    <a:cubicBezTo>
                      <a:pt x="424" y="0"/>
                      <a:pt x="438" y="14"/>
                      <a:pt x="438" y="28"/>
                    </a:cubicBezTo>
                    <a:cubicBezTo>
                      <a:pt x="438" y="50"/>
                      <a:pt x="424" y="57"/>
                      <a:pt x="410" y="57"/>
                    </a:cubicBezTo>
                  </a:path>
                </a:pathLst>
              </a:custGeom>
              <a:grpFill/>
              <a:ln>
                <a:noFill/>
              </a:ln>
              <a:extLst/>
            </p:spPr>
            <p:txBody>
              <a:bodyPr wrap="none" lIns="45708" tIns="22854" rIns="45708" bIns="22854" anchor="ctr"/>
              <a:lstStyle/>
              <a:p>
                <a:endParaRPr lang="en-US" sz="3199">
                  <a:latin typeface="Roboto Light"/>
                </a:endParaRPr>
              </a:p>
            </p:txBody>
          </p:sp>
          <p:sp>
            <p:nvSpPr>
              <p:cNvPr id="63" name="Freeform 12"/>
              <p:cNvSpPr>
                <a:spLocks noChangeArrowheads="1"/>
              </p:cNvSpPr>
              <p:nvPr/>
            </p:nvSpPr>
            <p:spPr bwMode="auto">
              <a:xfrm>
                <a:off x="5315460" y="2390775"/>
                <a:ext cx="155575" cy="155575"/>
              </a:xfrm>
              <a:custGeom>
                <a:avLst/>
                <a:gdLst>
                  <a:gd name="T0" fmla="*/ 52265637 w 432"/>
                  <a:gd name="T1" fmla="*/ 31126164 h 432"/>
                  <a:gd name="T2" fmla="*/ 52265637 w 432"/>
                  <a:gd name="T3" fmla="*/ 31126164 h 432"/>
                  <a:gd name="T4" fmla="*/ 32033685 w 432"/>
                  <a:gd name="T5" fmla="*/ 31126164 h 432"/>
                  <a:gd name="T6" fmla="*/ 32033685 w 432"/>
                  <a:gd name="T7" fmla="*/ 52135991 h 432"/>
                  <a:gd name="T8" fmla="*/ 28402521 w 432"/>
                  <a:gd name="T9" fmla="*/ 55897161 h 432"/>
                  <a:gd name="T10" fmla="*/ 24770997 w 432"/>
                  <a:gd name="T11" fmla="*/ 52135991 h 432"/>
                  <a:gd name="T12" fmla="*/ 24770997 w 432"/>
                  <a:gd name="T13" fmla="*/ 31126164 h 432"/>
                  <a:gd name="T14" fmla="*/ 3631524 w 432"/>
                  <a:gd name="T15" fmla="*/ 31126164 h 432"/>
                  <a:gd name="T16" fmla="*/ 0 w 432"/>
                  <a:gd name="T17" fmla="*/ 27364994 h 432"/>
                  <a:gd name="T18" fmla="*/ 3631524 w 432"/>
                  <a:gd name="T19" fmla="*/ 23733470 h 432"/>
                  <a:gd name="T20" fmla="*/ 24770997 w 432"/>
                  <a:gd name="T21" fmla="*/ 23733470 h 432"/>
                  <a:gd name="T22" fmla="*/ 24770997 w 432"/>
                  <a:gd name="T23" fmla="*/ 3631524 h 432"/>
                  <a:gd name="T24" fmla="*/ 28402521 w 432"/>
                  <a:gd name="T25" fmla="*/ 0 h 432"/>
                  <a:gd name="T26" fmla="*/ 32033685 w 432"/>
                  <a:gd name="T27" fmla="*/ 3631524 h 432"/>
                  <a:gd name="T28" fmla="*/ 32033685 w 432"/>
                  <a:gd name="T29" fmla="*/ 23733470 h 432"/>
                  <a:gd name="T30" fmla="*/ 52265637 w 432"/>
                  <a:gd name="T31" fmla="*/ 23733470 h 432"/>
                  <a:gd name="T32" fmla="*/ 55897161 w 432"/>
                  <a:gd name="T33" fmla="*/ 27364994 h 432"/>
                  <a:gd name="T34" fmla="*/ 52265637 w 432"/>
                  <a:gd name="T35" fmla="*/ 31126164 h 43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32" h="432">
                    <a:moveTo>
                      <a:pt x="403" y="240"/>
                    </a:moveTo>
                    <a:lnTo>
                      <a:pt x="403" y="240"/>
                    </a:lnTo>
                    <a:cubicBezTo>
                      <a:pt x="247" y="240"/>
                      <a:pt x="247" y="240"/>
                      <a:pt x="247" y="240"/>
                    </a:cubicBezTo>
                    <a:cubicBezTo>
                      <a:pt x="247" y="402"/>
                      <a:pt x="247" y="402"/>
                      <a:pt x="247" y="402"/>
                    </a:cubicBezTo>
                    <a:cubicBezTo>
                      <a:pt x="247" y="417"/>
                      <a:pt x="233" y="431"/>
                      <a:pt x="219" y="431"/>
                    </a:cubicBezTo>
                    <a:cubicBezTo>
                      <a:pt x="198" y="431"/>
                      <a:pt x="191" y="417"/>
                      <a:pt x="191" y="402"/>
                    </a:cubicBezTo>
                    <a:cubicBezTo>
                      <a:pt x="191" y="240"/>
                      <a:pt x="191" y="240"/>
                      <a:pt x="191" y="240"/>
                    </a:cubicBezTo>
                    <a:cubicBezTo>
                      <a:pt x="28" y="240"/>
                      <a:pt x="28" y="240"/>
                      <a:pt x="28" y="240"/>
                    </a:cubicBezTo>
                    <a:cubicBezTo>
                      <a:pt x="14" y="240"/>
                      <a:pt x="0" y="233"/>
                      <a:pt x="0" y="211"/>
                    </a:cubicBezTo>
                    <a:cubicBezTo>
                      <a:pt x="0" y="197"/>
                      <a:pt x="14" y="183"/>
                      <a:pt x="28" y="183"/>
                    </a:cubicBezTo>
                    <a:cubicBezTo>
                      <a:pt x="191" y="183"/>
                      <a:pt x="191" y="183"/>
                      <a:pt x="191" y="183"/>
                    </a:cubicBezTo>
                    <a:cubicBezTo>
                      <a:pt x="191" y="28"/>
                      <a:pt x="191" y="28"/>
                      <a:pt x="191" y="28"/>
                    </a:cubicBezTo>
                    <a:cubicBezTo>
                      <a:pt x="191" y="7"/>
                      <a:pt x="198" y="0"/>
                      <a:pt x="219" y="0"/>
                    </a:cubicBezTo>
                    <a:cubicBezTo>
                      <a:pt x="233" y="0"/>
                      <a:pt x="247" y="7"/>
                      <a:pt x="247" y="28"/>
                    </a:cubicBezTo>
                    <a:cubicBezTo>
                      <a:pt x="247" y="183"/>
                      <a:pt x="247" y="183"/>
                      <a:pt x="247" y="183"/>
                    </a:cubicBezTo>
                    <a:cubicBezTo>
                      <a:pt x="403" y="183"/>
                      <a:pt x="403" y="183"/>
                      <a:pt x="403" y="183"/>
                    </a:cubicBezTo>
                    <a:cubicBezTo>
                      <a:pt x="424" y="183"/>
                      <a:pt x="431" y="197"/>
                      <a:pt x="431" y="211"/>
                    </a:cubicBezTo>
                    <a:cubicBezTo>
                      <a:pt x="431" y="233"/>
                      <a:pt x="424" y="240"/>
                      <a:pt x="403" y="240"/>
                    </a:cubicBezTo>
                  </a:path>
                </a:pathLst>
              </a:custGeom>
              <a:grpFill/>
              <a:ln>
                <a:noFill/>
              </a:ln>
              <a:extLst/>
            </p:spPr>
            <p:txBody>
              <a:bodyPr wrap="none" lIns="45708" tIns="22854" rIns="45708" bIns="22854" anchor="ctr"/>
              <a:lstStyle/>
              <a:p>
                <a:endParaRPr lang="en-US" sz="3199">
                  <a:latin typeface="Roboto Light"/>
                </a:endParaRPr>
              </a:p>
            </p:txBody>
          </p:sp>
          <p:sp>
            <p:nvSpPr>
              <p:cNvPr id="64" name="Freeform 13"/>
              <p:cNvSpPr>
                <a:spLocks noChangeArrowheads="1"/>
              </p:cNvSpPr>
              <p:nvPr/>
            </p:nvSpPr>
            <p:spPr bwMode="auto">
              <a:xfrm>
                <a:off x="6907722" y="3503880"/>
                <a:ext cx="80962" cy="184150"/>
              </a:xfrm>
              <a:custGeom>
                <a:avLst/>
                <a:gdLst>
                  <a:gd name="T0" fmla="*/ 14374500 w 227"/>
                  <a:gd name="T1" fmla="*/ 51629522 h 510"/>
                  <a:gd name="T2" fmla="*/ 14374500 w 227"/>
                  <a:gd name="T3" fmla="*/ 51629522 h 510"/>
                  <a:gd name="T4" fmla="*/ 0 w 227"/>
                  <a:gd name="T5" fmla="*/ 66362244 h 510"/>
                  <a:gd name="T6" fmla="*/ 0 w 227"/>
                  <a:gd name="T7" fmla="*/ 47979019 h 510"/>
                  <a:gd name="T8" fmla="*/ 0 w 227"/>
                  <a:gd name="T9" fmla="*/ 35984354 h 510"/>
                  <a:gd name="T10" fmla="*/ 0 w 227"/>
                  <a:gd name="T11" fmla="*/ 22164077 h 510"/>
                  <a:gd name="T12" fmla="*/ 0 w 227"/>
                  <a:gd name="T13" fmla="*/ 16688323 h 510"/>
                  <a:gd name="T14" fmla="*/ 0 w 227"/>
                  <a:gd name="T15" fmla="*/ 3780852 h 510"/>
                  <a:gd name="T16" fmla="*/ 3561971 w 227"/>
                  <a:gd name="T17" fmla="*/ 0 h 510"/>
                  <a:gd name="T18" fmla="*/ 25187029 w 227"/>
                  <a:gd name="T19" fmla="*/ 0 h 510"/>
                  <a:gd name="T20" fmla="*/ 28748643 w 227"/>
                  <a:gd name="T21" fmla="*/ 3780852 h 510"/>
                  <a:gd name="T22" fmla="*/ 28748643 w 227"/>
                  <a:gd name="T23" fmla="*/ 16688323 h 510"/>
                  <a:gd name="T24" fmla="*/ 28748643 w 227"/>
                  <a:gd name="T25" fmla="*/ 22164077 h 510"/>
                  <a:gd name="T26" fmla="*/ 28748643 w 227"/>
                  <a:gd name="T27" fmla="*/ 35984354 h 510"/>
                  <a:gd name="T28" fmla="*/ 28748643 w 227"/>
                  <a:gd name="T29" fmla="*/ 47979019 h 510"/>
                  <a:gd name="T30" fmla="*/ 28748643 w 227"/>
                  <a:gd name="T31" fmla="*/ 66362244 h 510"/>
                  <a:gd name="T32" fmla="*/ 14374500 w 227"/>
                  <a:gd name="T33" fmla="*/ 51629522 h 510"/>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27" h="510">
                    <a:moveTo>
                      <a:pt x="113" y="396"/>
                    </a:moveTo>
                    <a:lnTo>
                      <a:pt x="113" y="396"/>
                    </a:lnTo>
                    <a:cubicBezTo>
                      <a:pt x="0" y="509"/>
                      <a:pt x="0" y="509"/>
                      <a:pt x="0" y="509"/>
                    </a:cubicBezTo>
                    <a:cubicBezTo>
                      <a:pt x="0" y="368"/>
                      <a:pt x="0" y="368"/>
                      <a:pt x="0" y="368"/>
                    </a:cubicBezTo>
                    <a:cubicBezTo>
                      <a:pt x="0" y="276"/>
                      <a:pt x="0" y="276"/>
                      <a:pt x="0" y="276"/>
                    </a:cubicBezTo>
                    <a:cubicBezTo>
                      <a:pt x="0" y="170"/>
                      <a:pt x="0" y="170"/>
                      <a:pt x="0" y="170"/>
                    </a:cubicBezTo>
                    <a:cubicBezTo>
                      <a:pt x="0" y="128"/>
                      <a:pt x="0" y="128"/>
                      <a:pt x="0" y="128"/>
                    </a:cubicBezTo>
                    <a:cubicBezTo>
                      <a:pt x="0" y="29"/>
                      <a:pt x="0" y="29"/>
                      <a:pt x="0" y="29"/>
                    </a:cubicBezTo>
                    <a:cubicBezTo>
                      <a:pt x="0" y="15"/>
                      <a:pt x="14" y="0"/>
                      <a:pt x="28" y="0"/>
                    </a:cubicBezTo>
                    <a:cubicBezTo>
                      <a:pt x="198" y="0"/>
                      <a:pt x="198" y="0"/>
                      <a:pt x="198" y="0"/>
                    </a:cubicBezTo>
                    <a:cubicBezTo>
                      <a:pt x="219" y="0"/>
                      <a:pt x="226" y="15"/>
                      <a:pt x="226" y="29"/>
                    </a:cubicBezTo>
                    <a:cubicBezTo>
                      <a:pt x="226" y="128"/>
                      <a:pt x="226" y="128"/>
                      <a:pt x="226" y="128"/>
                    </a:cubicBezTo>
                    <a:cubicBezTo>
                      <a:pt x="226" y="170"/>
                      <a:pt x="226" y="170"/>
                      <a:pt x="226" y="170"/>
                    </a:cubicBezTo>
                    <a:cubicBezTo>
                      <a:pt x="226" y="276"/>
                      <a:pt x="226" y="276"/>
                      <a:pt x="226" y="276"/>
                    </a:cubicBezTo>
                    <a:cubicBezTo>
                      <a:pt x="226" y="368"/>
                      <a:pt x="226" y="368"/>
                      <a:pt x="226" y="368"/>
                    </a:cubicBezTo>
                    <a:cubicBezTo>
                      <a:pt x="226" y="509"/>
                      <a:pt x="226" y="509"/>
                      <a:pt x="226" y="509"/>
                    </a:cubicBezTo>
                    <a:lnTo>
                      <a:pt x="113" y="396"/>
                    </a:lnTo>
                  </a:path>
                </a:pathLst>
              </a:custGeom>
              <a:grpFill/>
              <a:ln>
                <a:noFill/>
              </a:ln>
              <a:extLst/>
            </p:spPr>
            <p:txBody>
              <a:bodyPr wrap="none" lIns="45708" tIns="22854" rIns="45708" bIns="22854" anchor="ctr"/>
              <a:lstStyle/>
              <a:p>
                <a:endParaRPr lang="en-US" sz="3199">
                  <a:latin typeface="Roboto Light"/>
                </a:endParaRPr>
              </a:p>
            </p:txBody>
          </p:sp>
          <p:sp>
            <p:nvSpPr>
              <p:cNvPr id="65" name="Freeform 14"/>
              <p:cNvSpPr>
                <a:spLocks noChangeArrowheads="1"/>
              </p:cNvSpPr>
              <p:nvPr/>
            </p:nvSpPr>
            <p:spPr bwMode="auto">
              <a:xfrm>
                <a:off x="6458459" y="3503880"/>
                <a:ext cx="219075" cy="219075"/>
              </a:xfrm>
              <a:custGeom>
                <a:avLst/>
                <a:gdLst>
                  <a:gd name="T0" fmla="*/ 75960749 w 609"/>
                  <a:gd name="T1" fmla="*/ 63149718 h 609"/>
                  <a:gd name="T2" fmla="*/ 39339251 w 609"/>
                  <a:gd name="T3" fmla="*/ 78678142 h 609"/>
                  <a:gd name="T4" fmla="*/ 2717393 w 609"/>
                  <a:gd name="T5" fmla="*/ 63149718 h 609"/>
                  <a:gd name="T6" fmla="*/ 0 w 609"/>
                  <a:gd name="T7" fmla="*/ 3752694 h 609"/>
                  <a:gd name="T8" fmla="*/ 5435146 w 609"/>
                  <a:gd name="T9" fmla="*/ 1035300 h 609"/>
                  <a:gd name="T10" fmla="*/ 5435146 w 609"/>
                  <a:gd name="T11" fmla="*/ 1035300 h 609"/>
                  <a:gd name="T12" fmla="*/ 39339251 w 609"/>
                  <a:gd name="T13" fmla="*/ 14752129 h 609"/>
                  <a:gd name="T14" fmla="*/ 73113853 w 609"/>
                  <a:gd name="T15" fmla="*/ 1035300 h 609"/>
                  <a:gd name="T16" fmla="*/ 73113853 w 609"/>
                  <a:gd name="T17" fmla="*/ 1035300 h 609"/>
                  <a:gd name="T18" fmla="*/ 78678142 w 609"/>
                  <a:gd name="T19" fmla="*/ 3752694 h 609"/>
                  <a:gd name="T20" fmla="*/ 75960749 w 609"/>
                  <a:gd name="T21" fmla="*/ 63149718 h 609"/>
                  <a:gd name="T22" fmla="*/ 35715700 w 609"/>
                  <a:gd name="T23" fmla="*/ 21093073 h 609"/>
                  <a:gd name="T24" fmla="*/ 7246742 w 609"/>
                  <a:gd name="T25" fmla="*/ 57714571 h 609"/>
                  <a:gd name="T26" fmla="*/ 35715700 w 609"/>
                  <a:gd name="T27" fmla="*/ 21093073 h 609"/>
                  <a:gd name="T28" fmla="*/ 71302258 w 609"/>
                  <a:gd name="T29" fmla="*/ 9187840 h 609"/>
                  <a:gd name="T30" fmla="*/ 42962442 w 609"/>
                  <a:gd name="T31" fmla="*/ 69619805 h 609"/>
                  <a:gd name="T32" fmla="*/ 71302258 w 609"/>
                  <a:gd name="T33" fmla="*/ 9187840 h 609"/>
                  <a:gd name="T34" fmla="*/ 48526731 w 609"/>
                  <a:gd name="T35" fmla="*/ 26657363 h 609"/>
                  <a:gd name="T36" fmla="*/ 62114417 w 609"/>
                  <a:gd name="T37" fmla="*/ 20187276 h 609"/>
                  <a:gd name="T38" fmla="*/ 67678707 w 609"/>
                  <a:gd name="T39" fmla="*/ 23810467 h 609"/>
                  <a:gd name="T40" fmla="*/ 64961313 w 609"/>
                  <a:gd name="T41" fmla="*/ 26657363 h 609"/>
                  <a:gd name="T42" fmla="*/ 52150282 w 609"/>
                  <a:gd name="T43" fmla="*/ 32998307 h 609"/>
                  <a:gd name="T44" fmla="*/ 46585633 w 609"/>
                  <a:gd name="T45" fmla="*/ 29374756 h 609"/>
                  <a:gd name="T46" fmla="*/ 48526731 w 609"/>
                  <a:gd name="T47" fmla="*/ 39339251 h 609"/>
                  <a:gd name="T48" fmla="*/ 48526731 w 609"/>
                  <a:gd name="T49" fmla="*/ 39339251 h 609"/>
                  <a:gd name="T50" fmla="*/ 62114417 w 609"/>
                  <a:gd name="T51" fmla="*/ 33904105 h 609"/>
                  <a:gd name="T52" fmla="*/ 67678707 w 609"/>
                  <a:gd name="T53" fmla="*/ 36621498 h 609"/>
                  <a:gd name="T54" fmla="*/ 52150282 w 609"/>
                  <a:gd name="T55" fmla="*/ 46715136 h 609"/>
                  <a:gd name="T56" fmla="*/ 50338687 w 609"/>
                  <a:gd name="T57" fmla="*/ 46715136 h 609"/>
                  <a:gd name="T58" fmla="*/ 48526731 w 609"/>
                  <a:gd name="T59" fmla="*/ 39339251 h 609"/>
                  <a:gd name="T60" fmla="*/ 48526731 w 609"/>
                  <a:gd name="T61" fmla="*/ 53056080 h 609"/>
                  <a:gd name="T62" fmla="*/ 62114417 w 609"/>
                  <a:gd name="T63" fmla="*/ 46715136 h 609"/>
                  <a:gd name="T64" fmla="*/ 64055516 w 609"/>
                  <a:gd name="T65" fmla="*/ 46715136 h 609"/>
                  <a:gd name="T66" fmla="*/ 64961313 w 609"/>
                  <a:gd name="T67" fmla="*/ 53961878 h 609"/>
                  <a:gd name="T68" fmla="*/ 52150282 w 609"/>
                  <a:gd name="T69" fmla="*/ 59526167 h 609"/>
                  <a:gd name="T70" fmla="*/ 50338687 w 609"/>
                  <a:gd name="T71" fmla="*/ 60431965 h 609"/>
                  <a:gd name="T72" fmla="*/ 48526731 w 609"/>
                  <a:gd name="T73" fmla="*/ 53056080 h 609"/>
                  <a:gd name="T74" fmla="*/ 14622627 w 609"/>
                  <a:gd name="T75" fmla="*/ 20187276 h 609"/>
                  <a:gd name="T76" fmla="*/ 16434582 w 609"/>
                  <a:gd name="T77" fmla="*/ 20187276 h 609"/>
                  <a:gd name="T78" fmla="*/ 30151411 w 609"/>
                  <a:gd name="T79" fmla="*/ 26657363 h 609"/>
                  <a:gd name="T80" fmla="*/ 28339815 w 609"/>
                  <a:gd name="T81" fmla="*/ 32998307 h 609"/>
                  <a:gd name="T82" fmla="*/ 26527860 w 609"/>
                  <a:gd name="T83" fmla="*/ 32998307 h 609"/>
                  <a:gd name="T84" fmla="*/ 13716829 w 609"/>
                  <a:gd name="T85" fmla="*/ 26657363 h 609"/>
                  <a:gd name="T86" fmla="*/ 14622627 w 609"/>
                  <a:gd name="T87" fmla="*/ 20187276 h 609"/>
                  <a:gd name="T88" fmla="*/ 14622627 w 609"/>
                  <a:gd name="T89" fmla="*/ 32998307 h 609"/>
                  <a:gd name="T90" fmla="*/ 16434582 w 609"/>
                  <a:gd name="T91" fmla="*/ 33904105 h 609"/>
                  <a:gd name="T92" fmla="*/ 30151411 w 609"/>
                  <a:gd name="T93" fmla="*/ 39339251 h 609"/>
                  <a:gd name="T94" fmla="*/ 28339815 w 609"/>
                  <a:gd name="T95" fmla="*/ 46715136 h 609"/>
                  <a:gd name="T96" fmla="*/ 26527860 w 609"/>
                  <a:gd name="T97" fmla="*/ 46715136 h 609"/>
                  <a:gd name="T98" fmla="*/ 13716829 w 609"/>
                  <a:gd name="T99" fmla="*/ 40245049 h 609"/>
                  <a:gd name="T100" fmla="*/ 14622627 w 609"/>
                  <a:gd name="T101" fmla="*/ 32998307 h 609"/>
                  <a:gd name="T102" fmla="*/ 14622627 w 609"/>
                  <a:gd name="T103" fmla="*/ 46715136 h 609"/>
                  <a:gd name="T104" fmla="*/ 16434582 w 609"/>
                  <a:gd name="T105" fmla="*/ 46715136 h 609"/>
                  <a:gd name="T106" fmla="*/ 30151411 w 609"/>
                  <a:gd name="T107" fmla="*/ 53056080 h 609"/>
                  <a:gd name="T108" fmla="*/ 28339815 w 609"/>
                  <a:gd name="T109" fmla="*/ 60431965 h 609"/>
                  <a:gd name="T110" fmla="*/ 26527860 w 609"/>
                  <a:gd name="T111" fmla="*/ 59526167 h 609"/>
                  <a:gd name="T112" fmla="*/ 13716829 w 609"/>
                  <a:gd name="T113" fmla="*/ 53961878 h 609"/>
                  <a:gd name="T114" fmla="*/ 14622627 w 609"/>
                  <a:gd name="T115" fmla="*/ 46715136 h 609"/>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609" h="609">
                    <a:moveTo>
                      <a:pt x="587" y="488"/>
                    </a:moveTo>
                    <a:lnTo>
                      <a:pt x="587" y="488"/>
                    </a:lnTo>
                    <a:cubicBezTo>
                      <a:pt x="318" y="601"/>
                      <a:pt x="318" y="601"/>
                      <a:pt x="318" y="601"/>
                    </a:cubicBezTo>
                    <a:cubicBezTo>
                      <a:pt x="311" y="608"/>
                      <a:pt x="311" y="608"/>
                      <a:pt x="304" y="608"/>
                    </a:cubicBezTo>
                    <a:cubicBezTo>
                      <a:pt x="297" y="608"/>
                      <a:pt x="297" y="608"/>
                      <a:pt x="290" y="601"/>
                    </a:cubicBezTo>
                    <a:cubicBezTo>
                      <a:pt x="21" y="488"/>
                      <a:pt x="21" y="488"/>
                      <a:pt x="21"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72" y="0"/>
                      <a:pt x="572" y="0"/>
                      <a:pt x="579" y="0"/>
                    </a:cubicBezTo>
                    <a:cubicBezTo>
                      <a:pt x="594" y="0"/>
                      <a:pt x="608" y="15"/>
                      <a:pt x="608" y="29"/>
                    </a:cubicBezTo>
                    <a:cubicBezTo>
                      <a:pt x="608" y="467"/>
                      <a:pt x="608" y="467"/>
                      <a:pt x="608" y="467"/>
                    </a:cubicBezTo>
                    <a:cubicBezTo>
                      <a:pt x="608" y="474"/>
                      <a:pt x="601" y="488"/>
                      <a:pt x="587" y="488"/>
                    </a:cubicBezTo>
                    <a:close/>
                    <a:moveTo>
                      <a:pt x="276" y="163"/>
                    </a:moveTo>
                    <a:lnTo>
                      <a:pt x="276" y="163"/>
                    </a:lnTo>
                    <a:cubicBezTo>
                      <a:pt x="56" y="71"/>
                      <a:pt x="56" y="71"/>
                      <a:pt x="56" y="71"/>
                    </a:cubicBezTo>
                    <a:cubicBezTo>
                      <a:pt x="56" y="446"/>
                      <a:pt x="56" y="446"/>
                      <a:pt x="56" y="446"/>
                    </a:cubicBezTo>
                    <a:cubicBezTo>
                      <a:pt x="276" y="538"/>
                      <a:pt x="276" y="538"/>
                      <a:pt x="276" y="538"/>
                    </a:cubicBezTo>
                    <a:lnTo>
                      <a:pt x="276" y="163"/>
                    </a:lnTo>
                    <a:close/>
                    <a:moveTo>
                      <a:pt x="551" y="71"/>
                    </a:moveTo>
                    <a:lnTo>
                      <a:pt x="551" y="71"/>
                    </a:lnTo>
                    <a:cubicBezTo>
                      <a:pt x="332" y="163"/>
                      <a:pt x="332" y="163"/>
                      <a:pt x="332" y="163"/>
                    </a:cubicBezTo>
                    <a:cubicBezTo>
                      <a:pt x="332" y="538"/>
                      <a:pt x="332" y="538"/>
                      <a:pt x="332" y="538"/>
                    </a:cubicBezTo>
                    <a:cubicBezTo>
                      <a:pt x="551" y="446"/>
                      <a:pt x="551" y="446"/>
                      <a:pt x="551" y="446"/>
                    </a:cubicBezTo>
                    <a:lnTo>
                      <a:pt x="551" y="71"/>
                    </a:lnTo>
                    <a:close/>
                    <a:moveTo>
                      <a:pt x="375" y="206"/>
                    </a:moveTo>
                    <a:lnTo>
                      <a:pt x="375" y="206"/>
                    </a:lnTo>
                    <a:cubicBezTo>
                      <a:pt x="480" y="156"/>
                      <a:pt x="480" y="156"/>
                      <a:pt x="480" y="156"/>
                    </a:cubicBezTo>
                    <a:cubicBezTo>
                      <a:pt x="488" y="156"/>
                      <a:pt x="488" y="156"/>
                      <a:pt x="495" y="156"/>
                    </a:cubicBezTo>
                    <a:cubicBezTo>
                      <a:pt x="509" y="156"/>
                      <a:pt x="523" y="163"/>
                      <a:pt x="523" y="184"/>
                    </a:cubicBezTo>
                    <a:cubicBezTo>
                      <a:pt x="523" y="191"/>
                      <a:pt x="516" y="206"/>
                      <a:pt x="502" y="206"/>
                    </a:cubicBezTo>
                    <a:cubicBezTo>
                      <a:pt x="403" y="255"/>
                      <a:pt x="403" y="255"/>
                      <a:pt x="403" y="255"/>
                    </a:cubicBezTo>
                    <a:cubicBezTo>
                      <a:pt x="396" y="255"/>
                      <a:pt x="396" y="255"/>
                      <a:pt x="389" y="255"/>
                    </a:cubicBezTo>
                    <a:cubicBezTo>
                      <a:pt x="375" y="255"/>
                      <a:pt x="360" y="248"/>
                      <a:pt x="360" y="227"/>
                    </a:cubicBezTo>
                    <a:cubicBezTo>
                      <a:pt x="360" y="220"/>
                      <a:pt x="367" y="206"/>
                      <a:pt x="375" y="206"/>
                    </a:cubicBezTo>
                    <a:close/>
                    <a:moveTo>
                      <a:pt x="375" y="304"/>
                    </a:moveTo>
                    <a:lnTo>
                      <a:pt x="375" y="304"/>
                    </a:lnTo>
                    <a:cubicBezTo>
                      <a:pt x="480" y="262"/>
                      <a:pt x="480" y="262"/>
                      <a:pt x="480" y="262"/>
                    </a:cubicBezTo>
                    <a:cubicBezTo>
                      <a:pt x="488" y="255"/>
                      <a:pt x="488" y="255"/>
                      <a:pt x="495" y="255"/>
                    </a:cubicBezTo>
                    <a:cubicBezTo>
                      <a:pt x="509" y="255"/>
                      <a:pt x="523" y="269"/>
                      <a:pt x="523" y="283"/>
                    </a:cubicBezTo>
                    <a:cubicBezTo>
                      <a:pt x="523" y="297"/>
                      <a:pt x="516" y="304"/>
                      <a:pt x="502" y="311"/>
                    </a:cubicBezTo>
                    <a:cubicBezTo>
                      <a:pt x="403" y="361"/>
                      <a:pt x="403" y="361"/>
                      <a:pt x="403" y="361"/>
                    </a:cubicBezTo>
                    <a:cubicBezTo>
                      <a:pt x="396" y="361"/>
                      <a:pt x="396" y="361"/>
                      <a:pt x="389" y="361"/>
                    </a:cubicBezTo>
                    <a:cubicBezTo>
                      <a:pt x="375" y="361"/>
                      <a:pt x="360" y="347"/>
                      <a:pt x="360" y="333"/>
                    </a:cubicBezTo>
                    <a:cubicBezTo>
                      <a:pt x="360" y="319"/>
                      <a:pt x="367" y="311"/>
                      <a:pt x="375" y="304"/>
                    </a:cubicBezTo>
                    <a:close/>
                    <a:moveTo>
                      <a:pt x="375" y="410"/>
                    </a:moveTo>
                    <a:lnTo>
                      <a:pt x="375" y="410"/>
                    </a:lnTo>
                    <a:cubicBezTo>
                      <a:pt x="480" y="361"/>
                      <a:pt x="480" y="361"/>
                      <a:pt x="480" y="361"/>
                    </a:cubicBezTo>
                    <a:cubicBezTo>
                      <a:pt x="488" y="361"/>
                      <a:pt x="488" y="361"/>
                      <a:pt x="495" y="361"/>
                    </a:cubicBezTo>
                    <a:cubicBezTo>
                      <a:pt x="509" y="361"/>
                      <a:pt x="523" y="375"/>
                      <a:pt x="523" y="389"/>
                    </a:cubicBezTo>
                    <a:cubicBezTo>
                      <a:pt x="523" y="403"/>
                      <a:pt x="516" y="410"/>
                      <a:pt x="502" y="417"/>
                    </a:cubicBezTo>
                    <a:cubicBezTo>
                      <a:pt x="403" y="460"/>
                      <a:pt x="403" y="460"/>
                      <a:pt x="403" y="460"/>
                    </a:cubicBezTo>
                    <a:cubicBezTo>
                      <a:pt x="396" y="467"/>
                      <a:pt x="396" y="467"/>
                      <a:pt x="389" y="467"/>
                    </a:cubicBezTo>
                    <a:cubicBezTo>
                      <a:pt x="375" y="467"/>
                      <a:pt x="360" y="453"/>
                      <a:pt x="360" y="439"/>
                    </a:cubicBezTo>
                    <a:cubicBezTo>
                      <a:pt x="360" y="425"/>
                      <a:pt x="367" y="417"/>
                      <a:pt x="375" y="410"/>
                    </a:cubicBezTo>
                    <a:close/>
                    <a:moveTo>
                      <a:pt x="113" y="156"/>
                    </a:moveTo>
                    <a:lnTo>
                      <a:pt x="113" y="156"/>
                    </a:lnTo>
                    <a:cubicBezTo>
                      <a:pt x="120" y="156"/>
                      <a:pt x="120" y="156"/>
                      <a:pt x="127" y="156"/>
                    </a:cubicBezTo>
                    <a:cubicBezTo>
                      <a:pt x="233" y="206"/>
                      <a:pt x="233" y="206"/>
                      <a:pt x="233" y="206"/>
                    </a:cubicBezTo>
                    <a:cubicBezTo>
                      <a:pt x="240" y="206"/>
                      <a:pt x="247" y="220"/>
                      <a:pt x="247" y="227"/>
                    </a:cubicBezTo>
                    <a:cubicBezTo>
                      <a:pt x="247" y="248"/>
                      <a:pt x="233" y="255"/>
                      <a:pt x="219" y="255"/>
                    </a:cubicBezTo>
                    <a:cubicBezTo>
                      <a:pt x="212" y="255"/>
                      <a:pt x="212" y="255"/>
                      <a:pt x="205" y="255"/>
                    </a:cubicBezTo>
                    <a:cubicBezTo>
                      <a:pt x="106" y="206"/>
                      <a:pt x="106" y="206"/>
                      <a:pt x="106" y="206"/>
                    </a:cubicBezTo>
                    <a:cubicBezTo>
                      <a:pt x="92" y="206"/>
                      <a:pt x="85" y="191"/>
                      <a:pt x="85" y="184"/>
                    </a:cubicBezTo>
                    <a:cubicBezTo>
                      <a:pt x="85" y="163"/>
                      <a:pt x="99" y="156"/>
                      <a:pt x="113" y="156"/>
                    </a:cubicBezTo>
                    <a:close/>
                    <a:moveTo>
                      <a:pt x="113" y="255"/>
                    </a:moveTo>
                    <a:lnTo>
                      <a:pt x="113" y="255"/>
                    </a:lnTo>
                    <a:cubicBezTo>
                      <a:pt x="120" y="255"/>
                      <a:pt x="120" y="255"/>
                      <a:pt x="127" y="262"/>
                    </a:cubicBezTo>
                    <a:cubicBezTo>
                      <a:pt x="233" y="304"/>
                      <a:pt x="233" y="304"/>
                      <a:pt x="233" y="304"/>
                    </a:cubicBezTo>
                    <a:cubicBezTo>
                      <a:pt x="240" y="311"/>
                      <a:pt x="247" y="319"/>
                      <a:pt x="247" y="333"/>
                    </a:cubicBezTo>
                    <a:cubicBezTo>
                      <a:pt x="247" y="347"/>
                      <a:pt x="233" y="361"/>
                      <a:pt x="219" y="361"/>
                    </a:cubicBezTo>
                    <a:cubicBezTo>
                      <a:pt x="212" y="361"/>
                      <a:pt x="212" y="361"/>
                      <a:pt x="205" y="361"/>
                    </a:cubicBezTo>
                    <a:cubicBezTo>
                      <a:pt x="106" y="311"/>
                      <a:pt x="106" y="311"/>
                      <a:pt x="106" y="311"/>
                    </a:cubicBezTo>
                    <a:cubicBezTo>
                      <a:pt x="92" y="304"/>
                      <a:pt x="85" y="297"/>
                      <a:pt x="85" y="283"/>
                    </a:cubicBezTo>
                    <a:cubicBezTo>
                      <a:pt x="85" y="269"/>
                      <a:pt x="99" y="255"/>
                      <a:pt x="113" y="255"/>
                    </a:cubicBezTo>
                    <a:close/>
                    <a:moveTo>
                      <a:pt x="113" y="361"/>
                    </a:moveTo>
                    <a:lnTo>
                      <a:pt x="113" y="361"/>
                    </a:lnTo>
                    <a:cubicBezTo>
                      <a:pt x="120" y="361"/>
                      <a:pt x="120" y="361"/>
                      <a:pt x="127" y="361"/>
                    </a:cubicBezTo>
                    <a:cubicBezTo>
                      <a:pt x="233" y="410"/>
                      <a:pt x="233" y="410"/>
                      <a:pt x="233" y="410"/>
                    </a:cubicBezTo>
                    <a:cubicBezTo>
                      <a:pt x="240" y="417"/>
                      <a:pt x="247" y="425"/>
                      <a:pt x="247" y="439"/>
                    </a:cubicBezTo>
                    <a:cubicBezTo>
                      <a:pt x="247" y="453"/>
                      <a:pt x="233" y="467"/>
                      <a:pt x="219" y="467"/>
                    </a:cubicBezTo>
                    <a:cubicBezTo>
                      <a:pt x="212" y="467"/>
                      <a:pt x="212" y="467"/>
                      <a:pt x="205" y="460"/>
                    </a:cubicBezTo>
                    <a:cubicBezTo>
                      <a:pt x="106" y="417"/>
                      <a:pt x="106" y="417"/>
                      <a:pt x="106" y="417"/>
                    </a:cubicBezTo>
                    <a:cubicBezTo>
                      <a:pt x="92" y="410"/>
                      <a:pt x="85" y="403"/>
                      <a:pt x="85" y="389"/>
                    </a:cubicBezTo>
                    <a:cubicBezTo>
                      <a:pt x="85" y="375"/>
                      <a:pt x="99" y="361"/>
                      <a:pt x="113" y="361"/>
                    </a:cubicBezTo>
                    <a:close/>
                  </a:path>
                </a:pathLst>
              </a:custGeom>
              <a:grpFill/>
              <a:ln>
                <a:noFill/>
              </a:ln>
              <a:extLst/>
            </p:spPr>
            <p:txBody>
              <a:bodyPr wrap="none" lIns="45708" tIns="22854" rIns="45708" bIns="22854" anchor="ctr"/>
              <a:lstStyle/>
              <a:p>
                <a:endParaRPr lang="en-US" sz="3199">
                  <a:latin typeface="Roboto Light"/>
                </a:endParaRPr>
              </a:p>
            </p:txBody>
          </p:sp>
          <p:sp>
            <p:nvSpPr>
              <p:cNvPr id="66" name="Freeform 15"/>
              <p:cNvSpPr>
                <a:spLocks noChangeArrowheads="1"/>
              </p:cNvSpPr>
              <p:nvPr/>
            </p:nvSpPr>
            <p:spPr bwMode="auto">
              <a:xfrm>
                <a:off x="6080634" y="3503880"/>
                <a:ext cx="217488" cy="219075"/>
              </a:xfrm>
              <a:custGeom>
                <a:avLst/>
                <a:gdLst>
                  <a:gd name="T0" fmla="*/ 76484966 w 602"/>
                  <a:gd name="T1" fmla="*/ 63149718 h 609"/>
                  <a:gd name="T2" fmla="*/ 76484966 w 602"/>
                  <a:gd name="T3" fmla="*/ 63149718 h 609"/>
                  <a:gd name="T4" fmla="*/ 40591859 w 602"/>
                  <a:gd name="T5" fmla="*/ 77772344 h 609"/>
                  <a:gd name="T6" fmla="*/ 39678193 w 602"/>
                  <a:gd name="T7" fmla="*/ 78678142 h 609"/>
                  <a:gd name="T8" fmla="*/ 37850860 w 602"/>
                  <a:gd name="T9" fmla="*/ 77772344 h 609"/>
                  <a:gd name="T10" fmla="*/ 1827333 w 602"/>
                  <a:gd name="T11" fmla="*/ 63149718 h 609"/>
                  <a:gd name="T12" fmla="*/ 0 w 602"/>
                  <a:gd name="T13" fmla="*/ 60431965 h 609"/>
                  <a:gd name="T14" fmla="*/ 0 w 602"/>
                  <a:gd name="T15" fmla="*/ 3752694 h 609"/>
                  <a:gd name="T16" fmla="*/ 3654665 w 602"/>
                  <a:gd name="T17" fmla="*/ 0 h 609"/>
                  <a:gd name="T18" fmla="*/ 5481998 w 602"/>
                  <a:gd name="T19" fmla="*/ 1035300 h 609"/>
                  <a:gd name="T20" fmla="*/ 5481998 w 602"/>
                  <a:gd name="T21" fmla="*/ 1035300 h 609"/>
                  <a:gd name="T22" fmla="*/ 5481998 w 602"/>
                  <a:gd name="T23" fmla="*/ 1035300 h 609"/>
                  <a:gd name="T24" fmla="*/ 5481998 w 602"/>
                  <a:gd name="T25" fmla="*/ 1035300 h 609"/>
                  <a:gd name="T26" fmla="*/ 39678193 w 602"/>
                  <a:gd name="T27" fmla="*/ 14752129 h 609"/>
                  <a:gd name="T28" fmla="*/ 73743967 w 602"/>
                  <a:gd name="T29" fmla="*/ 1035300 h 609"/>
                  <a:gd name="T30" fmla="*/ 73743967 w 602"/>
                  <a:gd name="T31" fmla="*/ 1035300 h 609"/>
                  <a:gd name="T32" fmla="*/ 73743967 w 602"/>
                  <a:gd name="T33" fmla="*/ 1035300 h 609"/>
                  <a:gd name="T34" fmla="*/ 73743967 w 602"/>
                  <a:gd name="T35" fmla="*/ 1035300 h 609"/>
                  <a:gd name="T36" fmla="*/ 74657633 w 602"/>
                  <a:gd name="T37" fmla="*/ 0 h 609"/>
                  <a:gd name="T38" fmla="*/ 78442719 w 602"/>
                  <a:gd name="T39" fmla="*/ 3752694 h 609"/>
                  <a:gd name="T40" fmla="*/ 78442719 w 602"/>
                  <a:gd name="T41" fmla="*/ 60431965 h 609"/>
                  <a:gd name="T42" fmla="*/ 76484966 w 602"/>
                  <a:gd name="T43" fmla="*/ 63149718 h 609"/>
                  <a:gd name="T44" fmla="*/ 36023527 w 602"/>
                  <a:gd name="T45" fmla="*/ 69619805 h 609"/>
                  <a:gd name="T46" fmla="*/ 36023527 w 602"/>
                  <a:gd name="T47" fmla="*/ 69619805 h 609"/>
                  <a:gd name="T48" fmla="*/ 36023527 w 602"/>
                  <a:gd name="T49" fmla="*/ 21093073 h 609"/>
                  <a:gd name="T50" fmla="*/ 7308970 w 602"/>
                  <a:gd name="T51" fmla="*/ 9187840 h 609"/>
                  <a:gd name="T52" fmla="*/ 7308970 w 602"/>
                  <a:gd name="T53" fmla="*/ 57714571 h 609"/>
                  <a:gd name="T54" fmla="*/ 36023527 w 602"/>
                  <a:gd name="T55" fmla="*/ 69619805 h 609"/>
                  <a:gd name="T56" fmla="*/ 71002968 w 602"/>
                  <a:gd name="T57" fmla="*/ 9187840 h 609"/>
                  <a:gd name="T58" fmla="*/ 71002968 w 602"/>
                  <a:gd name="T59" fmla="*/ 9187840 h 609"/>
                  <a:gd name="T60" fmla="*/ 43332858 w 602"/>
                  <a:gd name="T61" fmla="*/ 21093073 h 609"/>
                  <a:gd name="T62" fmla="*/ 43332858 w 602"/>
                  <a:gd name="T63" fmla="*/ 69619805 h 609"/>
                  <a:gd name="T64" fmla="*/ 71002968 w 602"/>
                  <a:gd name="T65" fmla="*/ 57714571 h 609"/>
                  <a:gd name="T66" fmla="*/ 71002968 w 602"/>
                  <a:gd name="T67" fmla="*/ 9187840 h 60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609">
                    <a:moveTo>
                      <a:pt x="586" y="488"/>
                    </a:moveTo>
                    <a:lnTo>
                      <a:pt x="586" y="488"/>
                    </a:lnTo>
                    <a:cubicBezTo>
                      <a:pt x="311" y="601"/>
                      <a:pt x="311" y="601"/>
                      <a:pt x="311" y="601"/>
                    </a:cubicBezTo>
                    <a:cubicBezTo>
                      <a:pt x="311" y="608"/>
                      <a:pt x="304" y="608"/>
                      <a:pt x="304" y="608"/>
                    </a:cubicBezTo>
                    <a:cubicBezTo>
                      <a:pt x="297" y="608"/>
                      <a:pt x="297" y="608"/>
                      <a:pt x="290" y="601"/>
                    </a:cubicBezTo>
                    <a:cubicBezTo>
                      <a:pt x="14" y="488"/>
                      <a:pt x="14" y="488"/>
                      <a:pt x="14" y="488"/>
                    </a:cubicBezTo>
                    <a:cubicBezTo>
                      <a:pt x="7" y="488"/>
                      <a:pt x="0" y="474"/>
                      <a:pt x="0" y="467"/>
                    </a:cubicBezTo>
                    <a:cubicBezTo>
                      <a:pt x="0" y="29"/>
                      <a:pt x="0" y="29"/>
                      <a:pt x="0" y="29"/>
                    </a:cubicBezTo>
                    <a:cubicBezTo>
                      <a:pt x="0" y="15"/>
                      <a:pt x="14" y="0"/>
                      <a:pt x="28" y="0"/>
                    </a:cubicBezTo>
                    <a:cubicBezTo>
                      <a:pt x="35" y="0"/>
                      <a:pt x="35" y="0"/>
                      <a:pt x="42" y="8"/>
                    </a:cubicBezTo>
                    <a:cubicBezTo>
                      <a:pt x="304" y="114"/>
                      <a:pt x="304" y="114"/>
                      <a:pt x="304" y="114"/>
                    </a:cubicBezTo>
                    <a:cubicBezTo>
                      <a:pt x="565" y="8"/>
                      <a:pt x="565" y="8"/>
                      <a:pt x="565" y="8"/>
                    </a:cubicBezTo>
                    <a:cubicBezTo>
                      <a:pt x="565" y="0"/>
                      <a:pt x="572" y="0"/>
                      <a:pt x="572" y="0"/>
                    </a:cubicBezTo>
                    <a:cubicBezTo>
                      <a:pt x="594" y="0"/>
                      <a:pt x="601" y="15"/>
                      <a:pt x="601" y="29"/>
                    </a:cubicBezTo>
                    <a:cubicBezTo>
                      <a:pt x="601" y="467"/>
                      <a:pt x="601" y="467"/>
                      <a:pt x="601" y="467"/>
                    </a:cubicBezTo>
                    <a:cubicBezTo>
                      <a:pt x="601" y="474"/>
                      <a:pt x="594" y="488"/>
                      <a:pt x="586" y="488"/>
                    </a:cubicBezTo>
                    <a:close/>
                    <a:moveTo>
                      <a:pt x="276" y="538"/>
                    </a:moveTo>
                    <a:lnTo>
                      <a:pt x="276" y="538"/>
                    </a:lnTo>
                    <a:cubicBezTo>
                      <a:pt x="276" y="163"/>
                      <a:pt x="276" y="163"/>
                      <a:pt x="276" y="163"/>
                    </a:cubicBezTo>
                    <a:cubicBezTo>
                      <a:pt x="56" y="71"/>
                      <a:pt x="56" y="71"/>
                      <a:pt x="56" y="71"/>
                    </a:cubicBezTo>
                    <a:cubicBezTo>
                      <a:pt x="56" y="446"/>
                      <a:pt x="56" y="446"/>
                      <a:pt x="56" y="446"/>
                    </a:cubicBezTo>
                    <a:lnTo>
                      <a:pt x="276" y="538"/>
                    </a:lnTo>
                    <a:close/>
                    <a:moveTo>
                      <a:pt x="544" y="71"/>
                    </a:moveTo>
                    <a:lnTo>
                      <a:pt x="544" y="71"/>
                    </a:lnTo>
                    <a:cubicBezTo>
                      <a:pt x="332" y="163"/>
                      <a:pt x="332" y="163"/>
                      <a:pt x="332" y="163"/>
                    </a:cubicBezTo>
                    <a:cubicBezTo>
                      <a:pt x="332" y="538"/>
                      <a:pt x="332" y="538"/>
                      <a:pt x="332" y="538"/>
                    </a:cubicBezTo>
                    <a:cubicBezTo>
                      <a:pt x="544" y="446"/>
                      <a:pt x="544" y="446"/>
                      <a:pt x="544" y="446"/>
                    </a:cubicBezTo>
                    <a:lnTo>
                      <a:pt x="544" y="71"/>
                    </a:lnTo>
                    <a:close/>
                  </a:path>
                </a:pathLst>
              </a:custGeom>
              <a:grpFill/>
              <a:ln>
                <a:noFill/>
              </a:ln>
              <a:extLst/>
            </p:spPr>
            <p:txBody>
              <a:bodyPr wrap="none" lIns="45708" tIns="22854" rIns="45708" bIns="22854" anchor="ctr"/>
              <a:lstStyle/>
              <a:p>
                <a:endParaRPr lang="en-US" sz="3199">
                  <a:latin typeface="Roboto Light"/>
                </a:endParaRPr>
              </a:p>
            </p:txBody>
          </p:sp>
          <p:sp>
            <p:nvSpPr>
              <p:cNvPr id="67" name="Freeform 16"/>
              <p:cNvSpPr>
                <a:spLocks noChangeArrowheads="1"/>
              </p:cNvSpPr>
              <p:nvPr/>
            </p:nvSpPr>
            <p:spPr bwMode="auto">
              <a:xfrm>
                <a:off x="5723447" y="3514992"/>
                <a:ext cx="171450" cy="198438"/>
              </a:xfrm>
              <a:custGeom>
                <a:avLst/>
                <a:gdLst>
                  <a:gd name="T0" fmla="*/ 58106390 w 475"/>
                  <a:gd name="T1" fmla="*/ 71207247 h 552"/>
                  <a:gd name="T2" fmla="*/ 58106390 w 475"/>
                  <a:gd name="T3" fmla="*/ 71207247 h 552"/>
                  <a:gd name="T4" fmla="*/ 54327993 w 475"/>
                  <a:gd name="T5" fmla="*/ 71207247 h 552"/>
                  <a:gd name="T6" fmla="*/ 54327993 w 475"/>
                  <a:gd name="T7" fmla="*/ 0 h 552"/>
                  <a:gd name="T8" fmla="*/ 58106390 w 475"/>
                  <a:gd name="T9" fmla="*/ 0 h 552"/>
                  <a:gd name="T10" fmla="*/ 61754124 w 475"/>
                  <a:gd name="T11" fmla="*/ 3618618 h 552"/>
                  <a:gd name="T12" fmla="*/ 61754124 w 475"/>
                  <a:gd name="T13" fmla="*/ 67588630 h 552"/>
                  <a:gd name="T14" fmla="*/ 58106390 w 475"/>
                  <a:gd name="T15" fmla="*/ 71207247 h 552"/>
                  <a:gd name="T16" fmla="*/ 7426131 w 475"/>
                  <a:gd name="T17" fmla="*/ 67588630 h 552"/>
                  <a:gd name="T18" fmla="*/ 7426131 w 475"/>
                  <a:gd name="T19" fmla="*/ 67588630 h 552"/>
                  <a:gd name="T20" fmla="*/ 7426131 w 475"/>
                  <a:gd name="T21" fmla="*/ 63970012 h 552"/>
                  <a:gd name="T22" fmla="*/ 13809846 w 475"/>
                  <a:gd name="T23" fmla="*/ 63970012 h 552"/>
                  <a:gd name="T24" fmla="*/ 21235977 w 475"/>
                  <a:gd name="T25" fmla="*/ 56603721 h 552"/>
                  <a:gd name="T26" fmla="*/ 13809846 w 475"/>
                  <a:gd name="T27" fmla="*/ 49237429 h 552"/>
                  <a:gd name="T28" fmla="*/ 7426131 w 475"/>
                  <a:gd name="T29" fmla="*/ 49237429 h 552"/>
                  <a:gd name="T30" fmla="*/ 7426131 w 475"/>
                  <a:gd name="T31" fmla="*/ 42905028 h 552"/>
                  <a:gd name="T32" fmla="*/ 13809846 w 475"/>
                  <a:gd name="T33" fmla="*/ 42905028 h 552"/>
                  <a:gd name="T34" fmla="*/ 21235977 w 475"/>
                  <a:gd name="T35" fmla="*/ 35539095 h 552"/>
                  <a:gd name="T36" fmla="*/ 13809846 w 475"/>
                  <a:gd name="T37" fmla="*/ 28301860 h 552"/>
                  <a:gd name="T38" fmla="*/ 7426131 w 475"/>
                  <a:gd name="T39" fmla="*/ 28301860 h 552"/>
                  <a:gd name="T40" fmla="*/ 7426131 w 475"/>
                  <a:gd name="T41" fmla="*/ 21840403 h 552"/>
                  <a:gd name="T42" fmla="*/ 13809846 w 475"/>
                  <a:gd name="T43" fmla="*/ 21840403 h 552"/>
                  <a:gd name="T44" fmla="*/ 21235977 w 475"/>
                  <a:gd name="T45" fmla="*/ 14603167 h 552"/>
                  <a:gd name="T46" fmla="*/ 13809846 w 475"/>
                  <a:gd name="T47" fmla="*/ 7236876 h 552"/>
                  <a:gd name="T48" fmla="*/ 7426131 w 475"/>
                  <a:gd name="T49" fmla="*/ 7236876 h 552"/>
                  <a:gd name="T50" fmla="*/ 7426131 w 475"/>
                  <a:gd name="T51" fmla="*/ 3618618 h 552"/>
                  <a:gd name="T52" fmla="*/ 11074226 w 475"/>
                  <a:gd name="T53" fmla="*/ 0 h 552"/>
                  <a:gd name="T54" fmla="*/ 50680259 w 475"/>
                  <a:gd name="T55" fmla="*/ 0 h 552"/>
                  <a:gd name="T56" fmla="*/ 50680259 w 475"/>
                  <a:gd name="T57" fmla="*/ 71207247 h 552"/>
                  <a:gd name="T58" fmla="*/ 11074226 w 475"/>
                  <a:gd name="T59" fmla="*/ 71207247 h 552"/>
                  <a:gd name="T60" fmla="*/ 7426131 w 475"/>
                  <a:gd name="T61" fmla="*/ 67588630 h 552"/>
                  <a:gd name="T62" fmla="*/ 17588243 w 475"/>
                  <a:gd name="T63" fmla="*/ 14603167 h 552"/>
                  <a:gd name="T64" fmla="*/ 17588243 w 475"/>
                  <a:gd name="T65" fmla="*/ 14603167 h 552"/>
                  <a:gd name="T66" fmla="*/ 13809846 w 475"/>
                  <a:gd name="T67" fmla="*/ 18221785 h 552"/>
                  <a:gd name="T68" fmla="*/ 3778036 w 475"/>
                  <a:gd name="T69" fmla="*/ 18221785 h 552"/>
                  <a:gd name="T70" fmla="*/ 0 w 475"/>
                  <a:gd name="T71" fmla="*/ 14603167 h 552"/>
                  <a:gd name="T72" fmla="*/ 3778036 w 475"/>
                  <a:gd name="T73" fmla="*/ 10984909 h 552"/>
                  <a:gd name="T74" fmla="*/ 13809846 w 475"/>
                  <a:gd name="T75" fmla="*/ 10984909 h 552"/>
                  <a:gd name="T76" fmla="*/ 17588243 w 475"/>
                  <a:gd name="T77" fmla="*/ 14603167 h 552"/>
                  <a:gd name="T78" fmla="*/ 3778036 w 475"/>
                  <a:gd name="T79" fmla="*/ 31920478 h 552"/>
                  <a:gd name="T80" fmla="*/ 3778036 w 475"/>
                  <a:gd name="T81" fmla="*/ 31920478 h 552"/>
                  <a:gd name="T82" fmla="*/ 13809846 w 475"/>
                  <a:gd name="T83" fmla="*/ 31920478 h 552"/>
                  <a:gd name="T84" fmla="*/ 17588243 w 475"/>
                  <a:gd name="T85" fmla="*/ 35539095 h 552"/>
                  <a:gd name="T86" fmla="*/ 13809846 w 475"/>
                  <a:gd name="T87" fmla="*/ 39286770 h 552"/>
                  <a:gd name="T88" fmla="*/ 3778036 w 475"/>
                  <a:gd name="T89" fmla="*/ 39286770 h 552"/>
                  <a:gd name="T90" fmla="*/ 0 w 475"/>
                  <a:gd name="T91" fmla="*/ 35539095 h 552"/>
                  <a:gd name="T92" fmla="*/ 3778036 w 475"/>
                  <a:gd name="T93" fmla="*/ 31920478 h 552"/>
                  <a:gd name="T94" fmla="*/ 3778036 w 475"/>
                  <a:gd name="T95" fmla="*/ 52985462 h 552"/>
                  <a:gd name="T96" fmla="*/ 3778036 w 475"/>
                  <a:gd name="T97" fmla="*/ 52985462 h 552"/>
                  <a:gd name="T98" fmla="*/ 13809846 w 475"/>
                  <a:gd name="T99" fmla="*/ 52985462 h 552"/>
                  <a:gd name="T100" fmla="*/ 17588243 w 475"/>
                  <a:gd name="T101" fmla="*/ 56603721 h 552"/>
                  <a:gd name="T102" fmla="*/ 13809846 w 475"/>
                  <a:gd name="T103" fmla="*/ 60222338 h 552"/>
                  <a:gd name="T104" fmla="*/ 3778036 w 475"/>
                  <a:gd name="T105" fmla="*/ 60222338 h 552"/>
                  <a:gd name="T106" fmla="*/ 0 w 475"/>
                  <a:gd name="T107" fmla="*/ 56603721 h 552"/>
                  <a:gd name="T108" fmla="*/ 3778036 w 475"/>
                  <a:gd name="T109" fmla="*/ 52985462 h 552"/>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75" h="552">
                    <a:moveTo>
                      <a:pt x="446" y="551"/>
                    </a:moveTo>
                    <a:lnTo>
                      <a:pt x="446" y="551"/>
                    </a:lnTo>
                    <a:cubicBezTo>
                      <a:pt x="417" y="551"/>
                      <a:pt x="417" y="551"/>
                      <a:pt x="417" y="551"/>
                    </a:cubicBezTo>
                    <a:cubicBezTo>
                      <a:pt x="417" y="0"/>
                      <a:pt x="417" y="0"/>
                      <a:pt x="417" y="0"/>
                    </a:cubicBezTo>
                    <a:cubicBezTo>
                      <a:pt x="446" y="0"/>
                      <a:pt x="446" y="0"/>
                      <a:pt x="446" y="0"/>
                    </a:cubicBezTo>
                    <a:cubicBezTo>
                      <a:pt x="460" y="0"/>
                      <a:pt x="474" y="14"/>
                      <a:pt x="474" y="28"/>
                    </a:cubicBezTo>
                    <a:cubicBezTo>
                      <a:pt x="474" y="523"/>
                      <a:pt x="474" y="523"/>
                      <a:pt x="474" y="523"/>
                    </a:cubicBezTo>
                    <a:cubicBezTo>
                      <a:pt x="474" y="537"/>
                      <a:pt x="460" y="551"/>
                      <a:pt x="446" y="551"/>
                    </a:cubicBezTo>
                    <a:close/>
                    <a:moveTo>
                      <a:pt x="57" y="523"/>
                    </a:moveTo>
                    <a:lnTo>
                      <a:pt x="57" y="523"/>
                    </a:lnTo>
                    <a:cubicBezTo>
                      <a:pt x="57" y="495"/>
                      <a:pt x="57" y="495"/>
                      <a:pt x="57" y="495"/>
                    </a:cubicBezTo>
                    <a:cubicBezTo>
                      <a:pt x="106" y="495"/>
                      <a:pt x="106" y="495"/>
                      <a:pt x="106" y="495"/>
                    </a:cubicBezTo>
                    <a:cubicBezTo>
                      <a:pt x="135" y="495"/>
                      <a:pt x="163" y="466"/>
                      <a:pt x="163" y="438"/>
                    </a:cubicBezTo>
                    <a:cubicBezTo>
                      <a:pt x="163" y="403"/>
                      <a:pt x="135" y="381"/>
                      <a:pt x="106" y="381"/>
                    </a:cubicBezTo>
                    <a:cubicBezTo>
                      <a:pt x="57" y="381"/>
                      <a:pt x="57" y="381"/>
                      <a:pt x="57" y="381"/>
                    </a:cubicBezTo>
                    <a:cubicBezTo>
                      <a:pt x="57" y="332"/>
                      <a:pt x="57" y="332"/>
                      <a:pt x="57" y="332"/>
                    </a:cubicBezTo>
                    <a:cubicBezTo>
                      <a:pt x="106" y="332"/>
                      <a:pt x="106" y="332"/>
                      <a:pt x="106" y="332"/>
                    </a:cubicBezTo>
                    <a:cubicBezTo>
                      <a:pt x="135" y="332"/>
                      <a:pt x="163" y="304"/>
                      <a:pt x="163" y="275"/>
                    </a:cubicBezTo>
                    <a:cubicBezTo>
                      <a:pt x="163" y="247"/>
                      <a:pt x="135" y="219"/>
                      <a:pt x="106" y="219"/>
                    </a:cubicBezTo>
                    <a:cubicBezTo>
                      <a:pt x="57" y="219"/>
                      <a:pt x="57" y="219"/>
                      <a:pt x="57" y="219"/>
                    </a:cubicBezTo>
                    <a:cubicBezTo>
                      <a:pt x="57" y="169"/>
                      <a:pt x="57" y="169"/>
                      <a:pt x="57" y="169"/>
                    </a:cubicBezTo>
                    <a:cubicBezTo>
                      <a:pt x="106" y="169"/>
                      <a:pt x="106" y="169"/>
                      <a:pt x="106" y="169"/>
                    </a:cubicBezTo>
                    <a:cubicBezTo>
                      <a:pt x="135" y="169"/>
                      <a:pt x="163" y="148"/>
                      <a:pt x="163" y="113"/>
                    </a:cubicBezTo>
                    <a:cubicBezTo>
                      <a:pt x="163" y="85"/>
                      <a:pt x="135" y="56"/>
                      <a:pt x="106" y="56"/>
                    </a:cubicBezTo>
                    <a:cubicBezTo>
                      <a:pt x="57" y="56"/>
                      <a:pt x="57" y="56"/>
                      <a:pt x="57" y="56"/>
                    </a:cubicBezTo>
                    <a:cubicBezTo>
                      <a:pt x="57" y="28"/>
                      <a:pt x="57" y="28"/>
                      <a:pt x="57" y="28"/>
                    </a:cubicBezTo>
                    <a:cubicBezTo>
                      <a:pt x="57" y="14"/>
                      <a:pt x="71" y="0"/>
                      <a:pt x="85" y="0"/>
                    </a:cubicBezTo>
                    <a:cubicBezTo>
                      <a:pt x="389" y="0"/>
                      <a:pt x="389" y="0"/>
                      <a:pt x="389" y="0"/>
                    </a:cubicBezTo>
                    <a:cubicBezTo>
                      <a:pt x="389" y="551"/>
                      <a:pt x="389" y="551"/>
                      <a:pt x="389" y="551"/>
                    </a:cubicBezTo>
                    <a:cubicBezTo>
                      <a:pt x="85" y="551"/>
                      <a:pt x="85" y="551"/>
                      <a:pt x="85" y="551"/>
                    </a:cubicBezTo>
                    <a:cubicBezTo>
                      <a:pt x="71" y="551"/>
                      <a:pt x="57" y="537"/>
                      <a:pt x="57" y="523"/>
                    </a:cubicBezTo>
                    <a:close/>
                    <a:moveTo>
                      <a:pt x="135" y="113"/>
                    </a:moveTo>
                    <a:lnTo>
                      <a:pt x="135" y="113"/>
                    </a:lnTo>
                    <a:cubicBezTo>
                      <a:pt x="135" y="134"/>
                      <a:pt x="120" y="141"/>
                      <a:pt x="106" y="141"/>
                    </a:cubicBezTo>
                    <a:cubicBezTo>
                      <a:pt x="29" y="141"/>
                      <a:pt x="29" y="141"/>
                      <a:pt x="29" y="141"/>
                    </a:cubicBezTo>
                    <a:cubicBezTo>
                      <a:pt x="15" y="141"/>
                      <a:pt x="0" y="134"/>
                      <a:pt x="0" y="113"/>
                    </a:cubicBezTo>
                    <a:cubicBezTo>
                      <a:pt x="0" y="99"/>
                      <a:pt x="15" y="85"/>
                      <a:pt x="29" y="85"/>
                    </a:cubicBezTo>
                    <a:cubicBezTo>
                      <a:pt x="106" y="85"/>
                      <a:pt x="106" y="85"/>
                      <a:pt x="106" y="85"/>
                    </a:cubicBezTo>
                    <a:cubicBezTo>
                      <a:pt x="120" y="85"/>
                      <a:pt x="135" y="99"/>
                      <a:pt x="135" y="113"/>
                    </a:cubicBezTo>
                    <a:close/>
                    <a:moveTo>
                      <a:pt x="29" y="247"/>
                    </a:moveTo>
                    <a:lnTo>
                      <a:pt x="29" y="247"/>
                    </a:lnTo>
                    <a:cubicBezTo>
                      <a:pt x="106" y="247"/>
                      <a:pt x="106" y="247"/>
                      <a:pt x="106" y="247"/>
                    </a:cubicBezTo>
                    <a:cubicBezTo>
                      <a:pt x="120" y="247"/>
                      <a:pt x="135" y="261"/>
                      <a:pt x="135" y="275"/>
                    </a:cubicBezTo>
                    <a:cubicBezTo>
                      <a:pt x="135" y="290"/>
                      <a:pt x="120" y="304"/>
                      <a:pt x="106" y="304"/>
                    </a:cubicBezTo>
                    <a:cubicBezTo>
                      <a:pt x="29" y="304"/>
                      <a:pt x="29" y="304"/>
                      <a:pt x="29" y="304"/>
                    </a:cubicBezTo>
                    <a:cubicBezTo>
                      <a:pt x="15" y="304"/>
                      <a:pt x="0" y="290"/>
                      <a:pt x="0" y="275"/>
                    </a:cubicBezTo>
                    <a:cubicBezTo>
                      <a:pt x="0" y="261"/>
                      <a:pt x="15" y="247"/>
                      <a:pt x="29" y="247"/>
                    </a:cubicBezTo>
                    <a:close/>
                    <a:moveTo>
                      <a:pt x="29" y="410"/>
                    </a:moveTo>
                    <a:lnTo>
                      <a:pt x="29" y="410"/>
                    </a:lnTo>
                    <a:cubicBezTo>
                      <a:pt x="106" y="410"/>
                      <a:pt x="106" y="410"/>
                      <a:pt x="106" y="410"/>
                    </a:cubicBezTo>
                    <a:cubicBezTo>
                      <a:pt x="120" y="410"/>
                      <a:pt x="135" y="417"/>
                      <a:pt x="135" y="438"/>
                    </a:cubicBezTo>
                    <a:cubicBezTo>
                      <a:pt x="135" y="452"/>
                      <a:pt x="120" y="466"/>
                      <a:pt x="106" y="466"/>
                    </a:cubicBezTo>
                    <a:cubicBezTo>
                      <a:pt x="29" y="466"/>
                      <a:pt x="29" y="466"/>
                      <a:pt x="29" y="466"/>
                    </a:cubicBezTo>
                    <a:cubicBezTo>
                      <a:pt x="15" y="466"/>
                      <a:pt x="0" y="452"/>
                      <a:pt x="0" y="438"/>
                    </a:cubicBezTo>
                    <a:cubicBezTo>
                      <a:pt x="0" y="417"/>
                      <a:pt x="15" y="410"/>
                      <a:pt x="29" y="410"/>
                    </a:cubicBezTo>
                    <a:close/>
                  </a:path>
                </a:pathLst>
              </a:custGeom>
              <a:grpFill/>
              <a:ln>
                <a:noFill/>
              </a:ln>
              <a:extLst/>
            </p:spPr>
            <p:txBody>
              <a:bodyPr wrap="none" lIns="45708" tIns="22854" rIns="45708" bIns="22854" anchor="ctr"/>
              <a:lstStyle/>
              <a:p>
                <a:endParaRPr lang="en-US" sz="3199">
                  <a:latin typeface="Roboto Light"/>
                </a:endParaRPr>
              </a:p>
            </p:txBody>
          </p:sp>
          <p:sp>
            <p:nvSpPr>
              <p:cNvPr id="68" name="Freeform 17"/>
              <p:cNvSpPr>
                <a:spLocks noChangeArrowheads="1"/>
              </p:cNvSpPr>
              <p:nvPr/>
            </p:nvSpPr>
            <p:spPr bwMode="auto">
              <a:xfrm>
                <a:off x="5355147" y="3511817"/>
                <a:ext cx="182562" cy="211138"/>
              </a:xfrm>
              <a:custGeom>
                <a:avLst/>
                <a:gdLst>
                  <a:gd name="T0" fmla="*/ 61748637 w 509"/>
                  <a:gd name="T1" fmla="*/ 58478392 h 587"/>
                  <a:gd name="T2" fmla="*/ 61748637 w 509"/>
                  <a:gd name="T3" fmla="*/ 58478392 h 587"/>
                  <a:gd name="T4" fmla="*/ 59047150 w 509"/>
                  <a:gd name="T5" fmla="*/ 57572693 h 587"/>
                  <a:gd name="T6" fmla="*/ 56345663 w 509"/>
                  <a:gd name="T7" fmla="*/ 54855954 h 587"/>
                  <a:gd name="T8" fmla="*/ 56345663 w 509"/>
                  <a:gd name="T9" fmla="*/ 72192291 h 587"/>
                  <a:gd name="T10" fmla="*/ 52614799 w 509"/>
                  <a:gd name="T11" fmla="*/ 75814728 h 587"/>
                  <a:gd name="T12" fmla="*/ 49012696 w 509"/>
                  <a:gd name="T13" fmla="*/ 72192291 h 587"/>
                  <a:gd name="T14" fmla="*/ 49012696 w 509"/>
                  <a:gd name="T15" fmla="*/ 54855954 h 587"/>
                  <a:gd name="T16" fmla="*/ 47211824 w 509"/>
                  <a:gd name="T17" fmla="*/ 57572693 h 587"/>
                  <a:gd name="T18" fmla="*/ 44510337 w 509"/>
                  <a:gd name="T19" fmla="*/ 58478392 h 587"/>
                  <a:gd name="T20" fmla="*/ 40908235 w 509"/>
                  <a:gd name="T21" fmla="*/ 54855954 h 587"/>
                  <a:gd name="T22" fmla="*/ 41808850 w 509"/>
                  <a:gd name="T23" fmla="*/ 52138857 h 587"/>
                  <a:gd name="T24" fmla="*/ 50813927 w 509"/>
                  <a:gd name="T25" fmla="*/ 43858794 h 587"/>
                  <a:gd name="T26" fmla="*/ 52614799 w 509"/>
                  <a:gd name="T27" fmla="*/ 42953095 h 587"/>
                  <a:gd name="T28" fmla="*/ 55445048 w 509"/>
                  <a:gd name="T29" fmla="*/ 43858794 h 587"/>
                  <a:gd name="T30" fmla="*/ 63549509 w 509"/>
                  <a:gd name="T31" fmla="*/ 52138857 h 587"/>
                  <a:gd name="T32" fmla="*/ 65350381 w 509"/>
                  <a:gd name="T33" fmla="*/ 54855954 h 587"/>
                  <a:gd name="T34" fmla="*/ 61748637 w 509"/>
                  <a:gd name="T35" fmla="*/ 58478392 h 587"/>
                  <a:gd name="T36" fmla="*/ 39107363 w 509"/>
                  <a:gd name="T37" fmla="*/ 49292630 h 587"/>
                  <a:gd name="T38" fmla="*/ 39107363 w 509"/>
                  <a:gd name="T39" fmla="*/ 49292630 h 587"/>
                  <a:gd name="T40" fmla="*/ 37177729 w 509"/>
                  <a:gd name="T41" fmla="*/ 54855954 h 587"/>
                  <a:gd name="T42" fmla="*/ 44510337 w 509"/>
                  <a:gd name="T43" fmla="*/ 62100829 h 587"/>
                  <a:gd name="T44" fmla="*/ 45410952 w 509"/>
                  <a:gd name="T45" fmla="*/ 62100829 h 587"/>
                  <a:gd name="T46" fmla="*/ 45410952 w 509"/>
                  <a:gd name="T47" fmla="*/ 70380892 h 587"/>
                  <a:gd name="T48" fmla="*/ 3602102 w 509"/>
                  <a:gd name="T49" fmla="*/ 70380892 h 587"/>
                  <a:gd name="T50" fmla="*/ 0 w 509"/>
                  <a:gd name="T51" fmla="*/ 66758455 h 587"/>
                  <a:gd name="T52" fmla="*/ 0 w 509"/>
                  <a:gd name="T53" fmla="*/ 3622437 h 587"/>
                  <a:gd name="T54" fmla="*/ 3602102 w 509"/>
                  <a:gd name="T55" fmla="*/ 0 h 587"/>
                  <a:gd name="T56" fmla="*/ 11706564 w 509"/>
                  <a:gd name="T57" fmla="*/ 0 h 587"/>
                  <a:gd name="T58" fmla="*/ 11706564 w 509"/>
                  <a:gd name="T59" fmla="*/ 0 h 587"/>
                  <a:gd name="T60" fmla="*/ 22641275 w 509"/>
                  <a:gd name="T61" fmla="*/ 0 h 587"/>
                  <a:gd name="T62" fmla="*/ 22641275 w 509"/>
                  <a:gd name="T63" fmla="*/ 13713899 h 587"/>
                  <a:gd name="T64" fmla="*/ 22641275 w 509"/>
                  <a:gd name="T65" fmla="*/ 20959133 h 587"/>
                  <a:gd name="T66" fmla="*/ 29973883 w 509"/>
                  <a:gd name="T67" fmla="*/ 28333497 h 587"/>
                  <a:gd name="T68" fmla="*/ 37177729 w 509"/>
                  <a:gd name="T69" fmla="*/ 28333497 h 587"/>
                  <a:gd name="T70" fmla="*/ 52614799 w 509"/>
                  <a:gd name="T71" fmla="*/ 28333497 h 587"/>
                  <a:gd name="T72" fmla="*/ 52614799 w 509"/>
                  <a:gd name="T73" fmla="*/ 39330657 h 587"/>
                  <a:gd name="T74" fmla="*/ 48112440 w 509"/>
                  <a:gd name="T75" fmla="*/ 41141696 h 587"/>
                  <a:gd name="T76" fmla="*/ 39107363 w 509"/>
                  <a:gd name="T77" fmla="*/ 49292630 h 587"/>
                  <a:gd name="T78" fmla="*/ 29973883 w 509"/>
                  <a:gd name="T79" fmla="*/ 24711059 h 587"/>
                  <a:gd name="T80" fmla="*/ 29973883 w 509"/>
                  <a:gd name="T81" fmla="*/ 24711059 h 587"/>
                  <a:gd name="T82" fmla="*/ 26371780 w 509"/>
                  <a:gd name="T83" fmla="*/ 20959133 h 587"/>
                  <a:gd name="T84" fmla="*/ 26371780 w 509"/>
                  <a:gd name="T85" fmla="*/ 13713899 h 587"/>
                  <a:gd name="T86" fmla="*/ 26371780 w 509"/>
                  <a:gd name="T87" fmla="*/ 0 h 587"/>
                  <a:gd name="T88" fmla="*/ 26371780 w 509"/>
                  <a:gd name="T89" fmla="*/ 0 h 587"/>
                  <a:gd name="T90" fmla="*/ 52614799 w 509"/>
                  <a:gd name="T91" fmla="*/ 24711059 h 587"/>
                  <a:gd name="T92" fmla="*/ 37177729 w 509"/>
                  <a:gd name="T93" fmla="*/ 24711059 h 587"/>
                  <a:gd name="T94" fmla="*/ 29973883 w 509"/>
                  <a:gd name="T95" fmla="*/ 24711059 h 587"/>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09" h="587">
                    <a:moveTo>
                      <a:pt x="480" y="452"/>
                    </a:moveTo>
                    <a:lnTo>
                      <a:pt x="480" y="452"/>
                    </a:lnTo>
                    <a:cubicBezTo>
                      <a:pt x="473" y="452"/>
                      <a:pt x="466" y="452"/>
                      <a:pt x="459" y="445"/>
                    </a:cubicBezTo>
                    <a:cubicBezTo>
                      <a:pt x="438" y="424"/>
                      <a:pt x="438" y="424"/>
                      <a:pt x="438" y="424"/>
                    </a:cubicBezTo>
                    <a:cubicBezTo>
                      <a:pt x="438" y="558"/>
                      <a:pt x="438" y="558"/>
                      <a:pt x="438" y="558"/>
                    </a:cubicBezTo>
                    <a:cubicBezTo>
                      <a:pt x="438" y="572"/>
                      <a:pt x="431" y="586"/>
                      <a:pt x="409" y="586"/>
                    </a:cubicBezTo>
                    <a:cubicBezTo>
                      <a:pt x="395" y="586"/>
                      <a:pt x="381" y="572"/>
                      <a:pt x="381" y="558"/>
                    </a:cubicBezTo>
                    <a:cubicBezTo>
                      <a:pt x="381" y="424"/>
                      <a:pt x="381" y="424"/>
                      <a:pt x="381" y="424"/>
                    </a:cubicBezTo>
                    <a:cubicBezTo>
                      <a:pt x="367" y="445"/>
                      <a:pt x="367" y="445"/>
                      <a:pt x="367" y="445"/>
                    </a:cubicBezTo>
                    <a:cubicBezTo>
                      <a:pt x="360" y="452"/>
                      <a:pt x="353" y="452"/>
                      <a:pt x="346" y="452"/>
                    </a:cubicBezTo>
                    <a:cubicBezTo>
                      <a:pt x="332" y="452"/>
                      <a:pt x="318" y="438"/>
                      <a:pt x="318" y="424"/>
                    </a:cubicBezTo>
                    <a:cubicBezTo>
                      <a:pt x="318" y="417"/>
                      <a:pt x="318" y="410"/>
                      <a:pt x="325" y="403"/>
                    </a:cubicBezTo>
                    <a:cubicBezTo>
                      <a:pt x="395" y="339"/>
                      <a:pt x="395" y="339"/>
                      <a:pt x="395" y="339"/>
                    </a:cubicBezTo>
                    <a:cubicBezTo>
                      <a:pt x="395" y="332"/>
                      <a:pt x="402" y="332"/>
                      <a:pt x="409" y="332"/>
                    </a:cubicBezTo>
                    <a:cubicBezTo>
                      <a:pt x="417" y="332"/>
                      <a:pt x="424" y="332"/>
                      <a:pt x="431" y="339"/>
                    </a:cubicBezTo>
                    <a:cubicBezTo>
                      <a:pt x="494" y="403"/>
                      <a:pt x="494" y="403"/>
                      <a:pt x="494" y="403"/>
                    </a:cubicBezTo>
                    <a:cubicBezTo>
                      <a:pt x="501" y="410"/>
                      <a:pt x="508" y="417"/>
                      <a:pt x="508" y="424"/>
                    </a:cubicBezTo>
                    <a:cubicBezTo>
                      <a:pt x="508" y="438"/>
                      <a:pt x="494" y="452"/>
                      <a:pt x="480" y="452"/>
                    </a:cubicBezTo>
                    <a:close/>
                    <a:moveTo>
                      <a:pt x="304" y="381"/>
                    </a:moveTo>
                    <a:lnTo>
                      <a:pt x="304" y="381"/>
                    </a:lnTo>
                    <a:cubicBezTo>
                      <a:pt x="296" y="395"/>
                      <a:pt x="289" y="410"/>
                      <a:pt x="289" y="424"/>
                    </a:cubicBezTo>
                    <a:cubicBezTo>
                      <a:pt x="289" y="452"/>
                      <a:pt x="318" y="480"/>
                      <a:pt x="346" y="480"/>
                    </a:cubicBezTo>
                    <a:lnTo>
                      <a:pt x="353" y="480"/>
                    </a:lnTo>
                    <a:cubicBezTo>
                      <a:pt x="353" y="544"/>
                      <a:pt x="353" y="544"/>
                      <a:pt x="353" y="544"/>
                    </a:cubicBezTo>
                    <a:cubicBezTo>
                      <a:pt x="28" y="544"/>
                      <a:pt x="28" y="544"/>
                      <a:pt x="28" y="544"/>
                    </a:cubicBezTo>
                    <a:cubicBezTo>
                      <a:pt x="7" y="544"/>
                      <a:pt x="0" y="537"/>
                      <a:pt x="0" y="516"/>
                    </a:cubicBezTo>
                    <a:cubicBezTo>
                      <a:pt x="0" y="28"/>
                      <a:pt x="0" y="28"/>
                      <a:pt x="0" y="28"/>
                    </a:cubicBezTo>
                    <a:cubicBezTo>
                      <a:pt x="0" y="14"/>
                      <a:pt x="7" y="0"/>
                      <a:pt x="28" y="0"/>
                    </a:cubicBezTo>
                    <a:cubicBezTo>
                      <a:pt x="91" y="0"/>
                      <a:pt x="91" y="0"/>
                      <a:pt x="91" y="0"/>
                    </a:cubicBezTo>
                    <a:cubicBezTo>
                      <a:pt x="176" y="0"/>
                      <a:pt x="176" y="0"/>
                      <a:pt x="176" y="0"/>
                    </a:cubicBezTo>
                    <a:cubicBezTo>
                      <a:pt x="176" y="106"/>
                      <a:pt x="176" y="106"/>
                      <a:pt x="176" y="106"/>
                    </a:cubicBezTo>
                    <a:cubicBezTo>
                      <a:pt x="176" y="162"/>
                      <a:pt x="176" y="162"/>
                      <a:pt x="176" y="162"/>
                    </a:cubicBezTo>
                    <a:cubicBezTo>
                      <a:pt x="176" y="191"/>
                      <a:pt x="205" y="219"/>
                      <a:pt x="233" y="219"/>
                    </a:cubicBezTo>
                    <a:cubicBezTo>
                      <a:pt x="289" y="219"/>
                      <a:pt x="289" y="219"/>
                      <a:pt x="289" y="219"/>
                    </a:cubicBezTo>
                    <a:cubicBezTo>
                      <a:pt x="409" y="219"/>
                      <a:pt x="409" y="219"/>
                      <a:pt x="409" y="219"/>
                    </a:cubicBezTo>
                    <a:cubicBezTo>
                      <a:pt x="409" y="304"/>
                      <a:pt x="409" y="304"/>
                      <a:pt x="409" y="304"/>
                    </a:cubicBezTo>
                    <a:cubicBezTo>
                      <a:pt x="395" y="304"/>
                      <a:pt x="381" y="311"/>
                      <a:pt x="374" y="318"/>
                    </a:cubicBezTo>
                    <a:lnTo>
                      <a:pt x="304" y="381"/>
                    </a:lnTo>
                    <a:close/>
                    <a:moveTo>
                      <a:pt x="233" y="191"/>
                    </a:moveTo>
                    <a:lnTo>
                      <a:pt x="233" y="191"/>
                    </a:lnTo>
                    <a:cubicBezTo>
                      <a:pt x="219" y="191"/>
                      <a:pt x="205" y="176"/>
                      <a:pt x="205" y="162"/>
                    </a:cubicBezTo>
                    <a:cubicBezTo>
                      <a:pt x="205" y="106"/>
                      <a:pt x="205" y="106"/>
                      <a:pt x="205" y="106"/>
                    </a:cubicBezTo>
                    <a:cubicBezTo>
                      <a:pt x="205" y="0"/>
                      <a:pt x="205" y="0"/>
                      <a:pt x="205" y="0"/>
                    </a:cubicBezTo>
                    <a:cubicBezTo>
                      <a:pt x="409" y="191"/>
                      <a:pt x="409" y="191"/>
                      <a:pt x="409" y="191"/>
                    </a:cubicBezTo>
                    <a:cubicBezTo>
                      <a:pt x="289" y="191"/>
                      <a:pt x="289" y="191"/>
                      <a:pt x="289"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69" name="Freeform 18"/>
              <p:cNvSpPr>
                <a:spLocks noChangeArrowheads="1"/>
              </p:cNvSpPr>
              <p:nvPr/>
            </p:nvSpPr>
            <p:spPr bwMode="auto">
              <a:xfrm>
                <a:off x="7596696" y="1985962"/>
                <a:ext cx="184150" cy="211138"/>
              </a:xfrm>
              <a:custGeom>
                <a:avLst/>
                <a:gdLst>
                  <a:gd name="T0" fmla="*/ 65449438 w 510"/>
                  <a:gd name="T1" fmla="*/ 65852755 h 587"/>
                  <a:gd name="T2" fmla="*/ 65449438 w 510"/>
                  <a:gd name="T3" fmla="*/ 65852755 h 587"/>
                  <a:gd name="T4" fmla="*/ 57235625 w 510"/>
                  <a:gd name="T5" fmla="*/ 74003689 h 587"/>
                  <a:gd name="T6" fmla="*/ 54367579 w 510"/>
                  <a:gd name="T7" fmla="*/ 75814728 h 587"/>
                  <a:gd name="T8" fmla="*/ 51629522 w 510"/>
                  <a:gd name="T9" fmla="*/ 74003689 h 587"/>
                  <a:gd name="T10" fmla="*/ 43415710 w 510"/>
                  <a:gd name="T11" fmla="*/ 65852755 h 587"/>
                  <a:gd name="T12" fmla="*/ 42503264 w 510"/>
                  <a:gd name="T13" fmla="*/ 63006529 h 587"/>
                  <a:gd name="T14" fmla="*/ 46153767 w 510"/>
                  <a:gd name="T15" fmla="*/ 59384091 h 587"/>
                  <a:gd name="T16" fmla="*/ 47979019 w 510"/>
                  <a:gd name="T17" fmla="*/ 61195130 h 587"/>
                  <a:gd name="T18" fmla="*/ 50717076 w 510"/>
                  <a:gd name="T19" fmla="*/ 63006529 h 587"/>
                  <a:gd name="T20" fmla="*/ 50717076 w 510"/>
                  <a:gd name="T21" fmla="*/ 46575532 h 587"/>
                  <a:gd name="T22" fmla="*/ 54367579 w 510"/>
                  <a:gd name="T23" fmla="*/ 42953095 h 587"/>
                  <a:gd name="T24" fmla="*/ 58148432 w 510"/>
                  <a:gd name="T25" fmla="*/ 46575532 h 587"/>
                  <a:gd name="T26" fmla="*/ 58148432 w 510"/>
                  <a:gd name="T27" fmla="*/ 63006529 h 587"/>
                  <a:gd name="T28" fmla="*/ 60886489 w 510"/>
                  <a:gd name="T29" fmla="*/ 61195130 h 587"/>
                  <a:gd name="T30" fmla="*/ 62711741 w 510"/>
                  <a:gd name="T31" fmla="*/ 59384091 h 587"/>
                  <a:gd name="T32" fmla="*/ 66362244 w 510"/>
                  <a:gd name="T33" fmla="*/ 63006529 h 587"/>
                  <a:gd name="T34" fmla="*/ 65449438 w 510"/>
                  <a:gd name="T35" fmla="*/ 65852755 h 587"/>
                  <a:gd name="T36" fmla="*/ 47066212 w 510"/>
                  <a:gd name="T37" fmla="*/ 46575532 h 587"/>
                  <a:gd name="T38" fmla="*/ 47066212 w 510"/>
                  <a:gd name="T39" fmla="*/ 46575532 h 587"/>
                  <a:gd name="T40" fmla="*/ 47066212 w 510"/>
                  <a:gd name="T41" fmla="*/ 55761294 h 587"/>
                  <a:gd name="T42" fmla="*/ 46153767 w 510"/>
                  <a:gd name="T43" fmla="*/ 55761294 h 587"/>
                  <a:gd name="T44" fmla="*/ 38722051 w 510"/>
                  <a:gd name="T45" fmla="*/ 63006529 h 587"/>
                  <a:gd name="T46" fmla="*/ 40547302 w 510"/>
                  <a:gd name="T47" fmla="*/ 68569853 h 587"/>
                  <a:gd name="T48" fmla="*/ 42503264 w 510"/>
                  <a:gd name="T49" fmla="*/ 70380892 h 587"/>
                  <a:gd name="T50" fmla="*/ 3780852 w 510"/>
                  <a:gd name="T51" fmla="*/ 70380892 h 587"/>
                  <a:gd name="T52" fmla="*/ 0 w 510"/>
                  <a:gd name="T53" fmla="*/ 66758455 h 587"/>
                  <a:gd name="T54" fmla="*/ 0 w 510"/>
                  <a:gd name="T55" fmla="*/ 3622437 h 587"/>
                  <a:gd name="T56" fmla="*/ 3780852 w 510"/>
                  <a:gd name="T57" fmla="*/ 0 h 587"/>
                  <a:gd name="T58" fmla="*/ 12907471 w 510"/>
                  <a:gd name="T59" fmla="*/ 0 h 587"/>
                  <a:gd name="T60" fmla="*/ 12907471 w 510"/>
                  <a:gd name="T61" fmla="*/ 0 h 587"/>
                  <a:gd name="T62" fmla="*/ 23989329 w 510"/>
                  <a:gd name="T63" fmla="*/ 0 h 587"/>
                  <a:gd name="T64" fmla="*/ 23989329 w 510"/>
                  <a:gd name="T65" fmla="*/ 13713899 h 587"/>
                  <a:gd name="T66" fmla="*/ 23989329 w 510"/>
                  <a:gd name="T67" fmla="*/ 20959133 h 587"/>
                  <a:gd name="T68" fmla="*/ 31421045 w 510"/>
                  <a:gd name="T69" fmla="*/ 28333497 h 587"/>
                  <a:gd name="T70" fmla="*/ 38722051 w 510"/>
                  <a:gd name="T71" fmla="*/ 28333497 h 587"/>
                  <a:gd name="T72" fmla="*/ 54367579 w 510"/>
                  <a:gd name="T73" fmla="*/ 28333497 h 587"/>
                  <a:gd name="T74" fmla="*/ 54367579 w 510"/>
                  <a:gd name="T75" fmla="*/ 39330657 h 587"/>
                  <a:gd name="T76" fmla="*/ 54367579 w 510"/>
                  <a:gd name="T77" fmla="*/ 39330657 h 587"/>
                  <a:gd name="T78" fmla="*/ 47066212 w 510"/>
                  <a:gd name="T79" fmla="*/ 46575532 h 587"/>
                  <a:gd name="T80" fmla="*/ 31421045 w 510"/>
                  <a:gd name="T81" fmla="*/ 24711059 h 587"/>
                  <a:gd name="T82" fmla="*/ 31421045 w 510"/>
                  <a:gd name="T83" fmla="*/ 24711059 h 587"/>
                  <a:gd name="T84" fmla="*/ 27770542 w 510"/>
                  <a:gd name="T85" fmla="*/ 20959133 h 587"/>
                  <a:gd name="T86" fmla="*/ 27770542 w 510"/>
                  <a:gd name="T87" fmla="*/ 13713899 h 587"/>
                  <a:gd name="T88" fmla="*/ 27770542 w 510"/>
                  <a:gd name="T89" fmla="*/ 0 h 587"/>
                  <a:gd name="T90" fmla="*/ 27770542 w 510"/>
                  <a:gd name="T91" fmla="*/ 0 h 587"/>
                  <a:gd name="T92" fmla="*/ 54367579 w 510"/>
                  <a:gd name="T93" fmla="*/ 24711059 h 587"/>
                  <a:gd name="T94" fmla="*/ 38722051 w 510"/>
                  <a:gd name="T95" fmla="*/ 24711059 h 587"/>
                  <a:gd name="T96" fmla="*/ 31421045 w 510"/>
                  <a:gd name="T97" fmla="*/ 24711059 h 58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10" h="587">
                    <a:moveTo>
                      <a:pt x="502" y="509"/>
                    </a:moveTo>
                    <a:lnTo>
                      <a:pt x="502" y="509"/>
                    </a:lnTo>
                    <a:cubicBezTo>
                      <a:pt x="439" y="572"/>
                      <a:pt x="439" y="572"/>
                      <a:pt x="439" y="572"/>
                    </a:cubicBezTo>
                    <a:cubicBezTo>
                      <a:pt x="432" y="579"/>
                      <a:pt x="424" y="586"/>
                      <a:pt x="417" y="586"/>
                    </a:cubicBezTo>
                    <a:cubicBezTo>
                      <a:pt x="410" y="586"/>
                      <a:pt x="403" y="579"/>
                      <a:pt x="396" y="572"/>
                    </a:cubicBezTo>
                    <a:cubicBezTo>
                      <a:pt x="333" y="509"/>
                      <a:pt x="333" y="509"/>
                      <a:pt x="333" y="509"/>
                    </a:cubicBezTo>
                    <a:cubicBezTo>
                      <a:pt x="326" y="502"/>
                      <a:pt x="326" y="495"/>
                      <a:pt x="326" y="487"/>
                    </a:cubicBezTo>
                    <a:cubicBezTo>
                      <a:pt x="326" y="473"/>
                      <a:pt x="333" y="459"/>
                      <a:pt x="354" y="459"/>
                    </a:cubicBezTo>
                    <a:cubicBezTo>
                      <a:pt x="361" y="459"/>
                      <a:pt x="368" y="466"/>
                      <a:pt x="368" y="473"/>
                    </a:cubicBezTo>
                    <a:cubicBezTo>
                      <a:pt x="389" y="487"/>
                      <a:pt x="389" y="487"/>
                      <a:pt x="389" y="487"/>
                    </a:cubicBezTo>
                    <a:cubicBezTo>
                      <a:pt x="389" y="360"/>
                      <a:pt x="389" y="360"/>
                      <a:pt x="389" y="360"/>
                    </a:cubicBezTo>
                    <a:cubicBezTo>
                      <a:pt x="389" y="339"/>
                      <a:pt x="403" y="332"/>
                      <a:pt x="417" y="332"/>
                    </a:cubicBezTo>
                    <a:cubicBezTo>
                      <a:pt x="432" y="332"/>
                      <a:pt x="446" y="339"/>
                      <a:pt x="446" y="360"/>
                    </a:cubicBezTo>
                    <a:cubicBezTo>
                      <a:pt x="446" y="487"/>
                      <a:pt x="446" y="487"/>
                      <a:pt x="446" y="487"/>
                    </a:cubicBezTo>
                    <a:cubicBezTo>
                      <a:pt x="467" y="473"/>
                      <a:pt x="467" y="473"/>
                      <a:pt x="467" y="473"/>
                    </a:cubicBezTo>
                    <a:cubicBezTo>
                      <a:pt x="467" y="466"/>
                      <a:pt x="474" y="459"/>
                      <a:pt x="481" y="459"/>
                    </a:cubicBezTo>
                    <a:cubicBezTo>
                      <a:pt x="502" y="459"/>
                      <a:pt x="509" y="473"/>
                      <a:pt x="509" y="487"/>
                    </a:cubicBezTo>
                    <a:cubicBezTo>
                      <a:pt x="509" y="495"/>
                      <a:pt x="509" y="502"/>
                      <a:pt x="502" y="509"/>
                    </a:cubicBezTo>
                    <a:close/>
                    <a:moveTo>
                      <a:pt x="361" y="360"/>
                    </a:moveTo>
                    <a:lnTo>
                      <a:pt x="361" y="360"/>
                    </a:lnTo>
                    <a:cubicBezTo>
                      <a:pt x="361" y="431"/>
                      <a:pt x="361" y="431"/>
                      <a:pt x="361" y="431"/>
                    </a:cubicBezTo>
                    <a:lnTo>
                      <a:pt x="354" y="431"/>
                    </a:lnTo>
                    <a:cubicBezTo>
                      <a:pt x="319" y="431"/>
                      <a:pt x="297" y="459"/>
                      <a:pt x="297" y="487"/>
                    </a:cubicBezTo>
                    <a:cubicBezTo>
                      <a:pt x="297" y="509"/>
                      <a:pt x="304" y="523"/>
                      <a:pt x="311" y="530"/>
                    </a:cubicBezTo>
                    <a:cubicBezTo>
                      <a:pt x="326" y="544"/>
                      <a:pt x="326" y="544"/>
                      <a:pt x="326" y="544"/>
                    </a:cubicBezTo>
                    <a:cubicBezTo>
                      <a:pt x="29" y="544"/>
                      <a:pt x="29" y="544"/>
                      <a:pt x="29" y="544"/>
                    </a:cubicBezTo>
                    <a:cubicBezTo>
                      <a:pt x="15" y="544"/>
                      <a:pt x="0" y="537"/>
                      <a:pt x="0" y="516"/>
                    </a:cubicBezTo>
                    <a:cubicBezTo>
                      <a:pt x="0" y="28"/>
                      <a:pt x="0" y="28"/>
                      <a:pt x="0" y="28"/>
                    </a:cubicBezTo>
                    <a:cubicBezTo>
                      <a:pt x="0" y="14"/>
                      <a:pt x="15" y="0"/>
                      <a:pt x="29"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6" y="219"/>
                      <a:pt x="241" y="219"/>
                    </a:cubicBezTo>
                    <a:cubicBezTo>
                      <a:pt x="297" y="219"/>
                      <a:pt x="297" y="219"/>
                      <a:pt x="297" y="219"/>
                    </a:cubicBezTo>
                    <a:cubicBezTo>
                      <a:pt x="417" y="219"/>
                      <a:pt x="417" y="219"/>
                      <a:pt x="417" y="219"/>
                    </a:cubicBezTo>
                    <a:cubicBezTo>
                      <a:pt x="417" y="304"/>
                      <a:pt x="417" y="304"/>
                      <a:pt x="417" y="304"/>
                    </a:cubicBezTo>
                    <a:cubicBezTo>
                      <a:pt x="389" y="304"/>
                      <a:pt x="361" y="325"/>
                      <a:pt x="361" y="360"/>
                    </a:cubicBezTo>
                    <a:close/>
                    <a:moveTo>
                      <a:pt x="241" y="191"/>
                    </a:moveTo>
                    <a:lnTo>
                      <a:pt x="241" y="191"/>
                    </a:lnTo>
                    <a:cubicBezTo>
                      <a:pt x="220" y="191"/>
                      <a:pt x="213" y="176"/>
                      <a:pt x="213" y="162"/>
                    </a:cubicBezTo>
                    <a:cubicBezTo>
                      <a:pt x="213" y="106"/>
                      <a:pt x="213" y="106"/>
                      <a:pt x="213" y="106"/>
                    </a:cubicBezTo>
                    <a:cubicBezTo>
                      <a:pt x="213" y="0"/>
                      <a:pt x="213" y="0"/>
                      <a:pt x="213"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0" name="Freeform 19"/>
              <p:cNvSpPr>
                <a:spLocks noChangeArrowheads="1"/>
              </p:cNvSpPr>
              <p:nvPr/>
            </p:nvSpPr>
            <p:spPr bwMode="auto">
              <a:xfrm>
                <a:off x="7218871" y="1985962"/>
                <a:ext cx="184150" cy="206375"/>
              </a:xfrm>
              <a:custGeom>
                <a:avLst/>
                <a:gdLst>
                  <a:gd name="T0" fmla="*/ 65449438 w 510"/>
                  <a:gd name="T1" fmla="*/ 58633190 h 573"/>
                  <a:gd name="T2" fmla="*/ 65449438 w 510"/>
                  <a:gd name="T3" fmla="*/ 58633190 h 573"/>
                  <a:gd name="T4" fmla="*/ 60886489 w 510"/>
                  <a:gd name="T5" fmla="*/ 63173440 h 573"/>
                  <a:gd name="T6" fmla="*/ 65449438 w 510"/>
                  <a:gd name="T7" fmla="*/ 68751328 h 573"/>
                  <a:gd name="T8" fmla="*/ 66362244 w 510"/>
                  <a:gd name="T9" fmla="*/ 70567284 h 573"/>
                  <a:gd name="T10" fmla="*/ 62711741 w 510"/>
                  <a:gd name="T11" fmla="*/ 74199556 h 573"/>
                  <a:gd name="T12" fmla="*/ 59973683 w 510"/>
                  <a:gd name="T13" fmla="*/ 73291578 h 573"/>
                  <a:gd name="T14" fmla="*/ 55280025 w 510"/>
                  <a:gd name="T15" fmla="*/ 68751328 h 573"/>
                  <a:gd name="T16" fmla="*/ 50717076 w 510"/>
                  <a:gd name="T17" fmla="*/ 73291578 h 573"/>
                  <a:gd name="T18" fmla="*/ 47979019 w 510"/>
                  <a:gd name="T19" fmla="*/ 74199556 h 573"/>
                  <a:gd name="T20" fmla="*/ 44328516 w 510"/>
                  <a:gd name="T21" fmla="*/ 70567284 h 573"/>
                  <a:gd name="T22" fmla="*/ 45240961 w 510"/>
                  <a:gd name="T23" fmla="*/ 68751328 h 573"/>
                  <a:gd name="T24" fmla="*/ 45240961 w 510"/>
                  <a:gd name="T25" fmla="*/ 68751328 h 573"/>
                  <a:gd name="T26" fmla="*/ 49804270 w 510"/>
                  <a:gd name="T27" fmla="*/ 63173440 h 573"/>
                  <a:gd name="T28" fmla="*/ 45240961 w 510"/>
                  <a:gd name="T29" fmla="*/ 58633190 h 573"/>
                  <a:gd name="T30" fmla="*/ 44328516 w 510"/>
                  <a:gd name="T31" fmla="*/ 55908896 h 573"/>
                  <a:gd name="T32" fmla="*/ 47979019 w 510"/>
                  <a:gd name="T33" fmla="*/ 52276985 h 573"/>
                  <a:gd name="T34" fmla="*/ 50717076 w 510"/>
                  <a:gd name="T35" fmla="*/ 54092940 h 573"/>
                  <a:gd name="T36" fmla="*/ 55280025 w 510"/>
                  <a:gd name="T37" fmla="*/ 58633190 h 573"/>
                  <a:gd name="T38" fmla="*/ 59973683 w 510"/>
                  <a:gd name="T39" fmla="*/ 54092940 h 573"/>
                  <a:gd name="T40" fmla="*/ 59973683 w 510"/>
                  <a:gd name="T41" fmla="*/ 54092940 h 573"/>
                  <a:gd name="T42" fmla="*/ 62711741 w 510"/>
                  <a:gd name="T43" fmla="*/ 52276985 h 573"/>
                  <a:gd name="T44" fmla="*/ 66362244 w 510"/>
                  <a:gd name="T45" fmla="*/ 55908896 h 573"/>
                  <a:gd name="T46" fmla="*/ 65449438 w 510"/>
                  <a:gd name="T47" fmla="*/ 58633190 h 573"/>
                  <a:gd name="T48" fmla="*/ 54367579 w 510"/>
                  <a:gd name="T49" fmla="*/ 52276985 h 573"/>
                  <a:gd name="T50" fmla="*/ 54367579 w 510"/>
                  <a:gd name="T51" fmla="*/ 52276985 h 573"/>
                  <a:gd name="T52" fmla="*/ 54367579 w 510"/>
                  <a:gd name="T53" fmla="*/ 52276985 h 573"/>
                  <a:gd name="T54" fmla="*/ 53454773 w 510"/>
                  <a:gd name="T55" fmla="*/ 51238987 h 573"/>
                  <a:gd name="T56" fmla="*/ 53454773 w 510"/>
                  <a:gd name="T57" fmla="*/ 51238987 h 573"/>
                  <a:gd name="T58" fmla="*/ 47979019 w 510"/>
                  <a:gd name="T59" fmla="*/ 48515053 h 573"/>
                  <a:gd name="T60" fmla="*/ 40547302 w 510"/>
                  <a:gd name="T61" fmla="*/ 55908896 h 573"/>
                  <a:gd name="T62" fmla="*/ 42503264 w 510"/>
                  <a:gd name="T63" fmla="*/ 61357124 h 573"/>
                  <a:gd name="T64" fmla="*/ 42503264 w 510"/>
                  <a:gd name="T65" fmla="*/ 61357124 h 573"/>
                  <a:gd name="T66" fmla="*/ 45240961 w 510"/>
                  <a:gd name="T67" fmla="*/ 63173440 h 573"/>
                  <a:gd name="T68" fmla="*/ 42503264 w 510"/>
                  <a:gd name="T69" fmla="*/ 66027034 h 573"/>
                  <a:gd name="T70" fmla="*/ 42503264 w 510"/>
                  <a:gd name="T71" fmla="*/ 66027034 h 573"/>
                  <a:gd name="T72" fmla="*/ 40547302 w 510"/>
                  <a:gd name="T73" fmla="*/ 70567284 h 573"/>
                  <a:gd name="T74" fmla="*/ 37809606 w 510"/>
                  <a:gd name="T75" fmla="*/ 70567284 h 573"/>
                  <a:gd name="T76" fmla="*/ 37809606 w 510"/>
                  <a:gd name="T77" fmla="*/ 70567284 h 573"/>
                  <a:gd name="T78" fmla="*/ 3780852 w 510"/>
                  <a:gd name="T79" fmla="*/ 70567284 h 573"/>
                  <a:gd name="T80" fmla="*/ 0 w 510"/>
                  <a:gd name="T81" fmla="*/ 66935372 h 573"/>
                  <a:gd name="T82" fmla="*/ 0 w 510"/>
                  <a:gd name="T83" fmla="*/ 3632272 h 573"/>
                  <a:gd name="T84" fmla="*/ 3780852 w 510"/>
                  <a:gd name="T85" fmla="*/ 0 h 573"/>
                  <a:gd name="T86" fmla="*/ 11994664 w 510"/>
                  <a:gd name="T87" fmla="*/ 0 h 573"/>
                  <a:gd name="T88" fmla="*/ 23076884 w 510"/>
                  <a:gd name="T89" fmla="*/ 0 h 573"/>
                  <a:gd name="T90" fmla="*/ 23076884 w 510"/>
                  <a:gd name="T91" fmla="*/ 13750410 h 573"/>
                  <a:gd name="T92" fmla="*/ 23076884 w 510"/>
                  <a:gd name="T93" fmla="*/ 21014594 h 573"/>
                  <a:gd name="T94" fmla="*/ 30508239 w 510"/>
                  <a:gd name="T95" fmla="*/ 28408437 h 573"/>
                  <a:gd name="T96" fmla="*/ 37809606 w 510"/>
                  <a:gd name="T97" fmla="*/ 28408437 h 573"/>
                  <a:gd name="T98" fmla="*/ 54367579 w 510"/>
                  <a:gd name="T99" fmla="*/ 28408437 h 573"/>
                  <a:gd name="T100" fmla="*/ 54367579 w 510"/>
                  <a:gd name="T101" fmla="*/ 48515053 h 573"/>
                  <a:gd name="T102" fmla="*/ 54367579 w 510"/>
                  <a:gd name="T103" fmla="*/ 48515053 h 573"/>
                  <a:gd name="T104" fmla="*/ 54367579 w 510"/>
                  <a:gd name="T105" fmla="*/ 52276985 h 573"/>
                  <a:gd name="T106" fmla="*/ 30508239 w 510"/>
                  <a:gd name="T107" fmla="*/ 24776525 h 573"/>
                  <a:gd name="T108" fmla="*/ 30508239 w 510"/>
                  <a:gd name="T109" fmla="*/ 24776525 h 573"/>
                  <a:gd name="T110" fmla="*/ 26727387 w 510"/>
                  <a:gd name="T111" fmla="*/ 21014594 h 573"/>
                  <a:gd name="T112" fmla="*/ 26727387 w 510"/>
                  <a:gd name="T113" fmla="*/ 13750410 h 573"/>
                  <a:gd name="T114" fmla="*/ 26727387 w 510"/>
                  <a:gd name="T115" fmla="*/ 0 h 573"/>
                  <a:gd name="T116" fmla="*/ 54367579 w 510"/>
                  <a:gd name="T117" fmla="*/ 24776525 h 573"/>
                  <a:gd name="T118" fmla="*/ 37809606 w 510"/>
                  <a:gd name="T119" fmla="*/ 24776525 h 573"/>
                  <a:gd name="T120" fmla="*/ 30508239 w 510"/>
                  <a:gd name="T121" fmla="*/ 24776525 h 573"/>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10" h="573">
                    <a:moveTo>
                      <a:pt x="502" y="452"/>
                    </a:moveTo>
                    <a:lnTo>
                      <a:pt x="502" y="452"/>
                    </a:lnTo>
                    <a:cubicBezTo>
                      <a:pt x="467" y="487"/>
                      <a:pt x="467" y="487"/>
                      <a:pt x="467" y="487"/>
                    </a:cubicBezTo>
                    <a:cubicBezTo>
                      <a:pt x="502" y="530"/>
                      <a:pt x="502" y="530"/>
                      <a:pt x="502" y="530"/>
                    </a:cubicBezTo>
                    <a:cubicBezTo>
                      <a:pt x="509" y="530"/>
                      <a:pt x="509" y="537"/>
                      <a:pt x="509" y="544"/>
                    </a:cubicBezTo>
                    <a:cubicBezTo>
                      <a:pt x="509" y="565"/>
                      <a:pt x="495" y="572"/>
                      <a:pt x="481" y="572"/>
                    </a:cubicBezTo>
                    <a:cubicBezTo>
                      <a:pt x="474" y="572"/>
                      <a:pt x="467" y="572"/>
                      <a:pt x="460" y="565"/>
                    </a:cubicBezTo>
                    <a:cubicBezTo>
                      <a:pt x="424" y="530"/>
                      <a:pt x="424" y="530"/>
                      <a:pt x="424" y="530"/>
                    </a:cubicBezTo>
                    <a:cubicBezTo>
                      <a:pt x="389" y="565"/>
                      <a:pt x="389" y="565"/>
                      <a:pt x="389" y="565"/>
                    </a:cubicBezTo>
                    <a:cubicBezTo>
                      <a:pt x="382" y="572"/>
                      <a:pt x="375" y="572"/>
                      <a:pt x="368" y="572"/>
                    </a:cubicBezTo>
                    <a:cubicBezTo>
                      <a:pt x="354" y="572"/>
                      <a:pt x="340" y="565"/>
                      <a:pt x="340" y="544"/>
                    </a:cubicBezTo>
                    <a:cubicBezTo>
                      <a:pt x="340" y="537"/>
                      <a:pt x="340" y="530"/>
                      <a:pt x="347" y="530"/>
                    </a:cubicBezTo>
                    <a:cubicBezTo>
                      <a:pt x="382" y="487"/>
                      <a:pt x="382" y="487"/>
                      <a:pt x="382" y="487"/>
                    </a:cubicBezTo>
                    <a:cubicBezTo>
                      <a:pt x="347" y="452"/>
                      <a:pt x="347" y="452"/>
                      <a:pt x="347" y="452"/>
                    </a:cubicBezTo>
                    <a:cubicBezTo>
                      <a:pt x="340" y="445"/>
                      <a:pt x="340" y="438"/>
                      <a:pt x="340" y="431"/>
                    </a:cubicBezTo>
                    <a:cubicBezTo>
                      <a:pt x="340" y="417"/>
                      <a:pt x="354" y="403"/>
                      <a:pt x="368" y="403"/>
                    </a:cubicBezTo>
                    <a:cubicBezTo>
                      <a:pt x="375" y="403"/>
                      <a:pt x="382" y="410"/>
                      <a:pt x="389" y="417"/>
                    </a:cubicBezTo>
                    <a:cubicBezTo>
                      <a:pt x="424" y="452"/>
                      <a:pt x="424" y="452"/>
                      <a:pt x="424" y="452"/>
                    </a:cubicBezTo>
                    <a:cubicBezTo>
                      <a:pt x="460" y="417"/>
                      <a:pt x="460" y="417"/>
                      <a:pt x="460" y="417"/>
                    </a:cubicBezTo>
                    <a:cubicBezTo>
                      <a:pt x="467" y="410"/>
                      <a:pt x="474" y="403"/>
                      <a:pt x="481" y="403"/>
                    </a:cubicBezTo>
                    <a:cubicBezTo>
                      <a:pt x="495" y="403"/>
                      <a:pt x="509" y="417"/>
                      <a:pt x="509" y="431"/>
                    </a:cubicBezTo>
                    <a:cubicBezTo>
                      <a:pt x="509" y="438"/>
                      <a:pt x="509" y="445"/>
                      <a:pt x="502" y="452"/>
                    </a:cubicBezTo>
                    <a:close/>
                    <a:moveTo>
                      <a:pt x="417" y="403"/>
                    </a:moveTo>
                    <a:lnTo>
                      <a:pt x="417" y="403"/>
                    </a:lnTo>
                    <a:cubicBezTo>
                      <a:pt x="410" y="395"/>
                      <a:pt x="410" y="395"/>
                      <a:pt x="410" y="395"/>
                    </a:cubicBezTo>
                    <a:cubicBezTo>
                      <a:pt x="396" y="381"/>
                      <a:pt x="382" y="374"/>
                      <a:pt x="368" y="374"/>
                    </a:cubicBezTo>
                    <a:cubicBezTo>
                      <a:pt x="340" y="374"/>
                      <a:pt x="311" y="403"/>
                      <a:pt x="311" y="431"/>
                    </a:cubicBezTo>
                    <a:cubicBezTo>
                      <a:pt x="311" y="452"/>
                      <a:pt x="318" y="466"/>
                      <a:pt x="326" y="473"/>
                    </a:cubicBezTo>
                    <a:cubicBezTo>
                      <a:pt x="347" y="487"/>
                      <a:pt x="347" y="487"/>
                      <a:pt x="347" y="487"/>
                    </a:cubicBezTo>
                    <a:cubicBezTo>
                      <a:pt x="326" y="509"/>
                      <a:pt x="326" y="509"/>
                      <a:pt x="326" y="509"/>
                    </a:cubicBezTo>
                    <a:cubicBezTo>
                      <a:pt x="318" y="516"/>
                      <a:pt x="311" y="530"/>
                      <a:pt x="311" y="544"/>
                    </a:cubicBezTo>
                    <a:cubicBezTo>
                      <a:pt x="290" y="544"/>
                      <a:pt x="290" y="544"/>
                      <a:pt x="290" y="544"/>
                    </a:cubicBezTo>
                    <a:cubicBezTo>
                      <a:pt x="29" y="544"/>
                      <a:pt x="29" y="544"/>
                      <a:pt x="29" y="544"/>
                    </a:cubicBezTo>
                    <a:cubicBezTo>
                      <a:pt x="15" y="544"/>
                      <a:pt x="0" y="537"/>
                      <a:pt x="0" y="516"/>
                    </a:cubicBezTo>
                    <a:cubicBezTo>
                      <a:pt x="0" y="28"/>
                      <a:pt x="0" y="28"/>
                      <a:pt x="0" y="28"/>
                    </a:cubicBezTo>
                    <a:cubicBezTo>
                      <a:pt x="0" y="14"/>
                      <a:pt x="15"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7" y="219"/>
                      <a:pt x="417" y="219"/>
                      <a:pt x="417" y="219"/>
                    </a:cubicBezTo>
                    <a:cubicBezTo>
                      <a:pt x="417" y="374"/>
                      <a:pt x="417" y="374"/>
                      <a:pt x="417" y="374"/>
                    </a:cubicBezTo>
                    <a:lnTo>
                      <a:pt x="417" y="403"/>
                    </a:lnTo>
                    <a:close/>
                    <a:moveTo>
                      <a:pt x="234" y="191"/>
                    </a:moveTo>
                    <a:lnTo>
                      <a:pt x="234" y="191"/>
                    </a:lnTo>
                    <a:cubicBezTo>
                      <a:pt x="220"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1" name="Freeform 20"/>
              <p:cNvSpPr>
                <a:spLocks noChangeArrowheads="1"/>
              </p:cNvSpPr>
              <p:nvPr/>
            </p:nvSpPr>
            <p:spPr bwMode="auto">
              <a:xfrm>
                <a:off x="6839459" y="1985962"/>
                <a:ext cx="184150" cy="201713"/>
              </a:xfrm>
              <a:custGeom>
                <a:avLst/>
                <a:gdLst>
                  <a:gd name="T0" fmla="*/ 64536992 w 510"/>
                  <a:gd name="T1" fmla="*/ 61528392 h 559"/>
                  <a:gd name="T2" fmla="*/ 64536992 w 510"/>
                  <a:gd name="T3" fmla="*/ 61528392 h 559"/>
                  <a:gd name="T4" fmla="*/ 55280025 w 510"/>
                  <a:gd name="T5" fmla="*/ 70763999 h 559"/>
                  <a:gd name="T6" fmla="*/ 52542328 w 510"/>
                  <a:gd name="T7" fmla="*/ 72585008 h 559"/>
                  <a:gd name="T8" fmla="*/ 49804270 w 510"/>
                  <a:gd name="T9" fmla="*/ 70763999 h 559"/>
                  <a:gd name="T10" fmla="*/ 45240961 w 510"/>
                  <a:gd name="T11" fmla="*/ 66211296 h 559"/>
                  <a:gd name="T12" fmla="*/ 44328516 w 510"/>
                  <a:gd name="T13" fmla="*/ 63349401 h 559"/>
                  <a:gd name="T14" fmla="*/ 47979019 w 510"/>
                  <a:gd name="T15" fmla="*/ 59707023 h 559"/>
                  <a:gd name="T16" fmla="*/ 49804270 w 510"/>
                  <a:gd name="T17" fmla="*/ 61528392 h 559"/>
                  <a:gd name="T18" fmla="*/ 52542328 w 510"/>
                  <a:gd name="T19" fmla="*/ 63349401 h 559"/>
                  <a:gd name="T20" fmla="*/ 59973683 w 510"/>
                  <a:gd name="T21" fmla="*/ 56065005 h 559"/>
                  <a:gd name="T22" fmla="*/ 59973683 w 510"/>
                  <a:gd name="T23" fmla="*/ 56065005 h 559"/>
                  <a:gd name="T24" fmla="*/ 62711741 w 510"/>
                  <a:gd name="T25" fmla="*/ 55154320 h 559"/>
                  <a:gd name="T26" fmla="*/ 66362244 w 510"/>
                  <a:gd name="T27" fmla="*/ 58796699 h 559"/>
                  <a:gd name="T28" fmla="*/ 64536992 w 510"/>
                  <a:gd name="T29" fmla="*/ 61528392 h 559"/>
                  <a:gd name="T30" fmla="*/ 53454773 w 510"/>
                  <a:gd name="T31" fmla="*/ 56975329 h 559"/>
                  <a:gd name="T32" fmla="*/ 53454773 w 510"/>
                  <a:gd name="T33" fmla="*/ 56975329 h 559"/>
                  <a:gd name="T34" fmla="*/ 52542328 w 510"/>
                  <a:gd name="T35" fmla="*/ 57886014 h 559"/>
                  <a:gd name="T36" fmla="*/ 47979019 w 510"/>
                  <a:gd name="T37" fmla="*/ 56065005 h 559"/>
                  <a:gd name="T38" fmla="*/ 40547302 w 510"/>
                  <a:gd name="T39" fmla="*/ 63349401 h 559"/>
                  <a:gd name="T40" fmla="*/ 42372554 w 510"/>
                  <a:gd name="T41" fmla="*/ 68942990 h 559"/>
                  <a:gd name="T42" fmla="*/ 42372554 w 510"/>
                  <a:gd name="T43" fmla="*/ 68942990 h 559"/>
                  <a:gd name="T44" fmla="*/ 44328516 w 510"/>
                  <a:gd name="T45" fmla="*/ 70763999 h 559"/>
                  <a:gd name="T46" fmla="*/ 44328516 w 510"/>
                  <a:gd name="T47" fmla="*/ 70763999 h 559"/>
                  <a:gd name="T48" fmla="*/ 31421045 w 510"/>
                  <a:gd name="T49" fmla="*/ 70763999 h 559"/>
                  <a:gd name="T50" fmla="*/ 31421045 w 510"/>
                  <a:gd name="T51" fmla="*/ 70763999 h 559"/>
                  <a:gd name="T52" fmla="*/ 3780852 w 510"/>
                  <a:gd name="T53" fmla="*/ 70763999 h 559"/>
                  <a:gd name="T54" fmla="*/ 0 w 510"/>
                  <a:gd name="T55" fmla="*/ 67121620 h 559"/>
                  <a:gd name="T56" fmla="*/ 0 w 510"/>
                  <a:gd name="T57" fmla="*/ 3642379 h 559"/>
                  <a:gd name="T58" fmla="*/ 3780852 w 510"/>
                  <a:gd name="T59" fmla="*/ 0 h 559"/>
                  <a:gd name="T60" fmla="*/ 11994664 w 510"/>
                  <a:gd name="T61" fmla="*/ 0 h 559"/>
                  <a:gd name="T62" fmla="*/ 23076884 w 510"/>
                  <a:gd name="T63" fmla="*/ 0 h 559"/>
                  <a:gd name="T64" fmla="*/ 23076884 w 510"/>
                  <a:gd name="T65" fmla="*/ 13788670 h 559"/>
                  <a:gd name="T66" fmla="*/ 23076884 w 510"/>
                  <a:gd name="T67" fmla="*/ 21073067 h 559"/>
                  <a:gd name="T68" fmla="*/ 30508239 w 510"/>
                  <a:gd name="T69" fmla="*/ 28487664 h 559"/>
                  <a:gd name="T70" fmla="*/ 37809606 w 510"/>
                  <a:gd name="T71" fmla="*/ 28487664 h 559"/>
                  <a:gd name="T72" fmla="*/ 53454773 w 510"/>
                  <a:gd name="T73" fmla="*/ 28487664 h 559"/>
                  <a:gd name="T74" fmla="*/ 53454773 w 510"/>
                  <a:gd name="T75" fmla="*/ 50471416 h 559"/>
                  <a:gd name="T76" fmla="*/ 53454773 w 510"/>
                  <a:gd name="T77" fmla="*/ 50471416 h 559"/>
                  <a:gd name="T78" fmla="*/ 53454773 w 510"/>
                  <a:gd name="T79" fmla="*/ 56975329 h 559"/>
                  <a:gd name="T80" fmla="*/ 30508239 w 510"/>
                  <a:gd name="T81" fmla="*/ 24845286 h 559"/>
                  <a:gd name="T82" fmla="*/ 30508239 w 510"/>
                  <a:gd name="T83" fmla="*/ 24845286 h 559"/>
                  <a:gd name="T84" fmla="*/ 26727387 w 510"/>
                  <a:gd name="T85" fmla="*/ 21073067 h 559"/>
                  <a:gd name="T86" fmla="*/ 26727387 w 510"/>
                  <a:gd name="T87" fmla="*/ 13788670 h 559"/>
                  <a:gd name="T88" fmla="*/ 26727387 w 510"/>
                  <a:gd name="T89" fmla="*/ 0 h 559"/>
                  <a:gd name="T90" fmla="*/ 53454773 w 510"/>
                  <a:gd name="T91" fmla="*/ 24845286 h 559"/>
                  <a:gd name="T92" fmla="*/ 37809606 w 510"/>
                  <a:gd name="T93" fmla="*/ 24845286 h 559"/>
                  <a:gd name="T94" fmla="*/ 30508239 w 510"/>
                  <a:gd name="T95" fmla="*/ 24845286 h 559"/>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510" h="559">
                    <a:moveTo>
                      <a:pt x="495" y="473"/>
                    </a:moveTo>
                    <a:lnTo>
                      <a:pt x="495" y="473"/>
                    </a:lnTo>
                    <a:cubicBezTo>
                      <a:pt x="424" y="544"/>
                      <a:pt x="424" y="544"/>
                      <a:pt x="424" y="544"/>
                    </a:cubicBezTo>
                    <a:cubicBezTo>
                      <a:pt x="417" y="551"/>
                      <a:pt x="410" y="558"/>
                      <a:pt x="403" y="558"/>
                    </a:cubicBezTo>
                    <a:cubicBezTo>
                      <a:pt x="396" y="558"/>
                      <a:pt x="389" y="551"/>
                      <a:pt x="382" y="544"/>
                    </a:cubicBezTo>
                    <a:cubicBezTo>
                      <a:pt x="347" y="509"/>
                      <a:pt x="347" y="509"/>
                      <a:pt x="347" y="509"/>
                    </a:cubicBezTo>
                    <a:cubicBezTo>
                      <a:pt x="340" y="502"/>
                      <a:pt x="340" y="495"/>
                      <a:pt x="340" y="487"/>
                    </a:cubicBezTo>
                    <a:cubicBezTo>
                      <a:pt x="340" y="473"/>
                      <a:pt x="347" y="459"/>
                      <a:pt x="368" y="459"/>
                    </a:cubicBezTo>
                    <a:cubicBezTo>
                      <a:pt x="375" y="459"/>
                      <a:pt x="382" y="466"/>
                      <a:pt x="382" y="473"/>
                    </a:cubicBezTo>
                    <a:cubicBezTo>
                      <a:pt x="403" y="487"/>
                      <a:pt x="403" y="487"/>
                      <a:pt x="403" y="487"/>
                    </a:cubicBezTo>
                    <a:cubicBezTo>
                      <a:pt x="460" y="431"/>
                      <a:pt x="460" y="431"/>
                      <a:pt x="460" y="431"/>
                    </a:cubicBezTo>
                    <a:cubicBezTo>
                      <a:pt x="467" y="424"/>
                      <a:pt x="474" y="424"/>
                      <a:pt x="481" y="424"/>
                    </a:cubicBezTo>
                    <a:cubicBezTo>
                      <a:pt x="495" y="424"/>
                      <a:pt x="509" y="438"/>
                      <a:pt x="509" y="452"/>
                    </a:cubicBezTo>
                    <a:cubicBezTo>
                      <a:pt x="509" y="459"/>
                      <a:pt x="502" y="466"/>
                      <a:pt x="495" y="473"/>
                    </a:cubicBezTo>
                    <a:close/>
                    <a:moveTo>
                      <a:pt x="410" y="438"/>
                    </a:moveTo>
                    <a:lnTo>
                      <a:pt x="410" y="438"/>
                    </a:lnTo>
                    <a:cubicBezTo>
                      <a:pt x="403" y="445"/>
                      <a:pt x="403" y="445"/>
                      <a:pt x="403" y="445"/>
                    </a:cubicBezTo>
                    <a:cubicBezTo>
                      <a:pt x="396" y="438"/>
                      <a:pt x="382" y="431"/>
                      <a:pt x="368" y="431"/>
                    </a:cubicBezTo>
                    <a:cubicBezTo>
                      <a:pt x="333" y="431"/>
                      <a:pt x="311" y="459"/>
                      <a:pt x="311" y="487"/>
                    </a:cubicBezTo>
                    <a:cubicBezTo>
                      <a:pt x="311" y="509"/>
                      <a:pt x="318" y="523"/>
                      <a:pt x="325" y="530"/>
                    </a:cubicBezTo>
                    <a:cubicBezTo>
                      <a:pt x="340" y="544"/>
                      <a:pt x="340" y="544"/>
                      <a:pt x="340" y="544"/>
                    </a:cubicBezTo>
                    <a:cubicBezTo>
                      <a:pt x="241" y="544"/>
                      <a:pt x="241" y="544"/>
                      <a:pt x="241" y="544"/>
                    </a:cubicBezTo>
                    <a:cubicBezTo>
                      <a:pt x="29" y="544"/>
                      <a:pt x="29" y="544"/>
                      <a:pt x="29" y="544"/>
                    </a:cubicBezTo>
                    <a:cubicBezTo>
                      <a:pt x="7" y="544"/>
                      <a:pt x="0" y="537"/>
                      <a:pt x="0" y="516"/>
                    </a:cubicBezTo>
                    <a:cubicBezTo>
                      <a:pt x="0" y="28"/>
                      <a:pt x="0" y="28"/>
                      <a:pt x="0" y="28"/>
                    </a:cubicBezTo>
                    <a:cubicBezTo>
                      <a:pt x="0" y="14"/>
                      <a:pt x="7" y="0"/>
                      <a:pt x="29"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4" y="219"/>
                    </a:cubicBezTo>
                    <a:cubicBezTo>
                      <a:pt x="290" y="219"/>
                      <a:pt x="290" y="219"/>
                      <a:pt x="290" y="219"/>
                    </a:cubicBezTo>
                    <a:cubicBezTo>
                      <a:pt x="410" y="219"/>
                      <a:pt x="410" y="219"/>
                      <a:pt x="410" y="219"/>
                    </a:cubicBezTo>
                    <a:cubicBezTo>
                      <a:pt x="410" y="388"/>
                      <a:pt x="410" y="388"/>
                      <a:pt x="410" y="388"/>
                    </a:cubicBezTo>
                    <a:lnTo>
                      <a:pt x="410" y="438"/>
                    </a:lnTo>
                    <a:close/>
                    <a:moveTo>
                      <a:pt x="234" y="191"/>
                    </a:moveTo>
                    <a:lnTo>
                      <a:pt x="234" y="191"/>
                    </a:lnTo>
                    <a:cubicBezTo>
                      <a:pt x="219" y="191"/>
                      <a:pt x="205" y="176"/>
                      <a:pt x="205" y="162"/>
                    </a:cubicBezTo>
                    <a:cubicBezTo>
                      <a:pt x="205" y="106"/>
                      <a:pt x="205" y="106"/>
                      <a:pt x="205" y="106"/>
                    </a:cubicBezTo>
                    <a:cubicBezTo>
                      <a:pt x="205" y="0"/>
                      <a:pt x="205" y="0"/>
                      <a:pt x="205" y="0"/>
                    </a:cubicBezTo>
                    <a:cubicBezTo>
                      <a:pt x="410" y="191"/>
                      <a:pt x="410" y="191"/>
                      <a:pt x="410" y="191"/>
                    </a:cubicBezTo>
                    <a:cubicBezTo>
                      <a:pt x="290" y="191"/>
                      <a:pt x="290" y="191"/>
                      <a:pt x="290" y="191"/>
                    </a:cubicBezTo>
                    <a:lnTo>
                      <a:pt x="234" y="191"/>
                    </a:lnTo>
                    <a:close/>
                  </a:path>
                </a:pathLst>
              </a:custGeom>
              <a:grpFill/>
              <a:ln>
                <a:noFill/>
              </a:ln>
              <a:extLst/>
            </p:spPr>
            <p:txBody>
              <a:bodyPr wrap="none" lIns="45708" tIns="22854" rIns="45708" bIns="22854" anchor="ctr"/>
              <a:lstStyle/>
              <a:p>
                <a:endParaRPr lang="en-US" sz="3199">
                  <a:latin typeface="Roboto Light"/>
                </a:endParaRPr>
              </a:p>
            </p:txBody>
          </p:sp>
          <p:sp>
            <p:nvSpPr>
              <p:cNvPr id="72" name="Freeform 21"/>
              <p:cNvSpPr>
                <a:spLocks noChangeArrowheads="1"/>
              </p:cNvSpPr>
              <p:nvPr/>
            </p:nvSpPr>
            <p:spPr bwMode="auto">
              <a:xfrm>
                <a:off x="6458459" y="1985962"/>
                <a:ext cx="180975" cy="196850"/>
              </a:xfrm>
              <a:custGeom>
                <a:avLst/>
                <a:gdLst>
                  <a:gd name="T0" fmla="*/ 61359160 w 503"/>
                  <a:gd name="T1" fmla="*/ 67317282 h 545"/>
                  <a:gd name="T2" fmla="*/ 61359160 w 503"/>
                  <a:gd name="T3" fmla="*/ 67317282 h 545"/>
                  <a:gd name="T4" fmla="*/ 57605098 w 503"/>
                  <a:gd name="T5" fmla="*/ 67317282 h 545"/>
                  <a:gd name="T6" fmla="*/ 57605098 w 503"/>
                  <a:gd name="T7" fmla="*/ 67317282 h 545"/>
                  <a:gd name="T8" fmla="*/ 50356024 w 503"/>
                  <a:gd name="T9" fmla="*/ 67317282 h 545"/>
                  <a:gd name="T10" fmla="*/ 50356024 w 503"/>
                  <a:gd name="T11" fmla="*/ 67317282 h 545"/>
                  <a:gd name="T12" fmla="*/ 46731487 w 503"/>
                  <a:gd name="T13" fmla="*/ 67317282 h 545"/>
                  <a:gd name="T14" fmla="*/ 42977425 w 503"/>
                  <a:gd name="T15" fmla="*/ 63534150 h 545"/>
                  <a:gd name="T16" fmla="*/ 46731487 w 503"/>
                  <a:gd name="T17" fmla="*/ 59881048 h 545"/>
                  <a:gd name="T18" fmla="*/ 49449710 w 503"/>
                  <a:gd name="T19" fmla="*/ 59881048 h 545"/>
                  <a:gd name="T20" fmla="*/ 50356024 w 503"/>
                  <a:gd name="T21" fmla="*/ 59881048 h 545"/>
                  <a:gd name="T22" fmla="*/ 57605098 w 503"/>
                  <a:gd name="T23" fmla="*/ 59881048 h 545"/>
                  <a:gd name="T24" fmla="*/ 61359160 w 503"/>
                  <a:gd name="T25" fmla="*/ 59881048 h 545"/>
                  <a:gd name="T26" fmla="*/ 64983697 w 503"/>
                  <a:gd name="T27" fmla="*/ 63534150 h 545"/>
                  <a:gd name="T28" fmla="*/ 61359160 w 503"/>
                  <a:gd name="T29" fmla="*/ 67317282 h 545"/>
                  <a:gd name="T30" fmla="*/ 53980561 w 503"/>
                  <a:gd name="T31" fmla="*/ 48792072 h 545"/>
                  <a:gd name="T32" fmla="*/ 53980561 w 503"/>
                  <a:gd name="T33" fmla="*/ 48792072 h 545"/>
                  <a:gd name="T34" fmla="*/ 53980561 w 503"/>
                  <a:gd name="T35" fmla="*/ 56228306 h 545"/>
                  <a:gd name="T36" fmla="*/ 46731487 w 503"/>
                  <a:gd name="T37" fmla="*/ 56228306 h 545"/>
                  <a:gd name="T38" fmla="*/ 39352888 w 503"/>
                  <a:gd name="T39" fmla="*/ 63534150 h 545"/>
                  <a:gd name="T40" fmla="*/ 46731487 w 503"/>
                  <a:gd name="T41" fmla="*/ 70970385 h 545"/>
                  <a:gd name="T42" fmla="*/ 46731487 w 503"/>
                  <a:gd name="T43" fmla="*/ 70970385 h 545"/>
                  <a:gd name="T44" fmla="*/ 3624537 w 503"/>
                  <a:gd name="T45" fmla="*/ 70970385 h 545"/>
                  <a:gd name="T46" fmla="*/ 0 w 503"/>
                  <a:gd name="T47" fmla="*/ 67317282 h 545"/>
                  <a:gd name="T48" fmla="*/ 0 w 503"/>
                  <a:gd name="T49" fmla="*/ 3652741 h 545"/>
                  <a:gd name="T50" fmla="*/ 3624537 w 503"/>
                  <a:gd name="T51" fmla="*/ 0 h 545"/>
                  <a:gd name="T52" fmla="*/ 12815405 w 503"/>
                  <a:gd name="T53" fmla="*/ 0 h 545"/>
                  <a:gd name="T54" fmla="*/ 12815405 w 503"/>
                  <a:gd name="T55" fmla="*/ 0 h 545"/>
                  <a:gd name="T56" fmla="*/ 23818900 w 503"/>
                  <a:gd name="T57" fmla="*/ 0 h 545"/>
                  <a:gd name="T58" fmla="*/ 23818900 w 503"/>
                  <a:gd name="T59" fmla="*/ 13828622 h 545"/>
                  <a:gd name="T60" fmla="*/ 23818900 w 503"/>
                  <a:gd name="T61" fmla="*/ 21134466 h 545"/>
                  <a:gd name="T62" fmla="*/ 31197500 w 503"/>
                  <a:gd name="T63" fmla="*/ 28570701 h 545"/>
                  <a:gd name="T64" fmla="*/ 38446574 w 503"/>
                  <a:gd name="T65" fmla="*/ 28570701 h 545"/>
                  <a:gd name="T66" fmla="*/ 53980561 w 503"/>
                  <a:gd name="T67" fmla="*/ 28570701 h 545"/>
                  <a:gd name="T68" fmla="*/ 53980561 w 503"/>
                  <a:gd name="T69" fmla="*/ 48792072 h 545"/>
                  <a:gd name="T70" fmla="*/ 31197500 w 503"/>
                  <a:gd name="T71" fmla="*/ 24917959 h 545"/>
                  <a:gd name="T72" fmla="*/ 31197500 w 503"/>
                  <a:gd name="T73" fmla="*/ 24917959 h 545"/>
                  <a:gd name="T74" fmla="*/ 27443438 w 503"/>
                  <a:gd name="T75" fmla="*/ 21134466 h 545"/>
                  <a:gd name="T76" fmla="*/ 27443438 w 503"/>
                  <a:gd name="T77" fmla="*/ 13828622 h 545"/>
                  <a:gd name="T78" fmla="*/ 27443438 w 503"/>
                  <a:gd name="T79" fmla="*/ 0 h 545"/>
                  <a:gd name="T80" fmla="*/ 53980561 w 503"/>
                  <a:gd name="T81" fmla="*/ 24917959 h 545"/>
                  <a:gd name="T82" fmla="*/ 38446574 w 503"/>
                  <a:gd name="T83" fmla="*/ 24917959 h 545"/>
                  <a:gd name="T84" fmla="*/ 31197500 w 503"/>
                  <a:gd name="T85" fmla="*/ 24917959 h 545"/>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503" h="545">
                    <a:moveTo>
                      <a:pt x="474" y="516"/>
                    </a:moveTo>
                    <a:lnTo>
                      <a:pt x="474" y="516"/>
                    </a:lnTo>
                    <a:cubicBezTo>
                      <a:pt x="445" y="516"/>
                      <a:pt x="445" y="516"/>
                      <a:pt x="445" y="516"/>
                    </a:cubicBezTo>
                    <a:cubicBezTo>
                      <a:pt x="389" y="516"/>
                      <a:pt x="389" y="516"/>
                      <a:pt x="389" y="516"/>
                    </a:cubicBezTo>
                    <a:cubicBezTo>
                      <a:pt x="361" y="516"/>
                      <a:pt x="361" y="516"/>
                      <a:pt x="361" y="516"/>
                    </a:cubicBezTo>
                    <a:cubicBezTo>
                      <a:pt x="347" y="516"/>
                      <a:pt x="332" y="509"/>
                      <a:pt x="332" y="487"/>
                    </a:cubicBezTo>
                    <a:cubicBezTo>
                      <a:pt x="332" y="473"/>
                      <a:pt x="347" y="459"/>
                      <a:pt x="361" y="459"/>
                    </a:cubicBezTo>
                    <a:cubicBezTo>
                      <a:pt x="382" y="459"/>
                      <a:pt x="382" y="459"/>
                      <a:pt x="382" y="459"/>
                    </a:cubicBezTo>
                    <a:cubicBezTo>
                      <a:pt x="389" y="459"/>
                      <a:pt x="389" y="459"/>
                      <a:pt x="389" y="459"/>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417" y="374"/>
                    </a:moveTo>
                    <a:lnTo>
                      <a:pt x="417" y="374"/>
                    </a:lnTo>
                    <a:cubicBezTo>
                      <a:pt x="417" y="431"/>
                      <a:pt x="417" y="431"/>
                      <a:pt x="417" y="431"/>
                    </a:cubicBezTo>
                    <a:cubicBezTo>
                      <a:pt x="361" y="431"/>
                      <a:pt x="361" y="431"/>
                      <a:pt x="361" y="431"/>
                    </a:cubicBezTo>
                    <a:cubicBezTo>
                      <a:pt x="332" y="431"/>
                      <a:pt x="304" y="459"/>
                      <a:pt x="304" y="487"/>
                    </a:cubicBezTo>
                    <a:cubicBezTo>
                      <a:pt x="304" y="523"/>
                      <a:pt x="332"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9" y="0"/>
                      <a:pt x="99" y="0"/>
                      <a:pt x="99" y="0"/>
                    </a:cubicBezTo>
                    <a:cubicBezTo>
                      <a:pt x="184" y="0"/>
                      <a:pt x="184" y="0"/>
                      <a:pt x="184" y="0"/>
                    </a:cubicBezTo>
                    <a:cubicBezTo>
                      <a:pt x="184" y="106"/>
                      <a:pt x="184" y="106"/>
                      <a:pt x="184" y="106"/>
                    </a:cubicBezTo>
                    <a:cubicBezTo>
                      <a:pt x="184" y="162"/>
                      <a:pt x="184" y="162"/>
                      <a:pt x="184" y="162"/>
                    </a:cubicBezTo>
                    <a:cubicBezTo>
                      <a:pt x="184" y="191"/>
                      <a:pt x="205" y="219"/>
                      <a:pt x="241" y="219"/>
                    </a:cubicBezTo>
                    <a:cubicBezTo>
                      <a:pt x="297" y="219"/>
                      <a:pt x="297" y="219"/>
                      <a:pt x="297" y="219"/>
                    </a:cubicBezTo>
                    <a:cubicBezTo>
                      <a:pt x="417" y="219"/>
                      <a:pt x="417" y="219"/>
                      <a:pt x="417" y="219"/>
                    </a:cubicBezTo>
                    <a:cubicBezTo>
                      <a:pt x="417" y="374"/>
                      <a:pt x="417" y="374"/>
                      <a:pt x="417" y="374"/>
                    </a:cubicBezTo>
                    <a:close/>
                    <a:moveTo>
                      <a:pt x="241" y="191"/>
                    </a:moveTo>
                    <a:lnTo>
                      <a:pt x="241"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1" y="191"/>
                    </a:lnTo>
                    <a:close/>
                  </a:path>
                </a:pathLst>
              </a:custGeom>
              <a:grpFill/>
              <a:ln>
                <a:noFill/>
              </a:ln>
              <a:extLst/>
            </p:spPr>
            <p:txBody>
              <a:bodyPr wrap="none" lIns="45708" tIns="22854" rIns="45708" bIns="22854" anchor="ctr"/>
              <a:lstStyle/>
              <a:p>
                <a:endParaRPr lang="en-US" sz="3199">
                  <a:latin typeface="Roboto Light"/>
                </a:endParaRPr>
              </a:p>
            </p:txBody>
          </p:sp>
          <p:sp>
            <p:nvSpPr>
              <p:cNvPr id="73" name="Freeform 22"/>
              <p:cNvSpPr>
                <a:spLocks noChangeArrowheads="1"/>
              </p:cNvSpPr>
              <p:nvPr/>
            </p:nvSpPr>
            <p:spPr bwMode="auto">
              <a:xfrm>
                <a:off x="6079046" y="1985962"/>
                <a:ext cx="180975" cy="206375"/>
              </a:xfrm>
              <a:custGeom>
                <a:avLst/>
                <a:gdLst>
                  <a:gd name="T0" fmla="*/ 61359160 w 503"/>
                  <a:gd name="T1" fmla="*/ 66935372 h 573"/>
                  <a:gd name="T2" fmla="*/ 61359160 w 503"/>
                  <a:gd name="T3" fmla="*/ 66935372 h 573"/>
                  <a:gd name="T4" fmla="*/ 57605098 w 503"/>
                  <a:gd name="T5" fmla="*/ 66935372 h 573"/>
                  <a:gd name="T6" fmla="*/ 57605098 w 503"/>
                  <a:gd name="T7" fmla="*/ 70567284 h 573"/>
                  <a:gd name="T8" fmla="*/ 53980561 w 503"/>
                  <a:gd name="T9" fmla="*/ 74199556 h 573"/>
                  <a:gd name="T10" fmla="*/ 50356024 w 503"/>
                  <a:gd name="T11" fmla="*/ 70567284 h 573"/>
                  <a:gd name="T12" fmla="*/ 50356024 w 503"/>
                  <a:gd name="T13" fmla="*/ 66935372 h 573"/>
                  <a:gd name="T14" fmla="*/ 46731487 w 503"/>
                  <a:gd name="T15" fmla="*/ 66935372 h 573"/>
                  <a:gd name="T16" fmla="*/ 42977425 w 503"/>
                  <a:gd name="T17" fmla="*/ 63173440 h 573"/>
                  <a:gd name="T18" fmla="*/ 46731487 w 503"/>
                  <a:gd name="T19" fmla="*/ 59541168 h 573"/>
                  <a:gd name="T20" fmla="*/ 50356024 w 503"/>
                  <a:gd name="T21" fmla="*/ 59541168 h 573"/>
                  <a:gd name="T22" fmla="*/ 50356024 w 503"/>
                  <a:gd name="T23" fmla="*/ 55908896 h 573"/>
                  <a:gd name="T24" fmla="*/ 53980561 w 503"/>
                  <a:gd name="T25" fmla="*/ 52276985 h 573"/>
                  <a:gd name="T26" fmla="*/ 57605098 w 503"/>
                  <a:gd name="T27" fmla="*/ 55908896 h 573"/>
                  <a:gd name="T28" fmla="*/ 57605098 w 503"/>
                  <a:gd name="T29" fmla="*/ 59541168 h 573"/>
                  <a:gd name="T30" fmla="*/ 61359160 w 503"/>
                  <a:gd name="T31" fmla="*/ 59541168 h 573"/>
                  <a:gd name="T32" fmla="*/ 64983697 w 503"/>
                  <a:gd name="T33" fmla="*/ 63173440 h 573"/>
                  <a:gd name="T34" fmla="*/ 61359160 w 503"/>
                  <a:gd name="T35" fmla="*/ 66935372 h 573"/>
                  <a:gd name="T36" fmla="*/ 46731487 w 503"/>
                  <a:gd name="T37" fmla="*/ 55908896 h 573"/>
                  <a:gd name="T38" fmla="*/ 46731487 w 503"/>
                  <a:gd name="T39" fmla="*/ 55908896 h 573"/>
                  <a:gd name="T40" fmla="*/ 39352888 w 503"/>
                  <a:gd name="T41" fmla="*/ 63173440 h 573"/>
                  <a:gd name="T42" fmla="*/ 46731487 w 503"/>
                  <a:gd name="T43" fmla="*/ 70567284 h 573"/>
                  <a:gd name="T44" fmla="*/ 46731487 w 503"/>
                  <a:gd name="T45" fmla="*/ 70567284 h 573"/>
                  <a:gd name="T46" fmla="*/ 3624537 w 503"/>
                  <a:gd name="T47" fmla="*/ 70567284 h 573"/>
                  <a:gd name="T48" fmla="*/ 0 w 503"/>
                  <a:gd name="T49" fmla="*/ 66935372 h 573"/>
                  <a:gd name="T50" fmla="*/ 0 w 503"/>
                  <a:gd name="T51" fmla="*/ 3632272 h 573"/>
                  <a:gd name="T52" fmla="*/ 3624537 w 503"/>
                  <a:gd name="T53" fmla="*/ 0 h 573"/>
                  <a:gd name="T54" fmla="*/ 11909450 w 503"/>
                  <a:gd name="T55" fmla="*/ 0 h 573"/>
                  <a:gd name="T56" fmla="*/ 11909450 w 503"/>
                  <a:gd name="T57" fmla="*/ 0 h 573"/>
                  <a:gd name="T58" fmla="*/ 22912586 w 503"/>
                  <a:gd name="T59" fmla="*/ 0 h 573"/>
                  <a:gd name="T60" fmla="*/ 22912586 w 503"/>
                  <a:gd name="T61" fmla="*/ 13750410 h 573"/>
                  <a:gd name="T62" fmla="*/ 22912586 w 503"/>
                  <a:gd name="T63" fmla="*/ 21014594 h 573"/>
                  <a:gd name="T64" fmla="*/ 30161660 w 503"/>
                  <a:gd name="T65" fmla="*/ 28408437 h 573"/>
                  <a:gd name="T66" fmla="*/ 37540259 w 503"/>
                  <a:gd name="T67" fmla="*/ 28408437 h 573"/>
                  <a:gd name="T68" fmla="*/ 53980561 w 503"/>
                  <a:gd name="T69" fmla="*/ 28408437 h 573"/>
                  <a:gd name="T70" fmla="*/ 53980561 w 503"/>
                  <a:gd name="T71" fmla="*/ 48515053 h 573"/>
                  <a:gd name="T72" fmla="*/ 53980561 w 503"/>
                  <a:gd name="T73" fmla="*/ 48515053 h 573"/>
                  <a:gd name="T74" fmla="*/ 46731487 w 503"/>
                  <a:gd name="T75" fmla="*/ 55908896 h 573"/>
                  <a:gd name="T76" fmla="*/ 30161660 w 503"/>
                  <a:gd name="T77" fmla="*/ 24776525 h 573"/>
                  <a:gd name="T78" fmla="*/ 30161660 w 503"/>
                  <a:gd name="T79" fmla="*/ 24776525 h 573"/>
                  <a:gd name="T80" fmla="*/ 26537123 w 503"/>
                  <a:gd name="T81" fmla="*/ 21014594 h 573"/>
                  <a:gd name="T82" fmla="*/ 26537123 w 503"/>
                  <a:gd name="T83" fmla="*/ 13750410 h 573"/>
                  <a:gd name="T84" fmla="*/ 26537123 w 503"/>
                  <a:gd name="T85" fmla="*/ 0 h 573"/>
                  <a:gd name="T86" fmla="*/ 53980561 w 503"/>
                  <a:gd name="T87" fmla="*/ 24776525 h 573"/>
                  <a:gd name="T88" fmla="*/ 37540259 w 503"/>
                  <a:gd name="T89" fmla="*/ 24776525 h 573"/>
                  <a:gd name="T90" fmla="*/ 30161660 w 503"/>
                  <a:gd name="T91" fmla="*/ 24776525 h 57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03" h="573">
                    <a:moveTo>
                      <a:pt x="474" y="516"/>
                    </a:moveTo>
                    <a:lnTo>
                      <a:pt x="474" y="516"/>
                    </a:lnTo>
                    <a:cubicBezTo>
                      <a:pt x="445" y="516"/>
                      <a:pt x="445" y="516"/>
                      <a:pt x="445" y="516"/>
                    </a:cubicBezTo>
                    <a:cubicBezTo>
                      <a:pt x="445" y="544"/>
                      <a:pt x="445" y="544"/>
                      <a:pt x="445" y="544"/>
                    </a:cubicBezTo>
                    <a:cubicBezTo>
                      <a:pt x="445" y="565"/>
                      <a:pt x="431" y="572"/>
                      <a:pt x="417" y="572"/>
                    </a:cubicBezTo>
                    <a:cubicBezTo>
                      <a:pt x="396" y="572"/>
                      <a:pt x="389" y="565"/>
                      <a:pt x="389" y="544"/>
                    </a:cubicBezTo>
                    <a:cubicBezTo>
                      <a:pt x="389" y="516"/>
                      <a:pt x="389" y="516"/>
                      <a:pt x="389" y="516"/>
                    </a:cubicBezTo>
                    <a:cubicBezTo>
                      <a:pt x="361" y="516"/>
                      <a:pt x="361" y="516"/>
                      <a:pt x="361" y="516"/>
                    </a:cubicBezTo>
                    <a:cubicBezTo>
                      <a:pt x="339" y="516"/>
                      <a:pt x="332" y="509"/>
                      <a:pt x="332" y="487"/>
                    </a:cubicBezTo>
                    <a:cubicBezTo>
                      <a:pt x="332" y="473"/>
                      <a:pt x="339" y="459"/>
                      <a:pt x="361" y="459"/>
                    </a:cubicBezTo>
                    <a:cubicBezTo>
                      <a:pt x="389" y="459"/>
                      <a:pt x="389" y="459"/>
                      <a:pt x="389" y="459"/>
                    </a:cubicBezTo>
                    <a:cubicBezTo>
                      <a:pt x="389" y="431"/>
                      <a:pt x="389" y="431"/>
                      <a:pt x="389" y="431"/>
                    </a:cubicBezTo>
                    <a:cubicBezTo>
                      <a:pt x="389" y="417"/>
                      <a:pt x="396" y="403"/>
                      <a:pt x="417" y="403"/>
                    </a:cubicBezTo>
                    <a:cubicBezTo>
                      <a:pt x="431" y="403"/>
                      <a:pt x="445" y="417"/>
                      <a:pt x="445" y="431"/>
                    </a:cubicBezTo>
                    <a:cubicBezTo>
                      <a:pt x="445" y="459"/>
                      <a:pt x="445" y="459"/>
                      <a:pt x="445" y="459"/>
                    </a:cubicBezTo>
                    <a:cubicBezTo>
                      <a:pt x="474" y="459"/>
                      <a:pt x="474" y="459"/>
                      <a:pt x="474" y="459"/>
                    </a:cubicBezTo>
                    <a:cubicBezTo>
                      <a:pt x="488" y="459"/>
                      <a:pt x="502" y="473"/>
                      <a:pt x="502" y="487"/>
                    </a:cubicBezTo>
                    <a:cubicBezTo>
                      <a:pt x="502" y="509"/>
                      <a:pt x="488" y="516"/>
                      <a:pt x="474" y="516"/>
                    </a:cubicBezTo>
                    <a:close/>
                    <a:moveTo>
                      <a:pt x="361" y="431"/>
                    </a:moveTo>
                    <a:lnTo>
                      <a:pt x="361" y="431"/>
                    </a:lnTo>
                    <a:cubicBezTo>
                      <a:pt x="325" y="431"/>
                      <a:pt x="304" y="459"/>
                      <a:pt x="304" y="487"/>
                    </a:cubicBezTo>
                    <a:cubicBezTo>
                      <a:pt x="304" y="523"/>
                      <a:pt x="325" y="544"/>
                      <a:pt x="361" y="544"/>
                    </a:cubicBezTo>
                    <a:cubicBezTo>
                      <a:pt x="28" y="544"/>
                      <a:pt x="28" y="544"/>
                      <a:pt x="28" y="544"/>
                    </a:cubicBezTo>
                    <a:cubicBezTo>
                      <a:pt x="14" y="544"/>
                      <a:pt x="0" y="537"/>
                      <a:pt x="0" y="516"/>
                    </a:cubicBezTo>
                    <a:cubicBezTo>
                      <a:pt x="0" y="28"/>
                      <a:pt x="0" y="28"/>
                      <a:pt x="0" y="28"/>
                    </a:cubicBezTo>
                    <a:cubicBezTo>
                      <a:pt x="0" y="14"/>
                      <a:pt x="14" y="0"/>
                      <a:pt x="28" y="0"/>
                    </a:cubicBezTo>
                    <a:cubicBezTo>
                      <a:pt x="92" y="0"/>
                      <a:pt x="92" y="0"/>
                      <a:pt x="92" y="0"/>
                    </a:cubicBezTo>
                    <a:cubicBezTo>
                      <a:pt x="177" y="0"/>
                      <a:pt x="177" y="0"/>
                      <a:pt x="177" y="0"/>
                    </a:cubicBezTo>
                    <a:cubicBezTo>
                      <a:pt x="177" y="106"/>
                      <a:pt x="177" y="106"/>
                      <a:pt x="177" y="106"/>
                    </a:cubicBezTo>
                    <a:cubicBezTo>
                      <a:pt x="177" y="162"/>
                      <a:pt x="177" y="162"/>
                      <a:pt x="177" y="162"/>
                    </a:cubicBezTo>
                    <a:cubicBezTo>
                      <a:pt x="177" y="191"/>
                      <a:pt x="205" y="219"/>
                      <a:pt x="233" y="219"/>
                    </a:cubicBezTo>
                    <a:cubicBezTo>
                      <a:pt x="290" y="219"/>
                      <a:pt x="290" y="219"/>
                      <a:pt x="290" y="219"/>
                    </a:cubicBezTo>
                    <a:cubicBezTo>
                      <a:pt x="417" y="219"/>
                      <a:pt x="417" y="219"/>
                      <a:pt x="417" y="219"/>
                    </a:cubicBezTo>
                    <a:cubicBezTo>
                      <a:pt x="417" y="374"/>
                      <a:pt x="417" y="374"/>
                      <a:pt x="417" y="374"/>
                    </a:cubicBezTo>
                    <a:cubicBezTo>
                      <a:pt x="382" y="374"/>
                      <a:pt x="361" y="403"/>
                      <a:pt x="361" y="431"/>
                    </a:cubicBezTo>
                    <a:close/>
                    <a:moveTo>
                      <a:pt x="233" y="191"/>
                    </a:moveTo>
                    <a:lnTo>
                      <a:pt x="233" y="191"/>
                    </a:lnTo>
                    <a:cubicBezTo>
                      <a:pt x="219" y="191"/>
                      <a:pt x="205" y="176"/>
                      <a:pt x="205" y="162"/>
                    </a:cubicBezTo>
                    <a:cubicBezTo>
                      <a:pt x="205" y="106"/>
                      <a:pt x="205" y="106"/>
                      <a:pt x="205" y="106"/>
                    </a:cubicBezTo>
                    <a:cubicBezTo>
                      <a:pt x="205" y="0"/>
                      <a:pt x="205" y="0"/>
                      <a:pt x="205" y="0"/>
                    </a:cubicBezTo>
                    <a:cubicBezTo>
                      <a:pt x="417" y="191"/>
                      <a:pt x="417" y="191"/>
                      <a:pt x="417" y="191"/>
                    </a:cubicBezTo>
                    <a:cubicBezTo>
                      <a:pt x="290" y="191"/>
                      <a:pt x="290" y="191"/>
                      <a:pt x="290" y="191"/>
                    </a:cubicBezTo>
                    <a:lnTo>
                      <a:pt x="233" y="191"/>
                    </a:lnTo>
                    <a:close/>
                  </a:path>
                </a:pathLst>
              </a:custGeom>
              <a:grpFill/>
              <a:ln>
                <a:noFill/>
              </a:ln>
              <a:extLst/>
            </p:spPr>
            <p:txBody>
              <a:bodyPr wrap="none" lIns="45708" tIns="22854" rIns="45708" bIns="22854" anchor="ctr"/>
              <a:lstStyle/>
              <a:p>
                <a:endParaRPr lang="en-US" sz="3199">
                  <a:latin typeface="Roboto Light"/>
                </a:endParaRPr>
              </a:p>
            </p:txBody>
          </p:sp>
          <p:sp>
            <p:nvSpPr>
              <p:cNvPr id="74" name="Freeform 23"/>
              <p:cNvSpPr>
                <a:spLocks noChangeArrowheads="1"/>
              </p:cNvSpPr>
              <p:nvPr/>
            </p:nvSpPr>
            <p:spPr bwMode="auto">
              <a:xfrm>
                <a:off x="5690109" y="1978025"/>
                <a:ext cx="168275" cy="219075"/>
              </a:xfrm>
              <a:custGeom>
                <a:avLst/>
                <a:gdLst>
                  <a:gd name="T0" fmla="*/ 56869383 w 467"/>
                  <a:gd name="T1" fmla="*/ 71431400 h 609"/>
                  <a:gd name="T2" fmla="*/ 56869383 w 467"/>
                  <a:gd name="T3" fmla="*/ 71431400 h 609"/>
                  <a:gd name="T4" fmla="*/ 11036246 w 467"/>
                  <a:gd name="T5" fmla="*/ 71431400 h 609"/>
                  <a:gd name="T6" fmla="*/ 7271138 w 467"/>
                  <a:gd name="T7" fmla="*/ 67808209 h 609"/>
                  <a:gd name="T8" fmla="*/ 7271138 w 467"/>
                  <a:gd name="T9" fmla="*/ 3752694 h 609"/>
                  <a:gd name="T10" fmla="*/ 11036246 w 467"/>
                  <a:gd name="T11" fmla="*/ 0 h 609"/>
                  <a:gd name="T12" fmla="*/ 30252386 w 467"/>
                  <a:gd name="T13" fmla="*/ 0 h 609"/>
                  <a:gd name="T14" fmla="*/ 30252386 w 467"/>
                  <a:gd name="T15" fmla="*/ 13846331 h 609"/>
                  <a:gd name="T16" fmla="*/ 30252386 w 467"/>
                  <a:gd name="T17" fmla="*/ 21093073 h 609"/>
                  <a:gd name="T18" fmla="*/ 37653243 w 467"/>
                  <a:gd name="T19" fmla="*/ 28468958 h 609"/>
                  <a:gd name="T20" fmla="*/ 44924380 w 467"/>
                  <a:gd name="T21" fmla="*/ 28468958 h 609"/>
                  <a:gd name="T22" fmla="*/ 60505132 w 467"/>
                  <a:gd name="T23" fmla="*/ 28468958 h 609"/>
                  <a:gd name="T24" fmla="*/ 60505132 w 467"/>
                  <a:gd name="T25" fmla="*/ 57714571 h 609"/>
                  <a:gd name="T26" fmla="*/ 60505132 w 467"/>
                  <a:gd name="T27" fmla="*/ 67808209 h 609"/>
                  <a:gd name="T28" fmla="*/ 56869383 w 467"/>
                  <a:gd name="T29" fmla="*/ 71431400 h 609"/>
                  <a:gd name="T30" fmla="*/ 37653243 w 467"/>
                  <a:gd name="T31" fmla="*/ 24716265 h 609"/>
                  <a:gd name="T32" fmla="*/ 37653243 w 467"/>
                  <a:gd name="T33" fmla="*/ 24716265 h 609"/>
                  <a:gd name="T34" fmla="*/ 33888135 w 467"/>
                  <a:gd name="T35" fmla="*/ 21093073 h 609"/>
                  <a:gd name="T36" fmla="*/ 33888135 w 467"/>
                  <a:gd name="T37" fmla="*/ 13846331 h 609"/>
                  <a:gd name="T38" fmla="*/ 33888135 w 467"/>
                  <a:gd name="T39" fmla="*/ 0 h 609"/>
                  <a:gd name="T40" fmla="*/ 60505132 w 467"/>
                  <a:gd name="T41" fmla="*/ 24716265 h 609"/>
                  <a:gd name="T42" fmla="*/ 44924380 w 467"/>
                  <a:gd name="T43" fmla="*/ 24716265 h 609"/>
                  <a:gd name="T44" fmla="*/ 37653243 w 467"/>
                  <a:gd name="T45" fmla="*/ 24716265 h 609"/>
                  <a:gd name="T46" fmla="*/ 13762877 w 467"/>
                  <a:gd name="T47" fmla="*/ 75054951 h 609"/>
                  <a:gd name="T48" fmla="*/ 13762877 w 467"/>
                  <a:gd name="T49" fmla="*/ 75054951 h 609"/>
                  <a:gd name="T50" fmla="*/ 16489509 w 467"/>
                  <a:gd name="T51" fmla="*/ 75054951 h 609"/>
                  <a:gd name="T52" fmla="*/ 40379874 w 467"/>
                  <a:gd name="T53" fmla="*/ 75054951 h 609"/>
                  <a:gd name="T54" fmla="*/ 45833137 w 467"/>
                  <a:gd name="T55" fmla="*/ 75054951 h 609"/>
                  <a:gd name="T56" fmla="*/ 53233994 w 467"/>
                  <a:gd name="T57" fmla="*/ 75054951 h 609"/>
                  <a:gd name="T58" fmla="*/ 49468526 w 467"/>
                  <a:gd name="T59" fmla="*/ 78678142 h 609"/>
                  <a:gd name="T60" fmla="*/ 7271138 w 467"/>
                  <a:gd name="T61" fmla="*/ 78678142 h 609"/>
                  <a:gd name="T62" fmla="*/ 0 w 467"/>
                  <a:gd name="T63" fmla="*/ 71431400 h 609"/>
                  <a:gd name="T64" fmla="*/ 0 w 467"/>
                  <a:gd name="T65" fmla="*/ 10999436 h 609"/>
                  <a:gd name="T66" fmla="*/ 3635389 w 467"/>
                  <a:gd name="T67" fmla="*/ 7376244 h 609"/>
                  <a:gd name="T68" fmla="*/ 3635389 w 467"/>
                  <a:gd name="T69" fmla="*/ 18375680 h 609"/>
                  <a:gd name="T70" fmla="*/ 3635389 w 467"/>
                  <a:gd name="T71" fmla="*/ 61338122 h 609"/>
                  <a:gd name="T72" fmla="*/ 3635389 w 467"/>
                  <a:gd name="T73" fmla="*/ 67808209 h 609"/>
                  <a:gd name="T74" fmla="*/ 11036246 w 467"/>
                  <a:gd name="T75" fmla="*/ 75054951 h 609"/>
                  <a:gd name="T76" fmla="*/ 13762877 w 467"/>
                  <a:gd name="T77" fmla="*/ 75054951 h 609"/>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467" h="609">
                    <a:moveTo>
                      <a:pt x="438" y="552"/>
                    </a:moveTo>
                    <a:lnTo>
                      <a:pt x="438" y="552"/>
                    </a:lnTo>
                    <a:cubicBezTo>
                      <a:pt x="85" y="552"/>
                      <a:pt x="85" y="552"/>
                      <a:pt x="85" y="552"/>
                    </a:cubicBezTo>
                    <a:cubicBezTo>
                      <a:pt x="63" y="552"/>
                      <a:pt x="56" y="538"/>
                      <a:pt x="56" y="524"/>
                    </a:cubicBezTo>
                    <a:cubicBezTo>
                      <a:pt x="56" y="29"/>
                      <a:pt x="56" y="29"/>
                      <a:pt x="56" y="29"/>
                    </a:cubicBezTo>
                    <a:cubicBezTo>
                      <a:pt x="56" y="15"/>
                      <a:pt x="63" y="0"/>
                      <a:pt x="85" y="0"/>
                    </a:cubicBezTo>
                    <a:cubicBezTo>
                      <a:pt x="233" y="0"/>
                      <a:pt x="233" y="0"/>
                      <a:pt x="233" y="0"/>
                    </a:cubicBezTo>
                    <a:cubicBezTo>
                      <a:pt x="233" y="107"/>
                      <a:pt x="233" y="107"/>
                      <a:pt x="233" y="107"/>
                    </a:cubicBezTo>
                    <a:cubicBezTo>
                      <a:pt x="233" y="163"/>
                      <a:pt x="233" y="163"/>
                      <a:pt x="233" y="163"/>
                    </a:cubicBezTo>
                    <a:cubicBezTo>
                      <a:pt x="233" y="191"/>
                      <a:pt x="261" y="220"/>
                      <a:pt x="290" y="220"/>
                    </a:cubicBezTo>
                    <a:cubicBezTo>
                      <a:pt x="346" y="220"/>
                      <a:pt x="346" y="220"/>
                      <a:pt x="346" y="220"/>
                    </a:cubicBezTo>
                    <a:cubicBezTo>
                      <a:pt x="466" y="220"/>
                      <a:pt x="466" y="220"/>
                      <a:pt x="466" y="220"/>
                    </a:cubicBezTo>
                    <a:cubicBezTo>
                      <a:pt x="466" y="446"/>
                      <a:pt x="466" y="446"/>
                      <a:pt x="466" y="446"/>
                    </a:cubicBezTo>
                    <a:cubicBezTo>
                      <a:pt x="466" y="524"/>
                      <a:pt x="466" y="524"/>
                      <a:pt x="466" y="524"/>
                    </a:cubicBezTo>
                    <a:cubicBezTo>
                      <a:pt x="466" y="538"/>
                      <a:pt x="459" y="552"/>
                      <a:pt x="438" y="552"/>
                    </a:cubicBezTo>
                    <a:close/>
                    <a:moveTo>
                      <a:pt x="290" y="191"/>
                    </a:moveTo>
                    <a:lnTo>
                      <a:pt x="290" y="191"/>
                    </a:lnTo>
                    <a:cubicBezTo>
                      <a:pt x="275" y="191"/>
                      <a:pt x="261" y="177"/>
                      <a:pt x="261" y="163"/>
                    </a:cubicBezTo>
                    <a:cubicBezTo>
                      <a:pt x="261" y="107"/>
                      <a:pt x="261" y="107"/>
                      <a:pt x="261" y="107"/>
                    </a:cubicBezTo>
                    <a:cubicBezTo>
                      <a:pt x="261" y="0"/>
                      <a:pt x="261" y="0"/>
                      <a:pt x="261" y="0"/>
                    </a:cubicBezTo>
                    <a:cubicBezTo>
                      <a:pt x="466" y="191"/>
                      <a:pt x="466" y="191"/>
                      <a:pt x="466" y="191"/>
                    </a:cubicBezTo>
                    <a:cubicBezTo>
                      <a:pt x="346" y="191"/>
                      <a:pt x="346" y="191"/>
                      <a:pt x="346" y="191"/>
                    </a:cubicBezTo>
                    <a:lnTo>
                      <a:pt x="290" y="191"/>
                    </a:lnTo>
                    <a:close/>
                    <a:moveTo>
                      <a:pt x="106" y="580"/>
                    </a:moveTo>
                    <a:lnTo>
                      <a:pt x="106" y="580"/>
                    </a:lnTo>
                    <a:cubicBezTo>
                      <a:pt x="127" y="580"/>
                      <a:pt x="127" y="580"/>
                      <a:pt x="127" y="580"/>
                    </a:cubicBezTo>
                    <a:cubicBezTo>
                      <a:pt x="311" y="580"/>
                      <a:pt x="311" y="580"/>
                      <a:pt x="311" y="580"/>
                    </a:cubicBezTo>
                    <a:cubicBezTo>
                      <a:pt x="353" y="580"/>
                      <a:pt x="353" y="580"/>
                      <a:pt x="353" y="580"/>
                    </a:cubicBezTo>
                    <a:cubicBezTo>
                      <a:pt x="410" y="580"/>
                      <a:pt x="410" y="580"/>
                      <a:pt x="410" y="580"/>
                    </a:cubicBezTo>
                    <a:cubicBezTo>
                      <a:pt x="410" y="594"/>
                      <a:pt x="403" y="608"/>
                      <a:pt x="381" y="608"/>
                    </a:cubicBezTo>
                    <a:cubicBezTo>
                      <a:pt x="56" y="608"/>
                      <a:pt x="56" y="608"/>
                      <a:pt x="56" y="608"/>
                    </a:cubicBezTo>
                    <a:cubicBezTo>
                      <a:pt x="21" y="608"/>
                      <a:pt x="0" y="580"/>
                      <a:pt x="0" y="552"/>
                    </a:cubicBezTo>
                    <a:cubicBezTo>
                      <a:pt x="0" y="85"/>
                      <a:pt x="0" y="85"/>
                      <a:pt x="0" y="85"/>
                    </a:cubicBezTo>
                    <a:cubicBezTo>
                      <a:pt x="0" y="71"/>
                      <a:pt x="7" y="57"/>
                      <a:pt x="28" y="57"/>
                    </a:cubicBezTo>
                    <a:cubicBezTo>
                      <a:pt x="28" y="142"/>
                      <a:pt x="28" y="142"/>
                      <a:pt x="28" y="142"/>
                    </a:cubicBezTo>
                    <a:cubicBezTo>
                      <a:pt x="28" y="474"/>
                      <a:pt x="28" y="474"/>
                      <a:pt x="28" y="474"/>
                    </a:cubicBezTo>
                    <a:cubicBezTo>
                      <a:pt x="28" y="524"/>
                      <a:pt x="28" y="524"/>
                      <a:pt x="28" y="524"/>
                    </a:cubicBezTo>
                    <a:cubicBezTo>
                      <a:pt x="28" y="552"/>
                      <a:pt x="49" y="580"/>
                      <a:pt x="85" y="580"/>
                    </a:cubicBezTo>
                    <a:lnTo>
                      <a:pt x="106" y="580"/>
                    </a:lnTo>
                    <a:close/>
                  </a:path>
                </a:pathLst>
              </a:custGeom>
              <a:grpFill/>
              <a:ln>
                <a:noFill/>
              </a:ln>
              <a:extLst/>
            </p:spPr>
            <p:txBody>
              <a:bodyPr wrap="none" lIns="45708" tIns="22854" rIns="45708" bIns="22854" anchor="ctr"/>
              <a:lstStyle/>
              <a:p>
                <a:endParaRPr lang="en-US" sz="3199">
                  <a:latin typeface="Roboto Light"/>
                </a:endParaRPr>
              </a:p>
            </p:txBody>
          </p:sp>
          <p:sp>
            <p:nvSpPr>
              <p:cNvPr id="75" name="Freeform 24"/>
              <p:cNvSpPr>
                <a:spLocks noChangeArrowheads="1"/>
              </p:cNvSpPr>
              <p:nvPr/>
            </p:nvSpPr>
            <p:spPr bwMode="auto">
              <a:xfrm>
                <a:off x="5318634" y="1985962"/>
                <a:ext cx="150812" cy="196850"/>
              </a:xfrm>
              <a:custGeom>
                <a:avLst/>
                <a:gdLst>
                  <a:gd name="T0" fmla="*/ 50637113 w 418"/>
                  <a:gd name="T1" fmla="*/ 70970385 h 545"/>
                  <a:gd name="T2" fmla="*/ 50637113 w 418"/>
                  <a:gd name="T3" fmla="*/ 70970385 h 545"/>
                  <a:gd name="T4" fmla="*/ 3644744 w 418"/>
                  <a:gd name="T5" fmla="*/ 70970385 h 545"/>
                  <a:gd name="T6" fmla="*/ 0 w 418"/>
                  <a:gd name="T7" fmla="*/ 67317282 h 545"/>
                  <a:gd name="T8" fmla="*/ 0 w 418"/>
                  <a:gd name="T9" fmla="*/ 3652741 h 545"/>
                  <a:gd name="T10" fmla="*/ 3644744 w 418"/>
                  <a:gd name="T11" fmla="*/ 0 h 545"/>
                  <a:gd name="T12" fmla="*/ 23951688 w 418"/>
                  <a:gd name="T13" fmla="*/ 0 h 545"/>
                  <a:gd name="T14" fmla="*/ 23951688 w 418"/>
                  <a:gd name="T15" fmla="*/ 13828622 h 545"/>
                  <a:gd name="T16" fmla="*/ 23951688 w 418"/>
                  <a:gd name="T17" fmla="*/ 21134466 h 545"/>
                  <a:gd name="T18" fmla="*/ 31241536 w 418"/>
                  <a:gd name="T19" fmla="*/ 28570701 h 545"/>
                  <a:gd name="T20" fmla="*/ 38661270 w 418"/>
                  <a:gd name="T21" fmla="*/ 28570701 h 545"/>
                  <a:gd name="T22" fmla="*/ 54281857 w 418"/>
                  <a:gd name="T23" fmla="*/ 28570701 h 545"/>
                  <a:gd name="T24" fmla="*/ 54281857 w 418"/>
                  <a:gd name="T25" fmla="*/ 58054858 h 545"/>
                  <a:gd name="T26" fmla="*/ 54281857 w 418"/>
                  <a:gd name="T27" fmla="*/ 67317282 h 545"/>
                  <a:gd name="T28" fmla="*/ 50637113 w 418"/>
                  <a:gd name="T29" fmla="*/ 70970385 h 545"/>
                  <a:gd name="T30" fmla="*/ 31241536 w 418"/>
                  <a:gd name="T31" fmla="*/ 24917959 h 545"/>
                  <a:gd name="T32" fmla="*/ 31241536 w 418"/>
                  <a:gd name="T33" fmla="*/ 24917959 h 545"/>
                  <a:gd name="T34" fmla="*/ 27596431 w 418"/>
                  <a:gd name="T35" fmla="*/ 21134466 h 545"/>
                  <a:gd name="T36" fmla="*/ 27596431 w 418"/>
                  <a:gd name="T37" fmla="*/ 13828622 h 545"/>
                  <a:gd name="T38" fmla="*/ 27596431 w 418"/>
                  <a:gd name="T39" fmla="*/ 0 h 545"/>
                  <a:gd name="T40" fmla="*/ 54281857 w 418"/>
                  <a:gd name="T41" fmla="*/ 24917959 h 545"/>
                  <a:gd name="T42" fmla="*/ 38661270 w 418"/>
                  <a:gd name="T43" fmla="*/ 24917959 h 545"/>
                  <a:gd name="T44" fmla="*/ 31241536 w 418"/>
                  <a:gd name="T45" fmla="*/ 24917959 h 54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418" h="545">
                    <a:moveTo>
                      <a:pt x="389" y="544"/>
                    </a:moveTo>
                    <a:lnTo>
                      <a:pt x="389" y="544"/>
                    </a:lnTo>
                    <a:cubicBezTo>
                      <a:pt x="28" y="544"/>
                      <a:pt x="28" y="544"/>
                      <a:pt x="28" y="544"/>
                    </a:cubicBezTo>
                    <a:cubicBezTo>
                      <a:pt x="14" y="544"/>
                      <a:pt x="0" y="537"/>
                      <a:pt x="0" y="516"/>
                    </a:cubicBezTo>
                    <a:cubicBezTo>
                      <a:pt x="0" y="28"/>
                      <a:pt x="0" y="28"/>
                      <a:pt x="0" y="28"/>
                    </a:cubicBezTo>
                    <a:cubicBezTo>
                      <a:pt x="0" y="14"/>
                      <a:pt x="14" y="0"/>
                      <a:pt x="28" y="0"/>
                    </a:cubicBezTo>
                    <a:cubicBezTo>
                      <a:pt x="184" y="0"/>
                      <a:pt x="184" y="0"/>
                      <a:pt x="184" y="0"/>
                    </a:cubicBezTo>
                    <a:cubicBezTo>
                      <a:pt x="184" y="106"/>
                      <a:pt x="184" y="106"/>
                      <a:pt x="184" y="106"/>
                    </a:cubicBezTo>
                    <a:cubicBezTo>
                      <a:pt x="184" y="162"/>
                      <a:pt x="184" y="162"/>
                      <a:pt x="184" y="162"/>
                    </a:cubicBezTo>
                    <a:cubicBezTo>
                      <a:pt x="184" y="191"/>
                      <a:pt x="205" y="219"/>
                      <a:pt x="240" y="219"/>
                    </a:cubicBezTo>
                    <a:cubicBezTo>
                      <a:pt x="297" y="219"/>
                      <a:pt x="297" y="219"/>
                      <a:pt x="297" y="219"/>
                    </a:cubicBezTo>
                    <a:cubicBezTo>
                      <a:pt x="417" y="219"/>
                      <a:pt x="417" y="219"/>
                      <a:pt x="417" y="219"/>
                    </a:cubicBezTo>
                    <a:cubicBezTo>
                      <a:pt x="417" y="445"/>
                      <a:pt x="417" y="445"/>
                      <a:pt x="417" y="445"/>
                    </a:cubicBezTo>
                    <a:cubicBezTo>
                      <a:pt x="417" y="516"/>
                      <a:pt x="417" y="516"/>
                      <a:pt x="417" y="516"/>
                    </a:cubicBezTo>
                    <a:cubicBezTo>
                      <a:pt x="417" y="537"/>
                      <a:pt x="403" y="544"/>
                      <a:pt x="389" y="544"/>
                    </a:cubicBezTo>
                    <a:close/>
                    <a:moveTo>
                      <a:pt x="240" y="191"/>
                    </a:moveTo>
                    <a:lnTo>
                      <a:pt x="240" y="191"/>
                    </a:lnTo>
                    <a:cubicBezTo>
                      <a:pt x="219" y="191"/>
                      <a:pt x="212" y="176"/>
                      <a:pt x="212" y="162"/>
                    </a:cubicBezTo>
                    <a:cubicBezTo>
                      <a:pt x="212" y="106"/>
                      <a:pt x="212" y="106"/>
                      <a:pt x="212" y="106"/>
                    </a:cubicBezTo>
                    <a:cubicBezTo>
                      <a:pt x="212" y="0"/>
                      <a:pt x="212" y="0"/>
                      <a:pt x="212" y="0"/>
                    </a:cubicBezTo>
                    <a:cubicBezTo>
                      <a:pt x="417" y="191"/>
                      <a:pt x="417" y="191"/>
                      <a:pt x="417" y="191"/>
                    </a:cubicBezTo>
                    <a:cubicBezTo>
                      <a:pt x="297" y="191"/>
                      <a:pt x="297" y="191"/>
                      <a:pt x="297" y="191"/>
                    </a:cubicBezTo>
                    <a:lnTo>
                      <a:pt x="240" y="191"/>
                    </a:lnTo>
                    <a:close/>
                  </a:path>
                </a:pathLst>
              </a:custGeom>
              <a:grpFill/>
              <a:ln>
                <a:noFill/>
              </a:ln>
              <a:extLst/>
            </p:spPr>
            <p:txBody>
              <a:bodyPr wrap="none" lIns="45708" tIns="22854" rIns="45708" bIns="22854" anchor="ctr"/>
              <a:lstStyle/>
              <a:p>
                <a:endParaRPr lang="en-US" sz="3199">
                  <a:latin typeface="Roboto Light"/>
                </a:endParaRPr>
              </a:p>
            </p:txBody>
          </p:sp>
          <p:sp>
            <p:nvSpPr>
              <p:cNvPr id="76" name="Freeform 25"/>
              <p:cNvSpPr>
                <a:spLocks noChangeArrowheads="1"/>
              </p:cNvSpPr>
              <p:nvPr/>
            </p:nvSpPr>
            <p:spPr bwMode="auto">
              <a:xfrm>
                <a:off x="6841046" y="3148280"/>
                <a:ext cx="217487" cy="193675"/>
              </a:xfrm>
              <a:custGeom>
                <a:avLst/>
                <a:gdLst>
                  <a:gd name="T0" fmla="*/ 74787349 w 602"/>
                  <a:gd name="T1" fmla="*/ 43932186 h 538"/>
                  <a:gd name="T2" fmla="*/ 69174956 w 602"/>
                  <a:gd name="T3" fmla="*/ 46653716 h 538"/>
                  <a:gd name="T4" fmla="*/ 65520668 w 602"/>
                  <a:gd name="T5" fmla="*/ 46653716 h 538"/>
                  <a:gd name="T6" fmla="*/ 59908275 w 602"/>
                  <a:gd name="T7" fmla="*/ 43932186 h 538"/>
                  <a:gd name="T8" fmla="*/ 54426302 w 602"/>
                  <a:gd name="T9" fmla="*/ 56761895 h 538"/>
                  <a:gd name="T10" fmla="*/ 57167289 w 602"/>
                  <a:gd name="T11" fmla="*/ 58576248 h 538"/>
                  <a:gd name="T12" fmla="*/ 54426302 w 602"/>
                  <a:gd name="T13" fmla="*/ 61427374 h 538"/>
                  <a:gd name="T14" fmla="*/ 53512640 w 602"/>
                  <a:gd name="T15" fmla="*/ 61427374 h 538"/>
                  <a:gd name="T16" fmla="*/ 3654649 w 602"/>
                  <a:gd name="T17" fmla="*/ 61427374 h 538"/>
                  <a:gd name="T18" fmla="*/ 0 w 602"/>
                  <a:gd name="T19" fmla="*/ 53133188 h 538"/>
                  <a:gd name="T20" fmla="*/ 0 w 602"/>
                  <a:gd name="T21" fmla="*/ 42117833 h 538"/>
                  <a:gd name="T22" fmla="*/ 0 w 602"/>
                  <a:gd name="T23" fmla="*/ 31102477 h 538"/>
                  <a:gd name="T24" fmla="*/ 78441997 w 602"/>
                  <a:gd name="T25" fmla="*/ 18272768 h 538"/>
                  <a:gd name="T26" fmla="*/ 78441997 w 602"/>
                  <a:gd name="T27" fmla="*/ 35767597 h 538"/>
                  <a:gd name="T28" fmla="*/ 78441997 w 602"/>
                  <a:gd name="T29" fmla="*/ 44839362 h 538"/>
                  <a:gd name="T30" fmla="*/ 0 w 602"/>
                  <a:gd name="T31" fmla="*/ 11015356 h 538"/>
                  <a:gd name="T32" fmla="*/ 0 w 602"/>
                  <a:gd name="T33" fmla="*/ 9201002 h 538"/>
                  <a:gd name="T34" fmla="*/ 3654649 w 602"/>
                  <a:gd name="T35" fmla="*/ 0 h 538"/>
                  <a:gd name="T36" fmla="*/ 11094005 w 602"/>
                  <a:gd name="T37" fmla="*/ 0 h 538"/>
                  <a:gd name="T38" fmla="*/ 22188371 w 602"/>
                  <a:gd name="T39" fmla="*/ 0 h 538"/>
                  <a:gd name="T40" fmla="*/ 74787349 w 602"/>
                  <a:gd name="T41" fmla="*/ 7257053 h 538"/>
                  <a:gd name="T42" fmla="*/ 78441997 w 602"/>
                  <a:gd name="T43" fmla="*/ 14644062 h 538"/>
                  <a:gd name="T44" fmla="*/ 0 w 602"/>
                  <a:gd name="T45" fmla="*/ 11015356 h 538"/>
                  <a:gd name="T46" fmla="*/ 57167289 w 602"/>
                  <a:gd name="T47" fmla="*/ 64148544 h 538"/>
                  <a:gd name="T48" fmla="*/ 57167289 w 602"/>
                  <a:gd name="T49" fmla="*/ 54040365 h 538"/>
                  <a:gd name="T50" fmla="*/ 59908275 w 602"/>
                  <a:gd name="T51" fmla="*/ 47560892 h 538"/>
                  <a:gd name="T52" fmla="*/ 67347631 w 602"/>
                  <a:gd name="T53" fmla="*/ 54040365 h 538"/>
                  <a:gd name="T54" fmla="*/ 71915942 w 602"/>
                  <a:gd name="T55" fmla="*/ 49504482 h 538"/>
                  <a:gd name="T56" fmla="*/ 78441997 w 602"/>
                  <a:gd name="T57" fmla="*/ 51318835 h 538"/>
                  <a:gd name="T58" fmla="*/ 72829604 w 602"/>
                  <a:gd name="T59" fmla="*/ 58576248 h 538"/>
                  <a:gd name="T60" fmla="*/ 78441997 w 602"/>
                  <a:gd name="T61" fmla="*/ 65962897 h 538"/>
                  <a:gd name="T62" fmla="*/ 71915942 w 602"/>
                  <a:gd name="T63" fmla="*/ 68684427 h 538"/>
                  <a:gd name="T64" fmla="*/ 62779682 w 602"/>
                  <a:gd name="T65" fmla="*/ 68684427 h 538"/>
                  <a:gd name="T66" fmla="*/ 56253627 w 602"/>
                  <a:gd name="T67" fmla="*/ 65962897 h 53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602" h="538">
                    <a:moveTo>
                      <a:pt x="573" y="339"/>
                    </a:moveTo>
                    <a:lnTo>
                      <a:pt x="573" y="339"/>
                    </a:lnTo>
                    <a:cubicBezTo>
                      <a:pt x="558" y="339"/>
                      <a:pt x="544" y="346"/>
                      <a:pt x="530" y="360"/>
                    </a:cubicBezTo>
                    <a:cubicBezTo>
                      <a:pt x="516" y="375"/>
                      <a:pt x="516" y="375"/>
                      <a:pt x="516" y="375"/>
                    </a:cubicBezTo>
                    <a:cubicBezTo>
                      <a:pt x="502" y="360"/>
                      <a:pt x="502" y="360"/>
                      <a:pt x="502" y="360"/>
                    </a:cubicBezTo>
                    <a:cubicBezTo>
                      <a:pt x="488" y="346"/>
                      <a:pt x="474" y="339"/>
                      <a:pt x="459" y="339"/>
                    </a:cubicBezTo>
                    <a:cubicBezTo>
                      <a:pt x="431" y="339"/>
                      <a:pt x="403" y="367"/>
                      <a:pt x="403" y="396"/>
                    </a:cubicBezTo>
                    <a:cubicBezTo>
                      <a:pt x="403" y="417"/>
                      <a:pt x="410" y="431"/>
                      <a:pt x="417" y="438"/>
                    </a:cubicBezTo>
                    <a:cubicBezTo>
                      <a:pt x="438" y="452"/>
                      <a:pt x="438" y="452"/>
                      <a:pt x="438" y="452"/>
                    </a:cubicBezTo>
                    <a:cubicBezTo>
                      <a:pt x="417" y="474"/>
                      <a:pt x="417" y="474"/>
                      <a:pt x="417" y="474"/>
                    </a:cubicBezTo>
                    <a:cubicBezTo>
                      <a:pt x="410" y="474"/>
                      <a:pt x="410" y="474"/>
                      <a:pt x="410"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46"/>
                      <a:pt x="601" y="346"/>
                      <a:pt x="601" y="346"/>
                    </a:cubicBezTo>
                    <a:cubicBezTo>
                      <a:pt x="594" y="346"/>
                      <a:pt x="580" y="339"/>
                      <a:pt x="573" y="339"/>
                    </a:cubicBezTo>
                    <a:close/>
                    <a:moveTo>
                      <a:pt x="0" y="85"/>
                    </a:moveTo>
                    <a:lnTo>
                      <a:pt x="0" y="85"/>
                    </a:lnTo>
                    <a:cubicBezTo>
                      <a:pt x="0" y="71"/>
                      <a:pt x="0" y="71"/>
                      <a:pt x="0" y="71"/>
                    </a:cubicBezTo>
                    <a:cubicBezTo>
                      <a:pt x="0" y="28"/>
                      <a:pt x="0" y="28"/>
                      <a:pt x="0" y="28"/>
                    </a:cubicBezTo>
                    <a:cubicBezTo>
                      <a:pt x="0" y="14"/>
                      <a:pt x="7" y="0"/>
                      <a:pt x="28" y="0"/>
                    </a:cubicBezTo>
                    <a:cubicBezTo>
                      <a:pt x="64" y="0"/>
                      <a:pt x="64" y="0"/>
                      <a:pt x="64" y="0"/>
                    </a:cubicBezTo>
                    <a:cubicBezTo>
                      <a:pt x="85" y="0"/>
                      <a:pt x="85" y="0"/>
                      <a:pt x="85" y="0"/>
                    </a:cubicBezTo>
                    <a:cubicBezTo>
                      <a:pt x="113" y="0"/>
                      <a:pt x="113" y="0"/>
                      <a:pt x="113" y="0"/>
                    </a:cubicBezTo>
                    <a:cubicBezTo>
                      <a:pt x="170" y="0"/>
                      <a:pt x="170" y="0"/>
                      <a:pt x="170" y="0"/>
                    </a:cubicBezTo>
                    <a:cubicBezTo>
                      <a:pt x="226" y="56"/>
                      <a:pt x="226" y="56"/>
                      <a:pt x="226" y="56"/>
                    </a:cubicBezTo>
                    <a:cubicBezTo>
                      <a:pt x="573" y="56"/>
                      <a:pt x="573" y="56"/>
                      <a:pt x="573" y="56"/>
                    </a:cubicBezTo>
                    <a:cubicBezTo>
                      <a:pt x="587" y="56"/>
                      <a:pt x="601" y="71"/>
                      <a:pt x="601" y="85"/>
                    </a:cubicBezTo>
                    <a:cubicBezTo>
                      <a:pt x="601" y="113"/>
                      <a:pt x="601" y="113"/>
                      <a:pt x="601" y="113"/>
                    </a:cubicBezTo>
                    <a:cubicBezTo>
                      <a:pt x="0" y="113"/>
                      <a:pt x="0" y="113"/>
                      <a:pt x="0" y="113"/>
                    </a:cubicBezTo>
                    <a:lnTo>
                      <a:pt x="0" y="85"/>
                    </a:lnTo>
                    <a:close/>
                    <a:moveTo>
                      <a:pt x="438" y="495"/>
                    </a:moveTo>
                    <a:lnTo>
                      <a:pt x="438" y="495"/>
                    </a:lnTo>
                    <a:cubicBezTo>
                      <a:pt x="474" y="452"/>
                      <a:pt x="474" y="452"/>
                      <a:pt x="474" y="452"/>
                    </a:cubicBezTo>
                    <a:cubicBezTo>
                      <a:pt x="438" y="417"/>
                      <a:pt x="438" y="417"/>
                      <a:pt x="438" y="417"/>
                    </a:cubicBezTo>
                    <a:cubicBezTo>
                      <a:pt x="431" y="410"/>
                      <a:pt x="431" y="403"/>
                      <a:pt x="431" y="396"/>
                    </a:cubicBezTo>
                    <a:cubicBezTo>
                      <a:pt x="431" y="382"/>
                      <a:pt x="445" y="367"/>
                      <a:pt x="459" y="367"/>
                    </a:cubicBezTo>
                    <a:cubicBezTo>
                      <a:pt x="466" y="367"/>
                      <a:pt x="474" y="375"/>
                      <a:pt x="481" y="382"/>
                    </a:cubicBezTo>
                    <a:cubicBezTo>
                      <a:pt x="516" y="417"/>
                      <a:pt x="516" y="417"/>
                      <a:pt x="516" y="417"/>
                    </a:cubicBezTo>
                    <a:cubicBezTo>
                      <a:pt x="551" y="382"/>
                      <a:pt x="551" y="382"/>
                      <a:pt x="551" y="382"/>
                    </a:cubicBezTo>
                    <a:cubicBezTo>
                      <a:pt x="558" y="375"/>
                      <a:pt x="565" y="367"/>
                      <a:pt x="573" y="367"/>
                    </a:cubicBezTo>
                    <a:cubicBezTo>
                      <a:pt x="587" y="367"/>
                      <a:pt x="601" y="382"/>
                      <a:pt x="601" y="396"/>
                    </a:cubicBezTo>
                    <a:cubicBezTo>
                      <a:pt x="601" y="403"/>
                      <a:pt x="601" y="410"/>
                      <a:pt x="594" y="417"/>
                    </a:cubicBezTo>
                    <a:cubicBezTo>
                      <a:pt x="558" y="452"/>
                      <a:pt x="558" y="452"/>
                      <a:pt x="558" y="452"/>
                    </a:cubicBezTo>
                    <a:cubicBezTo>
                      <a:pt x="594" y="495"/>
                      <a:pt x="594" y="495"/>
                      <a:pt x="594" y="495"/>
                    </a:cubicBezTo>
                    <a:cubicBezTo>
                      <a:pt x="601" y="495"/>
                      <a:pt x="601" y="502"/>
                      <a:pt x="601" y="509"/>
                    </a:cubicBezTo>
                    <a:cubicBezTo>
                      <a:pt x="601" y="530"/>
                      <a:pt x="587" y="537"/>
                      <a:pt x="573" y="537"/>
                    </a:cubicBezTo>
                    <a:cubicBezTo>
                      <a:pt x="565" y="537"/>
                      <a:pt x="558" y="537"/>
                      <a:pt x="551" y="530"/>
                    </a:cubicBezTo>
                    <a:cubicBezTo>
                      <a:pt x="516" y="495"/>
                      <a:pt x="516" y="495"/>
                      <a:pt x="516" y="495"/>
                    </a:cubicBezTo>
                    <a:cubicBezTo>
                      <a:pt x="481" y="530"/>
                      <a:pt x="481" y="530"/>
                      <a:pt x="481" y="530"/>
                    </a:cubicBezTo>
                    <a:cubicBezTo>
                      <a:pt x="474" y="537"/>
                      <a:pt x="466" y="537"/>
                      <a:pt x="459" y="537"/>
                    </a:cubicBezTo>
                    <a:cubicBezTo>
                      <a:pt x="445" y="537"/>
                      <a:pt x="431" y="530"/>
                      <a:pt x="431" y="509"/>
                    </a:cubicBezTo>
                    <a:cubicBezTo>
                      <a:pt x="431" y="502"/>
                      <a:pt x="431" y="495"/>
                      <a:pt x="438" y="495"/>
                    </a:cubicBezTo>
                    <a:close/>
                  </a:path>
                </a:pathLst>
              </a:custGeom>
              <a:grpFill/>
              <a:ln>
                <a:noFill/>
              </a:ln>
              <a:extLst/>
            </p:spPr>
            <p:txBody>
              <a:bodyPr wrap="none" lIns="45708" tIns="22854" rIns="45708" bIns="22854" anchor="ctr"/>
              <a:lstStyle/>
              <a:p>
                <a:endParaRPr lang="en-US" sz="3199">
                  <a:latin typeface="Roboto Light"/>
                </a:endParaRPr>
              </a:p>
            </p:txBody>
          </p:sp>
          <p:sp>
            <p:nvSpPr>
              <p:cNvPr id="77" name="Freeform 26"/>
              <p:cNvSpPr>
                <a:spLocks noChangeArrowheads="1"/>
              </p:cNvSpPr>
              <p:nvPr/>
            </p:nvSpPr>
            <p:spPr bwMode="auto">
              <a:xfrm>
                <a:off x="6458459" y="3148280"/>
                <a:ext cx="219075" cy="188912"/>
              </a:xfrm>
              <a:custGeom>
                <a:avLst/>
                <a:gdLst>
                  <a:gd name="T0" fmla="*/ 74925449 w 609"/>
                  <a:gd name="T1" fmla="*/ 46790690 h 524"/>
                  <a:gd name="T2" fmla="*/ 74925449 w 609"/>
                  <a:gd name="T3" fmla="*/ 46790690 h 524"/>
                  <a:gd name="T4" fmla="*/ 69490662 w 609"/>
                  <a:gd name="T5" fmla="*/ 48740378 h 524"/>
                  <a:gd name="T6" fmla="*/ 64961313 w 609"/>
                  <a:gd name="T7" fmla="*/ 53289407 h 524"/>
                  <a:gd name="T8" fmla="*/ 60302822 w 609"/>
                  <a:gd name="T9" fmla="*/ 51469868 h 524"/>
                  <a:gd name="T10" fmla="*/ 53056080 w 609"/>
                  <a:gd name="T11" fmla="*/ 58748387 h 524"/>
                  <a:gd name="T12" fmla="*/ 53056080 w 609"/>
                  <a:gd name="T13" fmla="*/ 61607664 h 524"/>
                  <a:gd name="T14" fmla="*/ 3623191 w 609"/>
                  <a:gd name="T15" fmla="*/ 61607664 h 524"/>
                  <a:gd name="T16" fmla="*/ 0 w 609"/>
                  <a:gd name="T17" fmla="*/ 57838437 h 524"/>
                  <a:gd name="T18" fmla="*/ 0 w 609"/>
                  <a:gd name="T19" fmla="*/ 53289407 h 524"/>
                  <a:gd name="T20" fmla="*/ 0 w 609"/>
                  <a:gd name="T21" fmla="*/ 46790690 h 524"/>
                  <a:gd name="T22" fmla="*/ 0 w 609"/>
                  <a:gd name="T23" fmla="*/ 42241661 h 524"/>
                  <a:gd name="T24" fmla="*/ 0 w 609"/>
                  <a:gd name="T25" fmla="*/ 35872730 h 524"/>
                  <a:gd name="T26" fmla="*/ 0 w 609"/>
                  <a:gd name="T27" fmla="*/ 31193914 h 524"/>
                  <a:gd name="T28" fmla="*/ 0 w 609"/>
                  <a:gd name="T29" fmla="*/ 18326267 h 524"/>
                  <a:gd name="T30" fmla="*/ 78678142 w 609"/>
                  <a:gd name="T31" fmla="*/ 18326267 h 524"/>
                  <a:gd name="T32" fmla="*/ 78678142 w 609"/>
                  <a:gd name="T33" fmla="*/ 31193914 h 524"/>
                  <a:gd name="T34" fmla="*/ 78678142 w 609"/>
                  <a:gd name="T35" fmla="*/ 35872730 h 524"/>
                  <a:gd name="T36" fmla="*/ 78678142 w 609"/>
                  <a:gd name="T37" fmla="*/ 42241661 h 524"/>
                  <a:gd name="T38" fmla="*/ 78678142 w 609"/>
                  <a:gd name="T39" fmla="*/ 46790690 h 524"/>
                  <a:gd name="T40" fmla="*/ 78678142 w 609"/>
                  <a:gd name="T41" fmla="*/ 47700641 h 524"/>
                  <a:gd name="T42" fmla="*/ 74925449 w 609"/>
                  <a:gd name="T43" fmla="*/ 46790690 h 524"/>
                  <a:gd name="T44" fmla="*/ 0 w 609"/>
                  <a:gd name="T45" fmla="*/ 11047747 h 524"/>
                  <a:gd name="T46" fmla="*/ 0 w 609"/>
                  <a:gd name="T47" fmla="*/ 11047747 h 524"/>
                  <a:gd name="T48" fmla="*/ 0 w 609"/>
                  <a:gd name="T49" fmla="*/ 9228207 h 524"/>
                  <a:gd name="T50" fmla="*/ 0 w 609"/>
                  <a:gd name="T51" fmla="*/ 3639440 h 524"/>
                  <a:gd name="T52" fmla="*/ 3623191 w 609"/>
                  <a:gd name="T53" fmla="*/ 0 h 524"/>
                  <a:gd name="T54" fmla="*/ 9187840 w 609"/>
                  <a:gd name="T55" fmla="*/ 0 h 524"/>
                  <a:gd name="T56" fmla="*/ 10999436 w 609"/>
                  <a:gd name="T57" fmla="*/ 0 h 524"/>
                  <a:gd name="T58" fmla="*/ 14622627 w 609"/>
                  <a:gd name="T59" fmla="*/ 0 h 524"/>
                  <a:gd name="T60" fmla="*/ 21869369 w 609"/>
                  <a:gd name="T61" fmla="*/ 0 h 524"/>
                  <a:gd name="T62" fmla="*/ 29245613 w 609"/>
                  <a:gd name="T63" fmla="*/ 7278520 h 524"/>
                  <a:gd name="T64" fmla="*/ 74925449 w 609"/>
                  <a:gd name="T65" fmla="*/ 7278520 h 524"/>
                  <a:gd name="T66" fmla="*/ 78678142 w 609"/>
                  <a:gd name="T67" fmla="*/ 11047747 h 524"/>
                  <a:gd name="T68" fmla="*/ 78678142 w 609"/>
                  <a:gd name="T69" fmla="*/ 14687187 h 524"/>
                  <a:gd name="T70" fmla="*/ 0 w 609"/>
                  <a:gd name="T71" fmla="*/ 14687187 h 524"/>
                  <a:gd name="T72" fmla="*/ 0 w 609"/>
                  <a:gd name="T73" fmla="*/ 11047747 h 524"/>
                  <a:gd name="T74" fmla="*/ 60302822 w 609"/>
                  <a:gd name="T75" fmla="*/ 55108947 h 524"/>
                  <a:gd name="T76" fmla="*/ 60302822 w 609"/>
                  <a:gd name="T77" fmla="*/ 55108947 h 524"/>
                  <a:gd name="T78" fmla="*/ 62114417 w 609"/>
                  <a:gd name="T79" fmla="*/ 56928487 h 524"/>
                  <a:gd name="T80" fmla="*/ 64961313 w 609"/>
                  <a:gd name="T81" fmla="*/ 58748387 h 524"/>
                  <a:gd name="T82" fmla="*/ 72208055 w 609"/>
                  <a:gd name="T83" fmla="*/ 51469868 h 524"/>
                  <a:gd name="T84" fmla="*/ 74925449 w 609"/>
                  <a:gd name="T85" fmla="*/ 50559917 h 524"/>
                  <a:gd name="T86" fmla="*/ 78678142 w 609"/>
                  <a:gd name="T87" fmla="*/ 54198997 h 524"/>
                  <a:gd name="T88" fmla="*/ 76866547 w 609"/>
                  <a:gd name="T89" fmla="*/ 56928487 h 524"/>
                  <a:gd name="T90" fmla="*/ 67678707 w 609"/>
                  <a:gd name="T91" fmla="*/ 66156694 h 524"/>
                  <a:gd name="T92" fmla="*/ 64961313 w 609"/>
                  <a:gd name="T93" fmla="*/ 67976234 h 524"/>
                  <a:gd name="T94" fmla="*/ 62114417 w 609"/>
                  <a:gd name="T95" fmla="*/ 66156694 h 524"/>
                  <a:gd name="T96" fmla="*/ 57585069 w 609"/>
                  <a:gd name="T97" fmla="*/ 61607664 h 524"/>
                  <a:gd name="T98" fmla="*/ 56679271 w 609"/>
                  <a:gd name="T99" fmla="*/ 58748387 h 524"/>
                  <a:gd name="T100" fmla="*/ 60302822 w 609"/>
                  <a:gd name="T101" fmla="*/ 55108947 h 52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09" h="524">
                    <a:moveTo>
                      <a:pt x="579" y="360"/>
                    </a:moveTo>
                    <a:lnTo>
                      <a:pt x="579" y="360"/>
                    </a:lnTo>
                    <a:cubicBezTo>
                      <a:pt x="558" y="360"/>
                      <a:pt x="544" y="367"/>
                      <a:pt x="537" y="375"/>
                    </a:cubicBezTo>
                    <a:cubicBezTo>
                      <a:pt x="502" y="410"/>
                      <a:pt x="502" y="410"/>
                      <a:pt x="502" y="410"/>
                    </a:cubicBezTo>
                    <a:cubicBezTo>
                      <a:pt x="495" y="403"/>
                      <a:pt x="480" y="396"/>
                      <a:pt x="466" y="396"/>
                    </a:cubicBezTo>
                    <a:cubicBezTo>
                      <a:pt x="431" y="396"/>
                      <a:pt x="410" y="424"/>
                      <a:pt x="410" y="452"/>
                    </a:cubicBezTo>
                    <a:cubicBezTo>
                      <a:pt x="410" y="459"/>
                      <a:pt x="410" y="467"/>
                      <a:pt x="410"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8" y="141"/>
                      <a:pt x="608" y="141"/>
                      <a:pt x="608" y="141"/>
                    </a:cubicBezTo>
                    <a:cubicBezTo>
                      <a:pt x="608" y="240"/>
                      <a:pt x="608" y="240"/>
                      <a:pt x="608" y="240"/>
                    </a:cubicBezTo>
                    <a:cubicBezTo>
                      <a:pt x="608" y="276"/>
                      <a:pt x="608" y="276"/>
                      <a:pt x="608" y="276"/>
                    </a:cubicBezTo>
                    <a:cubicBezTo>
                      <a:pt x="608" y="325"/>
                      <a:pt x="608" y="325"/>
                      <a:pt x="608" y="325"/>
                    </a:cubicBezTo>
                    <a:cubicBezTo>
                      <a:pt x="608" y="360"/>
                      <a:pt x="608" y="360"/>
                      <a:pt x="608" y="360"/>
                    </a:cubicBezTo>
                    <a:cubicBezTo>
                      <a:pt x="608" y="367"/>
                      <a:pt x="608" y="367"/>
                      <a:pt x="608" y="367"/>
                    </a:cubicBezTo>
                    <a:cubicBezTo>
                      <a:pt x="594" y="360"/>
                      <a:pt x="587" y="360"/>
                      <a:pt x="579" y="360"/>
                    </a:cubicBezTo>
                    <a:close/>
                    <a:moveTo>
                      <a:pt x="0" y="85"/>
                    </a:moveTo>
                    <a:lnTo>
                      <a:pt x="0" y="85"/>
                    </a:lnTo>
                    <a:cubicBezTo>
                      <a:pt x="0" y="71"/>
                      <a:pt x="0" y="71"/>
                      <a:pt x="0" y="71"/>
                    </a:cubicBezTo>
                    <a:cubicBezTo>
                      <a:pt x="0" y="28"/>
                      <a:pt x="0" y="28"/>
                      <a:pt x="0" y="28"/>
                    </a:cubicBezTo>
                    <a:cubicBezTo>
                      <a:pt x="0" y="14"/>
                      <a:pt x="14" y="0"/>
                      <a:pt x="28" y="0"/>
                    </a:cubicBezTo>
                    <a:cubicBezTo>
                      <a:pt x="71" y="0"/>
                      <a:pt x="71" y="0"/>
                      <a:pt x="71" y="0"/>
                    </a:cubicBezTo>
                    <a:cubicBezTo>
                      <a:pt x="85" y="0"/>
                      <a:pt x="85" y="0"/>
                      <a:pt x="85"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4" y="56"/>
                      <a:pt x="608" y="71"/>
                      <a:pt x="608" y="85"/>
                    </a:cubicBezTo>
                    <a:cubicBezTo>
                      <a:pt x="608" y="113"/>
                      <a:pt x="608" y="113"/>
                      <a:pt x="608" y="113"/>
                    </a:cubicBezTo>
                    <a:cubicBezTo>
                      <a:pt x="0" y="113"/>
                      <a:pt x="0" y="113"/>
                      <a:pt x="0" y="113"/>
                    </a:cubicBezTo>
                    <a:lnTo>
                      <a:pt x="0" y="85"/>
                    </a:lnTo>
                    <a:close/>
                    <a:moveTo>
                      <a:pt x="466" y="424"/>
                    </a:moveTo>
                    <a:lnTo>
                      <a:pt x="466" y="424"/>
                    </a:lnTo>
                    <a:cubicBezTo>
                      <a:pt x="473" y="424"/>
                      <a:pt x="480" y="431"/>
                      <a:pt x="480" y="438"/>
                    </a:cubicBezTo>
                    <a:cubicBezTo>
                      <a:pt x="502" y="452"/>
                      <a:pt x="502" y="452"/>
                      <a:pt x="502" y="452"/>
                    </a:cubicBezTo>
                    <a:cubicBezTo>
                      <a:pt x="558" y="396"/>
                      <a:pt x="558" y="396"/>
                      <a:pt x="558" y="396"/>
                    </a:cubicBezTo>
                    <a:cubicBezTo>
                      <a:pt x="565" y="389"/>
                      <a:pt x="572" y="389"/>
                      <a:pt x="579" y="389"/>
                    </a:cubicBezTo>
                    <a:cubicBezTo>
                      <a:pt x="594" y="389"/>
                      <a:pt x="608" y="403"/>
                      <a:pt x="608" y="417"/>
                    </a:cubicBezTo>
                    <a:cubicBezTo>
                      <a:pt x="608" y="424"/>
                      <a:pt x="601" y="431"/>
                      <a:pt x="594" y="438"/>
                    </a:cubicBezTo>
                    <a:cubicBezTo>
                      <a:pt x="523" y="509"/>
                      <a:pt x="523" y="509"/>
                      <a:pt x="523" y="509"/>
                    </a:cubicBezTo>
                    <a:cubicBezTo>
                      <a:pt x="516" y="516"/>
                      <a:pt x="509" y="523"/>
                      <a:pt x="502" y="523"/>
                    </a:cubicBezTo>
                    <a:cubicBezTo>
                      <a:pt x="495" y="523"/>
                      <a:pt x="488" y="516"/>
                      <a:pt x="480" y="509"/>
                    </a:cubicBezTo>
                    <a:cubicBezTo>
                      <a:pt x="445" y="474"/>
                      <a:pt x="445" y="474"/>
                      <a:pt x="445" y="474"/>
                    </a:cubicBezTo>
                    <a:cubicBezTo>
                      <a:pt x="438" y="467"/>
                      <a:pt x="438" y="459"/>
                      <a:pt x="438" y="452"/>
                    </a:cubicBezTo>
                    <a:cubicBezTo>
                      <a:pt x="438" y="438"/>
                      <a:pt x="445" y="424"/>
                      <a:pt x="466"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8" name="Freeform 27"/>
              <p:cNvSpPr>
                <a:spLocks noChangeArrowheads="1"/>
              </p:cNvSpPr>
              <p:nvPr/>
            </p:nvSpPr>
            <p:spPr bwMode="auto">
              <a:xfrm>
                <a:off x="6080634" y="3148280"/>
                <a:ext cx="217488" cy="173037"/>
              </a:xfrm>
              <a:custGeom>
                <a:avLst/>
                <a:gdLst>
                  <a:gd name="T0" fmla="*/ 73743967 w 602"/>
                  <a:gd name="T1" fmla="*/ 51036222 h 482"/>
                  <a:gd name="T2" fmla="*/ 73743967 w 602"/>
                  <a:gd name="T3" fmla="*/ 51036222 h 482"/>
                  <a:gd name="T4" fmla="*/ 58995246 w 602"/>
                  <a:gd name="T5" fmla="*/ 51036222 h 482"/>
                  <a:gd name="T6" fmla="*/ 51685915 w 602"/>
                  <a:gd name="T7" fmla="*/ 58253516 h 482"/>
                  <a:gd name="T8" fmla="*/ 51685915 w 602"/>
                  <a:gd name="T9" fmla="*/ 61088882 h 482"/>
                  <a:gd name="T10" fmla="*/ 3654665 w 602"/>
                  <a:gd name="T11" fmla="*/ 61088882 h 482"/>
                  <a:gd name="T12" fmla="*/ 0 w 602"/>
                  <a:gd name="T13" fmla="*/ 57351355 h 482"/>
                  <a:gd name="T14" fmla="*/ 0 w 602"/>
                  <a:gd name="T15" fmla="*/ 52840546 h 482"/>
                  <a:gd name="T16" fmla="*/ 0 w 602"/>
                  <a:gd name="T17" fmla="*/ 46396533 h 482"/>
                  <a:gd name="T18" fmla="*/ 0 w 602"/>
                  <a:gd name="T19" fmla="*/ 41885724 h 482"/>
                  <a:gd name="T20" fmla="*/ 0 w 602"/>
                  <a:gd name="T21" fmla="*/ 35570591 h 482"/>
                  <a:gd name="T22" fmla="*/ 0 w 602"/>
                  <a:gd name="T23" fmla="*/ 30931261 h 482"/>
                  <a:gd name="T24" fmla="*/ 0 w 602"/>
                  <a:gd name="T25" fmla="*/ 18172116 h 482"/>
                  <a:gd name="T26" fmla="*/ 78442719 w 602"/>
                  <a:gd name="T27" fmla="*/ 18172116 h 482"/>
                  <a:gd name="T28" fmla="*/ 78442719 w 602"/>
                  <a:gd name="T29" fmla="*/ 30931261 h 482"/>
                  <a:gd name="T30" fmla="*/ 78442719 w 602"/>
                  <a:gd name="T31" fmla="*/ 35570591 h 482"/>
                  <a:gd name="T32" fmla="*/ 78442719 w 602"/>
                  <a:gd name="T33" fmla="*/ 41885724 h 482"/>
                  <a:gd name="T34" fmla="*/ 78442719 w 602"/>
                  <a:gd name="T35" fmla="*/ 46396533 h 482"/>
                  <a:gd name="T36" fmla="*/ 78442719 w 602"/>
                  <a:gd name="T37" fmla="*/ 52840546 h 482"/>
                  <a:gd name="T38" fmla="*/ 78442719 w 602"/>
                  <a:gd name="T39" fmla="*/ 52840546 h 482"/>
                  <a:gd name="T40" fmla="*/ 73743967 w 602"/>
                  <a:gd name="T41" fmla="*/ 51036222 h 482"/>
                  <a:gd name="T42" fmla="*/ 0 w 602"/>
                  <a:gd name="T43" fmla="*/ 10954822 h 482"/>
                  <a:gd name="T44" fmla="*/ 0 w 602"/>
                  <a:gd name="T45" fmla="*/ 10954822 h 482"/>
                  <a:gd name="T46" fmla="*/ 0 w 602"/>
                  <a:gd name="T47" fmla="*/ 9150498 h 482"/>
                  <a:gd name="T48" fmla="*/ 0 w 602"/>
                  <a:gd name="T49" fmla="*/ 3608647 h 482"/>
                  <a:gd name="T50" fmla="*/ 3654665 w 602"/>
                  <a:gd name="T51" fmla="*/ 0 h 482"/>
                  <a:gd name="T52" fmla="*/ 8222636 w 602"/>
                  <a:gd name="T53" fmla="*/ 0 h 482"/>
                  <a:gd name="T54" fmla="*/ 11094056 w 602"/>
                  <a:gd name="T55" fmla="*/ 0 h 482"/>
                  <a:gd name="T56" fmla="*/ 14748721 w 602"/>
                  <a:gd name="T57" fmla="*/ 0 h 482"/>
                  <a:gd name="T58" fmla="*/ 22058052 w 602"/>
                  <a:gd name="T59" fmla="*/ 0 h 482"/>
                  <a:gd name="T60" fmla="*/ 29497442 w 602"/>
                  <a:gd name="T61" fmla="*/ 7217294 h 482"/>
                  <a:gd name="T62" fmla="*/ 74657633 w 602"/>
                  <a:gd name="T63" fmla="*/ 7217294 h 482"/>
                  <a:gd name="T64" fmla="*/ 78442719 w 602"/>
                  <a:gd name="T65" fmla="*/ 10954822 h 482"/>
                  <a:gd name="T66" fmla="*/ 78442719 w 602"/>
                  <a:gd name="T67" fmla="*/ 14563469 h 482"/>
                  <a:gd name="T68" fmla="*/ 0 w 602"/>
                  <a:gd name="T69" fmla="*/ 14563469 h 482"/>
                  <a:gd name="T70" fmla="*/ 0 w 602"/>
                  <a:gd name="T71" fmla="*/ 10954822 h 482"/>
                  <a:gd name="T72" fmla="*/ 58995246 w 602"/>
                  <a:gd name="T73" fmla="*/ 54644869 h 482"/>
                  <a:gd name="T74" fmla="*/ 58995246 w 602"/>
                  <a:gd name="T75" fmla="*/ 54644869 h 482"/>
                  <a:gd name="T76" fmla="*/ 73743967 w 602"/>
                  <a:gd name="T77" fmla="*/ 54644869 h 482"/>
                  <a:gd name="T78" fmla="*/ 77529053 w 602"/>
                  <a:gd name="T79" fmla="*/ 58253516 h 482"/>
                  <a:gd name="T80" fmla="*/ 73743967 w 602"/>
                  <a:gd name="T81" fmla="*/ 61991044 h 482"/>
                  <a:gd name="T82" fmla="*/ 58995246 w 602"/>
                  <a:gd name="T83" fmla="*/ 61991044 h 482"/>
                  <a:gd name="T84" fmla="*/ 55340580 w 602"/>
                  <a:gd name="T85" fmla="*/ 58253516 h 482"/>
                  <a:gd name="T86" fmla="*/ 58995246 w 602"/>
                  <a:gd name="T87" fmla="*/ 54644869 h 48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 h="482">
                    <a:moveTo>
                      <a:pt x="565" y="396"/>
                    </a:moveTo>
                    <a:lnTo>
                      <a:pt x="565" y="396"/>
                    </a:lnTo>
                    <a:cubicBezTo>
                      <a:pt x="452" y="396"/>
                      <a:pt x="452" y="396"/>
                      <a:pt x="452" y="396"/>
                    </a:cubicBezTo>
                    <a:cubicBezTo>
                      <a:pt x="424" y="396"/>
                      <a:pt x="396" y="424"/>
                      <a:pt x="396" y="452"/>
                    </a:cubicBezTo>
                    <a:cubicBezTo>
                      <a:pt x="396" y="459"/>
                      <a:pt x="396" y="467"/>
                      <a:pt x="396" y="474"/>
                    </a:cubicBez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1" y="141"/>
                      <a:pt x="601" y="141"/>
                      <a:pt x="601" y="141"/>
                    </a:cubicBezTo>
                    <a:cubicBezTo>
                      <a:pt x="601" y="240"/>
                      <a:pt x="601" y="240"/>
                      <a:pt x="601" y="240"/>
                    </a:cubicBezTo>
                    <a:cubicBezTo>
                      <a:pt x="601" y="276"/>
                      <a:pt x="601" y="276"/>
                      <a:pt x="601" y="276"/>
                    </a:cubicBezTo>
                    <a:cubicBezTo>
                      <a:pt x="601" y="325"/>
                      <a:pt x="601" y="325"/>
                      <a:pt x="601" y="325"/>
                    </a:cubicBezTo>
                    <a:cubicBezTo>
                      <a:pt x="601" y="360"/>
                      <a:pt x="601" y="360"/>
                      <a:pt x="601" y="360"/>
                    </a:cubicBezTo>
                    <a:cubicBezTo>
                      <a:pt x="601" y="410"/>
                      <a:pt x="601" y="410"/>
                      <a:pt x="601" y="410"/>
                    </a:cubicBezTo>
                    <a:cubicBezTo>
                      <a:pt x="594" y="403"/>
                      <a:pt x="579" y="396"/>
                      <a:pt x="565" y="396"/>
                    </a:cubicBezTo>
                    <a:close/>
                    <a:moveTo>
                      <a:pt x="0" y="85"/>
                    </a:moveTo>
                    <a:lnTo>
                      <a:pt x="0" y="85"/>
                    </a:lnTo>
                    <a:cubicBezTo>
                      <a:pt x="0" y="71"/>
                      <a:pt x="0" y="71"/>
                      <a:pt x="0" y="71"/>
                    </a:cubicBezTo>
                    <a:cubicBezTo>
                      <a:pt x="0" y="28"/>
                      <a:pt x="0" y="28"/>
                      <a:pt x="0" y="28"/>
                    </a:cubicBezTo>
                    <a:cubicBezTo>
                      <a:pt x="0" y="14"/>
                      <a:pt x="14"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94" y="56"/>
                      <a:pt x="601" y="71"/>
                      <a:pt x="601" y="85"/>
                    </a:cubicBezTo>
                    <a:cubicBezTo>
                      <a:pt x="601" y="113"/>
                      <a:pt x="601" y="113"/>
                      <a:pt x="601" y="113"/>
                    </a:cubicBezTo>
                    <a:cubicBezTo>
                      <a:pt x="0" y="113"/>
                      <a:pt x="0" y="113"/>
                      <a:pt x="0" y="113"/>
                    </a:cubicBezTo>
                    <a:lnTo>
                      <a:pt x="0" y="85"/>
                    </a:lnTo>
                    <a:close/>
                    <a:moveTo>
                      <a:pt x="452" y="424"/>
                    </a:moveTo>
                    <a:lnTo>
                      <a:pt x="452" y="424"/>
                    </a:lnTo>
                    <a:cubicBezTo>
                      <a:pt x="565" y="424"/>
                      <a:pt x="565" y="424"/>
                      <a:pt x="565" y="424"/>
                    </a:cubicBezTo>
                    <a:cubicBezTo>
                      <a:pt x="579" y="424"/>
                      <a:pt x="594" y="438"/>
                      <a:pt x="594" y="452"/>
                    </a:cubicBezTo>
                    <a:cubicBezTo>
                      <a:pt x="594" y="474"/>
                      <a:pt x="579" y="481"/>
                      <a:pt x="565" y="481"/>
                    </a:cubicBezTo>
                    <a:cubicBezTo>
                      <a:pt x="452" y="481"/>
                      <a:pt x="452" y="481"/>
                      <a:pt x="452" y="481"/>
                    </a:cubicBezTo>
                    <a:cubicBezTo>
                      <a:pt x="438" y="481"/>
                      <a:pt x="424" y="474"/>
                      <a:pt x="424" y="452"/>
                    </a:cubicBezTo>
                    <a:cubicBezTo>
                      <a:pt x="424" y="438"/>
                      <a:pt x="438"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79" name="Freeform 28"/>
              <p:cNvSpPr>
                <a:spLocks noChangeArrowheads="1"/>
              </p:cNvSpPr>
              <p:nvPr/>
            </p:nvSpPr>
            <p:spPr bwMode="auto">
              <a:xfrm>
                <a:off x="5701222" y="3148280"/>
                <a:ext cx="215900" cy="193675"/>
              </a:xfrm>
              <a:custGeom>
                <a:avLst/>
                <a:gdLst>
                  <a:gd name="T0" fmla="*/ 72913130 w 601"/>
                  <a:gd name="T1" fmla="*/ 51318835 h 538"/>
                  <a:gd name="T2" fmla="*/ 72913130 w 601"/>
                  <a:gd name="T3" fmla="*/ 51318835 h 538"/>
                  <a:gd name="T4" fmla="*/ 65686048 w 601"/>
                  <a:gd name="T5" fmla="*/ 43932186 h 538"/>
                  <a:gd name="T6" fmla="*/ 58330360 w 601"/>
                  <a:gd name="T7" fmla="*/ 51318835 h 538"/>
                  <a:gd name="T8" fmla="*/ 51103638 w 601"/>
                  <a:gd name="T9" fmla="*/ 58576248 h 538"/>
                  <a:gd name="T10" fmla="*/ 51103638 w 601"/>
                  <a:gd name="T11" fmla="*/ 61427374 h 538"/>
                  <a:gd name="T12" fmla="*/ 3613541 w 601"/>
                  <a:gd name="T13" fmla="*/ 61427374 h 538"/>
                  <a:gd name="T14" fmla="*/ 0 w 601"/>
                  <a:gd name="T15" fmla="*/ 57669071 h 538"/>
                  <a:gd name="T16" fmla="*/ 0 w 601"/>
                  <a:gd name="T17" fmla="*/ 53133188 h 538"/>
                  <a:gd name="T18" fmla="*/ 0 w 601"/>
                  <a:gd name="T19" fmla="*/ 46653716 h 538"/>
                  <a:gd name="T20" fmla="*/ 0 w 601"/>
                  <a:gd name="T21" fmla="*/ 42117833 h 538"/>
                  <a:gd name="T22" fmla="*/ 0 w 601"/>
                  <a:gd name="T23" fmla="*/ 35767597 h 538"/>
                  <a:gd name="T24" fmla="*/ 0 w 601"/>
                  <a:gd name="T25" fmla="*/ 31102477 h 538"/>
                  <a:gd name="T26" fmla="*/ 0 w 601"/>
                  <a:gd name="T27" fmla="*/ 18272768 h 538"/>
                  <a:gd name="T28" fmla="*/ 77429787 w 601"/>
                  <a:gd name="T29" fmla="*/ 18272768 h 538"/>
                  <a:gd name="T30" fmla="*/ 77429787 w 601"/>
                  <a:gd name="T31" fmla="*/ 31102477 h 538"/>
                  <a:gd name="T32" fmla="*/ 77429787 w 601"/>
                  <a:gd name="T33" fmla="*/ 35767597 h 538"/>
                  <a:gd name="T34" fmla="*/ 77429787 w 601"/>
                  <a:gd name="T35" fmla="*/ 42117833 h 538"/>
                  <a:gd name="T36" fmla="*/ 77429787 w 601"/>
                  <a:gd name="T37" fmla="*/ 46653716 h 538"/>
                  <a:gd name="T38" fmla="*/ 77429787 w 601"/>
                  <a:gd name="T39" fmla="*/ 53133188 h 538"/>
                  <a:gd name="T40" fmla="*/ 77429787 w 601"/>
                  <a:gd name="T41" fmla="*/ 53133188 h 538"/>
                  <a:gd name="T42" fmla="*/ 72913130 w 601"/>
                  <a:gd name="T43" fmla="*/ 51318835 h 538"/>
                  <a:gd name="T44" fmla="*/ 0 w 601"/>
                  <a:gd name="T45" fmla="*/ 11015356 h 538"/>
                  <a:gd name="T46" fmla="*/ 0 w 601"/>
                  <a:gd name="T47" fmla="*/ 11015356 h 538"/>
                  <a:gd name="T48" fmla="*/ 0 w 601"/>
                  <a:gd name="T49" fmla="*/ 9201002 h 538"/>
                  <a:gd name="T50" fmla="*/ 0 w 601"/>
                  <a:gd name="T51" fmla="*/ 3628706 h 538"/>
                  <a:gd name="T52" fmla="*/ 3613541 w 601"/>
                  <a:gd name="T53" fmla="*/ 0 h 538"/>
                  <a:gd name="T54" fmla="*/ 8130198 w 601"/>
                  <a:gd name="T55" fmla="*/ 0 h 538"/>
                  <a:gd name="T56" fmla="*/ 10969229 w 601"/>
                  <a:gd name="T57" fmla="*/ 0 h 538"/>
                  <a:gd name="T58" fmla="*/ 14582770 w 601"/>
                  <a:gd name="T59" fmla="*/ 0 h 538"/>
                  <a:gd name="T60" fmla="*/ 21809492 w 601"/>
                  <a:gd name="T61" fmla="*/ 0 h 538"/>
                  <a:gd name="T62" fmla="*/ 29165180 w 601"/>
                  <a:gd name="T63" fmla="*/ 7257053 h 538"/>
                  <a:gd name="T64" fmla="*/ 73816246 w 601"/>
                  <a:gd name="T65" fmla="*/ 7257053 h 538"/>
                  <a:gd name="T66" fmla="*/ 77429787 w 601"/>
                  <a:gd name="T67" fmla="*/ 11015356 h 538"/>
                  <a:gd name="T68" fmla="*/ 77429787 w 601"/>
                  <a:gd name="T69" fmla="*/ 14644062 h 538"/>
                  <a:gd name="T70" fmla="*/ 0 w 601"/>
                  <a:gd name="T71" fmla="*/ 14644062 h 538"/>
                  <a:gd name="T72" fmla="*/ 0 w 601"/>
                  <a:gd name="T73" fmla="*/ 11015356 h 538"/>
                  <a:gd name="T74" fmla="*/ 58330360 w 601"/>
                  <a:gd name="T75" fmla="*/ 54947541 h 538"/>
                  <a:gd name="T76" fmla="*/ 58330360 w 601"/>
                  <a:gd name="T77" fmla="*/ 54947541 h 538"/>
                  <a:gd name="T78" fmla="*/ 61943901 w 601"/>
                  <a:gd name="T79" fmla="*/ 54947541 h 538"/>
                  <a:gd name="T80" fmla="*/ 61943901 w 601"/>
                  <a:gd name="T81" fmla="*/ 51318835 h 538"/>
                  <a:gd name="T82" fmla="*/ 65686048 w 601"/>
                  <a:gd name="T83" fmla="*/ 47560892 h 538"/>
                  <a:gd name="T84" fmla="*/ 69299589 w 601"/>
                  <a:gd name="T85" fmla="*/ 51318835 h 538"/>
                  <a:gd name="T86" fmla="*/ 69299589 w 601"/>
                  <a:gd name="T87" fmla="*/ 54947541 h 538"/>
                  <a:gd name="T88" fmla="*/ 72913130 w 601"/>
                  <a:gd name="T89" fmla="*/ 54947541 h 538"/>
                  <a:gd name="T90" fmla="*/ 76526312 w 601"/>
                  <a:gd name="T91" fmla="*/ 58576248 h 538"/>
                  <a:gd name="T92" fmla="*/ 72913130 w 601"/>
                  <a:gd name="T93" fmla="*/ 62334551 h 538"/>
                  <a:gd name="T94" fmla="*/ 69299589 w 601"/>
                  <a:gd name="T95" fmla="*/ 62334551 h 538"/>
                  <a:gd name="T96" fmla="*/ 69299589 w 601"/>
                  <a:gd name="T97" fmla="*/ 65962897 h 538"/>
                  <a:gd name="T98" fmla="*/ 65686048 w 601"/>
                  <a:gd name="T99" fmla="*/ 69591603 h 538"/>
                  <a:gd name="T100" fmla="*/ 61943901 w 601"/>
                  <a:gd name="T101" fmla="*/ 65962897 h 538"/>
                  <a:gd name="T102" fmla="*/ 61943901 w 601"/>
                  <a:gd name="T103" fmla="*/ 62334551 h 538"/>
                  <a:gd name="T104" fmla="*/ 58330360 w 601"/>
                  <a:gd name="T105" fmla="*/ 62334551 h 538"/>
                  <a:gd name="T106" fmla="*/ 54716819 w 601"/>
                  <a:gd name="T107" fmla="*/ 58576248 h 538"/>
                  <a:gd name="T108" fmla="*/ 58330360 w 601"/>
                  <a:gd name="T109" fmla="*/ 54947541 h 53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1" h="538">
                    <a:moveTo>
                      <a:pt x="565" y="396"/>
                    </a:moveTo>
                    <a:lnTo>
                      <a:pt x="565" y="396"/>
                    </a:lnTo>
                    <a:cubicBezTo>
                      <a:pt x="565" y="367"/>
                      <a:pt x="537" y="339"/>
                      <a:pt x="509" y="339"/>
                    </a:cubicBezTo>
                    <a:cubicBezTo>
                      <a:pt x="473" y="339"/>
                      <a:pt x="452" y="367"/>
                      <a:pt x="452" y="396"/>
                    </a:cubicBezTo>
                    <a:cubicBezTo>
                      <a:pt x="417" y="396"/>
                      <a:pt x="396" y="424"/>
                      <a:pt x="396" y="452"/>
                    </a:cubicBezTo>
                    <a:cubicBezTo>
                      <a:pt x="396" y="459"/>
                      <a:pt x="396" y="467"/>
                      <a:pt x="396" y="474"/>
                    </a:cubicBezTo>
                    <a:cubicBezTo>
                      <a:pt x="28" y="474"/>
                      <a:pt x="28" y="474"/>
                      <a:pt x="28" y="474"/>
                    </a:cubicBezTo>
                    <a:cubicBezTo>
                      <a:pt x="7"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0" y="141"/>
                      <a:pt x="600" y="141"/>
                      <a:pt x="600" y="141"/>
                    </a:cubicBezTo>
                    <a:cubicBezTo>
                      <a:pt x="600" y="240"/>
                      <a:pt x="600" y="240"/>
                      <a:pt x="600" y="240"/>
                    </a:cubicBezTo>
                    <a:cubicBezTo>
                      <a:pt x="600" y="276"/>
                      <a:pt x="600" y="276"/>
                      <a:pt x="600" y="276"/>
                    </a:cubicBezTo>
                    <a:cubicBezTo>
                      <a:pt x="600" y="325"/>
                      <a:pt x="600" y="325"/>
                      <a:pt x="600" y="325"/>
                    </a:cubicBezTo>
                    <a:cubicBezTo>
                      <a:pt x="600" y="360"/>
                      <a:pt x="600" y="360"/>
                      <a:pt x="600" y="360"/>
                    </a:cubicBezTo>
                    <a:cubicBezTo>
                      <a:pt x="600" y="410"/>
                      <a:pt x="600" y="410"/>
                      <a:pt x="600" y="410"/>
                    </a:cubicBezTo>
                    <a:cubicBezTo>
                      <a:pt x="593" y="403"/>
                      <a:pt x="579" y="396"/>
                      <a:pt x="565" y="396"/>
                    </a:cubicBezTo>
                    <a:close/>
                    <a:moveTo>
                      <a:pt x="0" y="85"/>
                    </a:moveTo>
                    <a:lnTo>
                      <a:pt x="0" y="85"/>
                    </a:lnTo>
                    <a:cubicBezTo>
                      <a:pt x="0" y="71"/>
                      <a:pt x="0" y="71"/>
                      <a:pt x="0" y="71"/>
                    </a:cubicBezTo>
                    <a:cubicBezTo>
                      <a:pt x="0" y="28"/>
                      <a:pt x="0" y="28"/>
                      <a:pt x="0" y="28"/>
                    </a:cubicBezTo>
                    <a:cubicBezTo>
                      <a:pt x="0" y="14"/>
                      <a:pt x="7" y="0"/>
                      <a:pt x="28" y="0"/>
                    </a:cubicBezTo>
                    <a:cubicBezTo>
                      <a:pt x="63" y="0"/>
                      <a:pt x="63" y="0"/>
                      <a:pt x="63" y="0"/>
                    </a:cubicBezTo>
                    <a:cubicBezTo>
                      <a:pt x="85" y="0"/>
                      <a:pt x="85" y="0"/>
                      <a:pt x="85" y="0"/>
                    </a:cubicBezTo>
                    <a:cubicBezTo>
                      <a:pt x="113" y="0"/>
                      <a:pt x="113" y="0"/>
                      <a:pt x="113" y="0"/>
                    </a:cubicBezTo>
                    <a:cubicBezTo>
                      <a:pt x="169" y="0"/>
                      <a:pt x="169" y="0"/>
                      <a:pt x="169" y="0"/>
                    </a:cubicBezTo>
                    <a:cubicBezTo>
                      <a:pt x="226" y="56"/>
                      <a:pt x="226" y="56"/>
                      <a:pt x="226" y="56"/>
                    </a:cubicBezTo>
                    <a:cubicBezTo>
                      <a:pt x="572" y="56"/>
                      <a:pt x="572" y="56"/>
                      <a:pt x="572" y="56"/>
                    </a:cubicBezTo>
                    <a:cubicBezTo>
                      <a:pt x="586" y="56"/>
                      <a:pt x="600" y="71"/>
                      <a:pt x="600" y="85"/>
                    </a:cubicBezTo>
                    <a:cubicBezTo>
                      <a:pt x="600" y="113"/>
                      <a:pt x="600" y="113"/>
                      <a:pt x="600" y="113"/>
                    </a:cubicBezTo>
                    <a:cubicBezTo>
                      <a:pt x="0" y="113"/>
                      <a:pt x="0" y="113"/>
                      <a:pt x="0" y="113"/>
                    </a:cubicBezTo>
                    <a:lnTo>
                      <a:pt x="0" y="85"/>
                    </a:lnTo>
                    <a:close/>
                    <a:moveTo>
                      <a:pt x="452" y="424"/>
                    </a:moveTo>
                    <a:lnTo>
                      <a:pt x="452" y="424"/>
                    </a:lnTo>
                    <a:cubicBezTo>
                      <a:pt x="480" y="424"/>
                      <a:pt x="480" y="424"/>
                      <a:pt x="480" y="424"/>
                    </a:cubicBezTo>
                    <a:cubicBezTo>
                      <a:pt x="480" y="396"/>
                      <a:pt x="480" y="396"/>
                      <a:pt x="480" y="396"/>
                    </a:cubicBezTo>
                    <a:cubicBezTo>
                      <a:pt x="480" y="382"/>
                      <a:pt x="487" y="367"/>
                      <a:pt x="509" y="367"/>
                    </a:cubicBezTo>
                    <a:cubicBezTo>
                      <a:pt x="523" y="367"/>
                      <a:pt x="537" y="382"/>
                      <a:pt x="537" y="396"/>
                    </a:cubicBezTo>
                    <a:cubicBezTo>
                      <a:pt x="537" y="424"/>
                      <a:pt x="537" y="424"/>
                      <a:pt x="537" y="424"/>
                    </a:cubicBezTo>
                    <a:cubicBezTo>
                      <a:pt x="565" y="424"/>
                      <a:pt x="565" y="424"/>
                      <a:pt x="565" y="424"/>
                    </a:cubicBezTo>
                    <a:cubicBezTo>
                      <a:pt x="579" y="424"/>
                      <a:pt x="593" y="438"/>
                      <a:pt x="593" y="452"/>
                    </a:cubicBezTo>
                    <a:cubicBezTo>
                      <a:pt x="593" y="474"/>
                      <a:pt x="579" y="481"/>
                      <a:pt x="565" y="481"/>
                    </a:cubicBezTo>
                    <a:cubicBezTo>
                      <a:pt x="537" y="481"/>
                      <a:pt x="537" y="481"/>
                      <a:pt x="537" y="481"/>
                    </a:cubicBezTo>
                    <a:cubicBezTo>
                      <a:pt x="537" y="509"/>
                      <a:pt x="537" y="509"/>
                      <a:pt x="537" y="509"/>
                    </a:cubicBezTo>
                    <a:cubicBezTo>
                      <a:pt x="537" y="530"/>
                      <a:pt x="523" y="537"/>
                      <a:pt x="509" y="537"/>
                    </a:cubicBezTo>
                    <a:cubicBezTo>
                      <a:pt x="487" y="537"/>
                      <a:pt x="480" y="530"/>
                      <a:pt x="480" y="509"/>
                    </a:cubicBezTo>
                    <a:cubicBezTo>
                      <a:pt x="480" y="481"/>
                      <a:pt x="480" y="481"/>
                      <a:pt x="480" y="481"/>
                    </a:cubicBezTo>
                    <a:cubicBezTo>
                      <a:pt x="452" y="481"/>
                      <a:pt x="452" y="481"/>
                      <a:pt x="452" y="481"/>
                    </a:cubicBezTo>
                    <a:cubicBezTo>
                      <a:pt x="431" y="481"/>
                      <a:pt x="424" y="474"/>
                      <a:pt x="424" y="452"/>
                    </a:cubicBezTo>
                    <a:cubicBezTo>
                      <a:pt x="424" y="438"/>
                      <a:pt x="431" y="424"/>
                      <a:pt x="452"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80" name="Freeform 29"/>
              <p:cNvSpPr>
                <a:spLocks noChangeArrowheads="1"/>
              </p:cNvSpPr>
              <p:nvPr/>
            </p:nvSpPr>
            <p:spPr bwMode="auto">
              <a:xfrm>
                <a:off x="5320222" y="3148280"/>
                <a:ext cx="219075" cy="171450"/>
              </a:xfrm>
              <a:custGeom>
                <a:avLst/>
                <a:gdLst>
                  <a:gd name="T0" fmla="*/ 75172271 w 608"/>
                  <a:gd name="T1" fmla="*/ 61754124 h 475"/>
                  <a:gd name="T2" fmla="*/ 75172271 w 608"/>
                  <a:gd name="T3" fmla="*/ 61754124 h 475"/>
                  <a:gd name="T4" fmla="*/ 3635276 w 608"/>
                  <a:gd name="T5" fmla="*/ 61754124 h 475"/>
                  <a:gd name="T6" fmla="*/ 0 w 608"/>
                  <a:gd name="T7" fmla="*/ 57976088 h 475"/>
                  <a:gd name="T8" fmla="*/ 0 w 608"/>
                  <a:gd name="T9" fmla="*/ 53415879 h 475"/>
                  <a:gd name="T10" fmla="*/ 0 w 608"/>
                  <a:gd name="T11" fmla="*/ 46901862 h 475"/>
                  <a:gd name="T12" fmla="*/ 0 w 608"/>
                  <a:gd name="T13" fmla="*/ 42342014 h 475"/>
                  <a:gd name="T14" fmla="*/ 0 w 608"/>
                  <a:gd name="T15" fmla="*/ 35957938 h 475"/>
                  <a:gd name="T16" fmla="*/ 0 w 608"/>
                  <a:gd name="T17" fmla="*/ 31267788 h 475"/>
                  <a:gd name="T18" fmla="*/ 0 w 608"/>
                  <a:gd name="T19" fmla="*/ 18370055 h 475"/>
                  <a:gd name="T20" fmla="*/ 78807547 w 608"/>
                  <a:gd name="T21" fmla="*/ 18370055 h 475"/>
                  <a:gd name="T22" fmla="*/ 78807547 w 608"/>
                  <a:gd name="T23" fmla="*/ 31267788 h 475"/>
                  <a:gd name="T24" fmla="*/ 78807547 w 608"/>
                  <a:gd name="T25" fmla="*/ 35957938 h 475"/>
                  <a:gd name="T26" fmla="*/ 78807547 w 608"/>
                  <a:gd name="T27" fmla="*/ 42342014 h 475"/>
                  <a:gd name="T28" fmla="*/ 78807547 w 608"/>
                  <a:gd name="T29" fmla="*/ 46901862 h 475"/>
                  <a:gd name="T30" fmla="*/ 78807547 w 608"/>
                  <a:gd name="T31" fmla="*/ 53415879 h 475"/>
                  <a:gd name="T32" fmla="*/ 78807547 w 608"/>
                  <a:gd name="T33" fmla="*/ 57976088 h 475"/>
                  <a:gd name="T34" fmla="*/ 75172271 w 608"/>
                  <a:gd name="T35" fmla="*/ 61754124 h 475"/>
                  <a:gd name="T36" fmla="*/ 0 w 608"/>
                  <a:gd name="T37" fmla="*/ 11074226 h 475"/>
                  <a:gd name="T38" fmla="*/ 0 w 608"/>
                  <a:gd name="T39" fmla="*/ 11074226 h 475"/>
                  <a:gd name="T40" fmla="*/ 0 w 608"/>
                  <a:gd name="T41" fmla="*/ 9249998 h 475"/>
                  <a:gd name="T42" fmla="*/ 0 w 608"/>
                  <a:gd name="T43" fmla="*/ 3648095 h 475"/>
                  <a:gd name="T44" fmla="*/ 3635276 w 608"/>
                  <a:gd name="T45" fmla="*/ 0 h 475"/>
                  <a:gd name="T46" fmla="*/ 9088009 w 608"/>
                  <a:gd name="T47" fmla="*/ 0 h 475"/>
                  <a:gd name="T48" fmla="*/ 10905827 w 608"/>
                  <a:gd name="T49" fmla="*/ 0 h 475"/>
                  <a:gd name="T50" fmla="*/ 14670819 w 608"/>
                  <a:gd name="T51" fmla="*/ 0 h 475"/>
                  <a:gd name="T52" fmla="*/ 21941370 w 608"/>
                  <a:gd name="T53" fmla="*/ 0 h 475"/>
                  <a:gd name="T54" fmla="*/ 29341637 w 608"/>
                  <a:gd name="T55" fmla="*/ 7295829 h 475"/>
                  <a:gd name="T56" fmla="*/ 75172271 w 608"/>
                  <a:gd name="T57" fmla="*/ 7295829 h 475"/>
                  <a:gd name="T58" fmla="*/ 78807547 w 608"/>
                  <a:gd name="T59" fmla="*/ 11074226 h 475"/>
                  <a:gd name="T60" fmla="*/ 78807547 w 608"/>
                  <a:gd name="T61" fmla="*/ 14721960 h 475"/>
                  <a:gd name="T62" fmla="*/ 0 w 608"/>
                  <a:gd name="T63" fmla="*/ 14721960 h 475"/>
                  <a:gd name="T64" fmla="*/ 0 w 608"/>
                  <a:gd name="T65" fmla="*/ 11074226 h 4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608" h="475">
                    <a:moveTo>
                      <a:pt x="579" y="474"/>
                    </a:moveTo>
                    <a:lnTo>
                      <a:pt x="579" y="474"/>
                    </a:lnTo>
                    <a:cubicBezTo>
                      <a:pt x="28" y="474"/>
                      <a:pt x="28" y="474"/>
                      <a:pt x="28" y="474"/>
                    </a:cubicBezTo>
                    <a:cubicBezTo>
                      <a:pt x="14" y="474"/>
                      <a:pt x="0" y="459"/>
                      <a:pt x="0" y="445"/>
                    </a:cubicBezTo>
                    <a:cubicBezTo>
                      <a:pt x="0" y="410"/>
                      <a:pt x="0" y="410"/>
                      <a:pt x="0" y="410"/>
                    </a:cubicBezTo>
                    <a:cubicBezTo>
                      <a:pt x="0" y="360"/>
                      <a:pt x="0" y="360"/>
                      <a:pt x="0" y="360"/>
                    </a:cubicBezTo>
                    <a:cubicBezTo>
                      <a:pt x="0" y="325"/>
                      <a:pt x="0" y="325"/>
                      <a:pt x="0" y="325"/>
                    </a:cubicBezTo>
                    <a:cubicBezTo>
                      <a:pt x="0" y="276"/>
                      <a:pt x="0" y="276"/>
                      <a:pt x="0" y="276"/>
                    </a:cubicBezTo>
                    <a:cubicBezTo>
                      <a:pt x="0" y="240"/>
                      <a:pt x="0" y="240"/>
                      <a:pt x="0" y="240"/>
                    </a:cubicBezTo>
                    <a:cubicBezTo>
                      <a:pt x="0" y="141"/>
                      <a:pt x="0" y="141"/>
                      <a:pt x="0" y="141"/>
                    </a:cubicBezTo>
                    <a:cubicBezTo>
                      <a:pt x="607" y="141"/>
                      <a:pt x="607" y="141"/>
                      <a:pt x="607" y="141"/>
                    </a:cubicBezTo>
                    <a:cubicBezTo>
                      <a:pt x="607" y="240"/>
                      <a:pt x="607" y="240"/>
                      <a:pt x="607" y="240"/>
                    </a:cubicBezTo>
                    <a:cubicBezTo>
                      <a:pt x="607" y="276"/>
                      <a:pt x="607" y="276"/>
                      <a:pt x="607" y="276"/>
                    </a:cubicBezTo>
                    <a:cubicBezTo>
                      <a:pt x="607" y="325"/>
                      <a:pt x="607" y="325"/>
                      <a:pt x="607" y="325"/>
                    </a:cubicBezTo>
                    <a:cubicBezTo>
                      <a:pt x="607" y="360"/>
                      <a:pt x="607" y="360"/>
                      <a:pt x="607" y="360"/>
                    </a:cubicBezTo>
                    <a:cubicBezTo>
                      <a:pt x="607" y="410"/>
                      <a:pt x="607" y="410"/>
                      <a:pt x="607" y="410"/>
                    </a:cubicBezTo>
                    <a:cubicBezTo>
                      <a:pt x="607" y="445"/>
                      <a:pt x="607" y="445"/>
                      <a:pt x="607" y="445"/>
                    </a:cubicBezTo>
                    <a:cubicBezTo>
                      <a:pt x="607" y="459"/>
                      <a:pt x="593" y="474"/>
                      <a:pt x="579" y="474"/>
                    </a:cubicBezTo>
                    <a:close/>
                    <a:moveTo>
                      <a:pt x="0" y="85"/>
                    </a:moveTo>
                    <a:lnTo>
                      <a:pt x="0" y="85"/>
                    </a:lnTo>
                    <a:cubicBezTo>
                      <a:pt x="0" y="71"/>
                      <a:pt x="0" y="71"/>
                      <a:pt x="0" y="71"/>
                    </a:cubicBezTo>
                    <a:cubicBezTo>
                      <a:pt x="0" y="28"/>
                      <a:pt x="0" y="28"/>
                      <a:pt x="0" y="28"/>
                    </a:cubicBezTo>
                    <a:cubicBezTo>
                      <a:pt x="0" y="14"/>
                      <a:pt x="14" y="0"/>
                      <a:pt x="28" y="0"/>
                    </a:cubicBezTo>
                    <a:cubicBezTo>
                      <a:pt x="70" y="0"/>
                      <a:pt x="70" y="0"/>
                      <a:pt x="70" y="0"/>
                    </a:cubicBezTo>
                    <a:cubicBezTo>
                      <a:pt x="84" y="0"/>
                      <a:pt x="84" y="0"/>
                      <a:pt x="84" y="0"/>
                    </a:cubicBezTo>
                    <a:cubicBezTo>
                      <a:pt x="113" y="0"/>
                      <a:pt x="113" y="0"/>
                      <a:pt x="113" y="0"/>
                    </a:cubicBezTo>
                    <a:cubicBezTo>
                      <a:pt x="169" y="0"/>
                      <a:pt x="169" y="0"/>
                      <a:pt x="169" y="0"/>
                    </a:cubicBezTo>
                    <a:cubicBezTo>
                      <a:pt x="226" y="56"/>
                      <a:pt x="226" y="56"/>
                      <a:pt x="226" y="56"/>
                    </a:cubicBezTo>
                    <a:cubicBezTo>
                      <a:pt x="579" y="56"/>
                      <a:pt x="579" y="56"/>
                      <a:pt x="579" y="56"/>
                    </a:cubicBezTo>
                    <a:cubicBezTo>
                      <a:pt x="593" y="56"/>
                      <a:pt x="607" y="71"/>
                      <a:pt x="607" y="85"/>
                    </a:cubicBezTo>
                    <a:cubicBezTo>
                      <a:pt x="607" y="113"/>
                      <a:pt x="607" y="113"/>
                      <a:pt x="607" y="113"/>
                    </a:cubicBezTo>
                    <a:cubicBezTo>
                      <a:pt x="0" y="113"/>
                      <a:pt x="0" y="113"/>
                      <a:pt x="0" y="113"/>
                    </a:cubicBezTo>
                    <a:lnTo>
                      <a:pt x="0" y="85"/>
                    </a:lnTo>
                    <a:close/>
                  </a:path>
                </a:pathLst>
              </a:custGeom>
              <a:grpFill/>
              <a:ln>
                <a:noFill/>
              </a:ln>
              <a:extLst/>
            </p:spPr>
            <p:txBody>
              <a:bodyPr wrap="none" lIns="45708" tIns="22854" rIns="45708" bIns="22854" anchor="ctr"/>
              <a:lstStyle/>
              <a:p>
                <a:endParaRPr lang="en-US" sz="3199">
                  <a:latin typeface="Roboto Light"/>
                </a:endParaRPr>
              </a:p>
            </p:txBody>
          </p:sp>
          <p:sp>
            <p:nvSpPr>
              <p:cNvPr id="81" name="Freeform 30"/>
              <p:cNvSpPr>
                <a:spLocks noChangeArrowheads="1"/>
              </p:cNvSpPr>
              <p:nvPr/>
            </p:nvSpPr>
            <p:spPr bwMode="auto">
              <a:xfrm>
                <a:off x="7564946" y="1598612"/>
                <a:ext cx="215900" cy="217488"/>
              </a:xfrm>
              <a:custGeom>
                <a:avLst/>
                <a:gdLst>
                  <a:gd name="T0" fmla="*/ 39230934 w 601"/>
                  <a:gd name="T1" fmla="*/ 78442719 h 602"/>
                  <a:gd name="T2" fmla="*/ 39230934 w 601"/>
                  <a:gd name="T3" fmla="*/ 78442719 h 602"/>
                  <a:gd name="T4" fmla="*/ 0 w 601"/>
                  <a:gd name="T5" fmla="*/ 39678193 h 602"/>
                  <a:gd name="T6" fmla="*/ 39230934 w 601"/>
                  <a:gd name="T7" fmla="*/ 0 h 602"/>
                  <a:gd name="T8" fmla="*/ 77429787 w 601"/>
                  <a:gd name="T9" fmla="*/ 39678193 h 602"/>
                  <a:gd name="T10" fmla="*/ 39230934 w 601"/>
                  <a:gd name="T11" fmla="*/ 78442719 h 602"/>
                  <a:gd name="T12" fmla="*/ 39230934 w 601"/>
                  <a:gd name="T13" fmla="*/ 7439751 h 602"/>
                  <a:gd name="T14" fmla="*/ 39230934 w 601"/>
                  <a:gd name="T15" fmla="*/ 7439751 h 602"/>
                  <a:gd name="T16" fmla="*/ 7226723 w 601"/>
                  <a:gd name="T17" fmla="*/ 39678193 h 602"/>
                  <a:gd name="T18" fmla="*/ 39230934 w 601"/>
                  <a:gd name="T19" fmla="*/ 71133388 h 602"/>
                  <a:gd name="T20" fmla="*/ 70203064 w 601"/>
                  <a:gd name="T21" fmla="*/ 39678193 h 602"/>
                  <a:gd name="T22" fmla="*/ 39230934 w 601"/>
                  <a:gd name="T23" fmla="*/ 7439751 h 602"/>
                  <a:gd name="T24" fmla="*/ 50974673 w 601"/>
                  <a:gd name="T25" fmla="*/ 48031249 h 602"/>
                  <a:gd name="T26" fmla="*/ 50974673 w 601"/>
                  <a:gd name="T27" fmla="*/ 48031249 h 602"/>
                  <a:gd name="T28" fmla="*/ 47361132 w 601"/>
                  <a:gd name="T29" fmla="*/ 51685915 h 602"/>
                  <a:gd name="T30" fmla="*/ 43747950 w 601"/>
                  <a:gd name="T31" fmla="*/ 48031249 h 602"/>
                  <a:gd name="T32" fmla="*/ 43747950 w 601"/>
                  <a:gd name="T33" fmla="*/ 48031249 h 602"/>
                  <a:gd name="T34" fmla="*/ 43747950 w 601"/>
                  <a:gd name="T35" fmla="*/ 42549612 h 602"/>
                  <a:gd name="T36" fmla="*/ 32778721 w 601"/>
                  <a:gd name="T37" fmla="*/ 50772248 h 602"/>
                  <a:gd name="T38" fmla="*/ 32778721 w 601"/>
                  <a:gd name="T39" fmla="*/ 50772248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2778721 w 601"/>
                  <a:gd name="T53" fmla="*/ 27800891 h 602"/>
                  <a:gd name="T54" fmla="*/ 32778721 w 601"/>
                  <a:gd name="T55" fmla="*/ 27800891 h 602"/>
                  <a:gd name="T56" fmla="*/ 43747950 w 601"/>
                  <a:gd name="T57" fmla="*/ 36023527 h 602"/>
                  <a:gd name="T58" fmla="*/ 43747950 w 601"/>
                  <a:gd name="T59" fmla="*/ 30541890 h 602"/>
                  <a:gd name="T60" fmla="*/ 43747950 w 601"/>
                  <a:gd name="T61" fmla="*/ 30541890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304" y="601"/>
                    </a:moveTo>
                    <a:lnTo>
                      <a:pt x="304" y="601"/>
                    </a:lnTo>
                    <a:cubicBezTo>
                      <a:pt x="134" y="601"/>
                      <a:pt x="0" y="467"/>
                      <a:pt x="0" y="304"/>
                    </a:cubicBezTo>
                    <a:cubicBezTo>
                      <a:pt x="0" y="135"/>
                      <a:pt x="134" y="0"/>
                      <a:pt x="304" y="0"/>
                    </a:cubicBezTo>
                    <a:cubicBezTo>
                      <a:pt x="466" y="0"/>
                      <a:pt x="600" y="135"/>
                      <a:pt x="600" y="304"/>
                    </a:cubicBezTo>
                    <a:cubicBezTo>
                      <a:pt x="600" y="467"/>
                      <a:pt x="466" y="601"/>
                      <a:pt x="304" y="601"/>
                    </a:cubicBezTo>
                    <a:close/>
                    <a:moveTo>
                      <a:pt x="304" y="57"/>
                    </a:moveTo>
                    <a:lnTo>
                      <a:pt x="304" y="57"/>
                    </a:lnTo>
                    <a:cubicBezTo>
                      <a:pt x="169" y="57"/>
                      <a:pt x="56" y="170"/>
                      <a:pt x="56" y="304"/>
                    </a:cubicBezTo>
                    <a:cubicBezTo>
                      <a:pt x="56" y="439"/>
                      <a:pt x="169" y="545"/>
                      <a:pt x="304" y="545"/>
                    </a:cubicBezTo>
                    <a:cubicBezTo>
                      <a:pt x="438" y="545"/>
                      <a:pt x="544" y="439"/>
                      <a:pt x="544" y="304"/>
                    </a:cubicBezTo>
                    <a:cubicBezTo>
                      <a:pt x="544" y="170"/>
                      <a:pt x="438" y="57"/>
                      <a:pt x="304" y="57"/>
                    </a:cubicBezTo>
                    <a:close/>
                    <a:moveTo>
                      <a:pt x="395" y="368"/>
                    </a:moveTo>
                    <a:lnTo>
                      <a:pt x="395" y="368"/>
                    </a:lnTo>
                    <a:cubicBezTo>
                      <a:pt x="395" y="382"/>
                      <a:pt x="381" y="396"/>
                      <a:pt x="367" y="396"/>
                    </a:cubicBezTo>
                    <a:cubicBezTo>
                      <a:pt x="353" y="396"/>
                      <a:pt x="339" y="382"/>
                      <a:pt x="339" y="368"/>
                    </a:cubicBezTo>
                    <a:cubicBezTo>
                      <a:pt x="339" y="326"/>
                      <a:pt x="339" y="326"/>
                      <a:pt x="339" y="326"/>
                    </a:cubicBezTo>
                    <a:cubicBezTo>
                      <a:pt x="254" y="389"/>
                      <a:pt x="254" y="389"/>
                      <a:pt x="254" y="389"/>
                    </a:cubicBezTo>
                    <a:cubicBezTo>
                      <a:pt x="247" y="396"/>
                      <a:pt x="240" y="396"/>
                      <a:pt x="233" y="396"/>
                    </a:cubicBezTo>
                    <a:cubicBezTo>
                      <a:pt x="219" y="396"/>
                      <a:pt x="204" y="382"/>
                      <a:pt x="204" y="368"/>
                    </a:cubicBezTo>
                    <a:cubicBezTo>
                      <a:pt x="204" y="234"/>
                      <a:pt x="204" y="234"/>
                      <a:pt x="204" y="234"/>
                    </a:cubicBezTo>
                    <a:cubicBezTo>
                      <a:pt x="204" y="220"/>
                      <a:pt x="219" y="205"/>
                      <a:pt x="233" y="205"/>
                    </a:cubicBezTo>
                    <a:cubicBezTo>
                      <a:pt x="240" y="205"/>
                      <a:pt x="247" y="213"/>
                      <a:pt x="254" y="213"/>
                    </a:cubicBezTo>
                    <a:cubicBezTo>
                      <a:pt x="339" y="276"/>
                      <a:pt x="339" y="276"/>
                      <a:pt x="339" y="276"/>
                    </a:cubicBezTo>
                    <a:cubicBezTo>
                      <a:pt x="339" y="234"/>
                      <a:pt x="339" y="234"/>
                      <a:pt x="339" y="234"/>
                    </a:cubicBezTo>
                    <a:cubicBezTo>
                      <a:pt x="339" y="220"/>
                      <a:pt x="353"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2" name="Freeform 31"/>
              <p:cNvSpPr>
                <a:spLocks noChangeArrowheads="1"/>
              </p:cNvSpPr>
              <p:nvPr/>
            </p:nvSpPr>
            <p:spPr bwMode="auto">
              <a:xfrm>
                <a:off x="7185534" y="1598612"/>
                <a:ext cx="215900" cy="217488"/>
              </a:xfrm>
              <a:custGeom>
                <a:avLst/>
                <a:gdLst>
                  <a:gd name="T0" fmla="*/ 38198494 w 601"/>
                  <a:gd name="T1" fmla="*/ 78442719 h 602"/>
                  <a:gd name="T2" fmla="*/ 38198494 w 601"/>
                  <a:gd name="T3" fmla="*/ 78442719 h 602"/>
                  <a:gd name="T4" fmla="*/ 0 w 601"/>
                  <a:gd name="T5" fmla="*/ 39678193 h 602"/>
                  <a:gd name="T6" fmla="*/ 38198494 w 601"/>
                  <a:gd name="T7" fmla="*/ 0 h 602"/>
                  <a:gd name="T8" fmla="*/ 77429787 w 601"/>
                  <a:gd name="T9" fmla="*/ 39678193 h 602"/>
                  <a:gd name="T10" fmla="*/ 38198494 w 601"/>
                  <a:gd name="T11" fmla="*/ 78442719 h 602"/>
                  <a:gd name="T12" fmla="*/ 38198494 w 601"/>
                  <a:gd name="T13" fmla="*/ 7439751 h 602"/>
                  <a:gd name="T14" fmla="*/ 38198494 w 601"/>
                  <a:gd name="T15" fmla="*/ 7439751 h 602"/>
                  <a:gd name="T16" fmla="*/ 7226723 w 601"/>
                  <a:gd name="T17" fmla="*/ 39678193 h 602"/>
                  <a:gd name="T18" fmla="*/ 38198494 w 601"/>
                  <a:gd name="T19" fmla="*/ 71133388 h 602"/>
                  <a:gd name="T20" fmla="*/ 70203064 w 601"/>
                  <a:gd name="T21" fmla="*/ 39678193 h 602"/>
                  <a:gd name="T22" fmla="*/ 38198494 w 601"/>
                  <a:gd name="T23" fmla="*/ 7439751 h 602"/>
                  <a:gd name="T24" fmla="*/ 50974673 w 601"/>
                  <a:gd name="T25" fmla="*/ 48031249 h 602"/>
                  <a:gd name="T26" fmla="*/ 50974673 w 601"/>
                  <a:gd name="T27" fmla="*/ 48031249 h 602"/>
                  <a:gd name="T28" fmla="*/ 47361132 w 601"/>
                  <a:gd name="T29" fmla="*/ 51685915 h 602"/>
                  <a:gd name="T30" fmla="*/ 44651066 w 601"/>
                  <a:gd name="T31" fmla="*/ 50772248 h 602"/>
                  <a:gd name="T32" fmla="*/ 44651066 w 601"/>
                  <a:gd name="T33" fmla="*/ 50772248 h 602"/>
                  <a:gd name="T34" fmla="*/ 33681837 w 601"/>
                  <a:gd name="T35" fmla="*/ 42549612 h 602"/>
                  <a:gd name="T36" fmla="*/ 33681837 w 601"/>
                  <a:gd name="T37" fmla="*/ 48031249 h 602"/>
                  <a:gd name="T38" fmla="*/ 33681837 w 601"/>
                  <a:gd name="T39" fmla="*/ 48031249 h 602"/>
                  <a:gd name="T40" fmla="*/ 30068655 w 601"/>
                  <a:gd name="T41" fmla="*/ 51685915 h 602"/>
                  <a:gd name="T42" fmla="*/ 26326149 w 601"/>
                  <a:gd name="T43" fmla="*/ 48031249 h 602"/>
                  <a:gd name="T44" fmla="*/ 26326149 w 601"/>
                  <a:gd name="T45" fmla="*/ 48031249 h 602"/>
                  <a:gd name="T46" fmla="*/ 26326149 w 601"/>
                  <a:gd name="T47" fmla="*/ 30541890 h 602"/>
                  <a:gd name="T48" fmla="*/ 26326149 w 601"/>
                  <a:gd name="T49" fmla="*/ 30541890 h 602"/>
                  <a:gd name="T50" fmla="*/ 30068655 w 601"/>
                  <a:gd name="T51" fmla="*/ 26756804 h 602"/>
                  <a:gd name="T52" fmla="*/ 33681837 w 601"/>
                  <a:gd name="T53" fmla="*/ 30541890 h 602"/>
                  <a:gd name="T54" fmla="*/ 33681837 w 601"/>
                  <a:gd name="T55" fmla="*/ 30541890 h 602"/>
                  <a:gd name="T56" fmla="*/ 33681837 w 601"/>
                  <a:gd name="T57" fmla="*/ 36023527 h 602"/>
                  <a:gd name="T58" fmla="*/ 44651066 w 601"/>
                  <a:gd name="T59" fmla="*/ 27800891 h 602"/>
                  <a:gd name="T60" fmla="*/ 44651066 w 601"/>
                  <a:gd name="T61" fmla="*/ 27800891 h 602"/>
                  <a:gd name="T62" fmla="*/ 47361132 w 601"/>
                  <a:gd name="T63" fmla="*/ 26756804 h 602"/>
                  <a:gd name="T64" fmla="*/ 50974673 w 601"/>
                  <a:gd name="T65" fmla="*/ 30541890 h 602"/>
                  <a:gd name="T66" fmla="*/ 50974673 w 601"/>
                  <a:gd name="T67" fmla="*/ 30541890 h 602"/>
                  <a:gd name="T68" fmla="*/ 50974673 w 601"/>
                  <a:gd name="T69" fmla="*/ 48031249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304"/>
                    </a:cubicBezTo>
                    <a:cubicBezTo>
                      <a:pt x="0" y="135"/>
                      <a:pt x="134" y="0"/>
                      <a:pt x="296" y="0"/>
                    </a:cubicBezTo>
                    <a:cubicBezTo>
                      <a:pt x="466" y="0"/>
                      <a:pt x="600" y="135"/>
                      <a:pt x="600" y="304"/>
                    </a:cubicBezTo>
                    <a:cubicBezTo>
                      <a:pt x="600" y="467"/>
                      <a:pt x="466" y="601"/>
                      <a:pt x="296" y="601"/>
                    </a:cubicBezTo>
                    <a:close/>
                    <a:moveTo>
                      <a:pt x="296" y="57"/>
                    </a:moveTo>
                    <a:lnTo>
                      <a:pt x="296" y="57"/>
                    </a:lnTo>
                    <a:cubicBezTo>
                      <a:pt x="162" y="57"/>
                      <a:pt x="56" y="170"/>
                      <a:pt x="56" y="304"/>
                    </a:cubicBezTo>
                    <a:cubicBezTo>
                      <a:pt x="56" y="439"/>
                      <a:pt x="162" y="545"/>
                      <a:pt x="296" y="545"/>
                    </a:cubicBezTo>
                    <a:cubicBezTo>
                      <a:pt x="431" y="545"/>
                      <a:pt x="544" y="439"/>
                      <a:pt x="544" y="304"/>
                    </a:cubicBezTo>
                    <a:cubicBezTo>
                      <a:pt x="544" y="170"/>
                      <a:pt x="431" y="57"/>
                      <a:pt x="296" y="57"/>
                    </a:cubicBezTo>
                    <a:close/>
                    <a:moveTo>
                      <a:pt x="395" y="368"/>
                    </a:moveTo>
                    <a:lnTo>
                      <a:pt x="395" y="368"/>
                    </a:lnTo>
                    <a:cubicBezTo>
                      <a:pt x="395" y="382"/>
                      <a:pt x="381" y="396"/>
                      <a:pt x="367" y="396"/>
                    </a:cubicBezTo>
                    <a:cubicBezTo>
                      <a:pt x="360" y="396"/>
                      <a:pt x="353" y="396"/>
                      <a:pt x="346" y="389"/>
                    </a:cubicBezTo>
                    <a:cubicBezTo>
                      <a:pt x="261" y="326"/>
                      <a:pt x="261" y="326"/>
                      <a:pt x="261" y="326"/>
                    </a:cubicBezTo>
                    <a:cubicBezTo>
                      <a:pt x="261" y="368"/>
                      <a:pt x="261" y="368"/>
                      <a:pt x="261" y="368"/>
                    </a:cubicBezTo>
                    <a:cubicBezTo>
                      <a:pt x="261" y="382"/>
                      <a:pt x="247" y="396"/>
                      <a:pt x="233" y="396"/>
                    </a:cubicBezTo>
                    <a:cubicBezTo>
                      <a:pt x="219" y="396"/>
                      <a:pt x="204" y="382"/>
                      <a:pt x="204" y="368"/>
                    </a:cubicBezTo>
                    <a:cubicBezTo>
                      <a:pt x="204" y="234"/>
                      <a:pt x="204" y="234"/>
                      <a:pt x="204" y="234"/>
                    </a:cubicBezTo>
                    <a:cubicBezTo>
                      <a:pt x="204" y="220"/>
                      <a:pt x="219" y="205"/>
                      <a:pt x="233" y="205"/>
                    </a:cubicBezTo>
                    <a:cubicBezTo>
                      <a:pt x="247" y="205"/>
                      <a:pt x="261" y="220"/>
                      <a:pt x="261" y="234"/>
                    </a:cubicBezTo>
                    <a:cubicBezTo>
                      <a:pt x="261" y="276"/>
                      <a:pt x="261" y="276"/>
                      <a:pt x="261" y="276"/>
                    </a:cubicBezTo>
                    <a:cubicBezTo>
                      <a:pt x="346" y="213"/>
                      <a:pt x="346" y="213"/>
                      <a:pt x="346" y="213"/>
                    </a:cubicBezTo>
                    <a:cubicBezTo>
                      <a:pt x="353" y="213"/>
                      <a:pt x="360" y="205"/>
                      <a:pt x="367" y="205"/>
                    </a:cubicBezTo>
                    <a:cubicBezTo>
                      <a:pt x="381" y="205"/>
                      <a:pt x="395" y="220"/>
                      <a:pt x="395" y="234"/>
                    </a:cubicBezTo>
                    <a:cubicBezTo>
                      <a:pt x="395" y="368"/>
                      <a:pt x="395" y="368"/>
                      <a:pt x="395" y="368"/>
                    </a:cubicBezTo>
                    <a:close/>
                  </a:path>
                </a:pathLst>
              </a:custGeom>
              <a:grpFill/>
              <a:ln>
                <a:noFill/>
              </a:ln>
              <a:extLst/>
            </p:spPr>
            <p:txBody>
              <a:bodyPr wrap="none" lIns="45708" tIns="22854" rIns="45708" bIns="22854" anchor="ctr"/>
              <a:lstStyle/>
              <a:p>
                <a:endParaRPr lang="en-US" sz="3199">
                  <a:latin typeface="Roboto Light"/>
                </a:endParaRPr>
              </a:p>
            </p:txBody>
          </p:sp>
          <p:sp>
            <p:nvSpPr>
              <p:cNvPr id="83" name="Freeform 32"/>
              <p:cNvSpPr>
                <a:spLocks noChangeArrowheads="1"/>
              </p:cNvSpPr>
              <p:nvPr/>
            </p:nvSpPr>
            <p:spPr bwMode="auto">
              <a:xfrm>
                <a:off x="6804534"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431400 w 609"/>
                  <a:gd name="T21" fmla="*/ 39678193 h 602"/>
                  <a:gd name="T22" fmla="*/ 39339251 w 609"/>
                  <a:gd name="T23" fmla="*/ 7439751 h 602"/>
                  <a:gd name="T24" fmla="*/ 55902976 w 609"/>
                  <a:gd name="T25" fmla="*/ 42549612 h 602"/>
                  <a:gd name="T26" fmla="*/ 55902976 w 609"/>
                  <a:gd name="T27" fmla="*/ 42549612 h 602"/>
                  <a:gd name="T28" fmla="*/ 43997742 w 609"/>
                  <a:gd name="T29" fmla="*/ 50772248 h 602"/>
                  <a:gd name="T30" fmla="*/ 42186147 w 609"/>
                  <a:gd name="T31" fmla="*/ 51685915 h 602"/>
                  <a:gd name="T32" fmla="*/ 38433453 w 609"/>
                  <a:gd name="T33" fmla="*/ 48031249 h 602"/>
                  <a:gd name="T34" fmla="*/ 38433453 w 609"/>
                  <a:gd name="T35" fmla="*/ 48031249 h 602"/>
                  <a:gd name="T36" fmla="*/ 38433453 w 609"/>
                  <a:gd name="T37" fmla="*/ 43463279 h 602"/>
                  <a:gd name="T38" fmla="*/ 26527860 w 609"/>
                  <a:gd name="T39" fmla="*/ 50772248 h 602"/>
                  <a:gd name="T40" fmla="*/ 24716265 w 609"/>
                  <a:gd name="T41" fmla="*/ 51685915 h 602"/>
                  <a:gd name="T42" fmla="*/ 21093073 w 609"/>
                  <a:gd name="T43" fmla="*/ 48031249 h 602"/>
                  <a:gd name="T44" fmla="*/ 21093073 w 609"/>
                  <a:gd name="T45" fmla="*/ 48031249 h 602"/>
                  <a:gd name="T46" fmla="*/ 21093073 w 609"/>
                  <a:gd name="T47" fmla="*/ 30541890 h 602"/>
                  <a:gd name="T48" fmla="*/ 21093073 w 609"/>
                  <a:gd name="T49" fmla="*/ 30541890 h 602"/>
                  <a:gd name="T50" fmla="*/ 21093073 w 609"/>
                  <a:gd name="T51" fmla="*/ 30541890 h 602"/>
                  <a:gd name="T52" fmla="*/ 24716265 w 609"/>
                  <a:gd name="T53" fmla="*/ 26756804 h 602"/>
                  <a:gd name="T54" fmla="*/ 26527860 w 609"/>
                  <a:gd name="T55" fmla="*/ 27800891 h 602"/>
                  <a:gd name="T56" fmla="*/ 38433453 w 609"/>
                  <a:gd name="T57" fmla="*/ 36023527 h 602"/>
                  <a:gd name="T58" fmla="*/ 38433453 w 609"/>
                  <a:gd name="T59" fmla="*/ 30541890 h 602"/>
                  <a:gd name="T60" fmla="*/ 38433453 w 609"/>
                  <a:gd name="T61" fmla="*/ 30541890 h 602"/>
                  <a:gd name="T62" fmla="*/ 38433453 w 609"/>
                  <a:gd name="T63" fmla="*/ 30541890 h 602"/>
                  <a:gd name="T64" fmla="*/ 42186147 w 609"/>
                  <a:gd name="T65" fmla="*/ 26756804 h 602"/>
                  <a:gd name="T66" fmla="*/ 43997742 w 609"/>
                  <a:gd name="T67" fmla="*/ 27800891 h 602"/>
                  <a:gd name="T68" fmla="*/ 55902976 w 609"/>
                  <a:gd name="T69" fmla="*/ 36023527 h 602"/>
                  <a:gd name="T70" fmla="*/ 57714571 w 609"/>
                  <a:gd name="T71" fmla="*/ 39678193 h 602"/>
                  <a:gd name="T72" fmla="*/ 55902976 w 609"/>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9" h="602">
                    <a:moveTo>
                      <a:pt x="304" y="601"/>
                    </a:moveTo>
                    <a:lnTo>
                      <a:pt x="304" y="601"/>
                    </a:lnTo>
                    <a:cubicBezTo>
                      <a:pt x="135" y="601"/>
                      <a:pt x="0" y="467"/>
                      <a:pt x="0" y="304"/>
                    </a:cubicBezTo>
                    <a:cubicBezTo>
                      <a:pt x="0" y="135"/>
                      <a:pt x="135"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9" y="545"/>
                      <a:pt x="552" y="439"/>
                      <a:pt x="552" y="304"/>
                    </a:cubicBezTo>
                    <a:cubicBezTo>
                      <a:pt x="552" y="170"/>
                      <a:pt x="439" y="57"/>
                      <a:pt x="304" y="57"/>
                    </a:cubicBezTo>
                    <a:close/>
                    <a:moveTo>
                      <a:pt x="432" y="326"/>
                    </a:moveTo>
                    <a:lnTo>
                      <a:pt x="432" y="326"/>
                    </a:lnTo>
                    <a:cubicBezTo>
                      <a:pt x="340" y="389"/>
                      <a:pt x="340" y="389"/>
                      <a:pt x="340" y="389"/>
                    </a:cubicBezTo>
                    <a:cubicBezTo>
                      <a:pt x="333" y="396"/>
                      <a:pt x="333" y="396"/>
                      <a:pt x="326" y="396"/>
                    </a:cubicBezTo>
                    <a:cubicBezTo>
                      <a:pt x="304" y="396"/>
                      <a:pt x="297" y="382"/>
                      <a:pt x="297" y="368"/>
                    </a:cubicBezTo>
                    <a:cubicBezTo>
                      <a:pt x="297" y="333"/>
                      <a:pt x="297" y="333"/>
                      <a:pt x="297" y="333"/>
                    </a:cubicBezTo>
                    <a:cubicBezTo>
                      <a:pt x="205" y="389"/>
                      <a:pt x="205" y="389"/>
                      <a:pt x="205" y="389"/>
                    </a:cubicBezTo>
                    <a:cubicBezTo>
                      <a:pt x="205" y="396"/>
                      <a:pt x="198" y="396"/>
                      <a:pt x="191" y="396"/>
                    </a:cubicBezTo>
                    <a:cubicBezTo>
                      <a:pt x="177" y="396"/>
                      <a:pt x="163" y="382"/>
                      <a:pt x="163" y="368"/>
                    </a:cubicBezTo>
                    <a:cubicBezTo>
                      <a:pt x="163" y="234"/>
                      <a:pt x="163" y="234"/>
                      <a:pt x="163" y="234"/>
                    </a:cubicBezTo>
                    <a:cubicBezTo>
                      <a:pt x="163" y="220"/>
                      <a:pt x="177" y="205"/>
                      <a:pt x="191" y="205"/>
                    </a:cubicBezTo>
                    <a:cubicBezTo>
                      <a:pt x="198" y="205"/>
                      <a:pt x="205" y="213"/>
                      <a:pt x="205" y="213"/>
                    </a:cubicBezTo>
                    <a:cubicBezTo>
                      <a:pt x="297" y="276"/>
                      <a:pt x="297" y="276"/>
                      <a:pt x="297" y="276"/>
                    </a:cubicBezTo>
                    <a:cubicBezTo>
                      <a:pt x="297" y="234"/>
                      <a:pt x="297" y="234"/>
                      <a:pt x="297" y="234"/>
                    </a:cubicBezTo>
                    <a:cubicBezTo>
                      <a:pt x="297" y="220"/>
                      <a:pt x="304" y="205"/>
                      <a:pt x="326" y="205"/>
                    </a:cubicBezTo>
                    <a:cubicBezTo>
                      <a:pt x="333" y="205"/>
                      <a:pt x="333" y="213"/>
                      <a:pt x="340" y="213"/>
                    </a:cubicBezTo>
                    <a:cubicBezTo>
                      <a:pt x="432" y="276"/>
                      <a:pt x="432" y="276"/>
                      <a:pt x="432" y="276"/>
                    </a:cubicBezTo>
                    <a:cubicBezTo>
                      <a:pt x="439" y="283"/>
                      <a:pt x="446" y="290"/>
                      <a:pt x="446" y="304"/>
                    </a:cubicBezTo>
                    <a:cubicBezTo>
                      <a:pt x="446" y="311"/>
                      <a:pt x="439" y="318"/>
                      <a:pt x="432"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4" name="Freeform 33"/>
              <p:cNvSpPr>
                <a:spLocks noChangeArrowheads="1"/>
              </p:cNvSpPr>
              <p:nvPr/>
            </p:nvSpPr>
            <p:spPr bwMode="auto">
              <a:xfrm>
                <a:off x="6425121" y="1598612"/>
                <a:ext cx="217488" cy="217488"/>
              </a:xfrm>
              <a:custGeom>
                <a:avLst/>
                <a:gdLst>
                  <a:gd name="T0" fmla="*/ 39678193 w 602"/>
                  <a:gd name="T1" fmla="*/ 78442719 h 602"/>
                  <a:gd name="T2" fmla="*/ 39678193 w 602"/>
                  <a:gd name="T3" fmla="*/ 78442719 h 602"/>
                  <a:gd name="T4" fmla="*/ 78442719 w 602"/>
                  <a:gd name="T5" fmla="*/ 39678193 h 602"/>
                  <a:gd name="T6" fmla="*/ 39678193 w 602"/>
                  <a:gd name="T7" fmla="*/ 0 h 602"/>
                  <a:gd name="T8" fmla="*/ 0 w 602"/>
                  <a:gd name="T9" fmla="*/ 39678193 h 602"/>
                  <a:gd name="T10" fmla="*/ 39678193 w 602"/>
                  <a:gd name="T11" fmla="*/ 78442719 h 602"/>
                  <a:gd name="T12" fmla="*/ 39678193 w 602"/>
                  <a:gd name="T13" fmla="*/ 7439751 h 602"/>
                  <a:gd name="T14" fmla="*/ 39678193 w 602"/>
                  <a:gd name="T15" fmla="*/ 7439751 h 602"/>
                  <a:gd name="T16" fmla="*/ 71002968 w 602"/>
                  <a:gd name="T17" fmla="*/ 39678193 h 602"/>
                  <a:gd name="T18" fmla="*/ 39678193 w 602"/>
                  <a:gd name="T19" fmla="*/ 71133388 h 602"/>
                  <a:gd name="T20" fmla="*/ 7439751 w 602"/>
                  <a:gd name="T21" fmla="*/ 39678193 h 602"/>
                  <a:gd name="T22" fmla="*/ 39678193 w 602"/>
                  <a:gd name="T23" fmla="*/ 7439751 h 602"/>
                  <a:gd name="T24" fmla="*/ 23102139 w 602"/>
                  <a:gd name="T25" fmla="*/ 42549612 h 602"/>
                  <a:gd name="T26" fmla="*/ 23102139 w 602"/>
                  <a:gd name="T27" fmla="*/ 42549612 h 602"/>
                  <a:gd name="T28" fmla="*/ 35109861 w 602"/>
                  <a:gd name="T29" fmla="*/ 50772248 h 602"/>
                  <a:gd name="T30" fmla="*/ 36937194 w 602"/>
                  <a:gd name="T31" fmla="*/ 51685915 h 602"/>
                  <a:gd name="T32" fmla="*/ 40591859 w 602"/>
                  <a:gd name="T33" fmla="*/ 48031249 h 602"/>
                  <a:gd name="T34" fmla="*/ 40591859 w 602"/>
                  <a:gd name="T35" fmla="*/ 48031249 h 602"/>
                  <a:gd name="T36" fmla="*/ 40591859 w 602"/>
                  <a:gd name="T37" fmla="*/ 43463279 h 602"/>
                  <a:gd name="T38" fmla="*/ 51685915 w 602"/>
                  <a:gd name="T39" fmla="*/ 50772248 h 602"/>
                  <a:gd name="T40" fmla="*/ 54426914 w 602"/>
                  <a:gd name="T41" fmla="*/ 51685915 h 602"/>
                  <a:gd name="T42" fmla="*/ 58212000 w 602"/>
                  <a:gd name="T43" fmla="*/ 48031249 h 602"/>
                  <a:gd name="T44" fmla="*/ 58212000 w 602"/>
                  <a:gd name="T45" fmla="*/ 48031249 h 602"/>
                  <a:gd name="T46" fmla="*/ 58212000 w 602"/>
                  <a:gd name="T47" fmla="*/ 30541890 h 602"/>
                  <a:gd name="T48" fmla="*/ 58212000 w 602"/>
                  <a:gd name="T49" fmla="*/ 30541890 h 602"/>
                  <a:gd name="T50" fmla="*/ 58212000 w 602"/>
                  <a:gd name="T51" fmla="*/ 30541890 h 602"/>
                  <a:gd name="T52" fmla="*/ 54426914 w 602"/>
                  <a:gd name="T53" fmla="*/ 26756804 h 602"/>
                  <a:gd name="T54" fmla="*/ 51685915 w 602"/>
                  <a:gd name="T55" fmla="*/ 27800891 h 602"/>
                  <a:gd name="T56" fmla="*/ 40591859 w 602"/>
                  <a:gd name="T57" fmla="*/ 36023527 h 602"/>
                  <a:gd name="T58" fmla="*/ 40591859 w 602"/>
                  <a:gd name="T59" fmla="*/ 30541890 h 602"/>
                  <a:gd name="T60" fmla="*/ 40591859 w 602"/>
                  <a:gd name="T61" fmla="*/ 30541890 h 602"/>
                  <a:gd name="T62" fmla="*/ 40591859 w 602"/>
                  <a:gd name="T63" fmla="*/ 30541890 h 602"/>
                  <a:gd name="T64" fmla="*/ 36937194 w 602"/>
                  <a:gd name="T65" fmla="*/ 26756804 h 602"/>
                  <a:gd name="T66" fmla="*/ 35109861 w 602"/>
                  <a:gd name="T67" fmla="*/ 27800891 h 602"/>
                  <a:gd name="T68" fmla="*/ 23102139 w 602"/>
                  <a:gd name="T69" fmla="*/ 36023527 h 602"/>
                  <a:gd name="T70" fmla="*/ 21274806 w 602"/>
                  <a:gd name="T71" fmla="*/ 39678193 h 602"/>
                  <a:gd name="T72" fmla="*/ 23102139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467" y="601"/>
                      <a:pt x="601" y="467"/>
                      <a:pt x="601" y="304"/>
                    </a:cubicBezTo>
                    <a:cubicBezTo>
                      <a:pt x="601" y="135"/>
                      <a:pt x="467" y="0"/>
                      <a:pt x="304" y="0"/>
                    </a:cubicBezTo>
                    <a:cubicBezTo>
                      <a:pt x="135" y="0"/>
                      <a:pt x="0" y="135"/>
                      <a:pt x="0" y="304"/>
                    </a:cubicBezTo>
                    <a:cubicBezTo>
                      <a:pt x="0" y="467"/>
                      <a:pt x="135" y="601"/>
                      <a:pt x="304" y="601"/>
                    </a:cubicBezTo>
                    <a:close/>
                    <a:moveTo>
                      <a:pt x="304" y="57"/>
                    </a:moveTo>
                    <a:lnTo>
                      <a:pt x="304" y="57"/>
                    </a:lnTo>
                    <a:cubicBezTo>
                      <a:pt x="439" y="57"/>
                      <a:pt x="544" y="170"/>
                      <a:pt x="544" y="304"/>
                    </a:cubicBezTo>
                    <a:cubicBezTo>
                      <a:pt x="544" y="439"/>
                      <a:pt x="439" y="545"/>
                      <a:pt x="304" y="545"/>
                    </a:cubicBezTo>
                    <a:cubicBezTo>
                      <a:pt x="170" y="545"/>
                      <a:pt x="57" y="439"/>
                      <a:pt x="57" y="304"/>
                    </a:cubicBezTo>
                    <a:cubicBezTo>
                      <a:pt x="57" y="170"/>
                      <a:pt x="170" y="57"/>
                      <a:pt x="304" y="57"/>
                    </a:cubicBezTo>
                    <a:close/>
                    <a:moveTo>
                      <a:pt x="177" y="326"/>
                    </a:moveTo>
                    <a:lnTo>
                      <a:pt x="177" y="326"/>
                    </a:lnTo>
                    <a:cubicBezTo>
                      <a:pt x="269" y="389"/>
                      <a:pt x="269" y="389"/>
                      <a:pt x="269" y="389"/>
                    </a:cubicBezTo>
                    <a:cubicBezTo>
                      <a:pt x="269" y="396"/>
                      <a:pt x="276" y="396"/>
                      <a:pt x="283" y="396"/>
                    </a:cubicBezTo>
                    <a:cubicBezTo>
                      <a:pt x="297" y="396"/>
                      <a:pt x="311" y="382"/>
                      <a:pt x="311" y="368"/>
                    </a:cubicBezTo>
                    <a:cubicBezTo>
                      <a:pt x="311" y="333"/>
                      <a:pt x="311" y="333"/>
                      <a:pt x="311" y="333"/>
                    </a:cubicBezTo>
                    <a:cubicBezTo>
                      <a:pt x="396" y="389"/>
                      <a:pt x="396" y="389"/>
                      <a:pt x="396" y="389"/>
                    </a:cubicBezTo>
                    <a:cubicBezTo>
                      <a:pt x="403" y="396"/>
                      <a:pt x="410" y="396"/>
                      <a:pt x="417" y="396"/>
                    </a:cubicBezTo>
                    <a:cubicBezTo>
                      <a:pt x="431" y="396"/>
                      <a:pt x="446" y="382"/>
                      <a:pt x="446" y="368"/>
                    </a:cubicBezTo>
                    <a:cubicBezTo>
                      <a:pt x="446" y="234"/>
                      <a:pt x="446" y="234"/>
                      <a:pt x="446" y="234"/>
                    </a:cubicBezTo>
                    <a:cubicBezTo>
                      <a:pt x="446" y="220"/>
                      <a:pt x="431" y="205"/>
                      <a:pt x="417" y="205"/>
                    </a:cubicBezTo>
                    <a:cubicBezTo>
                      <a:pt x="410" y="205"/>
                      <a:pt x="403" y="213"/>
                      <a:pt x="396" y="213"/>
                    </a:cubicBezTo>
                    <a:cubicBezTo>
                      <a:pt x="311" y="276"/>
                      <a:pt x="311" y="276"/>
                      <a:pt x="311" y="276"/>
                    </a:cubicBezTo>
                    <a:cubicBezTo>
                      <a:pt x="311" y="234"/>
                      <a:pt x="311" y="234"/>
                      <a:pt x="311" y="234"/>
                    </a:cubicBezTo>
                    <a:cubicBezTo>
                      <a:pt x="311" y="220"/>
                      <a:pt x="297" y="205"/>
                      <a:pt x="283" y="205"/>
                    </a:cubicBezTo>
                    <a:cubicBezTo>
                      <a:pt x="276" y="205"/>
                      <a:pt x="269" y="213"/>
                      <a:pt x="269" y="213"/>
                    </a:cubicBezTo>
                    <a:cubicBezTo>
                      <a:pt x="177" y="276"/>
                      <a:pt x="177" y="276"/>
                      <a:pt x="177" y="276"/>
                    </a:cubicBezTo>
                    <a:cubicBezTo>
                      <a:pt x="163" y="283"/>
                      <a:pt x="163" y="290"/>
                      <a:pt x="163" y="304"/>
                    </a:cubicBezTo>
                    <a:cubicBezTo>
                      <a:pt x="163" y="311"/>
                      <a:pt x="163" y="318"/>
                      <a:pt x="177"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5" name="Freeform 34"/>
              <p:cNvSpPr>
                <a:spLocks noChangeArrowheads="1"/>
              </p:cNvSpPr>
              <p:nvPr/>
            </p:nvSpPr>
            <p:spPr bwMode="auto">
              <a:xfrm>
                <a:off x="6045709" y="1598612"/>
                <a:ext cx="217487" cy="217488"/>
              </a:xfrm>
              <a:custGeom>
                <a:avLst/>
                <a:gdLst>
                  <a:gd name="T0" fmla="*/ 38763987 w 602"/>
                  <a:gd name="T1" fmla="*/ 78442719 h 602"/>
                  <a:gd name="T2" fmla="*/ 38763987 w 602"/>
                  <a:gd name="T3" fmla="*/ 78442719 h 602"/>
                  <a:gd name="T4" fmla="*/ 0 w 602"/>
                  <a:gd name="T5" fmla="*/ 39678193 h 602"/>
                  <a:gd name="T6" fmla="*/ 38763987 w 602"/>
                  <a:gd name="T7" fmla="*/ 0 h 602"/>
                  <a:gd name="T8" fmla="*/ 78441997 w 602"/>
                  <a:gd name="T9" fmla="*/ 39678193 h 602"/>
                  <a:gd name="T10" fmla="*/ 38763987 w 602"/>
                  <a:gd name="T11" fmla="*/ 78442719 h 602"/>
                  <a:gd name="T12" fmla="*/ 38763987 w 602"/>
                  <a:gd name="T13" fmla="*/ 7439751 h 602"/>
                  <a:gd name="T14" fmla="*/ 38763987 w 602"/>
                  <a:gd name="T15" fmla="*/ 7439751 h 602"/>
                  <a:gd name="T16" fmla="*/ 7439717 w 602"/>
                  <a:gd name="T17" fmla="*/ 39678193 h 602"/>
                  <a:gd name="T18" fmla="*/ 38763987 w 602"/>
                  <a:gd name="T19" fmla="*/ 71133388 h 602"/>
                  <a:gd name="T20" fmla="*/ 71002280 w 602"/>
                  <a:gd name="T21" fmla="*/ 39678193 h 602"/>
                  <a:gd name="T22" fmla="*/ 38763987 w 602"/>
                  <a:gd name="T23" fmla="*/ 7439751 h 602"/>
                  <a:gd name="T24" fmla="*/ 49858353 w 602"/>
                  <a:gd name="T25" fmla="*/ 48944916 h 602"/>
                  <a:gd name="T26" fmla="*/ 49858353 w 602"/>
                  <a:gd name="T27" fmla="*/ 48944916 h 602"/>
                  <a:gd name="T28" fmla="*/ 46203704 w 602"/>
                  <a:gd name="T29" fmla="*/ 52599581 h 602"/>
                  <a:gd name="T30" fmla="*/ 42418636 w 602"/>
                  <a:gd name="T31" fmla="*/ 48944916 h 602"/>
                  <a:gd name="T32" fmla="*/ 42418636 w 602"/>
                  <a:gd name="T33" fmla="*/ 48944916 h 602"/>
                  <a:gd name="T34" fmla="*/ 42418636 w 602"/>
                  <a:gd name="T35" fmla="*/ 29628224 h 602"/>
                  <a:gd name="T36" fmla="*/ 42418636 w 602"/>
                  <a:gd name="T37" fmla="*/ 29628224 h 602"/>
                  <a:gd name="T38" fmla="*/ 42418636 w 602"/>
                  <a:gd name="T39" fmla="*/ 29628224 h 602"/>
                  <a:gd name="T40" fmla="*/ 46203704 w 602"/>
                  <a:gd name="T41" fmla="*/ 25843138 h 602"/>
                  <a:gd name="T42" fmla="*/ 49858353 w 602"/>
                  <a:gd name="T43" fmla="*/ 29628224 h 602"/>
                  <a:gd name="T44" fmla="*/ 49858353 w 602"/>
                  <a:gd name="T45" fmla="*/ 29628224 h 602"/>
                  <a:gd name="T46" fmla="*/ 49858353 w 602"/>
                  <a:gd name="T47" fmla="*/ 48944916 h 602"/>
                  <a:gd name="T48" fmla="*/ 35109700 w 602"/>
                  <a:gd name="T49" fmla="*/ 48944916 h 602"/>
                  <a:gd name="T50" fmla="*/ 35109700 w 602"/>
                  <a:gd name="T51" fmla="*/ 48944916 h 602"/>
                  <a:gd name="T52" fmla="*/ 31324631 w 602"/>
                  <a:gd name="T53" fmla="*/ 52599581 h 602"/>
                  <a:gd name="T54" fmla="*/ 27669982 w 602"/>
                  <a:gd name="T55" fmla="*/ 48944916 h 602"/>
                  <a:gd name="T56" fmla="*/ 27669982 w 602"/>
                  <a:gd name="T57" fmla="*/ 48944916 h 602"/>
                  <a:gd name="T58" fmla="*/ 27669982 w 602"/>
                  <a:gd name="T59" fmla="*/ 29628224 h 602"/>
                  <a:gd name="T60" fmla="*/ 27669982 w 602"/>
                  <a:gd name="T61" fmla="*/ 29628224 h 602"/>
                  <a:gd name="T62" fmla="*/ 27669982 w 602"/>
                  <a:gd name="T63" fmla="*/ 29628224 h 602"/>
                  <a:gd name="T64" fmla="*/ 31324631 w 602"/>
                  <a:gd name="T65" fmla="*/ 25843138 h 602"/>
                  <a:gd name="T66" fmla="*/ 35109700 w 602"/>
                  <a:gd name="T67" fmla="*/ 29628224 h 602"/>
                  <a:gd name="T68" fmla="*/ 35109700 w 602"/>
                  <a:gd name="T69" fmla="*/ 29628224 h 602"/>
                  <a:gd name="T70" fmla="*/ 35109700 w 602"/>
                  <a:gd name="T71" fmla="*/ 4894491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2" h="602">
                    <a:moveTo>
                      <a:pt x="297" y="601"/>
                    </a:moveTo>
                    <a:lnTo>
                      <a:pt x="297" y="601"/>
                    </a:lnTo>
                    <a:cubicBezTo>
                      <a:pt x="135" y="601"/>
                      <a:pt x="0" y="467"/>
                      <a:pt x="0" y="304"/>
                    </a:cubicBezTo>
                    <a:cubicBezTo>
                      <a:pt x="0" y="135"/>
                      <a:pt x="135" y="0"/>
                      <a:pt x="297" y="0"/>
                    </a:cubicBezTo>
                    <a:cubicBezTo>
                      <a:pt x="467" y="0"/>
                      <a:pt x="601" y="135"/>
                      <a:pt x="601" y="304"/>
                    </a:cubicBezTo>
                    <a:cubicBezTo>
                      <a:pt x="601" y="467"/>
                      <a:pt x="467" y="601"/>
                      <a:pt x="297" y="601"/>
                    </a:cubicBezTo>
                    <a:close/>
                    <a:moveTo>
                      <a:pt x="297" y="57"/>
                    </a:moveTo>
                    <a:lnTo>
                      <a:pt x="297" y="57"/>
                    </a:lnTo>
                    <a:cubicBezTo>
                      <a:pt x="163" y="57"/>
                      <a:pt x="57" y="170"/>
                      <a:pt x="57" y="304"/>
                    </a:cubicBezTo>
                    <a:cubicBezTo>
                      <a:pt x="57" y="439"/>
                      <a:pt x="163" y="545"/>
                      <a:pt x="297" y="545"/>
                    </a:cubicBezTo>
                    <a:cubicBezTo>
                      <a:pt x="431" y="545"/>
                      <a:pt x="544" y="439"/>
                      <a:pt x="544" y="304"/>
                    </a:cubicBezTo>
                    <a:cubicBezTo>
                      <a:pt x="544" y="170"/>
                      <a:pt x="431" y="57"/>
                      <a:pt x="297" y="57"/>
                    </a:cubicBezTo>
                    <a:close/>
                    <a:moveTo>
                      <a:pt x="382" y="375"/>
                    </a:moveTo>
                    <a:lnTo>
                      <a:pt x="382" y="375"/>
                    </a:lnTo>
                    <a:cubicBezTo>
                      <a:pt x="382" y="396"/>
                      <a:pt x="375" y="403"/>
                      <a:pt x="354" y="403"/>
                    </a:cubicBezTo>
                    <a:cubicBezTo>
                      <a:pt x="340" y="403"/>
                      <a:pt x="325" y="396"/>
                      <a:pt x="325" y="375"/>
                    </a:cubicBezTo>
                    <a:cubicBezTo>
                      <a:pt x="325" y="227"/>
                      <a:pt x="325" y="227"/>
                      <a:pt x="325" y="227"/>
                    </a:cubicBezTo>
                    <a:cubicBezTo>
                      <a:pt x="325" y="213"/>
                      <a:pt x="340" y="198"/>
                      <a:pt x="354" y="198"/>
                    </a:cubicBezTo>
                    <a:cubicBezTo>
                      <a:pt x="375" y="198"/>
                      <a:pt x="382" y="213"/>
                      <a:pt x="382" y="227"/>
                    </a:cubicBezTo>
                    <a:cubicBezTo>
                      <a:pt x="382" y="375"/>
                      <a:pt x="382" y="375"/>
                      <a:pt x="382" y="375"/>
                    </a:cubicBezTo>
                    <a:close/>
                    <a:moveTo>
                      <a:pt x="269" y="375"/>
                    </a:moveTo>
                    <a:lnTo>
                      <a:pt x="269" y="375"/>
                    </a:lnTo>
                    <a:cubicBezTo>
                      <a:pt x="269" y="396"/>
                      <a:pt x="262" y="403"/>
                      <a:pt x="240" y="403"/>
                    </a:cubicBezTo>
                    <a:cubicBezTo>
                      <a:pt x="226" y="403"/>
                      <a:pt x="212" y="396"/>
                      <a:pt x="212" y="375"/>
                    </a:cubicBezTo>
                    <a:cubicBezTo>
                      <a:pt x="212" y="227"/>
                      <a:pt x="212" y="227"/>
                      <a:pt x="212" y="227"/>
                    </a:cubicBezTo>
                    <a:cubicBezTo>
                      <a:pt x="212" y="213"/>
                      <a:pt x="226" y="198"/>
                      <a:pt x="240" y="198"/>
                    </a:cubicBezTo>
                    <a:cubicBezTo>
                      <a:pt x="262" y="198"/>
                      <a:pt x="269" y="213"/>
                      <a:pt x="269" y="227"/>
                    </a:cubicBezTo>
                    <a:cubicBezTo>
                      <a:pt x="269" y="375"/>
                      <a:pt x="269" y="375"/>
                      <a:pt x="269" y="375"/>
                    </a:cubicBezTo>
                    <a:close/>
                  </a:path>
                </a:pathLst>
              </a:custGeom>
              <a:grpFill/>
              <a:ln>
                <a:noFill/>
              </a:ln>
              <a:extLst/>
            </p:spPr>
            <p:txBody>
              <a:bodyPr wrap="none" lIns="45708" tIns="22854" rIns="45708" bIns="22854" anchor="ctr"/>
              <a:lstStyle/>
              <a:p>
                <a:endParaRPr lang="en-US" sz="3199">
                  <a:latin typeface="Roboto Light"/>
                </a:endParaRPr>
              </a:p>
            </p:txBody>
          </p:sp>
          <p:sp>
            <p:nvSpPr>
              <p:cNvPr id="86" name="Freeform 35"/>
              <p:cNvSpPr>
                <a:spLocks noChangeArrowheads="1"/>
              </p:cNvSpPr>
              <p:nvPr/>
            </p:nvSpPr>
            <p:spPr bwMode="auto">
              <a:xfrm>
                <a:off x="5664709" y="1598612"/>
                <a:ext cx="219075" cy="217488"/>
              </a:xfrm>
              <a:custGeom>
                <a:avLst/>
                <a:gdLst>
                  <a:gd name="T0" fmla="*/ 39339251 w 609"/>
                  <a:gd name="T1" fmla="*/ 78442719 h 602"/>
                  <a:gd name="T2" fmla="*/ 39339251 w 609"/>
                  <a:gd name="T3" fmla="*/ 78442719 h 602"/>
                  <a:gd name="T4" fmla="*/ 0 w 609"/>
                  <a:gd name="T5" fmla="*/ 39678193 h 602"/>
                  <a:gd name="T6" fmla="*/ 39339251 w 609"/>
                  <a:gd name="T7" fmla="*/ 0 h 602"/>
                  <a:gd name="T8" fmla="*/ 78678142 w 609"/>
                  <a:gd name="T9" fmla="*/ 39678193 h 602"/>
                  <a:gd name="T10" fmla="*/ 39339251 w 609"/>
                  <a:gd name="T11" fmla="*/ 78442719 h 602"/>
                  <a:gd name="T12" fmla="*/ 39339251 w 609"/>
                  <a:gd name="T13" fmla="*/ 7439751 h 602"/>
                  <a:gd name="T14" fmla="*/ 39339251 w 609"/>
                  <a:gd name="T15" fmla="*/ 7439751 h 602"/>
                  <a:gd name="T16" fmla="*/ 7376244 w 609"/>
                  <a:gd name="T17" fmla="*/ 39678193 h 602"/>
                  <a:gd name="T18" fmla="*/ 39339251 w 609"/>
                  <a:gd name="T19" fmla="*/ 71133388 h 602"/>
                  <a:gd name="T20" fmla="*/ 71302258 w 609"/>
                  <a:gd name="T21" fmla="*/ 39678193 h 602"/>
                  <a:gd name="T22" fmla="*/ 39339251 w 609"/>
                  <a:gd name="T23" fmla="*/ 7439751 h 602"/>
                  <a:gd name="T24" fmla="*/ 49432889 w 609"/>
                  <a:gd name="T25" fmla="*/ 52599581 h 602"/>
                  <a:gd name="T26" fmla="*/ 49432889 w 609"/>
                  <a:gd name="T27" fmla="*/ 52599581 h 602"/>
                  <a:gd name="T28" fmla="*/ 29245613 w 609"/>
                  <a:gd name="T29" fmla="*/ 52599581 h 602"/>
                  <a:gd name="T30" fmla="*/ 25622062 w 609"/>
                  <a:gd name="T31" fmla="*/ 48944916 h 602"/>
                  <a:gd name="T32" fmla="*/ 25622062 w 609"/>
                  <a:gd name="T33" fmla="*/ 29628224 h 602"/>
                  <a:gd name="T34" fmla="*/ 29245613 w 609"/>
                  <a:gd name="T35" fmla="*/ 25843138 h 602"/>
                  <a:gd name="T36" fmla="*/ 49432889 w 609"/>
                  <a:gd name="T37" fmla="*/ 25843138 h 602"/>
                  <a:gd name="T38" fmla="*/ 53056080 w 609"/>
                  <a:gd name="T39" fmla="*/ 29628224 h 602"/>
                  <a:gd name="T40" fmla="*/ 53056080 w 609"/>
                  <a:gd name="T41" fmla="*/ 48944916 h 602"/>
                  <a:gd name="T42" fmla="*/ 49432889 w 609"/>
                  <a:gd name="T43" fmla="*/ 52599581 h 602"/>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609" h="602">
                    <a:moveTo>
                      <a:pt x="304" y="601"/>
                    </a:moveTo>
                    <a:lnTo>
                      <a:pt x="304" y="601"/>
                    </a:lnTo>
                    <a:cubicBezTo>
                      <a:pt x="134" y="601"/>
                      <a:pt x="0" y="467"/>
                      <a:pt x="0" y="304"/>
                    </a:cubicBezTo>
                    <a:cubicBezTo>
                      <a:pt x="0" y="135"/>
                      <a:pt x="134" y="0"/>
                      <a:pt x="304" y="0"/>
                    </a:cubicBezTo>
                    <a:cubicBezTo>
                      <a:pt x="474" y="0"/>
                      <a:pt x="608" y="135"/>
                      <a:pt x="608" y="304"/>
                    </a:cubicBezTo>
                    <a:cubicBezTo>
                      <a:pt x="608" y="467"/>
                      <a:pt x="474" y="601"/>
                      <a:pt x="304" y="601"/>
                    </a:cubicBezTo>
                    <a:close/>
                    <a:moveTo>
                      <a:pt x="304" y="57"/>
                    </a:moveTo>
                    <a:lnTo>
                      <a:pt x="304" y="57"/>
                    </a:lnTo>
                    <a:cubicBezTo>
                      <a:pt x="170" y="57"/>
                      <a:pt x="57" y="170"/>
                      <a:pt x="57" y="304"/>
                    </a:cubicBezTo>
                    <a:cubicBezTo>
                      <a:pt x="57" y="439"/>
                      <a:pt x="170" y="545"/>
                      <a:pt x="304" y="545"/>
                    </a:cubicBezTo>
                    <a:cubicBezTo>
                      <a:pt x="438" y="545"/>
                      <a:pt x="551" y="439"/>
                      <a:pt x="551" y="304"/>
                    </a:cubicBezTo>
                    <a:cubicBezTo>
                      <a:pt x="551" y="170"/>
                      <a:pt x="438" y="57"/>
                      <a:pt x="304" y="57"/>
                    </a:cubicBezTo>
                    <a:close/>
                    <a:moveTo>
                      <a:pt x="382" y="403"/>
                    </a:moveTo>
                    <a:lnTo>
                      <a:pt x="382" y="403"/>
                    </a:lnTo>
                    <a:cubicBezTo>
                      <a:pt x="226" y="403"/>
                      <a:pt x="226" y="403"/>
                      <a:pt x="226" y="403"/>
                    </a:cubicBezTo>
                    <a:cubicBezTo>
                      <a:pt x="212" y="403"/>
                      <a:pt x="198" y="396"/>
                      <a:pt x="198" y="375"/>
                    </a:cubicBezTo>
                    <a:cubicBezTo>
                      <a:pt x="198" y="227"/>
                      <a:pt x="198" y="227"/>
                      <a:pt x="198" y="227"/>
                    </a:cubicBezTo>
                    <a:cubicBezTo>
                      <a:pt x="198" y="213"/>
                      <a:pt x="212" y="198"/>
                      <a:pt x="226" y="198"/>
                    </a:cubicBezTo>
                    <a:cubicBezTo>
                      <a:pt x="382" y="198"/>
                      <a:pt x="382" y="198"/>
                      <a:pt x="382" y="198"/>
                    </a:cubicBezTo>
                    <a:cubicBezTo>
                      <a:pt x="396" y="198"/>
                      <a:pt x="410" y="213"/>
                      <a:pt x="410" y="227"/>
                    </a:cubicBezTo>
                    <a:cubicBezTo>
                      <a:pt x="410" y="375"/>
                      <a:pt x="410" y="375"/>
                      <a:pt x="410" y="375"/>
                    </a:cubicBezTo>
                    <a:cubicBezTo>
                      <a:pt x="410" y="396"/>
                      <a:pt x="396" y="403"/>
                      <a:pt x="382" y="403"/>
                    </a:cubicBezTo>
                    <a:close/>
                  </a:path>
                </a:pathLst>
              </a:custGeom>
              <a:grpFill/>
              <a:ln>
                <a:noFill/>
              </a:ln>
              <a:extLst/>
            </p:spPr>
            <p:txBody>
              <a:bodyPr wrap="none" lIns="45708" tIns="22854" rIns="45708" bIns="22854" anchor="ctr"/>
              <a:lstStyle/>
              <a:p>
                <a:endParaRPr lang="en-US" sz="3199">
                  <a:latin typeface="Roboto Light"/>
                </a:endParaRPr>
              </a:p>
            </p:txBody>
          </p:sp>
          <p:sp>
            <p:nvSpPr>
              <p:cNvPr id="87" name="Freeform 36"/>
              <p:cNvSpPr>
                <a:spLocks noChangeArrowheads="1"/>
              </p:cNvSpPr>
              <p:nvPr/>
            </p:nvSpPr>
            <p:spPr bwMode="auto">
              <a:xfrm>
                <a:off x="5285296" y="1598612"/>
                <a:ext cx="217488" cy="217488"/>
              </a:xfrm>
              <a:custGeom>
                <a:avLst/>
                <a:gdLst>
                  <a:gd name="T0" fmla="*/ 39678193 w 602"/>
                  <a:gd name="T1" fmla="*/ 78442719 h 602"/>
                  <a:gd name="T2" fmla="*/ 39678193 w 602"/>
                  <a:gd name="T3" fmla="*/ 78442719 h 602"/>
                  <a:gd name="T4" fmla="*/ 0 w 602"/>
                  <a:gd name="T5" fmla="*/ 39678193 h 602"/>
                  <a:gd name="T6" fmla="*/ 39678193 w 602"/>
                  <a:gd name="T7" fmla="*/ 0 h 602"/>
                  <a:gd name="T8" fmla="*/ 78442719 w 602"/>
                  <a:gd name="T9" fmla="*/ 39678193 h 602"/>
                  <a:gd name="T10" fmla="*/ 39678193 w 602"/>
                  <a:gd name="T11" fmla="*/ 78442719 h 602"/>
                  <a:gd name="T12" fmla="*/ 39678193 w 602"/>
                  <a:gd name="T13" fmla="*/ 7439751 h 602"/>
                  <a:gd name="T14" fmla="*/ 39678193 w 602"/>
                  <a:gd name="T15" fmla="*/ 7439751 h 602"/>
                  <a:gd name="T16" fmla="*/ 7439751 w 602"/>
                  <a:gd name="T17" fmla="*/ 39678193 h 602"/>
                  <a:gd name="T18" fmla="*/ 39678193 w 602"/>
                  <a:gd name="T19" fmla="*/ 71133388 h 602"/>
                  <a:gd name="T20" fmla="*/ 71002968 w 602"/>
                  <a:gd name="T21" fmla="*/ 39678193 h 602"/>
                  <a:gd name="T22" fmla="*/ 39678193 w 602"/>
                  <a:gd name="T23" fmla="*/ 7439751 h 602"/>
                  <a:gd name="T24" fmla="*/ 50772248 w 602"/>
                  <a:gd name="T25" fmla="*/ 42549612 h 602"/>
                  <a:gd name="T26" fmla="*/ 50772248 w 602"/>
                  <a:gd name="T27" fmla="*/ 42549612 h 602"/>
                  <a:gd name="T28" fmla="*/ 31324775 w 602"/>
                  <a:gd name="T29" fmla="*/ 54426914 h 602"/>
                  <a:gd name="T30" fmla="*/ 31324775 w 602"/>
                  <a:gd name="T31" fmla="*/ 54426914 h 602"/>
                  <a:gd name="T32" fmla="*/ 31324775 w 602"/>
                  <a:gd name="T33" fmla="*/ 55340580 h 602"/>
                  <a:gd name="T34" fmla="*/ 31324775 w 602"/>
                  <a:gd name="T35" fmla="*/ 55340580 h 602"/>
                  <a:gd name="T36" fmla="*/ 30411109 w 602"/>
                  <a:gd name="T37" fmla="*/ 55340580 h 602"/>
                  <a:gd name="T38" fmla="*/ 30411109 w 602"/>
                  <a:gd name="T39" fmla="*/ 55340580 h 602"/>
                  <a:gd name="T40" fmla="*/ 30411109 w 602"/>
                  <a:gd name="T41" fmla="*/ 55340580 h 602"/>
                  <a:gd name="T42" fmla="*/ 30411109 w 602"/>
                  <a:gd name="T43" fmla="*/ 55340580 h 602"/>
                  <a:gd name="T44" fmla="*/ 30411109 w 602"/>
                  <a:gd name="T45" fmla="*/ 55340580 h 602"/>
                  <a:gd name="T46" fmla="*/ 30411109 w 602"/>
                  <a:gd name="T47" fmla="*/ 55340580 h 602"/>
                  <a:gd name="T48" fmla="*/ 29497442 w 602"/>
                  <a:gd name="T49" fmla="*/ 55340580 h 602"/>
                  <a:gd name="T50" fmla="*/ 29497442 w 602"/>
                  <a:gd name="T51" fmla="*/ 55340580 h 602"/>
                  <a:gd name="T52" fmla="*/ 29497442 w 602"/>
                  <a:gd name="T53" fmla="*/ 55340580 h 602"/>
                  <a:gd name="T54" fmla="*/ 25843138 w 602"/>
                  <a:gd name="T55" fmla="*/ 51685915 h 602"/>
                  <a:gd name="T56" fmla="*/ 25843138 w 602"/>
                  <a:gd name="T57" fmla="*/ 51685915 h 602"/>
                  <a:gd name="T58" fmla="*/ 25843138 w 602"/>
                  <a:gd name="T59" fmla="*/ 51685915 h 602"/>
                  <a:gd name="T60" fmla="*/ 25843138 w 602"/>
                  <a:gd name="T61" fmla="*/ 26756804 h 602"/>
                  <a:gd name="T62" fmla="*/ 25843138 w 602"/>
                  <a:gd name="T63" fmla="*/ 26756804 h 602"/>
                  <a:gd name="T64" fmla="*/ 29497442 w 602"/>
                  <a:gd name="T65" fmla="*/ 23102139 h 602"/>
                  <a:gd name="T66" fmla="*/ 31324775 w 602"/>
                  <a:gd name="T67" fmla="*/ 24015805 h 602"/>
                  <a:gd name="T68" fmla="*/ 50772248 w 602"/>
                  <a:gd name="T69" fmla="*/ 36023527 h 602"/>
                  <a:gd name="T70" fmla="*/ 52599581 w 602"/>
                  <a:gd name="T71" fmla="*/ 39678193 h 602"/>
                  <a:gd name="T72" fmla="*/ 50772248 w 602"/>
                  <a:gd name="T73" fmla="*/ 42549612 h 60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602" h="602">
                    <a:moveTo>
                      <a:pt x="304" y="601"/>
                    </a:moveTo>
                    <a:lnTo>
                      <a:pt x="304" y="601"/>
                    </a:lnTo>
                    <a:cubicBezTo>
                      <a:pt x="134" y="601"/>
                      <a:pt x="0" y="467"/>
                      <a:pt x="0" y="304"/>
                    </a:cubicBezTo>
                    <a:cubicBezTo>
                      <a:pt x="0" y="135"/>
                      <a:pt x="134" y="0"/>
                      <a:pt x="304" y="0"/>
                    </a:cubicBezTo>
                    <a:cubicBezTo>
                      <a:pt x="467" y="0"/>
                      <a:pt x="601" y="135"/>
                      <a:pt x="601" y="304"/>
                    </a:cubicBezTo>
                    <a:cubicBezTo>
                      <a:pt x="601" y="467"/>
                      <a:pt x="467" y="601"/>
                      <a:pt x="304" y="601"/>
                    </a:cubicBezTo>
                    <a:close/>
                    <a:moveTo>
                      <a:pt x="304" y="57"/>
                    </a:moveTo>
                    <a:lnTo>
                      <a:pt x="304" y="57"/>
                    </a:lnTo>
                    <a:cubicBezTo>
                      <a:pt x="170" y="57"/>
                      <a:pt x="57" y="170"/>
                      <a:pt x="57" y="304"/>
                    </a:cubicBezTo>
                    <a:cubicBezTo>
                      <a:pt x="57" y="439"/>
                      <a:pt x="170" y="545"/>
                      <a:pt x="304" y="545"/>
                    </a:cubicBezTo>
                    <a:cubicBezTo>
                      <a:pt x="438" y="545"/>
                      <a:pt x="544" y="439"/>
                      <a:pt x="544" y="304"/>
                    </a:cubicBezTo>
                    <a:cubicBezTo>
                      <a:pt x="544" y="170"/>
                      <a:pt x="438" y="57"/>
                      <a:pt x="304" y="57"/>
                    </a:cubicBezTo>
                    <a:close/>
                    <a:moveTo>
                      <a:pt x="389" y="326"/>
                    </a:moveTo>
                    <a:lnTo>
                      <a:pt x="389" y="326"/>
                    </a:lnTo>
                    <a:cubicBezTo>
                      <a:pt x="240" y="417"/>
                      <a:pt x="240" y="417"/>
                      <a:pt x="240" y="417"/>
                    </a:cubicBezTo>
                    <a:lnTo>
                      <a:pt x="240" y="424"/>
                    </a:lnTo>
                    <a:cubicBezTo>
                      <a:pt x="233" y="424"/>
                      <a:pt x="233" y="424"/>
                      <a:pt x="233" y="424"/>
                    </a:cubicBezTo>
                    <a:cubicBezTo>
                      <a:pt x="226" y="424"/>
                      <a:pt x="226" y="424"/>
                      <a:pt x="226" y="424"/>
                    </a:cubicBezTo>
                    <a:cubicBezTo>
                      <a:pt x="212" y="424"/>
                      <a:pt x="198" y="410"/>
                      <a:pt x="198" y="396"/>
                    </a:cubicBezTo>
                    <a:cubicBezTo>
                      <a:pt x="198" y="205"/>
                      <a:pt x="198" y="205"/>
                      <a:pt x="198" y="205"/>
                    </a:cubicBezTo>
                    <a:cubicBezTo>
                      <a:pt x="198" y="191"/>
                      <a:pt x="212" y="177"/>
                      <a:pt x="226" y="177"/>
                    </a:cubicBezTo>
                    <a:cubicBezTo>
                      <a:pt x="233" y="177"/>
                      <a:pt x="240" y="184"/>
                      <a:pt x="240" y="184"/>
                    </a:cubicBezTo>
                    <a:cubicBezTo>
                      <a:pt x="389" y="276"/>
                      <a:pt x="389" y="276"/>
                      <a:pt x="389" y="276"/>
                    </a:cubicBezTo>
                    <a:cubicBezTo>
                      <a:pt x="403" y="283"/>
                      <a:pt x="403" y="290"/>
                      <a:pt x="403" y="304"/>
                    </a:cubicBezTo>
                    <a:cubicBezTo>
                      <a:pt x="403" y="311"/>
                      <a:pt x="403" y="318"/>
                      <a:pt x="389" y="326"/>
                    </a:cubicBezTo>
                    <a:close/>
                  </a:path>
                </a:pathLst>
              </a:custGeom>
              <a:grpFill/>
              <a:ln>
                <a:noFill/>
              </a:ln>
              <a:extLst/>
            </p:spPr>
            <p:txBody>
              <a:bodyPr wrap="none" lIns="45708" tIns="22854" rIns="45708" bIns="22854" anchor="ctr"/>
              <a:lstStyle/>
              <a:p>
                <a:endParaRPr lang="en-US" sz="3199">
                  <a:latin typeface="Roboto Light"/>
                </a:endParaRPr>
              </a:p>
            </p:txBody>
          </p:sp>
          <p:sp>
            <p:nvSpPr>
              <p:cNvPr id="88" name="Freeform 37"/>
              <p:cNvSpPr>
                <a:spLocks noChangeArrowheads="1"/>
              </p:cNvSpPr>
              <p:nvPr/>
            </p:nvSpPr>
            <p:spPr bwMode="auto">
              <a:xfrm>
                <a:off x="6841046" y="2746642"/>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38763987 w 602"/>
                  <a:gd name="T13" fmla="*/ 7439751 h 602"/>
                  <a:gd name="T14" fmla="*/ 38763987 w 602"/>
                  <a:gd name="T15" fmla="*/ 7439751 h 602"/>
                  <a:gd name="T16" fmla="*/ 7439717 w 602"/>
                  <a:gd name="T17" fmla="*/ 38764526 h 602"/>
                  <a:gd name="T18" fmla="*/ 38763987 w 602"/>
                  <a:gd name="T19" fmla="*/ 71002968 h 602"/>
                  <a:gd name="T20" fmla="*/ 71002280 w 602"/>
                  <a:gd name="T21" fmla="*/ 38764526 h 602"/>
                  <a:gd name="T22" fmla="*/ 38763987 w 602"/>
                  <a:gd name="T23" fmla="*/ 7439751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297" y="601"/>
                    </a:moveTo>
                    <a:lnTo>
                      <a:pt x="297" y="601"/>
                    </a:lnTo>
                    <a:cubicBezTo>
                      <a:pt x="134" y="601"/>
                      <a:pt x="0" y="467"/>
                      <a:pt x="0" y="297"/>
                    </a:cubicBezTo>
                    <a:cubicBezTo>
                      <a:pt x="0" y="135"/>
                      <a:pt x="134" y="0"/>
                      <a:pt x="297" y="0"/>
                    </a:cubicBezTo>
                    <a:cubicBezTo>
                      <a:pt x="466" y="0"/>
                      <a:pt x="601" y="135"/>
                      <a:pt x="601" y="297"/>
                    </a:cubicBezTo>
                    <a:cubicBezTo>
                      <a:pt x="601" y="467"/>
                      <a:pt x="466"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89" name="Freeform 38"/>
              <p:cNvSpPr>
                <a:spLocks noChangeArrowheads="1"/>
              </p:cNvSpPr>
              <p:nvPr/>
            </p:nvSpPr>
            <p:spPr bwMode="auto">
              <a:xfrm>
                <a:off x="6458459" y="2746642"/>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788054 h 602"/>
                  <a:gd name="T8" fmla="*/ 0 w 609"/>
                  <a:gd name="T9" fmla="*/ 3785086 h 602"/>
                  <a:gd name="T10" fmla="*/ 3623191 w 609"/>
                  <a:gd name="T11" fmla="*/ 0 h 602"/>
                  <a:gd name="T12" fmla="*/ 74925449 w 609"/>
                  <a:gd name="T13" fmla="*/ 0 h 602"/>
                  <a:gd name="T14" fmla="*/ 78678142 w 609"/>
                  <a:gd name="T15" fmla="*/ 3785086 h 602"/>
                  <a:gd name="T16" fmla="*/ 78678142 w 609"/>
                  <a:gd name="T17" fmla="*/ 74788054 h 602"/>
                  <a:gd name="T18" fmla="*/ 74925449 w 609"/>
                  <a:gd name="T19" fmla="*/ 78442719 h 602"/>
                  <a:gd name="T20" fmla="*/ 71302258 w 609"/>
                  <a:gd name="T21" fmla="*/ 7439751 h 602"/>
                  <a:gd name="T22" fmla="*/ 71302258 w 609"/>
                  <a:gd name="T23" fmla="*/ 7439751 h 602"/>
                  <a:gd name="T24" fmla="*/ 7246742 w 609"/>
                  <a:gd name="T25" fmla="*/ 7439751 h 602"/>
                  <a:gd name="T26" fmla="*/ 7246742 w 609"/>
                  <a:gd name="T27" fmla="*/ 71002968 h 602"/>
                  <a:gd name="T28" fmla="*/ 71302258 w 609"/>
                  <a:gd name="T29" fmla="*/ 71002968 h 602"/>
                  <a:gd name="T30" fmla="*/ 71302258 w 609"/>
                  <a:gd name="T31" fmla="*/ 7439751 h 602"/>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609" h="602">
                    <a:moveTo>
                      <a:pt x="579" y="601"/>
                    </a:moveTo>
                    <a:lnTo>
                      <a:pt x="579" y="601"/>
                    </a:lnTo>
                    <a:cubicBezTo>
                      <a:pt x="28" y="601"/>
                      <a:pt x="28" y="601"/>
                      <a:pt x="28" y="601"/>
                    </a:cubicBezTo>
                    <a:cubicBezTo>
                      <a:pt x="14" y="601"/>
                      <a:pt x="0" y="587"/>
                      <a:pt x="0" y="573"/>
                    </a:cubicBezTo>
                    <a:cubicBezTo>
                      <a:pt x="0" y="29"/>
                      <a:pt x="0" y="29"/>
                      <a:pt x="0" y="29"/>
                    </a:cubicBezTo>
                    <a:cubicBezTo>
                      <a:pt x="0" y="7"/>
                      <a:pt x="14" y="0"/>
                      <a:pt x="28" y="0"/>
                    </a:cubicBezTo>
                    <a:cubicBezTo>
                      <a:pt x="579" y="0"/>
                      <a:pt x="579" y="0"/>
                      <a:pt x="579" y="0"/>
                    </a:cubicBezTo>
                    <a:cubicBezTo>
                      <a:pt x="594" y="0"/>
                      <a:pt x="608" y="7"/>
                      <a:pt x="608" y="29"/>
                    </a:cubicBezTo>
                    <a:cubicBezTo>
                      <a:pt x="608" y="573"/>
                      <a:pt x="608" y="573"/>
                      <a:pt x="608" y="573"/>
                    </a:cubicBezTo>
                    <a:cubicBezTo>
                      <a:pt x="608" y="587"/>
                      <a:pt x="594" y="601"/>
                      <a:pt x="579" y="601"/>
                    </a:cubicBezTo>
                    <a:close/>
                    <a:moveTo>
                      <a:pt x="551" y="57"/>
                    </a:moveTo>
                    <a:lnTo>
                      <a:pt x="551" y="57"/>
                    </a:lnTo>
                    <a:cubicBezTo>
                      <a:pt x="56" y="57"/>
                      <a:pt x="56" y="57"/>
                      <a:pt x="56" y="57"/>
                    </a:cubicBezTo>
                    <a:cubicBezTo>
                      <a:pt x="56" y="544"/>
                      <a:pt x="56" y="544"/>
                      <a:pt x="56" y="544"/>
                    </a:cubicBezTo>
                    <a:cubicBezTo>
                      <a:pt x="551" y="544"/>
                      <a:pt x="551" y="544"/>
                      <a:pt x="551" y="544"/>
                    </a:cubicBezTo>
                    <a:lnTo>
                      <a:pt x="551" y="57"/>
                    </a:lnTo>
                    <a:close/>
                  </a:path>
                </a:pathLst>
              </a:custGeom>
              <a:grpFill/>
              <a:ln>
                <a:noFill/>
              </a:ln>
              <a:extLst/>
            </p:spPr>
            <p:txBody>
              <a:bodyPr wrap="none" lIns="45708" tIns="22854" rIns="45708" bIns="22854" anchor="ctr"/>
              <a:lstStyle/>
              <a:p>
                <a:endParaRPr lang="en-US" sz="3199">
                  <a:latin typeface="Roboto Light"/>
                </a:endParaRPr>
              </a:p>
            </p:txBody>
          </p:sp>
          <p:sp>
            <p:nvSpPr>
              <p:cNvPr id="90" name="Freeform 39"/>
              <p:cNvSpPr>
                <a:spLocks noChangeArrowheads="1"/>
              </p:cNvSpPr>
              <p:nvPr/>
            </p:nvSpPr>
            <p:spPr bwMode="auto">
              <a:xfrm>
                <a:off x="6082222" y="2751405"/>
                <a:ext cx="211137" cy="204787"/>
              </a:xfrm>
              <a:custGeom>
                <a:avLst/>
                <a:gdLst>
                  <a:gd name="T0" fmla="*/ 71946369 w 588"/>
                  <a:gd name="T1" fmla="*/ 61832672 h 567"/>
                  <a:gd name="T2" fmla="*/ 71946369 w 588"/>
                  <a:gd name="T3" fmla="*/ 61832672 h 567"/>
                  <a:gd name="T4" fmla="*/ 53766324 w 588"/>
                  <a:gd name="T5" fmla="*/ 61832672 h 567"/>
                  <a:gd name="T6" fmla="*/ 49253450 w 588"/>
                  <a:gd name="T7" fmla="*/ 61832672 h 567"/>
                  <a:gd name="T8" fmla="*/ 49253450 w 588"/>
                  <a:gd name="T9" fmla="*/ 68224410 h 567"/>
                  <a:gd name="T10" fmla="*/ 53766324 w 588"/>
                  <a:gd name="T11" fmla="*/ 72920786 h 567"/>
                  <a:gd name="T12" fmla="*/ 53766324 w 588"/>
                  <a:gd name="T13" fmla="*/ 73833840 h 567"/>
                  <a:gd name="T14" fmla="*/ 21790200 w 588"/>
                  <a:gd name="T15" fmla="*/ 73833840 h 567"/>
                  <a:gd name="T16" fmla="*/ 21790200 w 588"/>
                  <a:gd name="T17" fmla="*/ 72920786 h 567"/>
                  <a:gd name="T18" fmla="*/ 27334342 w 588"/>
                  <a:gd name="T19" fmla="*/ 68224410 h 567"/>
                  <a:gd name="T20" fmla="*/ 27334342 w 588"/>
                  <a:gd name="T21" fmla="*/ 61832672 h 567"/>
                  <a:gd name="T22" fmla="*/ 21790200 w 588"/>
                  <a:gd name="T23" fmla="*/ 61832672 h 567"/>
                  <a:gd name="T24" fmla="*/ 3610155 w 588"/>
                  <a:gd name="T25" fmla="*/ 61832672 h 567"/>
                  <a:gd name="T26" fmla="*/ 0 w 588"/>
                  <a:gd name="T27" fmla="*/ 58180095 h 567"/>
                  <a:gd name="T28" fmla="*/ 0 w 588"/>
                  <a:gd name="T29" fmla="*/ 9262007 h 567"/>
                  <a:gd name="T30" fmla="*/ 3610155 w 588"/>
                  <a:gd name="T31" fmla="*/ 5609430 h 567"/>
                  <a:gd name="T32" fmla="*/ 26431982 w 588"/>
                  <a:gd name="T33" fmla="*/ 5609430 h 567"/>
                  <a:gd name="T34" fmla="*/ 21790200 w 588"/>
                  <a:gd name="T35" fmla="*/ 10175061 h 567"/>
                  <a:gd name="T36" fmla="*/ 5415233 w 588"/>
                  <a:gd name="T37" fmla="*/ 10175061 h 567"/>
                  <a:gd name="T38" fmla="*/ 5415233 w 588"/>
                  <a:gd name="T39" fmla="*/ 51657611 h 567"/>
                  <a:gd name="T40" fmla="*/ 71043651 w 588"/>
                  <a:gd name="T41" fmla="*/ 51657611 h 567"/>
                  <a:gd name="T42" fmla="*/ 71043651 w 588"/>
                  <a:gd name="T43" fmla="*/ 10175061 h 567"/>
                  <a:gd name="T44" fmla="*/ 54668684 w 588"/>
                  <a:gd name="T45" fmla="*/ 10175061 h 567"/>
                  <a:gd name="T46" fmla="*/ 49253450 w 588"/>
                  <a:gd name="T47" fmla="*/ 5609430 h 567"/>
                  <a:gd name="T48" fmla="*/ 71946369 w 588"/>
                  <a:gd name="T49" fmla="*/ 5609430 h 567"/>
                  <a:gd name="T50" fmla="*/ 75685433 w 588"/>
                  <a:gd name="T51" fmla="*/ 9262007 h 567"/>
                  <a:gd name="T52" fmla="*/ 75685433 w 588"/>
                  <a:gd name="T53" fmla="*/ 58180095 h 567"/>
                  <a:gd name="T54" fmla="*/ 71946369 w 588"/>
                  <a:gd name="T55" fmla="*/ 61832672 h 567"/>
                  <a:gd name="T56" fmla="*/ 46417105 w 588"/>
                  <a:gd name="T57" fmla="*/ 16697545 h 567"/>
                  <a:gd name="T58" fmla="*/ 46417105 w 588"/>
                  <a:gd name="T59" fmla="*/ 16697545 h 567"/>
                  <a:gd name="T60" fmla="*/ 43709309 w 588"/>
                  <a:gd name="T61" fmla="*/ 14740691 h 567"/>
                  <a:gd name="T62" fmla="*/ 41904231 w 588"/>
                  <a:gd name="T63" fmla="*/ 12914222 h 567"/>
                  <a:gd name="T64" fmla="*/ 41904231 w 588"/>
                  <a:gd name="T65" fmla="*/ 29481382 h 567"/>
                  <a:gd name="T66" fmla="*/ 38294076 w 588"/>
                  <a:gd name="T67" fmla="*/ 33264343 h 567"/>
                  <a:gd name="T68" fmla="*/ 34683920 w 588"/>
                  <a:gd name="T69" fmla="*/ 29481382 h 567"/>
                  <a:gd name="T70" fmla="*/ 34683920 w 588"/>
                  <a:gd name="T71" fmla="*/ 12914222 h 567"/>
                  <a:gd name="T72" fmla="*/ 31847216 w 588"/>
                  <a:gd name="T73" fmla="*/ 14740691 h 567"/>
                  <a:gd name="T74" fmla="*/ 29139420 w 588"/>
                  <a:gd name="T75" fmla="*/ 16697545 h 567"/>
                  <a:gd name="T76" fmla="*/ 25529264 w 588"/>
                  <a:gd name="T77" fmla="*/ 12914222 h 567"/>
                  <a:gd name="T78" fmla="*/ 27334342 w 588"/>
                  <a:gd name="T79" fmla="*/ 10175061 h 567"/>
                  <a:gd name="T80" fmla="*/ 35586280 w 588"/>
                  <a:gd name="T81" fmla="*/ 1956854 h 567"/>
                  <a:gd name="T82" fmla="*/ 38294076 w 588"/>
                  <a:gd name="T83" fmla="*/ 0 h 567"/>
                  <a:gd name="T84" fmla="*/ 40099153 w 588"/>
                  <a:gd name="T85" fmla="*/ 1956854 h 567"/>
                  <a:gd name="T86" fmla="*/ 49253450 w 588"/>
                  <a:gd name="T87" fmla="*/ 10175061 h 567"/>
                  <a:gd name="T88" fmla="*/ 50156169 w 588"/>
                  <a:gd name="T89" fmla="*/ 12914222 h 567"/>
                  <a:gd name="T90" fmla="*/ 46417105 w 588"/>
                  <a:gd name="T91" fmla="*/ 1669754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8" h="567">
                    <a:moveTo>
                      <a:pt x="558" y="474"/>
                    </a:moveTo>
                    <a:lnTo>
                      <a:pt x="558" y="474"/>
                    </a:lnTo>
                    <a:cubicBezTo>
                      <a:pt x="417" y="474"/>
                      <a:pt x="417" y="474"/>
                      <a:pt x="417" y="474"/>
                    </a:cubicBezTo>
                    <a:cubicBezTo>
                      <a:pt x="382" y="474"/>
                      <a:pt x="382" y="474"/>
                      <a:pt x="382" y="474"/>
                    </a:cubicBezTo>
                    <a:cubicBezTo>
                      <a:pt x="382" y="523"/>
                      <a:pt x="382" y="523"/>
                      <a:pt x="382"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12" y="523"/>
                      <a:pt x="212" y="523"/>
                      <a:pt x="212" y="523"/>
                    </a:cubicBezTo>
                    <a:cubicBezTo>
                      <a:pt x="212" y="474"/>
                      <a:pt x="212" y="474"/>
                      <a:pt x="212"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05" y="43"/>
                      <a:pt x="205" y="43"/>
                      <a:pt x="205" y="43"/>
                    </a:cubicBezTo>
                    <a:cubicBezTo>
                      <a:pt x="169" y="78"/>
                      <a:pt x="169" y="78"/>
                      <a:pt x="169" y="78"/>
                    </a:cubicBezTo>
                    <a:cubicBezTo>
                      <a:pt x="42" y="78"/>
                      <a:pt x="42" y="78"/>
                      <a:pt x="42" y="78"/>
                    </a:cubicBezTo>
                    <a:cubicBezTo>
                      <a:pt x="42" y="396"/>
                      <a:pt x="42" y="396"/>
                      <a:pt x="42" y="396"/>
                    </a:cubicBezTo>
                    <a:cubicBezTo>
                      <a:pt x="551" y="396"/>
                      <a:pt x="551" y="396"/>
                      <a:pt x="551" y="396"/>
                    </a:cubicBezTo>
                    <a:cubicBezTo>
                      <a:pt x="551" y="78"/>
                      <a:pt x="551" y="78"/>
                      <a:pt x="551" y="78"/>
                    </a:cubicBezTo>
                    <a:cubicBezTo>
                      <a:pt x="424" y="78"/>
                      <a:pt x="424" y="78"/>
                      <a:pt x="424" y="78"/>
                    </a:cubicBezTo>
                    <a:cubicBezTo>
                      <a:pt x="382" y="43"/>
                      <a:pt x="382" y="43"/>
                      <a:pt x="382" y="43"/>
                    </a:cubicBezTo>
                    <a:cubicBezTo>
                      <a:pt x="558" y="43"/>
                      <a:pt x="558" y="43"/>
                      <a:pt x="558" y="43"/>
                    </a:cubicBezTo>
                    <a:cubicBezTo>
                      <a:pt x="572" y="43"/>
                      <a:pt x="587" y="50"/>
                      <a:pt x="587" y="71"/>
                    </a:cubicBezTo>
                    <a:cubicBezTo>
                      <a:pt x="587" y="446"/>
                      <a:pt x="587" y="446"/>
                      <a:pt x="587" y="446"/>
                    </a:cubicBezTo>
                    <a:cubicBezTo>
                      <a:pt x="587" y="460"/>
                      <a:pt x="572" y="474"/>
                      <a:pt x="558" y="474"/>
                    </a:cubicBezTo>
                    <a:close/>
                    <a:moveTo>
                      <a:pt x="360" y="128"/>
                    </a:moveTo>
                    <a:lnTo>
                      <a:pt x="360" y="128"/>
                    </a:lnTo>
                    <a:cubicBezTo>
                      <a:pt x="353" y="128"/>
                      <a:pt x="346" y="121"/>
                      <a:pt x="339" y="113"/>
                    </a:cubicBezTo>
                    <a:cubicBezTo>
                      <a:pt x="325" y="99"/>
                      <a:pt x="325" y="99"/>
                      <a:pt x="325" y="99"/>
                    </a:cubicBezTo>
                    <a:cubicBezTo>
                      <a:pt x="325" y="226"/>
                      <a:pt x="325" y="226"/>
                      <a:pt x="325" y="226"/>
                    </a:cubicBezTo>
                    <a:cubicBezTo>
                      <a:pt x="325" y="248"/>
                      <a:pt x="311" y="255"/>
                      <a:pt x="297" y="255"/>
                    </a:cubicBezTo>
                    <a:cubicBezTo>
                      <a:pt x="276" y="255"/>
                      <a:pt x="269" y="248"/>
                      <a:pt x="269" y="226"/>
                    </a:cubicBezTo>
                    <a:cubicBezTo>
                      <a:pt x="269" y="99"/>
                      <a:pt x="269" y="99"/>
                      <a:pt x="269" y="99"/>
                    </a:cubicBezTo>
                    <a:cubicBezTo>
                      <a:pt x="247" y="113"/>
                      <a:pt x="247" y="113"/>
                      <a:pt x="247" y="113"/>
                    </a:cubicBezTo>
                    <a:cubicBezTo>
                      <a:pt x="240" y="121"/>
                      <a:pt x="233" y="128"/>
                      <a:pt x="226" y="128"/>
                    </a:cubicBezTo>
                    <a:cubicBezTo>
                      <a:pt x="212" y="128"/>
                      <a:pt x="198" y="113"/>
                      <a:pt x="198" y="99"/>
                    </a:cubicBezTo>
                    <a:cubicBezTo>
                      <a:pt x="198" y="92"/>
                      <a:pt x="205" y="85"/>
                      <a:pt x="212" y="78"/>
                    </a:cubicBezTo>
                    <a:cubicBezTo>
                      <a:pt x="276" y="15"/>
                      <a:pt x="276" y="15"/>
                      <a:pt x="276" y="15"/>
                    </a:cubicBezTo>
                    <a:cubicBezTo>
                      <a:pt x="283" y="8"/>
                      <a:pt x="290" y="0"/>
                      <a:pt x="297" y="0"/>
                    </a:cubicBezTo>
                    <a:cubicBezTo>
                      <a:pt x="304" y="0"/>
                      <a:pt x="311" y="8"/>
                      <a:pt x="311" y="15"/>
                    </a:cubicBezTo>
                    <a:cubicBezTo>
                      <a:pt x="382" y="78"/>
                      <a:pt x="382" y="78"/>
                      <a:pt x="382" y="78"/>
                    </a:cubicBezTo>
                    <a:cubicBezTo>
                      <a:pt x="389" y="85"/>
                      <a:pt x="389" y="92"/>
                      <a:pt x="389" y="99"/>
                    </a:cubicBezTo>
                    <a:cubicBezTo>
                      <a:pt x="389" y="113"/>
                      <a:pt x="375" y="128"/>
                      <a:pt x="360" y="128"/>
                    </a:cubicBezTo>
                    <a:close/>
                  </a:path>
                </a:pathLst>
              </a:custGeom>
              <a:grpFill/>
              <a:ln>
                <a:noFill/>
              </a:ln>
              <a:extLst/>
            </p:spPr>
            <p:txBody>
              <a:bodyPr wrap="none" lIns="45708" tIns="22854" rIns="45708" bIns="22854" anchor="ctr"/>
              <a:lstStyle/>
              <a:p>
                <a:endParaRPr lang="en-US" sz="3199">
                  <a:latin typeface="Roboto Light"/>
                </a:endParaRPr>
              </a:p>
            </p:txBody>
          </p:sp>
          <p:sp>
            <p:nvSpPr>
              <p:cNvPr id="91" name="Freeform 40"/>
              <p:cNvSpPr>
                <a:spLocks noChangeArrowheads="1"/>
              </p:cNvSpPr>
              <p:nvPr/>
            </p:nvSpPr>
            <p:spPr bwMode="auto">
              <a:xfrm>
                <a:off x="5702809" y="2751405"/>
                <a:ext cx="211138" cy="204787"/>
              </a:xfrm>
              <a:custGeom>
                <a:avLst/>
                <a:gdLst>
                  <a:gd name="T0" fmla="*/ 72192291 w 587"/>
                  <a:gd name="T1" fmla="*/ 61832672 h 567"/>
                  <a:gd name="T2" fmla="*/ 72192291 w 587"/>
                  <a:gd name="T3" fmla="*/ 61832672 h 567"/>
                  <a:gd name="T4" fmla="*/ 53950255 w 587"/>
                  <a:gd name="T5" fmla="*/ 61832672 h 567"/>
                  <a:gd name="T6" fmla="*/ 48386931 w 587"/>
                  <a:gd name="T7" fmla="*/ 61832672 h 567"/>
                  <a:gd name="T8" fmla="*/ 48386931 w 587"/>
                  <a:gd name="T9" fmla="*/ 68224410 h 567"/>
                  <a:gd name="T10" fmla="*/ 53950255 w 587"/>
                  <a:gd name="T11" fmla="*/ 72920786 h 567"/>
                  <a:gd name="T12" fmla="*/ 53950255 w 587"/>
                  <a:gd name="T13" fmla="*/ 73833840 h 567"/>
                  <a:gd name="T14" fmla="*/ 21864833 w 587"/>
                  <a:gd name="T15" fmla="*/ 73833840 h 567"/>
                  <a:gd name="T16" fmla="*/ 21864833 w 587"/>
                  <a:gd name="T17" fmla="*/ 72920786 h 567"/>
                  <a:gd name="T18" fmla="*/ 26522098 w 587"/>
                  <a:gd name="T19" fmla="*/ 68224410 h 567"/>
                  <a:gd name="T20" fmla="*/ 26522098 w 587"/>
                  <a:gd name="T21" fmla="*/ 61832672 h 567"/>
                  <a:gd name="T22" fmla="*/ 21864833 w 587"/>
                  <a:gd name="T23" fmla="*/ 61832672 h 567"/>
                  <a:gd name="T24" fmla="*/ 3622437 w 587"/>
                  <a:gd name="T25" fmla="*/ 61832672 h 567"/>
                  <a:gd name="T26" fmla="*/ 0 w 587"/>
                  <a:gd name="T27" fmla="*/ 58180095 h 567"/>
                  <a:gd name="T28" fmla="*/ 0 w 587"/>
                  <a:gd name="T29" fmla="*/ 9262007 h 567"/>
                  <a:gd name="T30" fmla="*/ 3622437 w 587"/>
                  <a:gd name="T31" fmla="*/ 5609430 h 567"/>
                  <a:gd name="T32" fmla="*/ 30144895 w 587"/>
                  <a:gd name="T33" fmla="*/ 5609430 h 567"/>
                  <a:gd name="T34" fmla="*/ 30144895 w 587"/>
                  <a:gd name="T35" fmla="*/ 10175061 h 567"/>
                  <a:gd name="T36" fmla="*/ 4528137 w 587"/>
                  <a:gd name="T37" fmla="*/ 10175061 h 567"/>
                  <a:gd name="T38" fmla="*/ 4528137 w 587"/>
                  <a:gd name="T39" fmla="*/ 51657611 h 567"/>
                  <a:gd name="T40" fmla="*/ 70380892 w 587"/>
                  <a:gd name="T41" fmla="*/ 51657611 h 567"/>
                  <a:gd name="T42" fmla="*/ 70380892 w 587"/>
                  <a:gd name="T43" fmla="*/ 10175061 h 567"/>
                  <a:gd name="T44" fmla="*/ 44764493 w 587"/>
                  <a:gd name="T45" fmla="*/ 10175061 h 567"/>
                  <a:gd name="T46" fmla="*/ 44764493 w 587"/>
                  <a:gd name="T47" fmla="*/ 5609430 h 567"/>
                  <a:gd name="T48" fmla="*/ 72192291 w 587"/>
                  <a:gd name="T49" fmla="*/ 5609430 h 567"/>
                  <a:gd name="T50" fmla="*/ 75814728 w 587"/>
                  <a:gd name="T51" fmla="*/ 9262007 h 567"/>
                  <a:gd name="T52" fmla="*/ 75814728 w 587"/>
                  <a:gd name="T53" fmla="*/ 58180095 h 567"/>
                  <a:gd name="T54" fmla="*/ 72192291 w 587"/>
                  <a:gd name="T55" fmla="*/ 61832672 h 567"/>
                  <a:gd name="T56" fmla="*/ 50327458 w 587"/>
                  <a:gd name="T57" fmla="*/ 21263175 h 567"/>
                  <a:gd name="T58" fmla="*/ 50327458 w 587"/>
                  <a:gd name="T59" fmla="*/ 21263175 h 567"/>
                  <a:gd name="T60" fmla="*/ 48386931 w 587"/>
                  <a:gd name="T61" fmla="*/ 24002337 h 567"/>
                  <a:gd name="T62" fmla="*/ 40236356 w 587"/>
                  <a:gd name="T63" fmla="*/ 32351290 h 567"/>
                  <a:gd name="T64" fmla="*/ 37519259 w 587"/>
                  <a:gd name="T65" fmla="*/ 33264343 h 567"/>
                  <a:gd name="T66" fmla="*/ 35707860 w 587"/>
                  <a:gd name="T67" fmla="*/ 32351290 h 567"/>
                  <a:gd name="T68" fmla="*/ 26522098 w 587"/>
                  <a:gd name="T69" fmla="*/ 24002337 h 567"/>
                  <a:gd name="T70" fmla="*/ 25616758 w 587"/>
                  <a:gd name="T71" fmla="*/ 21263175 h 567"/>
                  <a:gd name="T72" fmla="*/ 29239196 w 587"/>
                  <a:gd name="T73" fmla="*/ 17610598 h 567"/>
                  <a:gd name="T74" fmla="*/ 31955934 w 587"/>
                  <a:gd name="T75" fmla="*/ 18523652 h 567"/>
                  <a:gd name="T76" fmla="*/ 33767333 w 587"/>
                  <a:gd name="T77" fmla="*/ 21263175 h 567"/>
                  <a:gd name="T78" fmla="*/ 33767333 w 587"/>
                  <a:gd name="T79" fmla="*/ 3782961 h 567"/>
                  <a:gd name="T80" fmla="*/ 37519259 w 587"/>
                  <a:gd name="T81" fmla="*/ 0 h 567"/>
                  <a:gd name="T82" fmla="*/ 41141696 w 587"/>
                  <a:gd name="T83" fmla="*/ 3782961 h 567"/>
                  <a:gd name="T84" fmla="*/ 41141696 w 587"/>
                  <a:gd name="T85" fmla="*/ 21263175 h 567"/>
                  <a:gd name="T86" fmla="*/ 43858794 w 587"/>
                  <a:gd name="T87" fmla="*/ 18523652 h 567"/>
                  <a:gd name="T88" fmla="*/ 46575532 w 587"/>
                  <a:gd name="T89" fmla="*/ 17610598 h 567"/>
                  <a:gd name="T90" fmla="*/ 50327458 w 587"/>
                  <a:gd name="T91" fmla="*/ 21263175 h 56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67">
                    <a:moveTo>
                      <a:pt x="558" y="474"/>
                    </a:moveTo>
                    <a:lnTo>
                      <a:pt x="558" y="474"/>
                    </a:lnTo>
                    <a:cubicBezTo>
                      <a:pt x="417" y="474"/>
                      <a:pt x="417" y="474"/>
                      <a:pt x="417" y="474"/>
                    </a:cubicBezTo>
                    <a:cubicBezTo>
                      <a:pt x="374" y="474"/>
                      <a:pt x="374" y="474"/>
                      <a:pt x="374" y="474"/>
                    </a:cubicBezTo>
                    <a:cubicBezTo>
                      <a:pt x="374" y="523"/>
                      <a:pt x="374" y="523"/>
                      <a:pt x="374" y="523"/>
                    </a:cubicBezTo>
                    <a:cubicBezTo>
                      <a:pt x="417" y="559"/>
                      <a:pt x="417" y="559"/>
                      <a:pt x="417" y="559"/>
                    </a:cubicBezTo>
                    <a:cubicBezTo>
                      <a:pt x="417" y="566"/>
                      <a:pt x="417" y="566"/>
                      <a:pt x="417" y="566"/>
                    </a:cubicBezTo>
                    <a:cubicBezTo>
                      <a:pt x="169" y="566"/>
                      <a:pt x="169" y="566"/>
                      <a:pt x="169" y="566"/>
                    </a:cubicBezTo>
                    <a:cubicBezTo>
                      <a:pt x="169" y="559"/>
                      <a:pt x="169" y="559"/>
                      <a:pt x="169" y="559"/>
                    </a:cubicBezTo>
                    <a:cubicBezTo>
                      <a:pt x="205" y="523"/>
                      <a:pt x="205" y="523"/>
                      <a:pt x="205" y="523"/>
                    </a:cubicBezTo>
                    <a:cubicBezTo>
                      <a:pt x="205" y="474"/>
                      <a:pt x="205" y="474"/>
                      <a:pt x="205" y="474"/>
                    </a:cubicBezTo>
                    <a:cubicBezTo>
                      <a:pt x="169" y="474"/>
                      <a:pt x="169" y="474"/>
                      <a:pt x="169" y="474"/>
                    </a:cubicBezTo>
                    <a:cubicBezTo>
                      <a:pt x="28" y="474"/>
                      <a:pt x="28" y="474"/>
                      <a:pt x="28" y="474"/>
                    </a:cubicBezTo>
                    <a:cubicBezTo>
                      <a:pt x="14" y="474"/>
                      <a:pt x="0" y="460"/>
                      <a:pt x="0" y="446"/>
                    </a:cubicBezTo>
                    <a:cubicBezTo>
                      <a:pt x="0" y="71"/>
                      <a:pt x="0" y="71"/>
                      <a:pt x="0" y="71"/>
                    </a:cubicBezTo>
                    <a:cubicBezTo>
                      <a:pt x="0" y="50"/>
                      <a:pt x="14" y="43"/>
                      <a:pt x="28" y="43"/>
                    </a:cubicBezTo>
                    <a:cubicBezTo>
                      <a:pt x="233" y="43"/>
                      <a:pt x="233" y="43"/>
                      <a:pt x="233" y="43"/>
                    </a:cubicBezTo>
                    <a:cubicBezTo>
                      <a:pt x="233" y="78"/>
                      <a:pt x="233" y="78"/>
                      <a:pt x="233" y="78"/>
                    </a:cubicBezTo>
                    <a:cubicBezTo>
                      <a:pt x="35" y="78"/>
                      <a:pt x="35" y="78"/>
                      <a:pt x="35" y="78"/>
                    </a:cubicBezTo>
                    <a:cubicBezTo>
                      <a:pt x="35" y="396"/>
                      <a:pt x="35" y="396"/>
                      <a:pt x="35" y="396"/>
                    </a:cubicBezTo>
                    <a:cubicBezTo>
                      <a:pt x="544" y="396"/>
                      <a:pt x="544" y="396"/>
                      <a:pt x="544" y="396"/>
                    </a:cubicBezTo>
                    <a:cubicBezTo>
                      <a:pt x="544" y="78"/>
                      <a:pt x="544" y="78"/>
                      <a:pt x="544" y="78"/>
                    </a:cubicBezTo>
                    <a:cubicBezTo>
                      <a:pt x="346" y="78"/>
                      <a:pt x="346" y="78"/>
                      <a:pt x="346" y="78"/>
                    </a:cubicBezTo>
                    <a:cubicBezTo>
                      <a:pt x="346" y="43"/>
                      <a:pt x="346" y="43"/>
                      <a:pt x="346" y="43"/>
                    </a:cubicBezTo>
                    <a:cubicBezTo>
                      <a:pt x="558" y="43"/>
                      <a:pt x="558" y="43"/>
                      <a:pt x="558" y="43"/>
                    </a:cubicBezTo>
                    <a:cubicBezTo>
                      <a:pt x="572" y="43"/>
                      <a:pt x="586" y="50"/>
                      <a:pt x="586" y="71"/>
                    </a:cubicBezTo>
                    <a:cubicBezTo>
                      <a:pt x="586" y="446"/>
                      <a:pt x="586" y="446"/>
                      <a:pt x="586" y="446"/>
                    </a:cubicBezTo>
                    <a:cubicBezTo>
                      <a:pt x="586" y="460"/>
                      <a:pt x="572" y="474"/>
                      <a:pt x="558" y="474"/>
                    </a:cubicBezTo>
                    <a:close/>
                    <a:moveTo>
                      <a:pt x="389" y="163"/>
                    </a:moveTo>
                    <a:lnTo>
                      <a:pt x="389" y="163"/>
                    </a:lnTo>
                    <a:cubicBezTo>
                      <a:pt x="389" y="170"/>
                      <a:pt x="382" y="177"/>
                      <a:pt x="374" y="184"/>
                    </a:cubicBezTo>
                    <a:cubicBezTo>
                      <a:pt x="311" y="248"/>
                      <a:pt x="311" y="248"/>
                      <a:pt x="311" y="248"/>
                    </a:cubicBezTo>
                    <a:cubicBezTo>
                      <a:pt x="304" y="255"/>
                      <a:pt x="297" y="255"/>
                      <a:pt x="290" y="255"/>
                    </a:cubicBezTo>
                    <a:cubicBezTo>
                      <a:pt x="283" y="255"/>
                      <a:pt x="276" y="255"/>
                      <a:pt x="276" y="248"/>
                    </a:cubicBezTo>
                    <a:cubicBezTo>
                      <a:pt x="205" y="184"/>
                      <a:pt x="205" y="184"/>
                      <a:pt x="205" y="184"/>
                    </a:cubicBezTo>
                    <a:cubicBezTo>
                      <a:pt x="198" y="177"/>
                      <a:pt x="198" y="170"/>
                      <a:pt x="198" y="163"/>
                    </a:cubicBezTo>
                    <a:cubicBezTo>
                      <a:pt x="198" y="149"/>
                      <a:pt x="212" y="135"/>
                      <a:pt x="226" y="135"/>
                    </a:cubicBezTo>
                    <a:cubicBezTo>
                      <a:pt x="233" y="135"/>
                      <a:pt x="240" y="135"/>
                      <a:pt x="247" y="142"/>
                    </a:cubicBezTo>
                    <a:cubicBezTo>
                      <a:pt x="261" y="163"/>
                      <a:pt x="261" y="163"/>
                      <a:pt x="261" y="163"/>
                    </a:cubicBezTo>
                    <a:cubicBezTo>
                      <a:pt x="261" y="29"/>
                      <a:pt x="261" y="29"/>
                      <a:pt x="261" y="29"/>
                    </a:cubicBezTo>
                    <a:cubicBezTo>
                      <a:pt x="261" y="15"/>
                      <a:pt x="276" y="0"/>
                      <a:pt x="290" y="0"/>
                    </a:cubicBezTo>
                    <a:cubicBezTo>
                      <a:pt x="311" y="0"/>
                      <a:pt x="318" y="15"/>
                      <a:pt x="318" y="29"/>
                    </a:cubicBezTo>
                    <a:cubicBezTo>
                      <a:pt x="318" y="163"/>
                      <a:pt x="318" y="163"/>
                      <a:pt x="318" y="163"/>
                    </a:cubicBezTo>
                    <a:cubicBezTo>
                      <a:pt x="339" y="142"/>
                      <a:pt x="339" y="142"/>
                      <a:pt x="339" y="142"/>
                    </a:cubicBezTo>
                    <a:cubicBezTo>
                      <a:pt x="346" y="135"/>
                      <a:pt x="353" y="135"/>
                      <a:pt x="360" y="135"/>
                    </a:cubicBezTo>
                    <a:cubicBezTo>
                      <a:pt x="374" y="135"/>
                      <a:pt x="389" y="149"/>
                      <a:pt x="389" y="163"/>
                    </a:cubicBezTo>
                    <a:close/>
                  </a:path>
                </a:pathLst>
              </a:custGeom>
              <a:grpFill/>
              <a:ln>
                <a:noFill/>
              </a:ln>
              <a:extLst/>
            </p:spPr>
            <p:txBody>
              <a:bodyPr wrap="none" lIns="45708" tIns="22854" rIns="45708" bIns="22854" anchor="ctr"/>
              <a:lstStyle/>
              <a:p>
                <a:endParaRPr lang="en-US" sz="3199">
                  <a:latin typeface="Roboto Light"/>
                </a:endParaRPr>
              </a:p>
            </p:txBody>
          </p:sp>
          <p:sp>
            <p:nvSpPr>
              <p:cNvPr id="92" name="Freeform 41"/>
              <p:cNvSpPr>
                <a:spLocks noChangeArrowheads="1"/>
              </p:cNvSpPr>
              <p:nvPr/>
            </p:nvSpPr>
            <p:spPr bwMode="auto">
              <a:xfrm>
                <a:off x="5324984" y="2765692"/>
                <a:ext cx="209550" cy="188913"/>
              </a:xfrm>
              <a:custGeom>
                <a:avLst/>
                <a:gdLst>
                  <a:gd name="T0" fmla="*/ 71923702 w 580"/>
                  <a:gd name="T1" fmla="*/ 56019554 h 524"/>
                  <a:gd name="T2" fmla="*/ 71923702 w 580"/>
                  <a:gd name="T3" fmla="*/ 56019554 h 524"/>
                  <a:gd name="T4" fmla="*/ 53518347 w 580"/>
                  <a:gd name="T5" fmla="*/ 56019554 h 524"/>
                  <a:gd name="T6" fmla="*/ 48819369 w 580"/>
                  <a:gd name="T7" fmla="*/ 56019554 h 524"/>
                  <a:gd name="T8" fmla="*/ 48819369 w 580"/>
                  <a:gd name="T9" fmla="*/ 62388158 h 524"/>
                  <a:gd name="T10" fmla="*/ 53518347 w 580"/>
                  <a:gd name="T11" fmla="*/ 67067360 h 524"/>
                  <a:gd name="T12" fmla="*/ 53518347 w 580"/>
                  <a:gd name="T13" fmla="*/ 67976954 h 524"/>
                  <a:gd name="T14" fmla="*/ 22060196 w 580"/>
                  <a:gd name="T15" fmla="*/ 67976954 h 524"/>
                  <a:gd name="T16" fmla="*/ 22060196 w 580"/>
                  <a:gd name="T17" fmla="*/ 67067360 h 524"/>
                  <a:gd name="T18" fmla="*/ 26759174 w 580"/>
                  <a:gd name="T19" fmla="*/ 62388158 h 524"/>
                  <a:gd name="T20" fmla="*/ 26759174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14687265 h 524"/>
                  <a:gd name="T54" fmla="*/ 30414015 w 580"/>
                  <a:gd name="T55" fmla="*/ 14687265 h 524"/>
                  <a:gd name="T56" fmla="*/ 33155146 w 580"/>
                  <a:gd name="T57" fmla="*/ 15597220 h 524"/>
                  <a:gd name="T58" fmla="*/ 33155146 w 580"/>
                  <a:gd name="T59" fmla="*/ 15597220 h 524"/>
                  <a:gd name="T60" fmla="*/ 37854485 w 580"/>
                  <a:gd name="T61" fmla="*/ 20146274 h 524"/>
                  <a:gd name="T62" fmla="*/ 42423036 w 580"/>
                  <a:gd name="T63" fmla="*/ 15597220 h 524"/>
                  <a:gd name="T64" fmla="*/ 42423036 w 580"/>
                  <a:gd name="T65" fmla="*/ 15597220 h 524"/>
                  <a:gd name="T66" fmla="*/ 45164167 w 580"/>
                  <a:gd name="T67" fmla="*/ 14687265 h 524"/>
                  <a:gd name="T68" fmla="*/ 48819369 w 580"/>
                  <a:gd name="T69" fmla="*/ 18326364 h 524"/>
                  <a:gd name="T70" fmla="*/ 47905659 w 580"/>
                  <a:gd name="T71" fmla="*/ 20146274 h 524"/>
                  <a:gd name="T72" fmla="*/ 47905659 w 580"/>
                  <a:gd name="T73" fmla="*/ 20146274 h 524"/>
                  <a:gd name="T74" fmla="*/ 43336746 w 580"/>
                  <a:gd name="T75" fmla="*/ 25735070 h 524"/>
                  <a:gd name="T76" fmla="*/ 47905659 w 580"/>
                  <a:gd name="T77" fmla="*/ 30284124 h 524"/>
                  <a:gd name="T78" fmla="*/ 47905659 w 580"/>
                  <a:gd name="T79" fmla="*/ 30284124 h 524"/>
                  <a:gd name="T80" fmla="*/ 48819369 w 580"/>
                  <a:gd name="T81" fmla="*/ 33013628 h 524"/>
                  <a:gd name="T82" fmla="*/ 45164167 w 580"/>
                  <a:gd name="T83" fmla="*/ 36782875 h 524"/>
                  <a:gd name="T84" fmla="*/ 42423036 w 580"/>
                  <a:gd name="T85" fmla="*/ 34833538 h 524"/>
                  <a:gd name="T86" fmla="*/ 42423036 w 580"/>
                  <a:gd name="T87" fmla="*/ 34833538 h 524"/>
                  <a:gd name="T88" fmla="*/ 37854485 w 580"/>
                  <a:gd name="T89" fmla="*/ 30284124 h 524"/>
                  <a:gd name="T90" fmla="*/ 33155146 w 580"/>
                  <a:gd name="T91" fmla="*/ 34833538 h 524"/>
                  <a:gd name="T92" fmla="*/ 33155146 w 580"/>
                  <a:gd name="T93" fmla="*/ 34833538 h 524"/>
                  <a:gd name="T94" fmla="*/ 30414015 w 580"/>
                  <a:gd name="T95" fmla="*/ 36782875 h 524"/>
                  <a:gd name="T96" fmla="*/ 26759174 w 580"/>
                  <a:gd name="T97" fmla="*/ 33013628 h 524"/>
                  <a:gd name="T98" fmla="*/ 27672884 w 580"/>
                  <a:gd name="T99" fmla="*/ 30284124 h 524"/>
                  <a:gd name="T100" fmla="*/ 27672884 w 580"/>
                  <a:gd name="T101" fmla="*/ 30284124 h 524"/>
                  <a:gd name="T102" fmla="*/ 32241435 w 580"/>
                  <a:gd name="T103" fmla="*/ 25735070 h 524"/>
                  <a:gd name="T104" fmla="*/ 27672884 w 580"/>
                  <a:gd name="T105" fmla="*/ 20146274 h 524"/>
                  <a:gd name="T106" fmla="*/ 27672884 w 580"/>
                  <a:gd name="T107" fmla="*/ 20146274 h 524"/>
                  <a:gd name="T108" fmla="*/ 26759174 w 580"/>
                  <a:gd name="T109" fmla="*/ 18326364 h 524"/>
                  <a:gd name="T110" fmla="*/ 30414015 w 580"/>
                  <a:gd name="T111" fmla="*/ 14687265 h 52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580" h="524">
                    <a:moveTo>
                      <a:pt x="551" y="431"/>
                    </a:moveTo>
                    <a:lnTo>
                      <a:pt x="551" y="431"/>
                    </a:lnTo>
                    <a:cubicBezTo>
                      <a:pt x="410" y="431"/>
                      <a:pt x="410" y="431"/>
                      <a:pt x="410" y="431"/>
                    </a:cubicBezTo>
                    <a:cubicBezTo>
                      <a:pt x="374" y="431"/>
                      <a:pt x="374" y="431"/>
                      <a:pt x="374" y="431"/>
                    </a:cubicBezTo>
                    <a:cubicBezTo>
                      <a:pt x="374" y="480"/>
                      <a:pt x="374" y="480"/>
                      <a:pt x="374" y="480"/>
                    </a:cubicBezTo>
                    <a:cubicBezTo>
                      <a:pt x="410" y="516"/>
                      <a:pt x="410" y="516"/>
                      <a:pt x="410" y="516"/>
                    </a:cubicBezTo>
                    <a:cubicBezTo>
                      <a:pt x="410" y="523"/>
                      <a:pt x="410" y="523"/>
                      <a:pt x="410" y="523"/>
                    </a:cubicBezTo>
                    <a:cubicBezTo>
                      <a:pt x="169" y="523"/>
                      <a:pt x="169" y="523"/>
                      <a:pt x="169" y="523"/>
                    </a:cubicBezTo>
                    <a:cubicBezTo>
                      <a:pt x="169" y="516"/>
                      <a:pt x="169" y="516"/>
                      <a:pt x="169" y="516"/>
                    </a:cubicBezTo>
                    <a:cubicBezTo>
                      <a:pt x="205" y="480"/>
                      <a:pt x="205" y="480"/>
                      <a:pt x="205" y="480"/>
                    </a:cubicBezTo>
                    <a:cubicBezTo>
                      <a:pt x="205" y="431"/>
                      <a:pt x="205" y="431"/>
                      <a:pt x="205"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13"/>
                    </a:moveTo>
                    <a:lnTo>
                      <a:pt x="233" y="113"/>
                    </a:lnTo>
                    <a:cubicBezTo>
                      <a:pt x="240" y="113"/>
                      <a:pt x="247" y="113"/>
                      <a:pt x="254" y="120"/>
                    </a:cubicBezTo>
                    <a:cubicBezTo>
                      <a:pt x="290" y="155"/>
                      <a:pt x="290" y="155"/>
                      <a:pt x="290" y="155"/>
                    </a:cubicBezTo>
                    <a:cubicBezTo>
                      <a:pt x="325" y="120"/>
                      <a:pt x="325" y="120"/>
                      <a:pt x="325" y="120"/>
                    </a:cubicBezTo>
                    <a:cubicBezTo>
                      <a:pt x="332" y="113"/>
                      <a:pt x="339" y="113"/>
                      <a:pt x="346" y="113"/>
                    </a:cubicBezTo>
                    <a:cubicBezTo>
                      <a:pt x="360" y="113"/>
                      <a:pt x="374" y="120"/>
                      <a:pt x="374" y="141"/>
                    </a:cubicBezTo>
                    <a:cubicBezTo>
                      <a:pt x="374" y="148"/>
                      <a:pt x="374" y="155"/>
                      <a:pt x="367" y="155"/>
                    </a:cubicBezTo>
                    <a:cubicBezTo>
                      <a:pt x="332" y="198"/>
                      <a:pt x="332" y="198"/>
                      <a:pt x="332" y="198"/>
                    </a:cubicBezTo>
                    <a:cubicBezTo>
                      <a:pt x="367" y="233"/>
                      <a:pt x="367" y="233"/>
                      <a:pt x="367" y="233"/>
                    </a:cubicBezTo>
                    <a:cubicBezTo>
                      <a:pt x="374" y="240"/>
                      <a:pt x="374" y="247"/>
                      <a:pt x="374" y="254"/>
                    </a:cubicBezTo>
                    <a:cubicBezTo>
                      <a:pt x="374" y="268"/>
                      <a:pt x="360" y="283"/>
                      <a:pt x="346" y="283"/>
                    </a:cubicBezTo>
                    <a:cubicBezTo>
                      <a:pt x="339" y="283"/>
                      <a:pt x="332" y="276"/>
                      <a:pt x="325" y="268"/>
                    </a:cubicBezTo>
                    <a:cubicBezTo>
                      <a:pt x="290" y="233"/>
                      <a:pt x="290" y="233"/>
                      <a:pt x="290" y="233"/>
                    </a:cubicBezTo>
                    <a:cubicBezTo>
                      <a:pt x="254" y="268"/>
                      <a:pt x="254" y="268"/>
                      <a:pt x="254" y="268"/>
                    </a:cubicBezTo>
                    <a:cubicBezTo>
                      <a:pt x="247" y="276"/>
                      <a:pt x="240" y="283"/>
                      <a:pt x="233" y="283"/>
                    </a:cubicBezTo>
                    <a:cubicBezTo>
                      <a:pt x="219" y="283"/>
                      <a:pt x="205" y="268"/>
                      <a:pt x="205" y="254"/>
                    </a:cubicBezTo>
                    <a:cubicBezTo>
                      <a:pt x="205" y="247"/>
                      <a:pt x="205" y="240"/>
                      <a:pt x="212" y="233"/>
                    </a:cubicBezTo>
                    <a:cubicBezTo>
                      <a:pt x="247" y="198"/>
                      <a:pt x="247" y="198"/>
                      <a:pt x="247" y="198"/>
                    </a:cubicBezTo>
                    <a:cubicBezTo>
                      <a:pt x="212" y="155"/>
                      <a:pt x="212" y="155"/>
                      <a:pt x="212" y="155"/>
                    </a:cubicBezTo>
                    <a:cubicBezTo>
                      <a:pt x="205" y="155"/>
                      <a:pt x="205" y="148"/>
                      <a:pt x="205" y="141"/>
                    </a:cubicBezTo>
                    <a:cubicBezTo>
                      <a:pt x="205" y="120"/>
                      <a:pt x="219" y="113"/>
                      <a:pt x="233"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93" name="Freeform 42"/>
              <p:cNvSpPr>
                <a:spLocks noChangeArrowheads="1"/>
              </p:cNvSpPr>
              <p:nvPr/>
            </p:nvSpPr>
            <p:spPr bwMode="auto">
              <a:xfrm>
                <a:off x="7566534" y="1239837"/>
                <a:ext cx="211137" cy="188913"/>
              </a:xfrm>
              <a:custGeom>
                <a:avLst/>
                <a:gdLst>
                  <a:gd name="T0" fmla="*/ 72191589 w 587"/>
                  <a:gd name="T1" fmla="*/ 56019554 h 524"/>
                  <a:gd name="T2" fmla="*/ 72191589 w 587"/>
                  <a:gd name="T3" fmla="*/ 56019554 h 524"/>
                  <a:gd name="T4" fmla="*/ 53949640 w 587"/>
                  <a:gd name="T5" fmla="*/ 56019554 h 524"/>
                  <a:gd name="T6" fmla="*/ 49292037 w 587"/>
                  <a:gd name="T7" fmla="*/ 56019554 h 524"/>
                  <a:gd name="T8" fmla="*/ 49292037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7427667 w 587"/>
                  <a:gd name="T19" fmla="*/ 62388158 h 524"/>
                  <a:gd name="T20" fmla="*/ 27427667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1285894 w 587"/>
                  <a:gd name="T41" fmla="*/ 4549054 h 524"/>
                  <a:gd name="T42" fmla="*/ 71285894 w 587"/>
                  <a:gd name="T43" fmla="*/ 4549054 h 524"/>
                  <a:gd name="T44" fmla="*/ 5433810 w 587"/>
                  <a:gd name="T45" fmla="*/ 4549054 h 524"/>
                  <a:gd name="T46" fmla="*/ 5433810 w 587"/>
                  <a:gd name="T47" fmla="*/ 45881344 h 524"/>
                  <a:gd name="T48" fmla="*/ 71285894 w 587"/>
                  <a:gd name="T49" fmla="*/ 45881344 h 524"/>
                  <a:gd name="T50" fmla="*/ 71285894 w 587"/>
                  <a:gd name="T51" fmla="*/ 4549054 h 524"/>
                  <a:gd name="T52" fmla="*/ 31050088 w 587"/>
                  <a:gd name="T53" fmla="*/ 21965823 h 524"/>
                  <a:gd name="T54" fmla="*/ 31050088 w 587"/>
                  <a:gd name="T55" fmla="*/ 21965823 h 524"/>
                  <a:gd name="T56" fmla="*/ 32861478 w 587"/>
                  <a:gd name="T57" fmla="*/ 22875778 h 524"/>
                  <a:gd name="T58" fmla="*/ 32861478 w 587"/>
                  <a:gd name="T59" fmla="*/ 22875778 h 524"/>
                  <a:gd name="T60" fmla="*/ 35578203 w 587"/>
                  <a:gd name="T61" fmla="*/ 24825476 h 524"/>
                  <a:gd name="T62" fmla="*/ 42952532 w 587"/>
                  <a:gd name="T63" fmla="*/ 18326364 h 524"/>
                  <a:gd name="T64" fmla="*/ 42952532 w 587"/>
                  <a:gd name="T65" fmla="*/ 18326364 h 524"/>
                  <a:gd name="T66" fmla="*/ 45669617 w 587"/>
                  <a:gd name="T67" fmla="*/ 16506814 h 524"/>
                  <a:gd name="T68" fmla="*/ 49292037 w 587"/>
                  <a:gd name="T69" fmla="*/ 20146274 h 524"/>
                  <a:gd name="T70" fmla="*/ 47481007 w 587"/>
                  <a:gd name="T71" fmla="*/ 22875778 h 524"/>
                  <a:gd name="T72" fmla="*/ 47481007 w 587"/>
                  <a:gd name="T73" fmla="*/ 22875778 h 524"/>
                  <a:gd name="T74" fmla="*/ 38424416 w 587"/>
                  <a:gd name="T75" fmla="*/ 33013628 h 524"/>
                  <a:gd name="T76" fmla="*/ 38424416 w 587"/>
                  <a:gd name="T77" fmla="*/ 33013628 h 524"/>
                  <a:gd name="T78" fmla="*/ 35578203 w 587"/>
                  <a:gd name="T79" fmla="*/ 33923583 h 524"/>
                  <a:gd name="T80" fmla="*/ 32861478 w 587"/>
                  <a:gd name="T81" fmla="*/ 33013628 h 524"/>
                  <a:gd name="T82" fmla="*/ 32861478 w 587"/>
                  <a:gd name="T83" fmla="*/ 33013628 h 524"/>
                  <a:gd name="T84" fmla="*/ 28333362 w 587"/>
                  <a:gd name="T85" fmla="*/ 27554619 h 524"/>
                  <a:gd name="T86" fmla="*/ 28333362 w 587"/>
                  <a:gd name="T87" fmla="*/ 27554619 h 524"/>
                  <a:gd name="T88" fmla="*/ 27427667 w 587"/>
                  <a:gd name="T89" fmla="*/ 25735070 h 524"/>
                  <a:gd name="T90" fmla="*/ 31050088 w 587"/>
                  <a:gd name="T91" fmla="*/ 21965823 h 5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87" h="524">
                    <a:moveTo>
                      <a:pt x="558" y="431"/>
                    </a:moveTo>
                    <a:lnTo>
                      <a:pt x="558" y="431"/>
                    </a:lnTo>
                    <a:cubicBezTo>
                      <a:pt x="417" y="431"/>
                      <a:pt x="417" y="431"/>
                      <a:pt x="417" y="431"/>
                    </a:cubicBezTo>
                    <a:cubicBezTo>
                      <a:pt x="381" y="431"/>
                      <a:pt x="381" y="431"/>
                      <a:pt x="381" y="431"/>
                    </a:cubicBezTo>
                    <a:cubicBezTo>
                      <a:pt x="381" y="480"/>
                      <a:pt x="381" y="480"/>
                      <a:pt x="381"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12" y="480"/>
                      <a:pt x="212" y="480"/>
                      <a:pt x="212" y="480"/>
                    </a:cubicBezTo>
                    <a:cubicBezTo>
                      <a:pt x="212" y="431"/>
                      <a:pt x="212" y="431"/>
                      <a:pt x="212"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51" y="35"/>
                    </a:moveTo>
                    <a:lnTo>
                      <a:pt x="551" y="35"/>
                    </a:lnTo>
                    <a:cubicBezTo>
                      <a:pt x="42" y="35"/>
                      <a:pt x="42" y="35"/>
                      <a:pt x="42" y="35"/>
                    </a:cubicBezTo>
                    <a:cubicBezTo>
                      <a:pt x="42" y="353"/>
                      <a:pt x="42" y="353"/>
                      <a:pt x="42" y="353"/>
                    </a:cubicBezTo>
                    <a:cubicBezTo>
                      <a:pt x="551" y="353"/>
                      <a:pt x="551" y="353"/>
                      <a:pt x="551" y="353"/>
                    </a:cubicBezTo>
                    <a:lnTo>
                      <a:pt x="551" y="35"/>
                    </a:lnTo>
                    <a:close/>
                    <a:moveTo>
                      <a:pt x="240" y="169"/>
                    </a:moveTo>
                    <a:lnTo>
                      <a:pt x="240" y="169"/>
                    </a:lnTo>
                    <a:cubicBezTo>
                      <a:pt x="247" y="169"/>
                      <a:pt x="254" y="169"/>
                      <a:pt x="254" y="176"/>
                    </a:cubicBezTo>
                    <a:cubicBezTo>
                      <a:pt x="275" y="191"/>
                      <a:pt x="275" y="191"/>
                      <a:pt x="275" y="191"/>
                    </a:cubicBezTo>
                    <a:cubicBezTo>
                      <a:pt x="332" y="141"/>
                      <a:pt x="332" y="141"/>
                      <a:pt x="332" y="141"/>
                    </a:cubicBezTo>
                    <a:cubicBezTo>
                      <a:pt x="339" y="134"/>
                      <a:pt x="346" y="127"/>
                      <a:pt x="353" y="127"/>
                    </a:cubicBezTo>
                    <a:cubicBezTo>
                      <a:pt x="367" y="127"/>
                      <a:pt x="381" y="141"/>
                      <a:pt x="381" y="155"/>
                    </a:cubicBezTo>
                    <a:cubicBezTo>
                      <a:pt x="381" y="162"/>
                      <a:pt x="374" y="169"/>
                      <a:pt x="367" y="176"/>
                    </a:cubicBezTo>
                    <a:cubicBezTo>
                      <a:pt x="297" y="254"/>
                      <a:pt x="297" y="254"/>
                      <a:pt x="297" y="254"/>
                    </a:cubicBezTo>
                    <a:cubicBezTo>
                      <a:pt x="290" y="261"/>
                      <a:pt x="282" y="261"/>
                      <a:pt x="275" y="261"/>
                    </a:cubicBezTo>
                    <a:cubicBezTo>
                      <a:pt x="268" y="261"/>
                      <a:pt x="261" y="261"/>
                      <a:pt x="254" y="254"/>
                    </a:cubicBezTo>
                    <a:cubicBezTo>
                      <a:pt x="219" y="212"/>
                      <a:pt x="219" y="212"/>
                      <a:pt x="219" y="212"/>
                    </a:cubicBezTo>
                    <a:cubicBezTo>
                      <a:pt x="212" y="212"/>
                      <a:pt x="212" y="205"/>
                      <a:pt x="212" y="198"/>
                    </a:cubicBezTo>
                    <a:cubicBezTo>
                      <a:pt x="212" y="176"/>
                      <a:pt x="219" y="169"/>
                      <a:pt x="240"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4" name="Freeform 43"/>
              <p:cNvSpPr>
                <a:spLocks noChangeArrowheads="1"/>
              </p:cNvSpPr>
              <p:nvPr/>
            </p:nvSpPr>
            <p:spPr bwMode="auto">
              <a:xfrm>
                <a:off x="7188709" y="1239837"/>
                <a:ext cx="211137" cy="188913"/>
              </a:xfrm>
              <a:custGeom>
                <a:avLst/>
                <a:gdLst>
                  <a:gd name="T0" fmla="*/ 72191589 w 587"/>
                  <a:gd name="T1" fmla="*/ 56019554 h 524"/>
                  <a:gd name="T2" fmla="*/ 72191589 w 587"/>
                  <a:gd name="T3" fmla="*/ 56019554 h 524"/>
                  <a:gd name="T4" fmla="*/ 53949640 w 587"/>
                  <a:gd name="T5" fmla="*/ 56019554 h 524"/>
                  <a:gd name="T6" fmla="*/ 48386342 w 587"/>
                  <a:gd name="T7" fmla="*/ 56019554 h 524"/>
                  <a:gd name="T8" fmla="*/ 48386342 w 587"/>
                  <a:gd name="T9" fmla="*/ 62388158 h 524"/>
                  <a:gd name="T10" fmla="*/ 53949640 w 587"/>
                  <a:gd name="T11" fmla="*/ 67067360 h 524"/>
                  <a:gd name="T12" fmla="*/ 53949640 w 587"/>
                  <a:gd name="T13" fmla="*/ 67976954 h 524"/>
                  <a:gd name="T14" fmla="*/ 21864369 w 587"/>
                  <a:gd name="T15" fmla="*/ 67976954 h 524"/>
                  <a:gd name="T16" fmla="*/ 21864369 w 587"/>
                  <a:gd name="T17" fmla="*/ 67067360 h 524"/>
                  <a:gd name="T18" fmla="*/ 26392485 w 587"/>
                  <a:gd name="T19" fmla="*/ 62388158 h 524"/>
                  <a:gd name="T20" fmla="*/ 26392485 w 587"/>
                  <a:gd name="T21" fmla="*/ 56019554 h 524"/>
                  <a:gd name="T22" fmla="*/ 21864369 w 587"/>
                  <a:gd name="T23" fmla="*/ 56019554 h 524"/>
                  <a:gd name="T24" fmla="*/ 3622420 w 587"/>
                  <a:gd name="T25" fmla="*/ 56019554 h 524"/>
                  <a:gd name="T26" fmla="*/ 0 w 587"/>
                  <a:gd name="T27" fmla="*/ 52380095 h 524"/>
                  <a:gd name="T28" fmla="*/ 0 w 587"/>
                  <a:gd name="T29" fmla="*/ 3639459 h 524"/>
                  <a:gd name="T30" fmla="*/ 3622420 w 587"/>
                  <a:gd name="T31" fmla="*/ 0 h 524"/>
                  <a:gd name="T32" fmla="*/ 72191589 w 587"/>
                  <a:gd name="T33" fmla="*/ 0 h 524"/>
                  <a:gd name="T34" fmla="*/ 75814009 w 587"/>
                  <a:gd name="T35" fmla="*/ 3639459 h 524"/>
                  <a:gd name="T36" fmla="*/ 75814009 w 587"/>
                  <a:gd name="T37" fmla="*/ 52380095 h 524"/>
                  <a:gd name="T38" fmla="*/ 72191589 w 587"/>
                  <a:gd name="T39" fmla="*/ 56019554 h 524"/>
                  <a:gd name="T40" fmla="*/ 70380199 w 587"/>
                  <a:gd name="T41" fmla="*/ 4549054 h 524"/>
                  <a:gd name="T42" fmla="*/ 70380199 w 587"/>
                  <a:gd name="T43" fmla="*/ 4549054 h 524"/>
                  <a:gd name="T44" fmla="*/ 4528115 w 587"/>
                  <a:gd name="T45" fmla="*/ 4549054 h 524"/>
                  <a:gd name="T46" fmla="*/ 4528115 w 587"/>
                  <a:gd name="T47" fmla="*/ 45881344 h 524"/>
                  <a:gd name="T48" fmla="*/ 70380199 w 587"/>
                  <a:gd name="T49" fmla="*/ 45881344 h 524"/>
                  <a:gd name="T50" fmla="*/ 70380199 w 587"/>
                  <a:gd name="T51" fmla="*/ 4549054 h 524"/>
                  <a:gd name="T52" fmla="*/ 30144393 w 587"/>
                  <a:gd name="T53" fmla="*/ 21965823 h 524"/>
                  <a:gd name="T54" fmla="*/ 30144393 w 587"/>
                  <a:gd name="T55" fmla="*/ 21965823 h 524"/>
                  <a:gd name="T56" fmla="*/ 44763922 w 587"/>
                  <a:gd name="T57" fmla="*/ 21965823 h 524"/>
                  <a:gd name="T58" fmla="*/ 48386342 w 587"/>
                  <a:gd name="T59" fmla="*/ 25735070 h 524"/>
                  <a:gd name="T60" fmla="*/ 44763922 w 587"/>
                  <a:gd name="T61" fmla="*/ 29374529 h 524"/>
                  <a:gd name="T62" fmla="*/ 30144393 w 587"/>
                  <a:gd name="T63" fmla="*/ 29374529 h 524"/>
                  <a:gd name="T64" fmla="*/ 26392485 w 587"/>
                  <a:gd name="T65" fmla="*/ 25735070 h 524"/>
                  <a:gd name="T66" fmla="*/ 30144393 w 587"/>
                  <a:gd name="T67" fmla="*/ 21965823 h 52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7" h="524">
                    <a:moveTo>
                      <a:pt x="558" y="431"/>
                    </a:moveTo>
                    <a:lnTo>
                      <a:pt x="558" y="431"/>
                    </a:lnTo>
                    <a:cubicBezTo>
                      <a:pt x="417" y="431"/>
                      <a:pt x="417" y="431"/>
                      <a:pt x="417" y="431"/>
                    </a:cubicBezTo>
                    <a:cubicBezTo>
                      <a:pt x="374" y="431"/>
                      <a:pt x="374" y="431"/>
                      <a:pt x="374" y="431"/>
                    </a:cubicBezTo>
                    <a:cubicBezTo>
                      <a:pt x="374" y="480"/>
                      <a:pt x="374" y="480"/>
                      <a:pt x="374" y="480"/>
                    </a:cubicBezTo>
                    <a:cubicBezTo>
                      <a:pt x="417" y="516"/>
                      <a:pt x="417" y="516"/>
                      <a:pt x="417" y="516"/>
                    </a:cubicBezTo>
                    <a:cubicBezTo>
                      <a:pt x="417" y="523"/>
                      <a:pt x="417" y="523"/>
                      <a:pt x="417"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14" y="431"/>
                      <a:pt x="0" y="417"/>
                      <a:pt x="0" y="403"/>
                    </a:cubicBezTo>
                    <a:cubicBezTo>
                      <a:pt x="0" y="28"/>
                      <a:pt x="0" y="28"/>
                      <a:pt x="0" y="28"/>
                    </a:cubicBezTo>
                    <a:cubicBezTo>
                      <a:pt x="0" y="7"/>
                      <a:pt x="14" y="0"/>
                      <a:pt x="28" y="0"/>
                    </a:cubicBezTo>
                    <a:cubicBezTo>
                      <a:pt x="558" y="0"/>
                      <a:pt x="558" y="0"/>
                      <a:pt x="558" y="0"/>
                    </a:cubicBezTo>
                    <a:cubicBezTo>
                      <a:pt x="572" y="0"/>
                      <a:pt x="586" y="7"/>
                      <a:pt x="586" y="28"/>
                    </a:cubicBezTo>
                    <a:cubicBezTo>
                      <a:pt x="586" y="403"/>
                      <a:pt x="586" y="403"/>
                      <a:pt x="586" y="403"/>
                    </a:cubicBezTo>
                    <a:cubicBezTo>
                      <a:pt x="586" y="417"/>
                      <a:pt x="572" y="431"/>
                      <a:pt x="558"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346" y="169"/>
                      <a:pt x="346" y="169"/>
                      <a:pt x="346" y="169"/>
                    </a:cubicBezTo>
                    <a:cubicBezTo>
                      <a:pt x="367" y="169"/>
                      <a:pt x="374" y="176"/>
                      <a:pt x="374" y="198"/>
                    </a:cubicBezTo>
                    <a:cubicBezTo>
                      <a:pt x="374" y="212"/>
                      <a:pt x="367" y="226"/>
                      <a:pt x="346"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5" name="Freeform 44"/>
              <p:cNvSpPr>
                <a:spLocks noChangeArrowheads="1"/>
              </p:cNvSpPr>
              <p:nvPr/>
            </p:nvSpPr>
            <p:spPr bwMode="auto">
              <a:xfrm>
                <a:off x="6809296" y="1239837"/>
                <a:ext cx="209550" cy="188913"/>
              </a:xfrm>
              <a:custGeom>
                <a:avLst/>
                <a:gdLst>
                  <a:gd name="T0" fmla="*/ 71923702 w 580"/>
                  <a:gd name="T1" fmla="*/ 56019554 h 524"/>
                  <a:gd name="T2" fmla="*/ 71923702 w 580"/>
                  <a:gd name="T3" fmla="*/ 56019554 h 524"/>
                  <a:gd name="T4" fmla="*/ 53387921 w 580"/>
                  <a:gd name="T5" fmla="*/ 56019554 h 524"/>
                  <a:gd name="T6" fmla="*/ 48819369 w 580"/>
                  <a:gd name="T7" fmla="*/ 56019554 h 524"/>
                  <a:gd name="T8" fmla="*/ 48819369 w 580"/>
                  <a:gd name="T9" fmla="*/ 62388158 h 524"/>
                  <a:gd name="T10" fmla="*/ 53387921 w 580"/>
                  <a:gd name="T11" fmla="*/ 67067360 h 524"/>
                  <a:gd name="T12" fmla="*/ 53387921 w 580"/>
                  <a:gd name="T13" fmla="*/ 67976954 h 524"/>
                  <a:gd name="T14" fmla="*/ 22060196 w 580"/>
                  <a:gd name="T15" fmla="*/ 67976954 h 524"/>
                  <a:gd name="T16" fmla="*/ 22060196 w 580"/>
                  <a:gd name="T17" fmla="*/ 67067360 h 524"/>
                  <a:gd name="T18" fmla="*/ 26628747 w 580"/>
                  <a:gd name="T19" fmla="*/ 62388158 h 524"/>
                  <a:gd name="T20" fmla="*/ 26628747 w 580"/>
                  <a:gd name="T21" fmla="*/ 56019554 h 524"/>
                  <a:gd name="T22" fmla="*/ 22060196 w 580"/>
                  <a:gd name="T23" fmla="*/ 56019554 h 524"/>
                  <a:gd name="T24" fmla="*/ 3654841 w 580"/>
                  <a:gd name="T25" fmla="*/ 56019554 h 524"/>
                  <a:gd name="T26" fmla="*/ 0 w 580"/>
                  <a:gd name="T27" fmla="*/ 52380095 h 524"/>
                  <a:gd name="T28" fmla="*/ 0 w 580"/>
                  <a:gd name="T29" fmla="*/ 3639459 h 524"/>
                  <a:gd name="T30" fmla="*/ 3654841 w 580"/>
                  <a:gd name="T31" fmla="*/ 0 h 524"/>
                  <a:gd name="T32" fmla="*/ 71923702 w 580"/>
                  <a:gd name="T33" fmla="*/ 0 h 524"/>
                  <a:gd name="T34" fmla="*/ 75578543 w 580"/>
                  <a:gd name="T35" fmla="*/ 3639459 h 524"/>
                  <a:gd name="T36" fmla="*/ 75578543 w 580"/>
                  <a:gd name="T37" fmla="*/ 52380095 h 524"/>
                  <a:gd name="T38" fmla="*/ 71923702 w 580"/>
                  <a:gd name="T39" fmla="*/ 56019554 h 524"/>
                  <a:gd name="T40" fmla="*/ 71009630 w 580"/>
                  <a:gd name="T41" fmla="*/ 4549054 h 524"/>
                  <a:gd name="T42" fmla="*/ 71009630 w 580"/>
                  <a:gd name="T43" fmla="*/ 4549054 h 524"/>
                  <a:gd name="T44" fmla="*/ 4568551 w 580"/>
                  <a:gd name="T45" fmla="*/ 4549054 h 524"/>
                  <a:gd name="T46" fmla="*/ 4568551 w 580"/>
                  <a:gd name="T47" fmla="*/ 45881344 h 524"/>
                  <a:gd name="T48" fmla="*/ 71009630 w 580"/>
                  <a:gd name="T49" fmla="*/ 45881344 h 524"/>
                  <a:gd name="T50" fmla="*/ 71009630 w 580"/>
                  <a:gd name="T51" fmla="*/ 4549054 h 524"/>
                  <a:gd name="T52" fmla="*/ 30414015 w 580"/>
                  <a:gd name="T53" fmla="*/ 21965823 h 524"/>
                  <a:gd name="T54" fmla="*/ 30414015 w 580"/>
                  <a:gd name="T55" fmla="*/ 21965823 h 524"/>
                  <a:gd name="T56" fmla="*/ 34069217 w 580"/>
                  <a:gd name="T57" fmla="*/ 21965823 h 524"/>
                  <a:gd name="T58" fmla="*/ 34069217 w 580"/>
                  <a:gd name="T59" fmla="*/ 18326364 h 524"/>
                  <a:gd name="T60" fmla="*/ 37724058 w 580"/>
                  <a:gd name="T61" fmla="*/ 14687265 h 524"/>
                  <a:gd name="T62" fmla="*/ 41509326 w 580"/>
                  <a:gd name="T63" fmla="*/ 18326364 h 524"/>
                  <a:gd name="T64" fmla="*/ 41509326 w 580"/>
                  <a:gd name="T65" fmla="*/ 21965823 h 524"/>
                  <a:gd name="T66" fmla="*/ 45164167 w 580"/>
                  <a:gd name="T67" fmla="*/ 21965823 h 524"/>
                  <a:gd name="T68" fmla="*/ 48819369 w 580"/>
                  <a:gd name="T69" fmla="*/ 25735070 h 524"/>
                  <a:gd name="T70" fmla="*/ 45164167 w 580"/>
                  <a:gd name="T71" fmla="*/ 29374529 h 524"/>
                  <a:gd name="T72" fmla="*/ 41509326 w 580"/>
                  <a:gd name="T73" fmla="*/ 29374529 h 524"/>
                  <a:gd name="T74" fmla="*/ 41509326 w 580"/>
                  <a:gd name="T75" fmla="*/ 33013628 h 524"/>
                  <a:gd name="T76" fmla="*/ 37724058 w 580"/>
                  <a:gd name="T77" fmla="*/ 36782875 h 524"/>
                  <a:gd name="T78" fmla="*/ 34069217 w 580"/>
                  <a:gd name="T79" fmla="*/ 33013628 h 524"/>
                  <a:gd name="T80" fmla="*/ 34069217 w 580"/>
                  <a:gd name="T81" fmla="*/ 29374529 h 524"/>
                  <a:gd name="T82" fmla="*/ 30414015 w 580"/>
                  <a:gd name="T83" fmla="*/ 29374529 h 524"/>
                  <a:gd name="T84" fmla="*/ 26628747 w 580"/>
                  <a:gd name="T85" fmla="*/ 25735070 h 524"/>
                  <a:gd name="T86" fmla="*/ 30414015 w 580"/>
                  <a:gd name="T87" fmla="*/ 21965823 h 52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80" h="524">
                    <a:moveTo>
                      <a:pt x="551" y="431"/>
                    </a:moveTo>
                    <a:lnTo>
                      <a:pt x="551" y="431"/>
                    </a:lnTo>
                    <a:cubicBezTo>
                      <a:pt x="409" y="431"/>
                      <a:pt x="409" y="431"/>
                      <a:pt x="409" y="431"/>
                    </a:cubicBezTo>
                    <a:cubicBezTo>
                      <a:pt x="374" y="431"/>
                      <a:pt x="374" y="431"/>
                      <a:pt x="374" y="431"/>
                    </a:cubicBezTo>
                    <a:cubicBezTo>
                      <a:pt x="374" y="480"/>
                      <a:pt x="374" y="480"/>
                      <a:pt x="374" y="480"/>
                    </a:cubicBezTo>
                    <a:cubicBezTo>
                      <a:pt x="409" y="516"/>
                      <a:pt x="409" y="516"/>
                      <a:pt x="409" y="516"/>
                    </a:cubicBezTo>
                    <a:cubicBezTo>
                      <a:pt x="409" y="523"/>
                      <a:pt x="409" y="523"/>
                      <a:pt x="409" y="523"/>
                    </a:cubicBezTo>
                    <a:cubicBezTo>
                      <a:pt x="169" y="523"/>
                      <a:pt x="169" y="523"/>
                      <a:pt x="169" y="523"/>
                    </a:cubicBezTo>
                    <a:cubicBezTo>
                      <a:pt x="169" y="516"/>
                      <a:pt x="169" y="516"/>
                      <a:pt x="169" y="516"/>
                    </a:cubicBezTo>
                    <a:cubicBezTo>
                      <a:pt x="204" y="480"/>
                      <a:pt x="204" y="480"/>
                      <a:pt x="204" y="480"/>
                    </a:cubicBezTo>
                    <a:cubicBezTo>
                      <a:pt x="204" y="431"/>
                      <a:pt x="204" y="431"/>
                      <a:pt x="204" y="431"/>
                    </a:cubicBezTo>
                    <a:cubicBezTo>
                      <a:pt x="169" y="431"/>
                      <a:pt x="169" y="431"/>
                      <a:pt x="169" y="431"/>
                    </a:cubicBezTo>
                    <a:cubicBezTo>
                      <a:pt x="28" y="431"/>
                      <a:pt x="28" y="431"/>
                      <a:pt x="28" y="431"/>
                    </a:cubicBezTo>
                    <a:cubicBezTo>
                      <a:pt x="7" y="431"/>
                      <a:pt x="0" y="417"/>
                      <a:pt x="0" y="403"/>
                    </a:cubicBezTo>
                    <a:cubicBezTo>
                      <a:pt x="0" y="28"/>
                      <a:pt x="0" y="28"/>
                      <a:pt x="0" y="28"/>
                    </a:cubicBezTo>
                    <a:cubicBezTo>
                      <a:pt x="0" y="7"/>
                      <a:pt x="7" y="0"/>
                      <a:pt x="28" y="0"/>
                    </a:cubicBezTo>
                    <a:cubicBezTo>
                      <a:pt x="551" y="0"/>
                      <a:pt x="551" y="0"/>
                      <a:pt x="551" y="0"/>
                    </a:cubicBezTo>
                    <a:cubicBezTo>
                      <a:pt x="572" y="0"/>
                      <a:pt x="579" y="7"/>
                      <a:pt x="579" y="28"/>
                    </a:cubicBezTo>
                    <a:cubicBezTo>
                      <a:pt x="579" y="403"/>
                      <a:pt x="579" y="403"/>
                      <a:pt x="579" y="403"/>
                    </a:cubicBezTo>
                    <a:cubicBezTo>
                      <a:pt x="579" y="417"/>
                      <a:pt x="572" y="431"/>
                      <a:pt x="551" y="431"/>
                    </a:cubicBezTo>
                    <a:close/>
                    <a:moveTo>
                      <a:pt x="544" y="35"/>
                    </a:moveTo>
                    <a:lnTo>
                      <a:pt x="544" y="35"/>
                    </a:lnTo>
                    <a:cubicBezTo>
                      <a:pt x="35" y="35"/>
                      <a:pt x="35" y="35"/>
                      <a:pt x="35" y="35"/>
                    </a:cubicBezTo>
                    <a:cubicBezTo>
                      <a:pt x="35" y="353"/>
                      <a:pt x="35" y="353"/>
                      <a:pt x="35" y="353"/>
                    </a:cubicBezTo>
                    <a:cubicBezTo>
                      <a:pt x="544" y="353"/>
                      <a:pt x="544" y="353"/>
                      <a:pt x="544" y="353"/>
                    </a:cubicBezTo>
                    <a:lnTo>
                      <a:pt x="544" y="35"/>
                    </a:lnTo>
                    <a:close/>
                    <a:moveTo>
                      <a:pt x="233" y="169"/>
                    </a:moveTo>
                    <a:lnTo>
                      <a:pt x="233" y="169"/>
                    </a:lnTo>
                    <a:cubicBezTo>
                      <a:pt x="261" y="169"/>
                      <a:pt x="261" y="169"/>
                      <a:pt x="261" y="169"/>
                    </a:cubicBezTo>
                    <a:cubicBezTo>
                      <a:pt x="261" y="141"/>
                      <a:pt x="261" y="141"/>
                      <a:pt x="261" y="141"/>
                    </a:cubicBezTo>
                    <a:cubicBezTo>
                      <a:pt x="261" y="120"/>
                      <a:pt x="275" y="113"/>
                      <a:pt x="289" y="113"/>
                    </a:cubicBezTo>
                    <a:cubicBezTo>
                      <a:pt x="303" y="113"/>
                      <a:pt x="318" y="120"/>
                      <a:pt x="318" y="141"/>
                    </a:cubicBezTo>
                    <a:cubicBezTo>
                      <a:pt x="318" y="169"/>
                      <a:pt x="318" y="169"/>
                      <a:pt x="318" y="169"/>
                    </a:cubicBezTo>
                    <a:cubicBezTo>
                      <a:pt x="346" y="169"/>
                      <a:pt x="346" y="169"/>
                      <a:pt x="346" y="169"/>
                    </a:cubicBezTo>
                    <a:cubicBezTo>
                      <a:pt x="360" y="169"/>
                      <a:pt x="374" y="176"/>
                      <a:pt x="374" y="198"/>
                    </a:cubicBezTo>
                    <a:cubicBezTo>
                      <a:pt x="374" y="212"/>
                      <a:pt x="360" y="226"/>
                      <a:pt x="346" y="226"/>
                    </a:cubicBezTo>
                    <a:cubicBezTo>
                      <a:pt x="318" y="226"/>
                      <a:pt x="318" y="226"/>
                      <a:pt x="318" y="226"/>
                    </a:cubicBezTo>
                    <a:cubicBezTo>
                      <a:pt x="318" y="254"/>
                      <a:pt x="318" y="254"/>
                      <a:pt x="318" y="254"/>
                    </a:cubicBezTo>
                    <a:cubicBezTo>
                      <a:pt x="318" y="268"/>
                      <a:pt x="303" y="283"/>
                      <a:pt x="289" y="283"/>
                    </a:cubicBezTo>
                    <a:cubicBezTo>
                      <a:pt x="275" y="283"/>
                      <a:pt x="261" y="268"/>
                      <a:pt x="261" y="254"/>
                    </a:cubicBezTo>
                    <a:cubicBezTo>
                      <a:pt x="261" y="226"/>
                      <a:pt x="261" y="226"/>
                      <a:pt x="261" y="226"/>
                    </a:cubicBezTo>
                    <a:cubicBezTo>
                      <a:pt x="233" y="226"/>
                      <a:pt x="233" y="226"/>
                      <a:pt x="233" y="226"/>
                    </a:cubicBezTo>
                    <a:cubicBezTo>
                      <a:pt x="219" y="226"/>
                      <a:pt x="204" y="212"/>
                      <a:pt x="204" y="198"/>
                    </a:cubicBezTo>
                    <a:cubicBezTo>
                      <a:pt x="204" y="176"/>
                      <a:pt x="219" y="169"/>
                      <a:pt x="233" y="169"/>
                    </a:cubicBezTo>
                    <a:close/>
                  </a:path>
                </a:pathLst>
              </a:custGeom>
              <a:grpFill/>
              <a:ln>
                <a:noFill/>
              </a:ln>
              <a:extLst/>
            </p:spPr>
            <p:txBody>
              <a:bodyPr wrap="none" lIns="45708" tIns="22854" rIns="45708" bIns="22854" anchor="ctr"/>
              <a:lstStyle/>
              <a:p>
                <a:endParaRPr lang="en-US" sz="3199">
                  <a:latin typeface="Roboto Light"/>
                </a:endParaRPr>
              </a:p>
            </p:txBody>
          </p:sp>
          <p:sp>
            <p:nvSpPr>
              <p:cNvPr id="96" name="Freeform 45"/>
              <p:cNvSpPr>
                <a:spLocks noChangeArrowheads="1"/>
              </p:cNvSpPr>
              <p:nvPr/>
            </p:nvSpPr>
            <p:spPr bwMode="auto">
              <a:xfrm>
                <a:off x="6426709" y="1239837"/>
                <a:ext cx="211137" cy="188913"/>
              </a:xfrm>
              <a:custGeom>
                <a:avLst/>
                <a:gdLst>
                  <a:gd name="T0" fmla="*/ 72075278 w 588"/>
                  <a:gd name="T1" fmla="*/ 56019554 h 524"/>
                  <a:gd name="T2" fmla="*/ 72075278 w 588"/>
                  <a:gd name="T3" fmla="*/ 56019554 h 524"/>
                  <a:gd name="T4" fmla="*/ 53766324 w 588"/>
                  <a:gd name="T5" fmla="*/ 56019554 h 524"/>
                  <a:gd name="T6" fmla="*/ 49253450 w 588"/>
                  <a:gd name="T7" fmla="*/ 56019554 h 524"/>
                  <a:gd name="T8" fmla="*/ 49253450 w 588"/>
                  <a:gd name="T9" fmla="*/ 62388158 h 524"/>
                  <a:gd name="T10" fmla="*/ 53766324 w 588"/>
                  <a:gd name="T11" fmla="*/ 67067360 h 524"/>
                  <a:gd name="T12" fmla="*/ 53766324 w 588"/>
                  <a:gd name="T13" fmla="*/ 67976954 h 524"/>
                  <a:gd name="T14" fmla="*/ 21919109 w 588"/>
                  <a:gd name="T15" fmla="*/ 67976954 h 524"/>
                  <a:gd name="T16" fmla="*/ 21919109 w 588"/>
                  <a:gd name="T17" fmla="*/ 67067360 h 524"/>
                  <a:gd name="T18" fmla="*/ 27334342 w 588"/>
                  <a:gd name="T19" fmla="*/ 62388158 h 524"/>
                  <a:gd name="T20" fmla="*/ 27334342 w 588"/>
                  <a:gd name="T21" fmla="*/ 56019554 h 524"/>
                  <a:gd name="T22" fmla="*/ 21919109 w 588"/>
                  <a:gd name="T23" fmla="*/ 56019554 h 524"/>
                  <a:gd name="T24" fmla="*/ 3739064 w 588"/>
                  <a:gd name="T25" fmla="*/ 56019554 h 524"/>
                  <a:gd name="T26" fmla="*/ 0 w 588"/>
                  <a:gd name="T27" fmla="*/ 52380095 h 524"/>
                  <a:gd name="T28" fmla="*/ 0 w 588"/>
                  <a:gd name="T29" fmla="*/ 3639459 h 524"/>
                  <a:gd name="T30" fmla="*/ 3739064 w 588"/>
                  <a:gd name="T31" fmla="*/ 0 h 524"/>
                  <a:gd name="T32" fmla="*/ 72075278 w 588"/>
                  <a:gd name="T33" fmla="*/ 0 h 524"/>
                  <a:gd name="T34" fmla="*/ 75685433 w 588"/>
                  <a:gd name="T35" fmla="*/ 3639459 h 524"/>
                  <a:gd name="T36" fmla="*/ 75685433 w 588"/>
                  <a:gd name="T37" fmla="*/ 52380095 h 524"/>
                  <a:gd name="T38" fmla="*/ 72075278 w 588"/>
                  <a:gd name="T39" fmla="*/ 56019554 h 524"/>
                  <a:gd name="T40" fmla="*/ 71172559 w 588"/>
                  <a:gd name="T41" fmla="*/ 4549054 h 524"/>
                  <a:gd name="T42" fmla="*/ 71172559 w 588"/>
                  <a:gd name="T43" fmla="*/ 4549054 h 524"/>
                  <a:gd name="T44" fmla="*/ 5544142 w 588"/>
                  <a:gd name="T45" fmla="*/ 4549054 h 524"/>
                  <a:gd name="T46" fmla="*/ 5544142 w 588"/>
                  <a:gd name="T47" fmla="*/ 45881344 h 524"/>
                  <a:gd name="T48" fmla="*/ 71172559 w 588"/>
                  <a:gd name="T49" fmla="*/ 45881344 h 524"/>
                  <a:gd name="T50" fmla="*/ 71172559 w 588"/>
                  <a:gd name="T51" fmla="*/ 4549054 h 524"/>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588" h="524">
                    <a:moveTo>
                      <a:pt x="559" y="431"/>
                    </a:moveTo>
                    <a:lnTo>
                      <a:pt x="559" y="431"/>
                    </a:lnTo>
                    <a:cubicBezTo>
                      <a:pt x="417" y="431"/>
                      <a:pt x="417" y="431"/>
                      <a:pt x="417" y="431"/>
                    </a:cubicBezTo>
                    <a:cubicBezTo>
                      <a:pt x="382" y="431"/>
                      <a:pt x="382" y="431"/>
                      <a:pt x="382" y="431"/>
                    </a:cubicBezTo>
                    <a:cubicBezTo>
                      <a:pt x="382" y="480"/>
                      <a:pt x="382" y="480"/>
                      <a:pt x="382" y="480"/>
                    </a:cubicBezTo>
                    <a:cubicBezTo>
                      <a:pt x="417" y="516"/>
                      <a:pt x="417" y="516"/>
                      <a:pt x="417" y="516"/>
                    </a:cubicBezTo>
                    <a:cubicBezTo>
                      <a:pt x="417" y="523"/>
                      <a:pt x="417" y="523"/>
                      <a:pt x="417" y="523"/>
                    </a:cubicBezTo>
                    <a:cubicBezTo>
                      <a:pt x="170" y="523"/>
                      <a:pt x="170" y="523"/>
                      <a:pt x="170" y="523"/>
                    </a:cubicBezTo>
                    <a:cubicBezTo>
                      <a:pt x="170" y="516"/>
                      <a:pt x="170" y="516"/>
                      <a:pt x="170" y="516"/>
                    </a:cubicBezTo>
                    <a:cubicBezTo>
                      <a:pt x="212" y="480"/>
                      <a:pt x="212" y="480"/>
                      <a:pt x="212" y="480"/>
                    </a:cubicBezTo>
                    <a:cubicBezTo>
                      <a:pt x="212" y="431"/>
                      <a:pt x="212" y="431"/>
                      <a:pt x="212" y="431"/>
                    </a:cubicBezTo>
                    <a:cubicBezTo>
                      <a:pt x="170" y="431"/>
                      <a:pt x="170" y="431"/>
                      <a:pt x="170" y="431"/>
                    </a:cubicBezTo>
                    <a:cubicBezTo>
                      <a:pt x="29" y="431"/>
                      <a:pt x="29" y="431"/>
                      <a:pt x="29" y="431"/>
                    </a:cubicBezTo>
                    <a:cubicBezTo>
                      <a:pt x="15" y="431"/>
                      <a:pt x="0" y="417"/>
                      <a:pt x="0" y="403"/>
                    </a:cubicBezTo>
                    <a:cubicBezTo>
                      <a:pt x="0" y="28"/>
                      <a:pt x="0" y="28"/>
                      <a:pt x="0" y="28"/>
                    </a:cubicBezTo>
                    <a:cubicBezTo>
                      <a:pt x="0" y="7"/>
                      <a:pt x="15" y="0"/>
                      <a:pt x="29" y="0"/>
                    </a:cubicBezTo>
                    <a:cubicBezTo>
                      <a:pt x="559" y="0"/>
                      <a:pt x="559" y="0"/>
                      <a:pt x="559" y="0"/>
                    </a:cubicBezTo>
                    <a:cubicBezTo>
                      <a:pt x="573" y="0"/>
                      <a:pt x="587" y="7"/>
                      <a:pt x="587" y="28"/>
                    </a:cubicBezTo>
                    <a:cubicBezTo>
                      <a:pt x="587" y="403"/>
                      <a:pt x="587" y="403"/>
                      <a:pt x="587" y="403"/>
                    </a:cubicBezTo>
                    <a:cubicBezTo>
                      <a:pt x="587" y="417"/>
                      <a:pt x="573" y="431"/>
                      <a:pt x="559" y="431"/>
                    </a:cubicBezTo>
                    <a:close/>
                    <a:moveTo>
                      <a:pt x="552" y="35"/>
                    </a:moveTo>
                    <a:lnTo>
                      <a:pt x="552" y="35"/>
                    </a:lnTo>
                    <a:cubicBezTo>
                      <a:pt x="43" y="35"/>
                      <a:pt x="43" y="35"/>
                      <a:pt x="43" y="35"/>
                    </a:cubicBezTo>
                    <a:cubicBezTo>
                      <a:pt x="43" y="353"/>
                      <a:pt x="43" y="353"/>
                      <a:pt x="43" y="353"/>
                    </a:cubicBezTo>
                    <a:cubicBezTo>
                      <a:pt x="552" y="353"/>
                      <a:pt x="552" y="353"/>
                      <a:pt x="552" y="353"/>
                    </a:cubicBezTo>
                    <a:lnTo>
                      <a:pt x="552" y="35"/>
                    </a:lnTo>
                    <a:close/>
                  </a:path>
                </a:pathLst>
              </a:custGeom>
              <a:grpFill/>
              <a:ln>
                <a:noFill/>
              </a:ln>
              <a:extLst/>
            </p:spPr>
            <p:txBody>
              <a:bodyPr wrap="none" lIns="45708" tIns="22854" rIns="45708" bIns="22854" anchor="ctr"/>
              <a:lstStyle/>
              <a:p>
                <a:endParaRPr lang="en-US" sz="3199">
                  <a:latin typeface="Roboto Light"/>
                </a:endParaRPr>
              </a:p>
            </p:txBody>
          </p:sp>
          <p:sp>
            <p:nvSpPr>
              <p:cNvPr id="97" name="Freeform 46"/>
              <p:cNvSpPr>
                <a:spLocks noChangeArrowheads="1"/>
              </p:cNvSpPr>
              <p:nvPr/>
            </p:nvSpPr>
            <p:spPr bwMode="auto">
              <a:xfrm>
                <a:off x="6045709" y="1260475"/>
                <a:ext cx="217487" cy="134937"/>
              </a:xfrm>
              <a:custGeom>
                <a:avLst/>
                <a:gdLst>
                  <a:gd name="T0" fmla="*/ 74787349 w 602"/>
                  <a:gd name="T1" fmla="*/ 48296680 h 376"/>
                  <a:gd name="T2" fmla="*/ 74787349 w 602"/>
                  <a:gd name="T3" fmla="*/ 48296680 h 376"/>
                  <a:gd name="T4" fmla="*/ 71002280 w 602"/>
                  <a:gd name="T5" fmla="*/ 48296680 h 376"/>
                  <a:gd name="T6" fmla="*/ 7439717 w 602"/>
                  <a:gd name="T7" fmla="*/ 48296680 h 376"/>
                  <a:gd name="T8" fmla="*/ 3785069 w 602"/>
                  <a:gd name="T9" fmla="*/ 48296680 h 376"/>
                  <a:gd name="T10" fmla="*/ 0 w 602"/>
                  <a:gd name="T11" fmla="*/ 44690704 h 376"/>
                  <a:gd name="T12" fmla="*/ 0 w 602"/>
                  <a:gd name="T13" fmla="*/ 38251051 h 376"/>
                  <a:gd name="T14" fmla="*/ 7439717 w 602"/>
                  <a:gd name="T15" fmla="*/ 38251051 h 376"/>
                  <a:gd name="T16" fmla="*/ 7439717 w 602"/>
                  <a:gd name="T17" fmla="*/ 3734812 h 376"/>
                  <a:gd name="T18" fmla="*/ 11094005 w 602"/>
                  <a:gd name="T19" fmla="*/ 0 h 376"/>
                  <a:gd name="T20" fmla="*/ 67347631 w 602"/>
                  <a:gd name="T21" fmla="*/ 0 h 376"/>
                  <a:gd name="T22" fmla="*/ 71002280 w 602"/>
                  <a:gd name="T23" fmla="*/ 3734812 h 376"/>
                  <a:gd name="T24" fmla="*/ 71002280 w 602"/>
                  <a:gd name="T25" fmla="*/ 38251051 h 376"/>
                  <a:gd name="T26" fmla="*/ 78441997 w 602"/>
                  <a:gd name="T27" fmla="*/ 38251051 h 376"/>
                  <a:gd name="T28" fmla="*/ 78441997 w 602"/>
                  <a:gd name="T29" fmla="*/ 44690704 h 376"/>
                  <a:gd name="T30" fmla="*/ 74787349 w 602"/>
                  <a:gd name="T31" fmla="*/ 48296680 h 376"/>
                  <a:gd name="T32" fmla="*/ 30410969 w 602"/>
                  <a:gd name="T33" fmla="*/ 44690704 h 376"/>
                  <a:gd name="T34" fmla="*/ 30410969 w 602"/>
                  <a:gd name="T35" fmla="*/ 44690704 h 376"/>
                  <a:gd name="T36" fmla="*/ 48031029 w 602"/>
                  <a:gd name="T37" fmla="*/ 44690704 h 376"/>
                  <a:gd name="T38" fmla="*/ 48031029 w 602"/>
                  <a:gd name="T39" fmla="*/ 41857027 h 376"/>
                  <a:gd name="T40" fmla="*/ 30410969 w 602"/>
                  <a:gd name="T41" fmla="*/ 41857027 h 376"/>
                  <a:gd name="T42" fmla="*/ 30410969 w 602"/>
                  <a:gd name="T43" fmla="*/ 44690704 h 376"/>
                  <a:gd name="T44" fmla="*/ 66434330 w 602"/>
                  <a:gd name="T45" fmla="*/ 4636665 h 376"/>
                  <a:gd name="T46" fmla="*/ 66434330 w 602"/>
                  <a:gd name="T47" fmla="*/ 4636665 h 376"/>
                  <a:gd name="T48" fmla="*/ 12007667 w 602"/>
                  <a:gd name="T49" fmla="*/ 4636665 h 376"/>
                  <a:gd name="T50" fmla="*/ 12007667 w 602"/>
                  <a:gd name="T51" fmla="*/ 36448063 h 376"/>
                  <a:gd name="T52" fmla="*/ 66434330 w 602"/>
                  <a:gd name="T53" fmla="*/ 36448063 h 376"/>
                  <a:gd name="T54" fmla="*/ 66434330 w 602"/>
                  <a:gd name="T55" fmla="*/ 4636665 h 37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2" h="376">
                    <a:moveTo>
                      <a:pt x="573" y="375"/>
                    </a:moveTo>
                    <a:lnTo>
                      <a:pt x="573" y="375"/>
                    </a:lnTo>
                    <a:cubicBezTo>
                      <a:pt x="544" y="375"/>
                      <a:pt x="544" y="375"/>
                      <a:pt x="544" y="375"/>
                    </a:cubicBezTo>
                    <a:cubicBezTo>
                      <a:pt x="57" y="375"/>
                      <a:pt x="57" y="375"/>
                      <a:pt x="57" y="375"/>
                    </a:cubicBezTo>
                    <a:cubicBezTo>
                      <a:pt x="29" y="375"/>
                      <a:pt x="29" y="375"/>
                      <a:pt x="29" y="375"/>
                    </a:cubicBezTo>
                    <a:cubicBezTo>
                      <a:pt x="7" y="375"/>
                      <a:pt x="0" y="361"/>
                      <a:pt x="0" y="347"/>
                    </a:cubicBezTo>
                    <a:cubicBezTo>
                      <a:pt x="0" y="297"/>
                      <a:pt x="0" y="297"/>
                      <a:pt x="0" y="297"/>
                    </a:cubicBezTo>
                    <a:cubicBezTo>
                      <a:pt x="57" y="297"/>
                      <a:pt x="57" y="297"/>
                      <a:pt x="57" y="297"/>
                    </a:cubicBezTo>
                    <a:cubicBezTo>
                      <a:pt x="57" y="29"/>
                      <a:pt x="57" y="29"/>
                      <a:pt x="57" y="29"/>
                    </a:cubicBezTo>
                    <a:cubicBezTo>
                      <a:pt x="57" y="7"/>
                      <a:pt x="64" y="0"/>
                      <a:pt x="85" y="0"/>
                    </a:cubicBezTo>
                    <a:cubicBezTo>
                      <a:pt x="516" y="0"/>
                      <a:pt x="516" y="0"/>
                      <a:pt x="516" y="0"/>
                    </a:cubicBezTo>
                    <a:cubicBezTo>
                      <a:pt x="530" y="0"/>
                      <a:pt x="544" y="7"/>
                      <a:pt x="544" y="29"/>
                    </a:cubicBezTo>
                    <a:cubicBezTo>
                      <a:pt x="544" y="297"/>
                      <a:pt x="544" y="297"/>
                      <a:pt x="544" y="297"/>
                    </a:cubicBezTo>
                    <a:cubicBezTo>
                      <a:pt x="601" y="297"/>
                      <a:pt x="601" y="297"/>
                      <a:pt x="601" y="297"/>
                    </a:cubicBezTo>
                    <a:cubicBezTo>
                      <a:pt x="601" y="347"/>
                      <a:pt x="601" y="347"/>
                      <a:pt x="601" y="347"/>
                    </a:cubicBezTo>
                    <a:cubicBezTo>
                      <a:pt x="601" y="361"/>
                      <a:pt x="587" y="375"/>
                      <a:pt x="573" y="375"/>
                    </a:cubicBezTo>
                    <a:close/>
                    <a:moveTo>
                      <a:pt x="233" y="347"/>
                    </a:moveTo>
                    <a:lnTo>
                      <a:pt x="233" y="347"/>
                    </a:lnTo>
                    <a:cubicBezTo>
                      <a:pt x="368" y="347"/>
                      <a:pt x="368" y="347"/>
                      <a:pt x="368" y="347"/>
                    </a:cubicBezTo>
                    <a:cubicBezTo>
                      <a:pt x="368" y="325"/>
                      <a:pt x="368" y="325"/>
                      <a:pt x="368" y="325"/>
                    </a:cubicBezTo>
                    <a:cubicBezTo>
                      <a:pt x="233" y="325"/>
                      <a:pt x="233" y="325"/>
                      <a:pt x="233" y="325"/>
                    </a:cubicBezTo>
                    <a:lnTo>
                      <a:pt x="233" y="347"/>
                    </a:lnTo>
                    <a:close/>
                    <a:moveTo>
                      <a:pt x="509" y="36"/>
                    </a:moveTo>
                    <a:lnTo>
                      <a:pt x="509" y="36"/>
                    </a:lnTo>
                    <a:cubicBezTo>
                      <a:pt x="92" y="36"/>
                      <a:pt x="92" y="36"/>
                      <a:pt x="92" y="36"/>
                    </a:cubicBezTo>
                    <a:cubicBezTo>
                      <a:pt x="92" y="283"/>
                      <a:pt x="92" y="283"/>
                      <a:pt x="92" y="283"/>
                    </a:cubicBezTo>
                    <a:cubicBezTo>
                      <a:pt x="509" y="283"/>
                      <a:pt x="509" y="283"/>
                      <a:pt x="509" y="283"/>
                    </a:cubicBezTo>
                    <a:lnTo>
                      <a:pt x="509" y="36"/>
                    </a:lnTo>
                    <a:close/>
                  </a:path>
                </a:pathLst>
              </a:custGeom>
              <a:grpFill/>
              <a:ln>
                <a:noFill/>
              </a:ln>
              <a:extLst/>
            </p:spPr>
            <p:txBody>
              <a:bodyPr wrap="none" lIns="45708" tIns="22854" rIns="45708" bIns="22854" anchor="ctr"/>
              <a:lstStyle/>
              <a:p>
                <a:endParaRPr lang="en-US" sz="3199">
                  <a:latin typeface="Roboto Light"/>
                </a:endParaRPr>
              </a:p>
            </p:txBody>
          </p:sp>
          <p:sp>
            <p:nvSpPr>
              <p:cNvPr id="98" name="Freeform 47"/>
              <p:cNvSpPr>
                <a:spLocks noChangeArrowheads="1"/>
              </p:cNvSpPr>
              <p:nvPr/>
            </p:nvSpPr>
            <p:spPr bwMode="auto">
              <a:xfrm>
                <a:off x="5690109" y="1230312"/>
                <a:ext cx="168275" cy="196850"/>
              </a:xfrm>
              <a:custGeom>
                <a:avLst/>
                <a:gdLst>
                  <a:gd name="T0" fmla="*/ 56869383 w 467"/>
                  <a:gd name="T1" fmla="*/ 70970385 h 545"/>
                  <a:gd name="T2" fmla="*/ 56869383 w 467"/>
                  <a:gd name="T3" fmla="*/ 70970385 h 545"/>
                  <a:gd name="T4" fmla="*/ 3635389 w 467"/>
                  <a:gd name="T5" fmla="*/ 70970385 h 545"/>
                  <a:gd name="T6" fmla="*/ 0 w 467"/>
                  <a:gd name="T7" fmla="*/ 67186892 h 545"/>
                  <a:gd name="T8" fmla="*/ 0 w 467"/>
                  <a:gd name="T9" fmla="*/ 3652741 h 545"/>
                  <a:gd name="T10" fmla="*/ 3635389 w 467"/>
                  <a:gd name="T11" fmla="*/ 0 h 545"/>
                  <a:gd name="T12" fmla="*/ 56869383 w 467"/>
                  <a:gd name="T13" fmla="*/ 0 h 545"/>
                  <a:gd name="T14" fmla="*/ 60505132 w 467"/>
                  <a:gd name="T15" fmla="*/ 3652741 h 545"/>
                  <a:gd name="T16" fmla="*/ 60505132 w 467"/>
                  <a:gd name="T17" fmla="*/ 67186892 h 545"/>
                  <a:gd name="T18" fmla="*/ 56869383 w 467"/>
                  <a:gd name="T19" fmla="*/ 70970385 h 545"/>
                  <a:gd name="T20" fmla="*/ 30252386 w 467"/>
                  <a:gd name="T21" fmla="*/ 68100348 h 545"/>
                  <a:gd name="T22" fmla="*/ 30252386 w 467"/>
                  <a:gd name="T23" fmla="*/ 68100348 h 545"/>
                  <a:gd name="T24" fmla="*/ 32979017 w 467"/>
                  <a:gd name="T25" fmla="*/ 66273797 h 545"/>
                  <a:gd name="T26" fmla="*/ 30252386 w 467"/>
                  <a:gd name="T27" fmla="*/ 63534150 h 545"/>
                  <a:gd name="T28" fmla="*/ 27525754 w 467"/>
                  <a:gd name="T29" fmla="*/ 66273797 h 545"/>
                  <a:gd name="T30" fmla="*/ 30252386 w 467"/>
                  <a:gd name="T31" fmla="*/ 68100348 h 545"/>
                  <a:gd name="T32" fmla="*/ 53233994 w 467"/>
                  <a:gd name="T33" fmla="*/ 7305844 h 545"/>
                  <a:gd name="T34" fmla="*/ 53233994 w 467"/>
                  <a:gd name="T35" fmla="*/ 7305844 h 545"/>
                  <a:gd name="T36" fmla="*/ 7271138 w 467"/>
                  <a:gd name="T37" fmla="*/ 7305844 h 545"/>
                  <a:gd name="T38" fmla="*/ 7271138 w 467"/>
                  <a:gd name="T39" fmla="*/ 60794504 h 545"/>
                  <a:gd name="T40" fmla="*/ 53233994 w 467"/>
                  <a:gd name="T41" fmla="*/ 60794504 h 545"/>
                  <a:gd name="T42" fmla="*/ 53233994 w 467"/>
                  <a:gd name="T43" fmla="*/ 7305844 h 54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67" h="545">
                    <a:moveTo>
                      <a:pt x="438" y="544"/>
                    </a:moveTo>
                    <a:lnTo>
                      <a:pt x="438" y="544"/>
                    </a:lnTo>
                    <a:cubicBezTo>
                      <a:pt x="28" y="544"/>
                      <a:pt x="28" y="544"/>
                      <a:pt x="28" y="544"/>
                    </a:cubicBezTo>
                    <a:cubicBezTo>
                      <a:pt x="7" y="544"/>
                      <a:pt x="0" y="530"/>
                      <a:pt x="0" y="515"/>
                    </a:cubicBezTo>
                    <a:cubicBezTo>
                      <a:pt x="0" y="28"/>
                      <a:pt x="0" y="28"/>
                      <a:pt x="0" y="28"/>
                    </a:cubicBezTo>
                    <a:cubicBezTo>
                      <a:pt x="0" y="7"/>
                      <a:pt x="7" y="0"/>
                      <a:pt x="28" y="0"/>
                    </a:cubicBezTo>
                    <a:cubicBezTo>
                      <a:pt x="438" y="0"/>
                      <a:pt x="438" y="0"/>
                      <a:pt x="438" y="0"/>
                    </a:cubicBezTo>
                    <a:cubicBezTo>
                      <a:pt x="459" y="0"/>
                      <a:pt x="466" y="7"/>
                      <a:pt x="466" y="28"/>
                    </a:cubicBezTo>
                    <a:cubicBezTo>
                      <a:pt x="466" y="515"/>
                      <a:pt x="466" y="515"/>
                      <a:pt x="466" y="515"/>
                    </a:cubicBezTo>
                    <a:cubicBezTo>
                      <a:pt x="466" y="530"/>
                      <a:pt x="459" y="544"/>
                      <a:pt x="438" y="544"/>
                    </a:cubicBezTo>
                    <a:close/>
                    <a:moveTo>
                      <a:pt x="233" y="522"/>
                    </a:moveTo>
                    <a:lnTo>
                      <a:pt x="233" y="522"/>
                    </a:lnTo>
                    <a:cubicBezTo>
                      <a:pt x="240" y="522"/>
                      <a:pt x="254" y="515"/>
                      <a:pt x="254" y="508"/>
                    </a:cubicBezTo>
                    <a:cubicBezTo>
                      <a:pt x="254" y="494"/>
                      <a:pt x="240" y="487"/>
                      <a:pt x="233" y="487"/>
                    </a:cubicBezTo>
                    <a:cubicBezTo>
                      <a:pt x="226" y="487"/>
                      <a:pt x="212" y="494"/>
                      <a:pt x="212" y="508"/>
                    </a:cubicBezTo>
                    <a:cubicBezTo>
                      <a:pt x="212" y="515"/>
                      <a:pt x="226" y="522"/>
                      <a:pt x="233" y="522"/>
                    </a:cubicBezTo>
                    <a:close/>
                    <a:moveTo>
                      <a:pt x="410" y="56"/>
                    </a:moveTo>
                    <a:lnTo>
                      <a:pt x="410" y="56"/>
                    </a:lnTo>
                    <a:cubicBezTo>
                      <a:pt x="56" y="56"/>
                      <a:pt x="56" y="56"/>
                      <a:pt x="56" y="56"/>
                    </a:cubicBezTo>
                    <a:cubicBezTo>
                      <a:pt x="56" y="466"/>
                      <a:pt x="56" y="466"/>
                      <a:pt x="56" y="466"/>
                    </a:cubicBezTo>
                    <a:cubicBezTo>
                      <a:pt x="410" y="466"/>
                      <a:pt x="410" y="466"/>
                      <a:pt x="410" y="466"/>
                    </a:cubicBezTo>
                    <a:lnTo>
                      <a:pt x="410" y="56"/>
                    </a:lnTo>
                    <a:close/>
                  </a:path>
                </a:pathLst>
              </a:custGeom>
              <a:grpFill/>
              <a:ln>
                <a:noFill/>
              </a:ln>
              <a:extLst/>
            </p:spPr>
            <p:txBody>
              <a:bodyPr wrap="none" lIns="45708" tIns="22854" rIns="45708" bIns="22854" anchor="ctr"/>
              <a:lstStyle/>
              <a:p>
                <a:endParaRPr lang="en-US" sz="3199">
                  <a:latin typeface="Roboto Light"/>
                </a:endParaRPr>
              </a:p>
            </p:txBody>
          </p:sp>
          <p:sp>
            <p:nvSpPr>
              <p:cNvPr id="99" name="Freeform 48"/>
              <p:cNvSpPr>
                <a:spLocks noChangeArrowheads="1"/>
              </p:cNvSpPr>
              <p:nvPr/>
            </p:nvSpPr>
            <p:spPr bwMode="auto">
              <a:xfrm>
                <a:off x="5336096" y="1230312"/>
                <a:ext cx="114300" cy="196850"/>
              </a:xfrm>
              <a:custGeom>
                <a:avLst/>
                <a:gdLst>
                  <a:gd name="T0" fmla="*/ 37231344 w 319"/>
                  <a:gd name="T1" fmla="*/ 70970385 h 545"/>
                  <a:gd name="T2" fmla="*/ 37231344 w 319"/>
                  <a:gd name="T3" fmla="*/ 70970385 h 545"/>
                  <a:gd name="T4" fmla="*/ 3723170 w 319"/>
                  <a:gd name="T5" fmla="*/ 70970385 h 545"/>
                  <a:gd name="T6" fmla="*/ 0 w 319"/>
                  <a:gd name="T7" fmla="*/ 67186892 h 545"/>
                  <a:gd name="T8" fmla="*/ 0 w 319"/>
                  <a:gd name="T9" fmla="*/ 3652741 h 545"/>
                  <a:gd name="T10" fmla="*/ 3723170 w 319"/>
                  <a:gd name="T11" fmla="*/ 0 h 545"/>
                  <a:gd name="T12" fmla="*/ 37231344 w 319"/>
                  <a:gd name="T13" fmla="*/ 0 h 545"/>
                  <a:gd name="T14" fmla="*/ 40826240 w 319"/>
                  <a:gd name="T15" fmla="*/ 3652741 h 545"/>
                  <a:gd name="T16" fmla="*/ 40826240 w 319"/>
                  <a:gd name="T17" fmla="*/ 67186892 h 545"/>
                  <a:gd name="T18" fmla="*/ 37231344 w 319"/>
                  <a:gd name="T19" fmla="*/ 70970385 h 545"/>
                  <a:gd name="T20" fmla="*/ 20926574 w 319"/>
                  <a:gd name="T21" fmla="*/ 67186892 h 545"/>
                  <a:gd name="T22" fmla="*/ 20926574 w 319"/>
                  <a:gd name="T23" fmla="*/ 67186892 h 545"/>
                  <a:gd name="T24" fmla="*/ 22723843 w 319"/>
                  <a:gd name="T25" fmla="*/ 64447245 h 545"/>
                  <a:gd name="T26" fmla="*/ 20926574 w 319"/>
                  <a:gd name="T27" fmla="*/ 62620694 h 545"/>
                  <a:gd name="T28" fmla="*/ 18230671 w 319"/>
                  <a:gd name="T29" fmla="*/ 64447245 h 545"/>
                  <a:gd name="T30" fmla="*/ 20926574 w 319"/>
                  <a:gd name="T31" fmla="*/ 67186892 h 545"/>
                  <a:gd name="T32" fmla="*/ 37231344 w 319"/>
                  <a:gd name="T33" fmla="*/ 7305844 h 545"/>
                  <a:gd name="T34" fmla="*/ 37231344 w 319"/>
                  <a:gd name="T35" fmla="*/ 7305844 h 545"/>
                  <a:gd name="T36" fmla="*/ 36332709 w 319"/>
                  <a:gd name="T37" fmla="*/ 7305844 h 545"/>
                  <a:gd name="T38" fmla="*/ 4621805 w 319"/>
                  <a:gd name="T39" fmla="*/ 7305844 h 545"/>
                  <a:gd name="T40" fmla="*/ 3723170 w 319"/>
                  <a:gd name="T41" fmla="*/ 7305844 h 545"/>
                  <a:gd name="T42" fmla="*/ 3723170 w 319"/>
                  <a:gd name="T43" fmla="*/ 58967953 h 545"/>
                  <a:gd name="T44" fmla="*/ 4621805 w 319"/>
                  <a:gd name="T45" fmla="*/ 58967953 h 545"/>
                  <a:gd name="T46" fmla="*/ 36332709 w 319"/>
                  <a:gd name="T47" fmla="*/ 58967953 h 545"/>
                  <a:gd name="T48" fmla="*/ 37231344 w 319"/>
                  <a:gd name="T49" fmla="*/ 58967953 h 545"/>
                  <a:gd name="T50" fmla="*/ 37231344 w 319"/>
                  <a:gd name="T51" fmla="*/ 7305844 h 54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319" h="545">
                    <a:moveTo>
                      <a:pt x="290" y="544"/>
                    </a:moveTo>
                    <a:lnTo>
                      <a:pt x="290" y="544"/>
                    </a:lnTo>
                    <a:cubicBezTo>
                      <a:pt x="29" y="544"/>
                      <a:pt x="29" y="544"/>
                      <a:pt x="29" y="544"/>
                    </a:cubicBezTo>
                    <a:cubicBezTo>
                      <a:pt x="15" y="544"/>
                      <a:pt x="0" y="530"/>
                      <a:pt x="0" y="515"/>
                    </a:cubicBezTo>
                    <a:cubicBezTo>
                      <a:pt x="0" y="28"/>
                      <a:pt x="0" y="28"/>
                      <a:pt x="0" y="28"/>
                    </a:cubicBezTo>
                    <a:cubicBezTo>
                      <a:pt x="0" y="7"/>
                      <a:pt x="15" y="0"/>
                      <a:pt x="29" y="0"/>
                    </a:cubicBezTo>
                    <a:cubicBezTo>
                      <a:pt x="290" y="0"/>
                      <a:pt x="290" y="0"/>
                      <a:pt x="290" y="0"/>
                    </a:cubicBezTo>
                    <a:cubicBezTo>
                      <a:pt x="311" y="0"/>
                      <a:pt x="318" y="7"/>
                      <a:pt x="318" y="28"/>
                    </a:cubicBezTo>
                    <a:cubicBezTo>
                      <a:pt x="318" y="515"/>
                      <a:pt x="318" y="515"/>
                      <a:pt x="318" y="515"/>
                    </a:cubicBezTo>
                    <a:cubicBezTo>
                      <a:pt x="318" y="530"/>
                      <a:pt x="311" y="544"/>
                      <a:pt x="290" y="544"/>
                    </a:cubicBezTo>
                    <a:close/>
                    <a:moveTo>
                      <a:pt x="163" y="515"/>
                    </a:moveTo>
                    <a:lnTo>
                      <a:pt x="163" y="515"/>
                    </a:lnTo>
                    <a:cubicBezTo>
                      <a:pt x="170" y="515"/>
                      <a:pt x="177" y="508"/>
                      <a:pt x="177" y="494"/>
                    </a:cubicBezTo>
                    <a:cubicBezTo>
                      <a:pt x="177" y="487"/>
                      <a:pt x="170" y="480"/>
                      <a:pt x="163" y="480"/>
                    </a:cubicBezTo>
                    <a:cubicBezTo>
                      <a:pt x="149" y="480"/>
                      <a:pt x="142" y="487"/>
                      <a:pt x="142" y="494"/>
                    </a:cubicBezTo>
                    <a:cubicBezTo>
                      <a:pt x="142" y="508"/>
                      <a:pt x="149" y="515"/>
                      <a:pt x="163" y="515"/>
                    </a:cubicBezTo>
                    <a:close/>
                    <a:moveTo>
                      <a:pt x="290" y="56"/>
                    </a:moveTo>
                    <a:lnTo>
                      <a:pt x="290" y="56"/>
                    </a:lnTo>
                    <a:cubicBezTo>
                      <a:pt x="283" y="56"/>
                      <a:pt x="283" y="56"/>
                      <a:pt x="283" y="56"/>
                    </a:cubicBezTo>
                    <a:cubicBezTo>
                      <a:pt x="36" y="56"/>
                      <a:pt x="36" y="56"/>
                      <a:pt x="36" y="56"/>
                    </a:cubicBezTo>
                    <a:cubicBezTo>
                      <a:pt x="29" y="56"/>
                      <a:pt x="29" y="56"/>
                      <a:pt x="29" y="56"/>
                    </a:cubicBezTo>
                    <a:cubicBezTo>
                      <a:pt x="29" y="452"/>
                      <a:pt x="29" y="452"/>
                      <a:pt x="29" y="452"/>
                    </a:cubicBezTo>
                    <a:cubicBezTo>
                      <a:pt x="36" y="452"/>
                      <a:pt x="36" y="452"/>
                      <a:pt x="36" y="452"/>
                    </a:cubicBezTo>
                    <a:cubicBezTo>
                      <a:pt x="283" y="452"/>
                      <a:pt x="283" y="452"/>
                      <a:pt x="283" y="452"/>
                    </a:cubicBezTo>
                    <a:cubicBezTo>
                      <a:pt x="290" y="452"/>
                      <a:pt x="290" y="452"/>
                      <a:pt x="290" y="452"/>
                    </a:cubicBezTo>
                    <a:lnTo>
                      <a:pt x="290" y="56"/>
                    </a:lnTo>
                    <a:close/>
                  </a:path>
                </a:pathLst>
              </a:custGeom>
              <a:grpFill/>
              <a:ln>
                <a:noFill/>
              </a:ln>
              <a:extLst/>
            </p:spPr>
            <p:txBody>
              <a:bodyPr wrap="none" lIns="45708" tIns="22854" rIns="45708" bIns="22854" anchor="ctr"/>
              <a:lstStyle/>
              <a:p>
                <a:endParaRPr lang="en-US" sz="3199">
                  <a:latin typeface="Roboto Light"/>
                </a:endParaRPr>
              </a:p>
            </p:txBody>
          </p:sp>
          <p:sp>
            <p:nvSpPr>
              <p:cNvPr id="100" name="Freeform 49"/>
              <p:cNvSpPr>
                <a:spLocks noChangeArrowheads="1"/>
              </p:cNvSpPr>
              <p:nvPr/>
            </p:nvSpPr>
            <p:spPr bwMode="auto">
              <a:xfrm>
                <a:off x="4982369" y="3521074"/>
                <a:ext cx="163513" cy="177800"/>
              </a:xfrm>
              <a:custGeom>
                <a:avLst/>
                <a:gdLst>
                  <a:gd name="T0" fmla="*/ 58890669 w 453"/>
                  <a:gd name="T1" fmla="*/ 31867782 h 496"/>
                  <a:gd name="T2" fmla="*/ 58890669 w 453"/>
                  <a:gd name="T3" fmla="*/ 31867782 h 496"/>
                  <a:gd name="T4" fmla="*/ 57066759 w 453"/>
                  <a:gd name="T5" fmla="*/ 34566327 h 496"/>
                  <a:gd name="T6" fmla="*/ 57066759 w 453"/>
                  <a:gd name="T7" fmla="*/ 34566327 h 496"/>
                  <a:gd name="T8" fmla="*/ 45080137 w 453"/>
                  <a:gd name="T9" fmla="*/ 45488840 h 496"/>
                  <a:gd name="T10" fmla="*/ 45080137 w 453"/>
                  <a:gd name="T11" fmla="*/ 45488840 h 496"/>
                  <a:gd name="T12" fmla="*/ 42344092 w 453"/>
                  <a:gd name="T13" fmla="*/ 46388235 h 496"/>
                  <a:gd name="T14" fmla="*/ 38695911 w 453"/>
                  <a:gd name="T15" fmla="*/ 42790294 h 496"/>
                  <a:gd name="T16" fmla="*/ 40519821 w 453"/>
                  <a:gd name="T17" fmla="*/ 39963059 h 496"/>
                  <a:gd name="T18" fmla="*/ 40519821 w 453"/>
                  <a:gd name="T19" fmla="*/ 39963059 h 496"/>
                  <a:gd name="T20" fmla="*/ 45080137 w 453"/>
                  <a:gd name="T21" fmla="*/ 35465723 h 496"/>
                  <a:gd name="T22" fmla="*/ 23061108 w 453"/>
                  <a:gd name="T23" fmla="*/ 35465723 h 496"/>
                  <a:gd name="T24" fmla="*/ 23061108 w 453"/>
                  <a:gd name="T25" fmla="*/ 35465723 h 496"/>
                  <a:gd name="T26" fmla="*/ 19282622 w 453"/>
                  <a:gd name="T27" fmla="*/ 31867782 h 496"/>
                  <a:gd name="T28" fmla="*/ 23061108 w 453"/>
                  <a:gd name="T29" fmla="*/ 28269842 h 496"/>
                  <a:gd name="T30" fmla="*/ 23061108 w 453"/>
                  <a:gd name="T31" fmla="*/ 28269842 h 496"/>
                  <a:gd name="T32" fmla="*/ 45080137 w 453"/>
                  <a:gd name="T33" fmla="*/ 28269842 h 496"/>
                  <a:gd name="T34" fmla="*/ 40519821 w 453"/>
                  <a:gd name="T35" fmla="*/ 23643815 h 496"/>
                  <a:gd name="T36" fmla="*/ 40519821 w 453"/>
                  <a:gd name="T37" fmla="*/ 23643815 h 496"/>
                  <a:gd name="T38" fmla="*/ 38695911 w 453"/>
                  <a:gd name="T39" fmla="*/ 20945270 h 496"/>
                  <a:gd name="T40" fmla="*/ 42344092 w 453"/>
                  <a:gd name="T41" fmla="*/ 17347329 h 496"/>
                  <a:gd name="T42" fmla="*/ 45080137 w 453"/>
                  <a:gd name="T43" fmla="*/ 18246725 h 496"/>
                  <a:gd name="T44" fmla="*/ 45080137 w 453"/>
                  <a:gd name="T45" fmla="*/ 18246725 h 496"/>
                  <a:gd name="T46" fmla="*/ 57066759 w 453"/>
                  <a:gd name="T47" fmla="*/ 29169237 h 496"/>
                  <a:gd name="T48" fmla="*/ 57066759 w 453"/>
                  <a:gd name="T49" fmla="*/ 29169237 h 496"/>
                  <a:gd name="T50" fmla="*/ 58890669 w 453"/>
                  <a:gd name="T51" fmla="*/ 31867782 h 496"/>
                  <a:gd name="T52" fmla="*/ 22148973 w 453"/>
                  <a:gd name="T53" fmla="*/ 7324571 h 496"/>
                  <a:gd name="T54" fmla="*/ 22148973 w 453"/>
                  <a:gd name="T55" fmla="*/ 7324571 h 496"/>
                  <a:gd name="T56" fmla="*/ 7296362 w 453"/>
                  <a:gd name="T57" fmla="*/ 7324571 h 496"/>
                  <a:gd name="T58" fmla="*/ 7296362 w 453"/>
                  <a:gd name="T59" fmla="*/ 56410993 h 496"/>
                  <a:gd name="T60" fmla="*/ 22148973 w 453"/>
                  <a:gd name="T61" fmla="*/ 56410993 h 496"/>
                  <a:gd name="T62" fmla="*/ 25797154 w 453"/>
                  <a:gd name="T63" fmla="*/ 60008934 h 496"/>
                  <a:gd name="T64" fmla="*/ 22148973 w 453"/>
                  <a:gd name="T65" fmla="*/ 63607233 h 496"/>
                  <a:gd name="T66" fmla="*/ 3648181 w 453"/>
                  <a:gd name="T67" fmla="*/ 63607233 h 496"/>
                  <a:gd name="T68" fmla="*/ 0 w 453"/>
                  <a:gd name="T69" fmla="*/ 60008934 h 496"/>
                  <a:gd name="T70" fmla="*/ 0 w 453"/>
                  <a:gd name="T71" fmla="*/ 3726631 h 496"/>
                  <a:gd name="T72" fmla="*/ 3648181 w 453"/>
                  <a:gd name="T73" fmla="*/ 0 h 496"/>
                  <a:gd name="T74" fmla="*/ 22148973 w 453"/>
                  <a:gd name="T75" fmla="*/ 0 h 496"/>
                  <a:gd name="T76" fmla="*/ 25797154 w 453"/>
                  <a:gd name="T77" fmla="*/ 3726631 h 496"/>
                  <a:gd name="T78" fmla="*/ 22148973 w 453"/>
                  <a:gd name="T79" fmla="*/ 7324571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255"/>
                      <a:pt x="445" y="262"/>
                      <a:pt x="438" y="269"/>
                    </a:cubicBezTo>
                    <a:cubicBezTo>
                      <a:pt x="346" y="354"/>
                      <a:pt x="346" y="354"/>
                      <a:pt x="346" y="354"/>
                    </a:cubicBezTo>
                    <a:cubicBezTo>
                      <a:pt x="339" y="361"/>
                      <a:pt x="332" y="361"/>
                      <a:pt x="325" y="361"/>
                    </a:cubicBezTo>
                    <a:cubicBezTo>
                      <a:pt x="311" y="361"/>
                      <a:pt x="297" y="347"/>
                      <a:pt x="297" y="333"/>
                    </a:cubicBezTo>
                    <a:cubicBezTo>
                      <a:pt x="297" y="326"/>
                      <a:pt x="304" y="319"/>
                      <a:pt x="311" y="311"/>
                    </a:cubicBezTo>
                    <a:cubicBezTo>
                      <a:pt x="346" y="276"/>
                      <a:pt x="346" y="276"/>
                      <a:pt x="346" y="276"/>
                    </a:cubicBezTo>
                    <a:cubicBezTo>
                      <a:pt x="177" y="276"/>
                      <a:pt x="177" y="276"/>
                      <a:pt x="177" y="276"/>
                    </a:cubicBezTo>
                    <a:cubicBezTo>
                      <a:pt x="163" y="276"/>
                      <a:pt x="148" y="262"/>
                      <a:pt x="148" y="248"/>
                    </a:cubicBezTo>
                    <a:cubicBezTo>
                      <a:pt x="148" y="234"/>
                      <a:pt x="163" y="220"/>
                      <a:pt x="177" y="220"/>
                    </a:cubicBezTo>
                    <a:cubicBezTo>
                      <a:pt x="346" y="220"/>
                      <a:pt x="346" y="220"/>
                      <a:pt x="346" y="220"/>
                    </a:cubicBezTo>
                    <a:cubicBezTo>
                      <a:pt x="311" y="184"/>
                      <a:pt x="311" y="184"/>
                      <a:pt x="311" y="184"/>
                    </a:cubicBezTo>
                    <a:cubicBezTo>
                      <a:pt x="304" y="177"/>
                      <a:pt x="297" y="170"/>
                      <a:pt x="297" y="163"/>
                    </a:cubicBezTo>
                    <a:cubicBezTo>
                      <a:pt x="297" y="149"/>
                      <a:pt x="311" y="135"/>
                      <a:pt x="325" y="135"/>
                    </a:cubicBezTo>
                    <a:cubicBezTo>
                      <a:pt x="332" y="135"/>
                      <a:pt x="339" y="135"/>
                      <a:pt x="346" y="142"/>
                    </a:cubicBezTo>
                    <a:cubicBezTo>
                      <a:pt x="438" y="227"/>
                      <a:pt x="438" y="227"/>
                      <a:pt x="438" y="227"/>
                    </a:cubicBezTo>
                    <a:cubicBezTo>
                      <a:pt x="445" y="234"/>
                      <a:pt x="452" y="241"/>
                      <a:pt x="452" y="248"/>
                    </a:cubicBezTo>
                    <a:close/>
                    <a:moveTo>
                      <a:pt x="170" y="57"/>
                    </a:moveTo>
                    <a:lnTo>
                      <a:pt x="170" y="57"/>
                    </a:lnTo>
                    <a:cubicBezTo>
                      <a:pt x="56" y="57"/>
                      <a:pt x="56" y="57"/>
                      <a:pt x="56" y="57"/>
                    </a:cubicBezTo>
                    <a:cubicBezTo>
                      <a:pt x="56" y="439"/>
                      <a:pt x="56" y="439"/>
                      <a:pt x="56" y="439"/>
                    </a:cubicBezTo>
                    <a:cubicBezTo>
                      <a:pt x="170" y="439"/>
                      <a:pt x="170" y="439"/>
                      <a:pt x="170" y="439"/>
                    </a:cubicBezTo>
                    <a:cubicBezTo>
                      <a:pt x="184" y="439"/>
                      <a:pt x="198" y="446"/>
                      <a:pt x="198" y="467"/>
                    </a:cubicBezTo>
                    <a:cubicBezTo>
                      <a:pt x="198" y="481"/>
                      <a:pt x="184" y="495"/>
                      <a:pt x="170" y="495"/>
                    </a:cubicBezTo>
                    <a:cubicBezTo>
                      <a:pt x="28" y="495"/>
                      <a:pt x="28" y="495"/>
                      <a:pt x="28" y="495"/>
                    </a:cubicBezTo>
                    <a:cubicBezTo>
                      <a:pt x="7" y="495"/>
                      <a:pt x="0" y="481"/>
                      <a:pt x="0" y="467"/>
                    </a:cubicBezTo>
                    <a:cubicBezTo>
                      <a:pt x="0" y="29"/>
                      <a:pt x="0" y="29"/>
                      <a:pt x="0" y="29"/>
                    </a:cubicBezTo>
                    <a:cubicBezTo>
                      <a:pt x="0" y="15"/>
                      <a:pt x="7" y="0"/>
                      <a:pt x="28" y="0"/>
                    </a:cubicBezTo>
                    <a:cubicBezTo>
                      <a:pt x="170" y="0"/>
                      <a:pt x="170" y="0"/>
                      <a:pt x="170" y="0"/>
                    </a:cubicBezTo>
                    <a:cubicBezTo>
                      <a:pt x="184" y="0"/>
                      <a:pt x="198" y="15"/>
                      <a:pt x="198" y="29"/>
                    </a:cubicBezTo>
                    <a:cubicBezTo>
                      <a:pt x="198" y="50"/>
                      <a:pt x="184" y="57"/>
                      <a:pt x="170"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01" name="Freeform 50"/>
              <p:cNvSpPr>
                <a:spLocks noChangeArrowheads="1"/>
              </p:cNvSpPr>
              <p:nvPr/>
            </p:nvSpPr>
            <p:spPr bwMode="auto">
              <a:xfrm>
                <a:off x="4596607" y="3521074"/>
                <a:ext cx="163512" cy="177800"/>
              </a:xfrm>
              <a:custGeom>
                <a:avLst/>
                <a:gdLst>
                  <a:gd name="T0" fmla="*/ 58889948 w 453"/>
                  <a:gd name="T1" fmla="*/ 31867782 h 496"/>
                  <a:gd name="T2" fmla="*/ 58889948 w 453"/>
                  <a:gd name="T3" fmla="*/ 31867782 h 496"/>
                  <a:gd name="T4" fmla="*/ 58889948 w 453"/>
                  <a:gd name="T5" fmla="*/ 60008934 h 496"/>
                  <a:gd name="T6" fmla="*/ 55241789 w 453"/>
                  <a:gd name="T7" fmla="*/ 63607233 h 496"/>
                  <a:gd name="T8" fmla="*/ 36741110 w 453"/>
                  <a:gd name="T9" fmla="*/ 63607233 h 496"/>
                  <a:gd name="T10" fmla="*/ 33092952 w 453"/>
                  <a:gd name="T11" fmla="*/ 60008934 h 496"/>
                  <a:gd name="T12" fmla="*/ 36741110 w 453"/>
                  <a:gd name="T13" fmla="*/ 56410993 h 496"/>
                  <a:gd name="T14" fmla="*/ 51463687 w 453"/>
                  <a:gd name="T15" fmla="*/ 56410993 h 496"/>
                  <a:gd name="T16" fmla="*/ 51463687 w 453"/>
                  <a:gd name="T17" fmla="*/ 7324571 h 496"/>
                  <a:gd name="T18" fmla="*/ 36741110 w 453"/>
                  <a:gd name="T19" fmla="*/ 7324571 h 496"/>
                  <a:gd name="T20" fmla="*/ 33092952 w 453"/>
                  <a:gd name="T21" fmla="*/ 3726631 h 496"/>
                  <a:gd name="T22" fmla="*/ 36741110 w 453"/>
                  <a:gd name="T23" fmla="*/ 0 h 496"/>
                  <a:gd name="T24" fmla="*/ 55241789 w 453"/>
                  <a:gd name="T25" fmla="*/ 0 h 496"/>
                  <a:gd name="T26" fmla="*/ 58889948 w 453"/>
                  <a:gd name="T27" fmla="*/ 3726631 h 496"/>
                  <a:gd name="T28" fmla="*/ 58889948 w 453"/>
                  <a:gd name="T29" fmla="*/ 31867782 h 496"/>
                  <a:gd name="T30" fmla="*/ 37653240 w 453"/>
                  <a:gd name="T31" fmla="*/ 29169237 h 496"/>
                  <a:gd name="T32" fmla="*/ 37653240 w 453"/>
                  <a:gd name="T33" fmla="*/ 29169237 h 496"/>
                  <a:gd name="T34" fmla="*/ 38565009 w 453"/>
                  <a:gd name="T35" fmla="*/ 31867782 h 496"/>
                  <a:gd name="T36" fmla="*/ 37653240 w 453"/>
                  <a:gd name="T37" fmla="*/ 34566327 h 496"/>
                  <a:gd name="T38" fmla="*/ 37653240 w 453"/>
                  <a:gd name="T39" fmla="*/ 34566327 h 496"/>
                  <a:gd name="T40" fmla="*/ 25796996 w 453"/>
                  <a:gd name="T41" fmla="*/ 45488840 h 496"/>
                  <a:gd name="T42" fmla="*/ 25796996 w 453"/>
                  <a:gd name="T43" fmla="*/ 45488840 h 496"/>
                  <a:gd name="T44" fmla="*/ 22930663 w 453"/>
                  <a:gd name="T45" fmla="*/ 46388235 h 496"/>
                  <a:gd name="T46" fmla="*/ 19282505 w 453"/>
                  <a:gd name="T47" fmla="*/ 42790294 h 496"/>
                  <a:gd name="T48" fmla="*/ 20194634 w 453"/>
                  <a:gd name="T49" fmla="*/ 39963059 h 496"/>
                  <a:gd name="T50" fmla="*/ 20194634 w 453"/>
                  <a:gd name="T51" fmla="*/ 39963059 h 496"/>
                  <a:gd name="T52" fmla="*/ 25796996 w 453"/>
                  <a:gd name="T53" fmla="*/ 35465723 h 496"/>
                  <a:gd name="T54" fmla="*/ 3648158 w 453"/>
                  <a:gd name="T55" fmla="*/ 35465723 h 496"/>
                  <a:gd name="T56" fmla="*/ 3648158 w 453"/>
                  <a:gd name="T57" fmla="*/ 35465723 h 496"/>
                  <a:gd name="T58" fmla="*/ 0 w 453"/>
                  <a:gd name="T59" fmla="*/ 31867782 h 496"/>
                  <a:gd name="T60" fmla="*/ 3648158 w 453"/>
                  <a:gd name="T61" fmla="*/ 28269842 h 496"/>
                  <a:gd name="T62" fmla="*/ 3648158 w 453"/>
                  <a:gd name="T63" fmla="*/ 28269842 h 496"/>
                  <a:gd name="T64" fmla="*/ 25796996 w 453"/>
                  <a:gd name="T65" fmla="*/ 28269842 h 496"/>
                  <a:gd name="T66" fmla="*/ 20194634 w 453"/>
                  <a:gd name="T67" fmla="*/ 23643815 h 496"/>
                  <a:gd name="T68" fmla="*/ 20194634 w 453"/>
                  <a:gd name="T69" fmla="*/ 23643815 h 496"/>
                  <a:gd name="T70" fmla="*/ 19282505 w 453"/>
                  <a:gd name="T71" fmla="*/ 20945270 h 496"/>
                  <a:gd name="T72" fmla="*/ 22930663 w 453"/>
                  <a:gd name="T73" fmla="*/ 17347329 h 496"/>
                  <a:gd name="T74" fmla="*/ 25796996 w 453"/>
                  <a:gd name="T75" fmla="*/ 18246725 h 496"/>
                  <a:gd name="T76" fmla="*/ 25796996 w 453"/>
                  <a:gd name="T77" fmla="*/ 18246725 h 496"/>
                  <a:gd name="T78" fmla="*/ 37653240 w 453"/>
                  <a:gd name="T79" fmla="*/ 29169237 h 4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53" h="496">
                    <a:moveTo>
                      <a:pt x="452" y="248"/>
                    </a:moveTo>
                    <a:lnTo>
                      <a:pt x="452" y="248"/>
                    </a:lnTo>
                    <a:cubicBezTo>
                      <a:pt x="452" y="467"/>
                      <a:pt x="452" y="467"/>
                      <a:pt x="452" y="467"/>
                    </a:cubicBezTo>
                    <a:cubicBezTo>
                      <a:pt x="452" y="481"/>
                      <a:pt x="438" y="495"/>
                      <a:pt x="424" y="495"/>
                    </a:cubicBezTo>
                    <a:cubicBezTo>
                      <a:pt x="282" y="495"/>
                      <a:pt x="282" y="495"/>
                      <a:pt x="282" y="495"/>
                    </a:cubicBezTo>
                    <a:cubicBezTo>
                      <a:pt x="261" y="495"/>
                      <a:pt x="254" y="481"/>
                      <a:pt x="254" y="467"/>
                    </a:cubicBezTo>
                    <a:cubicBezTo>
                      <a:pt x="254" y="446"/>
                      <a:pt x="261" y="439"/>
                      <a:pt x="282" y="439"/>
                    </a:cubicBezTo>
                    <a:cubicBezTo>
                      <a:pt x="395" y="439"/>
                      <a:pt x="395" y="439"/>
                      <a:pt x="395" y="439"/>
                    </a:cubicBezTo>
                    <a:cubicBezTo>
                      <a:pt x="395" y="57"/>
                      <a:pt x="395" y="57"/>
                      <a:pt x="395" y="57"/>
                    </a:cubicBezTo>
                    <a:cubicBezTo>
                      <a:pt x="282" y="57"/>
                      <a:pt x="282" y="57"/>
                      <a:pt x="282" y="57"/>
                    </a:cubicBezTo>
                    <a:cubicBezTo>
                      <a:pt x="261" y="57"/>
                      <a:pt x="254" y="43"/>
                      <a:pt x="254" y="29"/>
                    </a:cubicBezTo>
                    <a:cubicBezTo>
                      <a:pt x="254" y="15"/>
                      <a:pt x="261" y="0"/>
                      <a:pt x="282" y="0"/>
                    </a:cubicBezTo>
                    <a:cubicBezTo>
                      <a:pt x="424" y="0"/>
                      <a:pt x="424" y="0"/>
                      <a:pt x="424" y="0"/>
                    </a:cubicBezTo>
                    <a:cubicBezTo>
                      <a:pt x="438" y="0"/>
                      <a:pt x="452" y="15"/>
                      <a:pt x="452" y="29"/>
                    </a:cubicBezTo>
                    <a:cubicBezTo>
                      <a:pt x="452" y="248"/>
                      <a:pt x="452" y="248"/>
                      <a:pt x="452" y="248"/>
                    </a:cubicBezTo>
                    <a:close/>
                    <a:moveTo>
                      <a:pt x="289" y="227"/>
                    </a:moveTo>
                    <a:lnTo>
                      <a:pt x="289" y="227"/>
                    </a:lnTo>
                    <a:cubicBezTo>
                      <a:pt x="296" y="234"/>
                      <a:pt x="296" y="241"/>
                      <a:pt x="296" y="248"/>
                    </a:cubicBezTo>
                    <a:cubicBezTo>
                      <a:pt x="296" y="255"/>
                      <a:pt x="296" y="262"/>
                      <a:pt x="289" y="269"/>
                    </a:cubicBezTo>
                    <a:cubicBezTo>
                      <a:pt x="198" y="354"/>
                      <a:pt x="198" y="354"/>
                      <a:pt x="198" y="354"/>
                    </a:cubicBezTo>
                    <a:cubicBezTo>
                      <a:pt x="191" y="361"/>
                      <a:pt x="183" y="361"/>
                      <a:pt x="176" y="361"/>
                    </a:cubicBezTo>
                    <a:cubicBezTo>
                      <a:pt x="162" y="361"/>
                      <a:pt x="148" y="347"/>
                      <a:pt x="148" y="333"/>
                    </a:cubicBezTo>
                    <a:cubicBezTo>
                      <a:pt x="148" y="326"/>
                      <a:pt x="155" y="319"/>
                      <a:pt x="155" y="311"/>
                    </a:cubicBezTo>
                    <a:cubicBezTo>
                      <a:pt x="198" y="276"/>
                      <a:pt x="198" y="276"/>
                      <a:pt x="198" y="276"/>
                    </a:cubicBezTo>
                    <a:cubicBezTo>
                      <a:pt x="28" y="276"/>
                      <a:pt x="28" y="276"/>
                      <a:pt x="28" y="276"/>
                    </a:cubicBezTo>
                    <a:cubicBezTo>
                      <a:pt x="7" y="276"/>
                      <a:pt x="0" y="262"/>
                      <a:pt x="0" y="248"/>
                    </a:cubicBezTo>
                    <a:cubicBezTo>
                      <a:pt x="0" y="234"/>
                      <a:pt x="7" y="220"/>
                      <a:pt x="28" y="220"/>
                    </a:cubicBezTo>
                    <a:cubicBezTo>
                      <a:pt x="198" y="220"/>
                      <a:pt x="198" y="220"/>
                      <a:pt x="198" y="220"/>
                    </a:cubicBezTo>
                    <a:cubicBezTo>
                      <a:pt x="155" y="184"/>
                      <a:pt x="155" y="184"/>
                      <a:pt x="155" y="184"/>
                    </a:cubicBezTo>
                    <a:cubicBezTo>
                      <a:pt x="155" y="177"/>
                      <a:pt x="148" y="170"/>
                      <a:pt x="148" y="163"/>
                    </a:cubicBezTo>
                    <a:cubicBezTo>
                      <a:pt x="148" y="149"/>
                      <a:pt x="162" y="135"/>
                      <a:pt x="176" y="135"/>
                    </a:cubicBezTo>
                    <a:cubicBezTo>
                      <a:pt x="183" y="135"/>
                      <a:pt x="191" y="135"/>
                      <a:pt x="198" y="142"/>
                    </a:cubicBezTo>
                    <a:cubicBezTo>
                      <a:pt x="289" y="227"/>
                      <a:pt x="289" y="227"/>
                      <a:pt x="289" y="227"/>
                    </a:cubicBezTo>
                    <a:close/>
                  </a:path>
                </a:pathLst>
              </a:custGeom>
              <a:grpFill/>
              <a:ln>
                <a:noFill/>
              </a:ln>
              <a:extLst/>
            </p:spPr>
            <p:txBody>
              <a:bodyPr wrap="none" lIns="45708" tIns="22854" rIns="45708" bIns="22854" anchor="ctr"/>
              <a:lstStyle/>
              <a:p>
                <a:endParaRPr lang="en-US" sz="3199">
                  <a:latin typeface="Roboto Light"/>
                </a:endParaRPr>
              </a:p>
            </p:txBody>
          </p:sp>
          <p:sp>
            <p:nvSpPr>
              <p:cNvPr id="102" name="Freeform 51"/>
              <p:cNvSpPr>
                <a:spLocks noChangeArrowheads="1"/>
              </p:cNvSpPr>
              <p:nvPr/>
            </p:nvSpPr>
            <p:spPr bwMode="auto">
              <a:xfrm>
                <a:off x="4210845" y="3529012"/>
                <a:ext cx="176213" cy="163512"/>
              </a:xfrm>
              <a:custGeom>
                <a:avLst/>
                <a:gdLst>
                  <a:gd name="T0" fmla="*/ 59733324 w 489"/>
                  <a:gd name="T1" fmla="*/ 58889948 h 453"/>
                  <a:gd name="T2" fmla="*/ 59733324 w 489"/>
                  <a:gd name="T3" fmla="*/ 58889948 h 453"/>
                  <a:gd name="T4" fmla="*/ 3765697 w 489"/>
                  <a:gd name="T5" fmla="*/ 58889948 h 453"/>
                  <a:gd name="T6" fmla="*/ 0 w 489"/>
                  <a:gd name="T7" fmla="*/ 55241789 h 453"/>
                  <a:gd name="T8" fmla="*/ 0 w 489"/>
                  <a:gd name="T9" fmla="*/ 36741110 h 453"/>
                  <a:gd name="T10" fmla="*/ 3765697 w 489"/>
                  <a:gd name="T11" fmla="*/ 33092952 h 453"/>
                  <a:gd name="T12" fmla="*/ 7401667 w 489"/>
                  <a:gd name="T13" fmla="*/ 36741110 h 453"/>
                  <a:gd name="T14" fmla="*/ 7401667 w 489"/>
                  <a:gd name="T15" fmla="*/ 51593992 h 453"/>
                  <a:gd name="T16" fmla="*/ 55967267 w 489"/>
                  <a:gd name="T17" fmla="*/ 51593992 h 453"/>
                  <a:gd name="T18" fmla="*/ 55967267 w 489"/>
                  <a:gd name="T19" fmla="*/ 36741110 h 453"/>
                  <a:gd name="T20" fmla="*/ 59733324 w 489"/>
                  <a:gd name="T21" fmla="*/ 33092952 h 453"/>
                  <a:gd name="T22" fmla="*/ 63369294 w 489"/>
                  <a:gd name="T23" fmla="*/ 36741110 h 453"/>
                  <a:gd name="T24" fmla="*/ 63369294 w 489"/>
                  <a:gd name="T25" fmla="*/ 55241789 h 453"/>
                  <a:gd name="T26" fmla="*/ 59733324 w 489"/>
                  <a:gd name="T27" fmla="*/ 58889948 h 453"/>
                  <a:gd name="T28" fmla="*/ 43241733 w 489"/>
                  <a:gd name="T29" fmla="*/ 19282505 h 453"/>
                  <a:gd name="T30" fmla="*/ 43241733 w 489"/>
                  <a:gd name="T31" fmla="*/ 19282505 h 453"/>
                  <a:gd name="T32" fmla="*/ 40384848 w 489"/>
                  <a:gd name="T33" fmla="*/ 18370375 h 453"/>
                  <a:gd name="T34" fmla="*/ 40384848 w 489"/>
                  <a:gd name="T35" fmla="*/ 18370375 h 453"/>
                  <a:gd name="T36" fmla="*/ 35840067 w 489"/>
                  <a:gd name="T37" fmla="*/ 12898317 h 453"/>
                  <a:gd name="T38" fmla="*/ 35840067 w 489"/>
                  <a:gd name="T39" fmla="*/ 35828980 h 453"/>
                  <a:gd name="T40" fmla="*/ 35840067 w 489"/>
                  <a:gd name="T41" fmla="*/ 35828980 h 453"/>
                  <a:gd name="T42" fmla="*/ 32204097 w 489"/>
                  <a:gd name="T43" fmla="*/ 39607443 h 453"/>
                  <a:gd name="T44" fmla="*/ 28568127 w 489"/>
                  <a:gd name="T45" fmla="*/ 35828980 h 453"/>
                  <a:gd name="T46" fmla="*/ 28568127 w 489"/>
                  <a:gd name="T47" fmla="*/ 35828980 h 453"/>
                  <a:gd name="T48" fmla="*/ 28568127 w 489"/>
                  <a:gd name="T49" fmla="*/ 12898317 h 453"/>
                  <a:gd name="T50" fmla="*/ 23893258 w 489"/>
                  <a:gd name="T51" fmla="*/ 18370375 h 453"/>
                  <a:gd name="T52" fmla="*/ 23893258 w 489"/>
                  <a:gd name="T53" fmla="*/ 18370375 h 453"/>
                  <a:gd name="T54" fmla="*/ 21166461 w 489"/>
                  <a:gd name="T55" fmla="*/ 19282505 h 453"/>
                  <a:gd name="T56" fmla="*/ 17530491 w 489"/>
                  <a:gd name="T57" fmla="*/ 15634346 h 453"/>
                  <a:gd name="T58" fmla="*/ 18439303 w 489"/>
                  <a:gd name="T59" fmla="*/ 13810447 h 453"/>
                  <a:gd name="T60" fmla="*/ 18439303 w 489"/>
                  <a:gd name="T61" fmla="*/ 13810447 h 453"/>
                  <a:gd name="T62" fmla="*/ 29476939 w 489"/>
                  <a:gd name="T63" fmla="*/ 912130 h 453"/>
                  <a:gd name="T64" fmla="*/ 29476939 w 489"/>
                  <a:gd name="T65" fmla="*/ 912130 h 453"/>
                  <a:gd name="T66" fmla="*/ 32204097 w 489"/>
                  <a:gd name="T67" fmla="*/ 0 h 453"/>
                  <a:gd name="T68" fmla="*/ 34930894 w 489"/>
                  <a:gd name="T69" fmla="*/ 912130 h 453"/>
                  <a:gd name="T70" fmla="*/ 34930894 w 489"/>
                  <a:gd name="T71" fmla="*/ 912130 h 453"/>
                  <a:gd name="T72" fmla="*/ 45968530 w 489"/>
                  <a:gd name="T73" fmla="*/ 13810447 h 453"/>
                  <a:gd name="T74" fmla="*/ 45968530 w 489"/>
                  <a:gd name="T75" fmla="*/ 13810447 h 453"/>
                  <a:gd name="T76" fmla="*/ 46877703 w 489"/>
                  <a:gd name="T77" fmla="*/ 15634346 h 453"/>
                  <a:gd name="T78" fmla="*/ 43241733 w 489"/>
                  <a:gd name="T79" fmla="*/ 19282505 h 453"/>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489" h="453">
                    <a:moveTo>
                      <a:pt x="460" y="452"/>
                    </a:moveTo>
                    <a:lnTo>
                      <a:pt x="460" y="452"/>
                    </a:lnTo>
                    <a:cubicBezTo>
                      <a:pt x="29" y="452"/>
                      <a:pt x="29" y="452"/>
                      <a:pt x="29" y="452"/>
                    </a:cubicBezTo>
                    <a:cubicBezTo>
                      <a:pt x="15" y="452"/>
                      <a:pt x="0" y="438"/>
                      <a:pt x="0" y="424"/>
                    </a:cubicBezTo>
                    <a:cubicBezTo>
                      <a:pt x="0" y="282"/>
                      <a:pt x="0" y="282"/>
                      <a:pt x="0" y="282"/>
                    </a:cubicBezTo>
                    <a:cubicBezTo>
                      <a:pt x="0" y="268"/>
                      <a:pt x="15"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81" y="254"/>
                      <a:pt x="488" y="268"/>
                      <a:pt x="488" y="282"/>
                    </a:cubicBezTo>
                    <a:cubicBezTo>
                      <a:pt x="488" y="424"/>
                      <a:pt x="488" y="424"/>
                      <a:pt x="488" y="424"/>
                    </a:cubicBezTo>
                    <a:cubicBezTo>
                      <a:pt x="488" y="438"/>
                      <a:pt x="481" y="452"/>
                      <a:pt x="460" y="452"/>
                    </a:cubicBezTo>
                    <a:close/>
                    <a:moveTo>
                      <a:pt x="333" y="148"/>
                    </a:moveTo>
                    <a:lnTo>
                      <a:pt x="333" y="148"/>
                    </a:lnTo>
                    <a:cubicBezTo>
                      <a:pt x="318" y="148"/>
                      <a:pt x="311" y="148"/>
                      <a:pt x="311" y="141"/>
                    </a:cubicBezTo>
                    <a:cubicBezTo>
                      <a:pt x="276" y="99"/>
                      <a:pt x="276" y="99"/>
                      <a:pt x="276" y="99"/>
                    </a:cubicBezTo>
                    <a:cubicBezTo>
                      <a:pt x="276" y="275"/>
                      <a:pt x="276" y="275"/>
                      <a:pt x="276" y="275"/>
                    </a:cubicBezTo>
                    <a:cubicBezTo>
                      <a:pt x="276" y="289"/>
                      <a:pt x="262" y="304"/>
                      <a:pt x="248" y="304"/>
                    </a:cubicBezTo>
                    <a:cubicBezTo>
                      <a:pt x="227" y="304"/>
                      <a:pt x="220" y="289"/>
                      <a:pt x="220" y="275"/>
                    </a:cubicBezTo>
                    <a:cubicBezTo>
                      <a:pt x="220" y="99"/>
                      <a:pt x="220" y="99"/>
                      <a:pt x="220" y="99"/>
                    </a:cubicBezTo>
                    <a:cubicBezTo>
                      <a:pt x="184" y="141"/>
                      <a:pt x="184" y="141"/>
                      <a:pt x="184" y="141"/>
                    </a:cubicBezTo>
                    <a:cubicBezTo>
                      <a:pt x="177" y="148"/>
                      <a:pt x="170" y="148"/>
                      <a:pt x="163" y="148"/>
                    </a:cubicBezTo>
                    <a:cubicBezTo>
                      <a:pt x="142" y="148"/>
                      <a:pt x="135" y="141"/>
                      <a:pt x="135" y="120"/>
                    </a:cubicBezTo>
                    <a:cubicBezTo>
                      <a:pt x="135" y="113"/>
                      <a:pt x="135" y="106"/>
                      <a:pt x="142" y="106"/>
                    </a:cubicBezTo>
                    <a:cubicBezTo>
                      <a:pt x="227" y="7"/>
                      <a:pt x="227" y="7"/>
                      <a:pt x="227" y="7"/>
                    </a:cubicBezTo>
                    <a:cubicBezTo>
                      <a:pt x="227" y="7"/>
                      <a:pt x="234" y="0"/>
                      <a:pt x="248" y="0"/>
                    </a:cubicBezTo>
                    <a:cubicBezTo>
                      <a:pt x="255" y="0"/>
                      <a:pt x="262" y="7"/>
                      <a:pt x="269" y="7"/>
                    </a:cubicBezTo>
                    <a:cubicBezTo>
                      <a:pt x="354" y="106"/>
                      <a:pt x="354" y="106"/>
                      <a:pt x="354" y="106"/>
                    </a:cubicBezTo>
                    <a:cubicBezTo>
                      <a:pt x="354" y="106"/>
                      <a:pt x="361" y="113"/>
                      <a:pt x="361" y="120"/>
                    </a:cubicBezTo>
                    <a:cubicBezTo>
                      <a:pt x="361" y="141"/>
                      <a:pt x="347" y="148"/>
                      <a:pt x="333" y="148"/>
                    </a:cubicBezTo>
                    <a:close/>
                  </a:path>
                </a:pathLst>
              </a:custGeom>
              <a:grpFill/>
              <a:ln>
                <a:noFill/>
              </a:ln>
              <a:extLst/>
            </p:spPr>
            <p:txBody>
              <a:bodyPr wrap="none" lIns="45708" tIns="22854" rIns="45708" bIns="22854" anchor="ctr"/>
              <a:lstStyle/>
              <a:p>
                <a:endParaRPr lang="en-US" sz="3199">
                  <a:latin typeface="Roboto Light"/>
                </a:endParaRPr>
              </a:p>
            </p:txBody>
          </p:sp>
          <p:sp>
            <p:nvSpPr>
              <p:cNvPr id="103" name="Freeform 52"/>
              <p:cNvSpPr>
                <a:spLocks noChangeArrowheads="1"/>
              </p:cNvSpPr>
              <p:nvPr/>
            </p:nvSpPr>
            <p:spPr bwMode="auto">
              <a:xfrm>
                <a:off x="3833020" y="3529012"/>
                <a:ext cx="176213" cy="163512"/>
              </a:xfrm>
              <a:custGeom>
                <a:avLst/>
                <a:gdLst>
                  <a:gd name="T0" fmla="*/ 59733324 w 489"/>
                  <a:gd name="T1" fmla="*/ 58889948 h 453"/>
                  <a:gd name="T2" fmla="*/ 59733324 w 489"/>
                  <a:gd name="T3" fmla="*/ 58889948 h 453"/>
                  <a:gd name="T4" fmla="*/ 31294924 w 489"/>
                  <a:gd name="T5" fmla="*/ 58889948 h 453"/>
                  <a:gd name="T6" fmla="*/ 31294924 w 489"/>
                  <a:gd name="T7" fmla="*/ 58889948 h 453"/>
                  <a:gd name="T8" fmla="*/ 31294924 w 489"/>
                  <a:gd name="T9" fmla="*/ 58889948 h 453"/>
                  <a:gd name="T10" fmla="*/ 3765697 w 489"/>
                  <a:gd name="T11" fmla="*/ 58889948 h 453"/>
                  <a:gd name="T12" fmla="*/ 0 w 489"/>
                  <a:gd name="T13" fmla="*/ 55241789 h 453"/>
                  <a:gd name="T14" fmla="*/ 0 w 489"/>
                  <a:gd name="T15" fmla="*/ 36741110 h 453"/>
                  <a:gd name="T16" fmla="*/ 3765697 w 489"/>
                  <a:gd name="T17" fmla="*/ 33092952 h 453"/>
                  <a:gd name="T18" fmla="*/ 7401667 w 489"/>
                  <a:gd name="T19" fmla="*/ 36741110 h 453"/>
                  <a:gd name="T20" fmla="*/ 7401667 w 489"/>
                  <a:gd name="T21" fmla="*/ 51593992 h 453"/>
                  <a:gd name="T22" fmla="*/ 55967267 w 489"/>
                  <a:gd name="T23" fmla="*/ 51593992 h 453"/>
                  <a:gd name="T24" fmla="*/ 55967267 w 489"/>
                  <a:gd name="T25" fmla="*/ 36741110 h 453"/>
                  <a:gd name="T26" fmla="*/ 59733324 w 489"/>
                  <a:gd name="T27" fmla="*/ 33092952 h 453"/>
                  <a:gd name="T28" fmla="*/ 63369294 w 489"/>
                  <a:gd name="T29" fmla="*/ 36741110 h 453"/>
                  <a:gd name="T30" fmla="*/ 63369294 w 489"/>
                  <a:gd name="T31" fmla="*/ 55241789 h 453"/>
                  <a:gd name="T32" fmla="*/ 59733324 w 489"/>
                  <a:gd name="T33" fmla="*/ 58889948 h 453"/>
                  <a:gd name="T34" fmla="*/ 45059718 w 489"/>
                  <a:gd name="T35" fmla="*/ 25796996 h 453"/>
                  <a:gd name="T36" fmla="*/ 45059718 w 489"/>
                  <a:gd name="T37" fmla="*/ 25796996 h 453"/>
                  <a:gd name="T38" fmla="*/ 34022082 w 489"/>
                  <a:gd name="T39" fmla="*/ 37653240 h 453"/>
                  <a:gd name="T40" fmla="*/ 34022082 w 489"/>
                  <a:gd name="T41" fmla="*/ 37653240 h 453"/>
                  <a:gd name="T42" fmla="*/ 31294924 w 489"/>
                  <a:gd name="T43" fmla="*/ 39607443 h 453"/>
                  <a:gd name="T44" fmla="*/ 28568127 w 489"/>
                  <a:gd name="T45" fmla="*/ 37653240 h 453"/>
                  <a:gd name="T46" fmla="*/ 28568127 w 489"/>
                  <a:gd name="T47" fmla="*/ 37653240 h 453"/>
                  <a:gd name="T48" fmla="*/ 17530491 w 489"/>
                  <a:gd name="T49" fmla="*/ 25796996 h 453"/>
                  <a:gd name="T50" fmla="*/ 17530491 w 489"/>
                  <a:gd name="T51" fmla="*/ 25796996 h 453"/>
                  <a:gd name="T52" fmla="*/ 16491591 w 489"/>
                  <a:gd name="T53" fmla="*/ 22930663 h 453"/>
                  <a:gd name="T54" fmla="*/ 20257288 w 489"/>
                  <a:gd name="T55" fmla="*/ 19282505 h 453"/>
                  <a:gd name="T56" fmla="*/ 22984445 w 489"/>
                  <a:gd name="T57" fmla="*/ 21106403 h 453"/>
                  <a:gd name="T58" fmla="*/ 22984445 w 489"/>
                  <a:gd name="T59" fmla="*/ 21106403 h 453"/>
                  <a:gd name="T60" fmla="*/ 27529227 w 489"/>
                  <a:gd name="T61" fmla="*/ 25796996 h 453"/>
                  <a:gd name="T62" fmla="*/ 27529227 w 489"/>
                  <a:gd name="T63" fmla="*/ 3648158 h 453"/>
                  <a:gd name="T64" fmla="*/ 27529227 w 489"/>
                  <a:gd name="T65" fmla="*/ 3648158 h 453"/>
                  <a:gd name="T66" fmla="*/ 31294924 w 489"/>
                  <a:gd name="T67" fmla="*/ 0 h 453"/>
                  <a:gd name="T68" fmla="*/ 34930894 w 489"/>
                  <a:gd name="T69" fmla="*/ 3648158 h 453"/>
                  <a:gd name="T70" fmla="*/ 34930894 w 489"/>
                  <a:gd name="T71" fmla="*/ 3648158 h 453"/>
                  <a:gd name="T72" fmla="*/ 34930894 w 489"/>
                  <a:gd name="T73" fmla="*/ 25796996 h 453"/>
                  <a:gd name="T74" fmla="*/ 39476036 w 489"/>
                  <a:gd name="T75" fmla="*/ 21106403 h 453"/>
                  <a:gd name="T76" fmla="*/ 39476036 w 489"/>
                  <a:gd name="T77" fmla="*/ 21106403 h 453"/>
                  <a:gd name="T78" fmla="*/ 42202833 w 489"/>
                  <a:gd name="T79" fmla="*/ 19282505 h 453"/>
                  <a:gd name="T80" fmla="*/ 45968530 w 489"/>
                  <a:gd name="T81" fmla="*/ 22930663 h 453"/>
                  <a:gd name="T82" fmla="*/ 45059718 w 489"/>
                  <a:gd name="T83" fmla="*/ 25796996 h 45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89" h="453">
                    <a:moveTo>
                      <a:pt x="460" y="452"/>
                    </a:moveTo>
                    <a:lnTo>
                      <a:pt x="460" y="452"/>
                    </a:lnTo>
                    <a:cubicBezTo>
                      <a:pt x="241" y="452"/>
                      <a:pt x="241" y="452"/>
                      <a:pt x="241" y="452"/>
                    </a:cubicBezTo>
                    <a:cubicBezTo>
                      <a:pt x="29" y="452"/>
                      <a:pt x="29" y="452"/>
                      <a:pt x="29" y="452"/>
                    </a:cubicBezTo>
                    <a:cubicBezTo>
                      <a:pt x="7" y="452"/>
                      <a:pt x="0" y="438"/>
                      <a:pt x="0" y="424"/>
                    </a:cubicBezTo>
                    <a:cubicBezTo>
                      <a:pt x="0" y="282"/>
                      <a:pt x="0" y="282"/>
                      <a:pt x="0" y="282"/>
                    </a:cubicBezTo>
                    <a:cubicBezTo>
                      <a:pt x="0" y="268"/>
                      <a:pt x="7" y="254"/>
                      <a:pt x="29" y="254"/>
                    </a:cubicBezTo>
                    <a:cubicBezTo>
                      <a:pt x="43" y="254"/>
                      <a:pt x="57" y="268"/>
                      <a:pt x="57" y="282"/>
                    </a:cubicBezTo>
                    <a:cubicBezTo>
                      <a:pt x="57" y="396"/>
                      <a:pt x="57" y="396"/>
                      <a:pt x="57" y="396"/>
                    </a:cubicBezTo>
                    <a:cubicBezTo>
                      <a:pt x="431" y="396"/>
                      <a:pt x="431" y="396"/>
                      <a:pt x="431" y="396"/>
                    </a:cubicBezTo>
                    <a:cubicBezTo>
                      <a:pt x="431" y="282"/>
                      <a:pt x="431" y="282"/>
                      <a:pt x="431" y="282"/>
                    </a:cubicBezTo>
                    <a:cubicBezTo>
                      <a:pt x="431" y="268"/>
                      <a:pt x="446" y="254"/>
                      <a:pt x="460" y="254"/>
                    </a:cubicBezTo>
                    <a:cubicBezTo>
                      <a:pt x="474" y="254"/>
                      <a:pt x="488" y="268"/>
                      <a:pt x="488" y="282"/>
                    </a:cubicBezTo>
                    <a:cubicBezTo>
                      <a:pt x="488" y="424"/>
                      <a:pt x="488" y="424"/>
                      <a:pt x="488" y="424"/>
                    </a:cubicBezTo>
                    <a:cubicBezTo>
                      <a:pt x="488" y="438"/>
                      <a:pt x="474" y="452"/>
                      <a:pt x="460" y="452"/>
                    </a:cubicBezTo>
                    <a:close/>
                    <a:moveTo>
                      <a:pt x="347" y="198"/>
                    </a:moveTo>
                    <a:lnTo>
                      <a:pt x="347" y="198"/>
                    </a:lnTo>
                    <a:cubicBezTo>
                      <a:pt x="262" y="289"/>
                      <a:pt x="262" y="289"/>
                      <a:pt x="262" y="289"/>
                    </a:cubicBezTo>
                    <a:cubicBezTo>
                      <a:pt x="262" y="297"/>
                      <a:pt x="255" y="304"/>
                      <a:pt x="241" y="304"/>
                    </a:cubicBezTo>
                    <a:cubicBezTo>
                      <a:pt x="234" y="304"/>
                      <a:pt x="227" y="297"/>
                      <a:pt x="220" y="289"/>
                    </a:cubicBezTo>
                    <a:cubicBezTo>
                      <a:pt x="135" y="198"/>
                      <a:pt x="135" y="198"/>
                      <a:pt x="135" y="198"/>
                    </a:cubicBezTo>
                    <a:cubicBezTo>
                      <a:pt x="135" y="191"/>
                      <a:pt x="127" y="184"/>
                      <a:pt x="127" y="176"/>
                    </a:cubicBezTo>
                    <a:cubicBezTo>
                      <a:pt x="127" y="162"/>
                      <a:pt x="142" y="148"/>
                      <a:pt x="156" y="148"/>
                    </a:cubicBezTo>
                    <a:cubicBezTo>
                      <a:pt x="170" y="148"/>
                      <a:pt x="177" y="155"/>
                      <a:pt x="177" y="162"/>
                    </a:cubicBezTo>
                    <a:cubicBezTo>
                      <a:pt x="212" y="198"/>
                      <a:pt x="212" y="198"/>
                      <a:pt x="212" y="198"/>
                    </a:cubicBezTo>
                    <a:cubicBezTo>
                      <a:pt x="212" y="28"/>
                      <a:pt x="212" y="28"/>
                      <a:pt x="212" y="28"/>
                    </a:cubicBezTo>
                    <a:cubicBezTo>
                      <a:pt x="212" y="14"/>
                      <a:pt x="227" y="0"/>
                      <a:pt x="241" y="0"/>
                    </a:cubicBezTo>
                    <a:cubicBezTo>
                      <a:pt x="262" y="0"/>
                      <a:pt x="269" y="14"/>
                      <a:pt x="269" y="28"/>
                    </a:cubicBezTo>
                    <a:cubicBezTo>
                      <a:pt x="269" y="198"/>
                      <a:pt x="269" y="198"/>
                      <a:pt x="269" y="198"/>
                    </a:cubicBezTo>
                    <a:cubicBezTo>
                      <a:pt x="304" y="162"/>
                      <a:pt x="304" y="162"/>
                      <a:pt x="304" y="162"/>
                    </a:cubicBezTo>
                    <a:cubicBezTo>
                      <a:pt x="311" y="155"/>
                      <a:pt x="318" y="148"/>
                      <a:pt x="325" y="148"/>
                    </a:cubicBezTo>
                    <a:cubicBezTo>
                      <a:pt x="347" y="148"/>
                      <a:pt x="354" y="162"/>
                      <a:pt x="354" y="176"/>
                    </a:cubicBezTo>
                    <a:cubicBezTo>
                      <a:pt x="354" y="184"/>
                      <a:pt x="354" y="191"/>
                      <a:pt x="347" y="198"/>
                    </a:cubicBezTo>
                    <a:close/>
                  </a:path>
                </a:pathLst>
              </a:custGeom>
              <a:grpFill/>
              <a:ln>
                <a:noFill/>
              </a:ln>
              <a:extLst/>
            </p:spPr>
            <p:txBody>
              <a:bodyPr wrap="none" lIns="45708" tIns="22854" rIns="45708" bIns="22854" anchor="ctr"/>
              <a:lstStyle/>
              <a:p>
                <a:endParaRPr lang="en-US" sz="3199">
                  <a:latin typeface="Roboto Light"/>
                </a:endParaRPr>
              </a:p>
            </p:txBody>
          </p:sp>
          <p:sp>
            <p:nvSpPr>
              <p:cNvPr id="104" name="Freeform 53"/>
              <p:cNvSpPr>
                <a:spLocks noChangeArrowheads="1"/>
              </p:cNvSpPr>
              <p:nvPr/>
            </p:nvSpPr>
            <p:spPr bwMode="auto">
              <a:xfrm>
                <a:off x="3431382" y="3500437"/>
                <a:ext cx="219075" cy="219075"/>
              </a:xfrm>
              <a:custGeom>
                <a:avLst/>
                <a:gdLst>
                  <a:gd name="T0" fmla="*/ 75172271 w 608"/>
                  <a:gd name="T1" fmla="*/ 78678142 h 609"/>
                  <a:gd name="T2" fmla="*/ 0 w 608"/>
                  <a:gd name="T3" fmla="*/ 75054951 h 609"/>
                  <a:gd name="T4" fmla="*/ 3635276 w 608"/>
                  <a:gd name="T5" fmla="*/ 10093638 h 609"/>
                  <a:gd name="T6" fmla="*/ 10905827 w 608"/>
                  <a:gd name="T7" fmla="*/ 13716829 h 609"/>
                  <a:gd name="T8" fmla="*/ 28432908 w 608"/>
                  <a:gd name="T9" fmla="*/ 13716829 h 609"/>
                  <a:gd name="T10" fmla="*/ 50374278 w 608"/>
                  <a:gd name="T11" fmla="*/ 10093638 h 609"/>
                  <a:gd name="T12" fmla="*/ 58683635 w 608"/>
                  <a:gd name="T13" fmla="*/ 21998871 h 609"/>
                  <a:gd name="T14" fmla="*/ 67901720 w 608"/>
                  <a:gd name="T15" fmla="*/ 10093638 h 609"/>
                  <a:gd name="T16" fmla="*/ 78807547 w 608"/>
                  <a:gd name="T17" fmla="*/ 13716829 h 609"/>
                  <a:gd name="T18" fmla="*/ 75172271 w 608"/>
                  <a:gd name="T19" fmla="*/ 78678142 h 609"/>
                  <a:gd name="T20" fmla="*/ 71536996 w 608"/>
                  <a:gd name="T21" fmla="*/ 29245613 h 609"/>
                  <a:gd name="T22" fmla="*/ 7270552 w 608"/>
                  <a:gd name="T23" fmla="*/ 71302258 h 609"/>
                  <a:gd name="T24" fmla="*/ 71536996 w 608"/>
                  <a:gd name="T25" fmla="*/ 29245613 h 609"/>
                  <a:gd name="T26" fmla="*/ 24667917 w 608"/>
                  <a:gd name="T27" fmla="*/ 54867675 h 609"/>
                  <a:gd name="T28" fmla="*/ 29341637 w 608"/>
                  <a:gd name="T29" fmla="*/ 51244484 h 609"/>
                  <a:gd name="T30" fmla="*/ 32068184 w 608"/>
                  <a:gd name="T31" fmla="*/ 48526731 h 609"/>
                  <a:gd name="T32" fmla="*/ 33886002 w 608"/>
                  <a:gd name="T33" fmla="*/ 45679835 h 609"/>
                  <a:gd name="T34" fmla="*/ 31159455 w 608"/>
                  <a:gd name="T35" fmla="*/ 42056644 h 609"/>
                  <a:gd name="T36" fmla="*/ 28432908 w 608"/>
                  <a:gd name="T37" fmla="*/ 43868240 h 609"/>
                  <a:gd name="T38" fmla="*/ 27524179 w 608"/>
                  <a:gd name="T39" fmla="*/ 46585633 h 609"/>
                  <a:gd name="T40" fmla="*/ 23759188 w 608"/>
                  <a:gd name="T41" fmla="*/ 43868240 h 609"/>
                  <a:gd name="T42" fmla="*/ 27524179 w 608"/>
                  <a:gd name="T43" fmla="*/ 38433453 h 609"/>
                  <a:gd name="T44" fmla="*/ 33886002 w 608"/>
                  <a:gd name="T45" fmla="*/ 38433453 h 609"/>
                  <a:gd name="T46" fmla="*/ 37650993 w 608"/>
                  <a:gd name="T47" fmla="*/ 42056644 h 609"/>
                  <a:gd name="T48" fmla="*/ 38559722 w 608"/>
                  <a:gd name="T49" fmla="*/ 47491791 h 609"/>
                  <a:gd name="T50" fmla="*/ 34794731 w 608"/>
                  <a:gd name="T51" fmla="*/ 52150282 h 609"/>
                  <a:gd name="T52" fmla="*/ 30250726 w 608"/>
                  <a:gd name="T53" fmla="*/ 54867675 h 609"/>
                  <a:gd name="T54" fmla="*/ 38559722 w 608"/>
                  <a:gd name="T55" fmla="*/ 56679271 h 609"/>
                  <a:gd name="T56" fmla="*/ 21941370 w 608"/>
                  <a:gd name="T57" fmla="*/ 60431965 h 609"/>
                  <a:gd name="T58" fmla="*/ 24667917 w 608"/>
                  <a:gd name="T59" fmla="*/ 54867675 h 609"/>
                  <a:gd name="T60" fmla="*/ 45830274 w 608"/>
                  <a:gd name="T61" fmla="*/ 56679271 h 609"/>
                  <a:gd name="T62" fmla="*/ 49465550 w 608"/>
                  <a:gd name="T63" fmla="*/ 56679271 h 609"/>
                  <a:gd name="T64" fmla="*/ 51283368 w 608"/>
                  <a:gd name="T65" fmla="*/ 54867675 h 609"/>
                  <a:gd name="T66" fmla="*/ 51283368 w 608"/>
                  <a:gd name="T67" fmla="*/ 51244484 h 609"/>
                  <a:gd name="T68" fmla="*/ 49465550 w 608"/>
                  <a:gd name="T69" fmla="*/ 49432889 h 609"/>
                  <a:gd name="T70" fmla="*/ 45830274 w 608"/>
                  <a:gd name="T71" fmla="*/ 49432889 h 609"/>
                  <a:gd name="T72" fmla="*/ 40377540 w 608"/>
                  <a:gd name="T73" fmla="*/ 51244484 h 609"/>
                  <a:gd name="T74" fmla="*/ 55048359 w 608"/>
                  <a:gd name="T75" fmla="*/ 38433453 h 609"/>
                  <a:gd name="T76" fmla="*/ 45830274 w 608"/>
                  <a:gd name="T77" fmla="*/ 42056644 h 609"/>
                  <a:gd name="T78" fmla="*/ 44921545 w 608"/>
                  <a:gd name="T79" fmla="*/ 47491791 h 609"/>
                  <a:gd name="T80" fmla="*/ 49465550 w 608"/>
                  <a:gd name="T81" fmla="*/ 45679835 h 609"/>
                  <a:gd name="T82" fmla="*/ 55048359 w 608"/>
                  <a:gd name="T83" fmla="*/ 47491791 h 609"/>
                  <a:gd name="T84" fmla="*/ 56865817 w 608"/>
                  <a:gd name="T85" fmla="*/ 53056080 h 609"/>
                  <a:gd name="T86" fmla="*/ 54139630 w 608"/>
                  <a:gd name="T87" fmla="*/ 58491226 h 609"/>
                  <a:gd name="T88" fmla="*/ 48556821 w 608"/>
                  <a:gd name="T89" fmla="*/ 61338122 h 609"/>
                  <a:gd name="T90" fmla="*/ 42194998 w 608"/>
                  <a:gd name="T91" fmla="*/ 59526167 h 609"/>
                  <a:gd name="T92" fmla="*/ 40377540 w 608"/>
                  <a:gd name="T93" fmla="*/ 53961878 h 609"/>
                  <a:gd name="T94" fmla="*/ 45830274 w 608"/>
                  <a:gd name="T95" fmla="*/ 56679271 h 609"/>
                  <a:gd name="T96" fmla="*/ 58683635 w 608"/>
                  <a:gd name="T97" fmla="*/ 17340380 h 609"/>
                  <a:gd name="T98" fmla="*/ 55048359 w 608"/>
                  <a:gd name="T99" fmla="*/ 3623191 h 609"/>
                  <a:gd name="T100" fmla="*/ 62318910 w 608"/>
                  <a:gd name="T101" fmla="*/ 3623191 h 609"/>
                  <a:gd name="T102" fmla="*/ 58683635 w 608"/>
                  <a:gd name="T103" fmla="*/ 17340380 h 609"/>
                  <a:gd name="T104" fmla="*/ 20123912 w 608"/>
                  <a:gd name="T105" fmla="*/ 17340380 h 609"/>
                  <a:gd name="T106" fmla="*/ 16488637 w 608"/>
                  <a:gd name="T107" fmla="*/ 3623191 h 609"/>
                  <a:gd name="T108" fmla="*/ 23759188 w 608"/>
                  <a:gd name="T109" fmla="*/ 3623191 h 609"/>
                  <a:gd name="T110" fmla="*/ 20123912 w 608"/>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8" h="609">
                    <a:moveTo>
                      <a:pt x="579" y="608"/>
                    </a:moveTo>
                    <a:lnTo>
                      <a:pt x="579"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20" y="170"/>
                      <a:pt x="155" y="170"/>
                    </a:cubicBezTo>
                    <a:cubicBezTo>
                      <a:pt x="190"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23" y="141"/>
                      <a:pt x="523" y="106"/>
                    </a:cubicBezTo>
                    <a:cubicBezTo>
                      <a:pt x="523" y="78"/>
                      <a:pt x="523" y="78"/>
                      <a:pt x="523" y="78"/>
                    </a:cubicBezTo>
                    <a:cubicBezTo>
                      <a:pt x="579" y="78"/>
                      <a:pt x="579" y="78"/>
                      <a:pt x="579" y="78"/>
                    </a:cubicBezTo>
                    <a:cubicBezTo>
                      <a:pt x="593" y="78"/>
                      <a:pt x="607" y="92"/>
                      <a:pt x="607" y="106"/>
                    </a:cubicBezTo>
                    <a:cubicBezTo>
                      <a:pt x="607" y="580"/>
                      <a:pt x="607" y="580"/>
                      <a:pt x="607" y="580"/>
                    </a:cubicBezTo>
                    <a:cubicBezTo>
                      <a:pt x="607" y="594"/>
                      <a:pt x="593" y="608"/>
                      <a:pt x="579" y="608"/>
                    </a:cubicBezTo>
                    <a:close/>
                    <a:moveTo>
                      <a:pt x="551" y="226"/>
                    </a:moveTo>
                    <a:lnTo>
                      <a:pt x="551" y="226"/>
                    </a:lnTo>
                    <a:cubicBezTo>
                      <a:pt x="56" y="226"/>
                      <a:pt x="56" y="226"/>
                      <a:pt x="56" y="226"/>
                    </a:cubicBezTo>
                    <a:cubicBezTo>
                      <a:pt x="56" y="551"/>
                      <a:pt x="56" y="551"/>
                      <a:pt x="56" y="551"/>
                    </a:cubicBezTo>
                    <a:cubicBezTo>
                      <a:pt x="551" y="551"/>
                      <a:pt x="551" y="551"/>
                      <a:pt x="551" y="551"/>
                    </a:cubicBezTo>
                    <a:lnTo>
                      <a:pt x="551" y="226"/>
                    </a:lnTo>
                    <a:close/>
                    <a:moveTo>
                      <a:pt x="190" y="424"/>
                    </a:moveTo>
                    <a:lnTo>
                      <a:pt x="190" y="424"/>
                    </a:lnTo>
                    <a:cubicBezTo>
                      <a:pt x="190" y="417"/>
                      <a:pt x="197" y="410"/>
                      <a:pt x="205" y="410"/>
                    </a:cubicBezTo>
                    <a:cubicBezTo>
                      <a:pt x="212" y="403"/>
                      <a:pt x="219" y="396"/>
                      <a:pt x="226" y="396"/>
                    </a:cubicBezTo>
                    <a:cubicBezTo>
                      <a:pt x="233" y="389"/>
                      <a:pt x="233" y="389"/>
                      <a:pt x="240" y="382"/>
                    </a:cubicBezTo>
                    <a:cubicBezTo>
                      <a:pt x="240" y="382"/>
                      <a:pt x="247" y="382"/>
                      <a:pt x="247" y="375"/>
                    </a:cubicBezTo>
                    <a:cubicBezTo>
                      <a:pt x="254" y="375"/>
                      <a:pt x="254" y="367"/>
                      <a:pt x="261" y="367"/>
                    </a:cubicBezTo>
                    <a:cubicBezTo>
                      <a:pt x="261" y="360"/>
                      <a:pt x="261" y="353"/>
                      <a:pt x="261" y="353"/>
                    </a:cubicBezTo>
                    <a:cubicBezTo>
                      <a:pt x="261" y="339"/>
                      <a:pt x="261" y="339"/>
                      <a:pt x="254" y="332"/>
                    </a:cubicBezTo>
                    <a:cubicBezTo>
                      <a:pt x="254" y="325"/>
                      <a:pt x="247" y="325"/>
                      <a:pt x="240" y="325"/>
                    </a:cubicBezTo>
                    <a:cubicBezTo>
                      <a:pt x="233" y="325"/>
                      <a:pt x="226" y="325"/>
                      <a:pt x="226" y="325"/>
                    </a:cubicBezTo>
                    <a:cubicBezTo>
                      <a:pt x="219" y="332"/>
                      <a:pt x="219" y="332"/>
                      <a:pt x="219" y="339"/>
                    </a:cubicBezTo>
                    <a:cubicBezTo>
                      <a:pt x="212" y="339"/>
                      <a:pt x="212" y="346"/>
                      <a:pt x="212" y="353"/>
                    </a:cubicBezTo>
                    <a:lnTo>
                      <a:pt x="212" y="360"/>
                    </a:lnTo>
                    <a:cubicBezTo>
                      <a:pt x="176" y="360"/>
                      <a:pt x="176" y="360"/>
                      <a:pt x="176" y="360"/>
                    </a:cubicBezTo>
                    <a:cubicBezTo>
                      <a:pt x="176" y="353"/>
                      <a:pt x="176" y="346"/>
                      <a:pt x="183" y="339"/>
                    </a:cubicBezTo>
                    <a:cubicBezTo>
                      <a:pt x="183" y="325"/>
                      <a:pt x="183" y="318"/>
                      <a:pt x="190" y="311"/>
                    </a:cubicBezTo>
                    <a:cubicBezTo>
                      <a:pt x="197" y="311"/>
                      <a:pt x="205" y="304"/>
                      <a:pt x="212" y="297"/>
                    </a:cubicBezTo>
                    <a:cubicBezTo>
                      <a:pt x="219" y="297"/>
                      <a:pt x="226" y="297"/>
                      <a:pt x="240" y="297"/>
                    </a:cubicBezTo>
                    <a:cubicBezTo>
                      <a:pt x="247" y="297"/>
                      <a:pt x="254" y="297"/>
                      <a:pt x="261" y="297"/>
                    </a:cubicBezTo>
                    <a:cubicBezTo>
                      <a:pt x="268" y="304"/>
                      <a:pt x="275" y="304"/>
                      <a:pt x="282" y="311"/>
                    </a:cubicBezTo>
                    <a:cubicBezTo>
                      <a:pt x="282" y="311"/>
                      <a:pt x="290" y="318"/>
                      <a:pt x="290" y="325"/>
                    </a:cubicBezTo>
                    <a:cubicBezTo>
                      <a:pt x="297" y="332"/>
                      <a:pt x="297" y="339"/>
                      <a:pt x="297" y="346"/>
                    </a:cubicBezTo>
                    <a:cubicBezTo>
                      <a:pt x="297" y="353"/>
                      <a:pt x="297" y="367"/>
                      <a:pt x="297" y="367"/>
                    </a:cubicBezTo>
                    <a:cubicBezTo>
                      <a:pt x="290" y="375"/>
                      <a:pt x="290" y="382"/>
                      <a:pt x="282" y="389"/>
                    </a:cubicBezTo>
                    <a:cubicBezTo>
                      <a:pt x="275" y="389"/>
                      <a:pt x="275" y="396"/>
                      <a:pt x="268" y="403"/>
                    </a:cubicBezTo>
                    <a:cubicBezTo>
                      <a:pt x="261" y="403"/>
                      <a:pt x="254" y="410"/>
                      <a:pt x="247" y="410"/>
                    </a:cubicBezTo>
                    <a:cubicBezTo>
                      <a:pt x="240" y="417"/>
                      <a:pt x="240" y="417"/>
                      <a:pt x="233" y="424"/>
                    </a:cubicBezTo>
                    <a:cubicBezTo>
                      <a:pt x="226" y="431"/>
                      <a:pt x="219" y="431"/>
                      <a:pt x="219" y="438"/>
                    </a:cubicBezTo>
                    <a:cubicBezTo>
                      <a:pt x="297" y="438"/>
                      <a:pt x="297" y="438"/>
                      <a:pt x="297" y="438"/>
                    </a:cubicBezTo>
                    <a:cubicBezTo>
                      <a:pt x="297" y="467"/>
                      <a:pt x="297" y="467"/>
                      <a:pt x="297" y="467"/>
                    </a:cubicBezTo>
                    <a:cubicBezTo>
                      <a:pt x="169" y="467"/>
                      <a:pt x="169" y="467"/>
                      <a:pt x="169" y="467"/>
                    </a:cubicBezTo>
                    <a:cubicBezTo>
                      <a:pt x="169" y="460"/>
                      <a:pt x="176" y="452"/>
                      <a:pt x="176" y="445"/>
                    </a:cubicBezTo>
                    <a:cubicBezTo>
                      <a:pt x="176" y="438"/>
                      <a:pt x="183" y="431"/>
                      <a:pt x="190" y="424"/>
                    </a:cubicBezTo>
                    <a:close/>
                    <a:moveTo>
                      <a:pt x="353" y="438"/>
                    </a:moveTo>
                    <a:lnTo>
                      <a:pt x="353" y="438"/>
                    </a:lnTo>
                    <a:cubicBezTo>
                      <a:pt x="360" y="445"/>
                      <a:pt x="360" y="445"/>
                      <a:pt x="374" y="445"/>
                    </a:cubicBezTo>
                    <a:cubicBezTo>
                      <a:pt x="374" y="445"/>
                      <a:pt x="381" y="445"/>
                      <a:pt x="381" y="438"/>
                    </a:cubicBezTo>
                    <a:cubicBezTo>
                      <a:pt x="388" y="438"/>
                      <a:pt x="388" y="438"/>
                      <a:pt x="395" y="431"/>
                    </a:cubicBezTo>
                    <a:lnTo>
                      <a:pt x="395" y="424"/>
                    </a:lnTo>
                    <a:cubicBezTo>
                      <a:pt x="403" y="417"/>
                      <a:pt x="403" y="417"/>
                      <a:pt x="403" y="410"/>
                    </a:cubicBezTo>
                    <a:cubicBezTo>
                      <a:pt x="403" y="410"/>
                      <a:pt x="403" y="403"/>
                      <a:pt x="395" y="396"/>
                    </a:cubicBezTo>
                    <a:lnTo>
                      <a:pt x="395" y="389"/>
                    </a:lnTo>
                    <a:cubicBezTo>
                      <a:pt x="388" y="389"/>
                      <a:pt x="388" y="382"/>
                      <a:pt x="381" y="382"/>
                    </a:cubicBezTo>
                    <a:lnTo>
                      <a:pt x="374" y="382"/>
                    </a:lnTo>
                    <a:cubicBezTo>
                      <a:pt x="367" y="382"/>
                      <a:pt x="360" y="382"/>
                      <a:pt x="353" y="382"/>
                    </a:cubicBezTo>
                    <a:cubicBezTo>
                      <a:pt x="353" y="382"/>
                      <a:pt x="346" y="389"/>
                      <a:pt x="346" y="396"/>
                    </a:cubicBezTo>
                    <a:cubicBezTo>
                      <a:pt x="311" y="396"/>
                      <a:pt x="311" y="396"/>
                      <a:pt x="311" y="396"/>
                    </a:cubicBezTo>
                    <a:cubicBezTo>
                      <a:pt x="332" y="297"/>
                      <a:pt x="332" y="297"/>
                      <a:pt x="332" y="297"/>
                    </a:cubicBezTo>
                    <a:cubicBezTo>
                      <a:pt x="424" y="297"/>
                      <a:pt x="424" y="297"/>
                      <a:pt x="424" y="297"/>
                    </a:cubicBezTo>
                    <a:cubicBezTo>
                      <a:pt x="424" y="325"/>
                      <a:pt x="424" y="325"/>
                      <a:pt x="424" y="325"/>
                    </a:cubicBezTo>
                    <a:cubicBezTo>
                      <a:pt x="353" y="325"/>
                      <a:pt x="353" y="325"/>
                      <a:pt x="353" y="325"/>
                    </a:cubicBezTo>
                    <a:cubicBezTo>
                      <a:pt x="346" y="367"/>
                      <a:pt x="346" y="367"/>
                      <a:pt x="346" y="367"/>
                    </a:cubicBezTo>
                    <a:cubicBezTo>
                      <a:pt x="353" y="360"/>
                      <a:pt x="360" y="360"/>
                      <a:pt x="367" y="353"/>
                    </a:cubicBezTo>
                    <a:cubicBezTo>
                      <a:pt x="367" y="353"/>
                      <a:pt x="374" y="353"/>
                      <a:pt x="381" y="353"/>
                    </a:cubicBezTo>
                    <a:cubicBezTo>
                      <a:pt x="388" y="353"/>
                      <a:pt x="395" y="353"/>
                      <a:pt x="403" y="360"/>
                    </a:cubicBezTo>
                    <a:cubicBezTo>
                      <a:pt x="410" y="360"/>
                      <a:pt x="417" y="367"/>
                      <a:pt x="424" y="367"/>
                    </a:cubicBezTo>
                    <a:cubicBezTo>
                      <a:pt x="424" y="375"/>
                      <a:pt x="431" y="382"/>
                      <a:pt x="431" y="389"/>
                    </a:cubicBezTo>
                    <a:cubicBezTo>
                      <a:pt x="438" y="396"/>
                      <a:pt x="438" y="403"/>
                      <a:pt x="438" y="410"/>
                    </a:cubicBezTo>
                    <a:cubicBezTo>
                      <a:pt x="438" y="417"/>
                      <a:pt x="431" y="431"/>
                      <a:pt x="431" y="438"/>
                    </a:cubicBezTo>
                    <a:cubicBezTo>
                      <a:pt x="424" y="445"/>
                      <a:pt x="424" y="452"/>
                      <a:pt x="417" y="452"/>
                    </a:cubicBezTo>
                    <a:cubicBezTo>
                      <a:pt x="410" y="460"/>
                      <a:pt x="403" y="467"/>
                      <a:pt x="395" y="467"/>
                    </a:cubicBezTo>
                    <a:cubicBezTo>
                      <a:pt x="388" y="474"/>
                      <a:pt x="381" y="474"/>
                      <a:pt x="374" y="474"/>
                    </a:cubicBezTo>
                    <a:cubicBezTo>
                      <a:pt x="360" y="474"/>
                      <a:pt x="353" y="474"/>
                      <a:pt x="346" y="467"/>
                    </a:cubicBezTo>
                    <a:cubicBezTo>
                      <a:pt x="339" y="467"/>
                      <a:pt x="332" y="467"/>
                      <a:pt x="325" y="460"/>
                    </a:cubicBezTo>
                    <a:cubicBezTo>
                      <a:pt x="325" y="452"/>
                      <a:pt x="318" y="452"/>
                      <a:pt x="311" y="445"/>
                    </a:cubicBezTo>
                    <a:cubicBezTo>
                      <a:pt x="311" y="438"/>
                      <a:pt x="311" y="424"/>
                      <a:pt x="311" y="417"/>
                    </a:cubicBezTo>
                    <a:cubicBezTo>
                      <a:pt x="346" y="417"/>
                      <a:pt x="346" y="417"/>
                      <a:pt x="346" y="417"/>
                    </a:cubicBezTo>
                    <a:cubicBezTo>
                      <a:pt x="346" y="424"/>
                      <a:pt x="346" y="431"/>
                      <a:pt x="353" y="438"/>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73" y="0"/>
                      <a:pt x="480" y="14"/>
                      <a:pt x="480" y="28"/>
                    </a:cubicBezTo>
                    <a:cubicBezTo>
                      <a:pt x="480" y="106"/>
                      <a:pt x="480" y="106"/>
                      <a:pt x="480" y="106"/>
                    </a:cubicBezTo>
                    <a:cubicBezTo>
                      <a:pt x="480" y="120"/>
                      <a:pt x="473" y="134"/>
                      <a:pt x="452" y="134"/>
                    </a:cubicBezTo>
                    <a:close/>
                    <a:moveTo>
                      <a:pt x="155" y="134"/>
                    </a:moveTo>
                    <a:lnTo>
                      <a:pt x="155" y="134"/>
                    </a:lnTo>
                    <a:cubicBezTo>
                      <a:pt x="134" y="134"/>
                      <a:pt x="127" y="120"/>
                      <a:pt x="127" y="106"/>
                    </a:cubicBezTo>
                    <a:cubicBezTo>
                      <a:pt x="127" y="28"/>
                      <a:pt x="127" y="28"/>
                      <a:pt x="127" y="28"/>
                    </a:cubicBezTo>
                    <a:cubicBezTo>
                      <a:pt x="127" y="14"/>
                      <a:pt x="134" y="0"/>
                      <a:pt x="155" y="0"/>
                    </a:cubicBezTo>
                    <a:cubicBezTo>
                      <a:pt x="169" y="0"/>
                      <a:pt x="183" y="14"/>
                      <a:pt x="183" y="28"/>
                    </a:cubicBezTo>
                    <a:cubicBezTo>
                      <a:pt x="183" y="106"/>
                      <a:pt x="183" y="106"/>
                      <a:pt x="183" y="106"/>
                    </a:cubicBezTo>
                    <a:cubicBezTo>
                      <a:pt x="183" y="120"/>
                      <a:pt x="169" y="134"/>
                      <a:pt x="155"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5" name="Freeform 54"/>
              <p:cNvSpPr>
                <a:spLocks noChangeArrowheads="1"/>
              </p:cNvSpPr>
              <p:nvPr/>
            </p:nvSpPr>
            <p:spPr bwMode="auto">
              <a:xfrm>
                <a:off x="3051970" y="3500437"/>
                <a:ext cx="215900" cy="219075"/>
              </a:xfrm>
              <a:custGeom>
                <a:avLst/>
                <a:gdLst>
                  <a:gd name="T0" fmla="*/ 73816246 w 601"/>
                  <a:gd name="T1" fmla="*/ 78678142 h 609"/>
                  <a:gd name="T2" fmla="*/ 0 w 601"/>
                  <a:gd name="T3" fmla="*/ 75054951 h 609"/>
                  <a:gd name="T4" fmla="*/ 3613541 w 601"/>
                  <a:gd name="T5" fmla="*/ 10093638 h 609"/>
                  <a:gd name="T6" fmla="*/ 10840264 w 601"/>
                  <a:gd name="T7" fmla="*/ 13716829 h 609"/>
                  <a:gd name="T8" fmla="*/ 28261705 w 601"/>
                  <a:gd name="T9" fmla="*/ 13716829 h 609"/>
                  <a:gd name="T10" fmla="*/ 50071198 w 601"/>
                  <a:gd name="T11" fmla="*/ 10093638 h 609"/>
                  <a:gd name="T12" fmla="*/ 58330360 w 601"/>
                  <a:gd name="T13" fmla="*/ 21998871 h 609"/>
                  <a:gd name="T14" fmla="*/ 66460558 w 601"/>
                  <a:gd name="T15" fmla="*/ 10093638 h 609"/>
                  <a:gd name="T16" fmla="*/ 77429787 w 601"/>
                  <a:gd name="T17" fmla="*/ 13716829 h 609"/>
                  <a:gd name="T18" fmla="*/ 73816246 w 601"/>
                  <a:gd name="T19" fmla="*/ 78678142 h 609"/>
                  <a:gd name="T20" fmla="*/ 70203064 w 601"/>
                  <a:gd name="T21" fmla="*/ 29245613 h 609"/>
                  <a:gd name="T22" fmla="*/ 7226723 w 601"/>
                  <a:gd name="T23" fmla="*/ 71302258 h 609"/>
                  <a:gd name="T24" fmla="*/ 70203064 w 601"/>
                  <a:gd name="T25" fmla="*/ 29245613 h 609"/>
                  <a:gd name="T26" fmla="*/ 30068655 w 601"/>
                  <a:gd name="T27" fmla="*/ 46585633 h 609"/>
                  <a:gd name="T28" fmla="*/ 35488787 w 601"/>
                  <a:gd name="T29" fmla="*/ 42056644 h 609"/>
                  <a:gd name="T30" fmla="*/ 42844475 w 601"/>
                  <a:gd name="T31" fmla="*/ 42056644 h 609"/>
                  <a:gd name="T32" fmla="*/ 47361132 w 601"/>
                  <a:gd name="T33" fmla="*/ 46585633 h 609"/>
                  <a:gd name="T34" fmla="*/ 47361132 w 601"/>
                  <a:gd name="T35" fmla="*/ 53961878 h 609"/>
                  <a:gd name="T36" fmla="*/ 42844475 w 601"/>
                  <a:gd name="T37" fmla="*/ 58491226 h 609"/>
                  <a:gd name="T38" fmla="*/ 35488787 w 601"/>
                  <a:gd name="T39" fmla="*/ 58491226 h 609"/>
                  <a:gd name="T40" fmla="*/ 30068655 w 601"/>
                  <a:gd name="T41" fmla="*/ 53961878 h 609"/>
                  <a:gd name="T42" fmla="*/ 30068655 w 601"/>
                  <a:gd name="T43" fmla="*/ 46585633 h 609"/>
                  <a:gd name="T44" fmla="*/ 30971771 w 601"/>
                  <a:gd name="T45" fmla="*/ 38433453 h 609"/>
                  <a:gd name="T46" fmla="*/ 30068655 w 601"/>
                  <a:gd name="T47" fmla="*/ 38433453 h 609"/>
                  <a:gd name="T48" fmla="*/ 58330360 w 601"/>
                  <a:gd name="T49" fmla="*/ 17340380 h 609"/>
                  <a:gd name="T50" fmla="*/ 54716819 w 601"/>
                  <a:gd name="T51" fmla="*/ 13716829 h 609"/>
                  <a:gd name="T52" fmla="*/ 58330360 w 601"/>
                  <a:gd name="T53" fmla="*/ 0 h 609"/>
                  <a:gd name="T54" fmla="*/ 61943901 w 601"/>
                  <a:gd name="T55" fmla="*/ 13716829 h 609"/>
                  <a:gd name="T56" fmla="*/ 19099426 w 601"/>
                  <a:gd name="T57" fmla="*/ 17340380 h 609"/>
                  <a:gd name="T58" fmla="*/ 15485886 w 601"/>
                  <a:gd name="T59" fmla="*/ 13716829 h 609"/>
                  <a:gd name="T60" fmla="*/ 19099426 w 601"/>
                  <a:gd name="T61" fmla="*/ 0 h 609"/>
                  <a:gd name="T62" fmla="*/ 22712608 w 601"/>
                  <a:gd name="T63" fmla="*/ 13716829 h 609"/>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601" h="609">
                    <a:moveTo>
                      <a:pt x="572" y="608"/>
                    </a:moveTo>
                    <a:lnTo>
                      <a:pt x="572" y="608"/>
                    </a:lnTo>
                    <a:cubicBezTo>
                      <a:pt x="28" y="608"/>
                      <a:pt x="28" y="608"/>
                      <a:pt x="28" y="608"/>
                    </a:cubicBezTo>
                    <a:cubicBezTo>
                      <a:pt x="14" y="608"/>
                      <a:pt x="0" y="594"/>
                      <a:pt x="0" y="580"/>
                    </a:cubicBezTo>
                    <a:cubicBezTo>
                      <a:pt x="0" y="106"/>
                      <a:pt x="0" y="106"/>
                      <a:pt x="0" y="106"/>
                    </a:cubicBezTo>
                    <a:cubicBezTo>
                      <a:pt x="0" y="92"/>
                      <a:pt x="14" y="78"/>
                      <a:pt x="28" y="78"/>
                    </a:cubicBezTo>
                    <a:cubicBezTo>
                      <a:pt x="84" y="78"/>
                      <a:pt x="84" y="78"/>
                      <a:pt x="84" y="78"/>
                    </a:cubicBezTo>
                    <a:cubicBezTo>
                      <a:pt x="84" y="106"/>
                      <a:pt x="84" y="106"/>
                      <a:pt x="84" y="106"/>
                    </a:cubicBezTo>
                    <a:cubicBezTo>
                      <a:pt x="84" y="141"/>
                      <a:pt x="113" y="170"/>
                      <a:pt x="148" y="170"/>
                    </a:cubicBezTo>
                    <a:cubicBezTo>
                      <a:pt x="183" y="170"/>
                      <a:pt x="219" y="141"/>
                      <a:pt x="219" y="106"/>
                    </a:cubicBezTo>
                    <a:cubicBezTo>
                      <a:pt x="219" y="78"/>
                      <a:pt x="219" y="78"/>
                      <a:pt x="219" y="78"/>
                    </a:cubicBezTo>
                    <a:cubicBezTo>
                      <a:pt x="388" y="78"/>
                      <a:pt x="388" y="78"/>
                      <a:pt x="388" y="78"/>
                    </a:cubicBezTo>
                    <a:cubicBezTo>
                      <a:pt x="388" y="106"/>
                      <a:pt x="388" y="106"/>
                      <a:pt x="388" y="106"/>
                    </a:cubicBezTo>
                    <a:cubicBezTo>
                      <a:pt x="388" y="141"/>
                      <a:pt x="417" y="170"/>
                      <a:pt x="452" y="170"/>
                    </a:cubicBezTo>
                    <a:cubicBezTo>
                      <a:pt x="487" y="170"/>
                      <a:pt x="515" y="141"/>
                      <a:pt x="515" y="106"/>
                    </a:cubicBezTo>
                    <a:cubicBezTo>
                      <a:pt x="515" y="78"/>
                      <a:pt x="515" y="78"/>
                      <a:pt x="515" y="78"/>
                    </a:cubicBezTo>
                    <a:cubicBezTo>
                      <a:pt x="572" y="78"/>
                      <a:pt x="572" y="78"/>
                      <a:pt x="572" y="78"/>
                    </a:cubicBezTo>
                    <a:cubicBezTo>
                      <a:pt x="593" y="78"/>
                      <a:pt x="600" y="92"/>
                      <a:pt x="600" y="106"/>
                    </a:cubicBezTo>
                    <a:cubicBezTo>
                      <a:pt x="600" y="580"/>
                      <a:pt x="600" y="580"/>
                      <a:pt x="600" y="580"/>
                    </a:cubicBezTo>
                    <a:cubicBezTo>
                      <a:pt x="600" y="594"/>
                      <a:pt x="593"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33" y="360"/>
                    </a:moveTo>
                    <a:lnTo>
                      <a:pt x="233" y="360"/>
                    </a:lnTo>
                    <a:cubicBezTo>
                      <a:pt x="275" y="360"/>
                      <a:pt x="275" y="360"/>
                      <a:pt x="275" y="360"/>
                    </a:cubicBezTo>
                    <a:cubicBezTo>
                      <a:pt x="275" y="325"/>
                      <a:pt x="275" y="325"/>
                      <a:pt x="275" y="325"/>
                    </a:cubicBezTo>
                    <a:cubicBezTo>
                      <a:pt x="275" y="304"/>
                      <a:pt x="282" y="297"/>
                      <a:pt x="304" y="297"/>
                    </a:cubicBezTo>
                    <a:cubicBezTo>
                      <a:pt x="318" y="297"/>
                      <a:pt x="332" y="304"/>
                      <a:pt x="332" y="325"/>
                    </a:cubicBezTo>
                    <a:cubicBezTo>
                      <a:pt x="332" y="360"/>
                      <a:pt x="332" y="360"/>
                      <a:pt x="332" y="360"/>
                    </a:cubicBezTo>
                    <a:cubicBezTo>
                      <a:pt x="367" y="360"/>
                      <a:pt x="367" y="360"/>
                      <a:pt x="367" y="360"/>
                    </a:cubicBezTo>
                    <a:cubicBezTo>
                      <a:pt x="381" y="360"/>
                      <a:pt x="395" y="375"/>
                      <a:pt x="395" y="389"/>
                    </a:cubicBezTo>
                    <a:cubicBezTo>
                      <a:pt x="395" y="403"/>
                      <a:pt x="381" y="417"/>
                      <a:pt x="367" y="417"/>
                    </a:cubicBezTo>
                    <a:cubicBezTo>
                      <a:pt x="332" y="417"/>
                      <a:pt x="332" y="417"/>
                      <a:pt x="332" y="417"/>
                    </a:cubicBezTo>
                    <a:cubicBezTo>
                      <a:pt x="332" y="452"/>
                      <a:pt x="332" y="452"/>
                      <a:pt x="332" y="452"/>
                    </a:cubicBezTo>
                    <a:cubicBezTo>
                      <a:pt x="332" y="474"/>
                      <a:pt x="318" y="481"/>
                      <a:pt x="304" y="481"/>
                    </a:cubicBezTo>
                    <a:cubicBezTo>
                      <a:pt x="282" y="481"/>
                      <a:pt x="275" y="474"/>
                      <a:pt x="275" y="452"/>
                    </a:cubicBezTo>
                    <a:cubicBezTo>
                      <a:pt x="275" y="417"/>
                      <a:pt x="275" y="417"/>
                      <a:pt x="275" y="417"/>
                    </a:cubicBezTo>
                    <a:cubicBezTo>
                      <a:pt x="233" y="417"/>
                      <a:pt x="233" y="417"/>
                      <a:pt x="233" y="417"/>
                    </a:cubicBezTo>
                    <a:cubicBezTo>
                      <a:pt x="219" y="417"/>
                      <a:pt x="204" y="403"/>
                      <a:pt x="204" y="389"/>
                    </a:cubicBezTo>
                    <a:cubicBezTo>
                      <a:pt x="204" y="375"/>
                      <a:pt x="219" y="360"/>
                      <a:pt x="233" y="360"/>
                    </a:cubicBezTo>
                    <a:close/>
                    <a:moveTo>
                      <a:pt x="240" y="297"/>
                    </a:moveTo>
                    <a:lnTo>
                      <a:pt x="240" y="297"/>
                    </a:lnTo>
                    <a:cubicBezTo>
                      <a:pt x="233" y="297"/>
                      <a:pt x="233" y="297"/>
                      <a:pt x="233" y="297"/>
                    </a:cubicBezTo>
                    <a:cubicBezTo>
                      <a:pt x="233" y="297"/>
                      <a:pt x="233" y="297"/>
                      <a:pt x="240" y="297"/>
                    </a:cubicBezTo>
                    <a:close/>
                    <a:moveTo>
                      <a:pt x="452" y="134"/>
                    </a:moveTo>
                    <a:lnTo>
                      <a:pt x="452" y="134"/>
                    </a:lnTo>
                    <a:cubicBezTo>
                      <a:pt x="438" y="134"/>
                      <a:pt x="424" y="120"/>
                      <a:pt x="424" y="106"/>
                    </a:cubicBezTo>
                    <a:cubicBezTo>
                      <a:pt x="424" y="28"/>
                      <a:pt x="424" y="28"/>
                      <a:pt x="424" y="28"/>
                    </a:cubicBezTo>
                    <a:cubicBezTo>
                      <a:pt x="424" y="14"/>
                      <a:pt x="438"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9" y="0"/>
                      <a:pt x="176" y="14"/>
                      <a:pt x="176" y="28"/>
                    </a:cubicBezTo>
                    <a:cubicBezTo>
                      <a:pt x="176" y="106"/>
                      <a:pt x="176" y="106"/>
                      <a:pt x="176" y="106"/>
                    </a:cubicBezTo>
                    <a:cubicBezTo>
                      <a:pt x="176" y="120"/>
                      <a:pt x="169"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6" name="Freeform 55"/>
              <p:cNvSpPr>
                <a:spLocks noChangeArrowheads="1"/>
              </p:cNvSpPr>
              <p:nvPr/>
            </p:nvSpPr>
            <p:spPr bwMode="auto">
              <a:xfrm>
                <a:off x="2672558" y="3500437"/>
                <a:ext cx="215900" cy="219075"/>
              </a:xfrm>
              <a:custGeom>
                <a:avLst/>
                <a:gdLst>
                  <a:gd name="T0" fmla="*/ 73816246 w 601"/>
                  <a:gd name="T1" fmla="*/ 78678142 h 609"/>
                  <a:gd name="T2" fmla="*/ 73816246 w 601"/>
                  <a:gd name="T3" fmla="*/ 78678142 h 609"/>
                  <a:gd name="T4" fmla="*/ 3613541 w 601"/>
                  <a:gd name="T5" fmla="*/ 78678142 h 609"/>
                  <a:gd name="T6" fmla="*/ 0 w 601"/>
                  <a:gd name="T7" fmla="*/ 75054951 h 609"/>
                  <a:gd name="T8" fmla="*/ 0 w 601"/>
                  <a:gd name="T9" fmla="*/ 13716829 h 609"/>
                  <a:gd name="T10" fmla="*/ 3613541 w 601"/>
                  <a:gd name="T11" fmla="*/ 10093638 h 609"/>
                  <a:gd name="T12" fmla="*/ 10840264 w 601"/>
                  <a:gd name="T13" fmla="*/ 10093638 h 609"/>
                  <a:gd name="T14" fmla="*/ 10840264 w 601"/>
                  <a:gd name="T15" fmla="*/ 13716829 h 609"/>
                  <a:gd name="T16" fmla="*/ 19099426 w 601"/>
                  <a:gd name="T17" fmla="*/ 21998871 h 609"/>
                  <a:gd name="T18" fmla="*/ 27229624 w 601"/>
                  <a:gd name="T19" fmla="*/ 13716829 h 609"/>
                  <a:gd name="T20" fmla="*/ 27229624 w 601"/>
                  <a:gd name="T21" fmla="*/ 10093638 h 609"/>
                  <a:gd name="T22" fmla="*/ 49167722 w 601"/>
                  <a:gd name="T23" fmla="*/ 10093638 h 609"/>
                  <a:gd name="T24" fmla="*/ 49167722 w 601"/>
                  <a:gd name="T25" fmla="*/ 13716829 h 609"/>
                  <a:gd name="T26" fmla="*/ 58330360 w 601"/>
                  <a:gd name="T27" fmla="*/ 21998871 h 609"/>
                  <a:gd name="T28" fmla="*/ 66460558 w 601"/>
                  <a:gd name="T29" fmla="*/ 13716829 h 609"/>
                  <a:gd name="T30" fmla="*/ 66460558 w 601"/>
                  <a:gd name="T31" fmla="*/ 10093638 h 609"/>
                  <a:gd name="T32" fmla="*/ 73816246 w 601"/>
                  <a:gd name="T33" fmla="*/ 10093638 h 609"/>
                  <a:gd name="T34" fmla="*/ 77429787 w 601"/>
                  <a:gd name="T35" fmla="*/ 13716829 h 609"/>
                  <a:gd name="T36" fmla="*/ 77429787 w 601"/>
                  <a:gd name="T37" fmla="*/ 75054951 h 609"/>
                  <a:gd name="T38" fmla="*/ 73816246 w 601"/>
                  <a:gd name="T39" fmla="*/ 78678142 h 609"/>
                  <a:gd name="T40" fmla="*/ 70203064 w 601"/>
                  <a:gd name="T41" fmla="*/ 29245613 h 609"/>
                  <a:gd name="T42" fmla="*/ 70203064 w 601"/>
                  <a:gd name="T43" fmla="*/ 29245613 h 609"/>
                  <a:gd name="T44" fmla="*/ 7226723 w 601"/>
                  <a:gd name="T45" fmla="*/ 29245613 h 609"/>
                  <a:gd name="T46" fmla="*/ 7226723 w 601"/>
                  <a:gd name="T47" fmla="*/ 71302258 h 609"/>
                  <a:gd name="T48" fmla="*/ 70203064 w 601"/>
                  <a:gd name="T49" fmla="*/ 71302258 h 609"/>
                  <a:gd name="T50" fmla="*/ 70203064 w 601"/>
                  <a:gd name="T51" fmla="*/ 29245613 h 609"/>
                  <a:gd name="T52" fmla="*/ 26326149 w 601"/>
                  <a:gd name="T53" fmla="*/ 46585633 h 609"/>
                  <a:gd name="T54" fmla="*/ 26326149 w 601"/>
                  <a:gd name="T55" fmla="*/ 46585633 h 609"/>
                  <a:gd name="T56" fmla="*/ 29165180 w 601"/>
                  <a:gd name="T57" fmla="*/ 47491791 h 609"/>
                  <a:gd name="T58" fmla="*/ 34585312 w 601"/>
                  <a:gd name="T59" fmla="*/ 53961878 h 609"/>
                  <a:gd name="T60" fmla="*/ 49167722 w 601"/>
                  <a:gd name="T61" fmla="*/ 39339251 h 609"/>
                  <a:gd name="T62" fmla="*/ 51877788 w 601"/>
                  <a:gd name="T63" fmla="*/ 38433453 h 609"/>
                  <a:gd name="T64" fmla="*/ 55620295 w 601"/>
                  <a:gd name="T65" fmla="*/ 42056644 h 609"/>
                  <a:gd name="T66" fmla="*/ 54716819 w 601"/>
                  <a:gd name="T67" fmla="*/ 43868240 h 609"/>
                  <a:gd name="T68" fmla="*/ 37295378 w 601"/>
                  <a:gd name="T69" fmla="*/ 61338122 h 609"/>
                  <a:gd name="T70" fmla="*/ 34585312 w 601"/>
                  <a:gd name="T71" fmla="*/ 62243920 h 609"/>
                  <a:gd name="T72" fmla="*/ 32778721 w 601"/>
                  <a:gd name="T73" fmla="*/ 61338122 h 609"/>
                  <a:gd name="T74" fmla="*/ 23616083 w 601"/>
                  <a:gd name="T75" fmla="*/ 53056080 h 609"/>
                  <a:gd name="T76" fmla="*/ 22712608 w 601"/>
                  <a:gd name="T77" fmla="*/ 50338687 h 609"/>
                  <a:gd name="T78" fmla="*/ 26326149 w 601"/>
                  <a:gd name="T79" fmla="*/ 46585633 h 609"/>
                  <a:gd name="T80" fmla="*/ 58330360 w 601"/>
                  <a:gd name="T81" fmla="*/ 17340380 h 609"/>
                  <a:gd name="T82" fmla="*/ 58330360 w 601"/>
                  <a:gd name="T83" fmla="*/ 17340380 h 609"/>
                  <a:gd name="T84" fmla="*/ 54716819 w 601"/>
                  <a:gd name="T85" fmla="*/ 13716829 h 609"/>
                  <a:gd name="T86" fmla="*/ 54716819 w 601"/>
                  <a:gd name="T87" fmla="*/ 3623191 h 609"/>
                  <a:gd name="T88" fmla="*/ 58330360 w 601"/>
                  <a:gd name="T89" fmla="*/ 0 h 609"/>
                  <a:gd name="T90" fmla="*/ 61943901 w 601"/>
                  <a:gd name="T91" fmla="*/ 3623191 h 609"/>
                  <a:gd name="T92" fmla="*/ 61943901 w 601"/>
                  <a:gd name="T93" fmla="*/ 13716829 h 609"/>
                  <a:gd name="T94" fmla="*/ 58330360 w 601"/>
                  <a:gd name="T95" fmla="*/ 17340380 h 609"/>
                  <a:gd name="T96" fmla="*/ 19099426 w 601"/>
                  <a:gd name="T97" fmla="*/ 17340380 h 609"/>
                  <a:gd name="T98" fmla="*/ 19099426 w 601"/>
                  <a:gd name="T99" fmla="*/ 17340380 h 609"/>
                  <a:gd name="T100" fmla="*/ 15485886 w 601"/>
                  <a:gd name="T101" fmla="*/ 13716829 h 609"/>
                  <a:gd name="T102" fmla="*/ 15485886 w 601"/>
                  <a:gd name="T103" fmla="*/ 3623191 h 609"/>
                  <a:gd name="T104" fmla="*/ 19099426 w 601"/>
                  <a:gd name="T105" fmla="*/ 0 h 609"/>
                  <a:gd name="T106" fmla="*/ 22712608 w 601"/>
                  <a:gd name="T107" fmla="*/ 3623191 h 609"/>
                  <a:gd name="T108" fmla="*/ 22712608 w 601"/>
                  <a:gd name="T109" fmla="*/ 13716829 h 609"/>
                  <a:gd name="T110" fmla="*/ 19099426 w 601"/>
                  <a:gd name="T111" fmla="*/ 17340380 h 609"/>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601" h="609">
                    <a:moveTo>
                      <a:pt x="572" y="608"/>
                    </a:moveTo>
                    <a:lnTo>
                      <a:pt x="572" y="608"/>
                    </a:lnTo>
                    <a:cubicBezTo>
                      <a:pt x="28" y="608"/>
                      <a:pt x="28" y="608"/>
                      <a:pt x="28" y="608"/>
                    </a:cubicBezTo>
                    <a:cubicBezTo>
                      <a:pt x="7" y="608"/>
                      <a:pt x="0" y="594"/>
                      <a:pt x="0" y="580"/>
                    </a:cubicBezTo>
                    <a:cubicBezTo>
                      <a:pt x="0" y="106"/>
                      <a:pt x="0" y="106"/>
                      <a:pt x="0" y="106"/>
                    </a:cubicBezTo>
                    <a:cubicBezTo>
                      <a:pt x="0" y="92"/>
                      <a:pt x="7" y="78"/>
                      <a:pt x="28" y="78"/>
                    </a:cubicBezTo>
                    <a:cubicBezTo>
                      <a:pt x="84" y="78"/>
                      <a:pt x="84" y="78"/>
                      <a:pt x="84" y="78"/>
                    </a:cubicBezTo>
                    <a:cubicBezTo>
                      <a:pt x="84" y="106"/>
                      <a:pt x="84" y="106"/>
                      <a:pt x="84" y="106"/>
                    </a:cubicBezTo>
                    <a:cubicBezTo>
                      <a:pt x="84" y="141"/>
                      <a:pt x="113" y="170"/>
                      <a:pt x="148" y="170"/>
                    </a:cubicBezTo>
                    <a:cubicBezTo>
                      <a:pt x="183" y="170"/>
                      <a:pt x="211" y="141"/>
                      <a:pt x="211" y="106"/>
                    </a:cubicBezTo>
                    <a:cubicBezTo>
                      <a:pt x="211" y="78"/>
                      <a:pt x="211" y="78"/>
                      <a:pt x="211" y="78"/>
                    </a:cubicBezTo>
                    <a:cubicBezTo>
                      <a:pt x="381" y="78"/>
                      <a:pt x="381" y="78"/>
                      <a:pt x="381" y="78"/>
                    </a:cubicBezTo>
                    <a:cubicBezTo>
                      <a:pt x="381" y="106"/>
                      <a:pt x="381" y="106"/>
                      <a:pt x="381" y="106"/>
                    </a:cubicBezTo>
                    <a:cubicBezTo>
                      <a:pt x="381" y="141"/>
                      <a:pt x="417" y="170"/>
                      <a:pt x="452" y="170"/>
                    </a:cubicBezTo>
                    <a:cubicBezTo>
                      <a:pt x="487" y="170"/>
                      <a:pt x="515" y="141"/>
                      <a:pt x="515" y="106"/>
                    </a:cubicBezTo>
                    <a:cubicBezTo>
                      <a:pt x="515" y="78"/>
                      <a:pt x="515" y="78"/>
                      <a:pt x="515" y="78"/>
                    </a:cubicBezTo>
                    <a:cubicBezTo>
                      <a:pt x="572" y="78"/>
                      <a:pt x="572" y="78"/>
                      <a:pt x="572" y="78"/>
                    </a:cubicBezTo>
                    <a:cubicBezTo>
                      <a:pt x="586" y="78"/>
                      <a:pt x="600" y="92"/>
                      <a:pt x="600" y="106"/>
                    </a:cubicBezTo>
                    <a:cubicBezTo>
                      <a:pt x="600" y="580"/>
                      <a:pt x="600" y="580"/>
                      <a:pt x="600" y="580"/>
                    </a:cubicBezTo>
                    <a:cubicBezTo>
                      <a:pt x="600" y="594"/>
                      <a:pt x="586" y="608"/>
                      <a:pt x="572" y="608"/>
                    </a:cubicBezTo>
                    <a:close/>
                    <a:moveTo>
                      <a:pt x="544" y="226"/>
                    </a:moveTo>
                    <a:lnTo>
                      <a:pt x="544" y="226"/>
                    </a:lnTo>
                    <a:cubicBezTo>
                      <a:pt x="56" y="226"/>
                      <a:pt x="56" y="226"/>
                      <a:pt x="56" y="226"/>
                    </a:cubicBezTo>
                    <a:cubicBezTo>
                      <a:pt x="56" y="551"/>
                      <a:pt x="56" y="551"/>
                      <a:pt x="56" y="551"/>
                    </a:cubicBezTo>
                    <a:cubicBezTo>
                      <a:pt x="544" y="551"/>
                      <a:pt x="544" y="551"/>
                      <a:pt x="544" y="551"/>
                    </a:cubicBezTo>
                    <a:lnTo>
                      <a:pt x="544" y="226"/>
                    </a:lnTo>
                    <a:close/>
                    <a:moveTo>
                      <a:pt x="204" y="360"/>
                    </a:moveTo>
                    <a:lnTo>
                      <a:pt x="204" y="360"/>
                    </a:lnTo>
                    <a:cubicBezTo>
                      <a:pt x="211" y="360"/>
                      <a:pt x="219" y="360"/>
                      <a:pt x="226" y="367"/>
                    </a:cubicBezTo>
                    <a:cubicBezTo>
                      <a:pt x="268" y="417"/>
                      <a:pt x="268" y="417"/>
                      <a:pt x="268" y="417"/>
                    </a:cubicBezTo>
                    <a:cubicBezTo>
                      <a:pt x="381" y="304"/>
                      <a:pt x="381" y="304"/>
                      <a:pt x="381" y="304"/>
                    </a:cubicBezTo>
                    <a:cubicBezTo>
                      <a:pt x="388" y="297"/>
                      <a:pt x="395" y="297"/>
                      <a:pt x="402" y="297"/>
                    </a:cubicBezTo>
                    <a:cubicBezTo>
                      <a:pt x="417" y="297"/>
                      <a:pt x="431" y="304"/>
                      <a:pt x="431" y="325"/>
                    </a:cubicBezTo>
                    <a:cubicBezTo>
                      <a:pt x="431" y="332"/>
                      <a:pt x="431" y="339"/>
                      <a:pt x="424" y="339"/>
                    </a:cubicBezTo>
                    <a:cubicBezTo>
                      <a:pt x="289" y="474"/>
                      <a:pt x="289" y="474"/>
                      <a:pt x="289" y="474"/>
                    </a:cubicBezTo>
                    <a:cubicBezTo>
                      <a:pt x="282" y="481"/>
                      <a:pt x="275" y="481"/>
                      <a:pt x="268" y="481"/>
                    </a:cubicBezTo>
                    <a:cubicBezTo>
                      <a:pt x="261" y="481"/>
                      <a:pt x="254" y="481"/>
                      <a:pt x="254" y="474"/>
                    </a:cubicBezTo>
                    <a:cubicBezTo>
                      <a:pt x="183" y="410"/>
                      <a:pt x="183" y="410"/>
                      <a:pt x="183" y="410"/>
                    </a:cubicBezTo>
                    <a:cubicBezTo>
                      <a:pt x="176" y="403"/>
                      <a:pt x="176" y="396"/>
                      <a:pt x="176" y="389"/>
                    </a:cubicBezTo>
                    <a:cubicBezTo>
                      <a:pt x="176" y="375"/>
                      <a:pt x="190" y="360"/>
                      <a:pt x="204" y="360"/>
                    </a:cubicBezTo>
                    <a:close/>
                    <a:moveTo>
                      <a:pt x="452" y="134"/>
                    </a:moveTo>
                    <a:lnTo>
                      <a:pt x="452" y="134"/>
                    </a:lnTo>
                    <a:cubicBezTo>
                      <a:pt x="431" y="134"/>
                      <a:pt x="424" y="120"/>
                      <a:pt x="424" y="106"/>
                    </a:cubicBezTo>
                    <a:cubicBezTo>
                      <a:pt x="424" y="28"/>
                      <a:pt x="424" y="28"/>
                      <a:pt x="424" y="28"/>
                    </a:cubicBezTo>
                    <a:cubicBezTo>
                      <a:pt x="424" y="14"/>
                      <a:pt x="431" y="0"/>
                      <a:pt x="452" y="0"/>
                    </a:cubicBezTo>
                    <a:cubicBezTo>
                      <a:pt x="466" y="0"/>
                      <a:pt x="480" y="14"/>
                      <a:pt x="480" y="28"/>
                    </a:cubicBezTo>
                    <a:cubicBezTo>
                      <a:pt x="480" y="106"/>
                      <a:pt x="480" y="106"/>
                      <a:pt x="480" y="106"/>
                    </a:cubicBezTo>
                    <a:cubicBezTo>
                      <a:pt x="480" y="120"/>
                      <a:pt x="466" y="134"/>
                      <a:pt x="452" y="134"/>
                    </a:cubicBezTo>
                    <a:close/>
                    <a:moveTo>
                      <a:pt x="148" y="134"/>
                    </a:moveTo>
                    <a:lnTo>
                      <a:pt x="148" y="134"/>
                    </a:lnTo>
                    <a:cubicBezTo>
                      <a:pt x="134" y="134"/>
                      <a:pt x="120" y="120"/>
                      <a:pt x="120" y="106"/>
                    </a:cubicBezTo>
                    <a:cubicBezTo>
                      <a:pt x="120" y="28"/>
                      <a:pt x="120" y="28"/>
                      <a:pt x="120" y="28"/>
                    </a:cubicBezTo>
                    <a:cubicBezTo>
                      <a:pt x="120" y="14"/>
                      <a:pt x="134" y="0"/>
                      <a:pt x="148" y="0"/>
                    </a:cubicBezTo>
                    <a:cubicBezTo>
                      <a:pt x="162" y="0"/>
                      <a:pt x="176" y="14"/>
                      <a:pt x="176" y="28"/>
                    </a:cubicBezTo>
                    <a:cubicBezTo>
                      <a:pt x="176" y="106"/>
                      <a:pt x="176" y="106"/>
                      <a:pt x="176" y="106"/>
                    </a:cubicBezTo>
                    <a:cubicBezTo>
                      <a:pt x="176" y="120"/>
                      <a:pt x="162" y="134"/>
                      <a:pt x="148" y="134"/>
                    </a:cubicBezTo>
                    <a:close/>
                  </a:path>
                </a:pathLst>
              </a:custGeom>
              <a:grpFill/>
              <a:ln>
                <a:noFill/>
              </a:ln>
              <a:extLst/>
            </p:spPr>
            <p:txBody>
              <a:bodyPr wrap="none" lIns="45708" tIns="22854" rIns="45708" bIns="22854" anchor="ctr"/>
              <a:lstStyle/>
              <a:p>
                <a:endParaRPr lang="en-US" sz="3199">
                  <a:latin typeface="Roboto Light"/>
                </a:endParaRPr>
              </a:p>
            </p:txBody>
          </p:sp>
          <p:sp>
            <p:nvSpPr>
              <p:cNvPr id="107" name="Freeform 56"/>
              <p:cNvSpPr>
                <a:spLocks noChangeArrowheads="1"/>
              </p:cNvSpPr>
              <p:nvPr/>
            </p:nvSpPr>
            <p:spPr bwMode="auto">
              <a:xfrm>
                <a:off x="2301083" y="3500437"/>
                <a:ext cx="209550" cy="219075"/>
              </a:xfrm>
              <a:custGeom>
                <a:avLst/>
                <a:gdLst>
                  <a:gd name="T0" fmla="*/ 71923702 w 580"/>
                  <a:gd name="T1" fmla="*/ 71302258 h 609"/>
                  <a:gd name="T2" fmla="*/ 53518347 w 580"/>
                  <a:gd name="T3" fmla="*/ 67678707 h 609"/>
                  <a:gd name="T4" fmla="*/ 71923702 w 580"/>
                  <a:gd name="T5" fmla="*/ 64055516 h 609"/>
                  <a:gd name="T6" fmla="*/ 71923702 w 580"/>
                  <a:gd name="T7" fmla="*/ 71302258 h 609"/>
                  <a:gd name="T8" fmla="*/ 57173188 w 580"/>
                  <a:gd name="T9" fmla="*/ 60431965 h 609"/>
                  <a:gd name="T10" fmla="*/ 57173188 w 580"/>
                  <a:gd name="T11" fmla="*/ 75054951 h 609"/>
                  <a:gd name="T12" fmla="*/ 58086899 w 580"/>
                  <a:gd name="T13" fmla="*/ 75054951 h 609"/>
                  <a:gd name="T14" fmla="*/ 68268500 w 580"/>
                  <a:gd name="T15" fmla="*/ 78678142 h 609"/>
                  <a:gd name="T16" fmla="*/ 0 w 580"/>
                  <a:gd name="T17" fmla="*/ 75054951 h 609"/>
                  <a:gd name="T18" fmla="*/ 3654841 w 580"/>
                  <a:gd name="T19" fmla="*/ 7246742 h 609"/>
                  <a:gd name="T20" fmla="*/ 10051174 w 580"/>
                  <a:gd name="T21" fmla="*/ 10999436 h 609"/>
                  <a:gd name="T22" fmla="*/ 24801326 w 580"/>
                  <a:gd name="T23" fmla="*/ 10999436 h 609"/>
                  <a:gd name="T24" fmla="*/ 28586594 w 580"/>
                  <a:gd name="T25" fmla="*/ 7246742 h 609"/>
                  <a:gd name="T26" fmla="*/ 35896638 w 580"/>
                  <a:gd name="T27" fmla="*/ 18246178 h 609"/>
                  <a:gd name="T28" fmla="*/ 43336746 w 580"/>
                  <a:gd name="T29" fmla="*/ 7246742 h 609"/>
                  <a:gd name="T30" fmla="*/ 46991949 w 580"/>
                  <a:gd name="T31" fmla="*/ 10999436 h 609"/>
                  <a:gd name="T32" fmla="*/ 61742101 w 580"/>
                  <a:gd name="T33" fmla="*/ 10999436 h 609"/>
                  <a:gd name="T34" fmla="*/ 68268500 w 580"/>
                  <a:gd name="T35" fmla="*/ 7246742 h 609"/>
                  <a:gd name="T36" fmla="*/ 71923702 w 580"/>
                  <a:gd name="T37" fmla="*/ 60431965 h 609"/>
                  <a:gd name="T38" fmla="*/ 57173188 w 580"/>
                  <a:gd name="T39" fmla="*/ 60431965 h 609"/>
                  <a:gd name="T40" fmla="*/ 12922732 w 580"/>
                  <a:gd name="T41" fmla="*/ 65867111 h 609"/>
                  <a:gd name="T42" fmla="*/ 39681905 w 580"/>
                  <a:gd name="T43" fmla="*/ 63149718 h 609"/>
                  <a:gd name="T44" fmla="*/ 12922732 w 580"/>
                  <a:gd name="T45" fmla="*/ 60431965 h 609"/>
                  <a:gd name="T46" fmla="*/ 12922732 w 580"/>
                  <a:gd name="T47" fmla="*/ 65867111 h 609"/>
                  <a:gd name="T48" fmla="*/ 58086899 w 580"/>
                  <a:gd name="T49" fmla="*/ 28339815 h 609"/>
                  <a:gd name="T50" fmla="*/ 10051174 w 580"/>
                  <a:gd name="T51" fmla="*/ 31963007 h 609"/>
                  <a:gd name="T52" fmla="*/ 58086899 w 580"/>
                  <a:gd name="T53" fmla="*/ 35715700 h 609"/>
                  <a:gd name="T54" fmla="*/ 58086899 w 580"/>
                  <a:gd name="T55" fmla="*/ 28339815 h 609"/>
                  <a:gd name="T56" fmla="*/ 58086899 w 580"/>
                  <a:gd name="T57" fmla="*/ 43868240 h 609"/>
                  <a:gd name="T58" fmla="*/ 29500304 w 580"/>
                  <a:gd name="T59" fmla="*/ 43868240 h 609"/>
                  <a:gd name="T60" fmla="*/ 13836442 w 580"/>
                  <a:gd name="T61" fmla="*/ 43868240 h 609"/>
                  <a:gd name="T62" fmla="*/ 13836442 w 580"/>
                  <a:gd name="T63" fmla="*/ 51244484 h 609"/>
                  <a:gd name="T64" fmla="*/ 29500304 w 580"/>
                  <a:gd name="T65" fmla="*/ 51244484 h 609"/>
                  <a:gd name="T66" fmla="*/ 58086899 w 580"/>
                  <a:gd name="T67" fmla="*/ 51244484 h 609"/>
                  <a:gd name="T68" fmla="*/ 58086899 w 580"/>
                  <a:gd name="T69" fmla="*/ 43868240 h 609"/>
                  <a:gd name="T70" fmla="*/ 54432058 w 580"/>
                  <a:gd name="T71" fmla="*/ 14622627 h 609"/>
                  <a:gd name="T72" fmla="*/ 50646790 w 580"/>
                  <a:gd name="T73" fmla="*/ 3623191 h 609"/>
                  <a:gd name="T74" fmla="*/ 58086899 w 580"/>
                  <a:gd name="T75" fmla="*/ 3623191 h 609"/>
                  <a:gd name="T76" fmla="*/ 54432058 w 580"/>
                  <a:gd name="T77" fmla="*/ 14622627 h 609"/>
                  <a:gd name="T78" fmla="*/ 35896638 w 580"/>
                  <a:gd name="T79" fmla="*/ 14622627 h 609"/>
                  <a:gd name="T80" fmla="*/ 32241435 w 580"/>
                  <a:gd name="T81" fmla="*/ 3623191 h 609"/>
                  <a:gd name="T82" fmla="*/ 39681905 w 580"/>
                  <a:gd name="T83" fmla="*/ 3623191 h 609"/>
                  <a:gd name="T84" fmla="*/ 35896638 w 580"/>
                  <a:gd name="T85" fmla="*/ 14622627 h 609"/>
                  <a:gd name="T86" fmla="*/ 17491283 w 580"/>
                  <a:gd name="T87" fmla="*/ 14622627 h 609"/>
                  <a:gd name="T88" fmla="*/ 13836442 w 580"/>
                  <a:gd name="T89" fmla="*/ 3623191 h 609"/>
                  <a:gd name="T90" fmla="*/ 21146124 w 580"/>
                  <a:gd name="T91" fmla="*/ 3623191 h 609"/>
                  <a:gd name="T92" fmla="*/ 17491283 w 580"/>
                  <a:gd name="T93" fmla="*/ 14622627 h 60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80" h="609">
                    <a:moveTo>
                      <a:pt x="551" y="551"/>
                    </a:moveTo>
                    <a:lnTo>
                      <a:pt x="551" y="551"/>
                    </a:lnTo>
                    <a:cubicBezTo>
                      <a:pt x="438" y="551"/>
                      <a:pt x="438" y="551"/>
                      <a:pt x="438" y="551"/>
                    </a:cubicBezTo>
                    <a:cubicBezTo>
                      <a:pt x="417" y="551"/>
                      <a:pt x="410" y="537"/>
                      <a:pt x="410" y="523"/>
                    </a:cubicBezTo>
                    <a:cubicBezTo>
                      <a:pt x="410" y="502"/>
                      <a:pt x="417" y="495"/>
                      <a:pt x="438" y="495"/>
                    </a:cubicBezTo>
                    <a:cubicBezTo>
                      <a:pt x="551" y="495"/>
                      <a:pt x="551" y="495"/>
                      <a:pt x="551" y="495"/>
                    </a:cubicBezTo>
                    <a:cubicBezTo>
                      <a:pt x="565" y="495"/>
                      <a:pt x="579" y="502"/>
                      <a:pt x="579" y="523"/>
                    </a:cubicBezTo>
                    <a:cubicBezTo>
                      <a:pt x="579" y="537"/>
                      <a:pt x="565" y="551"/>
                      <a:pt x="551" y="551"/>
                    </a:cubicBezTo>
                    <a:close/>
                    <a:moveTo>
                      <a:pt x="438" y="467"/>
                    </a:moveTo>
                    <a:lnTo>
                      <a:pt x="438" y="467"/>
                    </a:lnTo>
                    <a:cubicBezTo>
                      <a:pt x="403" y="467"/>
                      <a:pt x="381" y="488"/>
                      <a:pt x="381" y="523"/>
                    </a:cubicBezTo>
                    <a:cubicBezTo>
                      <a:pt x="381" y="551"/>
                      <a:pt x="403" y="580"/>
                      <a:pt x="438" y="580"/>
                    </a:cubicBezTo>
                    <a:cubicBezTo>
                      <a:pt x="445" y="580"/>
                      <a:pt x="445" y="580"/>
                      <a:pt x="445" y="580"/>
                    </a:cubicBezTo>
                    <a:cubicBezTo>
                      <a:pt x="551" y="580"/>
                      <a:pt x="551" y="580"/>
                      <a:pt x="551" y="580"/>
                    </a:cubicBezTo>
                    <a:cubicBezTo>
                      <a:pt x="551" y="594"/>
                      <a:pt x="537" y="608"/>
                      <a:pt x="523"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106"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7"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8" y="141"/>
                      <a:pt x="417" y="141"/>
                    </a:cubicBezTo>
                    <a:cubicBezTo>
                      <a:pt x="445" y="141"/>
                      <a:pt x="473" y="120"/>
                      <a:pt x="473" y="85"/>
                    </a:cubicBezTo>
                    <a:cubicBezTo>
                      <a:pt x="473" y="56"/>
                      <a:pt x="473" y="56"/>
                      <a:pt x="473" y="56"/>
                    </a:cubicBezTo>
                    <a:cubicBezTo>
                      <a:pt x="523" y="56"/>
                      <a:pt x="523" y="56"/>
                      <a:pt x="523" y="56"/>
                    </a:cubicBezTo>
                    <a:cubicBezTo>
                      <a:pt x="537" y="56"/>
                      <a:pt x="551" y="71"/>
                      <a:pt x="551" y="85"/>
                    </a:cubicBezTo>
                    <a:cubicBezTo>
                      <a:pt x="551" y="467"/>
                      <a:pt x="551" y="467"/>
                      <a:pt x="551" y="467"/>
                    </a:cubicBezTo>
                    <a:cubicBezTo>
                      <a:pt x="523" y="467"/>
                      <a:pt x="523" y="467"/>
                      <a:pt x="523" y="467"/>
                    </a:cubicBezTo>
                    <a:lnTo>
                      <a:pt x="438" y="467"/>
                    </a:lnTo>
                    <a:close/>
                    <a:moveTo>
                      <a:pt x="99" y="509"/>
                    </a:moveTo>
                    <a:lnTo>
                      <a:pt x="99" y="509"/>
                    </a:lnTo>
                    <a:cubicBezTo>
                      <a:pt x="282" y="509"/>
                      <a:pt x="282" y="509"/>
                      <a:pt x="282" y="509"/>
                    </a:cubicBezTo>
                    <a:cubicBezTo>
                      <a:pt x="297" y="509"/>
                      <a:pt x="304" y="502"/>
                      <a:pt x="304" y="488"/>
                    </a:cubicBezTo>
                    <a:cubicBezTo>
                      <a:pt x="304" y="474"/>
                      <a:pt x="297" y="467"/>
                      <a:pt x="282" y="467"/>
                    </a:cubicBezTo>
                    <a:cubicBezTo>
                      <a:pt x="99" y="467"/>
                      <a:pt x="99" y="467"/>
                      <a:pt x="99" y="467"/>
                    </a:cubicBezTo>
                    <a:cubicBezTo>
                      <a:pt x="84" y="467"/>
                      <a:pt x="77" y="474"/>
                      <a:pt x="77" y="488"/>
                    </a:cubicBezTo>
                    <a:cubicBezTo>
                      <a:pt x="77" y="502"/>
                      <a:pt x="84" y="509"/>
                      <a:pt x="99" y="509"/>
                    </a:cubicBezTo>
                    <a:close/>
                    <a:moveTo>
                      <a:pt x="445" y="219"/>
                    </a:moveTo>
                    <a:lnTo>
                      <a:pt x="445" y="219"/>
                    </a:lnTo>
                    <a:cubicBezTo>
                      <a:pt x="106" y="219"/>
                      <a:pt x="106" y="219"/>
                      <a:pt x="106" y="219"/>
                    </a:cubicBezTo>
                    <a:cubicBezTo>
                      <a:pt x="92" y="219"/>
                      <a:pt x="77" y="233"/>
                      <a:pt x="77" y="247"/>
                    </a:cubicBezTo>
                    <a:cubicBezTo>
                      <a:pt x="77" y="262"/>
                      <a:pt x="92" y="276"/>
                      <a:pt x="106" y="276"/>
                    </a:cubicBezTo>
                    <a:cubicBezTo>
                      <a:pt x="445" y="276"/>
                      <a:pt x="445" y="276"/>
                      <a:pt x="445" y="276"/>
                    </a:cubicBezTo>
                    <a:cubicBezTo>
                      <a:pt x="459" y="276"/>
                      <a:pt x="473" y="262"/>
                      <a:pt x="473" y="247"/>
                    </a:cubicBezTo>
                    <a:cubicBezTo>
                      <a:pt x="473" y="233"/>
                      <a:pt x="459" y="219"/>
                      <a:pt x="445" y="219"/>
                    </a:cubicBezTo>
                    <a:close/>
                    <a:moveTo>
                      <a:pt x="445" y="339"/>
                    </a:moveTo>
                    <a:lnTo>
                      <a:pt x="445" y="339"/>
                    </a:lnTo>
                    <a:cubicBezTo>
                      <a:pt x="275" y="339"/>
                      <a:pt x="275" y="339"/>
                      <a:pt x="275" y="339"/>
                    </a:cubicBezTo>
                    <a:cubicBezTo>
                      <a:pt x="226" y="339"/>
                      <a:pt x="226" y="339"/>
                      <a:pt x="226" y="339"/>
                    </a:cubicBezTo>
                    <a:cubicBezTo>
                      <a:pt x="219" y="339"/>
                      <a:pt x="219" y="339"/>
                      <a:pt x="219" y="339"/>
                    </a:cubicBezTo>
                    <a:cubicBezTo>
                      <a:pt x="106" y="339"/>
                      <a:pt x="106" y="339"/>
                      <a:pt x="106" y="339"/>
                    </a:cubicBezTo>
                    <a:cubicBezTo>
                      <a:pt x="92" y="339"/>
                      <a:pt x="77" y="353"/>
                      <a:pt x="77" y="367"/>
                    </a:cubicBezTo>
                    <a:cubicBezTo>
                      <a:pt x="77" y="389"/>
                      <a:pt x="92" y="396"/>
                      <a:pt x="106" y="396"/>
                    </a:cubicBezTo>
                    <a:cubicBezTo>
                      <a:pt x="219" y="396"/>
                      <a:pt x="219" y="396"/>
                      <a:pt x="219" y="396"/>
                    </a:cubicBezTo>
                    <a:cubicBezTo>
                      <a:pt x="226" y="396"/>
                      <a:pt x="226" y="396"/>
                      <a:pt x="226" y="396"/>
                    </a:cubicBezTo>
                    <a:cubicBezTo>
                      <a:pt x="275" y="396"/>
                      <a:pt x="275" y="396"/>
                      <a:pt x="275" y="396"/>
                    </a:cubicBezTo>
                    <a:cubicBezTo>
                      <a:pt x="445" y="396"/>
                      <a:pt x="445" y="396"/>
                      <a:pt x="445" y="396"/>
                    </a:cubicBezTo>
                    <a:cubicBezTo>
                      <a:pt x="459" y="396"/>
                      <a:pt x="473" y="389"/>
                      <a:pt x="473" y="367"/>
                    </a:cubicBezTo>
                    <a:cubicBezTo>
                      <a:pt x="473" y="353"/>
                      <a:pt x="459" y="339"/>
                      <a:pt x="445" y="339"/>
                    </a:cubicBezTo>
                    <a:close/>
                    <a:moveTo>
                      <a:pt x="417" y="113"/>
                    </a:moveTo>
                    <a:lnTo>
                      <a:pt x="417" y="113"/>
                    </a:lnTo>
                    <a:cubicBezTo>
                      <a:pt x="403" y="113"/>
                      <a:pt x="388" y="106"/>
                      <a:pt x="388" y="85"/>
                    </a:cubicBezTo>
                    <a:cubicBezTo>
                      <a:pt x="388" y="28"/>
                      <a:pt x="388" y="28"/>
                      <a:pt x="388" y="28"/>
                    </a:cubicBezTo>
                    <a:cubicBezTo>
                      <a:pt x="388" y="14"/>
                      <a:pt x="403"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61" y="113"/>
                      <a:pt x="247" y="106"/>
                      <a:pt x="247" y="85"/>
                    </a:cubicBezTo>
                    <a:cubicBezTo>
                      <a:pt x="247" y="28"/>
                      <a:pt x="247" y="28"/>
                      <a:pt x="247" y="28"/>
                    </a:cubicBezTo>
                    <a:cubicBezTo>
                      <a:pt x="247" y="14"/>
                      <a:pt x="261"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20" y="113"/>
                      <a:pt x="106" y="106"/>
                      <a:pt x="106" y="85"/>
                    </a:cubicBezTo>
                    <a:cubicBezTo>
                      <a:pt x="106" y="28"/>
                      <a:pt x="106" y="28"/>
                      <a:pt x="106" y="28"/>
                    </a:cubicBezTo>
                    <a:cubicBezTo>
                      <a:pt x="106" y="14"/>
                      <a:pt x="120"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8" name="Freeform 57"/>
              <p:cNvSpPr>
                <a:spLocks noChangeArrowheads="1"/>
              </p:cNvSpPr>
              <p:nvPr/>
            </p:nvSpPr>
            <p:spPr bwMode="auto">
              <a:xfrm>
                <a:off x="1921670" y="3500437"/>
                <a:ext cx="206375" cy="219075"/>
              </a:xfrm>
              <a:custGeom>
                <a:avLst/>
                <a:gdLst>
                  <a:gd name="T0" fmla="*/ 70567284 w 573"/>
                  <a:gd name="T1" fmla="*/ 71302258 h 609"/>
                  <a:gd name="T2" fmla="*/ 66805352 w 573"/>
                  <a:gd name="T3" fmla="*/ 75054951 h 609"/>
                  <a:gd name="T4" fmla="*/ 59541168 w 573"/>
                  <a:gd name="T5" fmla="*/ 75054951 h 609"/>
                  <a:gd name="T6" fmla="*/ 55908896 w 573"/>
                  <a:gd name="T7" fmla="*/ 71302258 h 609"/>
                  <a:gd name="T8" fmla="*/ 55908896 w 573"/>
                  <a:gd name="T9" fmla="*/ 64055516 h 609"/>
                  <a:gd name="T10" fmla="*/ 59541168 w 573"/>
                  <a:gd name="T11" fmla="*/ 60431965 h 609"/>
                  <a:gd name="T12" fmla="*/ 66805352 w 573"/>
                  <a:gd name="T13" fmla="*/ 60431965 h 609"/>
                  <a:gd name="T14" fmla="*/ 70567284 w 573"/>
                  <a:gd name="T15" fmla="*/ 64055516 h 609"/>
                  <a:gd name="T16" fmla="*/ 70567284 w 573"/>
                  <a:gd name="T17" fmla="*/ 71302258 h 609"/>
                  <a:gd name="T18" fmla="*/ 63173440 w 573"/>
                  <a:gd name="T19" fmla="*/ 53056080 h 609"/>
                  <a:gd name="T20" fmla="*/ 48515053 w 573"/>
                  <a:gd name="T21" fmla="*/ 67678707 h 609"/>
                  <a:gd name="T22" fmla="*/ 55908896 w 573"/>
                  <a:gd name="T23" fmla="*/ 78678142 h 609"/>
                  <a:gd name="T24" fmla="*/ 0 w 573"/>
                  <a:gd name="T25" fmla="*/ 75054951 h 609"/>
                  <a:gd name="T26" fmla="*/ 3632272 w 573"/>
                  <a:gd name="T27" fmla="*/ 7246742 h 609"/>
                  <a:gd name="T28" fmla="*/ 9988478 w 573"/>
                  <a:gd name="T29" fmla="*/ 10999436 h 609"/>
                  <a:gd name="T30" fmla="*/ 24646866 w 573"/>
                  <a:gd name="T31" fmla="*/ 10999436 h 609"/>
                  <a:gd name="T32" fmla="*/ 28408437 w 573"/>
                  <a:gd name="T33" fmla="*/ 7246742 h 609"/>
                  <a:gd name="T34" fmla="*/ 35672981 w 573"/>
                  <a:gd name="T35" fmla="*/ 18246178 h 609"/>
                  <a:gd name="T36" fmla="*/ 43066825 w 573"/>
                  <a:gd name="T37" fmla="*/ 7246742 h 609"/>
                  <a:gd name="T38" fmla="*/ 46699097 w 573"/>
                  <a:gd name="T39" fmla="*/ 10999436 h 609"/>
                  <a:gd name="T40" fmla="*/ 61357124 w 573"/>
                  <a:gd name="T41" fmla="*/ 10999436 h 609"/>
                  <a:gd name="T42" fmla="*/ 66805352 w 573"/>
                  <a:gd name="T43" fmla="*/ 7246742 h 609"/>
                  <a:gd name="T44" fmla="*/ 70567284 w 573"/>
                  <a:gd name="T45" fmla="*/ 60431965 h 609"/>
                  <a:gd name="T46" fmla="*/ 9988478 w 573"/>
                  <a:gd name="T47" fmla="*/ 63149718 h 609"/>
                  <a:gd name="T48" fmla="*/ 9988478 w 573"/>
                  <a:gd name="T49" fmla="*/ 63149718 h 609"/>
                  <a:gd name="T50" fmla="*/ 35672981 w 573"/>
                  <a:gd name="T51" fmla="*/ 65867111 h 609"/>
                  <a:gd name="T52" fmla="*/ 39434553 w 573"/>
                  <a:gd name="T53" fmla="*/ 63149718 h 609"/>
                  <a:gd name="T54" fmla="*/ 39434553 w 573"/>
                  <a:gd name="T55" fmla="*/ 63149718 h 609"/>
                  <a:gd name="T56" fmla="*/ 35672981 w 573"/>
                  <a:gd name="T57" fmla="*/ 60431965 h 609"/>
                  <a:gd name="T58" fmla="*/ 9988478 w 573"/>
                  <a:gd name="T59" fmla="*/ 63149718 h 609"/>
                  <a:gd name="T60" fmla="*/ 13750410 w 573"/>
                  <a:gd name="T61" fmla="*/ 51244484 h 609"/>
                  <a:gd name="T62" fmla="*/ 35672981 w 573"/>
                  <a:gd name="T63" fmla="*/ 51244484 h 609"/>
                  <a:gd name="T64" fmla="*/ 41250869 w 573"/>
                  <a:gd name="T65" fmla="*/ 51244484 h 609"/>
                  <a:gd name="T66" fmla="*/ 48515053 w 573"/>
                  <a:gd name="T67" fmla="*/ 47491791 h 609"/>
                  <a:gd name="T68" fmla="*/ 36580959 w 573"/>
                  <a:gd name="T69" fmla="*/ 43868240 h 609"/>
                  <a:gd name="T70" fmla="*/ 29316415 w 573"/>
                  <a:gd name="T71" fmla="*/ 43868240 h 609"/>
                  <a:gd name="T72" fmla="*/ 9988478 w 573"/>
                  <a:gd name="T73" fmla="*/ 47491791 h 609"/>
                  <a:gd name="T74" fmla="*/ 57725212 w 573"/>
                  <a:gd name="T75" fmla="*/ 28339815 h 609"/>
                  <a:gd name="T76" fmla="*/ 13750410 w 573"/>
                  <a:gd name="T77" fmla="*/ 28339815 h 609"/>
                  <a:gd name="T78" fmla="*/ 13750410 w 573"/>
                  <a:gd name="T79" fmla="*/ 35715700 h 609"/>
                  <a:gd name="T80" fmla="*/ 61357124 w 573"/>
                  <a:gd name="T81" fmla="*/ 31963007 h 609"/>
                  <a:gd name="T82" fmla="*/ 54092940 w 573"/>
                  <a:gd name="T83" fmla="*/ 14622627 h 609"/>
                  <a:gd name="T84" fmla="*/ 50331009 w 573"/>
                  <a:gd name="T85" fmla="*/ 10999436 h 609"/>
                  <a:gd name="T86" fmla="*/ 54092940 w 573"/>
                  <a:gd name="T87" fmla="*/ 0 h 609"/>
                  <a:gd name="T88" fmla="*/ 57725212 w 573"/>
                  <a:gd name="T89" fmla="*/ 10999436 h 609"/>
                  <a:gd name="T90" fmla="*/ 35672981 w 573"/>
                  <a:gd name="T91" fmla="*/ 14622627 h 609"/>
                  <a:gd name="T92" fmla="*/ 32040709 w 573"/>
                  <a:gd name="T93" fmla="*/ 10999436 h 609"/>
                  <a:gd name="T94" fmla="*/ 35672981 w 573"/>
                  <a:gd name="T95" fmla="*/ 0 h 609"/>
                  <a:gd name="T96" fmla="*/ 39434553 w 573"/>
                  <a:gd name="T97" fmla="*/ 10999436 h 609"/>
                  <a:gd name="T98" fmla="*/ 17382322 w 573"/>
                  <a:gd name="T99" fmla="*/ 14622627 h 609"/>
                  <a:gd name="T100" fmla="*/ 13750410 w 573"/>
                  <a:gd name="T101" fmla="*/ 10999436 h 609"/>
                  <a:gd name="T102" fmla="*/ 17382322 w 573"/>
                  <a:gd name="T103" fmla="*/ 0 h 609"/>
                  <a:gd name="T104" fmla="*/ 21014594 w 573"/>
                  <a:gd name="T105" fmla="*/ 10999436 h 60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573" h="609">
                    <a:moveTo>
                      <a:pt x="544" y="551"/>
                    </a:moveTo>
                    <a:lnTo>
                      <a:pt x="544" y="551"/>
                    </a:lnTo>
                    <a:cubicBezTo>
                      <a:pt x="515" y="551"/>
                      <a:pt x="515" y="551"/>
                      <a:pt x="515" y="551"/>
                    </a:cubicBezTo>
                    <a:cubicBezTo>
                      <a:pt x="515" y="580"/>
                      <a:pt x="515" y="580"/>
                      <a:pt x="515" y="580"/>
                    </a:cubicBezTo>
                    <a:cubicBezTo>
                      <a:pt x="515" y="594"/>
                      <a:pt x="508" y="608"/>
                      <a:pt x="487" y="608"/>
                    </a:cubicBezTo>
                    <a:cubicBezTo>
                      <a:pt x="473" y="608"/>
                      <a:pt x="459" y="594"/>
                      <a:pt x="459" y="580"/>
                    </a:cubicBezTo>
                    <a:cubicBezTo>
                      <a:pt x="459" y="551"/>
                      <a:pt x="459" y="551"/>
                      <a:pt x="459" y="551"/>
                    </a:cubicBezTo>
                    <a:cubicBezTo>
                      <a:pt x="431" y="551"/>
                      <a:pt x="431" y="551"/>
                      <a:pt x="431" y="551"/>
                    </a:cubicBezTo>
                    <a:cubicBezTo>
                      <a:pt x="417" y="551"/>
                      <a:pt x="402" y="537"/>
                      <a:pt x="402" y="523"/>
                    </a:cubicBezTo>
                    <a:cubicBezTo>
                      <a:pt x="402" y="502"/>
                      <a:pt x="417" y="495"/>
                      <a:pt x="431" y="495"/>
                    </a:cubicBezTo>
                    <a:cubicBezTo>
                      <a:pt x="459" y="495"/>
                      <a:pt x="459" y="495"/>
                      <a:pt x="459" y="495"/>
                    </a:cubicBezTo>
                    <a:cubicBezTo>
                      <a:pt x="459" y="467"/>
                      <a:pt x="459" y="467"/>
                      <a:pt x="459" y="467"/>
                    </a:cubicBezTo>
                    <a:cubicBezTo>
                      <a:pt x="459" y="445"/>
                      <a:pt x="473" y="438"/>
                      <a:pt x="487" y="438"/>
                    </a:cubicBezTo>
                    <a:cubicBezTo>
                      <a:pt x="508" y="438"/>
                      <a:pt x="515" y="445"/>
                      <a:pt x="515" y="467"/>
                    </a:cubicBezTo>
                    <a:cubicBezTo>
                      <a:pt x="515" y="495"/>
                      <a:pt x="515" y="495"/>
                      <a:pt x="515" y="495"/>
                    </a:cubicBezTo>
                    <a:cubicBezTo>
                      <a:pt x="544" y="495"/>
                      <a:pt x="544" y="495"/>
                      <a:pt x="544" y="495"/>
                    </a:cubicBezTo>
                    <a:cubicBezTo>
                      <a:pt x="565" y="495"/>
                      <a:pt x="572" y="502"/>
                      <a:pt x="572" y="523"/>
                    </a:cubicBezTo>
                    <a:cubicBezTo>
                      <a:pt x="572" y="537"/>
                      <a:pt x="565" y="551"/>
                      <a:pt x="544" y="551"/>
                    </a:cubicBezTo>
                    <a:close/>
                    <a:moveTo>
                      <a:pt x="487" y="410"/>
                    </a:moveTo>
                    <a:lnTo>
                      <a:pt x="487" y="410"/>
                    </a:lnTo>
                    <a:cubicBezTo>
                      <a:pt x="459" y="410"/>
                      <a:pt x="431" y="431"/>
                      <a:pt x="431" y="467"/>
                    </a:cubicBezTo>
                    <a:cubicBezTo>
                      <a:pt x="402" y="467"/>
                      <a:pt x="374" y="488"/>
                      <a:pt x="374" y="523"/>
                    </a:cubicBezTo>
                    <a:cubicBezTo>
                      <a:pt x="374" y="551"/>
                      <a:pt x="402" y="580"/>
                      <a:pt x="431" y="580"/>
                    </a:cubicBezTo>
                    <a:cubicBezTo>
                      <a:pt x="431" y="608"/>
                      <a:pt x="431" y="608"/>
                      <a:pt x="431" y="608"/>
                    </a:cubicBezTo>
                    <a:cubicBezTo>
                      <a:pt x="28" y="608"/>
                      <a:pt x="28" y="608"/>
                      <a:pt x="28" y="608"/>
                    </a:cubicBezTo>
                    <a:cubicBezTo>
                      <a:pt x="14" y="608"/>
                      <a:pt x="0" y="594"/>
                      <a:pt x="0" y="580"/>
                    </a:cubicBezTo>
                    <a:cubicBezTo>
                      <a:pt x="0" y="85"/>
                      <a:pt x="0" y="85"/>
                      <a:pt x="0" y="85"/>
                    </a:cubicBezTo>
                    <a:cubicBezTo>
                      <a:pt x="0" y="71"/>
                      <a:pt x="14" y="56"/>
                      <a:pt x="28" y="56"/>
                    </a:cubicBezTo>
                    <a:cubicBezTo>
                      <a:pt x="77" y="56"/>
                      <a:pt x="77" y="56"/>
                      <a:pt x="77" y="56"/>
                    </a:cubicBezTo>
                    <a:cubicBezTo>
                      <a:pt x="77" y="85"/>
                      <a:pt x="77" y="85"/>
                      <a:pt x="77" y="85"/>
                    </a:cubicBezTo>
                    <a:cubicBezTo>
                      <a:pt x="77" y="120"/>
                      <a:pt x="99" y="141"/>
                      <a:pt x="134" y="141"/>
                    </a:cubicBezTo>
                    <a:cubicBezTo>
                      <a:pt x="162" y="141"/>
                      <a:pt x="190" y="120"/>
                      <a:pt x="190" y="85"/>
                    </a:cubicBezTo>
                    <a:cubicBezTo>
                      <a:pt x="190" y="56"/>
                      <a:pt x="190" y="56"/>
                      <a:pt x="190" y="56"/>
                    </a:cubicBezTo>
                    <a:cubicBezTo>
                      <a:pt x="219" y="56"/>
                      <a:pt x="219" y="56"/>
                      <a:pt x="219" y="56"/>
                    </a:cubicBezTo>
                    <a:cubicBezTo>
                      <a:pt x="219" y="85"/>
                      <a:pt x="219" y="85"/>
                      <a:pt x="219" y="85"/>
                    </a:cubicBezTo>
                    <a:cubicBezTo>
                      <a:pt x="219" y="120"/>
                      <a:pt x="240" y="141"/>
                      <a:pt x="275" y="141"/>
                    </a:cubicBezTo>
                    <a:cubicBezTo>
                      <a:pt x="304" y="141"/>
                      <a:pt x="332" y="120"/>
                      <a:pt x="332" y="85"/>
                    </a:cubicBezTo>
                    <a:cubicBezTo>
                      <a:pt x="332" y="56"/>
                      <a:pt x="332" y="56"/>
                      <a:pt x="332" y="56"/>
                    </a:cubicBezTo>
                    <a:cubicBezTo>
                      <a:pt x="360" y="56"/>
                      <a:pt x="360" y="56"/>
                      <a:pt x="360" y="56"/>
                    </a:cubicBezTo>
                    <a:cubicBezTo>
                      <a:pt x="360" y="85"/>
                      <a:pt x="360" y="85"/>
                      <a:pt x="360" y="85"/>
                    </a:cubicBezTo>
                    <a:cubicBezTo>
                      <a:pt x="360" y="120"/>
                      <a:pt x="381" y="141"/>
                      <a:pt x="417" y="141"/>
                    </a:cubicBezTo>
                    <a:cubicBezTo>
                      <a:pt x="445" y="141"/>
                      <a:pt x="473" y="120"/>
                      <a:pt x="473" y="85"/>
                    </a:cubicBezTo>
                    <a:cubicBezTo>
                      <a:pt x="473" y="56"/>
                      <a:pt x="473" y="56"/>
                      <a:pt x="473" y="56"/>
                    </a:cubicBezTo>
                    <a:cubicBezTo>
                      <a:pt x="515" y="56"/>
                      <a:pt x="515" y="56"/>
                      <a:pt x="515" y="56"/>
                    </a:cubicBezTo>
                    <a:cubicBezTo>
                      <a:pt x="537" y="56"/>
                      <a:pt x="544" y="71"/>
                      <a:pt x="544" y="85"/>
                    </a:cubicBezTo>
                    <a:cubicBezTo>
                      <a:pt x="544" y="467"/>
                      <a:pt x="544" y="467"/>
                      <a:pt x="544" y="467"/>
                    </a:cubicBezTo>
                    <a:cubicBezTo>
                      <a:pt x="544" y="431"/>
                      <a:pt x="523" y="410"/>
                      <a:pt x="487" y="410"/>
                    </a:cubicBezTo>
                    <a:close/>
                    <a:moveTo>
                      <a:pt x="77" y="488"/>
                    </a:moveTo>
                    <a:lnTo>
                      <a:pt x="77" y="488"/>
                    </a:lnTo>
                    <a:cubicBezTo>
                      <a:pt x="77" y="502"/>
                      <a:pt x="84" y="509"/>
                      <a:pt x="99" y="509"/>
                    </a:cubicBezTo>
                    <a:cubicBezTo>
                      <a:pt x="275" y="509"/>
                      <a:pt x="275" y="509"/>
                      <a:pt x="275" y="509"/>
                    </a:cubicBezTo>
                    <a:cubicBezTo>
                      <a:pt x="289" y="509"/>
                      <a:pt x="304" y="502"/>
                      <a:pt x="304" y="488"/>
                    </a:cubicBezTo>
                    <a:cubicBezTo>
                      <a:pt x="304" y="474"/>
                      <a:pt x="289" y="467"/>
                      <a:pt x="275" y="467"/>
                    </a:cubicBezTo>
                    <a:cubicBezTo>
                      <a:pt x="99" y="467"/>
                      <a:pt x="99" y="467"/>
                      <a:pt x="99" y="467"/>
                    </a:cubicBezTo>
                    <a:cubicBezTo>
                      <a:pt x="84" y="467"/>
                      <a:pt x="77" y="474"/>
                      <a:pt x="77" y="488"/>
                    </a:cubicBezTo>
                    <a:close/>
                    <a:moveTo>
                      <a:pt x="106" y="396"/>
                    </a:moveTo>
                    <a:lnTo>
                      <a:pt x="106" y="396"/>
                    </a:lnTo>
                    <a:cubicBezTo>
                      <a:pt x="226" y="396"/>
                      <a:pt x="226" y="396"/>
                      <a:pt x="226" y="396"/>
                    </a:cubicBezTo>
                    <a:cubicBezTo>
                      <a:pt x="275" y="396"/>
                      <a:pt x="275" y="396"/>
                      <a:pt x="275" y="396"/>
                    </a:cubicBezTo>
                    <a:cubicBezTo>
                      <a:pt x="282" y="396"/>
                      <a:pt x="282" y="396"/>
                      <a:pt x="282" y="396"/>
                    </a:cubicBezTo>
                    <a:cubicBezTo>
                      <a:pt x="318" y="396"/>
                      <a:pt x="318" y="396"/>
                      <a:pt x="318" y="396"/>
                    </a:cubicBezTo>
                    <a:cubicBezTo>
                      <a:pt x="346" y="396"/>
                      <a:pt x="346" y="396"/>
                      <a:pt x="346" y="396"/>
                    </a:cubicBezTo>
                    <a:cubicBezTo>
                      <a:pt x="367" y="396"/>
                      <a:pt x="374" y="389"/>
                      <a:pt x="374" y="367"/>
                    </a:cubicBezTo>
                    <a:cubicBezTo>
                      <a:pt x="374" y="353"/>
                      <a:pt x="367" y="339"/>
                      <a:pt x="346" y="339"/>
                    </a:cubicBezTo>
                    <a:cubicBezTo>
                      <a:pt x="282" y="339"/>
                      <a:pt x="282" y="339"/>
                      <a:pt x="282" y="339"/>
                    </a:cubicBezTo>
                    <a:cubicBezTo>
                      <a:pt x="275" y="339"/>
                      <a:pt x="275" y="339"/>
                      <a:pt x="275" y="339"/>
                    </a:cubicBezTo>
                    <a:cubicBezTo>
                      <a:pt x="226" y="339"/>
                      <a:pt x="226" y="339"/>
                      <a:pt x="226" y="339"/>
                    </a:cubicBezTo>
                    <a:cubicBezTo>
                      <a:pt x="106" y="339"/>
                      <a:pt x="106" y="339"/>
                      <a:pt x="106" y="339"/>
                    </a:cubicBezTo>
                    <a:cubicBezTo>
                      <a:pt x="84" y="339"/>
                      <a:pt x="77" y="353"/>
                      <a:pt x="77" y="367"/>
                    </a:cubicBezTo>
                    <a:cubicBezTo>
                      <a:pt x="77" y="389"/>
                      <a:pt x="84" y="396"/>
                      <a:pt x="106" y="396"/>
                    </a:cubicBezTo>
                    <a:close/>
                    <a:moveTo>
                      <a:pt x="445" y="219"/>
                    </a:moveTo>
                    <a:lnTo>
                      <a:pt x="445" y="219"/>
                    </a:lnTo>
                    <a:cubicBezTo>
                      <a:pt x="106" y="219"/>
                      <a:pt x="106" y="219"/>
                      <a:pt x="106" y="219"/>
                    </a:cubicBezTo>
                    <a:cubicBezTo>
                      <a:pt x="84" y="219"/>
                      <a:pt x="77" y="233"/>
                      <a:pt x="77" y="247"/>
                    </a:cubicBezTo>
                    <a:cubicBezTo>
                      <a:pt x="77" y="262"/>
                      <a:pt x="84" y="276"/>
                      <a:pt x="106" y="276"/>
                    </a:cubicBezTo>
                    <a:cubicBezTo>
                      <a:pt x="445" y="276"/>
                      <a:pt x="445" y="276"/>
                      <a:pt x="445" y="276"/>
                    </a:cubicBezTo>
                    <a:cubicBezTo>
                      <a:pt x="459" y="276"/>
                      <a:pt x="473" y="262"/>
                      <a:pt x="473" y="247"/>
                    </a:cubicBezTo>
                    <a:cubicBezTo>
                      <a:pt x="473" y="233"/>
                      <a:pt x="459" y="219"/>
                      <a:pt x="445" y="219"/>
                    </a:cubicBezTo>
                    <a:close/>
                    <a:moveTo>
                      <a:pt x="417" y="113"/>
                    </a:moveTo>
                    <a:lnTo>
                      <a:pt x="417" y="113"/>
                    </a:lnTo>
                    <a:cubicBezTo>
                      <a:pt x="395" y="113"/>
                      <a:pt x="388" y="106"/>
                      <a:pt x="388" y="85"/>
                    </a:cubicBezTo>
                    <a:cubicBezTo>
                      <a:pt x="388" y="28"/>
                      <a:pt x="388" y="28"/>
                      <a:pt x="388" y="28"/>
                    </a:cubicBezTo>
                    <a:cubicBezTo>
                      <a:pt x="388" y="14"/>
                      <a:pt x="395" y="0"/>
                      <a:pt x="417" y="0"/>
                    </a:cubicBezTo>
                    <a:cubicBezTo>
                      <a:pt x="431" y="0"/>
                      <a:pt x="445" y="14"/>
                      <a:pt x="445" y="28"/>
                    </a:cubicBezTo>
                    <a:cubicBezTo>
                      <a:pt x="445" y="85"/>
                      <a:pt x="445" y="85"/>
                      <a:pt x="445" y="85"/>
                    </a:cubicBezTo>
                    <a:cubicBezTo>
                      <a:pt x="445" y="106"/>
                      <a:pt x="431" y="113"/>
                      <a:pt x="417" y="113"/>
                    </a:cubicBezTo>
                    <a:close/>
                    <a:moveTo>
                      <a:pt x="275" y="113"/>
                    </a:moveTo>
                    <a:lnTo>
                      <a:pt x="275" y="113"/>
                    </a:lnTo>
                    <a:cubicBezTo>
                      <a:pt x="254" y="113"/>
                      <a:pt x="247" y="106"/>
                      <a:pt x="247" y="85"/>
                    </a:cubicBezTo>
                    <a:cubicBezTo>
                      <a:pt x="247" y="28"/>
                      <a:pt x="247" y="28"/>
                      <a:pt x="247" y="28"/>
                    </a:cubicBezTo>
                    <a:cubicBezTo>
                      <a:pt x="247" y="14"/>
                      <a:pt x="254" y="0"/>
                      <a:pt x="275" y="0"/>
                    </a:cubicBezTo>
                    <a:cubicBezTo>
                      <a:pt x="289" y="0"/>
                      <a:pt x="304" y="14"/>
                      <a:pt x="304" y="28"/>
                    </a:cubicBezTo>
                    <a:cubicBezTo>
                      <a:pt x="304" y="85"/>
                      <a:pt x="304" y="85"/>
                      <a:pt x="304" y="85"/>
                    </a:cubicBezTo>
                    <a:cubicBezTo>
                      <a:pt x="304" y="106"/>
                      <a:pt x="289" y="113"/>
                      <a:pt x="275" y="113"/>
                    </a:cubicBezTo>
                    <a:close/>
                    <a:moveTo>
                      <a:pt x="134" y="113"/>
                    </a:moveTo>
                    <a:lnTo>
                      <a:pt x="134" y="113"/>
                    </a:lnTo>
                    <a:cubicBezTo>
                      <a:pt x="113" y="113"/>
                      <a:pt x="106" y="106"/>
                      <a:pt x="106" y="85"/>
                    </a:cubicBezTo>
                    <a:cubicBezTo>
                      <a:pt x="106" y="28"/>
                      <a:pt x="106" y="28"/>
                      <a:pt x="106" y="28"/>
                    </a:cubicBezTo>
                    <a:cubicBezTo>
                      <a:pt x="106" y="14"/>
                      <a:pt x="113" y="0"/>
                      <a:pt x="134" y="0"/>
                    </a:cubicBezTo>
                    <a:cubicBezTo>
                      <a:pt x="148" y="0"/>
                      <a:pt x="162" y="14"/>
                      <a:pt x="162" y="28"/>
                    </a:cubicBezTo>
                    <a:cubicBezTo>
                      <a:pt x="162" y="85"/>
                      <a:pt x="162" y="85"/>
                      <a:pt x="162" y="85"/>
                    </a:cubicBezTo>
                    <a:cubicBezTo>
                      <a:pt x="162" y="106"/>
                      <a:pt x="148" y="113"/>
                      <a:pt x="134"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09" name="Freeform 58"/>
              <p:cNvSpPr>
                <a:spLocks noChangeArrowheads="1"/>
              </p:cNvSpPr>
              <p:nvPr/>
            </p:nvSpPr>
            <p:spPr bwMode="auto">
              <a:xfrm>
                <a:off x="1543845" y="3498849"/>
                <a:ext cx="206375" cy="217488"/>
              </a:xfrm>
              <a:custGeom>
                <a:avLst/>
                <a:gdLst>
                  <a:gd name="T0" fmla="*/ 68751328 w 573"/>
                  <a:gd name="T1" fmla="*/ 67348302 h 602"/>
                  <a:gd name="T2" fmla="*/ 74199556 w 573"/>
                  <a:gd name="T3" fmla="*/ 74657633 h 602"/>
                  <a:gd name="T4" fmla="*/ 67713690 w 573"/>
                  <a:gd name="T5" fmla="*/ 77529053 h 602"/>
                  <a:gd name="T6" fmla="*/ 58633190 w 573"/>
                  <a:gd name="T7" fmla="*/ 77529053 h 602"/>
                  <a:gd name="T8" fmla="*/ 52147325 w 573"/>
                  <a:gd name="T9" fmla="*/ 74657633 h 602"/>
                  <a:gd name="T10" fmla="*/ 57725212 w 573"/>
                  <a:gd name="T11" fmla="*/ 67348302 h 602"/>
                  <a:gd name="T12" fmla="*/ 52147325 w 573"/>
                  <a:gd name="T13" fmla="*/ 59908912 h 602"/>
                  <a:gd name="T14" fmla="*/ 58633190 w 573"/>
                  <a:gd name="T15" fmla="*/ 58081579 h 602"/>
                  <a:gd name="T16" fmla="*/ 67713690 w 573"/>
                  <a:gd name="T17" fmla="*/ 58081579 h 602"/>
                  <a:gd name="T18" fmla="*/ 74199556 w 573"/>
                  <a:gd name="T19" fmla="*/ 59908912 h 602"/>
                  <a:gd name="T20" fmla="*/ 68751328 w 573"/>
                  <a:gd name="T21" fmla="*/ 67348302 h 602"/>
                  <a:gd name="T22" fmla="*/ 64989396 w 573"/>
                  <a:gd name="T23" fmla="*/ 55340580 h 602"/>
                  <a:gd name="T24" fmla="*/ 61357124 w 573"/>
                  <a:gd name="T25" fmla="*/ 55340580 h 602"/>
                  <a:gd name="T26" fmla="*/ 48515053 w 573"/>
                  <a:gd name="T27" fmla="*/ 59908912 h 602"/>
                  <a:gd name="T28" fmla="*/ 53055303 w 573"/>
                  <a:gd name="T29" fmla="*/ 67348302 h 602"/>
                  <a:gd name="T30" fmla="*/ 50331009 w 573"/>
                  <a:gd name="T31" fmla="*/ 70089301 h 602"/>
                  <a:gd name="T32" fmla="*/ 49423031 w 573"/>
                  <a:gd name="T33" fmla="*/ 78442719 h 602"/>
                  <a:gd name="T34" fmla="*/ 0 w 573"/>
                  <a:gd name="T35" fmla="*/ 74657633 h 602"/>
                  <a:gd name="T36" fmla="*/ 3632272 w 573"/>
                  <a:gd name="T37" fmla="*/ 7308970 h 602"/>
                  <a:gd name="T38" fmla="*/ 9080500 w 573"/>
                  <a:gd name="T39" fmla="*/ 11094056 h 602"/>
                  <a:gd name="T40" fmla="*/ 23738527 w 573"/>
                  <a:gd name="T41" fmla="*/ 11094056 h 602"/>
                  <a:gd name="T42" fmla="*/ 27370800 w 573"/>
                  <a:gd name="T43" fmla="*/ 7308970 h 602"/>
                  <a:gd name="T44" fmla="*/ 34764643 w 573"/>
                  <a:gd name="T45" fmla="*/ 18403387 h 602"/>
                  <a:gd name="T46" fmla="*/ 42158847 w 573"/>
                  <a:gd name="T47" fmla="*/ 7308970 h 602"/>
                  <a:gd name="T48" fmla="*/ 45791119 w 573"/>
                  <a:gd name="T49" fmla="*/ 11094056 h 602"/>
                  <a:gd name="T50" fmla="*/ 60449146 w 573"/>
                  <a:gd name="T51" fmla="*/ 11094056 h 602"/>
                  <a:gd name="T52" fmla="*/ 66805352 w 573"/>
                  <a:gd name="T53" fmla="*/ 7308970 h 602"/>
                  <a:gd name="T54" fmla="*/ 70567284 w 573"/>
                  <a:gd name="T55" fmla="*/ 52599581 h 602"/>
                  <a:gd name="T56" fmla="*/ 45791119 w 573"/>
                  <a:gd name="T57" fmla="*/ 47900829 h 602"/>
                  <a:gd name="T58" fmla="*/ 42158847 w 573"/>
                  <a:gd name="T59" fmla="*/ 44246163 h 602"/>
                  <a:gd name="T60" fmla="*/ 29316415 w 573"/>
                  <a:gd name="T61" fmla="*/ 44246163 h 602"/>
                  <a:gd name="T62" fmla="*/ 9080500 w 573"/>
                  <a:gd name="T63" fmla="*/ 47900829 h 602"/>
                  <a:gd name="T64" fmla="*/ 29316415 w 573"/>
                  <a:gd name="T65" fmla="*/ 51685915 h 602"/>
                  <a:gd name="T66" fmla="*/ 42158847 w 573"/>
                  <a:gd name="T67" fmla="*/ 51685915 h 602"/>
                  <a:gd name="T68" fmla="*/ 9080500 w 573"/>
                  <a:gd name="T69" fmla="*/ 63693998 h 602"/>
                  <a:gd name="T70" fmla="*/ 12712412 w 573"/>
                  <a:gd name="T71" fmla="*/ 66434636 h 602"/>
                  <a:gd name="T72" fmla="*/ 38396915 w 573"/>
                  <a:gd name="T73" fmla="*/ 63693998 h 602"/>
                  <a:gd name="T74" fmla="*/ 12712412 w 573"/>
                  <a:gd name="T75" fmla="*/ 59908912 h 602"/>
                  <a:gd name="T76" fmla="*/ 56817235 w 573"/>
                  <a:gd name="T77" fmla="*/ 28583776 h 602"/>
                  <a:gd name="T78" fmla="*/ 12712412 w 573"/>
                  <a:gd name="T79" fmla="*/ 28583776 h 602"/>
                  <a:gd name="T80" fmla="*/ 12712412 w 573"/>
                  <a:gd name="T81" fmla="*/ 36023527 h 602"/>
                  <a:gd name="T82" fmla="*/ 60449146 w 573"/>
                  <a:gd name="T83" fmla="*/ 32238441 h 602"/>
                  <a:gd name="T84" fmla="*/ 53055303 w 573"/>
                  <a:gd name="T85" fmla="*/ 14748721 h 602"/>
                  <a:gd name="T86" fmla="*/ 49423031 w 573"/>
                  <a:gd name="T87" fmla="*/ 11094056 h 602"/>
                  <a:gd name="T88" fmla="*/ 53055303 w 573"/>
                  <a:gd name="T89" fmla="*/ 0 h 602"/>
                  <a:gd name="T90" fmla="*/ 56817235 w 573"/>
                  <a:gd name="T91" fmla="*/ 11094056 h 602"/>
                  <a:gd name="T92" fmla="*/ 34764643 w 573"/>
                  <a:gd name="T93" fmla="*/ 14748721 h 602"/>
                  <a:gd name="T94" fmla="*/ 31132731 w 573"/>
                  <a:gd name="T95" fmla="*/ 11094056 h 602"/>
                  <a:gd name="T96" fmla="*/ 34764643 w 573"/>
                  <a:gd name="T97" fmla="*/ 0 h 602"/>
                  <a:gd name="T98" fmla="*/ 38396915 w 573"/>
                  <a:gd name="T99" fmla="*/ 11094056 h 602"/>
                  <a:gd name="T100" fmla="*/ 16474344 w 573"/>
                  <a:gd name="T101" fmla="*/ 14748721 h 602"/>
                  <a:gd name="T102" fmla="*/ 12712412 w 573"/>
                  <a:gd name="T103" fmla="*/ 11094056 h 602"/>
                  <a:gd name="T104" fmla="*/ 16474344 w 573"/>
                  <a:gd name="T105" fmla="*/ 0 h 602"/>
                  <a:gd name="T106" fmla="*/ 20106616 w 573"/>
                  <a:gd name="T107" fmla="*/ 11094056 h 602"/>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573" h="602">
                    <a:moveTo>
                      <a:pt x="530" y="516"/>
                    </a:moveTo>
                    <a:lnTo>
                      <a:pt x="530" y="516"/>
                    </a:lnTo>
                    <a:cubicBezTo>
                      <a:pt x="565" y="558"/>
                      <a:pt x="565" y="558"/>
                      <a:pt x="565" y="558"/>
                    </a:cubicBezTo>
                    <a:cubicBezTo>
                      <a:pt x="572" y="558"/>
                      <a:pt x="572" y="565"/>
                      <a:pt x="572" y="572"/>
                    </a:cubicBezTo>
                    <a:cubicBezTo>
                      <a:pt x="572" y="594"/>
                      <a:pt x="558" y="601"/>
                      <a:pt x="544" y="601"/>
                    </a:cubicBezTo>
                    <a:cubicBezTo>
                      <a:pt x="537" y="601"/>
                      <a:pt x="530" y="601"/>
                      <a:pt x="522" y="594"/>
                    </a:cubicBezTo>
                    <a:cubicBezTo>
                      <a:pt x="487" y="558"/>
                      <a:pt x="487" y="558"/>
                      <a:pt x="487" y="558"/>
                    </a:cubicBezTo>
                    <a:cubicBezTo>
                      <a:pt x="452" y="594"/>
                      <a:pt x="452" y="594"/>
                      <a:pt x="452" y="594"/>
                    </a:cubicBezTo>
                    <a:cubicBezTo>
                      <a:pt x="445" y="601"/>
                      <a:pt x="438" y="601"/>
                      <a:pt x="431" y="601"/>
                    </a:cubicBezTo>
                    <a:cubicBezTo>
                      <a:pt x="417" y="601"/>
                      <a:pt x="402" y="594"/>
                      <a:pt x="402" y="572"/>
                    </a:cubicBezTo>
                    <a:cubicBezTo>
                      <a:pt x="402" y="565"/>
                      <a:pt x="402" y="558"/>
                      <a:pt x="409" y="558"/>
                    </a:cubicBezTo>
                    <a:cubicBezTo>
                      <a:pt x="445" y="516"/>
                      <a:pt x="445" y="516"/>
                      <a:pt x="445" y="516"/>
                    </a:cubicBezTo>
                    <a:cubicBezTo>
                      <a:pt x="409" y="481"/>
                      <a:pt x="409" y="481"/>
                      <a:pt x="409" y="481"/>
                    </a:cubicBezTo>
                    <a:cubicBezTo>
                      <a:pt x="402" y="474"/>
                      <a:pt x="402" y="467"/>
                      <a:pt x="402" y="459"/>
                    </a:cubicBezTo>
                    <a:cubicBezTo>
                      <a:pt x="402" y="445"/>
                      <a:pt x="417" y="431"/>
                      <a:pt x="431" y="431"/>
                    </a:cubicBezTo>
                    <a:cubicBezTo>
                      <a:pt x="438" y="431"/>
                      <a:pt x="445" y="438"/>
                      <a:pt x="452" y="445"/>
                    </a:cubicBezTo>
                    <a:cubicBezTo>
                      <a:pt x="487" y="481"/>
                      <a:pt x="487" y="481"/>
                      <a:pt x="487" y="481"/>
                    </a:cubicBezTo>
                    <a:cubicBezTo>
                      <a:pt x="522" y="445"/>
                      <a:pt x="522" y="445"/>
                      <a:pt x="522" y="445"/>
                    </a:cubicBezTo>
                    <a:cubicBezTo>
                      <a:pt x="530" y="438"/>
                      <a:pt x="537" y="431"/>
                      <a:pt x="544" y="431"/>
                    </a:cubicBezTo>
                    <a:cubicBezTo>
                      <a:pt x="558" y="431"/>
                      <a:pt x="572" y="445"/>
                      <a:pt x="572" y="459"/>
                    </a:cubicBezTo>
                    <a:cubicBezTo>
                      <a:pt x="572" y="467"/>
                      <a:pt x="572" y="474"/>
                      <a:pt x="565" y="481"/>
                    </a:cubicBezTo>
                    <a:lnTo>
                      <a:pt x="530" y="516"/>
                    </a:lnTo>
                    <a:close/>
                    <a:moveTo>
                      <a:pt x="501" y="424"/>
                    </a:moveTo>
                    <a:lnTo>
                      <a:pt x="501" y="424"/>
                    </a:lnTo>
                    <a:cubicBezTo>
                      <a:pt x="487" y="438"/>
                      <a:pt x="487" y="438"/>
                      <a:pt x="487" y="438"/>
                    </a:cubicBezTo>
                    <a:cubicBezTo>
                      <a:pt x="473" y="424"/>
                      <a:pt x="473" y="424"/>
                      <a:pt x="473" y="424"/>
                    </a:cubicBezTo>
                    <a:cubicBezTo>
                      <a:pt x="459" y="410"/>
                      <a:pt x="445" y="403"/>
                      <a:pt x="431" y="403"/>
                    </a:cubicBezTo>
                    <a:cubicBezTo>
                      <a:pt x="402" y="403"/>
                      <a:pt x="374" y="431"/>
                      <a:pt x="374" y="459"/>
                    </a:cubicBezTo>
                    <a:cubicBezTo>
                      <a:pt x="374" y="481"/>
                      <a:pt x="381" y="495"/>
                      <a:pt x="388" y="502"/>
                    </a:cubicBezTo>
                    <a:cubicBezTo>
                      <a:pt x="409" y="516"/>
                      <a:pt x="409" y="516"/>
                      <a:pt x="409" y="516"/>
                    </a:cubicBezTo>
                    <a:cubicBezTo>
                      <a:pt x="388" y="537"/>
                      <a:pt x="388" y="537"/>
                      <a:pt x="388" y="537"/>
                    </a:cubicBezTo>
                    <a:cubicBezTo>
                      <a:pt x="381" y="544"/>
                      <a:pt x="374" y="558"/>
                      <a:pt x="374" y="572"/>
                    </a:cubicBezTo>
                    <a:cubicBezTo>
                      <a:pt x="374" y="587"/>
                      <a:pt x="374" y="594"/>
                      <a:pt x="381" y="601"/>
                    </a:cubicBezTo>
                    <a:cubicBezTo>
                      <a:pt x="28" y="601"/>
                      <a:pt x="28" y="601"/>
                      <a:pt x="28" y="601"/>
                    </a:cubicBezTo>
                    <a:cubicBezTo>
                      <a:pt x="7" y="601"/>
                      <a:pt x="0" y="594"/>
                      <a:pt x="0" y="572"/>
                    </a:cubicBezTo>
                    <a:cubicBezTo>
                      <a:pt x="0" y="85"/>
                      <a:pt x="0" y="85"/>
                      <a:pt x="0" y="85"/>
                    </a:cubicBezTo>
                    <a:cubicBezTo>
                      <a:pt x="0" y="71"/>
                      <a:pt x="7" y="56"/>
                      <a:pt x="28" y="56"/>
                    </a:cubicBezTo>
                    <a:cubicBezTo>
                      <a:pt x="70" y="56"/>
                      <a:pt x="70" y="56"/>
                      <a:pt x="70" y="56"/>
                    </a:cubicBezTo>
                    <a:cubicBezTo>
                      <a:pt x="70" y="85"/>
                      <a:pt x="70" y="85"/>
                      <a:pt x="70" y="85"/>
                    </a:cubicBezTo>
                    <a:cubicBezTo>
                      <a:pt x="70" y="113"/>
                      <a:pt x="98" y="141"/>
                      <a:pt x="127" y="141"/>
                    </a:cubicBezTo>
                    <a:cubicBezTo>
                      <a:pt x="162" y="141"/>
                      <a:pt x="183" y="113"/>
                      <a:pt x="183" y="85"/>
                    </a:cubicBezTo>
                    <a:cubicBezTo>
                      <a:pt x="183" y="56"/>
                      <a:pt x="183" y="56"/>
                      <a:pt x="183" y="56"/>
                    </a:cubicBezTo>
                    <a:cubicBezTo>
                      <a:pt x="211" y="56"/>
                      <a:pt x="211" y="56"/>
                      <a:pt x="211" y="56"/>
                    </a:cubicBezTo>
                    <a:cubicBezTo>
                      <a:pt x="211" y="85"/>
                      <a:pt x="211" y="85"/>
                      <a:pt x="211" y="85"/>
                    </a:cubicBezTo>
                    <a:cubicBezTo>
                      <a:pt x="211" y="113"/>
                      <a:pt x="240" y="141"/>
                      <a:pt x="268" y="141"/>
                    </a:cubicBezTo>
                    <a:cubicBezTo>
                      <a:pt x="303" y="141"/>
                      <a:pt x="325" y="113"/>
                      <a:pt x="325" y="85"/>
                    </a:cubicBezTo>
                    <a:cubicBezTo>
                      <a:pt x="325" y="56"/>
                      <a:pt x="325" y="56"/>
                      <a:pt x="325" y="56"/>
                    </a:cubicBezTo>
                    <a:cubicBezTo>
                      <a:pt x="353" y="56"/>
                      <a:pt x="353" y="56"/>
                      <a:pt x="353" y="56"/>
                    </a:cubicBezTo>
                    <a:cubicBezTo>
                      <a:pt x="353" y="85"/>
                      <a:pt x="353" y="85"/>
                      <a:pt x="353" y="85"/>
                    </a:cubicBezTo>
                    <a:cubicBezTo>
                      <a:pt x="353" y="113"/>
                      <a:pt x="381" y="141"/>
                      <a:pt x="409" y="141"/>
                    </a:cubicBezTo>
                    <a:cubicBezTo>
                      <a:pt x="445" y="141"/>
                      <a:pt x="466" y="113"/>
                      <a:pt x="466" y="85"/>
                    </a:cubicBezTo>
                    <a:cubicBezTo>
                      <a:pt x="466" y="56"/>
                      <a:pt x="466" y="56"/>
                      <a:pt x="466" y="56"/>
                    </a:cubicBezTo>
                    <a:cubicBezTo>
                      <a:pt x="515" y="56"/>
                      <a:pt x="515" y="56"/>
                      <a:pt x="515" y="56"/>
                    </a:cubicBezTo>
                    <a:cubicBezTo>
                      <a:pt x="530" y="56"/>
                      <a:pt x="544" y="71"/>
                      <a:pt x="544" y="85"/>
                    </a:cubicBezTo>
                    <a:cubicBezTo>
                      <a:pt x="544" y="403"/>
                      <a:pt x="544" y="403"/>
                      <a:pt x="544" y="403"/>
                    </a:cubicBezTo>
                    <a:cubicBezTo>
                      <a:pt x="530" y="403"/>
                      <a:pt x="515" y="410"/>
                      <a:pt x="501" y="424"/>
                    </a:cubicBezTo>
                    <a:close/>
                    <a:moveTo>
                      <a:pt x="353" y="367"/>
                    </a:moveTo>
                    <a:lnTo>
                      <a:pt x="353" y="367"/>
                    </a:lnTo>
                    <a:cubicBezTo>
                      <a:pt x="353" y="353"/>
                      <a:pt x="346" y="339"/>
                      <a:pt x="325" y="339"/>
                    </a:cubicBezTo>
                    <a:cubicBezTo>
                      <a:pt x="268" y="339"/>
                      <a:pt x="268" y="339"/>
                      <a:pt x="268" y="339"/>
                    </a:cubicBezTo>
                    <a:cubicBezTo>
                      <a:pt x="226" y="339"/>
                      <a:pt x="226" y="339"/>
                      <a:pt x="226" y="339"/>
                    </a:cubicBezTo>
                    <a:cubicBezTo>
                      <a:pt x="98" y="339"/>
                      <a:pt x="98" y="339"/>
                      <a:pt x="98" y="339"/>
                    </a:cubicBezTo>
                    <a:cubicBezTo>
                      <a:pt x="84" y="339"/>
                      <a:pt x="70" y="353"/>
                      <a:pt x="70" y="367"/>
                    </a:cubicBezTo>
                    <a:cubicBezTo>
                      <a:pt x="70" y="382"/>
                      <a:pt x="84" y="396"/>
                      <a:pt x="98" y="396"/>
                    </a:cubicBezTo>
                    <a:cubicBezTo>
                      <a:pt x="226" y="396"/>
                      <a:pt x="226" y="396"/>
                      <a:pt x="226" y="396"/>
                    </a:cubicBezTo>
                    <a:cubicBezTo>
                      <a:pt x="268" y="396"/>
                      <a:pt x="268" y="396"/>
                      <a:pt x="268" y="396"/>
                    </a:cubicBezTo>
                    <a:cubicBezTo>
                      <a:pt x="325" y="396"/>
                      <a:pt x="325" y="396"/>
                      <a:pt x="325" y="396"/>
                    </a:cubicBezTo>
                    <a:cubicBezTo>
                      <a:pt x="346" y="396"/>
                      <a:pt x="353" y="382"/>
                      <a:pt x="353" y="367"/>
                    </a:cubicBezTo>
                    <a:close/>
                    <a:moveTo>
                      <a:pt x="70" y="488"/>
                    </a:moveTo>
                    <a:lnTo>
                      <a:pt x="70" y="488"/>
                    </a:lnTo>
                    <a:cubicBezTo>
                      <a:pt x="70" y="502"/>
                      <a:pt x="84" y="509"/>
                      <a:pt x="98" y="509"/>
                    </a:cubicBezTo>
                    <a:cubicBezTo>
                      <a:pt x="275" y="509"/>
                      <a:pt x="275" y="509"/>
                      <a:pt x="275" y="509"/>
                    </a:cubicBezTo>
                    <a:cubicBezTo>
                      <a:pt x="289" y="509"/>
                      <a:pt x="296" y="502"/>
                      <a:pt x="296" y="488"/>
                    </a:cubicBezTo>
                    <a:cubicBezTo>
                      <a:pt x="296" y="474"/>
                      <a:pt x="289" y="459"/>
                      <a:pt x="275" y="459"/>
                    </a:cubicBezTo>
                    <a:cubicBezTo>
                      <a:pt x="98" y="459"/>
                      <a:pt x="98" y="459"/>
                      <a:pt x="98" y="459"/>
                    </a:cubicBezTo>
                    <a:cubicBezTo>
                      <a:pt x="84" y="459"/>
                      <a:pt x="70" y="474"/>
                      <a:pt x="70" y="488"/>
                    </a:cubicBezTo>
                    <a:close/>
                    <a:moveTo>
                      <a:pt x="438" y="219"/>
                    </a:moveTo>
                    <a:lnTo>
                      <a:pt x="438" y="219"/>
                    </a:lnTo>
                    <a:cubicBezTo>
                      <a:pt x="98" y="219"/>
                      <a:pt x="98" y="219"/>
                      <a:pt x="98" y="219"/>
                    </a:cubicBezTo>
                    <a:cubicBezTo>
                      <a:pt x="84" y="219"/>
                      <a:pt x="70" y="226"/>
                      <a:pt x="70" y="247"/>
                    </a:cubicBezTo>
                    <a:cubicBezTo>
                      <a:pt x="70" y="261"/>
                      <a:pt x="84" y="276"/>
                      <a:pt x="98" y="276"/>
                    </a:cubicBezTo>
                    <a:cubicBezTo>
                      <a:pt x="438" y="276"/>
                      <a:pt x="438" y="276"/>
                      <a:pt x="438" y="276"/>
                    </a:cubicBezTo>
                    <a:cubicBezTo>
                      <a:pt x="459" y="276"/>
                      <a:pt x="466" y="261"/>
                      <a:pt x="466" y="247"/>
                    </a:cubicBezTo>
                    <a:cubicBezTo>
                      <a:pt x="466" y="226"/>
                      <a:pt x="459" y="219"/>
                      <a:pt x="438" y="219"/>
                    </a:cubicBezTo>
                    <a:close/>
                    <a:moveTo>
                      <a:pt x="409" y="113"/>
                    </a:moveTo>
                    <a:lnTo>
                      <a:pt x="409" y="113"/>
                    </a:lnTo>
                    <a:cubicBezTo>
                      <a:pt x="395" y="113"/>
                      <a:pt x="381" y="99"/>
                      <a:pt x="381" y="85"/>
                    </a:cubicBezTo>
                    <a:cubicBezTo>
                      <a:pt x="381" y="28"/>
                      <a:pt x="381" y="28"/>
                      <a:pt x="381" y="28"/>
                    </a:cubicBezTo>
                    <a:cubicBezTo>
                      <a:pt x="381" y="14"/>
                      <a:pt x="395" y="0"/>
                      <a:pt x="409" y="0"/>
                    </a:cubicBezTo>
                    <a:cubicBezTo>
                      <a:pt x="431" y="0"/>
                      <a:pt x="438" y="14"/>
                      <a:pt x="438" y="28"/>
                    </a:cubicBezTo>
                    <a:cubicBezTo>
                      <a:pt x="438" y="85"/>
                      <a:pt x="438" y="85"/>
                      <a:pt x="438" y="85"/>
                    </a:cubicBezTo>
                    <a:cubicBezTo>
                      <a:pt x="438" y="99"/>
                      <a:pt x="431" y="113"/>
                      <a:pt x="409" y="113"/>
                    </a:cubicBezTo>
                    <a:close/>
                    <a:moveTo>
                      <a:pt x="268" y="113"/>
                    </a:moveTo>
                    <a:lnTo>
                      <a:pt x="268" y="113"/>
                    </a:lnTo>
                    <a:cubicBezTo>
                      <a:pt x="254" y="113"/>
                      <a:pt x="240" y="99"/>
                      <a:pt x="240" y="85"/>
                    </a:cubicBezTo>
                    <a:cubicBezTo>
                      <a:pt x="240" y="28"/>
                      <a:pt x="240" y="28"/>
                      <a:pt x="240" y="28"/>
                    </a:cubicBezTo>
                    <a:cubicBezTo>
                      <a:pt x="240" y="14"/>
                      <a:pt x="254" y="0"/>
                      <a:pt x="268" y="0"/>
                    </a:cubicBezTo>
                    <a:cubicBezTo>
                      <a:pt x="289" y="0"/>
                      <a:pt x="296" y="14"/>
                      <a:pt x="296" y="28"/>
                    </a:cubicBezTo>
                    <a:cubicBezTo>
                      <a:pt x="296" y="85"/>
                      <a:pt x="296" y="85"/>
                      <a:pt x="296" y="85"/>
                    </a:cubicBezTo>
                    <a:cubicBezTo>
                      <a:pt x="296" y="99"/>
                      <a:pt x="289" y="113"/>
                      <a:pt x="268" y="113"/>
                    </a:cubicBezTo>
                    <a:close/>
                    <a:moveTo>
                      <a:pt x="127" y="113"/>
                    </a:moveTo>
                    <a:lnTo>
                      <a:pt x="127" y="113"/>
                    </a:lnTo>
                    <a:cubicBezTo>
                      <a:pt x="113" y="113"/>
                      <a:pt x="98" y="99"/>
                      <a:pt x="98" y="85"/>
                    </a:cubicBezTo>
                    <a:cubicBezTo>
                      <a:pt x="98" y="28"/>
                      <a:pt x="98" y="28"/>
                      <a:pt x="98" y="28"/>
                    </a:cubicBezTo>
                    <a:cubicBezTo>
                      <a:pt x="98" y="14"/>
                      <a:pt x="113" y="0"/>
                      <a:pt x="127" y="0"/>
                    </a:cubicBezTo>
                    <a:cubicBezTo>
                      <a:pt x="148" y="0"/>
                      <a:pt x="155" y="14"/>
                      <a:pt x="155" y="28"/>
                    </a:cubicBezTo>
                    <a:cubicBezTo>
                      <a:pt x="155" y="85"/>
                      <a:pt x="155" y="85"/>
                      <a:pt x="155" y="85"/>
                    </a:cubicBezTo>
                    <a:cubicBezTo>
                      <a:pt x="155" y="99"/>
                      <a:pt x="148" y="113"/>
                      <a:pt x="127"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0" name="Freeform 59"/>
              <p:cNvSpPr>
                <a:spLocks noChangeArrowheads="1"/>
              </p:cNvSpPr>
              <p:nvPr/>
            </p:nvSpPr>
            <p:spPr bwMode="auto">
              <a:xfrm>
                <a:off x="1161258" y="3500437"/>
                <a:ext cx="209550" cy="219075"/>
              </a:xfrm>
              <a:custGeom>
                <a:avLst/>
                <a:gdLst>
                  <a:gd name="T0" fmla="*/ 73627430 w 581"/>
                  <a:gd name="T1" fmla="*/ 67678707 h 609"/>
                  <a:gd name="T2" fmla="*/ 61659637 w 581"/>
                  <a:gd name="T3" fmla="*/ 78678142 h 609"/>
                  <a:gd name="T4" fmla="*/ 54244957 w 581"/>
                  <a:gd name="T5" fmla="*/ 72208055 h 609"/>
                  <a:gd name="T6" fmla="*/ 57106883 w 581"/>
                  <a:gd name="T7" fmla="*/ 65867111 h 609"/>
                  <a:gd name="T8" fmla="*/ 61659637 w 581"/>
                  <a:gd name="T9" fmla="*/ 69490662 h 609"/>
                  <a:gd name="T10" fmla="*/ 71806401 w 581"/>
                  <a:gd name="T11" fmla="*/ 61338122 h 609"/>
                  <a:gd name="T12" fmla="*/ 73627430 w 581"/>
                  <a:gd name="T13" fmla="*/ 67678707 h 609"/>
                  <a:gd name="T14" fmla="*/ 61659637 w 581"/>
                  <a:gd name="T15" fmla="*/ 64055516 h 609"/>
                  <a:gd name="T16" fmla="*/ 49691843 w 581"/>
                  <a:gd name="T17" fmla="*/ 69490662 h 609"/>
                  <a:gd name="T18" fmla="*/ 51513233 w 581"/>
                  <a:gd name="T19" fmla="*/ 75054951 h 609"/>
                  <a:gd name="T20" fmla="*/ 3772261 w 581"/>
                  <a:gd name="T21" fmla="*/ 78678142 h 609"/>
                  <a:gd name="T22" fmla="*/ 0 w 581"/>
                  <a:gd name="T23" fmla="*/ 10999436 h 609"/>
                  <a:gd name="T24" fmla="*/ 10146404 w 581"/>
                  <a:gd name="T25" fmla="*/ 7246742 h 609"/>
                  <a:gd name="T26" fmla="*/ 17561444 w 581"/>
                  <a:gd name="T27" fmla="*/ 18246178 h 609"/>
                  <a:gd name="T28" fmla="*/ 24845922 w 581"/>
                  <a:gd name="T29" fmla="*/ 7246742 h 609"/>
                  <a:gd name="T30" fmla="*/ 28488341 w 581"/>
                  <a:gd name="T31" fmla="*/ 10999436 h 609"/>
                  <a:gd name="T32" fmla="*/ 43318061 w 581"/>
                  <a:gd name="T33" fmla="*/ 10999436 h 609"/>
                  <a:gd name="T34" fmla="*/ 46960119 w 581"/>
                  <a:gd name="T35" fmla="*/ 7246742 h 609"/>
                  <a:gd name="T36" fmla="*/ 54244957 w 581"/>
                  <a:gd name="T37" fmla="*/ 18246178 h 609"/>
                  <a:gd name="T38" fmla="*/ 61659637 w 581"/>
                  <a:gd name="T39" fmla="*/ 7246742 h 609"/>
                  <a:gd name="T40" fmla="*/ 71806401 w 581"/>
                  <a:gd name="T41" fmla="*/ 10999436 h 609"/>
                  <a:gd name="T42" fmla="*/ 66212751 w 581"/>
                  <a:gd name="T43" fmla="*/ 59526167 h 609"/>
                  <a:gd name="T44" fmla="*/ 10146404 w 581"/>
                  <a:gd name="T45" fmla="*/ 63149718 h 609"/>
                  <a:gd name="T46" fmla="*/ 12878128 w 581"/>
                  <a:gd name="T47" fmla="*/ 65867111 h 609"/>
                  <a:gd name="T48" fmla="*/ 39545439 w 581"/>
                  <a:gd name="T49" fmla="*/ 63149718 h 609"/>
                  <a:gd name="T50" fmla="*/ 39545439 w 581"/>
                  <a:gd name="T51" fmla="*/ 63149718 h 609"/>
                  <a:gd name="T52" fmla="*/ 39545439 w 581"/>
                  <a:gd name="T53" fmla="*/ 63149718 h 609"/>
                  <a:gd name="T54" fmla="*/ 12878128 w 581"/>
                  <a:gd name="T55" fmla="*/ 60431965 h 609"/>
                  <a:gd name="T56" fmla="*/ 58017218 w 581"/>
                  <a:gd name="T57" fmla="*/ 28339815 h 609"/>
                  <a:gd name="T58" fmla="*/ 13788823 w 581"/>
                  <a:gd name="T59" fmla="*/ 28339815 h 609"/>
                  <a:gd name="T60" fmla="*/ 13788823 w 581"/>
                  <a:gd name="T61" fmla="*/ 35715700 h 609"/>
                  <a:gd name="T62" fmla="*/ 61659637 w 581"/>
                  <a:gd name="T63" fmla="*/ 31963007 h 609"/>
                  <a:gd name="T64" fmla="*/ 58017218 w 581"/>
                  <a:gd name="T65" fmla="*/ 43868240 h 609"/>
                  <a:gd name="T66" fmla="*/ 35903020 w 581"/>
                  <a:gd name="T67" fmla="*/ 43868240 h 609"/>
                  <a:gd name="T68" fmla="*/ 13788823 w 581"/>
                  <a:gd name="T69" fmla="*/ 43868240 h 609"/>
                  <a:gd name="T70" fmla="*/ 13788823 w 581"/>
                  <a:gd name="T71" fmla="*/ 51244484 h 609"/>
                  <a:gd name="T72" fmla="*/ 35903020 w 581"/>
                  <a:gd name="T73" fmla="*/ 51244484 h 609"/>
                  <a:gd name="T74" fmla="*/ 61659637 w 581"/>
                  <a:gd name="T75" fmla="*/ 47491791 h 609"/>
                  <a:gd name="T76" fmla="*/ 54244957 w 581"/>
                  <a:gd name="T77" fmla="*/ 14622627 h 609"/>
                  <a:gd name="T78" fmla="*/ 50602538 w 581"/>
                  <a:gd name="T79" fmla="*/ 10999436 h 609"/>
                  <a:gd name="T80" fmla="*/ 54244957 w 581"/>
                  <a:gd name="T81" fmla="*/ 0 h 609"/>
                  <a:gd name="T82" fmla="*/ 58017218 w 581"/>
                  <a:gd name="T83" fmla="*/ 10999436 h 609"/>
                  <a:gd name="T84" fmla="*/ 35903020 w 581"/>
                  <a:gd name="T85" fmla="*/ 14622627 h 609"/>
                  <a:gd name="T86" fmla="*/ 32260601 w 581"/>
                  <a:gd name="T87" fmla="*/ 10999436 h 609"/>
                  <a:gd name="T88" fmla="*/ 35903020 w 581"/>
                  <a:gd name="T89" fmla="*/ 0 h 609"/>
                  <a:gd name="T90" fmla="*/ 39545439 w 581"/>
                  <a:gd name="T91" fmla="*/ 10999436 h 609"/>
                  <a:gd name="T92" fmla="*/ 17561444 w 581"/>
                  <a:gd name="T93" fmla="*/ 14622627 h 609"/>
                  <a:gd name="T94" fmla="*/ 13788823 w 581"/>
                  <a:gd name="T95" fmla="*/ 10999436 h 609"/>
                  <a:gd name="T96" fmla="*/ 17561444 w 581"/>
                  <a:gd name="T97" fmla="*/ 0 h 609"/>
                  <a:gd name="T98" fmla="*/ 21203502 w 581"/>
                  <a:gd name="T99" fmla="*/ 10999436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581" h="609">
                    <a:moveTo>
                      <a:pt x="566" y="523"/>
                    </a:moveTo>
                    <a:lnTo>
                      <a:pt x="566" y="523"/>
                    </a:lnTo>
                    <a:cubicBezTo>
                      <a:pt x="495" y="594"/>
                      <a:pt x="495" y="594"/>
                      <a:pt x="495" y="594"/>
                    </a:cubicBezTo>
                    <a:cubicBezTo>
                      <a:pt x="488" y="601"/>
                      <a:pt x="481" y="608"/>
                      <a:pt x="474" y="608"/>
                    </a:cubicBezTo>
                    <a:cubicBezTo>
                      <a:pt x="467" y="608"/>
                      <a:pt x="460" y="601"/>
                      <a:pt x="453" y="594"/>
                    </a:cubicBezTo>
                    <a:cubicBezTo>
                      <a:pt x="417" y="558"/>
                      <a:pt x="417" y="558"/>
                      <a:pt x="417" y="558"/>
                    </a:cubicBezTo>
                    <a:cubicBezTo>
                      <a:pt x="410" y="551"/>
                      <a:pt x="410" y="544"/>
                      <a:pt x="410" y="537"/>
                    </a:cubicBezTo>
                    <a:cubicBezTo>
                      <a:pt x="410" y="523"/>
                      <a:pt x="417" y="509"/>
                      <a:pt x="439" y="509"/>
                    </a:cubicBezTo>
                    <a:cubicBezTo>
                      <a:pt x="446" y="509"/>
                      <a:pt x="453" y="516"/>
                      <a:pt x="453" y="523"/>
                    </a:cubicBezTo>
                    <a:cubicBezTo>
                      <a:pt x="474" y="537"/>
                      <a:pt x="474" y="537"/>
                      <a:pt x="474" y="537"/>
                    </a:cubicBezTo>
                    <a:cubicBezTo>
                      <a:pt x="530" y="481"/>
                      <a:pt x="530" y="481"/>
                      <a:pt x="530" y="481"/>
                    </a:cubicBezTo>
                    <a:cubicBezTo>
                      <a:pt x="537" y="474"/>
                      <a:pt x="545" y="474"/>
                      <a:pt x="552" y="474"/>
                    </a:cubicBezTo>
                    <a:cubicBezTo>
                      <a:pt x="566" y="474"/>
                      <a:pt x="580" y="488"/>
                      <a:pt x="580" y="502"/>
                    </a:cubicBezTo>
                    <a:cubicBezTo>
                      <a:pt x="580" y="509"/>
                      <a:pt x="573" y="516"/>
                      <a:pt x="566" y="523"/>
                    </a:cubicBezTo>
                    <a:close/>
                    <a:moveTo>
                      <a:pt x="474" y="495"/>
                    </a:moveTo>
                    <a:lnTo>
                      <a:pt x="474" y="495"/>
                    </a:lnTo>
                    <a:cubicBezTo>
                      <a:pt x="467" y="488"/>
                      <a:pt x="453" y="481"/>
                      <a:pt x="439" y="481"/>
                    </a:cubicBezTo>
                    <a:cubicBezTo>
                      <a:pt x="403" y="481"/>
                      <a:pt x="382" y="509"/>
                      <a:pt x="382" y="537"/>
                    </a:cubicBezTo>
                    <a:cubicBezTo>
                      <a:pt x="382" y="558"/>
                      <a:pt x="389" y="573"/>
                      <a:pt x="396" y="580"/>
                    </a:cubicBezTo>
                    <a:cubicBezTo>
                      <a:pt x="424" y="608"/>
                      <a:pt x="424" y="608"/>
                      <a:pt x="424" y="608"/>
                    </a:cubicBezTo>
                    <a:cubicBezTo>
                      <a:pt x="29" y="608"/>
                      <a:pt x="29" y="608"/>
                      <a:pt x="29" y="608"/>
                    </a:cubicBezTo>
                    <a:cubicBezTo>
                      <a:pt x="15" y="608"/>
                      <a:pt x="0" y="594"/>
                      <a:pt x="0" y="580"/>
                    </a:cubicBezTo>
                    <a:cubicBezTo>
                      <a:pt x="0" y="85"/>
                      <a:pt x="0" y="85"/>
                      <a:pt x="0" y="85"/>
                    </a:cubicBezTo>
                    <a:cubicBezTo>
                      <a:pt x="0" y="71"/>
                      <a:pt x="15" y="56"/>
                      <a:pt x="29" y="56"/>
                    </a:cubicBezTo>
                    <a:cubicBezTo>
                      <a:pt x="78" y="56"/>
                      <a:pt x="78" y="56"/>
                      <a:pt x="78" y="56"/>
                    </a:cubicBezTo>
                    <a:cubicBezTo>
                      <a:pt x="78" y="85"/>
                      <a:pt x="78" y="85"/>
                      <a:pt x="78" y="85"/>
                    </a:cubicBezTo>
                    <a:cubicBezTo>
                      <a:pt x="78" y="120"/>
                      <a:pt x="106"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8"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9" y="141"/>
                      <a:pt x="417" y="141"/>
                    </a:cubicBezTo>
                    <a:cubicBezTo>
                      <a:pt x="446" y="141"/>
                      <a:pt x="474" y="120"/>
                      <a:pt x="474" y="85"/>
                    </a:cubicBezTo>
                    <a:cubicBezTo>
                      <a:pt x="474" y="56"/>
                      <a:pt x="474" y="56"/>
                      <a:pt x="474" y="56"/>
                    </a:cubicBezTo>
                    <a:cubicBezTo>
                      <a:pt x="523" y="56"/>
                      <a:pt x="523" y="56"/>
                      <a:pt x="523" y="56"/>
                    </a:cubicBezTo>
                    <a:cubicBezTo>
                      <a:pt x="537" y="56"/>
                      <a:pt x="552" y="71"/>
                      <a:pt x="552" y="85"/>
                    </a:cubicBezTo>
                    <a:cubicBezTo>
                      <a:pt x="552" y="445"/>
                      <a:pt x="552" y="445"/>
                      <a:pt x="552" y="445"/>
                    </a:cubicBezTo>
                    <a:cubicBezTo>
                      <a:pt x="530" y="445"/>
                      <a:pt x="516" y="452"/>
                      <a:pt x="509" y="460"/>
                    </a:cubicBezTo>
                    <a:lnTo>
                      <a:pt x="474" y="495"/>
                    </a:lnTo>
                    <a:close/>
                    <a:moveTo>
                      <a:pt x="78" y="488"/>
                    </a:moveTo>
                    <a:lnTo>
                      <a:pt x="78" y="488"/>
                    </a:lnTo>
                    <a:cubicBezTo>
                      <a:pt x="78" y="502"/>
                      <a:pt x="85" y="509"/>
                      <a:pt x="99" y="509"/>
                    </a:cubicBezTo>
                    <a:cubicBezTo>
                      <a:pt x="283" y="509"/>
                      <a:pt x="283" y="509"/>
                      <a:pt x="283" y="509"/>
                    </a:cubicBezTo>
                    <a:cubicBezTo>
                      <a:pt x="297" y="509"/>
                      <a:pt x="304" y="502"/>
                      <a:pt x="304" y="488"/>
                    </a:cubicBezTo>
                    <a:cubicBezTo>
                      <a:pt x="304" y="474"/>
                      <a:pt x="297" y="467"/>
                      <a:pt x="283" y="467"/>
                    </a:cubicBezTo>
                    <a:cubicBezTo>
                      <a:pt x="99" y="467"/>
                      <a:pt x="99" y="467"/>
                      <a:pt x="99" y="467"/>
                    </a:cubicBezTo>
                    <a:cubicBezTo>
                      <a:pt x="85" y="467"/>
                      <a:pt x="78" y="474"/>
                      <a:pt x="78" y="488"/>
                    </a:cubicBezTo>
                    <a:close/>
                    <a:moveTo>
                      <a:pt x="446" y="219"/>
                    </a:moveTo>
                    <a:lnTo>
                      <a:pt x="446" y="219"/>
                    </a:lnTo>
                    <a:cubicBezTo>
                      <a:pt x="106" y="219"/>
                      <a:pt x="106" y="219"/>
                      <a:pt x="106" y="219"/>
                    </a:cubicBezTo>
                    <a:cubicBezTo>
                      <a:pt x="92" y="219"/>
                      <a:pt x="78" y="233"/>
                      <a:pt x="78" y="247"/>
                    </a:cubicBezTo>
                    <a:cubicBezTo>
                      <a:pt x="78" y="262"/>
                      <a:pt x="92"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276" y="339"/>
                      <a:pt x="276" y="339"/>
                      <a:pt x="276" y="339"/>
                    </a:cubicBezTo>
                    <a:cubicBezTo>
                      <a:pt x="226" y="339"/>
                      <a:pt x="226" y="339"/>
                      <a:pt x="226" y="339"/>
                    </a:cubicBezTo>
                    <a:cubicBezTo>
                      <a:pt x="106" y="339"/>
                      <a:pt x="106" y="339"/>
                      <a:pt x="106" y="339"/>
                    </a:cubicBezTo>
                    <a:cubicBezTo>
                      <a:pt x="92" y="339"/>
                      <a:pt x="78" y="353"/>
                      <a:pt x="78" y="367"/>
                    </a:cubicBezTo>
                    <a:cubicBezTo>
                      <a:pt x="78" y="389"/>
                      <a:pt x="92" y="396"/>
                      <a:pt x="106" y="396"/>
                    </a:cubicBezTo>
                    <a:cubicBezTo>
                      <a:pt x="226" y="396"/>
                      <a:pt x="226" y="396"/>
                      <a:pt x="226" y="396"/>
                    </a:cubicBezTo>
                    <a:cubicBezTo>
                      <a:pt x="276" y="396"/>
                      <a:pt x="276" y="396"/>
                      <a:pt x="276" y="396"/>
                    </a:cubicBezTo>
                    <a:cubicBezTo>
                      <a:pt x="446" y="396"/>
                      <a:pt x="446" y="396"/>
                      <a:pt x="446" y="396"/>
                    </a:cubicBezTo>
                    <a:cubicBezTo>
                      <a:pt x="460" y="396"/>
                      <a:pt x="474" y="389"/>
                      <a:pt x="474" y="367"/>
                    </a:cubicBezTo>
                    <a:cubicBezTo>
                      <a:pt x="474" y="353"/>
                      <a:pt x="460" y="339"/>
                      <a:pt x="446" y="339"/>
                    </a:cubicBezTo>
                    <a:close/>
                    <a:moveTo>
                      <a:pt x="417" y="113"/>
                    </a:moveTo>
                    <a:lnTo>
                      <a:pt x="417" y="113"/>
                    </a:lnTo>
                    <a:cubicBezTo>
                      <a:pt x="403" y="113"/>
                      <a:pt x="389" y="106"/>
                      <a:pt x="389" y="85"/>
                    </a:cubicBezTo>
                    <a:cubicBezTo>
                      <a:pt x="389" y="28"/>
                      <a:pt x="389" y="28"/>
                      <a:pt x="389" y="28"/>
                    </a:cubicBezTo>
                    <a:cubicBezTo>
                      <a:pt x="389" y="14"/>
                      <a:pt x="403"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62" y="113"/>
                      <a:pt x="248" y="106"/>
                      <a:pt x="248" y="85"/>
                    </a:cubicBezTo>
                    <a:cubicBezTo>
                      <a:pt x="248" y="28"/>
                      <a:pt x="248" y="28"/>
                      <a:pt x="248" y="28"/>
                    </a:cubicBezTo>
                    <a:cubicBezTo>
                      <a:pt x="248" y="14"/>
                      <a:pt x="262"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21" y="113"/>
                      <a:pt x="106" y="106"/>
                      <a:pt x="106" y="85"/>
                    </a:cubicBezTo>
                    <a:cubicBezTo>
                      <a:pt x="106" y="28"/>
                      <a:pt x="106" y="28"/>
                      <a:pt x="106" y="28"/>
                    </a:cubicBezTo>
                    <a:cubicBezTo>
                      <a:pt x="106" y="14"/>
                      <a:pt x="121"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1" name="Freeform 60"/>
              <p:cNvSpPr>
                <a:spLocks noChangeArrowheads="1"/>
              </p:cNvSpPr>
              <p:nvPr/>
            </p:nvSpPr>
            <p:spPr bwMode="auto">
              <a:xfrm>
                <a:off x="781845" y="3500437"/>
                <a:ext cx="196850" cy="219075"/>
              </a:xfrm>
              <a:custGeom>
                <a:avLst/>
                <a:gdLst>
                  <a:gd name="T0" fmla="*/ 67317282 w 545"/>
                  <a:gd name="T1" fmla="*/ 78678142 h 609"/>
                  <a:gd name="T2" fmla="*/ 0 w 545"/>
                  <a:gd name="T3" fmla="*/ 75054951 h 609"/>
                  <a:gd name="T4" fmla="*/ 3783493 w 545"/>
                  <a:gd name="T5" fmla="*/ 7246742 h 609"/>
                  <a:gd name="T6" fmla="*/ 10175881 w 545"/>
                  <a:gd name="T7" fmla="*/ 10999436 h 609"/>
                  <a:gd name="T8" fmla="*/ 24917959 w 545"/>
                  <a:gd name="T9" fmla="*/ 10999436 h 609"/>
                  <a:gd name="T10" fmla="*/ 28570701 w 545"/>
                  <a:gd name="T11" fmla="*/ 7246742 h 609"/>
                  <a:gd name="T12" fmla="*/ 36006935 w 545"/>
                  <a:gd name="T13" fmla="*/ 18246178 h 609"/>
                  <a:gd name="T14" fmla="*/ 43443170 w 545"/>
                  <a:gd name="T15" fmla="*/ 7246742 h 609"/>
                  <a:gd name="T16" fmla="*/ 47096272 w 545"/>
                  <a:gd name="T17" fmla="*/ 10999436 h 609"/>
                  <a:gd name="T18" fmla="*/ 61837989 w 545"/>
                  <a:gd name="T19" fmla="*/ 10999436 h 609"/>
                  <a:gd name="T20" fmla="*/ 67317282 w 545"/>
                  <a:gd name="T21" fmla="*/ 7246742 h 609"/>
                  <a:gd name="T22" fmla="*/ 70970385 w 545"/>
                  <a:gd name="T23" fmla="*/ 75054951 h 609"/>
                  <a:gd name="T24" fmla="*/ 58185248 w 545"/>
                  <a:gd name="T25" fmla="*/ 28339815 h 609"/>
                  <a:gd name="T26" fmla="*/ 13828622 w 545"/>
                  <a:gd name="T27" fmla="*/ 28339815 h 609"/>
                  <a:gd name="T28" fmla="*/ 13828622 w 545"/>
                  <a:gd name="T29" fmla="*/ 35715700 h 609"/>
                  <a:gd name="T30" fmla="*/ 61837989 w 545"/>
                  <a:gd name="T31" fmla="*/ 31963007 h 609"/>
                  <a:gd name="T32" fmla="*/ 58185248 w 545"/>
                  <a:gd name="T33" fmla="*/ 43868240 h 609"/>
                  <a:gd name="T34" fmla="*/ 13828622 w 545"/>
                  <a:gd name="T35" fmla="*/ 43868240 h 609"/>
                  <a:gd name="T36" fmla="*/ 13828622 w 545"/>
                  <a:gd name="T37" fmla="*/ 51244484 h 609"/>
                  <a:gd name="T38" fmla="*/ 61837989 w 545"/>
                  <a:gd name="T39" fmla="*/ 47491791 h 609"/>
                  <a:gd name="T40" fmla="*/ 58185248 w 545"/>
                  <a:gd name="T41" fmla="*/ 60431965 h 609"/>
                  <a:gd name="T42" fmla="*/ 12915527 w 545"/>
                  <a:gd name="T43" fmla="*/ 60431965 h 609"/>
                  <a:gd name="T44" fmla="*/ 12915527 w 545"/>
                  <a:gd name="T45" fmla="*/ 65867111 h 609"/>
                  <a:gd name="T46" fmla="*/ 61837989 w 545"/>
                  <a:gd name="T47" fmla="*/ 63149718 h 609"/>
                  <a:gd name="T48" fmla="*/ 54401755 w 545"/>
                  <a:gd name="T49" fmla="*/ 14622627 h 609"/>
                  <a:gd name="T50" fmla="*/ 50749014 w 545"/>
                  <a:gd name="T51" fmla="*/ 10999436 h 609"/>
                  <a:gd name="T52" fmla="*/ 54401755 w 545"/>
                  <a:gd name="T53" fmla="*/ 0 h 609"/>
                  <a:gd name="T54" fmla="*/ 58185248 w 545"/>
                  <a:gd name="T55" fmla="*/ 10999436 h 609"/>
                  <a:gd name="T56" fmla="*/ 36006935 w 545"/>
                  <a:gd name="T57" fmla="*/ 14622627 h 609"/>
                  <a:gd name="T58" fmla="*/ 32354194 w 545"/>
                  <a:gd name="T59" fmla="*/ 10999436 h 609"/>
                  <a:gd name="T60" fmla="*/ 36006935 w 545"/>
                  <a:gd name="T61" fmla="*/ 0 h 609"/>
                  <a:gd name="T62" fmla="*/ 39660038 w 545"/>
                  <a:gd name="T63" fmla="*/ 10999436 h 609"/>
                  <a:gd name="T64" fmla="*/ 17612115 w 545"/>
                  <a:gd name="T65" fmla="*/ 14622627 h 609"/>
                  <a:gd name="T66" fmla="*/ 13828622 w 545"/>
                  <a:gd name="T67" fmla="*/ 10999436 h 609"/>
                  <a:gd name="T68" fmla="*/ 17612115 w 545"/>
                  <a:gd name="T69" fmla="*/ 0 h 609"/>
                  <a:gd name="T70" fmla="*/ 21264857 w 545"/>
                  <a:gd name="T71" fmla="*/ 10999436 h 60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45" h="609">
                    <a:moveTo>
                      <a:pt x="516" y="608"/>
                    </a:moveTo>
                    <a:lnTo>
                      <a:pt x="516" y="608"/>
                    </a:lnTo>
                    <a:cubicBezTo>
                      <a:pt x="29" y="608"/>
                      <a:pt x="29" y="608"/>
                      <a:pt x="29" y="608"/>
                    </a:cubicBezTo>
                    <a:cubicBezTo>
                      <a:pt x="14" y="608"/>
                      <a:pt x="0" y="594"/>
                      <a:pt x="0" y="580"/>
                    </a:cubicBezTo>
                    <a:cubicBezTo>
                      <a:pt x="0" y="85"/>
                      <a:pt x="0" y="85"/>
                      <a:pt x="0" y="85"/>
                    </a:cubicBezTo>
                    <a:cubicBezTo>
                      <a:pt x="0" y="71"/>
                      <a:pt x="14" y="56"/>
                      <a:pt x="29" y="56"/>
                    </a:cubicBezTo>
                    <a:cubicBezTo>
                      <a:pt x="78" y="56"/>
                      <a:pt x="78" y="56"/>
                      <a:pt x="78" y="56"/>
                    </a:cubicBezTo>
                    <a:cubicBezTo>
                      <a:pt x="78" y="85"/>
                      <a:pt x="78" y="85"/>
                      <a:pt x="78" y="85"/>
                    </a:cubicBezTo>
                    <a:cubicBezTo>
                      <a:pt x="78" y="120"/>
                      <a:pt x="99" y="141"/>
                      <a:pt x="135" y="141"/>
                    </a:cubicBezTo>
                    <a:cubicBezTo>
                      <a:pt x="163" y="141"/>
                      <a:pt x="191" y="120"/>
                      <a:pt x="191" y="85"/>
                    </a:cubicBezTo>
                    <a:cubicBezTo>
                      <a:pt x="191" y="56"/>
                      <a:pt x="191" y="56"/>
                      <a:pt x="191" y="56"/>
                    </a:cubicBezTo>
                    <a:cubicBezTo>
                      <a:pt x="219" y="56"/>
                      <a:pt x="219" y="56"/>
                      <a:pt x="219" y="56"/>
                    </a:cubicBezTo>
                    <a:cubicBezTo>
                      <a:pt x="219" y="85"/>
                      <a:pt x="219" y="85"/>
                      <a:pt x="219" y="85"/>
                    </a:cubicBezTo>
                    <a:cubicBezTo>
                      <a:pt x="219" y="120"/>
                      <a:pt x="241" y="141"/>
                      <a:pt x="276" y="141"/>
                    </a:cubicBezTo>
                    <a:cubicBezTo>
                      <a:pt x="304" y="141"/>
                      <a:pt x="333" y="120"/>
                      <a:pt x="333" y="85"/>
                    </a:cubicBezTo>
                    <a:cubicBezTo>
                      <a:pt x="333" y="56"/>
                      <a:pt x="333" y="56"/>
                      <a:pt x="333" y="56"/>
                    </a:cubicBezTo>
                    <a:cubicBezTo>
                      <a:pt x="361" y="56"/>
                      <a:pt x="361" y="56"/>
                      <a:pt x="361" y="56"/>
                    </a:cubicBezTo>
                    <a:cubicBezTo>
                      <a:pt x="361" y="85"/>
                      <a:pt x="361" y="85"/>
                      <a:pt x="361" y="85"/>
                    </a:cubicBezTo>
                    <a:cubicBezTo>
                      <a:pt x="361" y="120"/>
                      <a:pt x="382" y="141"/>
                      <a:pt x="417" y="141"/>
                    </a:cubicBezTo>
                    <a:cubicBezTo>
                      <a:pt x="446" y="141"/>
                      <a:pt x="474" y="120"/>
                      <a:pt x="474" y="85"/>
                    </a:cubicBezTo>
                    <a:cubicBezTo>
                      <a:pt x="474" y="56"/>
                      <a:pt x="474" y="56"/>
                      <a:pt x="474" y="56"/>
                    </a:cubicBezTo>
                    <a:cubicBezTo>
                      <a:pt x="516" y="56"/>
                      <a:pt x="516" y="56"/>
                      <a:pt x="516" y="56"/>
                    </a:cubicBezTo>
                    <a:cubicBezTo>
                      <a:pt x="537" y="56"/>
                      <a:pt x="544" y="71"/>
                      <a:pt x="544" y="85"/>
                    </a:cubicBezTo>
                    <a:cubicBezTo>
                      <a:pt x="544" y="580"/>
                      <a:pt x="544" y="580"/>
                      <a:pt x="544" y="580"/>
                    </a:cubicBezTo>
                    <a:cubicBezTo>
                      <a:pt x="544" y="594"/>
                      <a:pt x="537" y="608"/>
                      <a:pt x="516" y="608"/>
                    </a:cubicBezTo>
                    <a:close/>
                    <a:moveTo>
                      <a:pt x="446" y="219"/>
                    </a:moveTo>
                    <a:lnTo>
                      <a:pt x="446" y="219"/>
                    </a:lnTo>
                    <a:cubicBezTo>
                      <a:pt x="106" y="219"/>
                      <a:pt x="106" y="219"/>
                      <a:pt x="106" y="219"/>
                    </a:cubicBezTo>
                    <a:cubicBezTo>
                      <a:pt x="85" y="219"/>
                      <a:pt x="78" y="233"/>
                      <a:pt x="78" y="247"/>
                    </a:cubicBezTo>
                    <a:cubicBezTo>
                      <a:pt x="78" y="262"/>
                      <a:pt x="85" y="276"/>
                      <a:pt x="106" y="276"/>
                    </a:cubicBezTo>
                    <a:cubicBezTo>
                      <a:pt x="446" y="276"/>
                      <a:pt x="446" y="276"/>
                      <a:pt x="446" y="276"/>
                    </a:cubicBezTo>
                    <a:cubicBezTo>
                      <a:pt x="460" y="276"/>
                      <a:pt x="474" y="262"/>
                      <a:pt x="474" y="247"/>
                    </a:cubicBezTo>
                    <a:cubicBezTo>
                      <a:pt x="474" y="233"/>
                      <a:pt x="460" y="219"/>
                      <a:pt x="446" y="219"/>
                    </a:cubicBezTo>
                    <a:close/>
                    <a:moveTo>
                      <a:pt x="446" y="339"/>
                    </a:moveTo>
                    <a:lnTo>
                      <a:pt x="446" y="339"/>
                    </a:lnTo>
                    <a:cubicBezTo>
                      <a:pt x="106" y="339"/>
                      <a:pt x="106" y="339"/>
                      <a:pt x="106" y="339"/>
                    </a:cubicBezTo>
                    <a:cubicBezTo>
                      <a:pt x="85" y="339"/>
                      <a:pt x="78" y="353"/>
                      <a:pt x="78" y="367"/>
                    </a:cubicBezTo>
                    <a:cubicBezTo>
                      <a:pt x="78" y="389"/>
                      <a:pt x="85" y="396"/>
                      <a:pt x="106" y="396"/>
                    </a:cubicBezTo>
                    <a:cubicBezTo>
                      <a:pt x="446" y="396"/>
                      <a:pt x="446" y="396"/>
                      <a:pt x="446" y="396"/>
                    </a:cubicBezTo>
                    <a:cubicBezTo>
                      <a:pt x="460" y="396"/>
                      <a:pt x="474" y="389"/>
                      <a:pt x="474" y="367"/>
                    </a:cubicBezTo>
                    <a:cubicBezTo>
                      <a:pt x="474" y="353"/>
                      <a:pt x="460" y="339"/>
                      <a:pt x="446" y="339"/>
                    </a:cubicBezTo>
                    <a:close/>
                    <a:moveTo>
                      <a:pt x="446" y="467"/>
                    </a:moveTo>
                    <a:lnTo>
                      <a:pt x="446" y="467"/>
                    </a:lnTo>
                    <a:cubicBezTo>
                      <a:pt x="99" y="467"/>
                      <a:pt x="99" y="467"/>
                      <a:pt x="99" y="467"/>
                    </a:cubicBezTo>
                    <a:cubicBezTo>
                      <a:pt x="85" y="467"/>
                      <a:pt x="78" y="474"/>
                      <a:pt x="78" y="488"/>
                    </a:cubicBezTo>
                    <a:cubicBezTo>
                      <a:pt x="78" y="502"/>
                      <a:pt x="85" y="509"/>
                      <a:pt x="99" y="509"/>
                    </a:cubicBezTo>
                    <a:cubicBezTo>
                      <a:pt x="446" y="509"/>
                      <a:pt x="446" y="509"/>
                      <a:pt x="446" y="509"/>
                    </a:cubicBezTo>
                    <a:cubicBezTo>
                      <a:pt x="460" y="509"/>
                      <a:pt x="474" y="502"/>
                      <a:pt x="474" y="488"/>
                    </a:cubicBezTo>
                    <a:cubicBezTo>
                      <a:pt x="474" y="474"/>
                      <a:pt x="460" y="467"/>
                      <a:pt x="446" y="467"/>
                    </a:cubicBezTo>
                    <a:close/>
                    <a:moveTo>
                      <a:pt x="417" y="113"/>
                    </a:moveTo>
                    <a:lnTo>
                      <a:pt x="417" y="113"/>
                    </a:lnTo>
                    <a:cubicBezTo>
                      <a:pt x="396" y="113"/>
                      <a:pt x="389" y="106"/>
                      <a:pt x="389" y="85"/>
                    </a:cubicBezTo>
                    <a:cubicBezTo>
                      <a:pt x="389" y="28"/>
                      <a:pt x="389" y="28"/>
                      <a:pt x="389" y="28"/>
                    </a:cubicBezTo>
                    <a:cubicBezTo>
                      <a:pt x="389" y="14"/>
                      <a:pt x="396" y="0"/>
                      <a:pt x="417" y="0"/>
                    </a:cubicBezTo>
                    <a:cubicBezTo>
                      <a:pt x="431" y="0"/>
                      <a:pt x="446" y="14"/>
                      <a:pt x="446" y="28"/>
                    </a:cubicBezTo>
                    <a:cubicBezTo>
                      <a:pt x="446" y="85"/>
                      <a:pt x="446" y="85"/>
                      <a:pt x="446" y="85"/>
                    </a:cubicBezTo>
                    <a:cubicBezTo>
                      <a:pt x="446" y="106"/>
                      <a:pt x="431" y="113"/>
                      <a:pt x="417" y="113"/>
                    </a:cubicBezTo>
                    <a:close/>
                    <a:moveTo>
                      <a:pt x="276" y="113"/>
                    </a:moveTo>
                    <a:lnTo>
                      <a:pt x="276" y="113"/>
                    </a:lnTo>
                    <a:cubicBezTo>
                      <a:pt x="255" y="113"/>
                      <a:pt x="248" y="106"/>
                      <a:pt x="248" y="85"/>
                    </a:cubicBezTo>
                    <a:cubicBezTo>
                      <a:pt x="248" y="28"/>
                      <a:pt x="248" y="28"/>
                      <a:pt x="248" y="28"/>
                    </a:cubicBezTo>
                    <a:cubicBezTo>
                      <a:pt x="248" y="14"/>
                      <a:pt x="255" y="0"/>
                      <a:pt x="276" y="0"/>
                    </a:cubicBezTo>
                    <a:cubicBezTo>
                      <a:pt x="290" y="0"/>
                      <a:pt x="304" y="14"/>
                      <a:pt x="304" y="28"/>
                    </a:cubicBezTo>
                    <a:cubicBezTo>
                      <a:pt x="304" y="85"/>
                      <a:pt x="304" y="85"/>
                      <a:pt x="304" y="85"/>
                    </a:cubicBezTo>
                    <a:cubicBezTo>
                      <a:pt x="304" y="106"/>
                      <a:pt x="290" y="113"/>
                      <a:pt x="276" y="113"/>
                    </a:cubicBezTo>
                    <a:close/>
                    <a:moveTo>
                      <a:pt x="135" y="113"/>
                    </a:moveTo>
                    <a:lnTo>
                      <a:pt x="135" y="113"/>
                    </a:lnTo>
                    <a:cubicBezTo>
                      <a:pt x="113" y="113"/>
                      <a:pt x="106" y="106"/>
                      <a:pt x="106" y="85"/>
                    </a:cubicBezTo>
                    <a:cubicBezTo>
                      <a:pt x="106" y="28"/>
                      <a:pt x="106" y="28"/>
                      <a:pt x="106" y="28"/>
                    </a:cubicBezTo>
                    <a:cubicBezTo>
                      <a:pt x="106" y="14"/>
                      <a:pt x="113" y="0"/>
                      <a:pt x="135" y="0"/>
                    </a:cubicBezTo>
                    <a:cubicBezTo>
                      <a:pt x="149" y="0"/>
                      <a:pt x="163" y="14"/>
                      <a:pt x="163" y="28"/>
                    </a:cubicBezTo>
                    <a:cubicBezTo>
                      <a:pt x="163" y="85"/>
                      <a:pt x="163" y="85"/>
                      <a:pt x="163" y="85"/>
                    </a:cubicBezTo>
                    <a:cubicBezTo>
                      <a:pt x="163" y="106"/>
                      <a:pt x="149" y="113"/>
                      <a:pt x="135" y="113"/>
                    </a:cubicBezTo>
                    <a:close/>
                  </a:path>
                </a:pathLst>
              </a:custGeom>
              <a:grpFill/>
              <a:ln>
                <a:noFill/>
              </a:ln>
              <a:extLst/>
            </p:spPr>
            <p:txBody>
              <a:bodyPr wrap="none" lIns="45708" tIns="22854" rIns="45708" bIns="22854" anchor="ctr"/>
              <a:lstStyle/>
              <a:p>
                <a:endParaRPr lang="en-US" sz="3199">
                  <a:latin typeface="Roboto Light"/>
                </a:endParaRPr>
              </a:p>
            </p:txBody>
          </p:sp>
          <p:sp>
            <p:nvSpPr>
              <p:cNvPr id="112" name="Freeform 61"/>
              <p:cNvSpPr>
                <a:spLocks noChangeArrowheads="1"/>
              </p:cNvSpPr>
              <p:nvPr/>
            </p:nvSpPr>
            <p:spPr bwMode="auto">
              <a:xfrm>
                <a:off x="4985544" y="3121024"/>
                <a:ext cx="150813" cy="217488"/>
              </a:xfrm>
              <a:custGeom>
                <a:avLst/>
                <a:gdLst>
                  <a:gd name="T0" fmla="*/ 54282578 w 418"/>
                  <a:gd name="T1" fmla="*/ 36023527 h 602"/>
                  <a:gd name="T2" fmla="*/ 54282578 w 418"/>
                  <a:gd name="T3" fmla="*/ 36023527 h 602"/>
                  <a:gd name="T4" fmla="*/ 30330731 w 418"/>
                  <a:gd name="T5" fmla="*/ 62649550 h 602"/>
                  <a:gd name="T6" fmla="*/ 30330731 w 418"/>
                  <a:gd name="T7" fmla="*/ 71002968 h 602"/>
                  <a:gd name="T8" fmla="*/ 43217666 w 418"/>
                  <a:gd name="T9" fmla="*/ 71002968 h 602"/>
                  <a:gd name="T10" fmla="*/ 46862795 w 418"/>
                  <a:gd name="T11" fmla="*/ 74657633 h 602"/>
                  <a:gd name="T12" fmla="*/ 43217666 w 418"/>
                  <a:gd name="T13" fmla="*/ 78442719 h 602"/>
                  <a:gd name="T14" fmla="*/ 26685603 w 418"/>
                  <a:gd name="T15" fmla="*/ 78442719 h 602"/>
                  <a:gd name="T16" fmla="*/ 11064912 w 418"/>
                  <a:gd name="T17" fmla="*/ 78442719 h 602"/>
                  <a:gd name="T18" fmla="*/ 7289896 w 418"/>
                  <a:gd name="T19" fmla="*/ 74657633 h 602"/>
                  <a:gd name="T20" fmla="*/ 11064912 w 418"/>
                  <a:gd name="T21" fmla="*/ 71002968 h 602"/>
                  <a:gd name="T22" fmla="*/ 23040835 w 418"/>
                  <a:gd name="T23" fmla="*/ 71002968 h 602"/>
                  <a:gd name="T24" fmla="*/ 23040835 w 418"/>
                  <a:gd name="T25" fmla="*/ 62649550 h 602"/>
                  <a:gd name="T26" fmla="*/ 0 w 418"/>
                  <a:gd name="T27" fmla="*/ 36023527 h 602"/>
                  <a:gd name="T28" fmla="*/ 0 w 418"/>
                  <a:gd name="T29" fmla="*/ 36023527 h 602"/>
                  <a:gd name="T30" fmla="*/ 0 w 418"/>
                  <a:gd name="T31" fmla="*/ 36023527 h 602"/>
                  <a:gd name="T32" fmla="*/ 3644768 w 418"/>
                  <a:gd name="T33" fmla="*/ 32238441 h 602"/>
                  <a:gd name="T34" fmla="*/ 7289896 w 418"/>
                  <a:gd name="T35" fmla="*/ 36023527 h 602"/>
                  <a:gd name="T36" fmla="*/ 7289896 w 418"/>
                  <a:gd name="T37" fmla="*/ 36023527 h 602"/>
                  <a:gd name="T38" fmla="*/ 26685603 w 418"/>
                  <a:gd name="T39" fmla="*/ 55340580 h 602"/>
                  <a:gd name="T40" fmla="*/ 46862795 w 418"/>
                  <a:gd name="T41" fmla="*/ 36023527 h 602"/>
                  <a:gd name="T42" fmla="*/ 46862795 w 418"/>
                  <a:gd name="T43" fmla="*/ 36023527 h 602"/>
                  <a:gd name="T44" fmla="*/ 50637810 w 418"/>
                  <a:gd name="T45" fmla="*/ 32238441 h 602"/>
                  <a:gd name="T46" fmla="*/ 54282578 w 418"/>
                  <a:gd name="T47" fmla="*/ 36023527 h 602"/>
                  <a:gd name="T48" fmla="*/ 26685603 w 418"/>
                  <a:gd name="T49" fmla="*/ 48814495 h 602"/>
                  <a:gd name="T50" fmla="*/ 26685603 w 418"/>
                  <a:gd name="T51" fmla="*/ 48814495 h 602"/>
                  <a:gd name="T52" fmla="*/ 26685603 w 418"/>
                  <a:gd name="T53" fmla="*/ 48814495 h 602"/>
                  <a:gd name="T54" fmla="*/ 11975923 w 418"/>
                  <a:gd name="T55" fmla="*/ 34065774 h 602"/>
                  <a:gd name="T56" fmla="*/ 11975923 w 418"/>
                  <a:gd name="T57" fmla="*/ 14748721 h 602"/>
                  <a:gd name="T58" fmla="*/ 26685603 w 418"/>
                  <a:gd name="T59" fmla="*/ 0 h 602"/>
                  <a:gd name="T60" fmla="*/ 26685603 w 418"/>
                  <a:gd name="T61" fmla="*/ 0 h 602"/>
                  <a:gd name="T62" fmla="*/ 41395282 w 418"/>
                  <a:gd name="T63" fmla="*/ 14748721 h 602"/>
                  <a:gd name="T64" fmla="*/ 41395282 w 418"/>
                  <a:gd name="T65" fmla="*/ 34065774 h 602"/>
                  <a:gd name="T66" fmla="*/ 26685603 w 418"/>
                  <a:gd name="T67" fmla="*/ 48814495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18" h="602">
                    <a:moveTo>
                      <a:pt x="417" y="276"/>
                    </a:moveTo>
                    <a:lnTo>
                      <a:pt x="417" y="276"/>
                    </a:lnTo>
                    <a:cubicBezTo>
                      <a:pt x="417" y="382"/>
                      <a:pt x="339" y="466"/>
                      <a:pt x="233" y="480"/>
                    </a:cubicBezTo>
                    <a:cubicBezTo>
                      <a:pt x="233" y="544"/>
                      <a:pt x="233" y="544"/>
                      <a:pt x="233" y="544"/>
                    </a:cubicBezTo>
                    <a:cubicBezTo>
                      <a:pt x="332" y="544"/>
                      <a:pt x="332" y="544"/>
                      <a:pt x="332" y="544"/>
                    </a:cubicBezTo>
                    <a:cubicBezTo>
                      <a:pt x="346" y="544"/>
                      <a:pt x="360" y="558"/>
                      <a:pt x="360" y="572"/>
                    </a:cubicBezTo>
                    <a:cubicBezTo>
                      <a:pt x="360" y="594"/>
                      <a:pt x="346" y="601"/>
                      <a:pt x="332" y="601"/>
                    </a:cubicBezTo>
                    <a:cubicBezTo>
                      <a:pt x="205" y="601"/>
                      <a:pt x="205" y="601"/>
                      <a:pt x="205" y="601"/>
                    </a:cubicBezTo>
                    <a:cubicBezTo>
                      <a:pt x="85" y="601"/>
                      <a:pt x="85" y="601"/>
                      <a:pt x="85" y="601"/>
                    </a:cubicBezTo>
                    <a:cubicBezTo>
                      <a:pt x="71" y="601"/>
                      <a:pt x="56" y="594"/>
                      <a:pt x="56" y="572"/>
                    </a:cubicBezTo>
                    <a:cubicBezTo>
                      <a:pt x="56" y="558"/>
                      <a:pt x="71" y="544"/>
                      <a:pt x="85" y="544"/>
                    </a:cubicBezTo>
                    <a:cubicBezTo>
                      <a:pt x="177" y="544"/>
                      <a:pt x="177" y="544"/>
                      <a:pt x="177" y="544"/>
                    </a:cubicBezTo>
                    <a:cubicBezTo>
                      <a:pt x="177" y="480"/>
                      <a:pt x="177" y="480"/>
                      <a:pt x="177" y="480"/>
                    </a:cubicBezTo>
                    <a:cubicBezTo>
                      <a:pt x="78" y="466"/>
                      <a:pt x="0" y="382"/>
                      <a:pt x="0" y="276"/>
                    </a:cubicBezTo>
                    <a:cubicBezTo>
                      <a:pt x="0" y="254"/>
                      <a:pt x="14" y="247"/>
                      <a:pt x="28" y="247"/>
                    </a:cubicBezTo>
                    <a:cubicBezTo>
                      <a:pt x="42" y="247"/>
                      <a:pt x="56" y="254"/>
                      <a:pt x="56" y="276"/>
                    </a:cubicBezTo>
                    <a:cubicBezTo>
                      <a:pt x="56" y="353"/>
                      <a:pt x="127" y="424"/>
                      <a:pt x="205" y="424"/>
                    </a:cubicBezTo>
                    <a:cubicBezTo>
                      <a:pt x="290" y="424"/>
                      <a:pt x="360" y="353"/>
                      <a:pt x="360" y="276"/>
                    </a:cubicBezTo>
                    <a:cubicBezTo>
                      <a:pt x="360" y="254"/>
                      <a:pt x="367" y="247"/>
                      <a:pt x="389" y="247"/>
                    </a:cubicBezTo>
                    <a:cubicBezTo>
                      <a:pt x="403" y="247"/>
                      <a:pt x="417" y="254"/>
                      <a:pt x="417" y="276"/>
                    </a:cubicBezTo>
                    <a:close/>
                    <a:moveTo>
                      <a:pt x="205" y="374"/>
                    </a:moveTo>
                    <a:lnTo>
                      <a:pt x="205" y="374"/>
                    </a:lnTo>
                    <a:cubicBezTo>
                      <a:pt x="141" y="374"/>
                      <a:pt x="92" y="325"/>
                      <a:pt x="92" y="261"/>
                    </a:cubicBezTo>
                    <a:cubicBezTo>
                      <a:pt x="92" y="113"/>
                      <a:pt x="92" y="113"/>
                      <a:pt x="92" y="113"/>
                    </a:cubicBezTo>
                    <a:cubicBezTo>
                      <a:pt x="92" y="49"/>
                      <a:pt x="141" y="0"/>
                      <a:pt x="205" y="0"/>
                    </a:cubicBezTo>
                    <a:cubicBezTo>
                      <a:pt x="269" y="0"/>
                      <a:pt x="318" y="49"/>
                      <a:pt x="318" y="113"/>
                    </a:cubicBezTo>
                    <a:cubicBezTo>
                      <a:pt x="318" y="261"/>
                      <a:pt x="318" y="261"/>
                      <a:pt x="318" y="261"/>
                    </a:cubicBezTo>
                    <a:cubicBezTo>
                      <a:pt x="318" y="325"/>
                      <a:pt x="269" y="374"/>
                      <a:pt x="205" y="374"/>
                    </a:cubicBezTo>
                    <a:close/>
                  </a:path>
                </a:pathLst>
              </a:custGeom>
              <a:grpFill/>
              <a:ln>
                <a:noFill/>
              </a:ln>
              <a:extLst/>
            </p:spPr>
            <p:txBody>
              <a:bodyPr wrap="none" lIns="45708" tIns="22854" rIns="45708" bIns="22854" anchor="ctr"/>
              <a:lstStyle/>
              <a:p>
                <a:endParaRPr lang="en-US" sz="3199">
                  <a:latin typeface="Roboto Light"/>
                </a:endParaRPr>
              </a:p>
            </p:txBody>
          </p:sp>
          <p:sp>
            <p:nvSpPr>
              <p:cNvPr id="113" name="Freeform 62"/>
              <p:cNvSpPr>
                <a:spLocks noChangeArrowheads="1"/>
              </p:cNvSpPr>
              <p:nvPr/>
            </p:nvSpPr>
            <p:spPr bwMode="auto">
              <a:xfrm>
                <a:off x="4585494" y="3121024"/>
                <a:ext cx="188913" cy="217488"/>
              </a:xfrm>
              <a:custGeom>
                <a:avLst/>
                <a:gdLst>
                  <a:gd name="T0" fmla="*/ 67067360 w 524"/>
                  <a:gd name="T1" fmla="*/ 20230719 h 602"/>
                  <a:gd name="T2" fmla="*/ 2859292 w 524"/>
                  <a:gd name="T3" fmla="*/ 61735884 h 602"/>
                  <a:gd name="T4" fmla="*/ 2859292 w 524"/>
                  <a:gd name="T5" fmla="*/ 61735884 h 602"/>
                  <a:gd name="T6" fmla="*/ 1819549 w 524"/>
                  <a:gd name="T7" fmla="*/ 62649550 h 602"/>
                  <a:gd name="T8" fmla="*/ 909955 w 524"/>
                  <a:gd name="T9" fmla="*/ 58995246 h 602"/>
                  <a:gd name="T10" fmla="*/ 65247810 w 524"/>
                  <a:gd name="T11" fmla="*/ 16576054 h 602"/>
                  <a:gd name="T12" fmla="*/ 65247810 w 524"/>
                  <a:gd name="T13" fmla="*/ 16576054 h 602"/>
                  <a:gd name="T14" fmla="*/ 66157405 w 524"/>
                  <a:gd name="T15" fmla="*/ 16576054 h 602"/>
                  <a:gd name="T16" fmla="*/ 67067360 w 524"/>
                  <a:gd name="T17" fmla="*/ 20230719 h 602"/>
                  <a:gd name="T18" fmla="*/ 19366467 w 524"/>
                  <a:gd name="T19" fmla="*/ 34065774 h 602"/>
                  <a:gd name="T20" fmla="*/ 34053731 w 524"/>
                  <a:gd name="T21" fmla="*/ 0 h 602"/>
                  <a:gd name="T22" fmla="*/ 48740636 w 524"/>
                  <a:gd name="T23" fmla="*/ 23102139 h 602"/>
                  <a:gd name="T24" fmla="*/ 19366467 w 524"/>
                  <a:gd name="T25" fmla="*/ 34065774 h 602"/>
                  <a:gd name="T26" fmla="*/ 7408706 w 524"/>
                  <a:gd name="T27" fmla="*/ 36023527 h 602"/>
                  <a:gd name="T28" fmla="*/ 7408706 w 524"/>
                  <a:gd name="T29" fmla="*/ 36023527 h 602"/>
                  <a:gd name="T30" fmla="*/ 14687265 w 524"/>
                  <a:gd name="T31" fmla="*/ 36023527 h 602"/>
                  <a:gd name="T32" fmla="*/ 16506814 w 524"/>
                  <a:gd name="T33" fmla="*/ 44246163 h 602"/>
                  <a:gd name="T34" fmla="*/ 7408706 w 524"/>
                  <a:gd name="T35" fmla="*/ 36023527 h 602"/>
                  <a:gd name="T36" fmla="*/ 30414272 w 524"/>
                  <a:gd name="T37" fmla="*/ 48814495 h 602"/>
                  <a:gd name="T38" fmla="*/ 34053731 w 524"/>
                  <a:gd name="T39" fmla="*/ 48814495 h 602"/>
                  <a:gd name="T40" fmla="*/ 18456512 w 524"/>
                  <a:gd name="T41" fmla="*/ 71002968 h 602"/>
                  <a:gd name="T42" fmla="*/ 30414272 w 524"/>
                  <a:gd name="T43" fmla="*/ 71002968 h 602"/>
                  <a:gd name="T44" fmla="*/ 17546557 w 524"/>
                  <a:gd name="T45" fmla="*/ 57167913 h 602"/>
                  <a:gd name="T46" fmla="*/ 34053731 w 524"/>
                  <a:gd name="T47" fmla="*/ 55340580 h 602"/>
                  <a:gd name="T48" fmla="*/ 34053731 w 524"/>
                  <a:gd name="T49" fmla="*/ 55340580 h 602"/>
                  <a:gd name="T50" fmla="*/ 36782875 w 524"/>
                  <a:gd name="T51" fmla="*/ 55340580 h 602"/>
                  <a:gd name="T52" fmla="*/ 53290050 w 524"/>
                  <a:gd name="T53" fmla="*/ 36023527 h 602"/>
                  <a:gd name="T54" fmla="*/ 60698396 w 524"/>
                  <a:gd name="T55" fmla="*/ 36023527 h 602"/>
                  <a:gd name="T56" fmla="*/ 60698396 w 524"/>
                  <a:gd name="T57" fmla="*/ 36023527 h 602"/>
                  <a:gd name="T58" fmla="*/ 37692830 w 524"/>
                  <a:gd name="T59" fmla="*/ 71002968 h 602"/>
                  <a:gd name="T60" fmla="*/ 53290050 w 524"/>
                  <a:gd name="T61" fmla="*/ 74657633 h 602"/>
                  <a:gd name="T62" fmla="*/ 37692830 w 524"/>
                  <a:gd name="T63" fmla="*/ 78442719 h 602"/>
                  <a:gd name="T64" fmla="*/ 18456512 w 524"/>
                  <a:gd name="T65" fmla="*/ 78442719 h 602"/>
                  <a:gd name="T66" fmla="*/ 18456512 w 524"/>
                  <a:gd name="T67" fmla="*/ 71002968 h 602"/>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4" h="602">
                    <a:moveTo>
                      <a:pt x="516" y="155"/>
                    </a:moveTo>
                    <a:lnTo>
                      <a:pt x="516" y="155"/>
                    </a:lnTo>
                    <a:cubicBezTo>
                      <a:pt x="22" y="473"/>
                      <a:pt x="22" y="473"/>
                      <a:pt x="22" y="473"/>
                    </a:cubicBezTo>
                    <a:cubicBezTo>
                      <a:pt x="22" y="473"/>
                      <a:pt x="22" y="480"/>
                      <a:pt x="14" y="480"/>
                    </a:cubicBezTo>
                    <a:cubicBezTo>
                      <a:pt x="7" y="480"/>
                      <a:pt x="0" y="473"/>
                      <a:pt x="0" y="466"/>
                    </a:cubicBezTo>
                    <a:cubicBezTo>
                      <a:pt x="0" y="459"/>
                      <a:pt x="7" y="452"/>
                      <a:pt x="7" y="452"/>
                    </a:cubicBezTo>
                    <a:cubicBezTo>
                      <a:pt x="502" y="127"/>
                      <a:pt x="502" y="127"/>
                      <a:pt x="502" y="127"/>
                    </a:cubicBezTo>
                    <a:cubicBezTo>
                      <a:pt x="502" y="127"/>
                      <a:pt x="502" y="127"/>
                      <a:pt x="509" y="127"/>
                    </a:cubicBezTo>
                    <a:cubicBezTo>
                      <a:pt x="516" y="127"/>
                      <a:pt x="523" y="134"/>
                      <a:pt x="523" y="141"/>
                    </a:cubicBezTo>
                    <a:cubicBezTo>
                      <a:pt x="523" y="148"/>
                      <a:pt x="516" y="148"/>
                      <a:pt x="516" y="155"/>
                    </a:cubicBezTo>
                    <a:close/>
                    <a:moveTo>
                      <a:pt x="149" y="261"/>
                    </a:moveTo>
                    <a:lnTo>
                      <a:pt x="149" y="261"/>
                    </a:lnTo>
                    <a:cubicBezTo>
                      <a:pt x="149" y="113"/>
                      <a:pt x="149" y="113"/>
                      <a:pt x="149" y="113"/>
                    </a:cubicBezTo>
                    <a:cubicBezTo>
                      <a:pt x="149" y="49"/>
                      <a:pt x="198" y="0"/>
                      <a:pt x="262" y="0"/>
                    </a:cubicBezTo>
                    <a:cubicBezTo>
                      <a:pt x="325" y="0"/>
                      <a:pt x="375" y="49"/>
                      <a:pt x="375" y="113"/>
                    </a:cubicBezTo>
                    <a:cubicBezTo>
                      <a:pt x="375" y="177"/>
                      <a:pt x="375" y="177"/>
                      <a:pt x="375" y="177"/>
                    </a:cubicBezTo>
                    <a:cubicBezTo>
                      <a:pt x="163" y="318"/>
                      <a:pt x="163" y="318"/>
                      <a:pt x="163" y="318"/>
                    </a:cubicBezTo>
                    <a:cubicBezTo>
                      <a:pt x="156" y="304"/>
                      <a:pt x="149" y="283"/>
                      <a:pt x="149" y="261"/>
                    </a:cubicBezTo>
                    <a:close/>
                    <a:moveTo>
                      <a:pt x="57" y="276"/>
                    </a:moveTo>
                    <a:lnTo>
                      <a:pt x="57" y="276"/>
                    </a:lnTo>
                    <a:cubicBezTo>
                      <a:pt x="57" y="254"/>
                      <a:pt x="64" y="247"/>
                      <a:pt x="85" y="247"/>
                    </a:cubicBezTo>
                    <a:cubicBezTo>
                      <a:pt x="99" y="247"/>
                      <a:pt x="113" y="254"/>
                      <a:pt x="113" y="276"/>
                    </a:cubicBezTo>
                    <a:cubicBezTo>
                      <a:pt x="113" y="297"/>
                      <a:pt x="113" y="318"/>
                      <a:pt x="127" y="339"/>
                    </a:cubicBezTo>
                    <a:cubicBezTo>
                      <a:pt x="78" y="374"/>
                      <a:pt x="78" y="374"/>
                      <a:pt x="78" y="374"/>
                    </a:cubicBezTo>
                    <a:cubicBezTo>
                      <a:pt x="64" y="339"/>
                      <a:pt x="57" y="311"/>
                      <a:pt x="57" y="276"/>
                    </a:cubicBezTo>
                    <a:close/>
                    <a:moveTo>
                      <a:pt x="234" y="374"/>
                    </a:moveTo>
                    <a:lnTo>
                      <a:pt x="234" y="374"/>
                    </a:lnTo>
                    <a:cubicBezTo>
                      <a:pt x="375" y="283"/>
                      <a:pt x="375" y="283"/>
                      <a:pt x="375" y="283"/>
                    </a:cubicBezTo>
                    <a:cubicBezTo>
                      <a:pt x="368" y="332"/>
                      <a:pt x="318" y="374"/>
                      <a:pt x="262" y="374"/>
                    </a:cubicBezTo>
                    <a:cubicBezTo>
                      <a:pt x="255" y="374"/>
                      <a:pt x="241" y="374"/>
                      <a:pt x="234" y="374"/>
                    </a:cubicBezTo>
                    <a:close/>
                    <a:moveTo>
                      <a:pt x="142" y="544"/>
                    </a:moveTo>
                    <a:lnTo>
                      <a:pt x="142" y="544"/>
                    </a:lnTo>
                    <a:cubicBezTo>
                      <a:pt x="234" y="544"/>
                      <a:pt x="234" y="544"/>
                      <a:pt x="234" y="544"/>
                    </a:cubicBezTo>
                    <a:cubicBezTo>
                      <a:pt x="234" y="480"/>
                      <a:pt x="234" y="480"/>
                      <a:pt x="234" y="480"/>
                    </a:cubicBezTo>
                    <a:cubicBezTo>
                      <a:pt x="198" y="473"/>
                      <a:pt x="163" y="459"/>
                      <a:pt x="135" y="438"/>
                    </a:cubicBezTo>
                    <a:cubicBezTo>
                      <a:pt x="184" y="403"/>
                      <a:pt x="184" y="403"/>
                      <a:pt x="184" y="403"/>
                    </a:cubicBezTo>
                    <a:cubicBezTo>
                      <a:pt x="205" y="417"/>
                      <a:pt x="234" y="424"/>
                      <a:pt x="262" y="424"/>
                    </a:cubicBezTo>
                    <a:cubicBezTo>
                      <a:pt x="269" y="424"/>
                      <a:pt x="269" y="424"/>
                      <a:pt x="276" y="424"/>
                    </a:cubicBezTo>
                    <a:lnTo>
                      <a:pt x="283" y="424"/>
                    </a:lnTo>
                    <a:cubicBezTo>
                      <a:pt x="354" y="410"/>
                      <a:pt x="410" y="346"/>
                      <a:pt x="410" y="276"/>
                    </a:cubicBezTo>
                    <a:cubicBezTo>
                      <a:pt x="410" y="254"/>
                      <a:pt x="424" y="247"/>
                      <a:pt x="438" y="247"/>
                    </a:cubicBezTo>
                    <a:cubicBezTo>
                      <a:pt x="460" y="247"/>
                      <a:pt x="467" y="254"/>
                      <a:pt x="467" y="276"/>
                    </a:cubicBezTo>
                    <a:cubicBezTo>
                      <a:pt x="467" y="382"/>
                      <a:pt x="389" y="466"/>
                      <a:pt x="290" y="480"/>
                    </a:cubicBezTo>
                    <a:cubicBezTo>
                      <a:pt x="290" y="544"/>
                      <a:pt x="290" y="544"/>
                      <a:pt x="290" y="544"/>
                    </a:cubicBezTo>
                    <a:cubicBezTo>
                      <a:pt x="382" y="544"/>
                      <a:pt x="382" y="544"/>
                      <a:pt x="382" y="544"/>
                    </a:cubicBezTo>
                    <a:cubicBezTo>
                      <a:pt x="403" y="544"/>
                      <a:pt x="410" y="558"/>
                      <a:pt x="410" y="572"/>
                    </a:cubicBezTo>
                    <a:cubicBezTo>
                      <a:pt x="410" y="594"/>
                      <a:pt x="403" y="601"/>
                      <a:pt x="382" y="601"/>
                    </a:cubicBezTo>
                    <a:cubicBezTo>
                      <a:pt x="290" y="601"/>
                      <a:pt x="290" y="601"/>
                      <a:pt x="290" y="601"/>
                    </a:cubicBezTo>
                    <a:cubicBezTo>
                      <a:pt x="142" y="601"/>
                      <a:pt x="142" y="601"/>
                      <a:pt x="142" y="601"/>
                    </a:cubicBezTo>
                    <a:cubicBezTo>
                      <a:pt x="120" y="601"/>
                      <a:pt x="113" y="594"/>
                      <a:pt x="113" y="572"/>
                    </a:cubicBezTo>
                    <a:cubicBezTo>
                      <a:pt x="113" y="558"/>
                      <a:pt x="120" y="544"/>
                      <a:pt x="142" y="544"/>
                    </a:cubicBezTo>
                    <a:close/>
                  </a:path>
                </a:pathLst>
              </a:custGeom>
              <a:grpFill/>
              <a:ln>
                <a:noFill/>
              </a:ln>
              <a:extLst/>
            </p:spPr>
            <p:txBody>
              <a:bodyPr wrap="none" lIns="45708" tIns="22854" rIns="45708" bIns="22854" anchor="ctr"/>
              <a:lstStyle/>
              <a:p>
                <a:endParaRPr lang="en-US" sz="3199">
                  <a:latin typeface="Roboto Light"/>
                </a:endParaRPr>
              </a:p>
            </p:txBody>
          </p:sp>
          <p:sp>
            <p:nvSpPr>
              <p:cNvPr id="114" name="Freeform 63"/>
              <p:cNvSpPr>
                <a:spLocks noChangeArrowheads="1"/>
              </p:cNvSpPr>
              <p:nvPr/>
            </p:nvSpPr>
            <p:spPr bwMode="auto">
              <a:xfrm>
                <a:off x="4221958" y="3138487"/>
                <a:ext cx="155575" cy="185737"/>
              </a:xfrm>
              <a:custGeom>
                <a:avLst/>
                <a:gdLst>
                  <a:gd name="T0" fmla="*/ 52135991 w 432"/>
                  <a:gd name="T1" fmla="*/ 55628052 h 517"/>
                  <a:gd name="T2" fmla="*/ 52135991 w 432"/>
                  <a:gd name="T3" fmla="*/ 55628052 h 517"/>
                  <a:gd name="T4" fmla="*/ 3631524 w 432"/>
                  <a:gd name="T5" fmla="*/ 55628052 h 517"/>
                  <a:gd name="T6" fmla="*/ 0 w 432"/>
                  <a:gd name="T7" fmla="*/ 52013904 h 517"/>
                  <a:gd name="T8" fmla="*/ 3631524 w 432"/>
                  <a:gd name="T9" fmla="*/ 48400116 h 517"/>
                  <a:gd name="T10" fmla="*/ 7262688 w 432"/>
                  <a:gd name="T11" fmla="*/ 44786328 h 517"/>
                  <a:gd name="T12" fmla="*/ 7262688 w 432"/>
                  <a:gd name="T13" fmla="*/ 20134322 h 517"/>
                  <a:gd name="T14" fmla="*/ 24770997 w 432"/>
                  <a:gd name="T15" fmla="*/ 3743121 h 517"/>
                  <a:gd name="T16" fmla="*/ 28402521 w 432"/>
                  <a:gd name="T17" fmla="*/ 0 h 517"/>
                  <a:gd name="T18" fmla="*/ 32033685 w 432"/>
                  <a:gd name="T19" fmla="*/ 3743121 h 517"/>
                  <a:gd name="T20" fmla="*/ 48504828 w 432"/>
                  <a:gd name="T21" fmla="*/ 20134322 h 517"/>
                  <a:gd name="T22" fmla="*/ 48504828 w 432"/>
                  <a:gd name="T23" fmla="*/ 44786328 h 517"/>
                  <a:gd name="T24" fmla="*/ 52135991 w 432"/>
                  <a:gd name="T25" fmla="*/ 48400116 h 517"/>
                  <a:gd name="T26" fmla="*/ 55897161 w 432"/>
                  <a:gd name="T27" fmla="*/ 52013904 h 517"/>
                  <a:gd name="T28" fmla="*/ 52135991 w 432"/>
                  <a:gd name="T29" fmla="*/ 55628052 h 517"/>
                  <a:gd name="T30" fmla="*/ 28402521 w 432"/>
                  <a:gd name="T31" fmla="*/ 66598750 h 517"/>
                  <a:gd name="T32" fmla="*/ 28402521 w 432"/>
                  <a:gd name="T33" fmla="*/ 66598750 h 517"/>
                  <a:gd name="T34" fmla="*/ 21010188 w 432"/>
                  <a:gd name="T35" fmla="*/ 59370814 h 517"/>
                  <a:gd name="T36" fmla="*/ 35665209 w 432"/>
                  <a:gd name="T37" fmla="*/ 59370814 h 517"/>
                  <a:gd name="T38" fmla="*/ 28402521 w 432"/>
                  <a:gd name="T39" fmla="*/ 66598750 h 5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32" h="517">
                    <a:moveTo>
                      <a:pt x="402" y="431"/>
                    </a:moveTo>
                    <a:lnTo>
                      <a:pt x="402" y="431"/>
                    </a:lnTo>
                    <a:cubicBezTo>
                      <a:pt x="28" y="431"/>
                      <a:pt x="28" y="431"/>
                      <a:pt x="28" y="431"/>
                    </a:cubicBezTo>
                    <a:cubicBezTo>
                      <a:pt x="14" y="431"/>
                      <a:pt x="0" y="417"/>
                      <a:pt x="0" y="403"/>
                    </a:cubicBezTo>
                    <a:cubicBezTo>
                      <a:pt x="0" y="389"/>
                      <a:pt x="14" y="375"/>
                      <a:pt x="28" y="375"/>
                    </a:cubicBezTo>
                    <a:cubicBezTo>
                      <a:pt x="42" y="375"/>
                      <a:pt x="56" y="361"/>
                      <a:pt x="56" y="347"/>
                    </a:cubicBezTo>
                    <a:cubicBezTo>
                      <a:pt x="56" y="156"/>
                      <a:pt x="56" y="156"/>
                      <a:pt x="56" y="156"/>
                    </a:cubicBezTo>
                    <a:cubicBezTo>
                      <a:pt x="56" y="85"/>
                      <a:pt x="113" y="29"/>
                      <a:pt x="191" y="29"/>
                    </a:cubicBezTo>
                    <a:cubicBezTo>
                      <a:pt x="191" y="7"/>
                      <a:pt x="198" y="0"/>
                      <a:pt x="219" y="0"/>
                    </a:cubicBezTo>
                    <a:cubicBezTo>
                      <a:pt x="233" y="0"/>
                      <a:pt x="247" y="7"/>
                      <a:pt x="247" y="29"/>
                    </a:cubicBezTo>
                    <a:cubicBezTo>
                      <a:pt x="318" y="29"/>
                      <a:pt x="374" y="85"/>
                      <a:pt x="374" y="156"/>
                    </a:cubicBezTo>
                    <a:cubicBezTo>
                      <a:pt x="374" y="347"/>
                      <a:pt x="374" y="347"/>
                      <a:pt x="374" y="347"/>
                    </a:cubicBezTo>
                    <a:cubicBezTo>
                      <a:pt x="374" y="361"/>
                      <a:pt x="388" y="375"/>
                      <a:pt x="402" y="375"/>
                    </a:cubicBezTo>
                    <a:cubicBezTo>
                      <a:pt x="424" y="375"/>
                      <a:pt x="431" y="389"/>
                      <a:pt x="431" y="403"/>
                    </a:cubicBezTo>
                    <a:cubicBezTo>
                      <a:pt x="431" y="417"/>
                      <a:pt x="424" y="431"/>
                      <a:pt x="402" y="431"/>
                    </a:cubicBezTo>
                    <a:close/>
                    <a:moveTo>
                      <a:pt x="219" y="516"/>
                    </a:moveTo>
                    <a:lnTo>
                      <a:pt x="219" y="516"/>
                    </a:lnTo>
                    <a:cubicBezTo>
                      <a:pt x="184" y="516"/>
                      <a:pt x="162" y="488"/>
                      <a:pt x="162" y="460"/>
                    </a:cubicBezTo>
                    <a:cubicBezTo>
                      <a:pt x="275" y="460"/>
                      <a:pt x="275" y="460"/>
                      <a:pt x="275" y="460"/>
                    </a:cubicBezTo>
                    <a:cubicBezTo>
                      <a:pt x="275" y="488"/>
                      <a:pt x="247" y="516"/>
                      <a:pt x="219" y="516"/>
                    </a:cubicBezTo>
                    <a:close/>
                  </a:path>
                </a:pathLst>
              </a:custGeom>
              <a:grpFill/>
              <a:ln>
                <a:noFill/>
              </a:ln>
              <a:extLst/>
            </p:spPr>
            <p:txBody>
              <a:bodyPr wrap="none" lIns="45708" tIns="22854" rIns="45708" bIns="22854" anchor="ctr"/>
              <a:lstStyle/>
              <a:p>
                <a:endParaRPr lang="en-US" sz="3199">
                  <a:latin typeface="Roboto Light"/>
                </a:endParaRPr>
              </a:p>
            </p:txBody>
          </p:sp>
          <p:sp>
            <p:nvSpPr>
              <p:cNvPr id="115" name="Freeform 64"/>
              <p:cNvSpPr>
                <a:spLocks noChangeArrowheads="1"/>
              </p:cNvSpPr>
              <p:nvPr/>
            </p:nvSpPr>
            <p:spPr bwMode="auto">
              <a:xfrm>
                <a:off x="3875883" y="3179762"/>
                <a:ext cx="88900" cy="104775"/>
              </a:xfrm>
              <a:custGeom>
                <a:avLst/>
                <a:gdLst>
                  <a:gd name="T0" fmla="*/ 31612340 w 249"/>
                  <a:gd name="T1" fmla="*/ 22945725 h 291"/>
                  <a:gd name="T2" fmla="*/ 31612340 w 249"/>
                  <a:gd name="T3" fmla="*/ 22945725 h 291"/>
                  <a:gd name="T4" fmla="*/ 28043130 w 249"/>
                  <a:gd name="T5" fmla="*/ 26575765 h 291"/>
                  <a:gd name="T6" fmla="*/ 3696669 w 249"/>
                  <a:gd name="T7" fmla="*/ 26575765 h 291"/>
                  <a:gd name="T8" fmla="*/ 0 w 249"/>
                  <a:gd name="T9" fmla="*/ 22945725 h 291"/>
                  <a:gd name="T10" fmla="*/ 892213 w 249"/>
                  <a:gd name="T11" fmla="*/ 21130705 h 291"/>
                  <a:gd name="T12" fmla="*/ 892213 w 249"/>
                  <a:gd name="T13" fmla="*/ 21130705 h 291"/>
                  <a:gd name="T14" fmla="*/ 12746975 w 249"/>
                  <a:gd name="T15" fmla="*/ 1944638 h 291"/>
                  <a:gd name="T16" fmla="*/ 12746975 w 249"/>
                  <a:gd name="T17" fmla="*/ 1944638 h 291"/>
                  <a:gd name="T18" fmla="*/ 12746975 w 249"/>
                  <a:gd name="T19" fmla="*/ 1944638 h 291"/>
                  <a:gd name="T20" fmla="*/ 12746975 w 249"/>
                  <a:gd name="T21" fmla="*/ 1944638 h 291"/>
                  <a:gd name="T22" fmla="*/ 15423614 w 249"/>
                  <a:gd name="T23" fmla="*/ 0 h 291"/>
                  <a:gd name="T24" fmla="*/ 18992824 w 249"/>
                  <a:gd name="T25" fmla="*/ 1944638 h 291"/>
                  <a:gd name="T26" fmla="*/ 18992824 w 249"/>
                  <a:gd name="T27" fmla="*/ 1944638 h 291"/>
                  <a:gd name="T28" fmla="*/ 18992824 w 249"/>
                  <a:gd name="T29" fmla="*/ 1944638 h 291"/>
                  <a:gd name="T30" fmla="*/ 18992824 w 249"/>
                  <a:gd name="T31" fmla="*/ 1944638 h 291"/>
                  <a:gd name="T32" fmla="*/ 30720127 w 249"/>
                  <a:gd name="T33" fmla="*/ 21130705 h 291"/>
                  <a:gd name="T34" fmla="*/ 30720127 w 249"/>
                  <a:gd name="T35" fmla="*/ 21130705 h 291"/>
                  <a:gd name="T36" fmla="*/ 31612340 w 249"/>
                  <a:gd name="T37" fmla="*/ 22945725 h 291"/>
                  <a:gd name="T38" fmla="*/ 3696669 w 249"/>
                  <a:gd name="T39" fmla="*/ 30335063 h 291"/>
                  <a:gd name="T40" fmla="*/ 3696669 w 249"/>
                  <a:gd name="T41" fmla="*/ 30335063 h 291"/>
                  <a:gd name="T42" fmla="*/ 28043130 w 249"/>
                  <a:gd name="T43" fmla="*/ 30335063 h 291"/>
                  <a:gd name="T44" fmla="*/ 31612340 w 249"/>
                  <a:gd name="T45" fmla="*/ 33965103 h 291"/>
                  <a:gd name="T46" fmla="*/ 28043130 w 249"/>
                  <a:gd name="T47" fmla="*/ 37594782 h 291"/>
                  <a:gd name="T48" fmla="*/ 3696669 w 249"/>
                  <a:gd name="T49" fmla="*/ 37594782 h 291"/>
                  <a:gd name="T50" fmla="*/ 0 w 249"/>
                  <a:gd name="T51" fmla="*/ 33965103 h 291"/>
                  <a:gd name="T52" fmla="*/ 3696669 w 249"/>
                  <a:gd name="T53" fmla="*/ 30335063 h 2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249" h="291">
                    <a:moveTo>
                      <a:pt x="248" y="177"/>
                    </a:moveTo>
                    <a:lnTo>
                      <a:pt x="248" y="177"/>
                    </a:lnTo>
                    <a:cubicBezTo>
                      <a:pt x="248" y="191"/>
                      <a:pt x="234" y="205"/>
                      <a:pt x="220" y="205"/>
                    </a:cubicBezTo>
                    <a:cubicBezTo>
                      <a:pt x="29" y="205"/>
                      <a:pt x="29" y="205"/>
                      <a:pt x="29" y="205"/>
                    </a:cubicBezTo>
                    <a:cubicBezTo>
                      <a:pt x="15" y="205"/>
                      <a:pt x="0" y="191"/>
                      <a:pt x="0" y="177"/>
                    </a:cubicBezTo>
                    <a:cubicBezTo>
                      <a:pt x="0" y="170"/>
                      <a:pt x="0" y="163"/>
                      <a:pt x="7" y="163"/>
                    </a:cubicBezTo>
                    <a:cubicBezTo>
                      <a:pt x="100" y="15"/>
                      <a:pt x="100" y="15"/>
                      <a:pt x="100" y="15"/>
                    </a:cubicBezTo>
                    <a:cubicBezTo>
                      <a:pt x="107" y="0"/>
                      <a:pt x="114" y="0"/>
                      <a:pt x="121" y="0"/>
                    </a:cubicBezTo>
                    <a:cubicBezTo>
                      <a:pt x="135" y="0"/>
                      <a:pt x="142" y="0"/>
                      <a:pt x="149" y="15"/>
                    </a:cubicBezTo>
                    <a:cubicBezTo>
                      <a:pt x="241" y="163"/>
                      <a:pt x="241" y="163"/>
                      <a:pt x="241" y="163"/>
                    </a:cubicBezTo>
                    <a:cubicBezTo>
                      <a:pt x="241" y="163"/>
                      <a:pt x="248" y="170"/>
                      <a:pt x="248" y="177"/>
                    </a:cubicBezTo>
                    <a:close/>
                    <a:moveTo>
                      <a:pt x="29" y="234"/>
                    </a:moveTo>
                    <a:lnTo>
                      <a:pt x="29" y="234"/>
                    </a:lnTo>
                    <a:cubicBezTo>
                      <a:pt x="220" y="234"/>
                      <a:pt x="220" y="234"/>
                      <a:pt x="220" y="234"/>
                    </a:cubicBezTo>
                    <a:cubicBezTo>
                      <a:pt x="234" y="234"/>
                      <a:pt x="248" y="248"/>
                      <a:pt x="248" y="262"/>
                    </a:cubicBezTo>
                    <a:cubicBezTo>
                      <a:pt x="248" y="276"/>
                      <a:pt x="234" y="290"/>
                      <a:pt x="220" y="290"/>
                    </a:cubicBezTo>
                    <a:cubicBezTo>
                      <a:pt x="29" y="290"/>
                      <a:pt x="29" y="290"/>
                      <a:pt x="29" y="290"/>
                    </a:cubicBezTo>
                    <a:cubicBezTo>
                      <a:pt x="15" y="290"/>
                      <a:pt x="0" y="276"/>
                      <a:pt x="0" y="262"/>
                    </a:cubicBezTo>
                    <a:cubicBezTo>
                      <a:pt x="0" y="248"/>
                      <a:pt x="15" y="234"/>
                      <a:pt x="29" y="234"/>
                    </a:cubicBezTo>
                    <a:close/>
                  </a:path>
                </a:pathLst>
              </a:custGeom>
              <a:grpFill/>
              <a:ln>
                <a:noFill/>
              </a:ln>
              <a:extLst/>
            </p:spPr>
            <p:txBody>
              <a:bodyPr wrap="none" lIns="45708" tIns="22854" rIns="45708" bIns="22854" anchor="ctr"/>
              <a:lstStyle/>
              <a:p>
                <a:endParaRPr lang="en-US" sz="3199">
                  <a:latin typeface="Roboto Light"/>
                </a:endParaRPr>
              </a:p>
            </p:txBody>
          </p:sp>
          <p:sp>
            <p:nvSpPr>
              <p:cNvPr id="116" name="Freeform 65"/>
              <p:cNvSpPr>
                <a:spLocks noChangeArrowheads="1"/>
              </p:cNvSpPr>
              <p:nvPr/>
            </p:nvSpPr>
            <p:spPr bwMode="auto">
              <a:xfrm>
                <a:off x="3499644" y="3184524"/>
                <a:ext cx="82550" cy="88900"/>
              </a:xfrm>
              <a:custGeom>
                <a:avLst/>
                <a:gdLst>
                  <a:gd name="T0" fmla="*/ 0 w 228"/>
                  <a:gd name="T1" fmla="*/ 3597941 h 248"/>
                  <a:gd name="T2" fmla="*/ 0 w 228"/>
                  <a:gd name="T3" fmla="*/ 3597941 h 248"/>
                  <a:gd name="T4" fmla="*/ 0 w 228"/>
                  <a:gd name="T5" fmla="*/ 28141152 h 248"/>
                  <a:gd name="T6" fmla="*/ 0 w 228"/>
                  <a:gd name="T7" fmla="*/ 28141152 h 248"/>
                  <a:gd name="T8" fmla="*/ 3801645 w 228"/>
                  <a:gd name="T9" fmla="*/ 31739451 h 248"/>
                  <a:gd name="T10" fmla="*/ 5636934 w 228"/>
                  <a:gd name="T11" fmla="*/ 30839697 h 248"/>
                  <a:gd name="T12" fmla="*/ 5636934 w 228"/>
                  <a:gd name="T13" fmla="*/ 30839697 h 248"/>
                  <a:gd name="T14" fmla="*/ 22284879 w 228"/>
                  <a:gd name="T15" fmla="*/ 20816939 h 248"/>
                  <a:gd name="T16" fmla="*/ 22284879 w 228"/>
                  <a:gd name="T17" fmla="*/ 28141152 h 248"/>
                  <a:gd name="T18" fmla="*/ 25955458 w 228"/>
                  <a:gd name="T19" fmla="*/ 31739451 h 248"/>
                  <a:gd name="T20" fmla="*/ 29757103 w 228"/>
                  <a:gd name="T21" fmla="*/ 28141152 h 248"/>
                  <a:gd name="T22" fmla="*/ 29757103 w 228"/>
                  <a:gd name="T23" fmla="*/ 3597941 h 248"/>
                  <a:gd name="T24" fmla="*/ 25955458 w 228"/>
                  <a:gd name="T25" fmla="*/ 0 h 248"/>
                  <a:gd name="T26" fmla="*/ 22284879 w 228"/>
                  <a:gd name="T27" fmla="*/ 3597941 h 248"/>
                  <a:gd name="T28" fmla="*/ 22284879 w 228"/>
                  <a:gd name="T29" fmla="*/ 10793822 h 248"/>
                  <a:gd name="T30" fmla="*/ 5636934 w 228"/>
                  <a:gd name="T31" fmla="*/ 899396 h 248"/>
                  <a:gd name="T32" fmla="*/ 5636934 w 228"/>
                  <a:gd name="T33" fmla="*/ 899396 h 248"/>
                  <a:gd name="T34" fmla="*/ 3801645 w 228"/>
                  <a:gd name="T35" fmla="*/ 0 h 248"/>
                  <a:gd name="T36" fmla="*/ 0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0" y="28"/>
                    </a:moveTo>
                    <a:lnTo>
                      <a:pt x="0" y="28"/>
                    </a:lnTo>
                    <a:cubicBezTo>
                      <a:pt x="0" y="219"/>
                      <a:pt x="0" y="219"/>
                      <a:pt x="0" y="219"/>
                    </a:cubicBezTo>
                    <a:cubicBezTo>
                      <a:pt x="0" y="233"/>
                      <a:pt x="15" y="247"/>
                      <a:pt x="29" y="247"/>
                    </a:cubicBezTo>
                    <a:cubicBezTo>
                      <a:pt x="36" y="247"/>
                      <a:pt x="43" y="247"/>
                      <a:pt x="43" y="240"/>
                    </a:cubicBezTo>
                    <a:cubicBezTo>
                      <a:pt x="170" y="162"/>
                      <a:pt x="170" y="162"/>
                      <a:pt x="170" y="162"/>
                    </a:cubicBezTo>
                    <a:cubicBezTo>
                      <a:pt x="170" y="219"/>
                      <a:pt x="170" y="219"/>
                      <a:pt x="170" y="219"/>
                    </a:cubicBezTo>
                    <a:cubicBezTo>
                      <a:pt x="170" y="233"/>
                      <a:pt x="184" y="247"/>
                      <a:pt x="198" y="247"/>
                    </a:cubicBezTo>
                    <a:cubicBezTo>
                      <a:pt x="213" y="247"/>
                      <a:pt x="227" y="233"/>
                      <a:pt x="227" y="219"/>
                    </a:cubicBezTo>
                    <a:cubicBezTo>
                      <a:pt x="227" y="28"/>
                      <a:pt x="227" y="28"/>
                      <a:pt x="227" y="28"/>
                    </a:cubicBezTo>
                    <a:cubicBezTo>
                      <a:pt x="227" y="14"/>
                      <a:pt x="213" y="0"/>
                      <a:pt x="198" y="0"/>
                    </a:cubicBezTo>
                    <a:cubicBezTo>
                      <a:pt x="184" y="0"/>
                      <a:pt x="170" y="14"/>
                      <a:pt x="170" y="28"/>
                    </a:cubicBezTo>
                    <a:cubicBezTo>
                      <a:pt x="170" y="84"/>
                      <a:pt x="170" y="84"/>
                      <a:pt x="170" y="84"/>
                    </a:cubicBezTo>
                    <a:cubicBezTo>
                      <a:pt x="43" y="7"/>
                      <a:pt x="43" y="7"/>
                      <a:pt x="43" y="7"/>
                    </a:cubicBezTo>
                    <a:cubicBezTo>
                      <a:pt x="43" y="7"/>
                      <a:pt x="36" y="0"/>
                      <a:pt x="29" y="0"/>
                    </a:cubicBezTo>
                    <a:cubicBezTo>
                      <a:pt x="15"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7" name="Freeform 66"/>
              <p:cNvSpPr>
                <a:spLocks noChangeArrowheads="1"/>
              </p:cNvSpPr>
              <p:nvPr/>
            </p:nvSpPr>
            <p:spPr bwMode="auto">
              <a:xfrm>
                <a:off x="3120232" y="3184524"/>
                <a:ext cx="82550" cy="88900"/>
              </a:xfrm>
              <a:custGeom>
                <a:avLst/>
                <a:gdLst>
                  <a:gd name="T0" fmla="*/ 29757103 w 228"/>
                  <a:gd name="T1" fmla="*/ 3597941 h 248"/>
                  <a:gd name="T2" fmla="*/ 29757103 w 228"/>
                  <a:gd name="T3" fmla="*/ 3597941 h 248"/>
                  <a:gd name="T4" fmla="*/ 29757103 w 228"/>
                  <a:gd name="T5" fmla="*/ 28141152 h 248"/>
                  <a:gd name="T6" fmla="*/ 29757103 w 228"/>
                  <a:gd name="T7" fmla="*/ 28141152 h 248"/>
                  <a:gd name="T8" fmla="*/ 25955458 w 228"/>
                  <a:gd name="T9" fmla="*/ 31739451 h 248"/>
                  <a:gd name="T10" fmla="*/ 24120179 w 228"/>
                  <a:gd name="T11" fmla="*/ 30839697 h 248"/>
                  <a:gd name="T12" fmla="*/ 24120179 w 228"/>
                  <a:gd name="T13" fmla="*/ 30839697 h 248"/>
                  <a:gd name="T14" fmla="*/ 7472223 w 228"/>
                  <a:gd name="T15" fmla="*/ 20816939 h 248"/>
                  <a:gd name="T16" fmla="*/ 7472223 w 228"/>
                  <a:gd name="T17" fmla="*/ 28141152 h 248"/>
                  <a:gd name="T18" fmla="*/ 3801645 w 228"/>
                  <a:gd name="T19" fmla="*/ 31739451 h 248"/>
                  <a:gd name="T20" fmla="*/ 0 w 228"/>
                  <a:gd name="T21" fmla="*/ 28141152 h 248"/>
                  <a:gd name="T22" fmla="*/ 0 w 228"/>
                  <a:gd name="T23" fmla="*/ 3597941 h 248"/>
                  <a:gd name="T24" fmla="*/ 3801645 w 228"/>
                  <a:gd name="T25" fmla="*/ 0 h 248"/>
                  <a:gd name="T26" fmla="*/ 7472223 w 228"/>
                  <a:gd name="T27" fmla="*/ 3597941 h 248"/>
                  <a:gd name="T28" fmla="*/ 7472223 w 228"/>
                  <a:gd name="T29" fmla="*/ 10793822 h 248"/>
                  <a:gd name="T30" fmla="*/ 24120179 w 228"/>
                  <a:gd name="T31" fmla="*/ 899396 h 248"/>
                  <a:gd name="T32" fmla="*/ 24120179 w 228"/>
                  <a:gd name="T33" fmla="*/ 899396 h 248"/>
                  <a:gd name="T34" fmla="*/ 25955458 w 228"/>
                  <a:gd name="T35" fmla="*/ 0 h 248"/>
                  <a:gd name="T36" fmla="*/ 29757103 w 228"/>
                  <a:gd name="T37" fmla="*/ 3597941 h 24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28" h="248">
                    <a:moveTo>
                      <a:pt x="227" y="28"/>
                    </a:moveTo>
                    <a:lnTo>
                      <a:pt x="227" y="28"/>
                    </a:lnTo>
                    <a:cubicBezTo>
                      <a:pt x="227" y="219"/>
                      <a:pt x="227" y="219"/>
                      <a:pt x="227" y="219"/>
                    </a:cubicBezTo>
                    <a:cubicBezTo>
                      <a:pt x="227" y="233"/>
                      <a:pt x="212" y="247"/>
                      <a:pt x="198" y="247"/>
                    </a:cubicBezTo>
                    <a:cubicBezTo>
                      <a:pt x="191" y="247"/>
                      <a:pt x="184" y="247"/>
                      <a:pt x="184" y="240"/>
                    </a:cubicBezTo>
                    <a:cubicBezTo>
                      <a:pt x="57" y="162"/>
                      <a:pt x="57" y="162"/>
                      <a:pt x="57" y="162"/>
                    </a:cubicBezTo>
                    <a:cubicBezTo>
                      <a:pt x="57" y="219"/>
                      <a:pt x="57" y="219"/>
                      <a:pt x="57" y="219"/>
                    </a:cubicBezTo>
                    <a:cubicBezTo>
                      <a:pt x="57" y="233"/>
                      <a:pt x="43" y="247"/>
                      <a:pt x="29" y="247"/>
                    </a:cubicBezTo>
                    <a:cubicBezTo>
                      <a:pt x="7" y="247"/>
                      <a:pt x="0" y="233"/>
                      <a:pt x="0" y="219"/>
                    </a:cubicBezTo>
                    <a:cubicBezTo>
                      <a:pt x="0" y="28"/>
                      <a:pt x="0" y="28"/>
                      <a:pt x="0" y="28"/>
                    </a:cubicBezTo>
                    <a:cubicBezTo>
                      <a:pt x="0" y="14"/>
                      <a:pt x="7" y="0"/>
                      <a:pt x="29" y="0"/>
                    </a:cubicBezTo>
                    <a:cubicBezTo>
                      <a:pt x="43" y="0"/>
                      <a:pt x="57" y="14"/>
                      <a:pt x="57" y="28"/>
                    </a:cubicBezTo>
                    <a:cubicBezTo>
                      <a:pt x="57" y="84"/>
                      <a:pt x="57" y="84"/>
                      <a:pt x="57" y="84"/>
                    </a:cubicBezTo>
                    <a:cubicBezTo>
                      <a:pt x="184" y="7"/>
                      <a:pt x="184" y="7"/>
                      <a:pt x="184" y="7"/>
                    </a:cubicBezTo>
                    <a:cubicBezTo>
                      <a:pt x="184" y="7"/>
                      <a:pt x="191" y="0"/>
                      <a:pt x="198" y="0"/>
                    </a:cubicBezTo>
                    <a:cubicBezTo>
                      <a:pt x="212" y="0"/>
                      <a:pt x="227" y="14"/>
                      <a:pt x="227" y="28"/>
                    </a:cubicBezTo>
                  </a:path>
                </a:pathLst>
              </a:custGeom>
              <a:grpFill/>
              <a:ln>
                <a:noFill/>
              </a:ln>
              <a:extLst/>
            </p:spPr>
            <p:txBody>
              <a:bodyPr wrap="none" lIns="45708" tIns="22854" rIns="45708" bIns="22854" anchor="ctr"/>
              <a:lstStyle/>
              <a:p>
                <a:endParaRPr lang="en-US" sz="3199">
                  <a:latin typeface="Roboto Light"/>
                </a:endParaRPr>
              </a:p>
            </p:txBody>
          </p:sp>
          <p:sp>
            <p:nvSpPr>
              <p:cNvPr id="118" name="Freeform 67"/>
              <p:cNvSpPr>
                <a:spLocks noChangeArrowheads="1"/>
              </p:cNvSpPr>
              <p:nvPr/>
            </p:nvSpPr>
            <p:spPr bwMode="auto">
              <a:xfrm>
                <a:off x="2715420" y="3184524"/>
                <a:ext cx="130175" cy="88900"/>
              </a:xfrm>
              <a:custGeom>
                <a:avLst/>
                <a:gdLst>
                  <a:gd name="T0" fmla="*/ 0 w 361"/>
                  <a:gd name="T1" fmla="*/ 3597941 h 248"/>
                  <a:gd name="T2" fmla="*/ 0 w 361"/>
                  <a:gd name="T3" fmla="*/ 3597941 h 248"/>
                  <a:gd name="T4" fmla="*/ 0 w 361"/>
                  <a:gd name="T5" fmla="*/ 28141152 h 248"/>
                  <a:gd name="T6" fmla="*/ 3640933 w 361"/>
                  <a:gd name="T7" fmla="*/ 31739451 h 248"/>
                  <a:gd name="T8" fmla="*/ 5461220 w 361"/>
                  <a:gd name="T9" fmla="*/ 30839697 h 248"/>
                  <a:gd name="T10" fmla="*/ 5461220 w 361"/>
                  <a:gd name="T11" fmla="*/ 30839697 h 248"/>
                  <a:gd name="T12" fmla="*/ 19244264 w 361"/>
                  <a:gd name="T13" fmla="*/ 22615730 h 248"/>
                  <a:gd name="T14" fmla="*/ 19244264 w 361"/>
                  <a:gd name="T15" fmla="*/ 28141152 h 248"/>
                  <a:gd name="T16" fmla="*/ 22885198 w 361"/>
                  <a:gd name="T17" fmla="*/ 31739451 h 248"/>
                  <a:gd name="T18" fmla="*/ 24835659 w 361"/>
                  <a:gd name="T19" fmla="*/ 30839697 h 248"/>
                  <a:gd name="T20" fmla="*/ 24835659 w 361"/>
                  <a:gd name="T21" fmla="*/ 30839697 h 248"/>
                  <a:gd name="T22" fmla="*/ 44990067 w 361"/>
                  <a:gd name="T23" fmla="*/ 19017789 h 248"/>
                  <a:gd name="T24" fmla="*/ 44990067 w 361"/>
                  <a:gd name="T25" fmla="*/ 19017789 h 248"/>
                  <a:gd name="T26" fmla="*/ 44990067 w 361"/>
                  <a:gd name="T27" fmla="*/ 19017789 h 248"/>
                  <a:gd name="T28" fmla="*/ 44990067 w 361"/>
                  <a:gd name="T29" fmla="*/ 19017789 h 248"/>
                  <a:gd name="T30" fmla="*/ 46810353 w 361"/>
                  <a:gd name="T31" fmla="*/ 16319244 h 248"/>
                  <a:gd name="T32" fmla="*/ 44990067 w 361"/>
                  <a:gd name="T33" fmla="*/ 12721303 h 248"/>
                  <a:gd name="T34" fmla="*/ 44990067 w 361"/>
                  <a:gd name="T35" fmla="*/ 12721303 h 248"/>
                  <a:gd name="T36" fmla="*/ 44990067 w 361"/>
                  <a:gd name="T37" fmla="*/ 12721303 h 248"/>
                  <a:gd name="T38" fmla="*/ 44990067 w 361"/>
                  <a:gd name="T39" fmla="*/ 12721303 h 248"/>
                  <a:gd name="T40" fmla="*/ 24835659 w 361"/>
                  <a:gd name="T41" fmla="*/ 899396 h 248"/>
                  <a:gd name="T42" fmla="*/ 24835659 w 361"/>
                  <a:gd name="T43" fmla="*/ 899396 h 248"/>
                  <a:gd name="T44" fmla="*/ 22885198 w 361"/>
                  <a:gd name="T45" fmla="*/ 0 h 248"/>
                  <a:gd name="T46" fmla="*/ 19244264 w 361"/>
                  <a:gd name="T47" fmla="*/ 3597941 h 248"/>
                  <a:gd name="T48" fmla="*/ 19244264 w 361"/>
                  <a:gd name="T49" fmla="*/ 3597941 h 248"/>
                  <a:gd name="T50" fmla="*/ 19244264 w 361"/>
                  <a:gd name="T51" fmla="*/ 8995031 h 248"/>
                  <a:gd name="T52" fmla="*/ 5461220 w 361"/>
                  <a:gd name="T53" fmla="*/ 899396 h 248"/>
                  <a:gd name="T54" fmla="*/ 5461220 w 361"/>
                  <a:gd name="T55" fmla="*/ 899396 h 248"/>
                  <a:gd name="T56" fmla="*/ 3640933 w 361"/>
                  <a:gd name="T57" fmla="*/ 0 h 248"/>
                  <a:gd name="T58" fmla="*/ 0 w 361"/>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61" h="248">
                    <a:moveTo>
                      <a:pt x="0" y="28"/>
                    </a:moveTo>
                    <a:lnTo>
                      <a:pt x="0" y="28"/>
                    </a:lnTo>
                    <a:cubicBezTo>
                      <a:pt x="0" y="219"/>
                      <a:pt x="0" y="219"/>
                      <a:pt x="0" y="219"/>
                    </a:cubicBezTo>
                    <a:cubicBezTo>
                      <a:pt x="0" y="233"/>
                      <a:pt x="14" y="247"/>
                      <a:pt x="28" y="247"/>
                    </a:cubicBezTo>
                    <a:cubicBezTo>
                      <a:pt x="35" y="247"/>
                      <a:pt x="42" y="247"/>
                      <a:pt x="42" y="240"/>
                    </a:cubicBezTo>
                    <a:cubicBezTo>
                      <a:pt x="148" y="176"/>
                      <a:pt x="148" y="176"/>
                      <a:pt x="148" y="176"/>
                    </a:cubicBezTo>
                    <a:cubicBezTo>
                      <a:pt x="148" y="219"/>
                      <a:pt x="148" y="219"/>
                      <a:pt x="148" y="219"/>
                    </a:cubicBezTo>
                    <a:cubicBezTo>
                      <a:pt x="148" y="233"/>
                      <a:pt x="162" y="247"/>
                      <a:pt x="176" y="247"/>
                    </a:cubicBezTo>
                    <a:cubicBezTo>
                      <a:pt x="183" y="247"/>
                      <a:pt x="191" y="247"/>
                      <a:pt x="191" y="240"/>
                    </a:cubicBezTo>
                    <a:cubicBezTo>
                      <a:pt x="346" y="148"/>
                      <a:pt x="346" y="148"/>
                      <a:pt x="346" y="148"/>
                    </a:cubicBezTo>
                    <a:cubicBezTo>
                      <a:pt x="353" y="141"/>
                      <a:pt x="360" y="134"/>
                      <a:pt x="360" y="127"/>
                    </a:cubicBezTo>
                    <a:cubicBezTo>
                      <a:pt x="360" y="113"/>
                      <a:pt x="353" y="106"/>
                      <a:pt x="346" y="99"/>
                    </a:cubicBezTo>
                    <a:cubicBezTo>
                      <a:pt x="191" y="7"/>
                      <a:pt x="191" y="7"/>
                      <a:pt x="191" y="7"/>
                    </a:cubicBezTo>
                    <a:cubicBezTo>
                      <a:pt x="191" y="7"/>
                      <a:pt x="183" y="0"/>
                      <a:pt x="176" y="0"/>
                    </a:cubicBezTo>
                    <a:cubicBezTo>
                      <a:pt x="162" y="0"/>
                      <a:pt x="148" y="14"/>
                      <a:pt x="148" y="28"/>
                    </a:cubicBezTo>
                    <a:cubicBezTo>
                      <a:pt x="148" y="70"/>
                      <a:pt x="148" y="70"/>
                      <a:pt x="148" y="70"/>
                    </a:cubicBezTo>
                    <a:cubicBezTo>
                      <a:pt x="42" y="7"/>
                      <a:pt x="42" y="7"/>
                      <a:pt x="42" y="7"/>
                    </a:cubicBezTo>
                    <a:cubicBezTo>
                      <a:pt x="42" y="7"/>
                      <a:pt x="35" y="0"/>
                      <a:pt x="28" y="0"/>
                    </a:cubicBezTo>
                    <a:cubicBezTo>
                      <a:pt x="14" y="0"/>
                      <a:pt x="0" y="14"/>
                      <a:pt x="0" y="28"/>
                    </a:cubicBezTo>
                  </a:path>
                </a:pathLst>
              </a:custGeom>
              <a:grpFill/>
              <a:ln>
                <a:noFill/>
              </a:ln>
              <a:extLst/>
            </p:spPr>
            <p:txBody>
              <a:bodyPr wrap="none" lIns="45708" tIns="22854" rIns="45708" bIns="22854" anchor="ctr"/>
              <a:lstStyle/>
              <a:p>
                <a:endParaRPr lang="en-US" sz="3199">
                  <a:latin typeface="Roboto Light"/>
                </a:endParaRPr>
              </a:p>
            </p:txBody>
          </p:sp>
          <p:sp>
            <p:nvSpPr>
              <p:cNvPr id="119" name="Freeform 68"/>
              <p:cNvSpPr>
                <a:spLocks noChangeArrowheads="1"/>
              </p:cNvSpPr>
              <p:nvPr/>
            </p:nvSpPr>
            <p:spPr bwMode="auto">
              <a:xfrm>
                <a:off x="2337595" y="3184524"/>
                <a:ext cx="127000" cy="88900"/>
              </a:xfrm>
              <a:custGeom>
                <a:avLst/>
                <a:gdLst>
                  <a:gd name="T0" fmla="*/ 45433353 w 354"/>
                  <a:gd name="T1" fmla="*/ 3597941 h 248"/>
                  <a:gd name="T2" fmla="*/ 45433353 w 354"/>
                  <a:gd name="T3" fmla="*/ 3597941 h 248"/>
                  <a:gd name="T4" fmla="*/ 45433353 w 354"/>
                  <a:gd name="T5" fmla="*/ 28141152 h 248"/>
                  <a:gd name="T6" fmla="*/ 41829638 w 354"/>
                  <a:gd name="T7" fmla="*/ 31739451 h 248"/>
                  <a:gd name="T8" fmla="*/ 40027602 w 354"/>
                  <a:gd name="T9" fmla="*/ 30839697 h 248"/>
                  <a:gd name="T10" fmla="*/ 40027602 w 354"/>
                  <a:gd name="T11" fmla="*/ 30839697 h 248"/>
                  <a:gd name="T12" fmla="*/ 26384788 w 354"/>
                  <a:gd name="T13" fmla="*/ 22615730 h 248"/>
                  <a:gd name="T14" fmla="*/ 26384788 w 354"/>
                  <a:gd name="T15" fmla="*/ 28141152 h 248"/>
                  <a:gd name="T16" fmla="*/ 22652280 w 354"/>
                  <a:gd name="T17" fmla="*/ 31739451 h 248"/>
                  <a:gd name="T18" fmla="*/ 20850602 w 354"/>
                  <a:gd name="T19" fmla="*/ 30839697 h 248"/>
                  <a:gd name="T20" fmla="*/ 20850602 w 354"/>
                  <a:gd name="T21" fmla="*/ 30839697 h 248"/>
                  <a:gd name="T22" fmla="*/ 1802037 w 354"/>
                  <a:gd name="T23" fmla="*/ 19017789 h 248"/>
                  <a:gd name="T24" fmla="*/ 1802037 w 354"/>
                  <a:gd name="T25" fmla="*/ 19017789 h 248"/>
                  <a:gd name="T26" fmla="*/ 1802037 w 354"/>
                  <a:gd name="T27" fmla="*/ 19017789 h 248"/>
                  <a:gd name="T28" fmla="*/ 1802037 w 354"/>
                  <a:gd name="T29" fmla="*/ 19017789 h 248"/>
                  <a:gd name="T30" fmla="*/ 0 w 354"/>
                  <a:gd name="T31" fmla="*/ 16319244 h 248"/>
                  <a:gd name="T32" fmla="*/ 1802037 w 354"/>
                  <a:gd name="T33" fmla="*/ 12721303 h 248"/>
                  <a:gd name="T34" fmla="*/ 1802037 w 354"/>
                  <a:gd name="T35" fmla="*/ 12721303 h 248"/>
                  <a:gd name="T36" fmla="*/ 1802037 w 354"/>
                  <a:gd name="T37" fmla="*/ 12721303 h 248"/>
                  <a:gd name="T38" fmla="*/ 1802037 w 354"/>
                  <a:gd name="T39" fmla="*/ 12721303 h 248"/>
                  <a:gd name="T40" fmla="*/ 20850602 w 354"/>
                  <a:gd name="T41" fmla="*/ 899396 h 248"/>
                  <a:gd name="T42" fmla="*/ 20850602 w 354"/>
                  <a:gd name="T43" fmla="*/ 899396 h 248"/>
                  <a:gd name="T44" fmla="*/ 22652280 w 354"/>
                  <a:gd name="T45" fmla="*/ 0 h 248"/>
                  <a:gd name="T46" fmla="*/ 26384788 w 354"/>
                  <a:gd name="T47" fmla="*/ 3597941 h 248"/>
                  <a:gd name="T48" fmla="*/ 26384788 w 354"/>
                  <a:gd name="T49" fmla="*/ 3597941 h 248"/>
                  <a:gd name="T50" fmla="*/ 26384788 w 354"/>
                  <a:gd name="T51" fmla="*/ 8995031 h 248"/>
                  <a:gd name="T52" fmla="*/ 40027602 w 354"/>
                  <a:gd name="T53" fmla="*/ 899396 h 248"/>
                  <a:gd name="T54" fmla="*/ 40027602 w 354"/>
                  <a:gd name="T55" fmla="*/ 899396 h 248"/>
                  <a:gd name="T56" fmla="*/ 41829638 w 354"/>
                  <a:gd name="T57" fmla="*/ 0 h 248"/>
                  <a:gd name="T58" fmla="*/ 45433353 w 354"/>
                  <a:gd name="T59" fmla="*/ 3597941 h 24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354" h="248">
                    <a:moveTo>
                      <a:pt x="353" y="28"/>
                    </a:moveTo>
                    <a:lnTo>
                      <a:pt x="353" y="28"/>
                    </a:lnTo>
                    <a:cubicBezTo>
                      <a:pt x="353" y="219"/>
                      <a:pt x="353" y="219"/>
                      <a:pt x="353" y="219"/>
                    </a:cubicBezTo>
                    <a:cubicBezTo>
                      <a:pt x="353" y="233"/>
                      <a:pt x="346" y="247"/>
                      <a:pt x="325" y="247"/>
                    </a:cubicBezTo>
                    <a:cubicBezTo>
                      <a:pt x="325" y="247"/>
                      <a:pt x="318" y="247"/>
                      <a:pt x="311" y="240"/>
                    </a:cubicBezTo>
                    <a:cubicBezTo>
                      <a:pt x="205" y="176"/>
                      <a:pt x="205" y="176"/>
                      <a:pt x="205" y="176"/>
                    </a:cubicBezTo>
                    <a:cubicBezTo>
                      <a:pt x="205" y="219"/>
                      <a:pt x="205" y="219"/>
                      <a:pt x="205" y="219"/>
                    </a:cubicBezTo>
                    <a:cubicBezTo>
                      <a:pt x="205" y="233"/>
                      <a:pt x="190" y="247"/>
                      <a:pt x="176" y="247"/>
                    </a:cubicBezTo>
                    <a:cubicBezTo>
                      <a:pt x="169" y="247"/>
                      <a:pt x="162" y="247"/>
                      <a:pt x="162" y="240"/>
                    </a:cubicBezTo>
                    <a:cubicBezTo>
                      <a:pt x="14" y="148"/>
                      <a:pt x="14" y="148"/>
                      <a:pt x="14" y="148"/>
                    </a:cubicBezTo>
                    <a:cubicBezTo>
                      <a:pt x="0" y="141"/>
                      <a:pt x="0" y="134"/>
                      <a:pt x="0" y="127"/>
                    </a:cubicBezTo>
                    <a:cubicBezTo>
                      <a:pt x="0" y="113"/>
                      <a:pt x="0" y="106"/>
                      <a:pt x="14" y="99"/>
                    </a:cubicBezTo>
                    <a:cubicBezTo>
                      <a:pt x="162" y="7"/>
                      <a:pt x="162" y="7"/>
                      <a:pt x="162" y="7"/>
                    </a:cubicBezTo>
                    <a:cubicBezTo>
                      <a:pt x="162" y="7"/>
                      <a:pt x="169" y="0"/>
                      <a:pt x="176" y="0"/>
                    </a:cubicBezTo>
                    <a:cubicBezTo>
                      <a:pt x="190" y="0"/>
                      <a:pt x="205" y="14"/>
                      <a:pt x="205" y="28"/>
                    </a:cubicBezTo>
                    <a:cubicBezTo>
                      <a:pt x="205" y="70"/>
                      <a:pt x="205" y="70"/>
                      <a:pt x="205" y="70"/>
                    </a:cubicBezTo>
                    <a:cubicBezTo>
                      <a:pt x="311" y="7"/>
                      <a:pt x="311" y="7"/>
                      <a:pt x="311" y="7"/>
                    </a:cubicBezTo>
                    <a:cubicBezTo>
                      <a:pt x="318" y="7"/>
                      <a:pt x="325" y="0"/>
                      <a:pt x="325" y="0"/>
                    </a:cubicBezTo>
                    <a:cubicBezTo>
                      <a:pt x="346" y="0"/>
                      <a:pt x="353" y="14"/>
                      <a:pt x="353" y="28"/>
                    </a:cubicBezTo>
                  </a:path>
                </a:pathLst>
              </a:custGeom>
              <a:grpFill/>
              <a:ln>
                <a:noFill/>
              </a:ln>
              <a:extLst/>
            </p:spPr>
            <p:txBody>
              <a:bodyPr wrap="none" lIns="45708" tIns="22854" rIns="45708" bIns="22854" anchor="ctr"/>
              <a:lstStyle/>
              <a:p>
                <a:endParaRPr lang="en-US" sz="3199">
                  <a:latin typeface="Roboto Light"/>
                </a:endParaRPr>
              </a:p>
            </p:txBody>
          </p:sp>
          <p:sp>
            <p:nvSpPr>
              <p:cNvPr id="120" name="Freeform 69"/>
              <p:cNvSpPr>
                <a:spLocks noChangeArrowheads="1"/>
              </p:cNvSpPr>
              <p:nvPr/>
            </p:nvSpPr>
            <p:spPr bwMode="auto">
              <a:xfrm>
                <a:off x="1989933" y="3184524"/>
                <a:ext cx="61912" cy="88900"/>
              </a:xfrm>
              <a:custGeom>
                <a:avLst/>
                <a:gdLst>
                  <a:gd name="T0" fmla="*/ 18614151 w 171"/>
                  <a:gd name="T1" fmla="*/ 31739451 h 248"/>
                  <a:gd name="T2" fmla="*/ 18614151 w 171"/>
                  <a:gd name="T3" fmla="*/ 31739451 h 248"/>
                  <a:gd name="T4" fmla="*/ 14943964 w 171"/>
                  <a:gd name="T5" fmla="*/ 28141152 h 248"/>
                  <a:gd name="T6" fmla="*/ 14943964 w 171"/>
                  <a:gd name="T7" fmla="*/ 3597941 h 248"/>
                  <a:gd name="T8" fmla="*/ 18614151 w 171"/>
                  <a:gd name="T9" fmla="*/ 0 h 248"/>
                  <a:gd name="T10" fmla="*/ 22284699 w 171"/>
                  <a:gd name="T11" fmla="*/ 3597941 h 248"/>
                  <a:gd name="T12" fmla="*/ 22284699 w 171"/>
                  <a:gd name="T13" fmla="*/ 28141152 h 248"/>
                  <a:gd name="T14" fmla="*/ 18614151 w 171"/>
                  <a:gd name="T15" fmla="*/ 31739451 h 248"/>
                  <a:gd name="T16" fmla="*/ 3801614 w 171"/>
                  <a:gd name="T17" fmla="*/ 31739451 h 248"/>
                  <a:gd name="T18" fmla="*/ 3801614 w 171"/>
                  <a:gd name="T19" fmla="*/ 31739451 h 248"/>
                  <a:gd name="T20" fmla="*/ 0 w 171"/>
                  <a:gd name="T21" fmla="*/ 28141152 h 248"/>
                  <a:gd name="T22" fmla="*/ 0 w 171"/>
                  <a:gd name="T23" fmla="*/ 3597941 h 248"/>
                  <a:gd name="T24" fmla="*/ 3801614 w 171"/>
                  <a:gd name="T25" fmla="*/ 0 h 248"/>
                  <a:gd name="T26" fmla="*/ 7471801 w 171"/>
                  <a:gd name="T27" fmla="*/ 3597941 h 248"/>
                  <a:gd name="T28" fmla="*/ 7471801 w 171"/>
                  <a:gd name="T29" fmla="*/ 28141152 h 248"/>
                  <a:gd name="T30" fmla="*/ 3801614 w 171"/>
                  <a:gd name="T31" fmla="*/ 31739451 h 24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71" h="248">
                    <a:moveTo>
                      <a:pt x="142" y="247"/>
                    </a:moveTo>
                    <a:lnTo>
                      <a:pt x="142" y="247"/>
                    </a:lnTo>
                    <a:cubicBezTo>
                      <a:pt x="121" y="247"/>
                      <a:pt x="114" y="233"/>
                      <a:pt x="114" y="219"/>
                    </a:cubicBezTo>
                    <a:cubicBezTo>
                      <a:pt x="114" y="28"/>
                      <a:pt x="114" y="28"/>
                      <a:pt x="114" y="28"/>
                    </a:cubicBezTo>
                    <a:cubicBezTo>
                      <a:pt x="114" y="14"/>
                      <a:pt x="121" y="0"/>
                      <a:pt x="142" y="0"/>
                    </a:cubicBezTo>
                    <a:cubicBezTo>
                      <a:pt x="156" y="0"/>
                      <a:pt x="170" y="14"/>
                      <a:pt x="170" y="28"/>
                    </a:cubicBezTo>
                    <a:cubicBezTo>
                      <a:pt x="170" y="219"/>
                      <a:pt x="170" y="219"/>
                      <a:pt x="170" y="219"/>
                    </a:cubicBezTo>
                    <a:cubicBezTo>
                      <a:pt x="170" y="233"/>
                      <a:pt x="156" y="247"/>
                      <a:pt x="142" y="247"/>
                    </a:cubicBezTo>
                    <a:close/>
                    <a:moveTo>
                      <a:pt x="29" y="247"/>
                    </a:moveTo>
                    <a:lnTo>
                      <a:pt x="29" y="247"/>
                    </a:lnTo>
                    <a:cubicBezTo>
                      <a:pt x="7" y="247"/>
                      <a:pt x="0" y="233"/>
                      <a:pt x="0" y="219"/>
                    </a:cubicBezTo>
                    <a:cubicBezTo>
                      <a:pt x="0" y="28"/>
                      <a:pt x="0" y="28"/>
                      <a:pt x="0" y="28"/>
                    </a:cubicBezTo>
                    <a:cubicBezTo>
                      <a:pt x="0" y="14"/>
                      <a:pt x="7" y="0"/>
                      <a:pt x="29" y="0"/>
                    </a:cubicBezTo>
                    <a:cubicBezTo>
                      <a:pt x="43" y="0"/>
                      <a:pt x="57" y="14"/>
                      <a:pt x="57" y="28"/>
                    </a:cubicBezTo>
                    <a:cubicBezTo>
                      <a:pt x="57" y="219"/>
                      <a:pt x="57" y="219"/>
                      <a:pt x="57" y="219"/>
                    </a:cubicBezTo>
                    <a:cubicBezTo>
                      <a:pt x="57" y="233"/>
                      <a:pt x="43" y="247"/>
                      <a:pt x="29" y="247"/>
                    </a:cubicBezTo>
                    <a:close/>
                  </a:path>
                </a:pathLst>
              </a:custGeom>
              <a:grpFill/>
              <a:ln>
                <a:noFill/>
              </a:ln>
              <a:extLst/>
            </p:spPr>
            <p:txBody>
              <a:bodyPr wrap="none" lIns="45708" tIns="22854" rIns="45708" bIns="22854" anchor="ctr"/>
              <a:lstStyle/>
              <a:p>
                <a:endParaRPr lang="en-US" sz="3199">
                  <a:latin typeface="Roboto Light"/>
                </a:endParaRPr>
              </a:p>
            </p:txBody>
          </p:sp>
          <p:sp>
            <p:nvSpPr>
              <p:cNvPr id="121" name="Freeform 70"/>
              <p:cNvSpPr>
                <a:spLocks noChangeArrowheads="1"/>
              </p:cNvSpPr>
              <p:nvPr/>
            </p:nvSpPr>
            <p:spPr bwMode="auto">
              <a:xfrm>
                <a:off x="1594645" y="3182937"/>
                <a:ext cx="93663" cy="93662"/>
              </a:xfrm>
              <a:custGeom>
                <a:avLst/>
                <a:gdLst>
                  <a:gd name="T0" fmla="*/ 29777684 w 262"/>
                  <a:gd name="T1" fmla="*/ 33355469 h 262"/>
                  <a:gd name="T2" fmla="*/ 29777684 w 262"/>
                  <a:gd name="T3" fmla="*/ 33355469 h 262"/>
                  <a:gd name="T4" fmla="*/ 3578499 w 262"/>
                  <a:gd name="T5" fmla="*/ 33355469 h 262"/>
                  <a:gd name="T6" fmla="*/ 0 w 262"/>
                  <a:gd name="T7" fmla="*/ 29777009 h 262"/>
                  <a:gd name="T8" fmla="*/ 0 w 262"/>
                  <a:gd name="T9" fmla="*/ 3578460 h 262"/>
                  <a:gd name="T10" fmla="*/ 3578499 w 262"/>
                  <a:gd name="T11" fmla="*/ 0 h 262"/>
                  <a:gd name="T12" fmla="*/ 29777684 w 262"/>
                  <a:gd name="T13" fmla="*/ 0 h 262"/>
                  <a:gd name="T14" fmla="*/ 33356183 w 262"/>
                  <a:gd name="T15" fmla="*/ 3578460 h 262"/>
                  <a:gd name="T16" fmla="*/ 33356183 w 262"/>
                  <a:gd name="T17" fmla="*/ 29777009 h 262"/>
                  <a:gd name="T18" fmla="*/ 29777684 w 262"/>
                  <a:gd name="T19" fmla="*/ 33355469 h 26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2" h="262">
                    <a:moveTo>
                      <a:pt x="233" y="261"/>
                    </a:moveTo>
                    <a:lnTo>
                      <a:pt x="233" y="261"/>
                    </a:lnTo>
                    <a:cubicBezTo>
                      <a:pt x="28" y="261"/>
                      <a:pt x="28" y="261"/>
                      <a:pt x="28" y="261"/>
                    </a:cubicBezTo>
                    <a:cubicBezTo>
                      <a:pt x="7" y="261"/>
                      <a:pt x="0" y="254"/>
                      <a:pt x="0" y="233"/>
                    </a:cubicBezTo>
                    <a:cubicBezTo>
                      <a:pt x="0" y="28"/>
                      <a:pt x="0" y="28"/>
                      <a:pt x="0" y="28"/>
                    </a:cubicBezTo>
                    <a:cubicBezTo>
                      <a:pt x="0" y="14"/>
                      <a:pt x="7" y="0"/>
                      <a:pt x="28" y="0"/>
                    </a:cubicBezTo>
                    <a:cubicBezTo>
                      <a:pt x="233" y="0"/>
                      <a:pt x="233" y="0"/>
                      <a:pt x="233" y="0"/>
                    </a:cubicBezTo>
                    <a:cubicBezTo>
                      <a:pt x="247" y="0"/>
                      <a:pt x="261" y="14"/>
                      <a:pt x="261" y="28"/>
                    </a:cubicBezTo>
                    <a:cubicBezTo>
                      <a:pt x="261" y="233"/>
                      <a:pt x="261" y="233"/>
                      <a:pt x="261" y="233"/>
                    </a:cubicBezTo>
                    <a:cubicBezTo>
                      <a:pt x="261" y="254"/>
                      <a:pt x="247" y="261"/>
                      <a:pt x="233" y="261"/>
                    </a:cubicBezTo>
                  </a:path>
                </a:pathLst>
              </a:custGeom>
              <a:grpFill/>
              <a:ln>
                <a:noFill/>
              </a:ln>
              <a:extLst/>
            </p:spPr>
            <p:txBody>
              <a:bodyPr wrap="none" lIns="45708" tIns="22854" rIns="45708" bIns="22854" anchor="ctr"/>
              <a:lstStyle/>
              <a:p>
                <a:endParaRPr lang="en-US" sz="3199">
                  <a:latin typeface="Roboto Light"/>
                </a:endParaRPr>
              </a:p>
            </p:txBody>
          </p:sp>
          <p:sp>
            <p:nvSpPr>
              <p:cNvPr id="122" name="Freeform 71"/>
              <p:cNvSpPr>
                <a:spLocks noChangeArrowheads="1"/>
              </p:cNvSpPr>
              <p:nvPr/>
            </p:nvSpPr>
            <p:spPr bwMode="auto">
              <a:xfrm>
                <a:off x="1212058" y="3182937"/>
                <a:ext cx="96837" cy="93662"/>
              </a:xfrm>
              <a:custGeom>
                <a:avLst/>
                <a:gdLst>
                  <a:gd name="T0" fmla="*/ 17365502 w 269"/>
                  <a:gd name="T1" fmla="*/ 0 h 262"/>
                  <a:gd name="T2" fmla="*/ 17365502 w 269"/>
                  <a:gd name="T3" fmla="*/ 0 h 262"/>
                  <a:gd name="T4" fmla="*/ 34730644 w 269"/>
                  <a:gd name="T5" fmla="*/ 17124774 h 262"/>
                  <a:gd name="T6" fmla="*/ 17365502 w 269"/>
                  <a:gd name="T7" fmla="*/ 33355469 h 262"/>
                  <a:gd name="T8" fmla="*/ 0 w 269"/>
                  <a:gd name="T9" fmla="*/ 17124774 h 262"/>
                  <a:gd name="T10" fmla="*/ 17365502 w 269"/>
                  <a:gd name="T11" fmla="*/ 0 h 2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9" h="262">
                    <a:moveTo>
                      <a:pt x="134" y="0"/>
                    </a:moveTo>
                    <a:lnTo>
                      <a:pt x="134" y="0"/>
                    </a:lnTo>
                    <a:cubicBezTo>
                      <a:pt x="205" y="0"/>
                      <a:pt x="268" y="56"/>
                      <a:pt x="268" y="134"/>
                    </a:cubicBezTo>
                    <a:cubicBezTo>
                      <a:pt x="268" y="204"/>
                      <a:pt x="205" y="261"/>
                      <a:pt x="134" y="261"/>
                    </a:cubicBezTo>
                    <a:cubicBezTo>
                      <a:pt x="63" y="261"/>
                      <a:pt x="0" y="204"/>
                      <a:pt x="0" y="134"/>
                    </a:cubicBezTo>
                    <a:cubicBezTo>
                      <a:pt x="0" y="56"/>
                      <a:pt x="63" y="0"/>
                      <a:pt x="134" y="0"/>
                    </a:cubicBezTo>
                  </a:path>
                </a:pathLst>
              </a:custGeom>
              <a:grpFill/>
              <a:ln>
                <a:noFill/>
              </a:ln>
              <a:extLst/>
            </p:spPr>
            <p:txBody>
              <a:bodyPr wrap="none" lIns="45708" tIns="22854" rIns="45708" bIns="22854" anchor="ctr"/>
              <a:lstStyle/>
              <a:p>
                <a:endParaRPr lang="en-US" sz="3199">
                  <a:latin typeface="Roboto Light"/>
                </a:endParaRPr>
              </a:p>
            </p:txBody>
          </p:sp>
          <p:sp>
            <p:nvSpPr>
              <p:cNvPr id="123" name="Freeform 72"/>
              <p:cNvSpPr>
                <a:spLocks noChangeArrowheads="1"/>
              </p:cNvSpPr>
              <p:nvPr/>
            </p:nvSpPr>
            <p:spPr bwMode="auto">
              <a:xfrm>
                <a:off x="832645" y="3174999"/>
                <a:ext cx="93663" cy="109538"/>
              </a:xfrm>
              <a:custGeom>
                <a:avLst/>
                <a:gdLst>
                  <a:gd name="T0" fmla="*/ 33356183 w 262"/>
                  <a:gd name="T1" fmla="*/ 20121233 h 305"/>
                  <a:gd name="T2" fmla="*/ 33356183 w 262"/>
                  <a:gd name="T3" fmla="*/ 20121233 h 305"/>
                  <a:gd name="T4" fmla="*/ 31566933 w 262"/>
                  <a:gd name="T5" fmla="*/ 22829874 h 305"/>
                  <a:gd name="T6" fmla="*/ 31566933 w 262"/>
                  <a:gd name="T7" fmla="*/ 22829874 h 305"/>
                  <a:gd name="T8" fmla="*/ 5367748 w 262"/>
                  <a:gd name="T9" fmla="*/ 38307773 h 305"/>
                  <a:gd name="T10" fmla="*/ 5367748 w 262"/>
                  <a:gd name="T11" fmla="*/ 38307773 h 305"/>
                  <a:gd name="T12" fmla="*/ 5367748 w 262"/>
                  <a:gd name="T13" fmla="*/ 38307773 h 305"/>
                  <a:gd name="T14" fmla="*/ 5367748 w 262"/>
                  <a:gd name="T15" fmla="*/ 38307773 h 305"/>
                  <a:gd name="T16" fmla="*/ 3578499 w 262"/>
                  <a:gd name="T17" fmla="*/ 39210653 h 305"/>
                  <a:gd name="T18" fmla="*/ 0 w 262"/>
                  <a:gd name="T19" fmla="*/ 35599132 h 305"/>
                  <a:gd name="T20" fmla="*/ 0 w 262"/>
                  <a:gd name="T21" fmla="*/ 35599132 h 305"/>
                  <a:gd name="T22" fmla="*/ 0 w 262"/>
                  <a:gd name="T23" fmla="*/ 3740453 h 305"/>
                  <a:gd name="T24" fmla="*/ 0 w 262"/>
                  <a:gd name="T25" fmla="*/ 3740453 h 305"/>
                  <a:gd name="T26" fmla="*/ 3578499 w 262"/>
                  <a:gd name="T27" fmla="*/ 0 h 305"/>
                  <a:gd name="T28" fmla="*/ 5367748 w 262"/>
                  <a:gd name="T29" fmla="*/ 902880 h 305"/>
                  <a:gd name="T30" fmla="*/ 5367748 w 262"/>
                  <a:gd name="T31" fmla="*/ 902880 h 305"/>
                  <a:gd name="T32" fmla="*/ 5367748 w 262"/>
                  <a:gd name="T33" fmla="*/ 902880 h 305"/>
                  <a:gd name="T34" fmla="*/ 5367748 w 262"/>
                  <a:gd name="T35" fmla="*/ 902880 h 305"/>
                  <a:gd name="T36" fmla="*/ 31566933 w 262"/>
                  <a:gd name="T37" fmla="*/ 16509711 h 305"/>
                  <a:gd name="T38" fmla="*/ 31566933 w 262"/>
                  <a:gd name="T39" fmla="*/ 16509711 h 305"/>
                  <a:gd name="T40" fmla="*/ 33356183 w 262"/>
                  <a:gd name="T41" fmla="*/ 20121233 h 30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262" h="305">
                    <a:moveTo>
                      <a:pt x="261" y="156"/>
                    </a:moveTo>
                    <a:lnTo>
                      <a:pt x="261" y="156"/>
                    </a:lnTo>
                    <a:cubicBezTo>
                      <a:pt x="261" y="163"/>
                      <a:pt x="261" y="170"/>
                      <a:pt x="247" y="177"/>
                    </a:cubicBezTo>
                    <a:cubicBezTo>
                      <a:pt x="42" y="297"/>
                      <a:pt x="42" y="297"/>
                      <a:pt x="42" y="297"/>
                    </a:cubicBezTo>
                    <a:cubicBezTo>
                      <a:pt x="35" y="304"/>
                      <a:pt x="35" y="304"/>
                      <a:pt x="28" y="304"/>
                    </a:cubicBezTo>
                    <a:cubicBezTo>
                      <a:pt x="14" y="304"/>
                      <a:pt x="0" y="290"/>
                      <a:pt x="0" y="276"/>
                    </a:cubicBezTo>
                    <a:cubicBezTo>
                      <a:pt x="0" y="29"/>
                      <a:pt x="0" y="29"/>
                      <a:pt x="0" y="29"/>
                    </a:cubicBezTo>
                    <a:cubicBezTo>
                      <a:pt x="0" y="14"/>
                      <a:pt x="14" y="0"/>
                      <a:pt x="28" y="0"/>
                    </a:cubicBezTo>
                    <a:cubicBezTo>
                      <a:pt x="35" y="0"/>
                      <a:pt x="35" y="7"/>
                      <a:pt x="42" y="7"/>
                    </a:cubicBezTo>
                    <a:cubicBezTo>
                      <a:pt x="247" y="128"/>
                      <a:pt x="247" y="128"/>
                      <a:pt x="247" y="128"/>
                    </a:cubicBezTo>
                    <a:cubicBezTo>
                      <a:pt x="261" y="135"/>
                      <a:pt x="261" y="142"/>
                      <a:pt x="261" y="156"/>
                    </a:cubicBezTo>
                  </a:path>
                </a:pathLst>
              </a:custGeom>
              <a:grpFill/>
              <a:ln>
                <a:noFill/>
              </a:ln>
              <a:extLst/>
            </p:spPr>
            <p:txBody>
              <a:bodyPr wrap="none" lIns="45708" tIns="22854" rIns="45708" bIns="22854" anchor="ctr"/>
              <a:lstStyle/>
              <a:p>
                <a:endParaRPr lang="en-US" sz="3199">
                  <a:latin typeface="Roboto Light"/>
                </a:endParaRPr>
              </a:p>
            </p:txBody>
          </p:sp>
          <p:sp>
            <p:nvSpPr>
              <p:cNvPr id="124" name="Freeform 73"/>
              <p:cNvSpPr>
                <a:spLocks noChangeArrowheads="1"/>
              </p:cNvSpPr>
              <p:nvPr/>
            </p:nvSpPr>
            <p:spPr bwMode="auto">
              <a:xfrm>
                <a:off x="4952207" y="2743199"/>
                <a:ext cx="217487" cy="217488"/>
              </a:xfrm>
              <a:custGeom>
                <a:avLst/>
                <a:gdLst>
                  <a:gd name="T0" fmla="*/ 74787349 w 602"/>
                  <a:gd name="T1" fmla="*/ 78442719 h 602"/>
                  <a:gd name="T2" fmla="*/ 74787349 w 602"/>
                  <a:gd name="T3" fmla="*/ 78442719 h 602"/>
                  <a:gd name="T4" fmla="*/ 3654649 w 602"/>
                  <a:gd name="T5" fmla="*/ 78442719 h 602"/>
                  <a:gd name="T6" fmla="*/ 0 w 602"/>
                  <a:gd name="T7" fmla="*/ 74657633 h 602"/>
                  <a:gd name="T8" fmla="*/ 0 w 602"/>
                  <a:gd name="T9" fmla="*/ 3654665 h 602"/>
                  <a:gd name="T10" fmla="*/ 3654649 w 602"/>
                  <a:gd name="T11" fmla="*/ 0 h 602"/>
                  <a:gd name="T12" fmla="*/ 74787349 w 602"/>
                  <a:gd name="T13" fmla="*/ 0 h 602"/>
                  <a:gd name="T14" fmla="*/ 78441997 w 602"/>
                  <a:gd name="T15" fmla="*/ 3654665 h 602"/>
                  <a:gd name="T16" fmla="*/ 78441997 w 602"/>
                  <a:gd name="T17" fmla="*/ 74657633 h 602"/>
                  <a:gd name="T18" fmla="*/ 74787349 w 602"/>
                  <a:gd name="T19" fmla="*/ 78442719 h 602"/>
                  <a:gd name="T20" fmla="*/ 71002280 w 602"/>
                  <a:gd name="T21" fmla="*/ 7308970 h 602"/>
                  <a:gd name="T22" fmla="*/ 71002280 w 602"/>
                  <a:gd name="T23" fmla="*/ 7308970 h 602"/>
                  <a:gd name="T24" fmla="*/ 7439717 w 602"/>
                  <a:gd name="T25" fmla="*/ 7308970 h 602"/>
                  <a:gd name="T26" fmla="*/ 7439717 w 602"/>
                  <a:gd name="T27" fmla="*/ 71002968 h 602"/>
                  <a:gd name="T28" fmla="*/ 71002280 w 602"/>
                  <a:gd name="T29" fmla="*/ 71002968 h 602"/>
                  <a:gd name="T30" fmla="*/ 71002280 w 602"/>
                  <a:gd name="T31" fmla="*/ 7308970 h 602"/>
                  <a:gd name="T32" fmla="*/ 14748653 w 602"/>
                  <a:gd name="T33" fmla="*/ 52599581 h 602"/>
                  <a:gd name="T34" fmla="*/ 14748653 w 602"/>
                  <a:gd name="T35" fmla="*/ 52599581 h 602"/>
                  <a:gd name="T36" fmla="*/ 22188371 w 602"/>
                  <a:gd name="T37" fmla="*/ 52599581 h 602"/>
                  <a:gd name="T38" fmla="*/ 25842658 w 602"/>
                  <a:gd name="T39" fmla="*/ 56254247 h 602"/>
                  <a:gd name="T40" fmla="*/ 25842658 w 602"/>
                  <a:gd name="T41" fmla="*/ 63563216 h 602"/>
                  <a:gd name="T42" fmla="*/ 22188371 w 602"/>
                  <a:gd name="T43" fmla="*/ 67348302 h 602"/>
                  <a:gd name="T44" fmla="*/ 14748653 w 602"/>
                  <a:gd name="T45" fmla="*/ 67348302 h 602"/>
                  <a:gd name="T46" fmla="*/ 11094005 w 602"/>
                  <a:gd name="T47" fmla="*/ 63563216 h 602"/>
                  <a:gd name="T48" fmla="*/ 11094005 w 602"/>
                  <a:gd name="T49" fmla="*/ 56254247 h 602"/>
                  <a:gd name="T50" fmla="*/ 14748653 w 602"/>
                  <a:gd name="T51" fmla="*/ 52599581 h 602"/>
                  <a:gd name="T52" fmla="*/ 35109700 w 602"/>
                  <a:gd name="T53" fmla="*/ 19317053 h 602"/>
                  <a:gd name="T54" fmla="*/ 35109700 w 602"/>
                  <a:gd name="T55" fmla="*/ 19317053 h 602"/>
                  <a:gd name="T56" fmla="*/ 42418636 w 602"/>
                  <a:gd name="T57" fmla="*/ 19317053 h 602"/>
                  <a:gd name="T58" fmla="*/ 46073284 w 602"/>
                  <a:gd name="T59" fmla="*/ 22971718 h 602"/>
                  <a:gd name="T60" fmla="*/ 46073284 w 602"/>
                  <a:gd name="T61" fmla="*/ 63563216 h 602"/>
                  <a:gd name="T62" fmla="*/ 42418636 w 602"/>
                  <a:gd name="T63" fmla="*/ 67348302 h 602"/>
                  <a:gd name="T64" fmla="*/ 35109700 w 602"/>
                  <a:gd name="T65" fmla="*/ 67348302 h 602"/>
                  <a:gd name="T66" fmla="*/ 31324631 w 602"/>
                  <a:gd name="T67" fmla="*/ 63563216 h 602"/>
                  <a:gd name="T68" fmla="*/ 31324631 w 602"/>
                  <a:gd name="T69" fmla="*/ 22971718 h 602"/>
                  <a:gd name="T70" fmla="*/ 35109700 w 602"/>
                  <a:gd name="T71" fmla="*/ 19317053 h 602"/>
                  <a:gd name="T72" fmla="*/ 56253627 w 602"/>
                  <a:gd name="T73" fmla="*/ 34065774 h 602"/>
                  <a:gd name="T74" fmla="*/ 56253627 w 602"/>
                  <a:gd name="T75" fmla="*/ 34065774 h 602"/>
                  <a:gd name="T76" fmla="*/ 63693344 w 602"/>
                  <a:gd name="T77" fmla="*/ 34065774 h 602"/>
                  <a:gd name="T78" fmla="*/ 67347631 w 602"/>
                  <a:gd name="T79" fmla="*/ 37850860 h 602"/>
                  <a:gd name="T80" fmla="*/ 67347631 w 602"/>
                  <a:gd name="T81" fmla="*/ 63563216 h 602"/>
                  <a:gd name="T82" fmla="*/ 63693344 w 602"/>
                  <a:gd name="T83" fmla="*/ 67348302 h 602"/>
                  <a:gd name="T84" fmla="*/ 56253627 w 602"/>
                  <a:gd name="T85" fmla="*/ 67348302 h 602"/>
                  <a:gd name="T86" fmla="*/ 52598978 w 602"/>
                  <a:gd name="T87" fmla="*/ 63563216 h 602"/>
                  <a:gd name="T88" fmla="*/ 52598978 w 602"/>
                  <a:gd name="T89" fmla="*/ 37850860 h 602"/>
                  <a:gd name="T90" fmla="*/ 56253627 w 602"/>
                  <a:gd name="T91" fmla="*/ 34065774 h 602"/>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602">
                    <a:moveTo>
                      <a:pt x="573" y="601"/>
                    </a:moveTo>
                    <a:lnTo>
                      <a:pt x="573" y="601"/>
                    </a:lnTo>
                    <a:cubicBezTo>
                      <a:pt x="28" y="601"/>
                      <a:pt x="28" y="601"/>
                      <a:pt x="28" y="601"/>
                    </a:cubicBezTo>
                    <a:cubicBezTo>
                      <a:pt x="7" y="601"/>
                      <a:pt x="0" y="586"/>
                      <a:pt x="0" y="572"/>
                    </a:cubicBezTo>
                    <a:cubicBezTo>
                      <a:pt x="0" y="28"/>
                      <a:pt x="0" y="28"/>
                      <a:pt x="0" y="28"/>
                    </a:cubicBezTo>
                    <a:cubicBezTo>
                      <a:pt x="0" y="7"/>
                      <a:pt x="7" y="0"/>
                      <a:pt x="28" y="0"/>
                    </a:cubicBezTo>
                    <a:cubicBezTo>
                      <a:pt x="573" y="0"/>
                      <a:pt x="573" y="0"/>
                      <a:pt x="573" y="0"/>
                    </a:cubicBezTo>
                    <a:cubicBezTo>
                      <a:pt x="587" y="0"/>
                      <a:pt x="601" y="7"/>
                      <a:pt x="601" y="28"/>
                    </a:cubicBezTo>
                    <a:cubicBezTo>
                      <a:pt x="601" y="572"/>
                      <a:pt x="601" y="572"/>
                      <a:pt x="601" y="572"/>
                    </a:cubicBezTo>
                    <a:cubicBezTo>
                      <a:pt x="601" y="586"/>
                      <a:pt x="587" y="601"/>
                      <a:pt x="573" y="601"/>
                    </a:cubicBezTo>
                    <a:close/>
                    <a:moveTo>
                      <a:pt x="544" y="56"/>
                    </a:moveTo>
                    <a:lnTo>
                      <a:pt x="544" y="56"/>
                    </a:lnTo>
                    <a:cubicBezTo>
                      <a:pt x="57" y="56"/>
                      <a:pt x="57" y="56"/>
                      <a:pt x="57" y="56"/>
                    </a:cubicBezTo>
                    <a:cubicBezTo>
                      <a:pt x="57" y="544"/>
                      <a:pt x="57" y="544"/>
                      <a:pt x="57" y="544"/>
                    </a:cubicBezTo>
                    <a:cubicBezTo>
                      <a:pt x="544" y="544"/>
                      <a:pt x="544" y="544"/>
                      <a:pt x="544" y="544"/>
                    </a:cubicBezTo>
                    <a:lnTo>
                      <a:pt x="544" y="56"/>
                    </a:lnTo>
                    <a:close/>
                    <a:moveTo>
                      <a:pt x="113" y="403"/>
                    </a:moveTo>
                    <a:lnTo>
                      <a:pt x="113" y="403"/>
                    </a:lnTo>
                    <a:cubicBezTo>
                      <a:pt x="170" y="403"/>
                      <a:pt x="170" y="403"/>
                      <a:pt x="170" y="403"/>
                    </a:cubicBezTo>
                    <a:cubicBezTo>
                      <a:pt x="184" y="403"/>
                      <a:pt x="198" y="417"/>
                      <a:pt x="198" y="431"/>
                    </a:cubicBezTo>
                    <a:cubicBezTo>
                      <a:pt x="198" y="487"/>
                      <a:pt x="198" y="487"/>
                      <a:pt x="198" y="487"/>
                    </a:cubicBezTo>
                    <a:cubicBezTo>
                      <a:pt x="198" y="502"/>
                      <a:pt x="184" y="516"/>
                      <a:pt x="170" y="516"/>
                    </a:cubicBezTo>
                    <a:cubicBezTo>
                      <a:pt x="113" y="516"/>
                      <a:pt x="113" y="516"/>
                      <a:pt x="113" y="516"/>
                    </a:cubicBezTo>
                    <a:cubicBezTo>
                      <a:pt x="92" y="516"/>
                      <a:pt x="85" y="502"/>
                      <a:pt x="85" y="487"/>
                    </a:cubicBezTo>
                    <a:cubicBezTo>
                      <a:pt x="85" y="431"/>
                      <a:pt x="85" y="431"/>
                      <a:pt x="85" y="431"/>
                    </a:cubicBezTo>
                    <a:cubicBezTo>
                      <a:pt x="85" y="417"/>
                      <a:pt x="92" y="403"/>
                      <a:pt x="113" y="403"/>
                    </a:cubicBezTo>
                    <a:close/>
                    <a:moveTo>
                      <a:pt x="269" y="148"/>
                    </a:moveTo>
                    <a:lnTo>
                      <a:pt x="269" y="148"/>
                    </a:lnTo>
                    <a:cubicBezTo>
                      <a:pt x="325" y="148"/>
                      <a:pt x="325" y="148"/>
                      <a:pt x="325" y="148"/>
                    </a:cubicBezTo>
                    <a:cubicBezTo>
                      <a:pt x="346" y="148"/>
                      <a:pt x="353" y="162"/>
                      <a:pt x="353" y="176"/>
                    </a:cubicBezTo>
                    <a:cubicBezTo>
                      <a:pt x="353" y="487"/>
                      <a:pt x="353" y="487"/>
                      <a:pt x="353" y="487"/>
                    </a:cubicBezTo>
                    <a:cubicBezTo>
                      <a:pt x="353" y="502"/>
                      <a:pt x="346" y="516"/>
                      <a:pt x="325" y="516"/>
                    </a:cubicBezTo>
                    <a:cubicBezTo>
                      <a:pt x="269" y="516"/>
                      <a:pt x="269" y="516"/>
                      <a:pt x="269" y="516"/>
                    </a:cubicBezTo>
                    <a:cubicBezTo>
                      <a:pt x="255" y="516"/>
                      <a:pt x="240" y="502"/>
                      <a:pt x="240" y="487"/>
                    </a:cubicBezTo>
                    <a:cubicBezTo>
                      <a:pt x="240" y="176"/>
                      <a:pt x="240" y="176"/>
                      <a:pt x="240" y="176"/>
                    </a:cubicBezTo>
                    <a:cubicBezTo>
                      <a:pt x="240" y="162"/>
                      <a:pt x="255" y="148"/>
                      <a:pt x="269" y="148"/>
                    </a:cubicBezTo>
                    <a:close/>
                    <a:moveTo>
                      <a:pt x="431" y="261"/>
                    </a:moveTo>
                    <a:lnTo>
                      <a:pt x="431" y="261"/>
                    </a:lnTo>
                    <a:cubicBezTo>
                      <a:pt x="488" y="261"/>
                      <a:pt x="488" y="261"/>
                      <a:pt x="488" y="261"/>
                    </a:cubicBezTo>
                    <a:cubicBezTo>
                      <a:pt x="502" y="261"/>
                      <a:pt x="516" y="276"/>
                      <a:pt x="516" y="290"/>
                    </a:cubicBezTo>
                    <a:cubicBezTo>
                      <a:pt x="516" y="487"/>
                      <a:pt x="516" y="487"/>
                      <a:pt x="516" y="487"/>
                    </a:cubicBezTo>
                    <a:cubicBezTo>
                      <a:pt x="516" y="502"/>
                      <a:pt x="502" y="516"/>
                      <a:pt x="488" y="516"/>
                    </a:cubicBezTo>
                    <a:cubicBezTo>
                      <a:pt x="431" y="516"/>
                      <a:pt x="431" y="516"/>
                      <a:pt x="431" y="516"/>
                    </a:cubicBezTo>
                    <a:cubicBezTo>
                      <a:pt x="417" y="516"/>
                      <a:pt x="403" y="502"/>
                      <a:pt x="403" y="487"/>
                    </a:cubicBezTo>
                    <a:cubicBezTo>
                      <a:pt x="403" y="290"/>
                      <a:pt x="403" y="290"/>
                      <a:pt x="403" y="290"/>
                    </a:cubicBezTo>
                    <a:cubicBezTo>
                      <a:pt x="403" y="276"/>
                      <a:pt x="417" y="261"/>
                      <a:pt x="431" y="261"/>
                    </a:cubicBezTo>
                    <a:close/>
                  </a:path>
                </a:pathLst>
              </a:custGeom>
              <a:grpFill/>
              <a:ln>
                <a:noFill/>
              </a:ln>
              <a:extLst/>
            </p:spPr>
            <p:txBody>
              <a:bodyPr wrap="none" lIns="45708" tIns="22854" rIns="45708" bIns="22854" anchor="ctr"/>
              <a:lstStyle/>
              <a:p>
                <a:endParaRPr lang="en-US" sz="3199">
                  <a:latin typeface="Roboto Light"/>
                </a:endParaRPr>
              </a:p>
            </p:txBody>
          </p:sp>
          <p:sp>
            <p:nvSpPr>
              <p:cNvPr id="125" name="Freeform 74"/>
              <p:cNvSpPr>
                <a:spLocks noChangeArrowheads="1"/>
              </p:cNvSpPr>
              <p:nvPr/>
            </p:nvSpPr>
            <p:spPr bwMode="auto">
              <a:xfrm>
                <a:off x="4569619" y="2743199"/>
                <a:ext cx="219075" cy="217488"/>
              </a:xfrm>
              <a:custGeom>
                <a:avLst/>
                <a:gdLst>
                  <a:gd name="T0" fmla="*/ 74925449 w 609"/>
                  <a:gd name="T1" fmla="*/ 78442719 h 602"/>
                  <a:gd name="T2" fmla="*/ 74925449 w 609"/>
                  <a:gd name="T3" fmla="*/ 78442719 h 602"/>
                  <a:gd name="T4" fmla="*/ 3623191 w 609"/>
                  <a:gd name="T5" fmla="*/ 78442719 h 602"/>
                  <a:gd name="T6" fmla="*/ 0 w 609"/>
                  <a:gd name="T7" fmla="*/ 74657633 h 602"/>
                  <a:gd name="T8" fmla="*/ 0 w 609"/>
                  <a:gd name="T9" fmla="*/ 3654665 h 602"/>
                  <a:gd name="T10" fmla="*/ 3623191 w 609"/>
                  <a:gd name="T11" fmla="*/ 0 h 602"/>
                  <a:gd name="T12" fmla="*/ 74925449 w 609"/>
                  <a:gd name="T13" fmla="*/ 0 h 602"/>
                  <a:gd name="T14" fmla="*/ 78678142 w 609"/>
                  <a:gd name="T15" fmla="*/ 3654665 h 602"/>
                  <a:gd name="T16" fmla="*/ 78678142 w 609"/>
                  <a:gd name="T17" fmla="*/ 74657633 h 602"/>
                  <a:gd name="T18" fmla="*/ 74925449 w 609"/>
                  <a:gd name="T19" fmla="*/ 78442719 h 602"/>
                  <a:gd name="T20" fmla="*/ 71302258 w 609"/>
                  <a:gd name="T21" fmla="*/ 7308970 h 602"/>
                  <a:gd name="T22" fmla="*/ 71302258 w 609"/>
                  <a:gd name="T23" fmla="*/ 7308970 h 602"/>
                  <a:gd name="T24" fmla="*/ 7246742 w 609"/>
                  <a:gd name="T25" fmla="*/ 7308970 h 602"/>
                  <a:gd name="T26" fmla="*/ 7246742 w 609"/>
                  <a:gd name="T27" fmla="*/ 71002968 h 602"/>
                  <a:gd name="T28" fmla="*/ 71302258 w 609"/>
                  <a:gd name="T29" fmla="*/ 71002968 h 602"/>
                  <a:gd name="T30" fmla="*/ 71302258 w 609"/>
                  <a:gd name="T31" fmla="*/ 7308970 h 602"/>
                  <a:gd name="T32" fmla="*/ 12811031 w 609"/>
                  <a:gd name="T33" fmla="*/ 39678193 h 602"/>
                  <a:gd name="T34" fmla="*/ 12811031 w 609"/>
                  <a:gd name="T35" fmla="*/ 39678193 h 602"/>
                  <a:gd name="T36" fmla="*/ 12811031 w 609"/>
                  <a:gd name="T37" fmla="*/ 39678193 h 602"/>
                  <a:gd name="T38" fmla="*/ 22904669 w 609"/>
                  <a:gd name="T39" fmla="*/ 33152108 h 602"/>
                  <a:gd name="T40" fmla="*/ 22904669 w 609"/>
                  <a:gd name="T41" fmla="*/ 33152108 h 602"/>
                  <a:gd name="T42" fmla="*/ 24716265 w 609"/>
                  <a:gd name="T43" fmla="*/ 33152108 h 602"/>
                  <a:gd name="T44" fmla="*/ 26527860 w 609"/>
                  <a:gd name="T45" fmla="*/ 33152108 h 602"/>
                  <a:gd name="T46" fmla="*/ 26527860 w 609"/>
                  <a:gd name="T47" fmla="*/ 33152108 h 602"/>
                  <a:gd name="T48" fmla="*/ 42962442 w 609"/>
                  <a:gd name="T49" fmla="*/ 44246163 h 602"/>
                  <a:gd name="T50" fmla="*/ 61208620 w 609"/>
                  <a:gd name="T51" fmla="*/ 31324775 h 602"/>
                  <a:gd name="T52" fmla="*/ 64055516 w 609"/>
                  <a:gd name="T53" fmla="*/ 30411109 h 602"/>
                  <a:gd name="T54" fmla="*/ 67678707 w 609"/>
                  <a:gd name="T55" fmla="*/ 34065774 h 602"/>
                  <a:gd name="T56" fmla="*/ 65867111 w 609"/>
                  <a:gd name="T57" fmla="*/ 36937194 h 602"/>
                  <a:gd name="T58" fmla="*/ 65867111 w 609"/>
                  <a:gd name="T59" fmla="*/ 36937194 h 602"/>
                  <a:gd name="T60" fmla="*/ 44774038 w 609"/>
                  <a:gd name="T61" fmla="*/ 51685915 h 602"/>
                  <a:gd name="T62" fmla="*/ 44774038 w 609"/>
                  <a:gd name="T63" fmla="*/ 51685915 h 602"/>
                  <a:gd name="T64" fmla="*/ 42962442 w 609"/>
                  <a:gd name="T65" fmla="*/ 52599581 h 602"/>
                  <a:gd name="T66" fmla="*/ 41150847 w 609"/>
                  <a:gd name="T67" fmla="*/ 51685915 h 602"/>
                  <a:gd name="T68" fmla="*/ 24716265 w 609"/>
                  <a:gd name="T69" fmla="*/ 40591859 h 602"/>
                  <a:gd name="T70" fmla="*/ 17340380 w 609"/>
                  <a:gd name="T71" fmla="*/ 46073496 h 602"/>
                  <a:gd name="T72" fmla="*/ 14622627 w 609"/>
                  <a:gd name="T73" fmla="*/ 46073496 h 602"/>
                  <a:gd name="T74" fmla="*/ 10999436 w 609"/>
                  <a:gd name="T75" fmla="*/ 42419192 h 602"/>
                  <a:gd name="T76" fmla="*/ 12811031 w 609"/>
                  <a:gd name="T77" fmla="*/ 39678193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602">
                    <a:moveTo>
                      <a:pt x="579" y="601"/>
                    </a:moveTo>
                    <a:lnTo>
                      <a:pt x="579" y="601"/>
                    </a:lnTo>
                    <a:cubicBezTo>
                      <a:pt x="28" y="601"/>
                      <a:pt x="28" y="601"/>
                      <a:pt x="28" y="601"/>
                    </a:cubicBezTo>
                    <a:cubicBezTo>
                      <a:pt x="14" y="601"/>
                      <a:pt x="0" y="586"/>
                      <a:pt x="0" y="572"/>
                    </a:cubicBezTo>
                    <a:cubicBezTo>
                      <a:pt x="0" y="28"/>
                      <a:pt x="0" y="28"/>
                      <a:pt x="0" y="28"/>
                    </a:cubicBezTo>
                    <a:cubicBezTo>
                      <a:pt x="0" y="7"/>
                      <a:pt x="14" y="0"/>
                      <a:pt x="28" y="0"/>
                    </a:cubicBezTo>
                    <a:cubicBezTo>
                      <a:pt x="579" y="0"/>
                      <a:pt x="579" y="0"/>
                      <a:pt x="579" y="0"/>
                    </a:cubicBezTo>
                    <a:cubicBezTo>
                      <a:pt x="594" y="0"/>
                      <a:pt x="608" y="7"/>
                      <a:pt x="608" y="28"/>
                    </a:cubicBezTo>
                    <a:cubicBezTo>
                      <a:pt x="608" y="572"/>
                      <a:pt x="608" y="572"/>
                      <a:pt x="608" y="572"/>
                    </a:cubicBezTo>
                    <a:cubicBezTo>
                      <a:pt x="608" y="586"/>
                      <a:pt x="594" y="601"/>
                      <a:pt x="579" y="601"/>
                    </a:cubicBezTo>
                    <a:close/>
                    <a:moveTo>
                      <a:pt x="551" y="56"/>
                    </a:moveTo>
                    <a:lnTo>
                      <a:pt x="551" y="56"/>
                    </a:lnTo>
                    <a:cubicBezTo>
                      <a:pt x="56" y="56"/>
                      <a:pt x="56" y="56"/>
                      <a:pt x="56" y="56"/>
                    </a:cubicBezTo>
                    <a:cubicBezTo>
                      <a:pt x="56" y="544"/>
                      <a:pt x="56" y="544"/>
                      <a:pt x="56" y="544"/>
                    </a:cubicBezTo>
                    <a:cubicBezTo>
                      <a:pt x="551" y="544"/>
                      <a:pt x="551" y="544"/>
                      <a:pt x="551" y="544"/>
                    </a:cubicBezTo>
                    <a:lnTo>
                      <a:pt x="551" y="56"/>
                    </a:lnTo>
                    <a:close/>
                    <a:moveTo>
                      <a:pt x="99" y="304"/>
                    </a:moveTo>
                    <a:lnTo>
                      <a:pt x="99" y="304"/>
                    </a:lnTo>
                    <a:cubicBezTo>
                      <a:pt x="177" y="254"/>
                      <a:pt x="177" y="254"/>
                      <a:pt x="177" y="254"/>
                    </a:cubicBezTo>
                    <a:cubicBezTo>
                      <a:pt x="184" y="254"/>
                      <a:pt x="184" y="254"/>
                      <a:pt x="191" y="254"/>
                    </a:cubicBezTo>
                    <a:cubicBezTo>
                      <a:pt x="198" y="254"/>
                      <a:pt x="205" y="254"/>
                      <a:pt x="205" y="254"/>
                    </a:cubicBezTo>
                    <a:cubicBezTo>
                      <a:pt x="332" y="339"/>
                      <a:pt x="332" y="339"/>
                      <a:pt x="332" y="339"/>
                    </a:cubicBezTo>
                    <a:cubicBezTo>
                      <a:pt x="473" y="240"/>
                      <a:pt x="473" y="240"/>
                      <a:pt x="473" y="240"/>
                    </a:cubicBezTo>
                    <a:cubicBezTo>
                      <a:pt x="480" y="233"/>
                      <a:pt x="488" y="233"/>
                      <a:pt x="495" y="233"/>
                    </a:cubicBezTo>
                    <a:cubicBezTo>
                      <a:pt x="509" y="233"/>
                      <a:pt x="523" y="247"/>
                      <a:pt x="523" y="261"/>
                    </a:cubicBezTo>
                    <a:cubicBezTo>
                      <a:pt x="523" y="268"/>
                      <a:pt x="516" y="283"/>
                      <a:pt x="509" y="283"/>
                    </a:cubicBezTo>
                    <a:cubicBezTo>
                      <a:pt x="346" y="396"/>
                      <a:pt x="346" y="396"/>
                      <a:pt x="346" y="396"/>
                    </a:cubicBezTo>
                    <a:cubicBezTo>
                      <a:pt x="346" y="403"/>
                      <a:pt x="339" y="403"/>
                      <a:pt x="332" y="403"/>
                    </a:cubicBezTo>
                    <a:cubicBezTo>
                      <a:pt x="325" y="403"/>
                      <a:pt x="318" y="403"/>
                      <a:pt x="318" y="396"/>
                    </a:cubicBezTo>
                    <a:cubicBezTo>
                      <a:pt x="191" y="311"/>
                      <a:pt x="191" y="311"/>
                      <a:pt x="191" y="311"/>
                    </a:cubicBezTo>
                    <a:cubicBezTo>
                      <a:pt x="134" y="353"/>
                      <a:pt x="134" y="353"/>
                      <a:pt x="134" y="353"/>
                    </a:cubicBezTo>
                    <a:cubicBezTo>
                      <a:pt x="127" y="353"/>
                      <a:pt x="120" y="353"/>
                      <a:pt x="113" y="353"/>
                    </a:cubicBezTo>
                    <a:cubicBezTo>
                      <a:pt x="99" y="353"/>
                      <a:pt x="85" y="346"/>
                      <a:pt x="85" y="325"/>
                    </a:cubicBezTo>
                    <a:cubicBezTo>
                      <a:pt x="85" y="318"/>
                      <a:pt x="92" y="311"/>
                      <a:pt x="99"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26" name="Freeform 75"/>
              <p:cNvSpPr>
                <a:spLocks noChangeArrowheads="1"/>
              </p:cNvSpPr>
              <p:nvPr/>
            </p:nvSpPr>
            <p:spPr bwMode="auto">
              <a:xfrm>
                <a:off x="4191794" y="2757487"/>
                <a:ext cx="217488" cy="184150"/>
              </a:xfrm>
              <a:custGeom>
                <a:avLst/>
                <a:gdLst>
                  <a:gd name="T0" fmla="*/ 74657633 w 602"/>
                  <a:gd name="T1" fmla="*/ 66362244 h 510"/>
                  <a:gd name="T2" fmla="*/ 74657633 w 602"/>
                  <a:gd name="T3" fmla="*/ 66362244 h 510"/>
                  <a:gd name="T4" fmla="*/ 3654665 w 602"/>
                  <a:gd name="T5" fmla="*/ 66362244 h 510"/>
                  <a:gd name="T6" fmla="*/ 0 w 602"/>
                  <a:gd name="T7" fmla="*/ 62711741 h 510"/>
                  <a:gd name="T8" fmla="*/ 0 w 602"/>
                  <a:gd name="T9" fmla="*/ 3650503 h 510"/>
                  <a:gd name="T10" fmla="*/ 3654665 w 602"/>
                  <a:gd name="T11" fmla="*/ 0 h 510"/>
                  <a:gd name="T12" fmla="*/ 7308970 w 602"/>
                  <a:gd name="T13" fmla="*/ 3650503 h 510"/>
                  <a:gd name="T14" fmla="*/ 7308970 w 602"/>
                  <a:gd name="T15" fmla="*/ 50717076 h 510"/>
                  <a:gd name="T16" fmla="*/ 7308970 w 602"/>
                  <a:gd name="T17" fmla="*/ 50717076 h 510"/>
                  <a:gd name="T18" fmla="*/ 7308970 w 602"/>
                  <a:gd name="T19" fmla="*/ 58930528 h 510"/>
                  <a:gd name="T20" fmla="*/ 74657633 w 602"/>
                  <a:gd name="T21" fmla="*/ 58930528 h 510"/>
                  <a:gd name="T22" fmla="*/ 78442719 w 602"/>
                  <a:gd name="T23" fmla="*/ 62711741 h 510"/>
                  <a:gd name="T24" fmla="*/ 74657633 w 602"/>
                  <a:gd name="T25" fmla="*/ 66362244 h 510"/>
                  <a:gd name="T26" fmla="*/ 66434636 w 602"/>
                  <a:gd name="T27" fmla="*/ 55280025 h 510"/>
                  <a:gd name="T28" fmla="*/ 66434636 w 602"/>
                  <a:gd name="T29" fmla="*/ 55280025 h 510"/>
                  <a:gd name="T30" fmla="*/ 58995246 w 602"/>
                  <a:gd name="T31" fmla="*/ 55280025 h 510"/>
                  <a:gd name="T32" fmla="*/ 55340580 w 602"/>
                  <a:gd name="T33" fmla="*/ 51629522 h 510"/>
                  <a:gd name="T34" fmla="*/ 55340580 w 602"/>
                  <a:gd name="T35" fmla="*/ 25814941 h 510"/>
                  <a:gd name="T36" fmla="*/ 58995246 w 602"/>
                  <a:gd name="T37" fmla="*/ 22164077 h 510"/>
                  <a:gd name="T38" fmla="*/ 66434636 w 602"/>
                  <a:gd name="T39" fmla="*/ 22164077 h 510"/>
                  <a:gd name="T40" fmla="*/ 70089301 w 602"/>
                  <a:gd name="T41" fmla="*/ 25814941 h 510"/>
                  <a:gd name="T42" fmla="*/ 70089301 w 602"/>
                  <a:gd name="T43" fmla="*/ 51629522 h 510"/>
                  <a:gd name="T44" fmla="*/ 66434636 w 602"/>
                  <a:gd name="T45" fmla="*/ 55280025 h 510"/>
                  <a:gd name="T46" fmla="*/ 45159830 w 602"/>
                  <a:gd name="T47" fmla="*/ 55280025 h 510"/>
                  <a:gd name="T48" fmla="*/ 45159830 w 602"/>
                  <a:gd name="T49" fmla="*/ 55280025 h 510"/>
                  <a:gd name="T50" fmla="*/ 37850860 w 602"/>
                  <a:gd name="T51" fmla="*/ 55280025 h 510"/>
                  <a:gd name="T52" fmla="*/ 34065774 w 602"/>
                  <a:gd name="T53" fmla="*/ 51629522 h 510"/>
                  <a:gd name="T54" fmla="*/ 34065774 w 602"/>
                  <a:gd name="T55" fmla="*/ 11082219 h 510"/>
                  <a:gd name="T56" fmla="*/ 37850860 w 602"/>
                  <a:gd name="T57" fmla="*/ 7431355 h 510"/>
                  <a:gd name="T58" fmla="*/ 45159830 w 602"/>
                  <a:gd name="T59" fmla="*/ 7431355 h 510"/>
                  <a:gd name="T60" fmla="*/ 48814495 w 602"/>
                  <a:gd name="T61" fmla="*/ 11082219 h 510"/>
                  <a:gd name="T62" fmla="*/ 48814495 w 602"/>
                  <a:gd name="T63" fmla="*/ 51629522 h 510"/>
                  <a:gd name="T64" fmla="*/ 45159830 w 602"/>
                  <a:gd name="T65" fmla="*/ 55280025 h 510"/>
                  <a:gd name="T66" fmla="*/ 24929472 w 602"/>
                  <a:gd name="T67" fmla="*/ 55280025 h 510"/>
                  <a:gd name="T68" fmla="*/ 24929472 w 602"/>
                  <a:gd name="T69" fmla="*/ 55280025 h 510"/>
                  <a:gd name="T70" fmla="*/ 17489720 w 602"/>
                  <a:gd name="T71" fmla="*/ 55280025 h 510"/>
                  <a:gd name="T72" fmla="*/ 13835055 w 602"/>
                  <a:gd name="T73" fmla="*/ 51629522 h 510"/>
                  <a:gd name="T74" fmla="*/ 13835055 w 602"/>
                  <a:gd name="T75" fmla="*/ 44198166 h 510"/>
                  <a:gd name="T76" fmla="*/ 17489720 w 602"/>
                  <a:gd name="T77" fmla="*/ 40547302 h 510"/>
                  <a:gd name="T78" fmla="*/ 24929472 w 602"/>
                  <a:gd name="T79" fmla="*/ 40547302 h 510"/>
                  <a:gd name="T80" fmla="*/ 28583776 w 602"/>
                  <a:gd name="T81" fmla="*/ 44198166 h 510"/>
                  <a:gd name="T82" fmla="*/ 28583776 w 602"/>
                  <a:gd name="T83" fmla="*/ 51629522 h 510"/>
                  <a:gd name="T84" fmla="*/ 24929472 w 602"/>
                  <a:gd name="T85" fmla="*/ 55280025 h 5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10">
                    <a:moveTo>
                      <a:pt x="572" y="509"/>
                    </a:moveTo>
                    <a:lnTo>
                      <a:pt x="572" y="509"/>
                    </a:lnTo>
                    <a:cubicBezTo>
                      <a:pt x="28" y="509"/>
                      <a:pt x="28" y="509"/>
                      <a:pt x="28" y="509"/>
                    </a:cubicBezTo>
                    <a:cubicBezTo>
                      <a:pt x="14" y="509"/>
                      <a:pt x="0" y="502"/>
                      <a:pt x="0" y="481"/>
                    </a:cubicBezTo>
                    <a:cubicBezTo>
                      <a:pt x="0" y="28"/>
                      <a:pt x="0" y="28"/>
                      <a:pt x="0" y="28"/>
                    </a:cubicBezTo>
                    <a:cubicBezTo>
                      <a:pt x="0" y="14"/>
                      <a:pt x="14" y="0"/>
                      <a:pt x="28" y="0"/>
                    </a:cubicBezTo>
                    <a:cubicBezTo>
                      <a:pt x="42" y="0"/>
                      <a:pt x="56" y="14"/>
                      <a:pt x="56" y="28"/>
                    </a:cubicBezTo>
                    <a:cubicBezTo>
                      <a:pt x="56" y="389"/>
                      <a:pt x="56" y="389"/>
                      <a:pt x="56" y="389"/>
                    </a:cubicBezTo>
                    <a:cubicBezTo>
                      <a:pt x="56" y="452"/>
                      <a:pt x="56" y="452"/>
                      <a:pt x="56" y="452"/>
                    </a:cubicBezTo>
                    <a:cubicBezTo>
                      <a:pt x="572" y="452"/>
                      <a:pt x="572" y="452"/>
                      <a:pt x="572" y="452"/>
                    </a:cubicBezTo>
                    <a:cubicBezTo>
                      <a:pt x="594" y="452"/>
                      <a:pt x="601" y="467"/>
                      <a:pt x="601" y="481"/>
                    </a:cubicBezTo>
                    <a:cubicBezTo>
                      <a:pt x="601" y="502"/>
                      <a:pt x="594" y="509"/>
                      <a:pt x="572" y="509"/>
                    </a:cubicBezTo>
                    <a:close/>
                    <a:moveTo>
                      <a:pt x="509" y="424"/>
                    </a:moveTo>
                    <a:lnTo>
                      <a:pt x="509" y="424"/>
                    </a:lnTo>
                    <a:cubicBezTo>
                      <a:pt x="452" y="424"/>
                      <a:pt x="452" y="424"/>
                      <a:pt x="452" y="424"/>
                    </a:cubicBezTo>
                    <a:cubicBezTo>
                      <a:pt x="438" y="424"/>
                      <a:pt x="424" y="417"/>
                      <a:pt x="424" y="396"/>
                    </a:cubicBezTo>
                    <a:cubicBezTo>
                      <a:pt x="424" y="198"/>
                      <a:pt x="424" y="198"/>
                      <a:pt x="424" y="198"/>
                    </a:cubicBezTo>
                    <a:cubicBezTo>
                      <a:pt x="424" y="184"/>
                      <a:pt x="438" y="170"/>
                      <a:pt x="452" y="170"/>
                    </a:cubicBezTo>
                    <a:cubicBezTo>
                      <a:pt x="509" y="170"/>
                      <a:pt x="509" y="170"/>
                      <a:pt x="509" y="170"/>
                    </a:cubicBezTo>
                    <a:cubicBezTo>
                      <a:pt x="523" y="170"/>
                      <a:pt x="537" y="184"/>
                      <a:pt x="537" y="198"/>
                    </a:cubicBezTo>
                    <a:cubicBezTo>
                      <a:pt x="537" y="396"/>
                      <a:pt x="537" y="396"/>
                      <a:pt x="537" y="396"/>
                    </a:cubicBezTo>
                    <a:cubicBezTo>
                      <a:pt x="537" y="417"/>
                      <a:pt x="523" y="424"/>
                      <a:pt x="509" y="424"/>
                    </a:cubicBezTo>
                    <a:close/>
                    <a:moveTo>
                      <a:pt x="346" y="424"/>
                    </a:moveTo>
                    <a:lnTo>
                      <a:pt x="346" y="424"/>
                    </a:lnTo>
                    <a:cubicBezTo>
                      <a:pt x="290" y="424"/>
                      <a:pt x="290" y="424"/>
                      <a:pt x="290" y="424"/>
                    </a:cubicBezTo>
                    <a:cubicBezTo>
                      <a:pt x="276" y="424"/>
                      <a:pt x="261" y="417"/>
                      <a:pt x="261" y="396"/>
                    </a:cubicBezTo>
                    <a:cubicBezTo>
                      <a:pt x="261" y="85"/>
                      <a:pt x="261" y="85"/>
                      <a:pt x="261" y="85"/>
                    </a:cubicBezTo>
                    <a:cubicBezTo>
                      <a:pt x="261" y="71"/>
                      <a:pt x="276" y="57"/>
                      <a:pt x="290" y="57"/>
                    </a:cubicBezTo>
                    <a:cubicBezTo>
                      <a:pt x="346" y="57"/>
                      <a:pt x="346" y="57"/>
                      <a:pt x="346" y="57"/>
                    </a:cubicBezTo>
                    <a:cubicBezTo>
                      <a:pt x="367" y="57"/>
                      <a:pt x="374" y="71"/>
                      <a:pt x="374" y="85"/>
                    </a:cubicBezTo>
                    <a:cubicBezTo>
                      <a:pt x="374" y="396"/>
                      <a:pt x="374" y="396"/>
                      <a:pt x="374" y="396"/>
                    </a:cubicBezTo>
                    <a:cubicBezTo>
                      <a:pt x="374" y="417"/>
                      <a:pt x="367" y="424"/>
                      <a:pt x="346" y="424"/>
                    </a:cubicBezTo>
                    <a:close/>
                    <a:moveTo>
                      <a:pt x="191" y="424"/>
                    </a:moveTo>
                    <a:lnTo>
                      <a:pt x="191" y="424"/>
                    </a:lnTo>
                    <a:cubicBezTo>
                      <a:pt x="134" y="424"/>
                      <a:pt x="134" y="424"/>
                      <a:pt x="134" y="424"/>
                    </a:cubicBezTo>
                    <a:cubicBezTo>
                      <a:pt x="113" y="424"/>
                      <a:pt x="106" y="417"/>
                      <a:pt x="106" y="396"/>
                    </a:cubicBezTo>
                    <a:cubicBezTo>
                      <a:pt x="106" y="339"/>
                      <a:pt x="106" y="339"/>
                      <a:pt x="106" y="339"/>
                    </a:cubicBezTo>
                    <a:cubicBezTo>
                      <a:pt x="106" y="325"/>
                      <a:pt x="113" y="311"/>
                      <a:pt x="134" y="311"/>
                    </a:cubicBezTo>
                    <a:cubicBezTo>
                      <a:pt x="191" y="311"/>
                      <a:pt x="191" y="311"/>
                      <a:pt x="191" y="311"/>
                    </a:cubicBezTo>
                    <a:cubicBezTo>
                      <a:pt x="205" y="311"/>
                      <a:pt x="219" y="325"/>
                      <a:pt x="219" y="339"/>
                    </a:cubicBezTo>
                    <a:cubicBezTo>
                      <a:pt x="219" y="396"/>
                      <a:pt x="219" y="396"/>
                      <a:pt x="219" y="396"/>
                    </a:cubicBezTo>
                    <a:cubicBezTo>
                      <a:pt x="219" y="417"/>
                      <a:pt x="205" y="424"/>
                      <a:pt x="191" y="424"/>
                    </a:cubicBezTo>
                    <a:close/>
                  </a:path>
                </a:pathLst>
              </a:custGeom>
              <a:grpFill/>
              <a:ln>
                <a:noFill/>
              </a:ln>
              <a:extLst/>
            </p:spPr>
            <p:txBody>
              <a:bodyPr wrap="none" lIns="45708" tIns="22854" rIns="45708" bIns="22854" anchor="ctr"/>
              <a:lstStyle/>
              <a:p>
                <a:endParaRPr lang="en-US" sz="3199">
                  <a:latin typeface="Roboto Light"/>
                </a:endParaRPr>
              </a:p>
            </p:txBody>
          </p:sp>
          <p:sp>
            <p:nvSpPr>
              <p:cNvPr id="127" name="Freeform 76"/>
              <p:cNvSpPr>
                <a:spLocks noChangeArrowheads="1"/>
              </p:cNvSpPr>
              <p:nvPr/>
            </p:nvSpPr>
            <p:spPr bwMode="auto">
              <a:xfrm>
                <a:off x="3812382" y="2757487"/>
                <a:ext cx="215900" cy="184150"/>
              </a:xfrm>
              <a:custGeom>
                <a:avLst/>
                <a:gdLst>
                  <a:gd name="T0" fmla="*/ 75622837 w 601"/>
                  <a:gd name="T1" fmla="*/ 23076884 h 510"/>
                  <a:gd name="T2" fmla="*/ 75622837 w 601"/>
                  <a:gd name="T3" fmla="*/ 23076884 h 510"/>
                  <a:gd name="T4" fmla="*/ 75622837 w 601"/>
                  <a:gd name="T5" fmla="*/ 23076884 h 510"/>
                  <a:gd name="T6" fmla="*/ 75622837 w 601"/>
                  <a:gd name="T7" fmla="*/ 23076884 h 510"/>
                  <a:gd name="T8" fmla="*/ 44651066 w 601"/>
                  <a:gd name="T9" fmla="*/ 45240961 h 510"/>
                  <a:gd name="T10" fmla="*/ 44651066 w 601"/>
                  <a:gd name="T11" fmla="*/ 45240961 h 510"/>
                  <a:gd name="T12" fmla="*/ 41941000 w 601"/>
                  <a:gd name="T13" fmla="*/ 46153767 h 510"/>
                  <a:gd name="T14" fmla="*/ 40134409 w 601"/>
                  <a:gd name="T15" fmla="*/ 45240961 h 510"/>
                  <a:gd name="T16" fmla="*/ 40134409 w 601"/>
                  <a:gd name="T17" fmla="*/ 45240961 h 510"/>
                  <a:gd name="T18" fmla="*/ 40134409 w 601"/>
                  <a:gd name="T19" fmla="*/ 45240961 h 510"/>
                  <a:gd name="T20" fmla="*/ 40134409 w 601"/>
                  <a:gd name="T21" fmla="*/ 45240961 h 510"/>
                  <a:gd name="T22" fmla="*/ 23616083 w 601"/>
                  <a:gd name="T23" fmla="*/ 34159103 h 510"/>
                  <a:gd name="T24" fmla="*/ 7226723 w 601"/>
                  <a:gd name="T25" fmla="*/ 44198166 h 510"/>
                  <a:gd name="T26" fmla="*/ 7226723 w 601"/>
                  <a:gd name="T27" fmla="*/ 58930528 h 510"/>
                  <a:gd name="T28" fmla="*/ 73816246 w 601"/>
                  <a:gd name="T29" fmla="*/ 58930528 h 510"/>
                  <a:gd name="T30" fmla="*/ 77429787 w 601"/>
                  <a:gd name="T31" fmla="*/ 62711741 h 510"/>
                  <a:gd name="T32" fmla="*/ 73816246 w 601"/>
                  <a:gd name="T33" fmla="*/ 66362244 h 510"/>
                  <a:gd name="T34" fmla="*/ 3613541 w 601"/>
                  <a:gd name="T35" fmla="*/ 66362244 h 510"/>
                  <a:gd name="T36" fmla="*/ 0 w 601"/>
                  <a:gd name="T37" fmla="*/ 62711741 h 510"/>
                  <a:gd name="T38" fmla="*/ 0 w 601"/>
                  <a:gd name="T39" fmla="*/ 3650503 h 510"/>
                  <a:gd name="T40" fmla="*/ 3613541 w 601"/>
                  <a:gd name="T41" fmla="*/ 0 h 510"/>
                  <a:gd name="T42" fmla="*/ 7226723 w 601"/>
                  <a:gd name="T43" fmla="*/ 3650503 h 510"/>
                  <a:gd name="T44" fmla="*/ 7226723 w 601"/>
                  <a:gd name="T45" fmla="*/ 35984354 h 510"/>
                  <a:gd name="T46" fmla="*/ 21809492 w 601"/>
                  <a:gd name="T47" fmla="*/ 26727387 h 510"/>
                  <a:gd name="T48" fmla="*/ 21809492 w 601"/>
                  <a:gd name="T49" fmla="*/ 26727387 h 510"/>
                  <a:gd name="T50" fmla="*/ 23616083 w 601"/>
                  <a:gd name="T51" fmla="*/ 25814941 h 510"/>
                  <a:gd name="T52" fmla="*/ 26455114 w 601"/>
                  <a:gd name="T53" fmla="*/ 26727387 h 510"/>
                  <a:gd name="T54" fmla="*/ 26455114 w 601"/>
                  <a:gd name="T55" fmla="*/ 26727387 h 510"/>
                  <a:gd name="T56" fmla="*/ 26455114 w 601"/>
                  <a:gd name="T57" fmla="*/ 26727387 h 510"/>
                  <a:gd name="T58" fmla="*/ 26455114 w 601"/>
                  <a:gd name="T59" fmla="*/ 26727387 h 510"/>
                  <a:gd name="T60" fmla="*/ 41941000 w 601"/>
                  <a:gd name="T61" fmla="*/ 37809606 h 510"/>
                  <a:gd name="T62" fmla="*/ 72009655 w 601"/>
                  <a:gd name="T63" fmla="*/ 16557974 h 510"/>
                  <a:gd name="T64" fmla="*/ 72009655 w 601"/>
                  <a:gd name="T65" fmla="*/ 16557974 h 510"/>
                  <a:gd name="T66" fmla="*/ 73816246 w 601"/>
                  <a:gd name="T67" fmla="*/ 16557974 h 510"/>
                  <a:gd name="T68" fmla="*/ 77429787 w 601"/>
                  <a:gd name="T69" fmla="*/ 20338826 h 510"/>
                  <a:gd name="T70" fmla="*/ 75622837 w 601"/>
                  <a:gd name="T71" fmla="*/ 23076884 h 5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10">
                    <a:moveTo>
                      <a:pt x="586" y="177"/>
                    </a:moveTo>
                    <a:lnTo>
                      <a:pt x="586" y="177"/>
                    </a:lnTo>
                    <a:cubicBezTo>
                      <a:pt x="346" y="347"/>
                      <a:pt x="346" y="347"/>
                      <a:pt x="346" y="347"/>
                    </a:cubicBezTo>
                    <a:cubicBezTo>
                      <a:pt x="339" y="347"/>
                      <a:pt x="332" y="354"/>
                      <a:pt x="325" y="354"/>
                    </a:cubicBezTo>
                    <a:cubicBezTo>
                      <a:pt x="325" y="354"/>
                      <a:pt x="318" y="347"/>
                      <a:pt x="311" y="347"/>
                    </a:cubicBezTo>
                    <a:cubicBezTo>
                      <a:pt x="183" y="262"/>
                      <a:pt x="183" y="262"/>
                      <a:pt x="183" y="262"/>
                    </a:cubicBezTo>
                    <a:cubicBezTo>
                      <a:pt x="56" y="339"/>
                      <a:pt x="56" y="339"/>
                      <a:pt x="56" y="339"/>
                    </a:cubicBezTo>
                    <a:cubicBezTo>
                      <a:pt x="56" y="452"/>
                      <a:pt x="56" y="452"/>
                      <a:pt x="56" y="452"/>
                    </a:cubicBezTo>
                    <a:cubicBezTo>
                      <a:pt x="572" y="452"/>
                      <a:pt x="572" y="452"/>
                      <a:pt x="572" y="452"/>
                    </a:cubicBezTo>
                    <a:cubicBezTo>
                      <a:pt x="586" y="452"/>
                      <a:pt x="600" y="467"/>
                      <a:pt x="600" y="481"/>
                    </a:cubicBezTo>
                    <a:cubicBezTo>
                      <a:pt x="600" y="502"/>
                      <a:pt x="586" y="509"/>
                      <a:pt x="572" y="509"/>
                    </a:cubicBezTo>
                    <a:cubicBezTo>
                      <a:pt x="28" y="509"/>
                      <a:pt x="28" y="509"/>
                      <a:pt x="28" y="509"/>
                    </a:cubicBezTo>
                    <a:cubicBezTo>
                      <a:pt x="7" y="509"/>
                      <a:pt x="0" y="502"/>
                      <a:pt x="0" y="481"/>
                    </a:cubicBezTo>
                    <a:cubicBezTo>
                      <a:pt x="0" y="28"/>
                      <a:pt x="0" y="28"/>
                      <a:pt x="0" y="28"/>
                    </a:cubicBezTo>
                    <a:cubicBezTo>
                      <a:pt x="0" y="14"/>
                      <a:pt x="7" y="0"/>
                      <a:pt x="28" y="0"/>
                    </a:cubicBezTo>
                    <a:cubicBezTo>
                      <a:pt x="42" y="0"/>
                      <a:pt x="56" y="14"/>
                      <a:pt x="56" y="28"/>
                    </a:cubicBezTo>
                    <a:cubicBezTo>
                      <a:pt x="56" y="276"/>
                      <a:pt x="56" y="276"/>
                      <a:pt x="56" y="276"/>
                    </a:cubicBezTo>
                    <a:cubicBezTo>
                      <a:pt x="169" y="205"/>
                      <a:pt x="169" y="205"/>
                      <a:pt x="169" y="205"/>
                    </a:cubicBezTo>
                    <a:cubicBezTo>
                      <a:pt x="176" y="205"/>
                      <a:pt x="183" y="198"/>
                      <a:pt x="183" y="198"/>
                    </a:cubicBezTo>
                    <a:cubicBezTo>
                      <a:pt x="191" y="198"/>
                      <a:pt x="198" y="205"/>
                      <a:pt x="205" y="205"/>
                    </a:cubicBezTo>
                    <a:cubicBezTo>
                      <a:pt x="325" y="290"/>
                      <a:pt x="325" y="290"/>
                      <a:pt x="325" y="290"/>
                    </a:cubicBezTo>
                    <a:cubicBezTo>
                      <a:pt x="558" y="127"/>
                      <a:pt x="558" y="127"/>
                      <a:pt x="558" y="127"/>
                    </a:cubicBezTo>
                    <a:cubicBezTo>
                      <a:pt x="558" y="127"/>
                      <a:pt x="565" y="127"/>
                      <a:pt x="572" y="127"/>
                    </a:cubicBezTo>
                    <a:cubicBezTo>
                      <a:pt x="586" y="127"/>
                      <a:pt x="600" y="134"/>
                      <a:pt x="600" y="156"/>
                    </a:cubicBezTo>
                    <a:cubicBezTo>
                      <a:pt x="600" y="163"/>
                      <a:pt x="593" y="170"/>
                      <a:pt x="586" y="177"/>
                    </a:cubicBezTo>
                  </a:path>
                </a:pathLst>
              </a:custGeom>
              <a:grpFill/>
              <a:ln>
                <a:noFill/>
              </a:ln>
              <a:extLst/>
            </p:spPr>
            <p:txBody>
              <a:bodyPr wrap="none" lIns="45708" tIns="22854" rIns="45708" bIns="22854" anchor="ctr"/>
              <a:lstStyle/>
              <a:p>
                <a:endParaRPr lang="en-US" sz="3199">
                  <a:latin typeface="Roboto Light"/>
                </a:endParaRPr>
              </a:p>
            </p:txBody>
          </p:sp>
          <p:sp>
            <p:nvSpPr>
              <p:cNvPr id="128" name="Freeform 77"/>
              <p:cNvSpPr>
                <a:spLocks noChangeArrowheads="1"/>
              </p:cNvSpPr>
              <p:nvPr/>
            </p:nvSpPr>
            <p:spPr bwMode="auto">
              <a:xfrm>
                <a:off x="3431382" y="2743199"/>
                <a:ext cx="219075" cy="217488"/>
              </a:xfrm>
              <a:custGeom>
                <a:avLst/>
                <a:gdLst>
                  <a:gd name="T0" fmla="*/ 39468811 w 608"/>
                  <a:gd name="T1" fmla="*/ 78442719 h 602"/>
                  <a:gd name="T2" fmla="*/ 39468811 w 608"/>
                  <a:gd name="T3" fmla="*/ 78442719 h 602"/>
                  <a:gd name="T4" fmla="*/ 0 w 608"/>
                  <a:gd name="T5" fmla="*/ 38764526 h 602"/>
                  <a:gd name="T6" fmla="*/ 39468811 w 608"/>
                  <a:gd name="T7" fmla="*/ 0 h 602"/>
                  <a:gd name="T8" fmla="*/ 78807547 w 608"/>
                  <a:gd name="T9" fmla="*/ 38764526 h 602"/>
                  <a:gd name="T10" fmla="*/ 39468811 w 608"/>
                  <a:gd name="T11" fmla="*/ 78442719 h 602"/>
                  <a:gd name="T12" fmla="*/ 16488637 w 608"/>
                  <a:gd name="T13" fmla="*/ 16576054 h 602"/>
                  <a:gd name="T14" fmla="*/ 16488637 w 608"/>
                  <a:gd name="T15" fmla="*/ 16576054 h 602"/>
                  <a:gd name="T16" fmla="*/ 39468811 w 608"/>
                  <a:gd name="T17" fmla="*/ 38764526 h 602"/>
                  <a:gd name="T18" fmla="*/ 39468811 w 608"/>
                  <a:gd name="T19" fmla="*/ 7308970 h 602"/>
                  <a:gd name="T20" fmla="*/ 16488637 w 608"/>
                  <a:gd name="T21" fmla="*/ 16576054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8" h="602">
                    <a:moveTo>
                      <a:pt x="304" y="601"/>
                    </a:moveTo>
                    <a:lnTo>
                      <a:pt x="304" y="601"/>
                    </a:lnTo>
                    <a:cubicBezTo>
                      <a:pt x="134" y="601"/>
                      <a:pt x="0" y="466"/>
                      <a:pt x="0" y="297"/>
                    </a:cubicBezTo>
                    <a:cubicBezTo>
                      <a:pt x="0" y="134"/>
                      <a:pt x="134" y="0"/>
                      <a:pt x="304" y="0"/>
                    </a:cubicBezTo>
                    <a:cubicBezTo>
                      <a:pt x="473" y="0"/>
                      <a:pt x="607" y="134"/>
                      <a:pt x="607" y="297"/>
                    </a:cubicBezTo>
                    <a:cubicBezTo>
                      <a:pt x="607" y="466"/>
                      <a:pt x="473" y="601"/>
                      <a:pt x="304" y="601"/>
                    </a:cubicBezTo>
                    <a:close/>
                    <a:moveTo>
                      <a:pt x="127" y="127"/>
                    </a:moveTo>
                    <a:lnTo>
                      <a:pt x="127" y="127"/>
                    </a:lnTo>
                    <a:cubicBezTo>
                      <a:pt x="304" y="297"/>
                      <a:pt x="304" y="297"/>
                      <a:pt x="304" y="297"/>
                    </a:cubicBezTo>
                    <a:cubicBezTo>
                      <a:pt x="304" y="56"/>
                      <a:pt x="304" y="56"/>
                      <a:pt x="304" y="56"/>
                    </a:cubicBezTo>
                    <a:cubicBezTo>
                      <a:pt x="233" y="56"/>
                      <a:pt x="176" y="85"/>
                      <a:pt x="127"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29" name="Freeform 78"/>
              <p:cNvSpPr>
                <a:spLocks noChangeArrowheads="1"/>
              </p:cNvSpPr>
              <p:nvPr/>
            </p:nvSpPr>
            <p:spPr bwMode="auto">
              <a:xfrm>
                <a:off x="3051970" y="2743199"/>
                <a:ext cx="215900" cy="217488"/>
              </a:xfrm>
              <a:custGeom>
                <a:avLst/>
                <a:gdLst>
                  <a:gd name="T0" fmla="*/ 39230934 w 601"/>
                  <a:gd name="T1" fmla="*/ 78442719 h 602"/>
                  <a:gd name="T2" fmla="*/ 39230934 w 601"/>
                  <a:gd name="T3" fmla="*/ 78442719 h 602"/>
                  <a:gd name="T4" fmla="*/ 0 w 601"/>
                  <a:gd name="T5" fmla="*/ 38764526 h 602"/>
                  <a:gd name="T6" fmla="*/ 39230934 w 601"/>
                  <a:gd name="T7" fmla="*/ 0 h 602"/>
                  <a:gd name="T8" fmla="*/ 77429787 w 601"/>
                  <a:gd name="T9" fmla="*/ 38764526 h 602"/>
                  <a:gd name="T10" fmla="*/ 39230934 w 601"/>
                  <a:gd name="T11" fmla="*/ 78442719 h 602"/>
                  <a:gd name="T12" fmla="*/ 7226723 w 601"/>
                  <a:gd name="T13" fmla="*/ 38764526 h 602"/>
                  <a:gd name="T14" fmla="*/ 7226723 w 601"/>
                  <a:gd name="T15" fmla="*/ 38764526 h 602"/>
                  <a:gd name="T16" fmla="*/ 39230934 w 601"/>
                  <a:gd name="T17" fmla="*/ 38764526 h 602"/>
                  <a:gd name="T18" fmla="*/ 39230934 w 601"/>
                  <a:gd name="T19" fmla="*/ 7308970 h 602"/>
                  <a:gd name="T20" fmla="*/ 7226723 w 601"/>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1" h="602">
                    <a:moveTo>
                      <a:pt x="304" y="601"/>
                    </a:moveTo>
                    <a:lnTo>
                      <a:pt x="304" y="601"/>
                    </a:lnTo>
                    <a:cubicBezTo>
                      <a:pt x="134" y="601"/>
                      <a:pt x="0" y="466"/>
                      <a:pt x="0" y="297"/>
                    </a:cubicBezTo>
                    <a:cubicBezTo>
                      <a:pt x="0" y="134"/>
                      <a:pt x="134" y="0"/>
                      <a:pt x="304" y="0"/>
                    </a:cubicBezTo>
                    <a:cubicBezTo>
                      <a:pt x="466" y="0"/>
                      <a:pt x="600" y="134"/>
                      <a:pt x="600" y="297"/>
                    </a:cubicBezTo>
                    <a:cubicBezTo>
                      <a:pt x="600" y="466"/>
                      <a:pt x="466" y="601"/>
                      <a:pt x="304" y="601"/>
                    </a:cubicBezTo>
                    <a:close/>
                    <a:moveTo>
                      <a:pt x="56" y="297"/>
                    </a:moveTo>
                    <a:lnTo>
                      <a:pt x="56" y="297"/>
                    </a:lnTo>
                    <a:cubicBezTo>
                      <a:pt x="304" y="297"/>
                      <a:pt x="304" y="297"/>
                      <a:pt x="304" y="297"/>
                    </a:cubicBezTo>
                    <a:cubicBezTo>
                      <a:pt x="304" y="56"/>
                      <a:pt x="304" y="56"/>
                      <a:pt x="304" y="56"/>
                    </a:cubicBezTo>
                    <a:cubicBezTo>
                      <a:pt x="169"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0" name="Freeform 79"/>
              <p:cNvSpPr>
                <a:spLocks noChangeArrowheads="1"/>
              </p:cNvSpPr>
              <p:nvPr/>
            </p:nvSpPr>
            <p:spPr bwMode="auto">
              <a:xfrm>
                <a:off x="2672558" y="2743199"/>
                <a:ext cx="215900" cy="217488"/>
              </a:xfrm>
              <a:custGeom>
                <a:avLst/>
                <a:gdLst>
                  <a:gd name="T0" fmla="*/ 38198494 w 601"/>
                  <a:gd name="T1" fmla="*/ 78442719 h 602"/>
                  <a:gd name="T2" fmla="*/ 38198494 w 601"/>
                  <a:gd name="T3" fmla="*/ 78442719 h 602"/>
                  <a:gd name="T4" fmla="*/ 0 w 601"/>
                  <a:gd name="T5" fmla="*/ 38764526 h 602"/>
                  <a:gd name="T6" fmla="*/ 38198494 w 601"/>
                  <a:gd name="T7" fmla="*/ 0 h 602"/>
                  <a:gd name="T8" fmla="*/ 77429787 w 601"/>
                  <a:gd name="T9" fmla="*/ 38764526 h 602"/>
                  <a:gd name="T10" fmla="*/ 38198494 w 601"/>
                  <a:gd name="T11" fmla="*/ 78442719 h 602"/>
                  <a:gd name="T12" fmla="*/ 7226723 w 601"/>
                  <a:gd name="T13" fmla="*/ 38764526 h 602"/>
                  <a:gd name="T14" fmla="*/ 7226723 w 601"/>
                  <a:gd name="T15" fmla="*/ 38764526 h 602"/>
                  <a:gd name="T16" fmla="*/ 16389361 w 601"/>
                  <a:gd name="T17" fmla="*/ 61735884 h 602"/>
                  <a:gd name="T18" fmla="*/ 38198494 w 601"/>
                  <a:gd name="T19" fmla="*/ 38764526 h 602"/>
                  <a:gd name="T20" fmla="*/ 38198494 w 601"/>
                  <a:gd name="T21" fmla="*/ 7308970 h 602"/>
                  <a:gd name="T22" fmla="*/ 7226723 w 601"/>
                  <a:gd name="T23" fmla="*/ 38764526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1" h="602">
                    <a:moveTo>
                      <a:pt x="296" y="601"/>
                    </a:moveTo>
                    <a:lnTo>
                      <a:pt x="296" y="601"/>
                    </a:lnTo>
                    <a:cubicBezTo>
                      <a:pt x="134" y="601"/>
                      <a:pt x="0" y="466"/>
                      <a:pt x="0" y="297"/>
                    </a:cubicBezTo>
                    <a:cubicBezTo>
                      <a:pt x="0" y="134"/>
                      <a:pt x="134" y="0"/>
                      <a:pt x="296" y="0"/>
                    </a:cubicBezTo>
                    <a:cubicBezTo>
                      <a:pt x="466" y="0"/>
                      <a:pt x="600" y="134"/>
                      <a:pt x="600" y="297"/>
                    </a:cubicBezTo>
                    <a:cubicBezTo>
                      <a:pt x="600" y="466"/>
                      <a:pt x="466" y="601"/>
                      <a:pt x="296" y="601"/>
                    </a:cubicBezTo>
                    <a:close/>
                    <a:moveTo>
                      <a:pt x="56" y="297"/>
                    </a:moveTo>
                    <a:lnTo>
                      <a:pt x="56" y="297"/>
                    </a:lnTo>
                    <a:cubicBezTo>
                      <a:pt x="56" y="367"/>
                      <a:pt x="84" y="431"/>
                      <a:pt x="127" y="473"/>
                    </a:cubicBezTo>
                    <a:cubicBezTo>
                      <a:pt x="296" y="297"/>
                      <a:pt x="296" y="297"/>
                      <a:pt x="296" y="297"/>
                    </a:cubicBezTo>
                    <a:cubicBezTo>
                      <a:pt x="296" y="56"/>
                      <a:pt x="296" y="56"/>
                      <a:pt x="296" y="56"/>
                    </a:cubicBezTo>
                    <a:cubicBezTo>
                      <a:pt x="162" y="56"/>
                      <a:pt x="56" y="162"/>
                      <a:pt x="56"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1" name="Freeform 80"/>
              <p:cNvSpPr>
                <a:spLocks noChangeArrowheads="1"/>
              </p:cNvSpPr>
              <p:nvPr/>
            </p:nvSpPr>
            <p:spPr bwMode="auto">
              <a:xfrm>
                <a:off x="2291558" y="2743199"/>
                <a:ext cx="219075" cy="217488"/>
              </a:xfrm>
              <a:custGeom>
                <a:avLst/>
                <a:gdLst>
                  <a:gd name="T0" fmla="*/ 39339251 w 609"/>
                  <a:gd name="T1" fmla="*/ 78442719 h 602"/>
                  <a:gd name="T2" fmla="*/ 39339251 w 609"/>
                  <a:gd name="T3" fmla="*/ 78442719 h 602"/>
                  <a:gd name="T4" fmla="*/ 0 w 609"/>
                  <a:gd name="T5" fmla="*/ 38764526 h 602"/>
                  <a:gd name="T6" fmla="*/ 39339251 w 609"/>
                  <a:gd name="T7" fmla="*/ 0 h 602"/>
                  <a:gd name="T8" fmla="*/ 78678142 w 609"/>
                  <a:gd name="T9" fmla="*/ 38764526 h 602"/>
                  <a:gd name="T10" fmla="*/ 39339251 w 609"/>
                  <a:gd name="T11" fmla="*/ 78442719 h 602"/>
                  <a:gd name="T12" fmla="*/ 7376244 w 609"/>
                  <a:gd name="T13" fmla="*/ 38764526 h 602"/>
                  <a:gd name="T14" fmla="*/ 7376244 w 609"/>
                  <a:gd name="T15" fmla="*/ 38764526 h 602"/>
                  <a:gd name="T16" fmla="*/ 39339251 w 609"/>
                  <a:gd name="T17" fmla="*/ 71002968 h 602"/>
                  <a:gd name="T18" fmla="*/ 39339251 w 609"/>
                  <a:gd name="T19" fmla="*/ 7308970 h 602"/>
                  <a:gd name="T20" fmla="*/ 7376244 w 609"/>
                  <a:gd name="T21" fmla="*/ 38764526 h 60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609" h="602">
                    <a:moveTo>
                      <a:pt x="304" y="601"/>
                    </a:moveTo>
                    <a:lnTo>
                      <a:pt x="304" y="601"/>
                    </a:lnTo>
                    <a:cubicBezTo>
                      <a:pt x="135" y="601"/>
                      <a:pt x="0" y="466"/>
                      <a:pt x="0" y="297"/>
                    </a:cubicBezTo>
                    <a:cubicBezTo>
                      <a:pt x="0" y="134"/>
                      <a:pt x="135" y="0"/>
                      <a:pt x="304" y="0"/>
                    </a:cubicBezTo>
                    <a:cubicBezTo>
                      <a:pt x="474" y="0"/>
                      <a:pt x="608" y="134"/>
                      <a:pt x="608" y="297"/>
                    </a:cubicBezTo>
                    <a:cubicBezTo>
                      <a:pt x="608" y="466"/>
                      <a:pt x="474" y="601"/>
                      <a:pt x="304" y="601"/>
                    </a:cubicBezTo>
                    <a:close/>
                    <a:moveTo>
                      <a:pt x="57" y="297"/>
                    </a:moveTo>
                    <a:lnTo>
                      <a:pt x="57" y="297"/>
                    </a:lnTo>
                    <a:cubicBezTo>
                      <a:pt x="57" y="431"/>
                      <a:pt x="170" y="544"/>
                      <a:pt x="304" y="544"/>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2" name="Freeform 81"/>
              <p:cNvSpPr>
                <a:spLocks noChangeArrowheads="1"/>
              </p:cNvSpPr>
              <p:nvPr/>
            </p:nvSpPr>
            <p:spPr bwMode="auto">
              <a:xfrm>
                <a:off x="1912145" y="2743199"/>
                <a:ext cx="217488" cy="217488"/>
              </a:xfrm>
              <a:custGeom>
                <a:avLst/>
                <a:gdLst>
                  <a:gd name="T0" fmla="*/ 39678193 w 602"/>
                  <a:gd name="T1" fmla="*/ 78442719 h 602"/>
                  <a:gd name="T2" fmla="*/ 39678193 w 602"/>
                  <a:gd name="T3" fmla="*/ 78442719 h 602"/>
                  <a:gd name="T4" fmla="*/ 0 w 602"/>
                  <a:gd name="T5" fmla="*/ 38764526 h 602"/>
                  <a:gd name="T6" fmla="*/ 39678193 w 602"/>
                  <a:gd name="T7" fmla="*/ 0 h 602"/>
                  <a:gd name="T8" fmla="*/ 78442719 w 602"/>
                  <a:gd name="T9" fmla="*/ 38764526 h 602"/>
                  <a:gd name="T10" fmla="*/ 39678193 w 602"/>
                  <a:gd name="T11" fmla="*/ 78442719 h 602"/>
                  <a:gd name="T12" fmla="*/ 7439751 w 602"/>
                  <a:gd name="T13" fmla="*/ 38764526 h 602"/>
                  <a:gd name="T14" fmla="*/ 7439751 w 602"/>
                  <a:gd name="T15" fmla="*/ 38764526 h 602"/>
                  <a:gd name="T16" fmla="*/ 39678193 w 602"/>
                  <a:gd name="T17" fmla="*/ 71002968 h 602"/>
                  <a:gd name="T18" fmla="*/ 61866665 w 602"/>
                  <a:gd name="T19" fmla="*/ 61735884 h 602"/>
                  <a:gd name="T20" fmla="*/ 39678193 w 602"/>
                  <a:gd name="T21" fmla="*/ 38764526 h 602"/>
                  <a:gd name="T22" fmla="*/ 39678193 w 602"/>
                  <a:gd name="T23" fmla="*/ 7308970 h 602"/>
                  <a:gd name="T24" fmla="*/ 7439751 w 602"/>
                  <a:gd name="T25" fmla="*/ 38764526 h 6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602" h="602">
                    <a:moveTo>
                      <a:pt x="304" y="601"/>
                    </a:moveTo>
                    <a:lnTo>
                      <a:pt x="304" y="601"/>
                    </a:lnTo>
                    <a:cubicBezTo>
                      <a:pt x="135" y="601"/>
                      <a:pt x="0" y="466"/>
                      <a:pt x="0" y="297"/>
                    </a:cubicBezTo>
                    <a:cubicBezTo>
                      <a:pt x="0" y="134"/>
                      <a:pt x="135" y="0"/>
                      <a:pt x="304" y="0"/>
                    </a:cubicBezTo>
                    <a:cubicBezTo>
                      <a:pt x="467" y="0"/>
                      <a:pt x="601" y="134"/>
                      <a:pt x="601" y="297"/>
                    </a:cubicBezTo>
                    <a:cubicBezTo>
                      <a:pt x="601" y="466"/>
                      <a:pt x="467" y="601"/>
                      <a:pt x="304" y="601"/>
                    </a:cubicBezTo>
                    <a:close/>
                    <a:moveTo>
                      <a:pt x="57" y="297"/>
                    </a:moveTo>
                    <a:lnTo>
                      <a:pt x="57" y="297"/>
                    </a:lnTo>
                    <a:cubicBezTo>
                      <a:pt x="57" y="431"/>
                      <a:pt x="170" y="544"/>
                      <a:pt x="304" y="544"/>
                    </a:cubicBezTo>
                    <a:cubicBezTo>
                      <a:pt x="368" y="544"/>
                      <a:pt x="431" y="516"/>
                      <a:pt x="474" y="473"/>
                    </a:cubicBezTo>
                    <a:cubicBezTo>
                      <a:pt x="304" y="297"/>
                      <a:pt x="304" y="297"/>
                      <a:pt x="304" y="297"/>
                    </a:cubicBezTo>
                    <a:cubicBezTo>
                      <a:pt x="304" y="56"/>
                      <a:pt x="304" y="56"/>
                      <a:pt x="304" y="56"/>
                    </a:cubicBezTo>
                    <a:cubicBezTo>
                      <a:pt x="170"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3" name="Freeform 82"/>
              <p:cNvSpPr>
                <a:spLocks noChangeArrowheads="1"/>
              </p:cNvSpPr>
              <p:nvPr/>
            </p:nvSpPr>
            <p:spPr bwMode="auto">
              <a:xfrm>
                <a:off x="1532733" y="2743199"/>
                <a:ext cx="217487" cy="217488"/>
              </a:xfrm>
              <a:custGeom>
                <a:avLst/>
                <a:gdLst>
                  <a:gd name="T0" fmla="*/ 38763987 w 602"/>
                  <a:gd name="T1" fmla="*/ 78442719 h 602"/>
                  <a:gd name="T2" fmla="*/ 38763987 w 602"/>
                  <a:gd name="T3" fmla="*/ 78442719 h 602"/>
                  <a:gd name="T4" fmla="*/ 0 w 602"/>
                  <a:gd name="T5" fmla="*/ 38764526 h 602"/>
                  <a:gd name="T6" fmla="*/ 38763987 w 602"/>
                  <a:gd name="T7" fmla="*/ 0 h 602"/>
                  <a:gd name="T8" fmla="*/ 78441997 w 602"/>
                  <a:gd name="T9" fmla="*/ 38764526 h 602"/>
                  <a:gd name="T10" fmla="*/ 38763987 w 602"/>
                  <a:gd name="T11" fmla="*/ 78442719 h 602"/>
                  <a:gd name="T12" fmla="*/ 7439717 w 602"/>
                  <a:gd name="T13" fmla="*/ 38764526 h 602"/>
                  <a:gd name="T14" fmla="*/ 7439717 w 602"/>
                  <a:gd name="T15" fmla="*/ 38764526 h 602"/>
                  <a:gd name="T16" fmla="*/ 38763987 w 602"/>
                  <a:gd name="T17" fmla="*/ 71002968 h 602"/>
                  <a:gd name="T18" fmla="*/ 71002280 w 602"/>
                  <a:gd name="T19" fmla="*/ 38764526 h 602"/>
                  <a:gd name="T20" fmla="*/ 71002280 w 602"/>
                  <a:gd name="T21" fmla="*/ 38764526 h 602"/>
                  <a:gd name="T22" fmla="*/ 38763987 w 602"/>
                  <a:gd name="T23" fmla="*/ 38764526 h 602"/>
                  <a:gd name="T24" fmla="*/ 38763987 w 602"/>
                  <a:gd name="T25" fmla="*/ 7308970 h 602"/>
                  <a:gd name="T26" fmla="*/ 7439717 w 602"/>
                  <a:gd name="T27" fmla="*/ 38764526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57" y="297"/>
                    </a:moveTo>
                    <a:lnTo>
                      <a:pt x="57" y="297"/>
                    </a:lnTo>
                    <a:cubicBezTo>
                      <a:pt x="57" y="431"/>
                      <a:pt x="163" y="544"/>
                      <a:pt x="297" y="544"/>
                    </a:cubicBezTo>
                    <a:cubicBezTo>
                      <a:pt x="431" y="544"/>
                      <a:pt x="544" y="431"/>
                      <a:pt x="544" y="297"/>
                    </a:cubicBezTo>
                    <a:cubicBezTo>
                      <a:pt x="297" y="297"/>
                      <a:pt x="297" y="297"/>
                      <a:pt x="297" y="297"/>
                    </a:cubicBezTo>
                    <a:cubicBezTo>
                      <a:pt x="297" y="56"/>
                      <a:pt x="297" y="56"/>
                      <a:pt x="297" y="56"/>
                    </a:cubicBezTo>
                    <a:cubicBezTo>
                      <a:pt x="163" y="56"/>
                      <a:pt x="57" y="162"/>
                      <a:pt x="57"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34" name="Freeform 83"/>
              <p:cNvSpPr>
                <a:spLocks noChangeArrowheads="1"/>
              </p:cNvSpPr>
              <p:nvPr/>
            </p:nvSpPr>
            <p:spPr bwMode="auto">
              <a:xfrm>
                <a:off x="1156495" y="2743199"/>
                <a:ext cx="217488" cy="217488"/>
              </a:xfrm>
              <a:custGeom>
                <a:avLst/>
                <a:gdLst>
                  <a:gd name="T0" fmla="*/ 38764526 w 602"/>
                  <a:gd name="T1" fmla="*/ 78442719 h 602"/>
                  <a:gd name="T2" fmla="*/ 38764526 w 602"/>
                  <a:gd name="T3" fmla="*/ 78442719 h 602"/>
                  <a:gd name="T4" fmla="*/ 0 w 602"/>
                  <a:gd name="T5" fmla="*/ 38764526 h 602"/>
                  <a:gd name="T6" fmla="*/ 38764526 w 602"/>
                  <a:gd name="T7" fmla="*/ 0 h 602"/>
                  <a:gd name="T8" fmla="*/ 78442719 w 602"/>
                  <a:gd name="T9" fmla="*/ 38764526 h 602"/>
                  <a:gd name="T10" fmla="*/ 38764526 w 602"/>
                  <a:gd name="T11" fmla="*/ 78442719 h 602"/>
                  <a:gd name="T12" fmla="*/ 61866665 w 602"/>
                  <a:gd name="T13" fmla="*/ 16576054 h 602"/>
                  <a:gd name="T14" fmla="*/ 61866665 w 602"/>
                  <a:gd name="T15" fmla="*/ 16576054 h 602"/>
                  <a:gd name="T16" fmla="*/ 38764526 w 602"/>
                  <a:gd name="T17" fmla="*/ 38764526 h 602"/>
                  <a:gd name="T18" fmla="*/ 38764526 w 602"/>
                  <a:gd name="T19" fmla="*/ 7308970 h 602"/>
                  <a:gd name="T20" fmla="*/ 7439751 w 602"/>
                  <a:gd name="T21" fmla="*/ 38764526 h 602"/>
                  <a:gd name="T22" fmla="*/ 38764526 w 602"/>
                  <a:gd name="T23" fmla="*/ 71002968 h 602"/>
                  <a:gd name="T24" fmla="*/ 71002968 w 602"/>
                  <a:gd name="T25" fmla="*/ 38764526 h 602"/>
                  <a:gd name="T26" fmla="*/ 61866665 w 602"/>
                  <a:gd name="T27" fmla="*/ 16576054 h 602"/>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602" h="602">
                    <a:moveTo>
                      <a:pt x="297" y="601"/>
                    </a:moveTo>
                    <a:lnTo>
                      <a:pt x="297" y="601"/>
                    </a:lnTo>
                    <a:cubicBezTo>
                      <a:pt x="135" y="601"/>
                      <a:pt x="0" y="466"/>
                      <a:pt x="0" y="297"/>
                    </a:cubicBezTo>
                    <a:cubicBezTo>
                      <a:pt x="0" y="134"/>
                      <a:pt x="135" y="0"/>
                      <a:pt x="297" y="0"/>
                    </a:cubicBezTo>
                    <a:cubicBezTo>
                      <a:pt x="467" y="0"/>
                      <a:pt x="601" y="134"/>
                      <a:pt x="601" y="297"/>
                    </a:cubicBezTo>
                    <a:cubicBezTo>
                      <a:pt x="601" y="466"/>
                      <a:pt x="467" y="601"/>
                      <a:pt x="297" y="601"/>
                    </a:cubicBezTo>
                    <a:close/>
                    <a:moveTo>
                      <a:pt x="474" y="127"/>
                    </a:moveTo>
                    <a:lnTo>
                      <a:pt x="474" y="127"/>
                    </a:lnTo>
                    <a:cubicBezTo>
                      <a:pt x="297" y="297"/>
                      <a:pt x="297" y="297"/>
                      <a:pt x="297" y="297"/>
                    </a:cubicBezTo>
                    <a:cubicBezTo>
                      <a:pt x="297" y="56"/>
                      <a:pt x="297" y="56"/>
                      <a:pt x="297" y="56"/>
                    </a:cubicBezTo>
                    <a:cubicBezTo>
                      <a:pt x="163" y="56"/>
                      <a:pt x="57" y="162"/>
                      <a:pt x="57" y="297"/>
                    </a:cubicBezTo>
                    <a:cubicBezTo>
                      <a:pt x="57" y="431"/>
                      <a:pt x="163" y="544"/>
                      <a:pt x="297" y="544"/>
                    </a:cubicBezTo>
                    <a:cubicBezTo>
                      <a:pt x="431" y="544"/>
                      <a:pt x="544" y="431"/>
                      <a:pt x="544" y="297"/>
                    </a:cubicBezTo>
                    <a:cubicBezTo>
                      <a:pt x="544" y="233"/>
                      <a:pt x="516" y="169"/>
                      <a:pt x="474" y="127"/>
                    </a:cubicBezTo>
                    <a:close/>
                  </a:path>
                </a:pathLst>
              </a:custGeom>
              <a:grpFill/>
              <a:ln>
                <a:noFill/>
              </a:ln>
              <a:extLst/>
            </p:spPr>
            <p:txBody>
              <a:bodyPr wrap="none" lIns="45708" tIns="22854" rIns="45708" bIns="22854" anchor="ctr"/>
              <a:lstStyle/>
              <a:p>
                <a:endParaRPr lang="en-US" sz="3199">
                  <a:latin typeface="Roboto Light"/>
                </a:endParaRPr>
              </a:p>
            </p:txBody>
          </p:sp>
          <p:sp>
            <p:nvSpPr>
              <p:cNvPr id="135" name="Freeform 84"/>
              <p:cNvSpPr>
                <a:spLocks noChangeArrowheads="1"/>
              </p:cNvSpPr>
              <p:nvPr/>
            </p:nvSpPr>
            <p:spPr bwMode="auto">
              <a:xfrm>
                <a:off x="772320" y="2743199"/>
                <a:ext cx="217488" cy="217488"/>
              </a:xfrm>
              <a:custGeom>
                <a:avLst/>
                <a:gdLst>
                  <a:gd name="T0" fmla="*/ 43332858 w 602"/>
                  <a:gd name="T1" fmla="*/ 34979440 h 602"/>
                  <a:gd name="T2" fmla="*/ 43332858 w 602"/>
                  <a:gd name="T3" fmla="*/ 34979440 h 602"/>
                  <a:gd name="T4" fmla="*/ 43332858 w 602"/>
                  <a:gd name="T5" fmla="*/ 0 h 602"/>
                  <a:gd name="T6" fmla="*/ 78442719 w 602"/>
                  <a:gd name="T7" fmla="*/ 34979440 h 602"/>
                  <a:gd name="T8" fmla="*/ 43332858 w 602"/>
                  <a:gd name="T9" fmla="*/ 34979440 h 602"/>
                  <a:gd name="T10" fmla="*/ 36023527 w 602"/>
                  <a:gd name="T11" fmla="*/ 78442719 h 602"/>
                  <a:gd name="T12" fmla="*/ 36023527 w 602"/>
                  <a:gd name="T13" fmla="*/ 78442719 h 602"/>
                  <a:gd name="T14" fmla="*/ 0 w 602"/>
                  <a:gd name="T15" fmla="*/ 42419192 h 602"/>
                  <a:gd name="T16" fmla="*/ 36023527 w 602"/>
                  <a:gd name="T17" fmla="*/ 7308970 h 602"/>
                  <a:gd name="T18" fmla="*/ 36023527 w 602"/>
                  <a:gd name="T19" fmla="*/ 42419192 h 602"/>
                  <a:gd name="T20" fmla="*/ 71002968 w 602"/>
                  <a:gd name="T21" fmla="*/ 42419192 h 602"/>
                  <a:gd name="T22" fmla="*/ 36023527 w 602"/>
                  <a:gd name="T23" fmla="*/ 78442719 h 60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602" h="602">
                    <a:moveTo>
                      <a:pt x="332" y="268"/>
                    </a:moveTo>
                    <a:lnTo>
                      <a:pt x="332" y="268"/>
                    </a:lnTo>
                    <a:cubicBezTo>
                      <a:pt x="332" y="0"/>
                      <a:pt x="332" y="0"/>
                      <a:pt x="332" y="0"/>
                    </a:cubicBezTo>
                    <a:cubicBezTo>
                      <a:pt x="481" y="0"/>
                      <a:pt x="601" y="120"/>
                      <a:pt x="601" y="268"/>
                    </a:cubicBezTo>
                    <a:lnTo>
                      <a:pt x="332" y="268"/>
                    </a:lnTo>
                    <a:close/>
                    <a:moveTo>
                      <a:pt x="276" y="601"/>
                    </a:moveTo>
                    <a:lnTo>
                      <a:pt x="276" y="601"/>
                    </a:lnTo>
                    <a:cubicBezTo>
                      <a:pt x="120" y="601"/>
                      <a:pt x="0" y="480"/>
                      <a:pt x="0" y="325"/>
                    </a:cubicBezTo>
                    <a:cubicBezTo>
                      <a:pt x="0" y="176"/>
                      <a:pt x="120" y="56"/>
                      <a:pt x="276" y="56"/>
                    </a:cubicBezTo>
                    <a:cubicBezTo>
                      <a:pt x="276" y="325"/>
                      <a:pt x="276" y="325"/>
                      <a:pt x="276" y="325"/>
                    </a:cubicBezTo>
                    <a:cubicBezTo>
                      <a:pt x="544" y="325"/>
                      <a:pt x="544" y="325"/>
                      <a:pt x="544" y="325"/>
                    </a:cubicBezTo>
                    <a:cubicBezTo>
                      <a:pt x="544" y="480"/>
                      <a:pt x="424" y="601"/>
                      <a:pt x="276" y="601"/>
                    </a:cubicBezTo>
                    <a:close/>
                  </a:path>
                </a:pathLst>
              </a:custGeom>
              <a:grpFill/>
              <a:ln>
                <a:noFill/>
              </a:ln>
              <a:extLst/>
            </p:spPr>
            <p:txBody>
              <a:bodyPr wrap="none" lIns="45708" tIns="22854" rIns="45708" bIns="22854" anchor="ctr"/>
              <a:lstStyle/>
              <a:p>
                <a:endParaRPr lang="en-US" sz="3199">
                  <a:latin typeface="Roboto Light"/>
                </a:endParaRPr>
              </a:p>
            </p:txBody>
          </p:sp>
          <p:sp>
            <p:nvSpPr>
              <p:cNvPr id="136" name="Freeform 85"/>
              <p:cNvSpPr>
                <a:spLocks noChangeArrowheads="1"/>
              </p:cNvSpPr>
              <p:nvPr/>
            </p:nvSpPr>
            <p:spPr bwMode="auto">
              <a:xfrm>
                <a:off x="4961732" y="2360612"/>
                <a:ext cx="206375" cy="219075"/>
              </a:xfrm>
              <a:custGeom>
                <a:avLst/>
                <a:gdLst>
                  <a:gd name="T0" fmla="*/ 74070289 w 574"/>
                  <a:gd name="T1" fmla="*/ 39339251 h 609"/>
                  <a:gd name="T2" fmla="*/ 74070289 w 574"/>
                  <a:gd name="T3" fmla="*/ 39339251 h 609"/>
                  <a:gd name="T4" fmla="*/ 34773109 w 574"/>
                  <a:gd name="T5" fmla="*/ 78678142 h 609"/>
                  <a:gd name="T6" fmla="*/ 34773109 w 574"/>
                  <a:gd name="T7" fmla="*/ 78678142 h 609"/>
                  <a:gd name="T8" fmla="*/ 34773109 w 574"/>
                  <a:gd name="T9" fmla="*/ 78678142 h 609"/>
                  <a:gd name="T10" fmla="*/ 0 w 574"/>
                  <a:gd name="T11" fmla="*/ 43091945 h 609"/>
                  <a:gd name="T12" fmla="*/ 21975702 w 574"/>
                  <a:gd name="T13" fmla="*/ 10093638 h 609"/>
                  <a:gd name="T14" fmla="*/ 21975702 w 574"/>
                  <a:gd name="T15" fmla="*/ 10093638 h 609"/>
                  <a:gd name="T16" fmla="*/ 22880300 w 574"/>
                  <a:gd name="T17" fmla="*/ 10093638 h 609"/>
                  <a:gd name="T18" fmla="*/ 26499772 w 574"/>
                  <a:gd name="T19" fmla="*/ 13846331 h 609"/>
                  <a:gd name="T20" fmla="*/ 23785258 w 574"/>
                  <a:gd name="T21" fmla="*/ 17469523 h 609"/>
                  <a:gd name="T22" fmla="*/ 23785258 w 574"/>
                  <a:gd name="T23" fmla="*/ 17469523 h 609"/>
                  <a:gd name="T24" fmla="*/ 7368378 w 574"/>
                  <a:gd name="T25" fmla="*/ 43091945 h 609"/>
                  <a:gd name="T26" fmla="*/ 34773109 w 574"/>
                  <a:gd name="T27" fmla="*/ 71431400 h 609"/>
                  <a:gd name="T28" fmla="*/ 63082797 w 574"/>
                  <a:gd name="T29" fmla="*/ 43091945 h 609"/>
                  <a:gd name="T30" fmla="*/ 45760960 w 574"/>
                  <a:gd name="T31" fmla="*/ 17469523 h 609"/>
                  <a:gd name="T32" fmla="*/ 45760960 w 574"/>
                  <a:gd name="T33" fmla="*/ 17469523 h 609"/>
                  <a:gd name="T34" fmla="*/ 43951044 w 574"/>
                  <a:gd name="T35" fmla="*/ 13846331 h 609"/>
                  <a:gd name="T36" fmla="*/ 47570516 w 574"/>
                  <a:gd name="T37" fmla="*/ 10093638 h 609"/>
                  <a:gd name="T38" fmla="*/ 48475474 w 574"/>
                  <a:gd name="T39" fmla="*/ 10093638 h 609"/>
                  <a:gd name="T40" fmla="*/ 48475474 w 574"/>
                  <a:gd name="T41" fmla="*/ 10093638 h 609"/>
                  <a:gd name="T42" fmla="*/ 70450816 w 574"/>
                  <a:gd name="T43" fmla="*/ 43091945 h 609"/>
                  <a:gd name="T44" fmla="*/ 34773109 w 574"/>
                  <a:gd name="T45" fmla="*/ 78678142 h 609"/>
                  <a:gd name="T46" fmla="*/ 34773109 w 574"/>
                  <a:gd name="T47" fmla="*/ 40245049 h 609"/>
                  <a:gd name="T48" fmla="*/ 34773109 w 574"/>
                  <a:gd name="T49" fmla="*/ 40245049 h 609"/>
                  <a:gd name="T50" fmla="*/ 31153637 w 574"/>
                  <a:gd name="T51" fmla="*/ 36621498 h 609"/>
                  <a:gd name="T52" fmla="*/ 31153637 w 574"/>
                  <a:gd name="T53" fmla="*/ 15657927 h 609"/>
                  <a:gd name="T54" fmla="*/ 31153637 w 574"/>
                  <a:gd name="T55" fmla="*/ 15657927 h 609"/>
                  <a:gd name="T56" fmla="*/ 31153637 w 574"/>
                  <a:gd name="T57" fmla="*/ 8282042 h 609"/>
                  <a:gd name="T58" fmla="*/ 31153637 w 574"/>
                  <a:gd name="T59" fmla="*/ 8282042 h 609"/>
                  <a:gd name="T60" fmla="*/ 31153637 w 574"/>
                  <a:gd name="T61" fmla="*/ 3752694 h 609"/>
                  <a:gd name="T62" fmla="*/ 34773109 w 574"/>
                  <a:gd name="T63" fmla="*/ 0 h 609"/>
                  <a:gd name="T64" fmla="*/ 38392581 w 574"/>
                  <a:gd name="T65" fmla="*/ 3752694 h 609"/>
                  <a:gd name="T66" fmla="*/ 38392581 w 574"/>
                  <a:gd name="T67" fmla="*/ 14752129 h 609"/>
                  <a:gd name="T68" fmla="*/ 38392581 w 574"/>
                  <a:gd name="T69" fmla="*/ 21998871 h 609"/>
                  <a:gd name="T70" fmla="*/ 38392581 w 574"/>
                  <a:gd name="T71" fmla="*/ 36621498 h 609"/>
                  <a:gd name="T72" fmla="*/ 34773109 w 574"/>
                  <a:gd name="T73" fmla="*/ 40245049 h 609"/>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574" h="609">
                    <a:moveTo>
                      <a:pt x="573" y="304"/>
                    </a:moveTo>
                    <a:lnTo>
                      <a:pt x="573" y="304"/>
                    </a:lnTo>
                    <a:close/>
                    <a:moveTo>
                      <a:pt x="269" y="608"/>
                    </a:moveTo>
                    <a:lnTo>
                      <a:pt x="269" y="608"/>
                    </a:lnTo>
                    <a:cubicBezTo>
                      <a:pt x="120" y="608"/>
                      <a:pt x="0" y="481"/>
                      <a:pt x="0" y="333"/>
                    </a:cubicBezTo>
                    <a:cubicBezTo>
                      <a:pt x="0" y="220"/>
                      <a:pt x="71" y="121"/>
                      <a:pt x="170" y="78"/>
                    </a:cubicBezTo>
                    <a:lnTo>
                      <a:pt x="177" y="78"/>
                    </a:lnTo>
                    <a:cubicBezTo>
                      <a:pt x="191" y="78"/>
                      <a:pt x="205" y="93"/>
                      <a:pt x="205" y="107"/>
                    </a:cubicBezTo>
                    <a:cubicBezTo>
                      <a:pt x="205" y="121"/>
                      <a:pt x="198" y="128"/>
                      <a:pt x="184" y="135"/>
                    </a:cubicBezTo>
                    <a:cubicBezTo>
                      <a:pt x="106" y="163"/>
                      <a:pt x="57" y="241"/>
                      <a:pt x="57" y="333"/>
                    </a:cubicBezTo>
                    <a:cubicBezTo>
                      <a:pt x="57" y="453"/>
                      <a:pt x="149" y="552"/>
                      <a:pt x="269" y="552"/>
                    </a:cubicBezTo>
                    <a:cubicBezTo>
                      <a:pt x="389" y="552"/>
                      <a:pt x="488" y="453"/>
                      <a:pt x="488" y="333"/>
                    </a:cubicBezTo>
                    <a:cubicBezTo>
                      <a:pt x="488" y="241"/>
                      <a:pt x="431" y="163"/>
                      <a:pt x="354" y="135"/>
                    </a:cubicBezTo>
                    <a:cubicBezTo>
                      <a:pt x="347" y="128"/>
                      <a:pt x="340" y="121"/>
                      <a:pt x="340" y="107"/>
                    </a:cubicBezTo>
                    <a:cubicBezTo>
                      <a:pt x="340" y="93"/>
                      <a:pt x="347" y="78"/>
                      <a:pt x="368" y="78"/>
                    </a:cubicBezTo>
                    <a:lnTo>
                      <a:pt x="375" y="78"/>
                    </a:lnTo>
                    <a:cubicBezTo>
                      <a:pt x="474" y="121"/>
                      <a:pt x="545" y="220"/>
                      <a:pt x="545" y="333"/>
                    </a:cubicBezTo>
                    <a:cubicBezTo>
                      <a:pt x="545" y="481"/>
                      <a:pt x="424" y="608"/>
                      <a:pt x="269" y="608"/>
                    </a:cubicBezTo>
                    <a:close/>
                    <a:moveTo>
                      <a:pt x="269" y="311"/>
                    </a:moveTo>
                    <a:lnTo>
                      <a:pt x="269" y="311"/>
                    </a:lnTo>
                    <a:cubicBezTo>
                      <a:pt x="255" y="311"/>
                      <a:pt x="241" y="304"/>
                      <a:pt x="241" y="283"/>
                    </a:cubicBezTo>
                    <a:cubicBezTo>
                      <a:pt x="241" y="121"/>
                      <a:pt x="241" y="121"/>
                      <a:pt x="241" y="121"/>
                    </a:cubicBezTo>
                    <a:cubicBezTo>
                      <a:pt x="241" y="64"/>
                      <a:pt x="241" y="64"/>
                      <a:pt x="241" y="64"/>
                    </a:cubicBezTo>
                    <a:cubicBezTo>
                      <a:pt x="241" y="29"/>
                      <a:pt x="241" y="29"/>
                      <a:pt x="241" y="29"/>
                    </a:cubicBezTo>
                    <a:cubicBezTo>
                      <a:pt x="241" y="15"/>
                      <a:pt x="255" y="0"/>
                      <a:pt x="269" y="0"/>
                    </a:cubicBezTo>
                    <a:cubicBezTo>
                      <a:pt x="290" y="0"/>
                      <a:pt x="297" y="15"/>
                      <a:pt x="297" y="29"/>
                    </a:cubicBezTo>
                    <a:cubicBezTo>
                      <a:pt x="297" y="114"/>
                      <a:pt x="297" y="114"/>
                      <a:pt x="297" y="114"/>
                    </a:cubicBezTo>
                    <a:cubicBezTo>
                      <a:pt x="297" y="170"/>
                      <a:pt x="297" y="170"/>
                      <a:pt x="297" y="170"/>
                    </a:cubicBezTo>
                    <a:cubicBezTo>
                      <a:pt x="297" y="283"/>
                      <a:pt x="297" y="283"/>
                      <a:pt x="297" y="283"/>
                    </a:cubicBezTo>
                    <a:cubicBezTo>
                      <a:pt x="297" y="304"/>
                      <a:pt x="290" y="311"/>
                      <a:pt x="269" y="311"/>
                    </a:cubicBezTo>
                    <a:close/>
                  </a:path>
                </a:pathLst>
              </a:custGeom>
              <a:grpFill/>
              <a:ln>
                <a:noFill/>
              </a:ln>
              <a:extLst/>
            </p:spPr>
            <p:txBody>
              <a:bodyPr wrap="none" lIns="45708" tIns="22854" rIns="45708" bIns="22854" anchor="ctr"/>
              <a:lstStyle/>
              <a:p>
                <a:endParaRPr lang="en-US" sz="3199">
                  <a:latin typeface="Roboto Light"/>
                </a:endParaRPr>
              </a:p>
            </p:txBody>
          </p:sp>
          <p:sp>
            <p:nvSpPr>
              <p:cNvPr id="137" name="Freeform 86"/>
              <p:cNvSpPr>
                <a:spLocks noChangeArrowheads="1"/>
              </p:cNvSpPr>
              <p:nvPr/>
            </p:nvSpPr>
            <p:spPr bwMode="auto">
              <a:xfrm>
                <a:off x="4569619" y="2368549"/>
                <a:ext cx="219075" cy="206375"/>
              </a:xfrm>
              <a:custGeom>
                <a:avLst/>
                <a:gdLst>
                  <a:gd name="T0" fmla="*/ 74925449 w 609"/>
                  <a:gd name="T1" fmla="*/ 22830550 h 573"/>
                  <a:gd name="T2" fmla="*/ 74925449 w 609"/>
                  <a:gd name="T3" fmla="*/ 22830550 h 573"/>
                  <a:gd name="T4" fmla="*/ 54867675 w 609"/>
                  <a:gd name="T5" fmla="*/ 2723934 h 573"/>
                  <a:gd name="T6" fmla="*/ 64055516 w 609"/>
                  <a:gd name="T7" fmla="*/ 0 h 573"/>
                  <a:gd name="T8" fmla="*/ 78678142 w 609"/>
                  <a:gd name="T9" fmla="*/ 14658388 h 573"/>
                  <a:gd name="T10" fmla="*/ 74925449 w 609"/>
                  <a:gd name="T11" fmla="*/ 22830550 h 573"/>
                  <a:gd name="T12" fmla="*/ 74925449 w 609"/>
                  <a:gd name="T13" fmla="*/ 39434553 h 573"/>
                  <a:gd name="T14" fmla="*/ 74925449 w 609"/>
                  <a:gd name="T15" fmla="*/ 39434553 h 573"/>
                  <a:gd name="T16" fmla="*/ 64961313 w 609"/>
                  <a:gd name="T17" fmla="*/ 63173440 h 573"/>
                  <a:gd name="T18" fmla="*/ 70396460 w 609"/>
                  <a:gd name="T19" fmla="*/ 68751328 h 573"/>
                  <a:gd name="T20" fmla="*/ 71302258 w 609"/>
                  <a:gd name="T21" fmla="*/ 70567284 h 573"/>
                  <a:gd name="T22" fmla="*/ 67678707 w 609"/>
                  <a:gd name="T23" fmla="*/ 74199556 h 573"/>
                  <a:gd name="T24" fmla="*/ 64961313 w 609"/>
                  <a:gd name="T25" fmla="*/ 73291578 h 573"/>
                  <a:gd name="T26" fmla="*/ 59397024 w 609"/>
                  <a:gd name="T27" fmla="*/ 67843350 h 573"/>
                  <a:gd name="T28" fmla="*/ 39339251 w 609"/>
                  <a:gd name="T29" fmla="*/ 74199556 h 573"/>
                  <a:gd name="T30" fmla="*/ 19151975 w 609"/>
                  <a:gd name="T31" fmla="*/ 67843350 h 573"/>
                  <a:gd name="T32" fmla="*/ 13716829 w 609"/>
                  <a:gd name="T33" fmla="*/ 73291578 h 573"/>
                  <a:gd name="T34" fmla="*/ 10999436 w 609"/>
                  <a:gd name="T35" fmla="*/ 74199556 h 573"/>
                  <a:gd name="T36" fmla="*/ 7246742 w 609"/>
                  <a:gd name="T37" fmla="*/ 70567284 h 573"/>
                  <a:gd name="T38" fmla="*/ 9187840 w 609"/>
                  <a:gd name="T39" fmla="*/ 68751328 h 573"/>
                  <a:gd name="T40" fmla="*/ 13716829 w 609"/>
                  <a:gd name="T41" fmla="*/ 63173440 h 573"/>
                  <a:gd name="T42" fmla="*/ 3623191 w 609"/>
                  <a:gd name="T43" fmla="*/ 39434553 h 573"/>
                  <a:gd name="T44" fmla="*/ 39339251 w 609"/>
                  <a:gd name="T45" fmla="*/ 3632272 h 573"/>
                  <a:gd name="T46" fmla="*/ 74925449 w 609"/>
                  <a:gd name="T47" fmla="*/ 39434553 h 573"/>
                  <a:gd name="T48" fmla="*/ 39339251 w 609"/>
                  <a:gd name="T49" fmla="*/ 11026116 h 573"/>
                  <a:gd name="T50" fmla="*/ 39339251 w 609"/>
                  <a:gd name="T51" fmla="*/ 11026116 h 573"/>
                  <a:gd name="T52" fmla="*/ 10999436 w 609"/>
                  <a:gd name="T53" fmla="*/ 39434553 h 573"/>
                  <a:gd name="T54" fmla="*/ 39339251 w 609"/>
                  <a:gd name="T55" fmla="*/ 66935372 h 573"/>
                  <a:gd name="T56" fmla="*/ 67678707 w 609"/>
                  <a:gd name="T57" fmla="*/ 39434553 h 573"/>
                  <a:gd name="T58" fmla="*/ 39339251 w 609"/>
                  <a:gd name="T59" fmla="*/ 11026116 h 573"/>
                  <a:gd name="T60" fmla="*/ 53961878 w 609"/>
                  <a:gd name="T61" fmla="*/ 43066825 h 573"/>
                  <a:gd name="T62" fmla="*/ 53961878 w 609"/>
                  <a:gd name="T63" fmla="*/ 43066825 h 573"/>
                  <a:gd name="T64" fmla="*/ 39339251 w 609"/>
                  <a:gd name="T65" fmla="*/ 43066825 h 573"/>
                  <a:gd name="T66" fmla="*/ 35715700 w 609"/>
                  <a:gd name="T67" fmla="*/ 39434553 h 573"/>
                  <a:gd name="T68" fmla="*/ 35715700 w 609"/>
                  <a:gd name="T69" fmla="*/ 19198638 h 573"/>
                  <a:gd name="T70" fmla="*/ 39339251 w 609"/>
                  <a:gd name="T71" fmla="*/ 15566366 h 573"/>
                  <a:gd name="T72" fmla="*/ 42962442 w 609"/>
                  <a:gd name="T73" fmla="*/ 19198638 h 573"/>
                  <a:gd name="T74" fmla="*/ 42962442 w 609"/>
                  <a:gd name="T75" fmla="*/ 35672981 h 573"/>
                  <a:gd name="T76" fmla="*/ 53961878 w 609"/>
                  <a:gd name="T77" fmla="*/ 35672981 h 573"/>
                  <a:gd name="T78" fmla="*/ 57585069 w 609"/>
                  <a:gd name="T79" fmla="*/ 39434553 h 573"/>
                  <a:gd name="T80" fmla="*/ 53961878 w 609"/>
                  <a:gd name="T81" fmla="*/ 43066825 h 573"/>
                  <a:gd name="T82" fmla="*/ 3623191 w 609"/>
                  <a:gd name="T83" fmla="*/ 23738527 h 573"/>
                  <a:gd name="T84" fmla="*/ 3623191 w 609"/>
                  <a:gd name="T85" fmla="*/ 23738527 h 573"/>
                  <a:gd name="T86" fmla="*/ 0 w 609"/>
                  <a:gd name="T87" fmla="*/ 14658388 h 573"/>
                  <a:gd name="T88" fmla="*/ 14622627 w 609"/>
                  <a:gd name="T89" fmla="*/ 0 h 573"/>
                  <a:gd name="T90" fmla="*/ 23810467 w 609"/>
                  <a:gd name="T91" fmla="*/ 2723934 h 573"/>
                  <a:gd name="T92" fmla="*/ 3623191 w 609"/>
                  <a:gd name="T93" fmla="*/ 23738527 h 57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609" h="573">
                    <a:moveTo>
                      <a:pt x="579" y="176"/>
                    </a:moveTo>
                    <a:lnTo>
                      <a:pt x="579" y="176"/>
                    </a:lnTo>
                    <a:cubicBezTo>
                      <a:pt x="551" y="106"/>
                      <a:pt x="495" y="56"/>
                      <a:pt x="424" y="21"/>
                    </a:cubicBezTo>
                    <a:cubicBezTo>
                      <a:pt x="445" y="7"/>
                      <a:pt x="466" y="0"/>
                      <a:pt x="495" y="0"/>
                    </a:cubicBezTo>
                    <a:cubicBezTo>
                      <a:pt x="558" y="0"/>
                      <a:pt x="608" y="49"/>
                      <a:pt x="608" y="113"/>
                    </a:cubicBezTo>
                    <a:cubicBezTo>
                      <a:pt x="608" y="134"/>
                      <a:pt x="594" y="162"/>
                      <a:pt x="579" y="176"/>
                    </a:cubicBezTo>
                    <a:close/>
                    <a:moveTo>
                      <a:pt x="579" y="304"/>
                    </a:moveTo>
                    <a:lnTo>
                      <a:pt x="579" y="304"/>
                    </a:lnTo>
                    <a:cubicBezTo>
                      <a:pt x="579" y="374"/>
                      <a:pt x="551" y="438"/>
                      <a:pt x="502" y="487"/>
                    </a:cubicBezTo>
                    <a:cubicBezTo>
                      <a:pt x="544" y="530"/>
                      <a:pt x="544" y="530"/>
                      <a:pt x="544" y="530"/>
                    </a:cubicBezTo>
                    <a:cubicBezTo>
                      <a:pt x="544" y="530"/>
                      <a:pt x="551" y="537"/>
                      <a:pt x="551" y="544"/>
                    </a:cubicBezTo>
                    <a:cubicBezTo>
                      <a:pt x="551" y="565"/>
                      <a:pt x="537" y="572"/>
                      <a:pt x="523" y="572"/>
                    </a:cubicBezTo>
                    <a:cubicBezTo>
                      <a:pt x="516" y="572"/>
                      <a:pt x="509" y="572"/>
                      <a:pt x="502" y="565"/>
                    </a:cubicBezTo>
                    <a:cubicBezTo>
                      <a:pt x="459" y="523"/>
                      <a:pt x="459" y="523"/>
                      <a:pt x="459" y="523"/>
                    </a:cubicBezTo>
                    <a:cubicBezTo>
                      <a:pt x="417" y="558"/>
                      <a:pt x="360" y="572"/>
                      <a:pt x="304" y="572"/>
                    </a:cubicBezTo>
                    <a:cubicBezTo>
                      <a:pt x="247" y="572"/>
                      <a:pt x="191" y="558"/>
                      <a:pt x="148" y="523"/>
                    </a:cubicBezTo>
                    <a:cubicBezTo>
                      <a:pt x="106" y="565"/>
                      <a:pt x="106" y="565"/>
                      <a:pt x="106" y="565"/>
                    </a:cubicBezTo>
                    <a:cubicBezTo>
                      <a:pt x="99" y="572"/>
                      <a:pt x="92" y="572"/>
                      <a:pt x="85" y="572"/>
                    </a:cubicBezTo>
                    <a:cubicBezTo>
                      <a:pt x="71" y="572"/>
                      <a:pt x="56" y="565"/>
                      <a:pt x="56" y="544"/>
                    </a:cubicBezTo>
                    <a:cubicBezTo>
                      <a:pt x="56" y="537"/>
                      <a:pt x="64" y="530"/>
                      <a:pt x="71" y="530"/>
                    </a:cubicBezTo>
                    <a:cubicBezTo>
                      <a:pt x="106" y="487"/>
                      <a:pt x="106" y="487"/>
                      <a:pt x="106" y="487"/>
                    </a:cubicBezTo>
                    <a:cubicBezTo>
                      <a:pt x="56" y="438"/>
                      <a:pt x="28" y="374"/>
                      <a:pt x="28" y="304"/>
                    </a:cubicBezTo>
                    <a:cubicBezTo>
                      <a:pt x="28" y="148"/>
                      <a:pt x="155" y="28"/>
                      <a:pt x="304" y="28"/>
                    </a:cubicBezTo>
                    <a:cubicBezTo>
                      <a:pt x="452" y="28"/>
                      <a:pt x="579" y="148"/>
                      <a:pt x="579" y="304"/>
                    </a:cubicBezTo>
                    <a:close/>
                    <a:moveTo>
                      <a:pt x="304" y="85"/>
                    </a:moveTo>
                    <a:lnTo>
                      <a:pt x="304" y="85"/>
                    </a:lnTo>
                    <a:cubicBezTo>
                      <a:pt x="184" y="85"/>
                      <a:pt x="85" y="183"/>
                      <a:pt x="85" y="304"/>
                    </a:cubicBezTo>
                    <a:cubicBezTo>
                      <a:pt x="85" y="424"/>
                      <a:pt x="184" y="516"/>
                      <a:pt x="304" y="516"/>
                    </a:cubicBezTo>
                    <a:cubicBezTo>
                      <a:pt x="424" y="516"/>
                      <a:pt x="523" y="424"/>
                      <a:pt x="523" y="304"/>
                    </a:cubicBezTo>
                    <a:cubicBezTo>
                      <a:pt x="523" y="183"/>
                      <a:pt x="424" y="85"/>
                      <a:pt x="304" y="85"/>
                    </a:cubicBezTo>
                    <a:close/>
                    <a:moveTo>
                      <a:pt x="417" y="332"/>
                    </a:moveTo>
                    <a:lnTo>
                      <a:pt x="417" y="332"/>
                    </a:lnTo>
                    <a:cubicBezTo>
                      <a:pt x="304" y="332"/>
                      <a:pt x="304" y="332"/>
                      <a:pt x="304" y="332"/>
                    </a:cubicBezTo>
                    <a:cubicBezTo>
                      <a:pt x="290" y="332"/>
                      <a:pt x="276" y="318"/>
                      <a:pt x="276" y="304"/>
                    </a:cubicBezTo>
                    <a:cubicBezTo>
                      <a:pt x="276" y="148"/>
                      <a:pt x="276" y="148"/>
                      <a:pt x="276" y="148"/>
                    </a:cubicBezTo>
                    <a:cubicBezTo>
                      <a:pt x="276" y="134"/>
                      <a:pt x="290" y="120"/>
                      <a:pt x="304" y="120"/>
                    </a:cubicBezTo>
                    <a:cubicBezTo>
                      <a:pt x="318" y="120"/>
                      <a:pt x="332" y="134"/>
                      <a:pt x="332" y="148"/>
                    </a:cubicBezTo>
                    <a:cubicBezTo>
                      <a:pt x="332" y="275"/>
                      <a:pt x="332" y="275"/>
                      <a:pt x="332" y="275"/>
                    </a:cubicBezTo>
                    <a:cubicBezTo>
                      <a:pt x="417" y="275"/>
                      <a:pt x="417" y="275"/>
                      <a:pt x="417" y="275"/>
                    </a:cubicBezTo>
                    <a:cubicBezTo>
                      <a:pt x="431" y="275"/>
                      <a:pt x="445" y="282"/>
                      <a:pt x="445" y="304"/>
                    </a:cubicBezTo>
                    <a:cubicBezTo>
                      <a:pt x="445" y="318"/>
                      <a:pt x="431" y="332"/>
                      <a:pt x="417" y="332"/>
                    </a:cubicBezTo>
                    <a:close/>
                    <a:moveTo>
                      <a:pt x="28" y="183"/>
                    </a:moveTo>
                    <a:lnTo>
                      <a:pt x="28" y="183"/>
                    </a:lnTo>
                    <a:cubicBezTo>
                      <a:pt x="14" y="162"/>
                      <a:pt x="0" y="141"/>
                      <a:pt x="0" y="113"/>
                    </a:cubicBezTo>
                    <a:cubicBezTo>
                      <a:pt x="0" y="49"/>
                      <a:pt x="49" y="0"/>
                      <a:pt x="113" y="0"/>
                    </a:cubicBezTo>
                    <a:cubicBezTo>
                      <a:pt x="141" y="0"/>
                      <a:pt x="162" y="7"/>
                      <a:pt x="184" y="21"/>
                    </a:cubicBezTo>
                    <a:cubicBezTo>
                      <a:pt x="113" y="56"/>
                      <a:pt x="56" y="113"/>
                      <a:pt x="28" y="183"/>
                    </a:cubicBezTo>
                    <a:close/>
                  </a:path>
                </a:pathLst>
              </a:custGeom>
              <a:grpFill/>
              <a:ln>
                <a:noFill/>
              </a:ln>
              <a:extLst/>
            </p:spPr>
            <p:txBody>
              <a:bodyPr wrap="none" lIns="45708" tIns="22854" rIns="45708" bIns="22854" anchor="ctr"/>
              <a:lstStyle/>
              <a:p>
                <a:endParaRPr lang="en-US" sz="3199">
                  <a:latin typeface="Roboto Light"/>
                </a:endParaRPr>
              </a:p>
            </p:txBody>
          </p:sp>
          <p:sp>
            <p:nvSpPr>
              <p:cNvPr id="138" name="Freeform 87"/>
              <p:cNvSpPr>
                <a:spLocks noChangeArrowheads="1"/>
              </p:cNvSpPr>
              <p:nvPr/>
            </p:nvSpPr>
            <p:spPr bwMode="auto">
              <a:xfrm>
                <a:off x="4191794" y="2360612"/>
                <a:ext cx="217488" cy="219075"/>
              </a:xfrm>
              <a:custGeom>
                <a:avLst/>
                <a:gdLst>
                  <a:gd name="T0" fmla="*/ 39678193 w 602"/>
                  <a:gd name="T1" fmla="*/ 78678142 h 609"/>
                  <a:gd name="T2" fmla="*/ 39678193 w 602"/>
                  <a:gd name="T3" fmla="*/ 78678142 h 609"/>
                  <a:gd name="T4" fmla="*/ 0 w 602"/>
                  <a:gd name="T5" fmla="*/ 39339251 h 609"/>
                  <a:gd name="T6" fmla="*/ 39678193 w 602"/>
                  <a:gd name="T7" fmla="*/ 0 h 609"/>
                  <a:gd name="T8" fmla="*/ 78442719 w 602"/>
                  <a:gd name="T9" fmla="*/ 39339251 h 609"/>
                  <a:gd name="T10" fmla="*/ 39678193 w 602"/>
                  <a:gd name="T11" fmla="*/ 78678142 h 609"/>
                  <a:gd name="T12" fmla="*/ 39678193 w 602"/>
                  <a:gd name="T13" fmla="*/ 7376244 h 609"/>
                  <a:gd name="T14" fmla="*/ 39678193 w 602"/>
                  <a:gd name="T15" fmla="*/ 7376244 h 609"/>
                  <a:gd name="T16" fmla="*/ 7308970 w 602"/>
                  <a:gd name="T17" fmla="*/ 39339251 h 609"/>
                  <a:gd name="T18" fmla="*/ 39678193 w 602"/>
                  <a:gd name="T19" fmla="*/ 71431400 h 609"/>
                  <a:gd name="T20" fmla="*/ 71002968 w 602"/>
                  <a:gd name="T21" fmla="*/ 39339251 h 609"/>
                  <a:gd name="T22" fmla="*/ 39678193 w 602"/>
                  <a:gd name="T23" fmla="*/ 7376244 h 609"/>
                  <a:gd name="T24" fmla="*/ 55340580 w 602"/>
                  <a:gd name="T25" fmla="*/ 43091945 h 609"/>
                  <a:gd name="T26" fmla="*/ 55340580 w 602"/>
                  <a:gd name="T27" fmla="*/ 43091945 h 609"/>
                  <a:gd name="T28" fmla="*/ 47900829 w 602"/>
                  <a:gd name="T29" fmla="*/ 43091945 h 609"/>
                  <a:gd name="T30" fmla="*/ 43332858 w 602"/>
                  <a:gd name="T31" fmla="*/ 43091945 h 609"/>
                  <a:gd name="T32" fmla="*/ 39678193 w 602"/>
                  <a:gd name="T33" fmla="*/ 43091945 h 609"/>
                  <a:gd name="T34" fmla="*/ 39678193 w 602"/>
                  <a:gd name="T35" fmla="*/ 43091945 h 609"/>
                  <a:gd name="T36" fmla="*/ 36023527 w 602"/>
                  <a:gd name="T37" fmla="*/ 39339251 h 609"/>
                  <a:gd name="T38" fmla="*/ 36023527 w 602"/>
                  <a:gd name="T39" fmla="*/ 17469523 h 609"/>
                  <a:gd name="T40" fmla="*/ 39678193 w 602"/>
                  <a:gd name="T41" fmla="*/ 13846331 h 609"/>
                  <a:gd name="T42" fmla="*/ 43332858 w 602"/>
                  <a:gd name="T43" fmla="*/ 17469523 h 609"/>
                  <a:gd name="T44" fmla="*/ 43332858 w 602"/>
                  <a:gd name="T45" fmla="*/ 35715700 h 609"/>
                  <a:gd name="T46" fmla="*/ 47900829 w 602"/>
                  <a:gd name="T47" fmla="*/ 35715700 h 609"/>
                  <a:gd name="T48" fmla="*/ 55340580 w 602"/>
                  <a:gd name="T49" fmla="*/ 35715700 h 609"/>
                  <a:gd name="T50" fmla="*/ 58995246 w 602"/>
                  <a:gd name="T51" fmla="*/ 39339251 h 609"/>
                  <a:gd name="T52" fmla="*/ 55340580 w 602"/>
                  <a:gd name="T53" fmla="*/ 43091945 h 609"/>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602" h="609">
                    <a:moveTo>
                      <a:pt x="304" y="608"/>
                    </a:moveTo>
                    <a:lnTo>
                      <a:pt x="304" y="608"/>
                    </a:lnTo>
                    <a:cubicBezTo>
                      <a:pt x="134" y="608"/>
                      <a:pt x="0" y="474"/>
                      <a:pt x="0" y="304"/>
                    </a:cubicBezTo>
                    <a:cubicBezTo>
                      <a:pt x="0" y="135"/>
                      <a:pt x="134" y="0"/>
                      <a:pt x="304" y="0"/>
                    </a:cubicBezTo>
                    <a:cubicBezTo>
                      <a:pt x="466" y="0"/>
                      <a:pt x="601" y="135"/>
                      <a:pt x="601" y="304"/>
                    </a:cubicBezTo>
                    <a:cubicBezTo>
                      <a:pt x="601" y="474"/>
                      <a:pt x="466" y="608"/>
                      <a:pt x="304" y="608"/>
                    </a:cubicBezTo>
                    <a:close/>
                    <a:moveTo>
                      <a:pt x="304" y="57"/>
                    </a:moveTo>
                    <a:lnTo>
                      <a:pt x="304" y="57"/>
                    </a:lnTo>
                    <a:cubicBezTo>
                      <a:pt x="169" y="57"/>
                      <a:pt x="56" y="170"/>
                      <a:pt x="56" y="304"/>
                    </a:cubicBezTo>
                    <a:cubicBezTo>
                      <a:pt x="56" y="439"/>
                      <a:pt x="169" y="552"/>
                      <a:pt x="304" y="552"/>
                    </a:cubicBezTo>
                    <a:cubicBezTo>
                      <a:pt x="438" y="552"/>
                      <a:pt x="544" y="439"/>
                      <a:pt x="544" y="304"/>
                    </a:cubicBezTo>
                    <a:cubicBezTo>
                      <a:pt x="544" y="170"/>
                      <a:pt x="438" y="57"/>
                      <a:pt x="304" y="57"/>
                    </a:cubicBezTo>
                    <a:close/>
                    <a:moveTo>
                      <a:pt x="424" y="333"/>
                    </a:moveTo>
                    <a:lnTo>
                      <a:pt x="424" y="333"/>
                    </a:lnTo>
                    <a:cubicBezTo>
                      <a:pt x="367" y="333"/>
                      <a:pt x="367" y="333"/>
                      <a:pt x="367" y="333"/>
                    </a:cubicBezTo>
                    <a:cubicBezTo>
                      <a:pt x="332" y="333"/>
                      <a:pt x="332" y="333"/>
                      <a:pt x="332" y="333"/>
                    </a:cubicBezTo>
                    <a:cubicBezTo>
                      <a:pt x="304" y="333"/>
                      <a:pt x="304" y="333"/>
                      <a:pt x="304" y="333"/>
                    </a:cubicBezTo>
                    <a:cubicBezTo>
                      <a:pt x="283" y="333"/>
                      <a:pt x="276" y="319"/>
                      <a:pt x="276" y="304"/>
                    </a:cubicBezTo>
                    <a:cubicBezTo>
                      <a:pt x="276" y="135"/>
                      <a:pt x="276" y="135"/>
                      <a:pt x="276" y="135"/>
                    </a:cubicBezTo>
                    <a:cubicBezTo>
                      <a:pt x="276" y="121"/>
                      <a:pt x="283" y="107"/>
                      <a:pt x="304" y="107"/>
                    </a:cubicBezTo>
                    <a:cubicBezTo>
                      <a:pt x="318" y="107"/>
                      <a:pt x="332" y="121"/>
                      <a:pt x="332" y="135"/>
                    </a:cubicBezTo>
                    <a:cubicBezTo>
                      <a:pt x="332" y="276"/>
                      <a:pt x="332" y="276"/>
                      <a:pt x="332" y="276"/>
                    </a:cubicBezTo>
                    <a:cubicBezTo>
                      <a:pt x="367" y="276"/>
                      <a:pt x="367" y="276"/>
                      <a:pt x="367" y="276"/>
                    </a:cubicBezTo>
                    <a:cubicBezTo>
                      <a:pt x="424" y="276"/>
                      <a:pt x="424" y="276"/>
                      <a:pt x="424" y="276"/>
                    </a:cubicBezTo>
                    <a:cubicBezTo>
                      <a:pt x="438" y="276"/>
                      <a:pt x="452" y="290"/>
                      <a:pt x="452" y="304"/>
                    </a:cubicBezTo>
                    <a:cubicBezTo>
                      <a:pt x="452" y="319"/>
                      <a:pt x="438" y="333"/>
                      <a:pt x="424" y="333"/>
                    </a:cubicBezTo>
                    <a:close/>
                  </a:path>
                </a:pathLst>
              </a:custGeom>
              <a:grpFill/>
              <a:ln>
                <a:noFill/>
              </a:ln>
              <a:extLst/>
            </p:spPr>
            <p:txBody>
              <a:bodyPr wrap="none" lIns="45708" tIns="22854" rIns="45708" bIns="22854" anchor="ctr"/>
              <a:lstStyle/>
              <a:p>
                <a:endParaRPr lang="en-US" sz="3199">
                  <a:latin typeface="Roboto Light"/>
                </a:endParaRPr>
              </a:p>
            </p:txBody>
          </p:sp>
          <p:sp>
            <p:nvSpPr>
              <p:cNvPr id="139" name="Freeform 88"/>
              <p:cNvSpPr>
                <a:spLocks noChangeArrowheads="1"/>
              </p:cNvSpPr>
              <p:nvPr/>
            </p:nvSpPr>
            <p:spPr bwMode="auto">
              <a:xfrm>
                <a:off x="3812382" y="2360612"/>
                <a:ext cx="215900" cy="219075"/>
              </a:xfrm>
              <a:custGeom>
                <a:avLst/>
                <a:gdLst>
                  <a:gd name="T0" fmla="*/ 38327818 w 601"/>
                  <a:gd name="T1" fmla="*/ 78678142 h 609"/>
                  <a:gd name="T2" fmla="*/ 38327818 w 601"/>
                  <a:gd name="T3" fmla="*/ 78678142 h 609"/>
                  <a:gd name="T4" fmla="*/ 0 w 601"/>
                  <a:gd name="T5" fmla="*/ 39339251 h 609"/>
                  <a:gd name="T6" fmla="*/ 38327818 w 601"/>
                  <a:gd name="T7" fmla="*/ 0 h 609"/>
                  <a:gd name="T8" fmla="*/ 77429787 w 601"/>
                  <a:gd name="T9" fmla="*/ 39339251 h 609"/>
                  <a:gd name="T10" fmla="*/ 38327818 w 601"/>
                  <a:gd name="T11" fmla="*/ 78678142 h 609"/>
                  <a:gd name="T12" fmla="*/ 38327818 w 601"/>
                  <a:gd name="T13" fmla="*/ 7376244 h 609"/>
                  <a:gd name="T14" fmla="*/ 38327818 w 601"/>
                  <a:gd name="T15" fmla="*/ 7376244 h 609"/>
                  <a:gd name="T16" fmla="*/ 7226723 w 601"/>
                  <a:gd name="T17" fmla="*/ 39339251 h 609"/>
                  <a:gd name="T18" fmla="*/ 15485886 w 601"/>
                  <a:gd name="T19" fmla="*/ 60431965 h 609"/>
                  <a:gd name="T20" fmla="*/ 23616083 w 601"/>
                  <a:gd name="T21" fmla="*/ 57714571 h 609"/>
                  <a:gd name="T22" fmla="*/ 31875246 w 601"/>
                  <a:gd name="T23" fmla="*/ 54091380 h 609"/>
                  <a:gd name="T24" fmla="*/ 31875246 w 601"/>
                  <a:gd name="T25" fmla="*/ 48526731 h 609"/>
                  <a:gd name="T26" fmla="*/ 28261705 w 601"/>
                  <a:gd name="T27" fmla="*/ 41280349 h 609"/>
                  <a:gd name="T28" fmla="*/ 26455114 w 601"/>
                  <a:gd name="T29" fmla="*/ 38433453 h 609"/>
                  <a:gd name="T30" fmla="*/ 27358589 w 601"/>
                  <a:gd name="T31" fmla="*/ 32998307 h 609"/>
                  <a:gd name="T32" fmla="*/ 27358589 w 601"/>
                  <a:gd name="T33" fmla="*/ 26527860 h 609"/>
                  <a:gd name="T34" fmla="*/ 38327818 w 601"/>
                  <a:gd name="T35" fmla="*/ 17469523 h 609"/>
                  <a:gd name="T36" fmla="*/ 50200163 w 601"/>
                  <a:gd name="T37" fmla="*/ 26527860 h 609"/>
                  <a:gd name="T38" fmla="*/ 49167722 w 601"/>
                  <a:gd name="T39" fmla="*/ 32998307 h 609"/>
                  <a:gd name="T40" fmla="*/ 50200163 w 601"/>
                  <a:gd name="T41" fmla="*/ 38433453 h 609"/>
                  <a:gd name="T42" fmla="*/ 48264607 w 601"/>
                  <a:gd name="T43" fmla="*/ 41280349 h 609"/>
                  <a:gd name="T44" fmla="*/ 45554541 w 601"/>
                  <a:gd name="T45" fmla="*/ 48526731 h 609"/>
                  <a:gd name="T46" fmla="*/ 45554541 w 601"/>
                  <a:gd name="T47" fmla="*/ 54091380 h 609"/>
                  <a:gd name="T48" fmla="*/ 52910229 w 601"/>
                  <a:gd name="T49" fmla="*/ 57714571 h 609"/>
                  <a:gd name="T50" fmla="*/ 61943901 w 601"/>
                  <a:gd name="T51" fmla="*/ 60431965 h 609"/>
                  <a:gd name="T52" fmla="*/ 70203064 w 601"/>
                  <a:gd name="T53" fmla="*/ 39339251 h 609"/>
                  <a:gd name="T54" fmla="*/ 38327818 w 601"/>
                  <a:gd name="T55" fmla="*/ 7376244 h 609"/>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1" h="609">
                    <a:moveTo>
                      <a:pt x="297" y="608"/>
                    </a:moveTo>
                    <a:lnTo>
                      <a:pt x="297" y="608"/>
                    </a:lnTo>
                    <a:cubicBezTo>
                      <a:pt x="134" y="608"/>
                      <a:pt x="0" y="474"/>
                      <a:pt x="0" y="304"/>
                    </a:cubicBezTo>
                    <a:cubicBezTo>
                      <a:pt x="0" y="135"/>
                      <a:pt x="134" y="0"/>
                      <a:pt x="297" y="0"/>
                    </a:cubicBezTo>
                    <a:cubicBezTo>
                      <a:pt x="466" y="0"/>
                      <a:pt x="600" y="135"/>
                      <a:pt x="600" y="304"/>
                    </a:cubicBezTo>
                    <a:cubicBezTo>
                      <a:pt x="600" y="474"/>
                      <a:pt x="466" y="608"/>
                      <a:pt x="297" y="608"/>
                    </a:cubicBezTo>
                    <a:close/>
                    <a:moveTo>
                      <a:pt x="297" y="57"/>
                    </a:moveTo>
                    <a:lnTo>
                      <a:pt x="297" y="57"/>
                    </a:lnTo>
                    <a:cubicBezTo>
                      <a:pt x="162" y="57"/>
                      <a:pt x="56" y="170"/>
                      <a:pt x="56" y="304"/>
                    </a:cubicBezTo>
                    <a:cubicBezTo>
                      <a:pt x="56" y="368"/>
                      <a:pt x="78" y="425"/>
                      <a:pt x="120" y="467"/>
                    </a:cubicBezTo>
                    <a:cubicBezTo>
                      <a:pt x="155" y="453"/>
                      <a:pt x="141" y="467"/>
                      <a:pt x="183" y="446"/>
                    </a:cubicBezTo>
                    <a:cubicBezTo>
                      <a:pt x="233" y="425"/>
                      <a:pt x="247" y="418"/>
                      <a:pt x="247" y="418"/>
                    </a:cubicBezTo>
                    <a:cubicBezTo>
                      <a:pt x="247" y="375"/>
                      <a:pt x="247" y="375"/>
                      <a:pt x="247" y="375"/>
                    </a:cubicBezTo>
                    <a:cubicBezTo>
                      <a:pt x="247" y="375"/>
                      <a:pt x="226" y="361"/>
                      <a:pt x="219" y="319"/>
                    </a:cubicBezTo>
                    <a:cubicBezTo>
                      <a:pt x="212" y="326"/>
                      <a:pt x="205" y="304"/>
                      <a:pt x="205" y="297"/>
                    </a:cubicBezTo>
                    <a:cubicBezTo>
                      <a:pt x="205" y="283"/>
                      <a:pt x="198" y="255"/>
                      <a:pt x="212" y="255"/>
                    </a:cubicBezTo>
                    <a:cubicBezTo>
                      <a:pt x="212" y="234"/>
                      <a:pt x="212" y="220"/>
                      <a:pt x="212" y="205"/>
                    </a:cubicBezTo>
                    <a:cubicBezTo>
                      <a:pt x="212" y="177"/>
                      <a:pt x="247" y="135"/>
                      <a:pt x="297" y="135"/>
                    </a:cubicBezTo>
                    <a:cubicBezTo>
                      <a:pt x="360" y="135"/>
                      <a:pt x="381" y="177"/>
                      <a:pt x="389" y="205"/>
                    </a:cubicBezTo>
                    <a:cubicBezTo>
                      <a:pt x="389" y="220"/>
                      <a:pt x="389" y="234"/>
                      <a:pt x="381" y="255"/>
                    </a:cubicBezTo>
                    <a:cubicBezTo>
                      <a:pt x="396" y="255"/>
                      <a:pt x="389" y="283"/>
                      <a:pt x="389" y="297"/>
                    </a:cubicBezTo>
                    <a:cubicBezTo>
                      <a:pt x="389" y="304"/>
                      <a:pt x="389" y="326"/>
                      <a:pt x="374" y="319"/>
                    </a:cubicBezTo>
                    <a:cubicBezTo>
                      <a:pt x="367" y="361"/>
                      <a:pt x="353" y="375"/>
                      <a:pt x="353" y="375"/>
                    </a:cubicBezTo>
                    <a:cubicBezTo>
                      <a:pt x="353" y="418"/>
                      <a:pt x="353" y="418"/>
                      <a:pt x="353" y="418"/>
                    </a:cubicBezTo>
                    <a:cubicBezTo>
                      <a:pt x="353" y="418"/>
                      <a:pt x="367" y="425"/>
                      <a:pt x="410" y="446"/>
                    </a:cubicBezTo>
                    <a:cubicBezTo>
                      <a:pt x="459" y="467"/>
                      <a:pt x="445" y="453"/>
                      <a:pt x="480" y="467"/>
                    </a:cubicBezTo>
                    <a:cubicBezTo>
                      <a:pt x="523" y="425"/>
                      <a:pt x="544" y="368"/>
                      <a:pt x="544" y="304"/>
                    </a:cubicBezTo>
                    <a:cubicBezTo>
                      <a:pt x="544" y="170"/>
                      <a:pt x="431" y="57"/>
                      <a:pt x="297"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40" name="Freeform 89"/>
              <p:cNvSpPr>
                <a:spLocks noChangeArrowheads="1"/>
              </p:cNvSpPr>
              <p:nvPr/>
            </p:nvSpPr>
            <p:spPr bwMode="auto">
              <a:xfrm>
                <a:off x="3431382" y="2422524"/>
                <a:ext cx="219075" cy="152400"/>
              </a:xfrm>
              <a:custGeom>
                <a:avLst/>
                <a:gdLst>
                  <a:gd name="T0" fmla="*/ 78807547 w 608"/>
                  <a:gd name="T1" fmla="*/ 52720001 h 425"/>
                  <a:gd name="T2" fmla="*/ 78807547 w 608"/>
                  <a:gd name="T3" fmla="*/ 52720001 h 425"/>
                  <a:gd name="T4" fmla="*/ 78807547 w 608"/>
                  <a:gd name="T5" fmla="*/ 52720001 h 425"/>
                  <a:gd name="T6" fmla="*/ 76081000 w 608"/>
                  <a:gd name="T7" fmla="*/ 54520114 h 425"/>
                  <a:gd name="T8" fmla="*/ 57774906 w 608"/>
                  <a:gd name="T9" fmla="*/ 54520114 h 425"/>
                  <a:gd name="T10" fmla="*/ 60501092 w 608"/>
                  <a:gd name="T11" fmla="*/ 51819944 h 425"/>
                  <a:gd name="T12" fmla="*/ 60501092 w 608"/>
                  <a:gd name="T13" fmla="*/ 51819944 h 425"/>
                  <a:gd name="T14" fmla="*/ 60501092 w 608"/>
                  <a:gd name="T15" fmla="*/ 51819944 h 425"/>
                  <a:gd name="T16" fmla="*/ 52321812 w 608"/>
                  <a:gd name="T17" fmla="*/ 37289949 h 425"/>
                  <a:gd name="T18" fmla="*/ 46739003 w 608"/>
                  <a:gd name="T19" fmla="*/ 35489478 h 425"/>
                  <a:gd name="T20" fmla="*/ 46739003 w 608"/>
                  <a:gd name="T21" fmla="*/ 30989195 h 425"/>
                  <a:gd name="T22" fmla="*/ 44012816 w 608"/>
                  <a:gd name="T23" fmla="*/ 24559708 h 425"/>
                  <a:gd name="T24" fmla="*/ 43103727 w 608"/>
                  <a:gd name="T25" fmla="*/ 21859539 h 425"/>
                  <a:gd name="T26" fmla="*/ 43103727 w 608"/>
                  <a:gd name="T27" fmla="*/ 18130580 h 425"/>
                  <a:gd name="T28" fmla="*/ 43103727 w 608"/>
                  <a:gd name="T29" fmla="*/ 12729882 h 425"/>
                  <a:gd name="T30" fmla="*/ 52321812 w 608"/>
                  <a:gd name="T31" fmla="*/ 5529072 h 425"/>
                  <a:gd name="T32" fmla="*/ 62318910 w 608"/>
                  <a:gd name="T33" fmla="*/ 12729882 h 425"/>
                  <a:gd name="T34" fmla="*/ 61410182 w 608"/>
                  <a:gd name="T35" fmla="*/ 18130580 h 425"/>
                  <a:gd name="T36" fmla="*/ 62318910 w 608"/>
                  <a:gd name="T37" fmla="*/ 21859539 h 425"/>
                  <a:gd name="T38" fmla="*/ 60501092 w 608"/>
                  <a:gd name="T39" fmla="*/ 24559708 h 425"/>
                  <a:gd name="T40" fmla="*/ 57774906 w 608"/>
                  <a:gd name="T41" fmla="*/ 30989195 h 425"/>
                  <a:gd name="T42" fmla="*/ 57774906 w 608"/>
                  <a:gd name="T43" fmla="*/ 35489478 h 425"/>
                  <a:gd name="T44" fmla="*/ 64136368 w 608"/>
                  <a:gd name="T45" fmla="*/ 38190006 h 425"/>
                  <a:gd name="T46" fmla="*/ 71536996 w 608"/>
                  <a:gd name="T47" fmla="*/ 40890175 h 425"/>
                  <a:gd name="T48" fmla="*/ 78807547 w 608"/>
                  <a:gd name="T49" fmla="*/ 52720001 h 425"/>
                  <a:gd name="T50" fmla="*/ 42194998 w 608"/>
                  <a:gd name="T51" fmla="*/ 36389534 h 425"/>
                  <a:gd name="T52" fmla="*/ 42194998 w 608"/>
                  <a:gd name="T53" fmla="*/ 36389534 h 425"/>
                  <a:gd name="T54" fmla="*/ 50374278 w 608"/>
                  <a:gd name="T55" fmla="*/ 39090062 h 425"/>
                  <a:gd name="T56" fmla="*/ 57774906 w 608"/>
                  <a:gd name="T57" fmla="*/ 51819944 h 425"/>
                  <a:gd name="T58" fmla="*/ 57774906 w 608"/>
                  <a:gd name="T59" fmla="*/ 51819944 h 425"/>
                  <a:gd name="T60" fmla="*/ 57774906 w 608"/>
                  <a:gd name="T61" fmla="*/ 51819944 h 425"/>
                  <a:gd name="T62" fmla="*/ 55048359 w 608"/>
                  <a:gd name="T63" fmla="*/ 54520114 h 425"/>
                  <a:gd name="T64" fmla="*/ 2726547 w 608"/>
                  <a:gd name="T65" fmla="*/ 54520114 h 425"/>
                  <a:gd name="T66" fmla="*/ 0 w 608"/>
                  <a:gd name="T67" fmla="*/ 51819944 h 425"/>
                  <a:gd name="T68" fmla="*/ 0 w 608"/>
                  <a:gd name="T69" fmla="*/ 51819944 h 425"/>
                  <a:gd name="T70" fmla="*/ 0 w 608"/>
                  <a:gd name="T71" fmla="*/ 51819944 h 425"/>
                  <a:gd name="T72" fmla="*/ 7270552 w 608"/>
                  <a:gd name="T73" fmla="*/ 39090062 h 425"/>
                  <a:gd name="T74" fmla="*/ 15579547 w 608"/>
                  <a:gd name="T75" fmla="*/ 36389534 h 425"/>
                  <a:gd name="T76" fmla="*/ 22850099 w 608"/>
                  <a:gd name="T77" fmla="*/ 33689365 h 425"/>
                  <a:gd name="T78" fmla="*/ 22850099 w 608"/>
                  <a:gd name="T79" fmla="*/ 28160293 h 425"/>
                  <a:gd name="T80" fmla="*/ 20123912 w 608"/>
                  <a:gd name="T81" fmla="*/ 21859539 h 425"/>
                  <a:gd name="T82" fmla="*/ 18306094 w 608"/>
                  <a:gd name="T83" fmla="*/ 19159369 h 425"/>
                  <a:gd name="T84" fmla="*/ 19214823 w 608"/>
                  <a:gd name="T85" fmla="*/ 14529995 h 425"/>
                  <a:gd name="T86" fmla="*/ 18306094 w 608"/>
                  <a:gd name="T87" fmla="*/ 9129656 h 425"/>
                  <a:gd name="T88" fmla="*/ 28432908 w 608"/>
                  <a:gd name="T89" fmla="*/ 0 h 425"/>
                  <a:gd name="T90" fmla="*/ 39468811 w 608"/>
                  <a:gd name="T91" fmla="*/ 9129656 h 425"/>
                  <a:gd name="T92" fmla="*/ 38559722 w 608"/>
                  <a:gd name="T93" fmla="*/ 14529995 h 425"/>
                  <a:gd name="T94" fmla="*/ 39468811 w 608"/>
                  <a:gd name="T95" fmla="*/ 19159369 h 425"/>
                  <a:gd name="T96" fmla="*/ 37650993 w 608"/>
                  <a:gd name="T97" fmla="*/ 21859539 h 425"/>
                  <a:gd name="T98" fmla="*/ 34794731 w 608"/>
                  <a:gd name="T99" fmla="*/ 28160293 h 425"/>
                  <a:gd name="T100" fmla="*/ 34794731 w 608"/>
                  <a:gd name="T101" fmla="*/ 33689365 h 425"/>
                  <a:gd name="T102" fmla="*/ 42194998 w 608"/>
                  <a:gd name="T103" fmla="*/ 36389534 h 4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608" h="425">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41" name="Freeform 90"/>
              <p:cNvSpPr>
                <a:spLocks noChangeArrowheads="1"/>
              </p:cNvSpPr>
              <p:nvPr/>
            </p:nvSpPr>
            <p:spPr bwMode="auto">
              <a:xfrm>
                <a:off x="3051970" y="2365374"/>
                <a:ext cx="215900" cy="209550"/>
              </a:xfrm>
              <a:custGeom>
                <a:avLst/>
                <a:gdLst>
                  <a:gd name="T0" fmla="*/ 76526312 w 601"/>
                  <a:gd name="T1" fmla="*/ 66441079 h 580"/>
                  <a:gd name="T2" fmla="*/ 76526312 w 601"/>
                  <a:gd name="T3" fmla="*/ 66441079 h 580"/>
                  <a:gd name="T4" fmla="*/ 76526312 w 601"/>
                  <a:gd name="T5" fmla="*/ 66441079 h 580"/>
                  <a:gd name="T6" fmla="*/ 68396114 w 601"/>
                  <a:gd name="T7" fmla="*/ 74664833 h 580"/>
                  <a:gd name="T8" fmla="*/ 68396114 w 601"/>
                  <a:gd name="T9" fmla="*/ 74664833 h 580"/>
                  <a:gd name="T10" fmla="*/ 65557083 w 601"/>
                  <a:gd name="T11" fmla="*/ 75578543 h 580"/>
                  <a:gd name="T12" fmla="*/ 61943901 w 601"/>
                  <a:gd name="T13" fmla="*/ 71923702 h 580"/>
                  <a:gd name="T14" fmla="*/ 62847017 w 601"/>
                  <a:gd name="T15" fmla="*/ 70095920 h 580"/>
                  <a:gd name="T16" fmla="*/ 62847017 w 601"/>
                  <a:gd name="T17" fmla="*/ 70095920 h 580"/>
                  <a:gd name="T18" fmla="*/ 65557083 w 601"/>
                  <a:gd name="T19" fmla="*/ 67354789 h 580"/>
                  <a:gd name="T20" fmla="*/ 48264607 w 601"/>
                  <a:gd name="T21" fmla="*/ 67354789 h 580"/>
                  <a:gd name="T22" fmla="*/ 44651066 w 601"/>
                  <a:gd name="T23" fmla="*/ 63569522 h 580"/>
                  <a:gd name="T24" fmla="*/ 48264607 w 601"/>
                  <a:gd name="T25" fmla="*/ 59914681 h 580"/>
                  <a:gd name="T26" fmla="*/ 65557083 w 601"/>
                  <a:gd name="T27" fmla="*/ 59914681 h 580"/>
                  <a:gd name="T28" fmla="*/ 62847017 w 601"/>
                  <a:gd name="T29" fmla="*/ 57173188 h 580"/>
                  <a:gd name="T30" fmla="*/ 62847017 w 601"/>
                  <a:gd name="T31" fmla="*/ 57173188 h 580"/>
                  <a:gd name="T32" fmla="*/ 61943901 w 601"/>
                  <a:gd name="T33" fmla="*/ 55345768 h 580"/>
                  <a:gd name="T34" fmla="*/ 65557083 w 601"/>
                  <a:gd name="T35" fmla="*/ 51690927 h 580"/>
                  <a:gd name="T36" fmla="*/ 68396114 w 601"/>
                  <a:gd name="T37" fmla="*/ 52604637 h 580"/>
                  <a:gd name="T38" fmla="*/ 68396114 w 601"/>
                  <a:gd name="T39" fmla="*/ 52604637 h 580"/>
                  <a:gd name="T40" fmla="*/ 76526312 w 601"/>
                  <a:gd name="T41" fmla="*/ 60828391 h 580"/>
                  <a:gd name="T42" fmla="*/ 76526312 w 601"/>
                  <a:gd name="T43" fmla="*/ 60828391 h 580"/>
                  <a:gd name="T44" fmla="*/ 77429787 w 601"/>
                  <a:gd name="T45" fmla="*/ 63569522 h 580"/>
                  <a:gd name="T46" fmla="*/ 76526312 w 601"/>
                  <a:gd name="T47" fmla="*/ 66441079 h 580"/>
                  <a:gd name="T48" fmla="*/ 58330360 w 601"/>
                  <a:gd name="T49" fmla="*/ 56259478 h 580"/>
                  <a:gd name="T50" fmla="*/ 58330360 w 601"/>
                  <a:gd name="T51" fmla="*/ 56259478 h 580"/>
                  <a:gd name="T52" fmla="*/ 48264607 w 601"/>
                  <a:gd name="T53" fmla="*/ 56259478 h 580"/>
                  <a:gd name="T54" fmla="*/ 41037884 w 601"/>
                  <a:gd name="T55" fmla="*/ 63569522 h 580"/>
                  <a:gd name="T56" fmla="*/ 48264607 w 601"/>
                  <a:gd name="T57" fmla="*/ 71009630 h 580"/>
                  <a:gd name="T58" fmla="*/ 58330360 w 601"/>
                  <a:gd name="T59" fmla="*/ 71009630 h 580"/>
                  <a:gd name="T60" fmla="*/ 58330360 w 601"/>
                  <a:gd name="T61" fmla="*/ 71923702 h 580"/>
                  <a:gd name="T62" fmla="*/ 59233835 w 601"/>
                  <a:gd name="T63" fmla="*/ 75578543 h 580"/>
                  <a:gd name="T64" fmla="*/ 3613541 w 601"/>
                  <a:gd name="T65" fmla="*/ 75578543 h 580"/>
                  <a:gd name="T66" fmla="*/ 0 w 601"/>
                  <a:gd name="T67" fmla="*/ 71923702 h 580"/>
                  <a:gd name="T68" fmla="*/ 0 w 601"/>
                  <a:gd name="T69" fmla="*/ 71923702 h 580"/>
                  <a:gd name="T70" fmla="*/ 0 w 601"/>
                  <a:gd name="T71" fmla="*/ 71923702 h 580"/>
                  <a:gd name="T72" fmla="*/ 9936789 w 601"/>
                  <a:gd name="T73" fmla="*/ 53518347 h 580"/>
                  <a:gd name="T74" fmla="*/ 20906017 w 601"/>
                  <a:gd name="T75" fmla="*/ 49733080 h 580"/>
                  <a:gd name="T76" fmla="*/ 30068655 w 601"/>
                  <a:gd name="T77" fmla="*/ 46077877 h 580"/>
                  <a:gd name="T78" fmla="*/ 30068655 w 601"/>
                  <a:gd name="T79" fmla="*/ 38637768 h 580"/>
                  <a:gd name="T80" fmla="*/ 26326149 w 601"/>
                  <a:gd name="T81" fmla="*/ 29500304 h 580"/>
                  <a:gd name="T82" fmla="*/ 24519558 w 601"/>
                  <a:gd name="T83" fmla="*/ 25845463 h 580"/>
                  <a:gd name="T84" fmla="*/ 25422674 w 601"/>
                  <a:gd name="T85" fmla="*/ 19318704 h 580"/>
                  <a:gd name="T86" fmla="*/ 24519558 w 601"/>
                  <a:gd name="T87" fmla="*/ 12009021 h 580"/>
                  <a:gd name="T88" fmla="*/ 39230934 w 601"/>
                  <a:gd name="T89" fmla="*/ 0 h 580"/>
                  <a:gd name="T90" fmla="*/ 52910229 w 601"/>
                  <a:gd name="T91" fmla="*/ 12009021 h 580"/>
                  <a:gd name="T92" fmla="*/ 51877788 w 601"/>
                  <a:gd name="T93" fmla="*/ 19318704 h 580"/>
                  <a:gd name="T94" fmla="*/ 53813704 w 601"/>
                  <a:gd name="T95" fmla="*/ 25845463 h 580"/>
                  <a:gd name="T96" fmla="*/ 50974673 w 601"/>
                  <a:gd name="T97" fmla="*/ 29500304 h 580"/>
                  <a:gd name="T98" fmla="*/ 47361132 w 601"/>
                  <a:gd name="T99" fmla="*/ 38637768 h 580"/>
                  <a:gd name="T100" fmla="*/ 47361132 w 601"/>
                  <a:gd name="T101" fmla="*/ 46077877 h 580"/>
                  <a:gd name="T102" fmla="*/ 56523770 w 601"/>
                  <a:gd name="T103" fmla="*/ 49733080 h 580"/>
                  <a:gd name="T104" fmla="*/ 59233835 w 601"/>
                  <a:gd name="T105" fmla="*/ 50646790 h 580"/>
                  <a:gd name="T106" fmla="*/ 58330360 w 601"/>
                  <a:gd name="T107" fmla="*/ 55345768 h 580"/>
                  <a:gd name="T108" fmla="*/ 58330360 w 601"/>
                  <a:gd name="T109" fmla="*/ 56259478 h 580"/>
                  <a:gd name="T110" fmla="*/ 77429787 w 601"/>
                  <a:gd name="T111" fmla="*/ 71923702 h 580"/>
                  <a:gd name="T112" fmla="*/ 77429787 w 601"/>
                  <a:gd name="T113" fmla="*/ 71923702 h 580"/>
                  <a:gd name="T114" fmla="*/ 77429787 w 601"/>
                  <a:gd name="T115" fmla="*/ 71923702 h 580"/>
                  <a:gd name="T116" fmla="*/ 77429787 w 601"/>
                  <a:gd name="T117" fmla="*/ 71923702 h 580"/>
                  <a:gd name="T118" fmla="*/ 73816246 w 601"/>
                  <a:gd name="T119" fmla="*/ 75578543 h 580"/>
                  <a:gd name="T120" fmla="*/ 72009655 w 601"/>
                  <a:gd name="T121" fmla="*/ 75578543 h 580"/>
                  <a:gd name="T122" fmla="*/ 77429787 w 601"/>
                  <a:gd name="T123" fmla="*/ 70095920 h 580"/>
                  <a:gd name="T124" fmla="*/ 77429787 w 601"/>
                  <a:gd name="T125" fmla="*/ 71923702 h 58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1" h="580">
                    <a:moveTo>
                      <a:pt x="593" y="509"/>
                    </a:moveTo>
                    <a:lnTo>
                      <a:pt x="593" y="509"/>
                    </a:lnTo>
                    <a:cubicBezTo>
                      <a:pt x="530" y="572"/>
                      <a:pt x="530" y="572"/>
                      <a:pt x="530" y="572"/>
                    </a:cubicBezTo>
                    <a:cubicBezTo>
                      <a:pt x="523" y="579"/>
                      <a:pt x="515" y="579"/>
                      <a:pt x="508" y="579"/>
                    </a:cubicBezTo>
                    <a:cubicBezTo>
                      <a:pt x="494" y="579"/>
                      <a:pt x="480" y="572"/>
                      <a:pt x="480" y="551"/>
                    </a:cubicBezTo>
                    <a:cubicBezTo>
                      <a:pt x="480" y="544"/>
                      <a:pt x="480" y="537"/>
                      <a:pt x="487" y="537"/>
                    </a:cubicBezTo>
                    <a:cubicBezTo>
                      <a:pt x="508" y="516"/>
                      <a:pt x="508" y="516"/>
                      <a:pt x="508" y="516"/>
                    </a:cubicBezTo>
                    <a:cubicBezTo>
                      <a:pt x="374" y="516"/>
                      <a:pt x="374" y="516"/>
                      <a:pt x="374" y="516"/>
                    </a:cubicBezTo>
                    <a:cubicBezTo>
                      <a:pt x="360" y="516"/>
                      <a:pt x="346" y="502"/>
                      <a:pt x="346" y="487"/>
                    </a:cubicBezTo>
                    <a:cubicBezTo>
                      <a:pt x="346" y="473"/>
                      <a:pt x="360" y="459"/>
                      <a:pt x="374" y="459"/>
                    </a:cubicBezTo>
                    <a:cubicBezTo>
                      <a:pt x="508" y="459"/>
                      <a:pt x="508" y="459"/>
                      <a:pt x="508" y="459"/>
                    </a:cubicBezTo>
                    <a:cubicBezTo>
                      <a:pt x="487" y="438"/>
                      <a:pt x="487" y="438"/>
                      <a:pt x="487" y="438"/>
                    </a:cubicBezTo>
                    <a:cubicBezTo>
                      <a:pt x="480" y="438"/>
                      <a:pt x="480" y="431"/>
                      <a:pt x="480" y="424"/>
                    </a:cubicBezTo>
                    <a:cubicBezTo>
                      <a:pt x="480" y="403"/>
                      <a:pt x="494" y="396"/>
                      <a:pt x="508" y="396"/>
                    </a:cubicBezTo>
                    <a:cubicBezTo>
                      <a:pt x="515" y="396"/>
                      <a:pt x="523" y="396"/>
                      <a:pt x="530" y="403"/>
                    </a:cubicBezTo>
                    <a:cubicBezTo>
                      <a:pt x="593" y="466"/>
                      <a:pt x="593" y="466"/>
                      <a:pt x="593" y="466"/>
                    </a:cubicBezTo>
                    <a:cubicBezTo>
                      <a:pt x="600" y="473"/>
                      <a:pt x="600" y="480"/>
                      <a:pt x="600" y="487"/>
                    </a:cubicBezTo>
                    <a:cubicBezTo>
                      <a:pt x="600" y="494"/>
                      <a:pt x="600" y="502"/>
                      <a:pt x="593" y="509"/>
                    </a:cubicBezTo>
                    <a:close/>
                    <a:moveTo>
                      <a:pt x="452" y="431"/>
                    </a:moveTo>
                    <a:lnTo>
                      <a:pt x="452" y="431"/>
                    </a:lnTo>
                    <a:cubicBezTo>
                      <a:pt x="374" y="431"/>
                      <a:pt x="374" y="431"/>
                      <a:pt x="374" y="431"/>
                    </a:cubicBezTo>
                    <a:cubicBezTo>
                      <a:pt x="346" y="431"/>
                      <a:pt x="318" y="459"/>
                      <a:pt x="318" y="487"/>
                    </a:cubicBezTo>
                    <a:cubicBezTo>
                      <a:pt x="318" y="516"/>
                      <a:pt x="346" y="544"/>
                      <a:pt x="374" y="544"/>
                    </a:cubicBezTo>
                    <a:cubicBezTo>
                      <a:pt x="452" y="544"/>
                      <a:pt x="452" y="544"/>
                      <a:pt x="452" y="544"/>
                    </a:cubicBezTo>
                    <a:lnTo>
                      <a:pt x="452" y="551"/>
                    </a:lnTo>
                    <a:cubicBezTo>
                      <a:pt x="452" y="565"/>
                      <a:pt x="452" y="572"/>
                      <a:pt x="459" y="579"/>
                    </a:cubicBezTo>
                    <a:cubicBezTo>
                      <a:pt x="28" y="579"/>
                      <a:pt x="28" y="579"/>
                      <a:pt x="28" y="579"/>
                    </a:cubicBezTo>
                    <a:cubicBezTo>
                      <a:pt x="14" y="579"/>
                      <a:pt x="0" y="572"/>
                      <a:pt x="0" y="551"/>
                    </a:cubicBezTo>
                    <a:cubicBezTo>
                      <a:pt x="0" y="551"/>
                      <a:pt x="0" y="452"/>
                      <a:pt x="77" y="410"/>
                    </a:cubicBezTo>
                    <a:cubicBezTo>
                      <a:pt x="120" y="388"/>
                      <a:pt x="106" y="410"/>
                      <a:pt x="162" y="381"/>
                    </a:cubicBezTo>
                    <a:cubicBezTo>
                      <a:pt x="219" y="360"/>
                      <a:pt x="233" y="353"/>
                      <a:pt x="233" y="353"/>
                    </a:cubicBezTo>
                    <a:cubicBezTo>
                      <a:pt x="233" y="296"/>
                      <a:pt x="233" y="296"/>
                      <a:pt x="233" y="296"/>
                    </a:cubicBezTo>
                    <a:cubicBezTo>
                      <a:pt x="233" y="296"/>
                      <a:pt x="212" y="275"/>
                      <a:pt x="204" y="226"/>
                    </a:cubicBezTo>
                    <a:cubicBezTo>
                      <a:pt x="190" y="233"/>
                      <a:pt x="190" y="212"/>
                      <a:pt x="190" y="198"/>
                    </a:cubicBezTo>
                    <a:cubicBezTo>
                      <a:pt x="190" y="183"/>
                      <a:pt x="183" y="148"/>
                      <a:pt x="197" y="148"/>
                    </a:cubicBezTo>
                    <a:cubicBezTo>
                      <a:pt x="190" y="127"/>
                      <a:pt x="190" y="99"/>
                      <a:pt x="190" y="92"/>
                    </a:cubicBezTo>
                    <a:cubicBezTo>
                      <a:pt x="197" y="49"/>
                      <a:pt x="240" y="0"/>
                      <a:pt x="304" y="0"/>
                    </a:cubicBezTo>
                    <a:cubicBezTo>
                      <a:pt x="374" y="0"/>
                      <a:pt x="410" y="49"/>
                      <a:pt x="410" y="92"/>
                    </a:cubicBezTo>
                    <a:cubicBezTo>
                      <a:pt x="410" y="99"/>
                      <a:pt x="410" y="127"/>
                      <a:pt x="402" y="148"/>
                    </a:cubicBezTo>
                    <a:cubicBezTo>
                      <a:pt x="424" y="148"/>
                      <a:pt x="417" y="183"/>
                      <a:pt x="417" y="198"/>
                    </a:cubicBezTo>
                    <a:cubicBezTo>
                      <a:pt x="417" y="212"/>
                      <a:pt x="410" y="233"/>
                      <a:pt x="395" y="226"/>
                    </a:cubicBezTo>
                    <a:cubicBezTo>
                      <a:pt x="388" y="275"/>
                      <a:pt x="367" y="296"/>
                      <a:pt x="367" y="296"/>
                    </a:cubicBezTo>
                    <a:cubicBezTo>
                      <a:pt x="367" y="353"/>
                      <a:pt x="367" y="353"/>
                      <a:pt x="367" y="353"/>
                    </a:cubicBezTo>
                    <a:cubicBezTo>
                      <a:pt x="367" y="353"/>
                      <a:pt x="381" y="360"/>
                      <a:pt x="438" y="381"/>
                    </a:cubicBezTo>
                    <a:cubicBezTo>
                      <a:pt x="445" y="388"/>
                      <a:pt x="452" y="388"/>
                      <a:pt x="459" y="388"/>
                    </a:cubicBezTo>
                    <a:cubicBezTo>
                      <a:pt x="452" y="403"/>
                      <a:pt x="452" y="410"/>
                      <a:pt x="452" y="424"/>
                    </a:cubicBezTo>
                    <a:lnTo>
                      <a:pt x="452" y="431"/>
                    </a:lnTo>
                    <a:close/>
                    <a:moveTo>
                      <a:pt x="600" y="551"/>
                    </a:moveTo>
                    <a:lnTo>
                      <a:pt x="600" y="551"/>
                    </a:lnTo>
                    <a:cubicBezTo>
                      <a:pt x="600" y="572"/>
                      <a:pt x="593" y="579"/>
                      <a:pt x="572" y="579"/>
                    </a:cubicBezTo>
                    <a:cubicBezTo>
                      <a:pt x="558" y="579"/>
                      <a:pt x="558" y="579"/>
                      <a:pt x="558" y="579"/>
                    </a:cubicBezTo>
                    <a:cubicBezTo>
                      <a:pt x="600" y="537"/>
                      <a:pt x="600" y="537"/>
                      <a:pt x="600" y="537"/>
                    </a:cubicBezTo>
                    <a:cubicBezTo>
                      <a:pt x="600" y="551"/>
                      <a:pt x="600" y="551"/>
                      <a:pt x="600" y="551"/>
                    </a:cubicBezTo>
                    <a:close/>
                  </a:path>
                </a:pathLst>
              </a:custGeom>
              <a:grpFill/>
              <a:ln>
                <a:noFill/>
              </a:ln>
              <a:extLst/>
            </p:spPr>
            <p:txBody>
              <a:bodyPr wrap="none" lIns="45708" tIns="22854" rIns="45708" bIns="22854" anchor="ctr"/>
              <a:lstStyle/>
              <a:p>
                <a:endParaRPr lang="en-US" sz="3199">
                  <a:latin typeface="Roboto Light"/>
                </a:endParaRPr>
              </a:p>
            </p:txBody>
          </p:sp>
          <p:sp>
            <p:nvSpPr>
              <p:cNvPr id="142" name="Freeform 91"/>
              <p:cNvSpPr>
                <a:spLocks noChangeArrowheads="1"/>
              </p:cNvSpPr>
              <p:nvPr/>
            </p:nvSpPr>
            <p:spPr bwMode="auto">
              <a:xfrm>
                <a:off x="2672558" y="2365374"/>
                <a:ext cx="215900" cy="209550"/>
              </a:xfrm>
              <a:custGeom>
                <a:avLst/>
                <a:gdLst>
                  <a:gd name="T0" fmla="*/ 73816246 w 601"/>
                  <a:gd name="T1" fmla="*/ 67354789 h 580"/>
                  <a:gd name="T2" fmla="*/ 59233835 w 601"/>
                  <a:gd name="T3" fmla="*/ 70095920 h 580"/>
                  <a:gd name="T4" fmla="*/ 60136951 w 601"/>
                  <a:gd name="T5" fmla="*/ 71923702 h 580"/>
                  <a:gd name="T6" fmla="*/ 54716819 w 601"/>
                  <a:gd name="T7" fmla="*/ 74664833 h 580"/>
                  <a:gd name="T8" fmla="*/ 45554541 w 601"/>
                  <a:gd name="T9" fmla="*/ 66441079 h 580"/>
                  <a:gd name="T10" fmla="*/ 44651066 w 601"/>
                  <a:gd name="T11" fmla="*/ 63569522 h 580"/>
                  <a:gd name="T12" fmla="*/ 45554541 w 601"/>
                  <a:gd name="T13" fmla="*/ 60828391 h 580"/>
                  <a:gd name="T14" fmla="*/ 54716819 w 601"/>
                  <a:gd name="T15" fmla="*/ 52604637 h 580"/>
                  <a:gd name="T16" fmla="*/ 60136951 w 601"/>
                  <a:gd name="T17" fmla="*/ 55345768 h 580"/>
                  <a:gd name="T18" fmla="*/ 59233835 w 601"/>
                  <a:gd name="T19" fmla="*/ 57173188 h 580"/>
                  <a:gd name="T20" fmla="*/ 73816246 w 601"/>
                  <a:gd name="T21" fmla="*/ 59914681 h 580"/>
                  <a:gd name="T22" fmla="*/ 73816246 w 601"/>
                  <a:gd name="T23" fmla="*/ 67354789 h 580"/>
                  <a:gd name="T24" fmla="*/ 63750492 w 601"/>
                  <a:gd name="T25" fmla="*/ 55345768 h 580"/>
                  <a:gd name="T26" fmla="*/ 67363674 w 601"/>
                  <a:gd name="T27" fmla="*/ 53518347 h 580"/>
                  <a:gd name="T28" fmla="*/ 63750492 w 601"/>
                  <a:gd name="T29" fmla="*/ 56259478 h 580"/>
                  <a:gd name="T30" fmla="*/ 50974673 w 601"/>
                  <a:gd name="T31" fmla="*/ 29500304 h 580"/>
                  <a:gd name="T32" fmla="*/ 47361132 w 601"/>
                  <a:gd name="T33" fmla="*/ 38637768 h 580"/>
                  <a:gd name="T34" fmla="*/ 52781263 w 601"/>
                  <a:gd name="T35" fmla="*/ 48819369 h 580"/>
                  <a:gd name="T36" fmla="*/ 51877788 w 601"/>
                  <a:gd name="T37" fmla="*/ 49733080 h 580"/>
                  <a:gd name="T38" fmla="*/ 42844475 w 601"/>
                  <a:gd name="T39" fmla="*/ 58086899 h 580"/>
                  <a:gd name="T40" fmla="*/ 42844475 w 601"/>
                  <a:gd name="T41" fmla="*/ 69182210 h 580"/>
                  <a:gd name="T42" fmla="*/ 50071198 w 601"/>
                  <a:gd name="T43" fmla="*/ 75578543 h 580"/>
                  <a:gd name="T44" fmla="*/ 0 w 601"/>
                  <a:gd name="T45" fmla="*/ 71923702 h 580"/>
                  <a:gd name="T46" fmla="*/ 0 w 601"/>
                  <a:gd name="T47" fmla="*/ 71923702 h 580"/>
                  <a:gd name="T48" fmla="*/ 20906017 w 601"/>
                  <a:gd name="T49" fmla="*/ 49733080 h 580"/>
                  <a:gd name="T50" fmla="*/ 30068655 w 601"/>
                  <a:gd name="T51" fmla="*/ 38637768 h 580"/>
                  <a:gd name="T52" fmla="*/ 23616083 w 601"/>
                  <a:gd name="T53" fmla="*/ 25845463 h 580"/>
                  <a:gd name="T54" fmla="*/ 24519558 w 601"/>
                  <a:gd name="T55" fmla="*/ 12009021 h 580"/>
                  <a:gd name="T56" fmla="*/ 52781263 w 601"/>
                  <a:gd name="T57" fmla="*/ 12009021 h 580"/>
                  <a:gd name="T58" fmla="*/ 52781263 w 601"/>
                  <a:gd name="T59" fmla="*/ 25845463 h 580"/>
                  <a:gd name="T60" fmla="*/ 63750492 w 601"/>
                  <a:gd name="T61" fmla="*/ 71009630 h 580"/>
                  <a:gd name="T62" fmla="*/ 73816246 w 601"/>
                  <a:gd name="T63" fmla="*/ 71009630 h 580"/>
                  <a:gd name="T64" fmla="*/ 77429787 w 601"/>
                  <a:gd name="T65" fmla="*/ 71923702 h 580"/>
                  <a:gd name="T66" fmla="*/ 77429787 w 601"/>
                  <a:gd name="T67" fmla="*/ 71923702 h 580"/>
                  <a:gd name="T68" fmla="*/ 62847017 w 601"/>
                  <a:gd name="T69" fmla="*/ 75578543 h 580"/>
                  <a:gd name="T70" fmla="*/ 63750492 w 601"/>
                  <a:gd name="T71" fmla="*/ 71009630 h 58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580">
                    <a:moveTo>
                      <a:pt x="572" y="516"/>
                    </a:moveTo>
                    <a:lnTo>
                      <a:pt x="572" y="516"/>
                    </a:lnTo>
                    <a:cubicBezTo>
                      <a:pt x="445" y="516"/>
                      <a:pt x="445" y="516"/>
                      <a:pt x="445" y="516"/>
                    </a:cubicBezTo>
                    <a:cubicBezTo>
                      <a:pt x="459" y="537"/>
                      <a:pt x="459" y="537"/>
                      <a:pt x="459" y="537"/>
                    </a:cubicBezTo>
                    <a:cubicBezTo>
                      <a:pt x="466" y="537"/>
                      <a:pt x="466" y="544"/>
                      <a:pt x="466" y="551"/>
                    </a:cubicBezTo>
                    <a:cubicBezTo>
                      <a:pt x="466" y="572"/>
                      <a:pt x="459" y="579"/>
                      <a:pt x="438" y="579"/>
                    </a:cubicBezTo>
                    <a:cubicBezTo>
                      <a:pt x="431" y="579"/>
                      <a:pt x="424" y="579"/>
                      <a:pt x="424" y="572"/>
                    </a:cubicBezTo>
                    <a:cubicBezTo>
                      <a:pt x="353" y="509"/>
                      <a:pt x="353" y="509"/>
                      <a:pt x="353" y="509"/>
                    </a:cubicBezTo>
                    <a:cubicBezTo>
                      <a:pt x="346" y="502"/>
                      <a:pt x="346" y="494"/>
                      <a:pt x="346" y="487"/>
                    </a:cubicBezTo>
                    <a:cubicBezTo>
                      <a:pt x="346" y="480"/>
                      <a:pt x="346" y="473"/>
                      <a:pt x="353" y="466"/>
                    </a:cubicBezTo>
                    <a:cubicBezTo>
                      <a:pt x="424" y="403"/>
                      <a:pt x="424" y="403"/>
                      <a:pt x="424" y="403"/>
                    </a:cubicBezTo>
                    <a:cubicBezTo>
                      <a:pt x="424" y="396"/>
                      <a:pt x="431" y="396"/>
                      <a:pt x="438" y="396"/>
                    </a:cubicBezTo>
                    <a:cubicBezTo>
                      <a:pt x="459" y="396"/>
                      <a:pt x="466" y="403"/>
                      <a:pt x="466" y="424"/>
                    </a:cubicBezTo>
                    <a:cubicBezTo>
                      <a:pt x="466" y="431"/>
                      <a:pt x="466" y="438"/>
                      <a:pt x="459" y="438"/>
                    </a:cubicBezTo>
                    <a:cubicBezTo>
                      <a:pt x="445" y="459"/>
                      <a:pt x="445" y="459"/>
                      <a:pt x="445" y="459"/>
                    </a:cubicBezTo>
                    <a:cubicBezTo>
                      <a:pt x="572" y="459"/>
                      <a:pt x="572" y="459"/>
                      <a:pt x="572" y="459"/>
                    </a:cubicBezTo>
                    <a:cubicBezTo>
                      <a:pt x="586" y="459"/>
                      <a:pt x="600" y="473"/>
                      <a:pt x="600" y="487"/>
                    </a:cubicBezTo>
                    <a:cubicBezTo>
                      <a:pt x="600" y="502"/>
                      <a:pt x="586" y="516"/>
                      <a:pt x="572" y="516"/>
                    </a:cubicBezTo>
                    <a:close/>
                    <a:moveTo>
                      <a:pt x="494" y="424"/>
                    </a:moveTo>
                    <a:lnTo>
                      <a:pt x="494" y="424"/>
                    </a:lnTo>
                    <a:cubicBezTo>
                      <a:pt x="494" y="417"/>
                      <a:pt x="494" y="410"/>
                      <a:pt x="494" y="403"/>
                    </a:cubicBezTo>
                    <a:cubicBezTo>
                      <a:pt x="501" y="403"/>
                      <a:pt x="508" y="403"/>
                      <a:pt x="522" y="410"/>
                    </a:cubicBezTo>
                    <a:cubicBezTo>
                      <a:pt x="537" y="417"/>
                      <a:pt x="544" y="424"/>
                      <a:pt x="551" y="431"/>
                    </a:cubicBezTo>
                    <a:cubicBezTo>
                      <a:pt x="494" y="431"/>
                      <a:pt x="494" y="431"/>
                      <a:pt x="494" y="431"/>
                    </a:cubicBezTo>
                    <a:lnTo>
                      <a:pt x="494" y="424"/>
                    </a:lnTo>
                    <a:close/>
                    <a:moveTo>
                      <a:pt x="395" y="226"/>
                    </a:moveTo>
                    <a:lnTo>
                      <a:pt x="395" y="226"/>
                    </a:lnTo>
                    <a:cubicBezTo>
                      <a:pt x="388" y="275"/>
                      <a:pt x="367" y="296"/>
                      <a:pt x="367" y="296"/>
                    </a:cubicBezTo>
                    <a:cubicBezTo>
                      <a:pt x="367" y="353"/>
                      <a:pt x="367" y="353"/>
                      <a:pt x="367" y="353"/>
                    </a:cubicBezTo>
                    <a:cubicBezTo>
                      <a:pt x="367" y="353"/>
                      <a:pt x="374" y="353"/>
                      <a:pt x="409" y="374"/>
                    </a:cubicBezTo>
                    <a:lnTo>
                      <a:pt x="402" y="381"/>
                    </a:lnTo>
                    <a:cubicBezTo>
                      <a:pt x="332" y="445"/>
                      <a:pt x="332" y="445"/>
                      <a:pt x="332" y="445"/>
                    </a:cubicBezTo>
                    <a:cubicBezTo>
                      <a:pt x="325" y="459"/>
                      <a:pt x="318" y="473"/>
                      <a:pt x="318" y="487"/>
                    </a:cubicBezTo>
                    <a:cubicBezTo>
                      <a:pt x="318" y="502"/>
                      <a:pt x="325" y="516"/>
                      <a:pt x="332" y="530"/>
                    </a:cubicBezTo>
                    <a:cubicBezTo>
                      <a:pt x="388" y="579"/>
                      <a:pt x="388" y="579"/>
                      <a:pt x="388" y="579"/>
                    </a:cubicBezTo>
                    <a:cubicBezTo>
                      <a:pt x="28" y="579"/>
                      <a:pt x="28" y="579"/>
                      <a:pt x="28" y="579"/>
                    </a:cubicBezTo>
                    <a:cubicBezTo>
                      <a:pt x="7" y="579"/>
                      <a:pt x="0" y="572"/>
                      <a:pt x="0" y="551"/>
                    </a:cubicBezTo>
                    <a:cubicBezTo>
                      <a:pt x="0" y="551"/>
                      <a:pt x="0" y="452"/>
                      <a:pt x="70" y="410"/>
                    </a:cubicBezTo>
                    <a:cubicBezTo>
                      <a:pt x="120" y="388"/>
                      <a:pt x="98" y="410"/>
                      <a:pt x="162" y="381"/>
                    </a:cubicBezTo>
                    <a:cubicBezTo>
                      <a:pt x="219" y="360"/>
                      <a:pt x="233" y="353"/>
                      <a:pt x="233" y="353"/>
                    </a:cubicBezTo>
                    <a:cubicBezTo>
                      <a:pt x="233" y="296"/>
                      <a:pt x="233" y="296"/>
                      <a:pt x="233" y="296"/>
                    </a:cubicBezTo>
                    <a:cubicBezTo>
                      <a:pt x="233" y="296"/>
                      <a:pt x="211" y="275"/>
                      <a:pt x="204" y="226"/>
                    </a:cubicBezTo>
                    <a:cubicBezTo>
                      <a:pt x="190" y="233"/>
                      <a:pt x="183" y="212"/>
                      <a:pt x="183" y="198"/>
                    </a:cubicBezTo>
                    <a:cubicBezTo>
                      <a:pt x="183" y="183"/>
                      <a:pt x="176" y="148"/>
                      <a:pt x="197" y="148"/>
                    </a:cubicBezTo>
                    <a:cubicBezTo>
                      <a:pt x="190" y="127"/>
                      <a:pt x="190" y="99"/>
                      <a:pt x="190" y="92"/>
                    </a:cubicBezTo>
                    <a:cubicBezTo>
                      <a:pt x="190" y="49"/>
                      <a:pt x="233" y="0"/>
                      <a:pt x="296" y="0"/>
                    </a:cubicBezTo>
                    <a:cubicBezTo>
                      <a:pt x="374" y="0"/>
                      <a:pt x="402" y="49"/>
                      <a:pt x="409" y="92"/>
                    </a:cubicBezTo>
                    <a:cubicBezTo>
                      <a:pt x="409" y="99"/>
                      <a:pt x="409" y="127"/>
                      <a:pt x="402" y="148"/>
                    </a:cubicBezTo>
                    <a:cubicBezTo>
                      <a:pt x="424" y="148"/>
                      <a:pt x="417" y="183"/>
                      <a:pt x="409" y="198"/>
                    </a:cubicBezTo>
                    <a:cubicBezTo>
                      <a:pt x="409" y="212"/>
                      <a:pt x="409" y="233"/>
                      <a:pt x="395" y="226"/>
                    </a:cubicBezTo>
                    <a:close/>
                    <a:moveTo>
                      <a:pt x="494" y="544"/>
                    </a:moveTo>
                    <a:lnTo>
                      <a:pt x="494" y="544"/>
                    </a:lnTo>
                    <a:cubicBezTo>
                      <a:pt x="572" y="544"/>
                      <a:pt x="572" y="544"/>
                      <a:pt x="572" y="544"/>
                    </a:cubicBezTo>
                    <a:cubicBezTo>
                      <a:pt x="579" y="544"/>
                      <a:pt x="593" y="544"/>
                      <a:pt x="600" y="537"/>
                    </a:cubicBezTo>
                    <a:cubicBezTo>
                      <a:pt x="600" y="544"/>
                      <a:pt x="600" y="551"/>
                      <a:pt x="600" y="551"/>
                    </a:cubicBezTo>
                    <a:cubicBezTo>
                      <a:pt x="600" y="572"/>
                      <a:pt x="586" y="579"/>
                      <a:pt x="572" y="579"/>
                    </a:cubicBezTo>
                    <a:cubicBezTo>
                      <a:pt x="487" y="579"/>
                      <a:pt x="487" y="579"/>
                      <a:pt x="487" y="579"/>
                    </a:cubicBezTo>
                    <a:cubicBezTo>
                      <a:pt x="494" y="572"/>
                      <a:pt x="494" y="565"/>
                      <a:pt x="494" y="551"/>
                    </a:cubicBezTo>
                    <a:lnTo>
                      <a:pt x="494" y="544"/>
                    </a:lnTo>
                    <a:close/>
                  </a:path>
                </a:pathLst>
              </a:custGeom>
              <a:grpFill/>
              <a:ln>
                <a:noFill/>
              </a:ln>
              <a:extLst/>
            </p:spPr>
            <p:txBody>
              <a:bodyPr wrap="none" lIns="45708" tIns="22854" rIns="45708" bIns="22854" anchor="ctr"/>
              <a:lstStyle/>
              <a:p>
                <a:endParaRPr lang="en-US" sz="3199">
                  <a:latin typeface="Roboto Light"/>
                </a:endParaRPr>
              </a:p>
            </p:txBody>
          </p:sp>
          <p:sp>
            <p:nvSpPr>
              <p:cNvPr id="143" name="Freeform 92"/>
              <p:cNvSpPr>
                <a:spLocks noChangeArrowheads="1"/>
              </p:cNvSpPr>
              <p:nvPr/>
            </p:nvSpPr>
            <p:spPr bwMode="auto">
              <a:xfrm>
                <a:off x="2291558" y="2365374"/>
                <a:ext cx="219075" cy="209550"/>
              </a:xfrm>
              <a:custGeom>
                <a:avLst/>
                <a:gdLst>
                  <a:gd name="T0" fmla="*/ 72337558 w 609"/>
                  <a:gd name="T1" fmla="*/ 64483232 h 580"/>
                  <a:gd name="T2" fmla="*/ 72337558 w 609"/>
                  <a:gd name="T3" fmla="*/ 64483232 h 580"/>
                  <a:gd name="T4" fmla="*/ 76866547 w 609"/>
                  <a:gd name="T5" fmla="*/ 70095920 h 580"/>
                  <a:gd name="T6" fmla="*/ 78678142 w 609"/>
                  <a:gd name="T7" fmla="*/ 71923702 h 580"/>
                  <a:gd name="T8" fmla="*/ 75054951 w 609"/>
                  <a:gd name="T9" fmla="*/ 75578543 h 580"/>
                  <a:gd name="T10" fmla="*/ 72337558 w 609"/>
                  <a:gd name="T11" fmla="*/ 74664833 h 580"/>
                  <a:gd name="T12" fmla="*/ 67678707 w 609"/>
                  <a:gd name="T13" fmla="*/ 70095920 h 580"/>
                  <a:gd name="T14" fmla="*/ 62243920 w 609"/>
                  <a:gd name="T15" fmla="*/ 74664833 h 580"/>
                  <a:gd name="T16" fmla="*/ 60431965 w 609"/>
                  <a:gd name="T17" fmla="*/ 75578543 h 580"/>
                  <a:gd name="T18" fmla="*/ 56808774 w 609"/>
                  <a:gd name="T19" fmla="*/ 71923702 h 580"/>
                  <a:gd name="T20" fmla="*/ 57714571 w 609"/>
                  <a:gd name="T21" fmla="*/ 70095920 h 580"/>
                  <a:gd name="T22" fmla="*/ 57714571 w 609"/>
                  <a:gd name="T23" fmla="*/ 70095920 h 580"/>
                  <a:gd name="T24" fmla="*/ 62243920 w 609"/>
                  <a:gd name="T25" fmla="*/ 64483232 h 580"/>
                  <a:gd name="T26" fmla="*/ 57714571 w 609"/>
                  <a:gd name="T27" fmla="*/ 59914681 h 580"/>
                  <a:gd name="T28" fmla="*/ 56808774 w 609"/>
                  <a:gd name="T29" fmla="*/ 57173188 h 580"/>
                  <a:gd name="T30" fmla="*/ 60431965 w 609"/>
                  <a:gd name="T31" fmla="*/ 53518347 h 580"/>
                  <a:gd name="T32" fmla="*/ 62243920 w 609"/>
                  <a:gd name="T33" fmla="*/ 55345768 h 580"/>
                  <a:gd name="T34" fmla="*/ 67678707 w 609"/>
                  <a:gd name="T35" fmla="*/ 59914681 h 580"/>
                  <a:gd name="T36" fmla="*/ 72337558 w 609"/>
                  <a:gd name="T37" fmla="*/ 55345768 h 580"/>
                  <a:gd name="T38" fmla="*/ 72337558 w 609"/>
                  <a:gd name="T39" fmla="*/ 55345768 h 580"/>
                  <a:gd name="T40" fmla="*/ 75054951 w 609"/>
                  <a:gd name="T41" fmla="*/ 53518347 h 580"/>
                  <a:gd name="T42" fmla="*/ 78678142 w 609"/>
                  <a:gd name="T43" fmla="*/ 57173188 h 580"/>
                  <a:gd name="T44" fmla="*/ 76866547 w 609"/>
                  <a:gd name="T45" fmla="*/ 59914681 h 580"/>
                  <a:gd name="T46" fmla="*/ 72337558 w 609"/>
                  <a:gd name="T47" fmla="*/ 64483232 h 580"/>
                  <a:gd name="T48" fmla="*/ 53056080 w 609"/>
                  <a:gd name="T49" fmla="*/ 57173188 h 580"/>
                  <a:gd name="T50" fmla="*/ 53056080 w 609"/>
                  <a:gd name="T51" fmla="*/ 57173188 h 580"/>
                  <a:gd name="T52" fmla="*/ 54867675 w 609"/>
                  <a:gd name="T53" fmla="*/ 62655811 h 580"/>
                  <a:gd name="T54" fmla="*/ 54867675 w 609"/>
                  <a:gd name="T55" fmla="*/ 62655811 h 580"/>
                  <a:gd name="T56" fmla="*/ 56808774 w 609"/>
                  <a:gd name="T57" fmla="*/ 64483232 h 580"/>
                  <a:gd name="T58" fmla="*/ 54867675 w 609"/>
                  <a:gd name="T59" fmla="*/ 67354789 h 580"/>
                  <a:gd name="T60" fmla="*/ 53056080 w 609"/>
                  <a:gd name="T61" fmla="*/ 71923702 h 580"/>
                  <a:gd name="T62" fmla="*/ 53961878 w 609"/>
                  <a:gd name="T63" fmla="*/ 75578543 h 580"/>
                  <a:gd name="T64" fmla="*/ 3752694 w 609"/>
                  <a:gd name="T65" fmla="*/ 75578543 h 580"/>
                  <a:gd name="T66" fmla="*/ 0 w 609"/>
                  <a:gd name="T67" fmla="*/ 71923702 h 580"/>
                  <a:gd name="T68" fmla="*/ 0 w 609"/>
                  <a:gd name="T69" fmla="*/ 71923702 h 580"/>
                  <a:gd name="T70" fmla="*/ 0 w 609"/>
                  <a:gd name="T71" fmla="*/ 71923702 h 580"/>
                  <a:gd name="T72" fmla="*/ 10093638 w 609"/>
                  <a:gd name="T73" fmla="*/ 53518347 h 580"/>
                  <a:gd name="T74" fmla="*/ 21093073 w 609"/>
                  <a:gd name="T75" fmla="*/ 49733080 h 580"/>
                  <a:gd name="T76" fmla="*/ 31186711 w 609"/>
                  <a:gd name="T77" fmla="*/ 46077877 h 580"/>
                  <a:gd name="T78" fmla="*/ 31186711 w 609"/>
                  <a:gd name="T79" fmla="*/ 38637768 h 580"/>
                  <a:gd name="T80" fmla="*/ 27434018 w 609"/>
                  <a:gd name="T81" fmla="*/ 29500304 h 580"/>
                  <a:gd name="T82" fmla="*/ 24716265 w 609"/>
                  <a:gd name="T83" fmla="*/ 25845463 h 580"/>
                  <a:gd name="T84" fmla="*/ 25622062 w 609"/>
                  <a:gd name="T85" fmla="*/ 19318704 h 580"/>
                  <a:gd name="T86" fmla="*/ 25622062 w 609"/>
                  <a:gd name="T87" fmla="*/ 12009021 h 580"/>
                  <a:gd name="T88" fmla="*/ 39339251 w 609"/>
                  <a:gd name="T89" fmla="*/ 0 h 580"/>
                  <a:gd name="T90" fmla="*/ 53961878 w 609"/>
                  <a:gd name="T91" fmla="*/ 12009021 h 580"/>
                  <a:gd name="T92" fmla="*/ 53056080 w 609"/>
                  <a:gd name="T93" fmla="*/ 19318704 h 580"/>
                  <a:gd name="T94" fmla="*/ 53961878 w 609"/>
                  <a:gd name="T95" fmla="*/ 25845463 h 580"/>
                  <a:gd name="T96" fmla="*/ 51244484 w 609"/>
                  <a:gd name="T97" fmla="*/ 29500304 h 580"/>
                  <a:gd name="T98" fmla="*/ 47620933 w 609"/>
                  <a:gd name="T99" fmla="*/ 38637768 h 580"/>
                  <a:gd name="T100" fmla="*/ 47620933 w 609"/>
                  <a:gd name="T101" fmla="*/ 46077877 h 580"/>
                  <a:gd name="T102" fmla="*/ 57714571 w 609"/>
                  <a:gd name="T103" fmla="*/ 49733080 h 580"/>
                  <a:gd name="T104" fmla="*/ 58620369 w 609"/>
                  <a:gd name="T105" fmla="*/ 50646790 h 580"/>
                  <a:gd name="T106" fmla="*/ 53056080 w 609"/>
                  <a:gd name="T107" fmla="*/ 57173188 h 5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09" h="580">
                    <a:moveTo>
                      <a:pt x="559" y="494"/>
                    </a:moveTo>
                    <a:lnTo>
                      <a:pt x="559" y="494"/>
                    </a:lnTo>
                    <a:cubicBezTo>
                      <a:pt x="594" y="537"/>
                      <a:pt x="594" y="537"/>
                      <a:pt x="594" y="537"/>
                    </a:cubicBezTo>
                    <a:cubicBezTo>
                      <a:pt x="601" y="537"/>
                      <a:pt x="608" y="544"/>
                      <a:pt x="608" y="551"/>
                    </a:cubicBezTo>
                    <a:cubicBezTo>
                      <a:pt x="608" y="572"/>
                      <a:pt x="594" y="579"/>
                      <a:pt x="580" y="579"/>
                    </a:cubicBezTo>
                    <a:cubicBezTo>
                      <a:pt x="573" y="579"/>
                      <a:pt x="566" y="579"/>
                      <a:pt x="559" y="572"/>
                    </a:cubicBezTo>
                    <a:cubicBezTo>
                      <a:pt x="523" y="537"/>
                      <a:pt x="523" y="537"/>
                      <a:pt x="523" y="537"/>
                    </a:cubicBezTo>
                    <a:cubicBezTo>
                      <a:pt x="481" y="572"/>
                      <a:pt x="481" y="572"/>
                      <a:pt x="481" y="572"/>
                    </a:cubicBezTo>
                    <a:cubicBezTo>
                      <a:pt x="481" y="579"/>
                      <a:pt x="474" y="579"/>
                      <a:pt x="467" y="579"/>
                    </a:cubicBezTo>
                    <a:cubicBezTo>
                      <a:pt x="446" y="579"/>
                      <a:pt x="439" y="572"/>
                      <a:pt x="439" y="551"/>
                    </a:cubicBezTo>
                    <a:cubicBezTo>
                      <a:pt x="439" y="544"/>
                      <a:pt x="439" y="537"/>
                      <a:pt x="446" y="537"/>
                    </a:cubicBezTo>
                    <a:cubicBezTo>
                      <a:pt x="481" y="494"/>
                      <a:pt x="481" y="494"/>
                      <a:pt x="481" y="494"/>
                    </a:cubicBezTo>
                    <a:cubicBezTo>
                      <a:pt x="446" y="459"/>
                      <a:pt x="446" y="459"/>
                      <a:pt x="446" y="459"/>
                    </a:cubicBezTo>
                    <a:cubicBezTo>
                      <a:pt x="439" y="452"/>
                      <a:pt x="439" y="445"/>
                      <a:pt x="439" y="438"/>
                    </a:cubicBezTo>
                    <a:cubicBezTo>
                      <a:pt x="439" y="424"/>
                      <a:pt x="446" y="410"/>
                      <a:pt x="467" y="410"/>
                    </a:cubicBezTo>
                    <a:cubicBezTo>
                      <a:pt x="474" y="410"/>
                      <a:pt x="481" y="417"/>
                      <a:pt x="481" y="424"/>
                    </a:cubicBezTo>
                    <a:cubicBezTo>
                      <a:pt x="523" y="459"/>
                      <a:pt x="523" y="459"/>
                      <a:pt x="523" y="459"/>
                    </a:cubicBezTo>
                    <a:cubicBezTo>
                      <a:pt x="559" y="424"/>
                      <a:pt x="559" y="424"/>
                      <a:pt x="559" y="424"/>
                    </a:cubicBezTo>
                    <a:cubicBezTo>
                      <a:pt x="566" y="417"/>
                      <a:pt x="573" y="410"/>
                      <a:pt x="580" y="410"/>
                    </a:cubicBezTo>
                    <a:cubicBezTo>
                      <a:pt x="594" y="410"/>
                      <a:pt x="608" y="424"/>
                      <a:pt x="608" y="438"/>
                    </a:cubicBezTo>
                    <a:cubicBezTo>
                      <a:pt x="608" y="445"/>
                      <a:pt x="601" y="452"/>
                      <a:pt x="594" y="459"/>
                    </a:cubicBezTo>
                    <a:lnTo>
                      <a:pt x="559" y="494"/>
                    </a:lnTo>
                    <a:close/>
                    <a:moveTo>
                      <a:pt x="410" y="438"/>
                    </a:moveTo>
                    <a:lnTo>
                      <a:pt x="410" y="438"/>
                    </a:lnTo>
                    <a:cubicBezTo>
                      <a:pt x="410" y="459"/>
                      <a:pt x="417" y="473"/>
                      <a:pt x="424" y="480"/>
                    </a:cubicBezTo>
                    <a:cubicBezTo>
                      <a:pt x="439" y="494"/>
                      <a:pt x="439" y="494"/>
                      <a:pt x="439" y="494"/>
                    </a:cubicBezTo>
                    <a:cubicBezTo>
                      <a:pt x="424" y="516"/>
                      <a:pt x="424" y="516"/>
                      <a:pt x="424" y="516"/>
                    </a:cubicBezTo>
                    <a:cubicBezTo>
                      <a:pt x="417" y="523"/>
                      <a:pt x="410" y="537"/>
                      <a:pt x="410" y="551"/>
                    </a:cubicBezTo>
                    <a:cubicBezTo>
                      <a:pt x="410" y="565"/>
                      <a:pt x="410" y="572"/>
                      <a:pt x="417" y="579"/>
                    </a:cubicBezTo>
                    <a:cubicBezTo>
                      <a:pt x="29" y="579"/>
                      <a:pt x="29" y="579"/>
                      <a:pt x="29" y="579"/>
                    </a:cubicBezTo>
                    <a:cubicBezTo>
                      <a:pt x="15" y="579"/>
                      <a:pt x="0" y="572"/>
                      <a:pt x="0" y="551"/>
                    </a:cubicBezTo>
                    <a:cubicBezTo>
                      <a:pt x="0" y="551"/>
                      <a:pt x="0" y="452"/>
                      <a:pt x="78" y="410"/>
                    </a:cubicBezTo>
                    <a:cubicBezTo>
                      <a:pt x="128" y="388"/>
                      <a:pt x="106" y="410"/>
                      <a:pt x="163" y="381"/>
                    </a:cubicBezTo>
                    <a:cubicBezTo>
                      <a:pt x="226" y="360"/>
                      <a:pt x="241" y="353"/>
                      <a:pt x="241" y="353"/>
                    </a:cubicBezTo>
                    <a:cubicBezTo>
                      <a:pt x="241" y="296"/>
                      <a:pt x="241" y="296"/>
                      <a:pt x="241" y="296"/>
                    </a:cubicBezTo>
                    <a:cubicBezTo>
                      <a:pt x="241" y="296"/>
                      <a:pt x="219" y="275"/>
                      <a:pt x="212" y="226"/>
                    </a:cubicBezTo>
                    <a:cubicBezTo>
                      <a:pt x="198" y="233"/>
                      <a:pt x="191" y="212"/>
                      <a:pt x="191" y="198"/>
                    </a:cubicBezTo>
                    <a:cubicBezTo>
                      <a:pt x="191" y="183"/>
                      <a:pt x="184" y="148"/>
                      <a:pt x="198" y="148"/>
                    </a:cubicBezTo>
                    <a:cubicBezTo>
                      <a:pt x="198" y="127"/>
                      <a:pt x="191" y="99"/>
                      <a:pt x="198" y="92"/>
                    </a:cubicBezTo>
                    <a:cubicBezTo>
                      <a:pt x="198" y="49"/>
                      <a:pt x="241"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6" y="381"/>
                    </a:cubicBezTo>
                    <a:cubicBezTo>
                      <a:pt x="446" y="381"/>
                      <a:pt x="446" y="388"/>
                      <a:pt x="453" y="388"/>
                    </a:cubicBezTo>
                    <a:cubicBezTo>
                      <a:pt x="424" y="396"/>
                      <a:pt x="410" y="417"/>
                      <a:pt x="410"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4" name="Freeform 93"/>
              <p:cNvSpPr>
                <a:spLocks noChangeArrowheads="1"/>
              </p:cNvSpPr>
              <p:nvPr/>
            </p:nvSpPr>
            <p:spPr bwMode="auto">
              <a:xfrm>
                <a:off x="1912145" y="2365374"/>
                <a:ext cx="217488" cy="209550"/>
              </a:xfrm>
              <a:custGeom>
                <a:avLst/>
                <a:gdLst>
                  <a:gd name="T0" fmla="*/ 67348302 w 602"/>
                  <a:gd name="T1" fmla="*/ 71923702 h 580"/>
                  <a:gd name="T2" fmla="*/ 67348302 w 602"/>
                  <a:gd name="T3" fmla="*/ 71923702 h 580"/>
                  <a:gd name="T4" fmla="*/ 65520970 w 602"/>
                  <a:gd name="T5" fmla="*/ 73751123 h 580"/>
                  <a:gd name="T6" fmla="*/ 62780332 w 602"/>
                  <a:gd name="T7" fmla="*/ 71923702 h 580"/>
                  <a:gd name="T8" fmla="*/ 58212000 w 602"/>
                  <a:gd name="T9" fmla="*/ 67354789 h 580"/>
                  <a:gd name="T10" fmla="*/ 56254247 w 602"/>
                  <a:gd name="T11" fmla="*/ 64483232 h 580"/>
                  <a:gd name="T12" fmla="*/ 60039333 w 602"/>
                  <a:gd name="T13" fmla="*/ 60828391 h 580"/>
                  <a:gd name="T14" fmla="*/ 62780332 w 602"/>
                  <a:gd name="T15" fmla="*/ 62655811 h 580"/>
                  <a:gd name="T16" fmla="*/ 65520970 w 602"/>
                  <a:gd name="T17" fmla="*/ 64483232 h 580"/>
                  <a:gd name="T18" fmla="*/ 72960721 w 602"/>
                  <a:gd name="T19" fmla="*/ 57173188 h 580"/>
                  <a:gd name="T20" fmla="*/ 72960721 w 602"/>
                  <a:gd name="T21" fmla="*/ 57173188 h 580"/>
                  <a:gd name="T22" fmla="*/ 74788054 w 602"/>
                  <a:gd name="T23" fmla="*/ 56259478 h 580"/>
                  <a:gd name="T24" fmla="*/ 78442719 w 602"/>
                  <a:gd name="T25" fmla="*/ 59914681 h 580"/>
                  <a:gd name="T26" fmla="*/ 77529053 w 602"/>
                  <a:gd name="T27" fmla="*/ 62655811 h 580"/>
                  <a:gd name="T28" fmla="*/ 67348302 w 602"/>
                  <a:gd name="T29" fmla="*/ 71923702 h 580"/>
                  <a:gd name="T30" fmla="*/ 65520970 w 602"/>
                  <a:gd name="T31" fmla="*/ 59000609 h 580"/>
                  <a:gd name="T32" fmla="*/ 65520970 w 602"/>
                  <a:gd name="T33" fmla="*/ 59000609 h 580"/>
                  <a:gd name="T34" fmla="*/ 60039333 w 602"/>
                  <a:gd name="T35" fmla="*/ 57173188 h 580"/>
                  <a:gd name="T36" fmla="*/ 52599581 w 602"/>
                  <a:gd name="T37" fmla="*/ 64483232 h 580"/>
                  <a:gd name="T38" fmla="*/ 55340580 w 602"/>
                  <a:gd name="T39" fmla="*/ 70095920 h 580"/>
                  <a:gd name="T40" fmla="*/ 60039333 w 602"/>
                  <a:gd name="T41" fmla="*/ 74664833 h 580"/>
                  <a:gd name="T42" fmla="*/ 60952999 w 602"/>
                  <a:gd name="T43" fmla="*/ 75578543 h 580"/>
                  <a:gd name="T44" fmla="*/ 3785086 w 602"/>
                  <a:gd name="T45" fmla="*/ 75578543 h 580"/>
                  <a:gd name="T46" fmla="*/ 0 w 602"/>
                  <a:gd name="T47" fmla="*/ 71923702 h 580"/>
                  <a:gd name="T48" fmla="*/ 0 w 602"/>
                  <a:gd name="T49" fmla="*/ 71923702 h 580"/>
                  <a:gd name="T50" fmla="*/ 0 w 602"/>
                  <a:gd name="T51" fmla="*/ 71923702 h 580"/>
                  <a:gd name="T52" fmla="*/ 10180751 w 602"/>
                  <a:gd name="T53" fmla="*/ 53518347 h 580"/>
                  <a:gd name="T54" fmla="*/ 21274806 w 602"/>
                  <a:gd name="T55" fmla="*/ 49733080 h 580"/>
                  <a:gd name="T56" fmla="*/ 30411109 w 602"/>
                  <a:gd name="T57" fmla="*/ 46077877 h 580"/>
                  <a:gd name="T58" fmla="*/ 30411109 w 602"/>
                  <a:gd name="T59" fmla="*/ 38637768 h 580"/>
                  <a:gd name="T60" fmla="*/ 26756804 w 602"/>
                  <a:gd name="T61" fmla="*/ 29500304 h 580"/>
                  <a:gd name="T62" fmla="*/ 24929472 w 602"/>
                  <a:gd name="T63" fmla="*/ 25845463 h 580"/>
                  <a:gd name="T64" fmla="*/ 25843138 w 602"/>
                  <a:gd name="T65" fmla="*/ 19318704 h 580"/>
                  <a:gd name="T66" fmla="*/ 24929472 w 602"/>
                  <a:gd name="T67" fmla="*/ 12009021 h 580"/>
                  <a:gd name="T68" fmla="*/ 39678193 w 602"/>
                  <a:gd name="T69" fmla="*/ 0 h 580"/>
                  <a:gd name="T70" fmla="*/ 53513248 w 602"/>
                  <a:gd name="T71" fmla="*/ 12009021 h 580"/>
                  <a:gd name="T72" fmla="*/ 52599581 w 602"/>
                  <a:gd name="T73" fmla="*/ 19318704 h 580"/>
                  <a:gd name="T74" fmla="*/ 54426914 w 602"/>
                  <a:gd name="T75" fmla="*/ 25845463 h 580"/>
                  <a:gd name="T76" fmla="*/ 51685915 w 602"/>
                  <a:gd name="T77" fmla="*/ 29500304 h 580"/>
                  <a:gd name="T78" fmla="*/ 48031249 w 602"/>
                  <a:gd name="T79" fmla="*/ 38637768 h 580"/>
                  <a:gd name="T80" fmla="*/ 48031249 w 602"/>
                  <a:gd name="T81" fmla="*/ 46077877 h 580"/>
                  <a:gd name="T82" fmla="*/ 57298334 w 602"/>
                  <a:gd name="T83" fmla="*/ 49733080 h 580"/>
                  <a:gd name="T84" fmla="*/ 69175635 w 602"/>
                  <a:gd name="T85" fmla="*/ 53518347 h 580"/>
                  <a:gd name="T86" fmla="*/ 70089301 w 602"/>
                  <a:gd name="T87" fmla="*/ 54432058 h 580"/>
                  <a:gd name="T88" fmla="*/ 70089301 w 602"/>
                  <a:gd name="T89" fmla="*/ 54432058 h 580"/>
                  <a:gd name="T90" fmla="*/ 65520970 w 602"/>
                  <a:gd name="T91" fmla="*/ 59000609 h 580"/>
                  <a:gd name="T92" fmla="*/ 78442719 w 602"/>
                  <a:gd name="T93" fmla="*/ 67354789 h 580"/>
                  <a:gd name="T94" fmla="*/ 78442719 w 602"/>
                  <a:gd name="T95" fmla="*/ 67354789 h 580"/>
                  <a:gd name="T96" fmla="*/ 78442719 w 602"/>
                  <a:gd name="T97" fmla="*/ 71923702 h 580"/>
                  <a:gd name="T98" fmla="*/ 78442719 w 602"/>
                  <a:gd name="T99" fmla="*/ 71923702 h 580"/>
                  <a:gd name="T100" fmla="*/ 78442719 w 602"/>
                  <a:gd name="T101" fmla="*/ 71923702 h 580"/>
                  <a:gd name="T102" fmla="*/ 74788054 w 602"/>
                  <a:gd name="T103" fmla="*/ 75578543 h 580"/>
                  <a:gd name="T104" fmla="*/ 69175635 w 602"/>
                  <a:gd name="T105" fmla="*/ 75578543 h 580"/>
                  <a:gd name="T106" fmla="*/ 70089301 w 602"/>
                  <a:gd name="T107" fmla="*/ 74664833 h 580"/>
                  <a:gd name="T108" fmla="*/ 78442719 w 602"/>
                  <a:gd name="T109" fmla="*/ 67354789 h 5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602" h="580">
                    <a:moveTo>
                      <a:pt x="516" y="551"/>
                    </a:moveTo>
                    <a:lnTo>
                      <a:pt x="516" y="551"/>
                    </a:lnTo>
                    <a:cubicBezTo>
                      <a:pt x="516" y="558"/>
                      <a:pt x="509" y="565"/>
                      <a:pt x="502" y="565"/>
                    </a:cubicBezTo>
                    <a:cubicBezTo>
                      <a:pt x="495" y="565"/>
                      <a:pt x="488" y="558"/>
                      <a:pt x="481" y="551"/>
                    </a:cubicBezTo>
                    <a:cubicBezTo>
                      <a:pt x="446" y="516"/>
                      <a:pt x="446" y="516"/>
                      <a:pt x="446" y="516"/>
                    </a:cubicBezTo>
                    <a:cubicBezTo>
                      <a:pt x="439" y="509"/>
                      <a:pt x="431" y="502"/>
                      <a:pt x="431" y="494"/>
                    </a:cubicBezTo>
                    <a:cubicBezTo>
                      <a:pt x="431" y="480"/>
                      <a:pt x="446" y="466"/>
                      <a:pt x="460" y="466"/>
                    </a:cubicBezTo>
                    <a:cubicBezTo>
                      <a:pt x="467" y="466"/>
                      <a:pt x="474" y="473"/>
                      <a:pt x="481" y="480"/>
                    </a:cubicBezTo>
                    <a:cubicBezTo>
                      <a:pt x="502" y="494"/>
                      <a:pt x="502" y="494"/>
                      <a:pt x="502" y="494"/>
                    </a:cubicBezTo>
                    <a:cubicBezTo>
                      <a:pt x="559" y="438"/>
                      <a:pt x="559" y="438"/>
                      <a:pt x="559" y="438"/>
                    </a:cubicBezTo>
                    <a:cubicBezTo>
                      <a:pt x="559" y="431"/>
                      <a:pt x="566" y="431"/>
                      <a:pt x="573" y="431"/>
                    </a:cubicBezTo>
                    <a:cubicBezTo>
                      <a:pt x="594" y="431"/>
                      <a:pt x="601" y="445"/>
                      <a:pt x="601" y="459"/>
                    </a:cubicBezTo>
                    <a:cubicBezTo>
                      <a:pt x="601" y="466"/>
                      <a:pt x="601" y="473"/>
                      <a:pt x="594" y="480"/>
                    </a:cubicBezTo>
                    <a:lnTo>
                      <a:pt x="516" y="551"/>
                    </a:lnTo>
                    <a:close/>
                    <a:moveTo>
                      <a:pt x="502" y="452"/>
                    </a:moveTo>
                    <a:lnTo>
                      <a:pt x="502" y="452"/>
                    </a:lnTo>
                    <a:cubicBezTo>
                      <a:pt x="488" y="445"/>
                      <a:pt x="474" y="438"/>
                      <a:pt x="460" y="438"/>
                    </a:cubicBezTo>
                    <a:cubicBezTo>
                      <a:pt x="431" y="438"/>
                      <a:pt x="403" y="466"/>
                      <a:pt x="403" y="494"/>
                    </a:cubicBezTo>
                    <a:cubicBezTo>
                      <a:pt x="403" y="516"/>
                      <a:pt x="410" y="530"/>
                      <a:pt x="424" y="537"/>
                    </a:cubicBezTo>
                    <a:cubicBezTo>
                      <a:pt x="460" y="572"/>
                      <a:pt x="460" y="572"/>
                      <a:pt x="460" y="572"/>
                    </a:cubicBezTo>
                    <a:cubicBezTo>
                      <a:pt x="460" y="579"/>
                      <a:pt x="467" y="579"/>
                      <a:pt x="467" y="579"/>
                    </a:cubicBezTo>
                    <a:cubicBezTo>
                      <a:pt x="29" y="579"/>
                      <a:pt x="29" y="579"/>
                      <a:pt x="29" y="579"/>
                    </a:cubicBezTo>
                    <a:cubicBezTo>
                      <a:pt x="15"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1"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9" y="381"/>
                    </a:cubicBezTo>
                    <a:cubicBezTo>
                      <a:pt x="502" y="410"/>
                      <a:pt x="481" y="388"/>
                      <a:pt x="530" y="410"/>
                    </a:cubicBezTo>
                    <a:cubicBezTo>
                      <a:pt x="530" y="417"/>
                      <a:pt x="530" y="417"/>
                      <a:pt x="537" y="417"/>
                    </a:cubicBezTo>
                    <a:lnTo>
                      <a:pt x="502" y="452"/>
                    </a:lnTo>
                    <a:close/>
                    <a:moveTo>
                      <a:pt x="601" y="516"/>
                    </a:moveTo>
                    <a:lnTo>
                      <a:pt x="601" y="516"/>
                    </a:lnTo>
                    <a:cubicBezTo>
                      <a:pt x="601" y="537"/>
                      <a:pt x="601" y="551"/>
                      <a:pt x="601" y="551"/>
                    </a:cubicBezTo>
                    <a:cubicBezTo>
                      <a:pt x="601" y="572"/>
                      <a:pt x="594" y="579"/>
                      <a:pt x="573" y="579"/>
                    </a:cubicBezTo>
                    <a:cubicBezTo>
                      <a:pt x="530" y="579"/>
                      <a:pt x="530" y="579"/>
                      <a:pt x="530" y="579"/>
                    </a:cubicBezTo>
                    <a:cubicBezTo>
                      <a:pt x="537" y="579"/>
                      <a:pt x="537" y="579"/>
                      <a:pt x="537" y="572"/>
                    </a:cubicBezTo>
                    <a:lnTo>
                      <a:pt x="601" y="516"/>
                    </a:lnTo>
                    <a:close/>
                  </a:path>
                </a:pathLst>
              </a:custGeom>
              <a:grpFill/>
              <a:ln>
                <a:noFill/>
              </a:ln>
              <a:extLst/>
            </p:spPr>
            <p:txBody>
              <a:bodyPr wrap="none" lIns="45708" tIns="22854" rIns="45708" bIns="22854" anchor="ctr"/>
              <a:lstStyle/>
              <a:p>
                <a:endParaRPr lang="en-US" sz="3199">
                  <a:latin typeface="Roboto Light"/>
                </a:endParaRPr>
              </a:p>
            </p:txBody>
          </p:sp>
          <p:sp>
            <p:nvSpPr>
              <p:cNvPr id="145" name="Freeform 94"/>
              <p:cNvSpPr>
                <a:spLocks noChangeArrowheads="1"/>
              </p:cNvSpPr>
              <p:nvPr/>
            </p:nvSpPr>
            <p:spPr bwMode="auto">
              <a:xfrm>
                <a:off x="1532733" y="2365374"/>
                <a:ext cx="217487" cy="209550"/>
              </a:xfrm>
              <a:custGeom>
                <a:avLst/>
                <a:gdLst>
                  <a:gd name="T0" fmla="*/ 78441997 w 602"/>
                  <a:gd name="T1" fmla="*/ 71923702 h 580"/>
                  <a:gd name="T2" fmla="*/ 78441997 w 602"/>
                  <a:gd name="T3" fmla="*/ 71923702 h 580"/>
                  <a:gd name="T4" fmla="*/ 78441997 w 602"/>
                  <a:gd name="T5" fmla="*/ 71923702 h 580"/>
                  <a:gd name="T6" fmla="*/ 74787349 w 602"/>
                  <a:gd name="T7" fmla="*/ 75578543 h 580"/>
                  <a:gd name="T8" fmla="*/ 3785069 w 602"/>
                  <a:gd name="T9" fmla="*/ 75578543 h 580"/>
                  <a:gd name="T10" fmla="*/ 0 w 602"/>
                  <a:gd name="T11" fmla="*/ 71923702 h 580"/>
                  <a:gd name="T12" fmla="*/ 0 w 602"/>
                  <a:gd name="T13" fmla="*/ 71923702 h 580"/>
                  <a:gd name="T14" fmla="*/ 0 w 602"/>
                  <a:gd name="T15" fmla="*/ 71923702 h 580"/>
                  <a:gd name="T16" fmla="*/ 9266680 w 602"/>
                  <a:gd name="T17" fmla="*/ 53518347 h 580"/>
                  <a:gd name="T18" fmla="*/ 21274708 w 602"/>
                  <a:gd name="T19" fmla="*/ 49733080 h 580"/>
                  <a:gd name="T20" fmla="*/ 30410969 w 602"/>
                  <a:gd name="T21" fmla="*/ 46077877 h 580"/>
                  <a:gd name="T22" fmla="*/ 30410969 w 602"/>
                  <a:gd name="T23" fmla="*/ 38637768 h 580"/>
                  <a:gd name="T24" fmla="*/ 26756320 w 602"/>
                  <a:gd name="T25" fmla="*/ 29500304 h 580"/>
                  <a:gd name="T26" fmla="*/ 24015334 w 602"/>
                  <a:gd name="T27" fmla="*/ 25845463 h 580"/>
                  <a:gd name="T28" fmla="*/ 25842658 w 602"/>
                  <a:gd name="T29" fmla="*/ 19318704 h 580"/>
                  <a:gd name="T30" fmla="*/ 24928996 w 602"/>
                  <a:gd name="T31" fmla="*/ 12009021 h 580"/>
                  <a:gd name="T32" fmla="*/ 38763987 w 602"/>
                  <a:gd name="T33" fmla="*/ 0 h 580"/>
                  <a:gd name="T34" fmla="*/ 53512640 w 602"/>
                  <a:gd name="T35" fmla="*/ 12009021 h 580"/>
                  <a:gd name="T36" fmla="*/ 52598978 w 602"/>
                  <a:gd name="T37" fmla="*/ 19318704 h 580"/>
                  <a:gd name="T38" fmla="*/ 53512640 w 602"/>
                  <a:gd name="T39" fmla="*/ 25845463 h 580"/>
                  <a:gd name="T40" fmla="*/ 51685677 w 602"/>
                  <a:gd name="T41" fmla="*/ 29500304 h 580"/>
                  <a:gd name="T42" fmla="*/ 48031029 w 602"/>
                  <a:gd name="T43" fmla="*/ 38637768 h 580"/>
                  <a:gd name="T44" fmla="*/ 48031029 w 602"/>
                  <a:gd name="T45" fmla="*/ 46077877 h 580"/>
                  <a:gd name="T46" fmla="*/ 57167289 w 602"/>
                  <a:gd name="T47" fmla="*/ 49733080 h 580"/>
                  <a:gd name="T48" fmla="*/ 68261294 w 602"/>
                  <a:gd name="T49" fmla="*/ 53518347 h 580"/>
                  <a:gd name="T50" fmla="*/ 72960024 w 602"/>
                  <a:gd name="T51" fmla="*/ 57173188 h 580"/>
                  <a:gd name="T52" fmla="*/ 59125033 w 602"/>
                  <a:gd name="T53" fmla="*/ 57173188 h 580"/>
                  <a:gd name="T54" fmla="*/ 51685677 w 602"/>
                  <a:gd name="T55" fmla="*/ 64483232 h 580"/>
                  <a:gd name="T56" fmla="*/ 59125033 w 602"/>
                  <a:gd name="T57" fmla="*/ 71923702 h 580"/>
                  <a:gd name="T58" fmla="*/ 73873686 w 602"/>
                  <a:gd name="T59" fmla="*/ 71923702 h 580"/>
                  <a:gd name="T60" fmla="*/ 78441997 w 602"/>
                  <a:gd name="T61" fmla="*/ 70095920 h 580"/>
                  <a:gd name="T62" fmla="*/ 78441997 w 602"/>
                  <a:gd name="T63" fmla="*/ 71923702 h 580"/>
                  <a:gd name="T64" fmla="*/ 73873686 w 602"/>
                  <a:gd name="T65" fmla="*/ 68268500 h 580"/>
                  <a:gd name="T66" fmla="*/ 73873686 w 602"/>
                  <a:gd name="T67" fmla="*/ 68268500 h 580"/>
                  <a:gd name="T68" fmla="*/ 59125033 w 602"/>
                  <a:gd name="T69" fmla="*/ 68268500 h 580"/>
                  <a:gd name="T70" fmla="*/ 55339965 w 602"/>
                  <a:gd name="T71" fmla="*/ 64483232 h 580"/>
                  <a:gd name="T72" fmla="*/ 59125033 w 602"/>
                  <a:gd name="T73" fmla="*/ 60828391 h 580"/>
                  <a:gd name="T74" fmla="*/ 73873686 w 602"/>
                  <a:gd name="T75" fmla="*/ 60828391 h 580"/>
                  <a:gd name="T76" fmla="*/ 77528335 w 602"/>
                  <a:gd name="T77" fmla="*/ 64483232 h 580"/>
                  <a:gd name="T78" fmla="*/ 73873686 w 602"/>
                  <a:gd name="T79" fmla="*/ 68268500 h 580"/>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602" h="580">
                    <a:moveTo>
                      <a:pt x="601" y="551"/>
                    </a:moveTo>
                    <a:lnTo>
                      <a:pt x="601" y="551"/>
                    </a:lnTo>
                    <a:cubicBezTo>
                      <a:pt x="601" y="572"/>
                      <a:pt x="587" y="579"/>
                      <a:pt x="573" y="579"/>
                    </a:cubicBezTo>
                    <a:cubicBezTo>
                      <a:pt x="29" y="579"/>
                      <a:pt x="29" y="579"/>
                      <a:pt x="29" y="579"/>
                    </a:cubicBezTo>
                    <a:cubicBezTo>
                      <a:pt x="7" y="579"/>
                      <a:pt x="0" y="572"/>
                      <a:pt x="0" y="551"/>
                    </a:cubicBezTo>
                    <a:cubicBezTo>
                      <a:pt x="0" y="551"/>
                      <a:pt x="0" y="452"/>
                      <a:pt x="71" y="410"/>
                    </a:cubicBezTo>
                    <a:cubicBezTo>
                      <a:pt x="120" y="388"/>
                      <a:pt x="99" y="410"/>
                      <a:pt x="163" y="381"/>
                    </a:cubicBezTo>
                    <a:cubicBezTo>
                      <a:pt x="219" y="360"/>
                      <a:pt x="233" y="353"/>
                      <a:pt x="233" y="353"/>
                    </a:cubicBezTo>
                    <a:cubicBezTo>
                      <a:pt x="233" y="296"/>
                      <a:pt x="233" y="296"/>
                      <a:pt x="233" y="296"/>
                    </a:cubicBezTo>
                    <a:cubicBezTo>
                      <a:pt x="233" y="296"/>
                      <a:pt x="212" y="275"/>
                      <a:pt x="205" y="226"/>
                    </a:cubicBezTo>
                    <a:cubicBezTo>
                      <a:pt x="191" y="233"/>
                      <a:pt x="184" y="212"/>
                      <a:pt x="184" y="198"/>
                    </a:cubicBezTo>
                    <a:cubicBezTo>
                      <a:pt x="184" y="183"/>
                      <a:pt x="177" y="148"/>
                      <a:pt x="198" y="148"/>
                    </a:cubicBezTo>
                    <a:cubicBezTo>
                      <a:pt x="191" y="127"/>
                      <a:pt x="191" y="99"/>
                      <a:pt x="191" y="92"/>
                    </a:cubicBezTo>
                    <a:cubicBezTo>
                      <a:pt x="191" y="49"/>
                      <a:pt x="233" y="0"/>
                      <a:pt x="297" y="0"/>
                    </a:cubicBezTo>
                    <a:cubicBezTo>
                      <a:pt x="375" y="0"/>
                      <a:pt x="403" y="49"/>
                      <a:pt x="410" y="92"/>
                    </a:cubicBezTo>
                    <a:cubicBezTo>
                      <a:pt x="410" y="99"/>
                      <a:pt x="410" y="127"/>
                      <a:pt x="403" y="148"/>
                    </a:cubicBezTo>
                    <a:cubicBezTo>
                      <a:pt x="424" y="148"/>
                      <a:pt x="417" y="183"/>
                      <a:pt x="410" y="198"/>
                    </a:cubicBezTo>
                    <a:cubicBezTo>
                      <a:pt x="410" y="212"/>
                      <a:pt x="410" y="233"/>
                      <a:pt x="396" y="226"/>
                    </a:cubicBezTo>
                    <a:cubicBezTo>
                      <a:pt x="389" y="275"/>
                      <a:pt x="368" y="296"/>
                      <a:pt x="368" y="296"/>
                    </a:cubicBezTo>
                    <a:cubicBezTo>
                      <a:pt x="368" y="353"/>
                      <a:pt x="368" y="353"/>
                      <a:pt x="368" y="353"/>
                    </a:cubicBezTo>
                    <a:cubicBezTo>
                      <a:pt x="368" y="353"/>
                      <a:pt x="382" y="360"/>
                      <a:pt x="438" y="381"/>
                    </a:cubicBezTo>
                    <a:cubicBezTo>
                      <a:pt x="495" y="410"/>
                      <a:pt x="481" y="388"/>
                      <a:pt x="523" y="410"/>
                    </a:cubicBezTo>
                    <a:cubicBezTo>
                      <a:pt x="537" y="417"/>
                      <a:pt x="551" y="431"/>
                      <a:pt x="559" y="438"/>
                    </a:cubicBezTo>
                    <a:cubicBezTo>
                      <a:pt x="453" y="438"/>
                      <a:pt x="453" y="438"/>
                      <a:pt x="453" y="438"/>
                    </a:cubicBezTo>
                    <a:cubicBezTo>
                      <a:pt x="417" y="438"/>
                      <a:pt x="396" y="466"/>
                      <a:pt x="396" y="494"/>
                    </a:cubicBezTo>
                    <a:cubicBezTo>
                      <a:pt x="396" y="530"/>
                      <a:pt x="417" y="551"/>
                      <a:pt x="453" y="551"/>
                    </a:cubicBezTo>
                    <a:cubicBezTo>
                      <a:pt x="566" y="551"/>
                      <a:pt x="566" y="551"/>
                      <a:pt x="566" y="551"/>
                    </a:cubicBezTo>
                    <a:cubicBezTo>
                      <a:pt x="580" y="551"/>
                      <a:pt x="587" y="551"/>
                      <a:pt x="601" y="537"/>
                    </a:cubicBezTo>
                    <a:cubicBezTo>
                      <a:pt x="601" y="551"/>
                      <a:pt x="601" y="551"/>
                      <a:pt x="601" y="551"/>
                    </a:cubicBezTo>
                    <a:close/>
                    <a:moveTo>
                      <a:pt x="566" y="523"/>
                    </a:moveTo>
                    <a:lnTo>
                      <a:pt x="566" y="523"/>
                    </a:lnTo>
                    <a:cubicBezTo>
                      <a:pt x="453" y="523"/>
                      <a:pt x="453" y="523"/>
                      <a:pt x="453" y="523"/>
                    </a:cubicBezTo>
                    <a:cubicBezTo>
                      <a:pt x="431" y="523"/>
                      <a:pt x="424" y="516"/>
                      <a:pt x="424" y="494"/>
                    </a:cubicBezTo>
                    <a:cubicBezTo>
                      <a:pt x="424" y="480"/>
                      <a:pt x="431" y="466"/>
                      <a:pt x="453" y="466"/>
                    </a:cubicBezTo>
                    <a:cubicBezTo>
                      <a:pt x="566" y="466"/>
                      <a:pt x="566" y="466"/>
                      <a:pt x="566" y="466"/>
                    </a:cubicBezTo>
                    <a:cubicBezTo>
                      <a:pt x="580" y="466"/>
                      <a:pt x="594" y="480"/>
                      <a:pt x="594" y="494"/>
                    </a:cubicBezTo>
                    <a:cubicBezTo>
                      <a:pt x="594" y="516"/>
                      <a:pt x="580" y="523"/>
                      <a:pt x="566" y="523"/>
                    </a:cubicBezTo>
                    <a:close/>
                  </a:path>
                </a:pathLst>
              </a:custGeom>
              <a:grpFill/>
              <a:ln>
                <a:noFill/>
              </a:ln>
              <a:extLst/>
            </p:spPr>
            <p:txBody>
              <a:bodyPr wrap="none" lIns="45708" tIns="22854" rIns="45708" bIns="22854" anchor="ctr"/>
              <a:lstStyle/>
              <a:p>
                <a:endParaRPr lang="en-US" sz="3199">
                  <a:latin typeface="Roboto Light"/>
                </a:endParaRPr>
              </a:p>
            </p:txBody>
          </p:sp>
          <p:sp>
            <p:nvSpPr>
              <p:cNvPr id="146" name="Freeform 95"/>
              <p:cNvSpPr>
                <a:spLocks noChangeArrowheads="1"/>
              </p:cNvSpPr>
              <p:nvPr/>
            </p:nvSpPr>
            <p:spPr bwMode="auto">
              <a:xfrm>
                <a:off x="1151733" y="2365374"/>
                <a:ext cx="219075" cy="209550"/>
              </a:xfrm>
              <a:custGeom>
                <a:avLst/>
                <a:gdLst>
                  <a:gd name="T0" fmla="*/ 78678142 w 609"/>
                  <a:gd name="T1" fmla="*/ 71923702 h 580"/>
                  <a:gd name="T2" fmla="*/ 78678142 w 609"/>
                  <a:gd name="T3" fmla="*/ 71923702 h 580"/>
                  <a:gd name="T4" fmla="*/ 78678142 w 609"/>
                  <a:gd name="T5" fmla="*/ 71923702 h 580"/>
                  <a:gd name="T6" fmla="*/ 75054951 w 609"/>
                  <a:gd name="T7" fmla="*/ 75578543 h 580"/>
                  <a:gd name="T8" fmla="*/ 72208055 w 609"/>
                  <a:gd name="T9" fmla="*/ 75578543 h 580"/>
                  <a:gd name="T10" fmla="*/ 73113853 w 609"/>
                  <a:gd name="T11" fmla="*/ 71923702 h 580"/>
                  <a:gd name="T12" fmla="*/ 78678142 w 609"/>
                  <a:gd name="T13" fmla="*/ 70095920 h 580"/>
                  <a:gd name="T14" fmla="*/ 78678142 w 609"/>
                  <a:gd name="T15" fmla="*/ 71923702 h 580"/>
                  <a:gd name="T16" fmla="*/ 73113853 w 609"/>
                  <a:gd name="T17" fmla="*/ 68268500 h 580"/>
                  <a:gd name="T18" fmla="*/ 73113853 w 609"/>
                  <a:gd name="T19" fmla="*/ 68268500 h 580"/>
                  <a:gd name="T20" fmla="*/ 69490662 w 609"/>
                  <a:gd name="T21" fmla="*/ 68268500 h 580"/>
                  <a:gd name="T22" fmla="*/ 69490662 w 609"/>
                  <a:gd name="T23" fmla="*/ 71923702 h 580"/>
                  <a:gd name="T24" fmla="*/ 65867111 w 609"/>
                  <a:gd name="T25" fmla="*/ 75578543 h 580"/>
                  <a:gd name="T26" fmla="*/ 62243920 w 609"/>
                  <a:gd name="T27" fmla="*/ 71923702 h 580"/>
                  <a:gd name="T28" fmla="*/ 62243920 w 609"/>
                  <a:gd name="T29" fmla="*/ 68268500 h 580"/>
                  <a:gd name="T30" fmla="*/ 58491226 w 609"/>
                  <a:gd name="T31" fmla="*/ 68268500 h 580"/>
                  <a:gd name="T32" fmla="*/ 54867675 w 609"/>
                  <a:gd name="T33" fmla="*/ 64483232 h 580"/>
                  <a:gd name="T34" fmla="*/ 58491226 w 609"/>
                  <a:gd name="T35" fmla="*/ 60828391 h 580"/>
                  <a:gd name="T36" fmla="*/ 62243920 w 609"/>
                  <a:gd name="T37" fmla="*/ 60828391 h 580"/>
                  <a:gd name="T38" fmla="*/ 62243920 w 609"/>
                  <a:gd name="T39" fmla="*/ 57173188 h 580"/>
                  <a:gd name="T40" fmla="*/ 65867111 w 609"/>
                  <a:gd name="T41" fmla="*/ 53518347 h 580"/>
                  <a:gd name="T42" fmla="*/ 69490662 w 609"/>
                  <a:gd name="T43" fmla="*/ 57173188 h 580"/>
                  <a:gd name="T44" fmla="*/ 69490662 w 609"/>
                  <a:gd name="T45" fmla="*/ 60828391 h 580"/>
                  <a:gd name="T46" fmla="*/ 73113853 w 609"/>
                  <a:gd name="T47" fmla="*/ 60828391 h 580"/>
                  <a:gd name="T48" fmla="*/ 76866547 w 609"/>
                  <a:gd name="T49" fmla="*/ 64483232 h 580"/>
                  <a:gd name="T50" fmla="*/ 73113853 w 609"/>
                  <a:gd name="T51" fmla="*/ 68268500 h 580"/>
                  <a:gd name="T52" fmla="*/ 58491226 w 609"/>
                  <a:gd name="T53" fmla="*/ 57173188 h 580"/>
                  <a:gd name="T54" fmla="*/ 58491226 w 609"/>
                  <a:gd name="T55" fmla="*/ 57173188 h 580"/>
                  <a:gd name="T56" fmla="*/ 51244484 w 609"/>
                  <a:gd name="T57" fmla="*/ 64483232 h 580"/>
                  <a:gd name="T58" fmla="*/ 58491226 w 609"/>
                  <a:gd name="T59" fmla="*/ 71923702 h 580"/>
                  <a:gd name="T60" fmla="*/ 59397024 w 609"/>
                  <a:gd name="T61" fmla="*/ 75578543 h 580"/>
                  <a:gd name="T62" fmla="*/ 3623191 w 609"/>
                  <a:gd name="T63" fmla="*/ 75578543 h 580"/>
                  <a:gd name="T64" fmla="*/ 0 w 609"/>
                  <a:gd name="T65" fmla="*/ 71923702 h 580"/>
                  <a:gd name="T66" fmla="*/ 0 w 609"/>
                  <a:gd name="T67" fmla="*/ 71923702 h 580"/>
                  <a:gd name="T68" fmla="*/ 0 w 609"/>
                  <a:gd name="T69" fmla="*/ 71923702 h 580"/>
                  <a:gd name="T70" fmla="*/ 10093638 w 609"/>
                  <a:gd name="T71" fmla="*/ 53518347 h 580"/>
                  <a:gd name="T72" fmla="*/ 21093073 w 609"/>
                  <a:gd name="T73" fmla="*/ 49733080 h 580"/>
                  <a:gd name="T74" fmla="*/ 31057209 w 609"/>
                  <a:gd name="T75" fmla="*/ 46077877 h 580"/>
                  <a:gd name="T76" fmla="*/ 31057209 w 609"/>
                  <a:gd name="T77" fmla="*/ 38637768 h 580"/>
                  <a:gd name="T78" fmla="*/ 27434018 w 609"/>
                  <a:gd name="T79" fmla="*/ 29500304 h 580"/>
                  <a:gd name="T80" fmla="*/ 24716265 w 609"/>
                  <a:gd name="T81" fmla="*/ 25845463 h 580"/>
                  <a:gd name="T82" fmla="*/ 25622062 w 609"/>
                  <a:gd name="T83" fmla="*/ 19318704 h 580"/>
                  <a:gd name="T84" fmla="*/ 25622062 w 609"/>
                  <a:gd name="T85" fmla="*/ 12009021 h 580"/>
                  <a:gd name="T86" fmla="*/ 39339251 w 609"/>
                  <a:gd name="T87" fmla="*/ 0 h 580"/>
                  <a:gd name="T88" fmla="*/ 53961878 w 609"/>
                  <a:gd name="T89" fmla="*/ 12009021 h 580"/>
                  <a:gd name="T90" fmla="*/ 53056080 w 609"/>
                  <a:gd name="T91" fmla="*/ 19318704 h 580"/>
                  <a:gd name="T92" fmla="*/ 53961878 w 609"/>
                  <a:gd name="T93" fmla="*/ 25845463 h 580"/>
                  <a:gd name="T94" fmla="*/ 51244484 w 609"/>
                  <a:gd name="T95" fmla="*/ 29500304 h 580"/>
                  <a:gd name="T96" fmla="*/ 47620933 w 609"/>
                  <a:gd name="T97" fmla="*/ 38637768 h 580"/>
                  <a:gd name="T98" fmla="*/ 47620933 w 609"/>
                  <a:gd name="T99" fmla="*/ 46077877 h 580"/>
                  <a:gd name="T100" fmla="*/ 57585069 w 609"/>
                  <a:gd name="T101" fmla="*/ 49733080 h 580"/>
                  <a:gd name="T102" fmla="*/ 62243920 w 609"/>
                  <a:gd name="T103" fmla="*/ 51690927 h 580"/>
                  <a:gd name="T104" fmla="*/ 58491226 w 609"/>
                  <a:gd name="T105" fmla="*/ 57173188 h 58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609" h="580">
                    <a:moveTo>
                      <a:pt x="608" y="551"/>
                    </a:moveTo>
                    <a:lnTo>
                      <a:pt x="608" y="551"/>
                    </a:lnTo>
                    <a:cubicBezTo>
                      <a:pt x="608" y="572"/>
                      <a:pt x="594" y="579"/>
                      <a:pt x="580" y="579"/>
                    </a:cubicBezTo>
                    <a:cubicBezTo>
                      <a:pt x="558" y="579"/>
                      <a:pt x="558" y="579"/>
                      <a:pt x="558" y="579"/>
                    </a:cubicBezTo>
                    <a:cubicBezTo>
                      <a:pt x="565" y="572"/>
                      <a:pt x="565" y="565"/>
                      <a:pt x="565" y="551"/>
                    </a:cubicBezTo>
                    <a:cubicBezTo>
                      <a:pt x="580" y="551"/>
                      <a:pt x="594" y="551"/>
                      <a:pt x="608" y="537"/>
                    </a:cubicBezTo>
                    <a:cubicBezTo>
                      <a:pt x="608" y="551"/>
                      <a:pt x="608" y="551"/>
                      <a:pt x="608" y="551"/>
                    </a:cubicBezTo>
                    <a:close/>
                    <a:moveTo>
                      <a:pt x="565" y="523"/>
                    </a:moveTo>
                    <a:lnTo>
                      <a:pt x="565" y="523"/>
                    </a:lnTo>
                    <a:cubicBezTo>
                      <a:pt x="537" y="523"/>
                      <a:pt x="537" y="523"/>
                      <a:pt x="537" y="523"/>
                    </a:cubicBezTo>
                    <a:cubicBezTo>
                      <a:pt x="537" y="551"/>
                      <a:pt x="537" y="551"/>
                      <a:pt x="537" y="551"/>
                    </a:cubicBezTo>
                    <a:cubicBezTo>
                      <a:pt x="537" y="572"/>
                      <a:pt x="530" y="579"/>
                      <a:pt x="509" y="579"/>
                    </a:cubicBezTo>
                    <a:cubicBezTo>
                      <a:pt x="495" y="579"/>
                      <a:pt x="481" y="572"/>
                      <a:pt x="481" y="551"/>
                    </a:cubicBezTo>
                    <a:cubicBezTo>
                      <a:pt x="481" y="523"/>
                      <a:pt x="481" y="523"/>
                      <a:pt x="481" y="523"/>
                    </a:cubicBezTo>
                    <a:cubicBezTo>
                      <a:pt x="452" y="523"/>
                      <a:pt x="452" y="523"/>
                      <a:pt x="452" y="523"/>
                    </a:cubicBezTo>
                    <a:cubicBezTo>
                      <a:pt x="438" y="523"/>
                      <a:pt x="424" y="516"/>
                      <a:pt x="424" y="494"/>
                    </a:cubicBezTo>
                    <a:cubicBezTo>
                      <a:pt x="424" y="480"/>
                      <a:pt x="438" y="466"/>
                      <a:pt x="452" y="466"/>
                    </a:cubicBezTo>
                    <a:cubicBezTo>
                      <a:pt x="481" y="466"/>
                      <a:pt x="481" y="466"/>
                      <a:pt x="481" y="466"/>
                    </a:cubicBezTo>
                    <a:cubicBezTo>
                      <a:pt x="481" y="438"/>
                      <a:pt x="481" y="438"/>
                      <a:pt x="481" y="438"/>
                    </a:cubicBezTo>
                    <a:cubicBezTo>
                      <a:pt x="481" y="424"/>
                      <a:pt x="495" y="410"/>
                      <a:pt x="509" y="410"/>
                    </a:cubicBezTo>
                    <a:cubicBezTo>
                      <a:pt x="530" y="410"/>
                      <a:pt x="537" y="424"/>
                      <a:pt x="537" y="438"/>
                    </a:cubicBezTo>
                    <a:cubicBezTo>
                      <a:pt x="537" y="466"/>
                      <a:pt x="537" y="466"/>
                      <a:pt x="537" y="466"/>
                    </a:cubicBezTo>
                    <a:cubicBezTo>
                      <a:pt x="565" y="466"/>
                      <a:pt x="565" y="466"/>
                      <a:pt x="565" y="466"/>
                    </a:cubicBezTo>
                    <a:cubicBezTo>
                      <a:pt x="587" y="466"/>
                      <a:pt x="594" y="480"/>
                      <a:pt x="594" y="494"/>
                    </a:cubicBezTo>
                    <a:cubicBezTo>
                      <a:pt x="594" y="516"/>
                      <a:pt x="587" y="523"/>
                      <a:pt x="565" y="523"/>
                    </a:cubicBezTo>
                    <a:close/>
                    <a:moveTo>
                      <a:pt x="452" y="438"/>
                    </a:moveTo>
                    <a:lnTo>
                      <a:pt x="452" y="438"/>
                    </a:lnTo>
                    <a:cubicBezTo>
                      <a:pt x="424" y="438"/>
                      <a:pt x="396" y="466"/>
                      <a:pt x="396" y="494"/>
                    </a:cubicBezTo>
                    <a:cubicBezTo>
                      <a:pt x="396" y="530"/>
                      <a:pt x="424" y="551"/>
                      <a:pt x="452" y="551"/>
                    </a:cubicBezTo>
                    <a:cubicBezTo>
                      <a:pt x="452" y="565"/>
                      <a:pt x="459" y="572"/>
                      <a:pt x="459" y="579"/>
                    </a:cubicBezTo>
                    <a:cubicBezTo>
                      <a:pt x="28" y="579"/>
                      <a:pt x="28" y="579"/>
                      <a:pt x="28" y="579"/>
                    </a:cubicBezTo>
                    <a:cubicBezTo>
                      <a:pt x="14" y="579"/>
                      <a:pt x="0" y="572"/>
                      <a:pt x="0" y="551"/>
                    </a:cubicBezTo>
                    <a:cubicBezTo>
                      <a:pt x="0" y="551"/>
                      <a:pt x="0" y="452"/>
                      <a:pt x="78" y="410"/>
                    </a:cubicBezTo>
                    <a:cubicBezTo>
                      <a:pt x="127" y="388"/>
                      <a:pt x="106" y="410"/>
                      <a:pt x="163" y="381"/>
                    </a:cubicBezTo>
                    <a:cubicBezTo>
                      <a:pt x="226" y="360"/>
                      <a:pt x="240" y="353"/>
                      <a:pt x="240" y="353"/>
                    </a:cubicBezTo>
                    <a:cubicBezTo>
                      <a:pt x="240" y="296"/>
                      <a:pt x="240" y="296"/>
                      <a:pt x="240" y="296"/>
                    </a:cubicBezTo>
                    <a:cubicBezTo>
                      <a:pt x="240" y="296"/>
                      <a:pt x="219" y="275"/>
                      <a:pt x="212" y="226"/>
                    </a:cubicBezTo>
                    <a:cubicBezTo>
                      <a:pt x="198" y="233"/>
                      <a:pt x="191" y="212"/>
                      <a:pt x="191" y="198"/>
                    </a:cubicBezTo>
                    <a:cubicBezTo>
                      <a:pt x="191" y="183"/>
                      <a:pt x="184" y="148"/>
                      <a:pt x="198" y="148"/>
                    </a:cubicBezTo>
                    <a:cubicBezTo>
                      <a:pt x="198" y="127"/>
                      <a:pt x="191" y="99"/>
                      <a:pt x="198" y="92"/>
                    </a:cubicBezTo>
                    <a:cubicBezTo>
                      <a:pt x="198" y="49"/>
                      <a:pt x="240" y="0"/>
                      <a:pt x="304" y="0"/>
                    </a:cubicBezTo>
                    <a:cubicBezTo>
                      <a:pt x="382" y="0"/>
                      <a:pt x="410" y="49"/>
                      <a:pt x="417" y="92"/>
                    </a:cubicBezTo>
                    <a:cubicBezTo>
                      <a:pt x="417" y="99"/>
                      <a:pt x="410" y="127"/>
                      <a:pt x="410"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45" y="381"/>
                    </a:cubicBezTo>
                    <a:cubicBezTo>
                      <a:pt x="459" y="388"/>
                      <a:pt x="467" y="396"/>
                      <a:pt x="481" y="396"/>
                    </a:cubicBezTo>
                    <a:cubicBezTo>
                      <a:pt x="467" y="403"/>
                      <a:pt x="452" y="424"/>
                      <a:pt x="452" y="438"/>
                    </a:cubicBezTo>
                    <a:close/>
                  </a:path>
                </a:pathLst>
              </a:custGeom>
              <a:grpFill/>
              <a:ln>
                <a:noFill/>
              </a:ln>
              <a:extLst/>
            </p:spPr>
            <p:txBody>
              <a:bodyPr wrap="none" lIns="45708" tIns="22854" rIns="45708" bIns="22854" anchor="ctr"/>
              <a:lstStyle/>
              <a:p>
                <a:endParaRPr lang="en-US" sz="3199">
                  <a:latin typeface="Roboto Light"/>
                </a:endParaRPr>
              </a:p>
            </p:txBody>
          </p:sp>
          <p:sp>
            <p:nvSpPr>
              <p:cNvPr id="147" name="Freeform 96"/>
              <p:cNvSpPr>
                <a:spLocks noChangeArrowheads="1"/>
              </p:cNvSpPr>
              <p:nvPr/>
            </p:nvSpPr>
            <p:spPr bwMode="auto">
              <a:xfrm>
                <a:off x="772320" y="2365374"/>
                <a:ext cx="217488" cy="209550"/>
              </a:xfrm>
              <a:custGeom>
                <a:avLst/>
                <a:gdLst>
                  <a:gd name="T0" fmla="*/ 78442719 w 602"/>
                  <a:gd name="T1" fmla="*/ 71923702 h 580"/>
                  <a:gd name="T2" fmla="*/ 78442719 w 602"/>
                  <a:gd name="T3" fmla="*/ 71923702 h 580"/>
                  <a:gd name="T4" fmla="*/ 78442719 w 602"/>
                  <a:gd name="T5" fmla="*/ 71923702 h 580"/>
                  <a:gd name="T6" fmla="*/ 74657633 w 602"/>
                  <a:gd name="T7" fmla="*/ 75578543 h 580"/>
                  <a:gd name="T8" fmla="*/ 3654665 w 602"/>
                  <a:gd name="T9" fmla="*/ 75578543 h 580"/>
                  <a:gd name="T10" fmla="*/ 0 w 602"/>
                  <a:gd name="T11" fmla="*/ 71923702 h 580"/>
                  <a:gd name="T12" fmla="*/ 0 w 602"/>
                  <a:gd name="T13" fmla="*/ 71923702 h 580"/>
                  <a:gd name="T14" fmla="*/ 0 w 602"/>
                  <a:gd name="T15" fmla="*/ 71923702 h 580"/>
                  <a:gd name="T16" fmla="*/ 10180751 w 602"/>
                  <a:gd name="T17" fmla="*/ 53518347 h 580"/>
                  <a:gd name="T18" fmla="*/ 21274806 w 602"/>
                  <a:gd name="T19" fmla="*/ 49733080 h 580"/>
                  <a:gd name="T20" fmla="*/ 30411109 w 602"/>
                  <a:gd name="T21" fmla="*/ 46077877 h 580"/>
                  <a:gd name="T22" fmla="*/ 30411109 w 602"/>
                  <a:gd name="T23" fmla="*/ 38637768 h 580"/>
                  <a:gd name="T24" fmla="*/ 26756804 w 602"/>
                  <a:gd name="T25" fmla="*/ 29500304 h 580"/>
                  <a:gd name="T26" fmla="*/ 24929472 w 602"/>
                  <a:gd name="T27" fmla="*/ 25845463 h 580"/>
                  <a:gd name="T28" fmla="*/ 25843138 w 602"/>
                  <a:gd name="T29" fmla="*/ 19318704 h 580"/>
                  <a:gd name="T30" fmla="*/ 24929472 w 602"/>
                  <a:gd name="T31" fmla="*/ 12009021 h 580"/>
                  <a:gd name="T32" fmla="*/ 39678193 w 602"/>
                  <a:gd name="T33" fmla="*/ 0 h 580"/>
                  <a:gd name="T34" fmla="*/ 53513248 w 602"/>
                  <a:gd name="T35" fmla="*/ 12009021 h 580"/>
                  <a:gd name="T36" fmla="*/ 52599581 w 602"/>
                  <a:gd name="T37" fmla="*/ 19318704 h 580"/>
                  <a:gd name="T38" fmla="*/ 54426914 w 602"/>
                  <a:gd name="T39" fmla="*/ 25845463 h 580"/>
                  <a:gd name="T40" fmla="*/ 51685915 w 602"/>
                  <a:gd name="T41" fmla="*/ 29500304 h 580"/>
                  <a:gd name="T42" fmla="*/ 48031249 w 602"/>
                  <a:gd name="T43" fmla="*/ 38637768 h 580"/>
                  <a:gd name="T44" fmla="*/ 48031249 w 602"/>
                  <a:gd name="T45" fmla="*/ 46077877 h 580"/>
                  <a:gd name="T46" fmla="*/ 57167913 w 602"/>
                  <a:gd name="T47" fmla="*/ 49733080 h 580"/>
                  <a:gd name="T48" fmla="*/ 69175635 w 602"/>
                  <a:gd name="T49" fmla="*/ 53518347 h 580"/>
                  <a:gd name="T50" fmla="*/ 78442719 w 602"/>
                  <a:gd name="T51" fmla="*/ 71923702 h 58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580">
                    <a:moveTo>
                      <a:pt x="601" y="551"/>
                    </a:moveTo>
                    <a:lnTo>
                      <a:pt x="601" y="551"/>
                    </a:lnTo>
                    <a:cubicBezTo>
                      <a:pt x="601" y="572"/>
                      <a:pt x="594" y="579"/>
                      <a:pt x="572" y="579"/>
                    </a:cubicBezTo>
                    <a:cubicBezTo>
                      <a:pt x="28" y="579"/>
                      <a:pt x="28" y="579"/>
                      <a:pt x="28" y="579"/>
                    </a:cubicBezTo>
                    <a:cubicBezTo>
                      <a:pt x="14" y="579"/>
                      <a:pt x="0" y="572"/>
                      <a:pt x="0" y="551"/>
                    </a:cubicBezTo>
                    <a:cubicBezTo>
                      <a:pt x="0" y="551"/>
                      <a:pt x="0" y="452"/>
                      <a:pt x="78" y="410"/>
                    </a:cubicBezTo>
                    <a:cubicBezTo>
                      <a:pt x="120" y="388"/>
                      <a:pt x="106" y="410"/>
                      <a:pt x="163" y="381"/>
                    </a:cubicBezTo>
                    <a:cubicBezTo>
                      <a:pt x="219" y="360"/>
                      <a:pt x="233" y="353"/>
                      <a:pt x="233" y="353"/>
                    </a:cubicBezTo>
                    <a:cubicBezTo>
                      <a:pt x="233" y="296"/>
                      <a:pt x="233" y="296"/>
                      <a:pt x="233" y="296"/>
                    </a:cubicBezTo>
                    <a:cubicBezTo>
                      <a:pt x="233" y="296"/>
                      <a:pt x="212" y="275"/>
                      <a:pt x="205" y="226"/>
                    </a:cubicBezTo>
                    <a:cubicBezTo>
                      <a:pt x="191" y="233"/>
                      <a:pt x="191" y="212"/>
                      <a:pt x="191" y="198"/>
                    </a:cubicBezTo>
                    <a:cubicBezTo>
                      <a:pt x="191" y="183"/>
                      <a:pt x="184" y="148"/>
                      <a:pt x="198" y="148"/>
                    </a:cubicBezTo>
                    <a:cubicBezTo>
                      <a:pt x="191" y="127"/>
                      <a:pt x="191" y="99"/>
                      <a:pt x="191" y="92"/>
                    </a:cubicBezTo>
                    <a:cubicBezTo>
                      <a:pt x="198" y="49"/>
                      <a:pt x="240" y="0"/>
                      <a:pt x="304" y="0"/>
                    </a:cubicBezTo>
                    <a:cubicBezTo>
                      <a:pt x="375" y="0"/>
                      <a:pt x="410" y="49"/>
                      <a:pt x="410" y="92"/>
                    </a:cubicBezTo>
                    <a:cubicBezTo>
                      <a:pt x="410" y="99"/>
                      <a:pt x="410" y="127"/>
                      <a:pt x="403" y="148"/>
                    </a:cubicBezTo>
                    <a:cubicBezTo>
                      <a:pt x="424" y="148"/>
                      <a:pt x="417" y="183"/>
                      <a:pt x="417" y="198"/>
                    </a:cubicBezTo>
                    <a:cubicBezTo>
                      <a:pt x="417" y="212"/>
                      <a:pt x="410" y="233"/>
                      <a:pt x="396" y="226"/>
                    </a:cubicBezTo>
                    <a:cubicBezTo>
                      <a:pt x="389" y="275"/>
                      <a:pt x="368" y="296"/>
                      <a:pt x="368" y="296"/>
                    </a:cubicBezTo>
                    <a:cubicBezTo>
                      <a:pt x="368" y="353"/>
                      <a:pt x="368" y="353"/>
                      <a:pt x="368" y="353"/>
                    </a:cubicBezTo>
                    <a:cubicBezTo>
                      <a:pt x="368" y="353"/>
                      <a:pt x="382" y="360"/>
                      <a:pt x="438" y="381"/>
                    </a:cubicBezTo>
                    <a:cubicBezTo>
                      <a:pt x="502" y="410"/>
                      <a:pt x="481" y="388"/>
                      <a:pt x="530" y="410"/>
                    </a:cubicBezTo>
                    <a:cubicBezTo>
                      <a:pt x="601" y="452"/>
                      <a:pt x="601" y="551"/>
                      <a:pt x="601" y="551"/>
                    </a:cubicBezTo>
                  </a:path>
                </a:pathLst>
              </a:custGeom>
              <a:grpFill/>
              <a:ln>
                <a:noFill/>
              </a:ln>
              <a:extLst/>
            </p:spPr>
            <p:txBody>
              <a:bodyPr wrap="none" lIns="45708" tIns="22854" rIns="45708" bIns="22854" anchor="ctr"/>
              <a:lstStyle/>
              <a:p>
                <a:endParaRPr lang="en-US" sz="3199">
                  <a:latin typeface="Roboto Light"/>
                </a:endParaRPr>
              </a:p>
            </p:txBody>
          </p:sp>
          <p:sp>
            <p:nvSpPr>
              <p:cNvPr id="148" name="Freeform 97"/>
              <p:cNvSpPr>
                <a:spLocks noChangeArrowheads="1"/>
              </p:cNvSpPr>
              <p:nvPr/>
            </p:nvSpPr>
            <p:spPr bwMode="auto">
              <a:xfrm>
                <a:off x="4952207" y="1993899"/>
                <a:ext cx="217487" cy="190500"/>
              </a:xfrm>
              <a:custGeom>
                <a:avLst/>
                <a:gdLst>
                  <a:gd name="T0" fmla="*/ 56253627 w 602"/>
                  <a:gd name="T1" fmla="*/ 0 h 531"/>
                  <a:gd name="T2" fmla="*/ 56253627 w 602"/>
                  <a:gd name="T3" fmla="*/ 0 h 531"/>
                  <a:gd name="T4" fmla="*/ 41504973 w 602"/>
                  <a:gd name="T5" fmla="*/ 6306590 h 531"/>
                  <a:gd name="T6" fmla="*/ 41504973 w 602"/>
                  <a:gd name="T7" fmla="*/ 6306590 h 531"/>
                  <a:gd name="T8" fmla="*/ 41504973 w 602"/>
                  <a:gd name="T9" fmla="*/ 6306590 h 531"/>
                  <a:gd name="T10" fmla="*/ 38763987 w 602"/>
                  <a:gd name="T11" fmla="*/ 9009466 h 531"/>
                  <a:gd name="T12" fmla="*/ 36937024 w 602"/>
                  <a:gd name="T13" fmla="*/ 6306590 h 531"/>
                  <a:gd name="T14" fmla="*/ 36937024 w 602"/>
                  <a:gd name="T15" fmla="*/ 6306590 h 531"/>
                  <a:gd name="T16" fmla="*/ 36937024 w 602"/>
                  <a:gd name="T17" fmla="*/ 6306590 h 531"/>
                  <a:gd name="T18" fmla="*/ 36937024 w 602"/>
                  <a:gd name="T19" fmla="*/ 6306590 h 531"/>
                  <a:gd name="T20" fmla="*/ 22188371 w 602"/>
                  <a:gd name="T21" fmla="*/ 0 h 531"/>
                  <a:gd name="T22" fmla="*/ 6526055 w 602"/>
                  <a:gd name="T23" fmla="*/ 6306590 h 531"/>
                  <a:gd name="T24" fmla="*/ 0 w 602"/>
                  <a:gd name="T25" fmla="*/ 21751441 h 531"/>
                  <a:gd name="T26" fmla="*/ 6526055 w 602"/>
                  <a:gd name="T27" fmla="*/ 37325085 h 531"/>
                  <a:gd name="T28" fmla="*/ 36023362 w 602"/>
                  <a:gd name="T29" fmla="*/ 66412749 h 531"/>
                  <a:gd name="T30" fmla="*/ 38763987 w 602"/>
                  <a:gd name="T31" fmla="*/ 68214427 h 531"/>
                  <a:gd name="T32" fmla="*/ 42418636 w 602"/>
                  <a:gd name="T33" fmla="*/ 66412749 h 531"/>
                  <a:gd name="T34" fmla="*/ 71915942 w 602"/>
                  <a:gd name="T35" fmla="*/ 37325085 h 531"/>
                  <a:gd name="T36" fmla="*/ 78441997 w 602"/>
                  <a:gd name="T37" fmla="*/ 21751441 h 531"/>
                  <a:gd name="T38" fmla="*/ 71915942 w 602"/>
                  <a:gd name="T39" fmla="*/ 6306590 h 531"/>
                  <a:gd name="T40" fmla="*/ 56253627 w 602"/>
                  <a:gd name="T41" fmla="*/ 0 h 5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602" h="531">
                    <a:moveTo>
                      <a:pt x="431" y="0"/>
                    </a:moveTo>
                    <a:lnTo>
                      <a:pt x="431" y="0"/>
                    </a:lnTo>
                    <a:cubicBezTo>
                      <a:pt x="389" y="0"/>
                      <a:pt x="346" y="21"/>
                      <a:pt x="318" y="49"/>
                    </a:cubicBezTo>
                    <a:cubicBezTo>
                      <a:pt x="297" y="70"/>
                      <a:pt x="297" y="70"/>
                      <a:pt x="297" y="70"/>
                    </a:cubicBezTo>
                    <a:cubicBezTo>
                      <a:pt x="283" y="49"/>
                      <a:pt x="283" y="49"/>
                      <a:pt x="283" y="49"/>
                    </a:cubicBezTo>
                    <a:cubicBezTo>
                      <a:pt x="248" y="21"/>
                      <a:pt x="212" y="0"/>
                      <a:pt x="170" y="0"/>
                    </a:cubicBezTo>
                    <a:cubicBezTo>
                      <a:pt x="120" y="0"/>
                      <a:pt x="78" y="21"/>
                      <a:pt x="50" y="49"/>
                    </a:cubicBezTo>
                    <a:cubicBezTo>
                      <a:pt x="14" y="84"/>
                      <a:pt x="0" y="127"/>
                      <a:pt x="0" y="169"/>
                    </a:cubicBezTo>
                    <a:cubicBezTo>
                      <a:pt x="0" y="219"/>
                      <a:pt x="14" y="261"/>
                      <a:pt x="50" y="290"/>
                    </a:cubicBezTo>
                    <a:cubicBezTo>
                      <a:pt x="276" y="516"/>
                      <a:pt x="276" y="516"/>
                      <a:pt x="276" y="516"/>
                    </a:cubicBezTo>
                    <a:cubicBezTo>
                      <a:pt x="283" y="523"/>
                      <a:pt x="290" y="530"/>
                      <a:pt x="297" y="530"/>
                    </a:cubicBezTo>
                    <a:cubicBezTo>
                      <a:pt x="311" y="530"/>
                      <a:pt x="318" y="523"/>
                      <a:pt x="325" y="516"/>
                    </a:cubicBezTo>
                    <a:cubicBezTo>
                      <a:pt x="551" y="290"/>
                      <a:pt x="551" y="290"/>
                      <a:pt x="551" y="290"/>
                    </a:cubicBezTo>
                    <a:cubicBezTo>
                      <a:pt x="587" y="261"/>
                      <a:pt x="601" y="219"/>
                      <a:pt x="601" y="169"/>
                    </a:cubicBezTo>
                    <a:cubicBezTo>
                      <a:pt x="601" y="127"/>
                      <a:pt x="587" y="84"/>
                      <a:pt x="551" y="49"/>
                    </a:cubicBezTo>
                    <a:cubicBezTo>
                      <a:pt x="516" y="21"/>
                      <a:pt x="474" y="0"/>
                      <a:pt x="431" y="0"/>
                    </a:cubicBezTo>
                  </a:path>
                </a:pathLst>
              </a:custGeom>
              <a:grpFill/>
              <a:ln>
                <a:noFill/>
              </a:ln>
              <a:extLst/>
            </p:spPr>
            <p:txBody>
              <a:bodyPr wrap="none" lIns="45708" tIns="22854" rIns="45708" bIns="22854" anchor="ctr"/>
              <a:lstStyle/>
              <a:p>
                <a:endParaRPr lang="en-US" sz="3199">
                  <a:latin typeface="Roboto Light"/>
                </a:endParaRPr>
              </a:p>
            </p:txBody>
          </p:sp>
          <p:sp>
            <p:nvSpPr>
              <p:cNvPr id="149" name="Freeform 98"/>
              <p:cNvSpPr>
                <a:spLocks noChangeArrowheads="1"/>
              </p:cNvSpPr>
              <p:nvPr/>
            </p:nvSpPr>
            <p:spPr bwMode="auto">
              <a:xfrm>
                <a:off x="4577557" y="1992312"/>
                <a:ext cx="211137" cy="196850"/>
              </a:xfrm>
              <a:custGeom>
                <a:avLst/>
                <a:gdLst>
                  <a:gd name="T0" fmla="*/ 65628418 w 588"/>
                  <a:gd name="T1" fmla="*/ 20221371 h 545"/>
                  <a:gd name="T2" fmla="*/ 53766324 w 588"/>
                  <a:gd name="T3" fmla="*/ 36789640 h 545"/>
                  <a:gd name="T4" fmla="*/ 46546013 w 588"/>
                  <a:gd name="T5" fmla="*/ 10045490 h 545"/>
                  <a:gd name="T6" fmla="*/ 26431982 w 588"/>
                  <a:gd name="T7" fmla="*/ 61707599 h 545"/>
                  <a:gd name="T8" fmla="*/ 40099153 w 588"/>
                  <a:gd name="T9" fmla="*/ 55315211 h 545"/>
                  <a:gd name="T10" fmla="*/ 24626905 w 588"/>
                  <a:gd name="T11" fmla="*/ 70970385 h 545"/>
                  <a:gd name="T12" fmla="*/ 22821827 w 588"/>
                  <a:gd name="T13" fmla="*/ 70970385 h 545"/>
                  <a:gd name="T14" fmla="*/ 1805078 w 588"/>
                  <a:gd name="T15" fmla="*/ 56228306 h 545"/>
                  <a:gd name="T16" fmla="*/ 0 w 588"/>
                  <a:gd name="T17" fmla="*/ 3652741 h 545"/>
                  <a:gd name="T18" fmla="*/ 5544142 w 588"/>
                  <a:gd name="T19" fmla="*/ 913095 h 545"/>
                  <a:gd name="T20" fmla="*/ 23724186 w 588"/>
                  <a:gd name="T21" fmla="*/ 13828622 h 545"/>
                  <a:gd name="T22" fmla="*/ 48351091 w 588"/>
                  <a:gd name="T23" fmla="*/ 0 h 545"/>
                  <a:gd name="T24" fmla="*/ 51961247 w 588"/>
                  <a:gd name="T25" fmla="*/ 913095 h 545"/>
                  <a:gd name="T26" fmla="*/ 71043651 w 588"/>
                  <a:gd name="T27" fmla="*/ 15655173 h 545"/>
                  <a:gd name="T28" fmla="*/ 71043651 w 588"/>
                  <a:gd name="T29" fmla="*/ 15655173 h 545"/>
                  <a:gd name="T30" fmla="*/ 72977637 w 588"/>
                  <a:gd name="T31" fmla="*/ 18394820 h 545"/>
                  <a:gd name="T32" fmla="*/ 65628418 w 588"/>
                  <a:gd name="T33" fmla="*/ 36789640 h 545"/>
                  <a:gd name="T34" fmla="*/ 19082404 w 588"/>
                  <a:gd name="T35" fmla="*/ 20221371 h 545"/>
                  <a:gd name="T36" fmla="*/ 7349219 w 588"/>
                  <a:gd name="T37" fmla="*/ 10958585 h 545"/>
                  <a:gd name="T38" fmla="*/ 19082404 w 588"/>
                  <a:gd name="T39" fmla="*/ 59881048 h 545"/>
                  <a:gd name="T40" fmla="*/ 59181557 w 588"/>
                  <a:gd name="T41" fmla="*/ 39660038 h 545"/>
                  <a:gd name="T42" fmla="*/ 75685433 w 588"/>
                  <a:gd name="T43" fmla="*/ 55315211 h 545"/>
                  <a:gd name="T44" fmla="*/ 43709309 w 588"/>
                  <a:gd name="T45" fmla="*/ 55315211 h 545"/>
                  <a:gd name="T46" fmla="*/ 51961247 w 588"/>
                  <a:gd name="T47" fmla="*/ 58054858 h 545"/>
                  <a:gd name="T48" fmla="*/ 51058528 w 588"/>
                  <a:gd name="T49" fmla="*/ 59881048 h 545"/>
                  <a:gd name="T50" fmla="*/ 57376480 w 588"/>
                  <a:gd name="T51" fmla="*/ 62620694 h 545"/>
                  <a:gd name="T52" fmla="*/ 62018262 w 588"/>
                  <a:gd name="T53" fmla="*/ 62620694 h 545"/>
                  <a:gd name="T54" fmla="*/ 68336214 w 588"/>
                  <a:gd name="T55" fmla="*/ 59881048 h 545"/>
                  <a:gd name="T56" fmla="*/ 64725699 w 588"/>
                  <a:gd name="T57" fmla="*/ 55315211 h 545"/>
                  <a:gd name="T58" fmla="*/ 68336214 w 588"/>
                  <a:gd name="T59" fmla="*/ 50618623 h 545"/>
                  <a:gd name="T60" fmla="*/ 62018262 w 588"/>
                  <a:gd name="T61" fmla="*/ 47878977 h 545"/>
                  <a:gd name="T62" fmla="*/ 57376480 w 588"/>
                  <a:gd name="T63" fmla="*/ 47878977 h 545"/>
                  <a:gd name="T64" fmla="*/ 51058528 w 588"/>
                  <a:gd name="T65" fmla="*/ 50618623 h 545"/>
                  <a:gd name="T66" fmla="*/ 54668684 w 588"/>
                  <a:gd name="T67" fmla="*/ 55315211 h 5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88" h="545">
                    <a:moveTo>
                      <a:pt x="509" y="155"/>
                    </a:moveTo>
                    <a:lnTo>
                      <a:pt x="509" y="155"/>
                    </a:lnTo>
                    <a:cubicBezTo>
                      <a:pt x="417" y="84"/>
                      <a:pt x="417" y="84"/>
                      <a:pt x="417" y="84"/>
                    </a:cubicBezTo>
                    <a:cubicBezTo>
                      <a:pt x="417" y="282"/>
                      <a:pt x="417" y="282"/>
                      <a:pt x="417" y="282"/>
                    </a:cubicBezTo>
                    <a:cubicBezTo>
                      <a:pt x="396" y="289"/>
                      <a:pt x="375" y="297"/>
                      <a:pt x="361" y="318"/>
                    </a:cubicBezTo>
                    <a:cubicBezTo>
                      <a:pt x="361" y="77"/>
                      <a:pt x="361" y="77"/>
                      <a:pt x="361"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7" y="544"/>
                    </a:cubicBezTo>
                    <a:cubicBezTo>
                      <a:pt x="170" y="544"/>
                      <a:pt x="170" y="544"/>
                      <a:pt x="163"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3" y="0"/>
                      <a:pt x="43" y="7"/>
                    </a:cubicBezTo>
                    <a:cubicBezTo>
                      <a:pt x="184" y="106"/>
                      <a:pt x="184" y="106"/>
                      <a:pt x="184" y="106"/>
                    </a:cubicBezTo>
                    <a:cubicBezTo>
                      <a:pt x="375" y="0"/>
                      <a:pt x="375" y="0"/>
                      <a:pt x="375" y="0"/>
                    </a:cubicBezTo>
                    <a:cubicBezTo>
                      <a:pt x="375" y="0"/>
                      <a:pt x="382" y="0"/>
                      <a:pt x="389" y="0"/>
                    </a:cubicBezTo>
                    <a:cubicBezTo>
                      <a:pt x="396" y="0"/>
                      <a:pt x="396" y="0"/>
                      <a:pt x="403" y="7"/>
                    </a:cubicBezTo>
                    <a:cubicBezTo>
                      <a:pt x="551" y="120"/>
                      <a:pt x="551" y="120"/>
                      <a:pt x="551" y="120"/>
                    </a:cubicBezTo>
                    <a:cubicBezTo>
                      <a:pt x="558" y="127"/>
                      <a:pt x="566" y="134"/>
                      <a:pt x="566" y="141"/>
                    </a:cubicBezTo>
                    <a:cubicBezTo>
                      <a:pt x="566" y="318"/>
                      <a:pt x="566" y="318"/>
                      <a:pt x="566" y="318"/>
                    </a:cubicBezTo>
                    <a:cubicBezTo>
                      <a:pt x="551"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7" y="353"/>
                      <a:pt x="587" y="424"/>
                    </a:cubicBezTo>
                    <a:cubicBezTo>
                      <a:pt x="587" y="495"/>
                      <a:pt x="530" y="544"/>
                      <a:pt x="459" y="544"/>
                    </a:cubicBezTo>
                    <a:cubicBezTo>
                      <a:pt x="396" y="544"/>
                      <a:pt x="339" y="495"/>
                      <a:pt x="339" y="424"/>
                    </a:cubicBezTo>
                    <a:cubicBezTo>
                      <a:pt x="339" y="353"/>
                      <a:pt x="396" y="304"/>
                      <a:pt x="459" y="304"/>
                    </a:cubicBezTo>
                    <a:close/>
                    <a:moveTo>
                      <a:pt x="403" y="445"/>
                    </a:moveTo>
                    <a:lnTo>
                      <a:pt x="403" y="445"/>
                    </a:lnTo>
                    <a:cubicBezTo>
                      <a:pt x="396" y="445"/>
                      <a:pt x="396" y="452"/>
                      <a:pt x="396" y="459"/>
                    </a:cubicBezTo>
                    <a:cubicBezTo>
                      <a:pt x="396" y="480"/>
                      <a:pt x="410" y="487"/>
                      <a:pt x="424" y="487"/>
                    </a:cubicBezTo>
                    <a:cubicBezTo>
                      <a:pt x="431" y="487"/>
                      <a:pt x="438" y="487"/>
                      <a:pt x="445" y="480"/>
                    </a:cubicBezTo>
                    <a:cubicBezTo>
                      <a:pt x="459" y="466"/>
                      <a:pt x="459" y="466"/>
                      <a:pt x="459" y="466"/>
                    </a:cubicBezTo>
                    <a:cubicBezTo>
                      <a:pt x="481" y="480"/>
                      <a:pt x="481" y="480"/>
                      <a:pt x="481" y="480"/>
                    </a:cubicBezTo>
                    <a:cubicBezTo>
                      <a:pt x="488" y="487"/>
                      <a:pt x="495" y="487"/>
                      <a:pt x="502" y="487"/>
                    </a:cubicBezTo>
                    <a:cubicBezTo>
                      <a:pt x="516" y="487"/>
                      <a:pt x="530" y="480"/>
                      <a:pt x="530" y="459"/>
                    </a:cubicBezTo>
                    <a:cubicBezTo>
                      <a:pt x="530" y="452"/>
                      <a:pt x="523" y="445"/>
                      <a:pt x="516" y="445"/>
                    </a:cubicBezTo>
                    <a:cubicBezTo>
                      <a:pt x="502" y="424"/>
                      <a:pt x="502" y="424"/>
                      <a:pt x="502" y="424"/>
                    </a:cubicBezTo>
                    <a:cubicBezTo>
                      <a:pt x="516" y="402"/>
                      <a:pt x="516" y="402"/>
                      <a:pt x="516" y="402"/>
                    </a:cubicBezTo>
                    <a:cubicBezTo>
                      <a:pt x="523" y="402"/>
                      <a:pt x="530" y="395"/>
                      <a:pt x="530" y="388"/>
                    </a:cubicBezTo>
                    <a:cubicBezTo>
                      <a:pt x="530" y="367"/>
                      <a:pt x="516" y="360"/>
                      <a:pt x="502" y="360"/>
                    </a:cubicBezTo>
                    <a:cubicBezTo>
                      <a:pt x="495" y="360"/>
                      <a:pt x="488" y="360"/>
                      <a:pt x="481" y="367"/>
                    </a:cubicBezTo>
                    <a:cubicBezTo>
                      <a:pt x="459" y="381"/>
                      <a:pt x="459" y="381"/>
                      <a:pt x="459" y="381"/>
                    </a:cubicBezTo>
                    <a:cubicBezTo>
                      <a:pt x="445" y="367"/>
                      <a:pt x="445" y="367"/>
                      <a:pt x="445" y="367"/>
                    </a:cubicBezTo>
                    <a:cubicBezTo>
                      <a:pt x="438" y="360"/>
                      <a:pt x="431" y="360"/>
                      <a:pt x="424" y="360"/>
                    </a:cubicBezTo>
                    <a:cubicBezTo>
                      <a:pt x="410" y="360"/>
                      <a:pt x="396" y="367"/>
                      <a:pt x="396" y="388"/>
                    </a:cubicBezTo>
                    <a:cubicBezTo>
                      <a:pt x="396" y="395"/>
                      <a:pt x="396" y="402"/>
                      <a:pt x="403" y="402"/>
                    </a:cubicBezTo>
                    <a:cubicBezTo>
                      <a:pt x="424" y="424"/>
                      <a:pt x="424" y="424"/>
                      <a:pt x="424" y="424"/>
                    </a:cubicBezTo>
                    <a:lnTo>
                      <a:pt x="403" y="445"/>
                    </a:lnTo>
                    <a:close/>
                  </a:path>
                </a:pathLst>
              </a:custGeom>
              <a:grpFill/>
              <a:ln>
                <a:noFill/>
              </a:ln>
              <a:extLst/>
            </p:spPr>
            <p:txBody>
              <a:bodyPr wrap="none" lIns="45708" tIns="22854" rIns="45708" bIns="22854" anchor="ctr"/>
              <a:lstStyle/>
              <a:p>
                <a:endParaRPr lang="en-US" sz="3199">
                  <a:latin typeface="Roboto Light"/>
                </a:endParaRPr>
              </a:p>
            </p:txBody>
          </p:sp>
          <p:sp>
            <p:nvSpPr>
              <p:cNvPr id="150" name="Freeform 99"/>
              <p:cNvSpPr>
                <a:spLocks noChangeArrowheads="1"/>
              </p:cNvSpPr>
              <p:nvPr/>
            </p:nvSpPr>
            <p:spPr bwMode="auto">
              <a:xfrm>
                <a:off x="4198144" y="1992312"/>
                <a:ext cx="209550" cy="196850"/>
              </a:xfrm>
              <a:custGeom>
                <a:avLst/>
                <a:gdLst>
                  <a:gd name="T0" fmla="*/ 66212751 w 581"/>
                  <a:gd name="T1" fmla="*/ 20221371 h 545"/>
                  <a:gd name="T2" fmla="*/ 66212751 w 581"/>
                  <a:gd name="T3" fmla="*/ 20221371 h 545"/>
                  <a:gd name="T4" fmla="*/ 53334262 w 581"/>
                  <a:gd name="T5" fmla="*/ 10958585 h 545"/>
                  <a:gd name="T6" fmla="*/ 53334262 w 581"/>
                  <a:gd name="T7" fmla="*/ 36789640 h 545"/>
                  <a:gd name="T8" fmla="*/ 45919582 w 581"/>
                  <a:gd name="T9" fmla="*/ 41486228 h 545"/>
                  <a:gd name="T10" fmla="*/ 45919582 w 581"/>
                  <a:gd name="T11" fmla="*/ 10045490 h 545"/>
                  <a:gd name="T12" fmla="*/ 26667311 w 581"/>
                  <a:gd name="T13" fmla="*/ 20221371 h 545"/>
                  <a:gd name="T14" fmla="*/ 26667311 w 581"/>
                  <a:gd name="T15" fmla="*/ 61707599 h 545"/>
                  <a:gd name="T16" fmla="*/ 40456134 w 581"/>
                  <a:gd name="T17" fmla="*/ 54401755 h 545"/>
                  <a:gd name="T18" fmla="*/ 40456134 w 581"/>
                  <a:gd name="T19" fmla="*/ 55315211 h 545"/>
                  <a:gd name="T20" fmla="*/ 41366468 w 581"/>
                  <a:gd name="T21" fmla="*/ 61707599 h 545"/>
                  <a:gd name="T22" fmla="*/ 24845922 w 581"/>
                  <a:gd name="T23" fmla="*/ 70970385 h 545"/>
                  <a:gd name="T24" fmla="*/ 24845922 w 581"/>
                  <a:gd name="T25" fmla="*/ 70970385 h 545"/>
                  <a:gd name="T26" fmla="*/ 23024892 w 581"/>
                  <a:gd name="T27" fmla="*/ 70970385 h 545"/>
                  <a:gd name="T28" fmla="*/ 21203502 w 581"/>
                  <a:gd name="T29" fmla="*/ 70970385 h 545"/>
                  <a:gd name="T30" fmla="*/ 910695 w 581"/>
                  <a:gd name="T31" fmla="*/ 56228306 h 545"/>
                  <a:gd name="T32" fmla="*/ 0 w 581"/>
                  <a:gd name="T33" fmla="*/ 52444813 h 545"/>
                  <a:gd name="T34" fmla="*/ 0 w 581"/>
                  <a:gd name="T35" fmla="*/ 3652741 h 545"/>
                  <a:gd name="T36" fmla="*/ 3642419 w 581"/>
                  <a:gd name="T37" fmla="*/ 0 h 545"/>
                  <a:gd name="T38" fmla="*/ 5463448 w 581"/>
                  <a:gd name="T39" fmla="*/ 913095 h 545"/>
                  <a:gd name="T40" fmla="*/ 5463448 w 581"/>
                  <a:gd name="T41" fmla="*/ 913095 h 545"/>
                  <a:gd name="T42" fmla="*/ 23024892 w 581"/>
                  <a:gd name="T43" fmla="*/ 13828622 h 545"/>
                  <a:gd name="T44" fmla="*/ 48781509 w 581"/>
                  <a:gd name="T45" fmla="*/ 0 h 545"/>
                  <a:gd name="T46" fmla="*/ 48781509 w 581"/>
                  <a:gd name="T47" fmla="*/ 0 h 545"/>
                  <a:gd name="T48" fmla="*/ 49691843 w 581"/>
                  <a:gd name="T49" fmla="*/ 0 h 545"/>
                  <a:gd name="T50" fmla="*/ 52423928 w 581"/>
                  <a:gd name="T51" fmla="*/ 913095 h 545"/>
                  <a:gd name="T52" fmla="*/ 52423928 w 581"/>
                  <a:gd name="T53" fmla="*/ 913095 h 545"/>
                  <a:gd name="T54" fmla="*/ 71676199 w 581"/>
                  <a:gd name="T55" fmla="*/ 15655173 h 545"/>
                  <a:gd name="T56" fmla="*/ 71676199 w 581"/>
                  <a:gd name="T57" fmla="*/ 15655173 h 545"/>
                  <a:gd name="T58" fmla="*/ 71676199 w 581"/>
                  <a:gd name="T59" fmla="*/ 15655173 h 545"/>
                  <a:gd name="T60" fmla="*/ 71676199 w 581"/>
                  <a:gd name="T61" fmla="*/ 15655173 h 545"/>
                  <a:gd name="T62" fmla="*/ 73497228 w 581"/>
                  <a:gd name="T63" fmla="*/ 18394820 h 545"/>
                  <a:gd name="T64" fmla="*/ 73497228 w 581"/>
                  <a:gd name="T65" fmla="*/ 41486228 h 545"/>
                  <a:gd name="T66" fmla="*/ 66212751 w 581"/>
                  <a:gd name="T67" fmla="*/ 36789640 h 545"/>
                  <a:gd name="T68" fmla="*/ 66212751 w 581"/>
                  <a:gd name="T69" fmla="*/ 20221371 h 545"/>
                  <a:gd name="T70" fmla="*/ 19252271 w 581"/>
                  <a:gd name="T71" fmla="*/ 20221371 h 545"/>
                  <a:gd name="T72" fmla="*/ 19252271 w 581"/>
                  <a:gd name="T73" fmla="*/ 20221371 h 545"/>
                  <a:gd name="T74" fmla="*/ 7414680 w 581"/>
                  <a:gd name="T75" fmla="*/ 10958585 h 545"/>
                  <a:gd name="T76" fmla="*/ 7414680 w 581"/>
                  <a:gd name="T77" fmla="*/ 50618623 h 545"/>
                  <a:gd name="T78" fmla="*/ 19252271 w 581"/>
                  <a:gd name="T79" fmla="*/ 59881048 h 545"/>
                  <a:gd name="T80" fmla="*/ 19252271 w 581"/>
                  <a:gd name="T81" fmla="*/ 20221371 h 545"/>
                  <a:gd name="T82" fmla="*/ 59708405 w 581"/>
                  <a:gd name="T83" fmla="*/ 39660038 h 545"/>
                  <a:gd name="T84" fmla="*/ 59708405 w 581"/>
                  <a:gd name="T85" fmla="*/ 39660038 h 545"/>
                  <a:gd name="T86" fmla="*/ 75448459 w 581"/>
                  <a:gd name="T87" fmla="*/ 55315211 h 545"/>
                  <a:gd name="T88" fmla="*/ 59708405 w 581"/>
                  <a:gd name="T89" fmla="*/ 70970385 h 545"/>
                  <a:gd name="T90" fmla="*/ 44098553 w 581"/>
                  <a:gd name="T91" fmla="*/ 55315211 h 545"/>
                  <a:gd name="T92" fmla="*/ 59708405 w 581"/>
                  <a:gd name="T93" fmla="*/ 39660038 h 545"/>
                  <a:gd name="T94" fmla="*/ 49691843 w 581"/>
                  <a:gd name="T95" fmla="*/ 58967953 h 545"/>
                  <a:gd name="T96" fmla="*/ 49691843 w 581"/>
                  <a:gd name="T97" fmla="*/ 58967953 h 545"/>
                  <a:gd name="T98" fmla="*/ 55155652 w 581"/>
                  <a:gd name="T99" fmla="*/ 63534150 h 545"/>
                  <a:gd name="T100" fmla="*/ 56976681 w 581"/>
                  <a:gd name="T101" fmla="*/ 65491092 h 545"/>
                  <a:gd name="T102" fmla="*/ 59708405 w 581"/>
                  <a:gd name="T103" fmla="*/ 63534150 h 545"/>
                  <a:gd name="T104" fmla="*/ 69854809 w 581"/>
                  <a:gd name="T105" fmla="*/ 54401755 h 545"/>
                  <a:gd name="T106" fmla="*/ 70765504 w 581"/>
                  <a:gd name="T107" fmla="*/ 51531718 h 545"/>
                  <a:gd name="T108" fmla="*/ 67123085 w 581"/>
                  <a:gd name="T109" fmla="*/ 47878977 h 545"/>
                  <a:gd name="T110" fmla="*/ 64391361 w 581"/>
                  <a:gd name="T111" fmla="*/ 48792072 h 545"/>
                  <a:gd name="T112" fmla="*/ 56976681 w 581"/>
                  <a:gd name="T113" fmla="*/ 56228306 h 545"/>
                  <a:gd name="T114" fmla="*/ 55155652 w 581"/>
                  <a:gd name="T115" fmla="*/ 54401755 h 545"/>
                  <a:gd name="T116" fmla="*/ 52423928 w 581"/>
                  <a:gd name="T117" fmla="*/ 52444813 h 545"/>
                  <a:gd name="T118" fmla="*/ 48781509 w 581"/>
                  <a:gd name="T119" fmla="*/ 56228306 h 545"/>
                  <a:gd name="T120" fmla="*/ 49691843 w 581"/>
                  <a:gd name="T121" fmla="*/ 58967953 h 54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581" h="545">
                    <a:moveTo>
                      <a:pt x="509" y="155"/>
                    </a:moveTo>
                    <a:lnTo>
                      <a:pt x="509" y="155"/>
                    </a:lnTo>
                    <a:cubicBezTo>
                      <a:pt x="410" y="84"/>
                      <a:pt x="410" y="84"/>
                      <a:pt x="410" y="84"/>
                    </a:cubicBezTo>
                    <a:cubicBezTo>
                      <a:pt x="410" y="282"/>
                      <a:pt x="410" y="282"/>
                      <a:pt x="410" y="282"/>
                    </a:cubicBezTo>
                    <a:cubicBezTo>
                      <a:pt x="389" y="289"/>
                      <a:pt x="375" y="297"/>
                      <a:pt x="353" y="318"/>
                    </a:cubicBezTo>
                    <a:cubicBezTo>
                      <a:pt x="353" y="77"/>
                      <a:pt x="353" y="77"/>
                      <a:pt x="353"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84" y="544"/>
                      <a:pt x="184" y="544"/>
                      <a:pt x="177" y="544"/>
                    </a:cubicBezTo>
                    <a:cubicBezTo>
                      <a:pt x="170" y="544"/>
                      <a:pt x="163" y="544"/>
                      <a:pt x="163"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7" y="106"/>
                      <a:pt x="177" y="106"/>
                      <a:pt x="177" y="106"/>
                    </a:cubicBezTo>
                    <a:cubicBezTo>
                      <a:pt x="375" y="0"/>
                      <a:pt x="375" y="0"/>
                      <a:pt x="375" y="0"/>
                    </a:cubicBezTo>
                    <a:lnTo>
                      <a:pt x="382" y="0"/>
                    </a:lnTo>
                    <a:cubicBezTo>
                      <a:pt x="389" y="0"/>
                      <a:pt x="396" y="0"/>
                      <a:pt x="403" y="7"/>
                    </a:cubicBezTo>
                    <a:cubicBezTo>
                      <a:pt x="551" y="120"/>
                      <a:pt x="551" y="120"/>
                      <a:pt x="551" y="120"/>
                    </a:cubicBezTo>
                    <a:cubicBezTo>
                      <a:pt x="558" y="127"/>
                      <a:pt x="565" y="134"/>
                      <a:pt x="565" y="141"/>
                    </a:cubicBezTo>
                    <a:cubicBezTo>
                      <a:pt x="565" y="318"/>
                      <a:pt x="565" y="318"/>
                      <a:pt x="565" y="318"/>
                    </a:cubicBezTo>
                    <a:cubicBezTo>
                      <a:pt x="544" y="297"/>
                      <a:pt x="530" y="289"/>
                      <a:pt x="509" y="282"/>
                    </a:cubicBezTo>
                    <a:lnTo>
                      <a:pt x="509" y="155"/>
                    </a:lnTo>
                    <a:close/>
                    <a:moveTo>
                      <a:pt x="148" y="155"/>
                    </a:moveTo>
                    <a:lnTo>
                      <a:pt x="148" y="155"/>
                    </a:lnTo>
                    <a:cubicBezTo>
                      <a:pt x="57" y="84"/>
                      <a:pt x="57" y="84"/>
                      <a:pt x="57" y="84"/>
                    </a:cubicBezTo>
                    <a:cubicBezTo>
                      <a:pt x="57" y="388"/>
                      <a:pt x="57" y="388"/>
                      <a:pt x="57" y="388"/>
                    </a:cubicBezTo>
                    <a:cubicBezTo>
                      <a:pt x="148" y="459"/>
                      <a:pt x="148" y="459"/>
                      <a:pt x="148" y="459"/>
                    </a:cubicBezTo>
                    <a:lnTo>
                      <a:pt x="148" y="155"/>
                    </a:lnTo>
                    <a:close/>
                    <a:moveTo>
                      <a:pt x="459" y="304"/>
                    </a:moveTo>
                    <a:lnTo>
                      <a:pt x="459" y="304"/>
                    </a:lnTo>
                    <a:cubicBezTo>
                      <a:pt x="530" y="304"/>
                      <a:pt x="580" y="353"/>
                      <a:pt x="580" y="424"/>
                    </a:cubicBezTo>
                    <a:cubicBezTo>
                      <a:pt x="580" y="495"/>
                      <a:pt x="530" y="544"/>
                      <a:pt x="459" y="544"/>
                    </a:cubicBezTo>
                    <a:cubicBezTo>
                      <a:pt x="389" y="544"/>
                      <a:pt x="339" y="495"/>
                      <a:pt x="339" y="424"/>
                    </a:cubicBezTo>
                    <a:cubicBezTo>
                      <a:pt x="339" y="353"/>
                      <a:pt x="389" y="304"/>
                      <a:pt x="459" y="304"/>
                    </a:cubicBezTo>
                    <a:close/>
                    <a:moveTo>
                      <a:pt x="382" y="452"/>
                    </a:moveTo>
                    <a:lnTo>
                      <a:pt x="382" y="452"/>
                    </a:lnTo>
                    <a:cubicBezTo>
                      <a:pt x="424" y="487"/>
                      <a:pt x="424" y="487"/>
                      <a:pt x="424" y="487"/>
                    </a:cubicBezTo>
                    <a:cubicBezTo>
                      <a:pt x="424" y="495"/>
                      <a:pt x="431" y="502"/>
                      <a:pt x="438" y="502"/>
                    </a:cubicBezTo>
                    <a:cubicBezTo>
                      <a:pt x="445" y="502"/>
                      <a:pt x="452" y="495"/>
                      <a:pt x="459" y="487"/>
                    </a:cubicBezTo>
                    <a:cubicBezTo>
                      <a:pt x="537" y="417"/>
                      <a:pt x="537" y="417"/>
                      <a:pt x="537" y="417"/>
                    </a:cubicBezTo>
                    <a:cubicBezTo>
                      <a:pt x="544" y="410"/>
                      <a:pt x="544" y="402"/>
                      <a:pt x="544" y="395"/>
                    </a:cubicBezTo>
                    <a:cubicBezTo>
                      <a:pt x="544" y="381"/>
                      <a:pt x="530" y="367"/>
                      <a:pt x="516" y="367"/>
                    </a:cubicBezTo>
                    <a:cubicBezTo>
                      <a:pt x="509" y="367"/>
                      <a:pt x="502" y="367"/>
                      <a:pt x="495" y="374"/>
                    </a:cubicBezTo>
                    <a:cubicBezTo>
                      <a:pt x="438" y="431"/>
                      <a:pt x="438" y="431"/>
                      <a:pt x="438" y="431"/>
                    </a:cubicBezTo>
                    <a:cubicBezTo>
                      <a:pt x="424" y="417"/>
                      <a:pt x="424" y="417"/>
                      <a:pt x="424" y="417"/>
                    </a:cubicBezTo>
                    <a:cubicBezTo>
                      <a:pt x="417" y="410"/>
                      <a:pt x="410" y="402"/>
                      <a:pt x="403" y="402"/>
                    </a:cubicBezTo>
                    <a:cubicBezTo>
                      <a:pt x="389" y="402"/>
                      <a:pt x="375" y="417"/>
                      <a:pt x="375" y="431"/>
                    </a:cubicBezTo>
                    <a:cubicBezTo>
                      <a:pt x="375" y="438"/>
                      <a:pt x="375" y="445"/>
                      <a:pt x="382"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1" name="Freeform 100"/>
              <p:cNvSpPr>
                <a:spLocks noChangeArrowheads="1"/>
              </p:cNvSpPr>
              <p:nvPr/>
            </p:nvSpPr>
            <p:spPr bwMode="auto">
              <a:xfrm>
                <a:off x="3817144" y="1992312"/>
                <a:ext cx="211138" cy="196850"/>
              </a:xfrm>
              <a:custGeom>
                <a:avLst/>
                <a:gdLst>
                  <a:gd name="T0" fmla="*/ 65852755 w 587"/>
                  <a:gd name="T1" fmla="*/ 20221371 h 545"/>
                  <a:gd name="T2" fmla="*/ 65852755 w 587"/>
                  <a:gd name="T3" fmla="*/ 20221371 h 545"/>
                  <a:gd name="T4" fmla="*/ 53950255 w 587"/>
                  <a:gd name="T5" fmla="*/ 10958585 h 545"/>
                  <a:gd name="T6" fmla="*/ 53950255 w 587"/>
                  <a:gd name="T7" fmla="*/ 36789640 h 545"/>
                  <a:gd name="T8" fmla="*/ 46575532 w 587"/>
                  <a:gd name="T9" fmla="*/ 41486228 h 545"/>
                  <a:gd name="T10" fmla="*/ 46575532 w 587"/>
                  <a:gd name="T11" fmla="*/ 10045490 h 545"/>
                  <a:gd name="T12" fmla="*/ 27427797 w 587"/>
                  <a:gd name="T13" fmla="*/ 20221371 h 545"/>
                  <a:gd name="T14" fmla="*/ 27427797 w 587"/>
                  <a:gd name="T15" fmla="*/ 61707599 h 545"/>
                  <a:gd name="T16" fmla="*/ 40236356 w 587"/>
                  <a:gd name="T17" fmla="*/ 54401755 h 545"/>
                  <a:gd name="T18" fmla="*/ 40236356 w 587"/>
                  <a:gd name="T19" fmla="*/ 55315211 h 545"/>
                  <a:gd name="T20" fmla="*/ 42047395 w 587"/>
                  <a:gd name="T21" fmla="*/ 61707599 h 545"/>
                  <a:gd name="T22" fmla="*/ 25616758 w 587"/>
                  <a:gd name="T23" fmla="*/ 70970385 h 545"/>
                  <a:gd name="T24" fmla="*/ 25616758 w 587"/>
                  <a:gd name="T25" fmla="*/ 70970385 h 545"/>
                  <a:gd name="T26" fmla="*/ 23805360 w 587"/>
                  <a:gd name="T27" fmla="*/ 70970385 h 545"/>
                  <a:gd name="T28" fmla="*/ 20959133 w 587"/>
                  <a:gd name="T29" fmla="*/ 70970385 h 545"/>
                  <a:gd name="T30" fmla="*/ 1811399 w 587"/>
                  <a:gd name="T31" fmla="*/ 56228306 h 545"/>
                  <a:gd name="T32" fmla="*/ 0 w 587"/>
                  <a:gd name="T33" fmla="*/ 52444813 h 545"/>
                  <a:gd name="T34" fmla="*/ 0 w 587"/>
                  <a:gd name="T35" fmla="*/ 3652741 h 545"/>
                  <a:gd name="T36" fmla="*/ 3622437 w 587"/>
                  <a:gd name="T37" fmla="*/ 0 h 545"/>
                  <a:gd name="T38" fmla="*/ 6339535 w 587"/>
                  <a:gd name="T39" fmla="*/ 913095 h 545"/>
                  <a:gd name="T40" fmla="*/ 6339535 w 587"/>
                  <a:gd name="T41" fmla="*/ 913095 h 545"/>
                  <a:gd name="T42" fmla="*/ 23805360 w 587"/>
                  <a:gd name="T43" fmla="*/ 13828622 h 545"/>
                  <a:gd name="T44" fmla="*/ 48516419 w 587"/>
                  <a:gd name="T45" fmla="*/ 0 h 545"/>
                  <a:gd name="T46" fmla="*/ 48516419 w 587"/>
                  <a:gd name="T47" fmla="*/ 0 h 545"/>
                  <a:gd name="T48" fmla="*/ 50327458 w 587"/>
                  <a:gd name="T49" fmla="*/ 0 h 545"/>
                  <a:gd name="T50" fmla="*/ 52138857 w 587"/>
                  <a:gd name="T51" fmla="*/ 913095 h 545"/>
                  <a:gd name="T52" fmla="*/ 52138857 w 587"/>
                  <a:gd name="T53" fmla="*/ 913095 h 545"/>
                  <a:gd name="T54" fmla="*/ 71286591 w 587"/>
                  <a:gd name="T55" fmla="*/ 15655173 h 545"/>
                  <a:gd name="T56" fmla="*/ 72192291 w 587"/>
                  <a:gd name="T57" fmla="*/ 15655173 h 545"/>
                  <a:gd name="T58" fmla="*/ 72192291 w 587"/>
                  <a:gd name="T59" fmla="*/ 15655173 h 545"/>
                  <a:gd name="T60" fmla="*/ 72192291 w 587"/>
                  <a:gd name="T61" fmla="*/ 15655173 h 545"/>
                  <a:gd name="T62" fmla="*/ 73097990 w 587"/>
                  <a:gd name="T63" fmla="*/ 18394820 h 545"/>
                  <a:gd name="T64" fmla="*/ 73097990 w 587"/>
                  <a:gd name="T65" fmla="*/ 41486228 h 545"/>
                  <a:gd name="T66" fmla="*/ 65852755 w 587"/>
                  <a:gd name="T67" fmla="*/ 36789640 h 545"/>
                  <a:gd name="T68" fmla="*/ 65852755 w 587"/>
                  <a:gd name="T69" fmla="*/ 20221371 h 545"/>
                  <a:gd name="T70" fmla="*/ 20053434 w 587"/>
                  <a:gd name="T71" fmla="*/ 20221371 h 545"/>
                  <a:gd name="T72" fmla="*/ 20053434 w 587"/>
                  <a:gd name="T73" fmla="*/ 20221371 h 545"/>
                  <a:gd name="T74" fmla="*/ 7245235 w 587"/>
                  <a:gd name="T75" fmla="*/ 10958585 h 545"/>
                  <a:gd name="T76" fmla="*/ 7245235 w 587"/>
                  <a:gd name="T77" fmla="*/ 50618623 h 545"/>
                  <a:gd name="T78" fmla="*/ 20053434 w 587"/>
                  <a:gd name="T79" fmla="*/ 59881048 h 545"/>
                  <a:gd name="T80" fmla="*/ 20053434 w 587"/>
                  <a:gd name="T81" fmla="*/ 20221371 h 545"/>
                  <a:gd name="T82" fmla="*/ 60289790 w 587"/>
                  <a:gd name="T83" fmla="*/ 39660038 h 545"/>
                  <a:gd name="T84" fmla="*/ 60289790 w 587"/>
                  <a:gd name="T85" fmla="*/ 39660038 h 545"/>
                  <a:gd name="T86" fmla="*/ 75814728 w 587"/>
                  <a:gd name="T87" fmla="*/ 55315211 h 545"/>
                  <a:gd name="T88" fmla="*/ 60289790 w 587"/>
                  <a:gd name="T89" fmla="*/ 70970385 h 545"/>
                  <a:gd name="T90" fmla="*/ 43858794 w 587"/>
                  <a:gd name="T91" fmla="*/ 55315211 h 545"/>
                  <a:gd name="T92" fmla="*/ 60289790 w 587"/>
                  <a:gd name="T93" fmla="*/ 39660038 h 545"/>
                  <a:gd name="T94" fmla="*/ 53044556 w 587"/>
                  <a:gd name="T95" fmla="*/ 58967953 h 545"/>
                  <a:gd name="T96" fmla="*/ 53044556 w 587"/>
                  <a:gd name="T97" fmla="*/ 58967953 h 545"/>
                  <a:gd name="T98" fmla="*/ 67664154 w 587"/>
                  <a:gd name="T99" fmla="*/ 58967953 h 545"/>
                  <a:gd name="T100" fmla="*/ 71286591 w 587"/>
                  <a:gd name="T101" fmla="*/ 55315211 h 545"/>
                  <a:gd name="T102" fmla="*/ 67664154 w 587"/>
                  <a:gd name="T103" fmla="*/ 51531718 h 545"/>
                  <a:gd name="T104" fmla="*/ 53044556 w 587"/>
                  <a:gd name="T105" fmla="*/ 51531718 h 545"/>
                  <a:gd name="T106" fmla="*/ 49422118 w 587"/>
                  <a:gd name="T107" fmla="*/ 55315211 h 545"/>
                  <a:gd name="T108" fmla="*/ 53044556 w 587"/>
                  <a:gd name="T109" fmla="*/ 58967953 h 54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587" h="545">
                    <a:moveTo>
                      <a:pt x="509" y="155"/>
                    </a:moveTo>
                    <a:lnTo>
                      <a:pt x="509" y="155"/>
                    </a:lnTo>
                    <a:cubicBezTo>
                      <a:pt x="417" y="84"/>
                      <a:pt x="417" y="84"/>
                      <a:pt x="417" y="84"/>
                    </a:cubicBezTo>
                    <a:cubicBezTo>
                      <a:pt x="417" y="282"/>
                      <a:pt x="417" y="282"/>
                      <a:pt x="417" y="282"/>
                    </a:cubicBezTo>
                    <a:cubicBezTo>
                      <a:pt x="396" y="289"/>
                      <a:pt x="375" y="297"/>
                      <a:pt x="360" y="318"/>
                    </a:cubicBezTo>
                    <a:cubicBezTo>
                      <a:pt x="360" y="77"/>
                      <a:pt x="360" y="77"/>
                      <a:pt x="360" y="77"/>
                    </a:cubicBezTo>
                    <a:cubicBezTo>
                      <a:pt x="212" y="155"/>
                      <a:pt x="212" y="155"/>
                      <a:pt x="212" y="155"/>
                    </a:cubicBezTo>
                    <a:cubicBezTo>
                      <a:pt x="212" y="473"/>
                      <a:pt x="212" y="473"/>
                      <a:pt x="212" y="473"/>
                    </a:cubicBezTo>
                    <a:cubicBezTo>
                      <a:pt x="311" y="417"/>
                      <a:pt x="311" y="417"/>
                      <a:pt x="311" y="417"/>
                    </a:cubicBezTo>
                    <a:lnTo>
                      <a:pt x="311" y="424"/>
                    </a:lnTo>
                    <a:cubicBezTo>
                      <a:pt x="311" y="438"/>
                      <a:pt x="318" y="459"/>
                      <a:pt x="325" y="473"/>
                    </a:cubicBezTo>
                    <a:cubicBezTo>
                      <a:pt x="198" y="544"/>
                      <a:pt x="198" y="544"/>
                      <a:pt x="198" y="544"/>
                    </a:cubicBezTo>
                    <a:cubicBezTo>
                      <a:pt x="191" y="544"/>
                      <a:pt x="184" y="544"/>
                      <a:pt x="184" y="544"/>
                    </a:cubicBezTo>
                    <a:cubicBezTo>
                      <a:pt x="177"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9" y="7"/>
                    </a:cubicBezTo>
                    <a:cubicBezTo>
                      <a:pt x="184" y="106"/>
                      <a:pt x="184" y="106"/>
                      <a:pt x="184" y="106"/>
                    </a:cubicBezTo>
                    <a:cubicBezTo>
                      <a:pt x="375" y="0"/>
                      <a:pt x="375" y="0"/>
                      <a:pt x="375" y="0"/>
                    </a:cubicBezTo>
                    <a:cubicBezTo>
                      <a:pt x="382" y="0"/>
                      <a:pt x="382" y="0"/>
                      <a:pt x="389" y="0"/>
                    </a:cubicBezTo>
                    <a:cubicBezTo>
                      <a:pt x="396" y="0"/>
                      <a:pt x="403" y="0"/>
                      <a:pt x="403" y="7"/>
                    </a:cubicBezTo>
                    <a:cubicBezTo>
                      <a:pt x="551" y="120"/>
                      <a:pt x="551" y="120"/>
                      <a:pt x="551" y="120"/>
                    </a:cubicBezTo>
                    <a:cubicBezTo>
                      <a:pt x="558" y="120"/>
                      <a:pt x="558" y="120"/>
                      <a:pt x="558" y="120"/>
                    </a:cubicBezTo>
                    <a:cubicBezTo>
                      <a:pt x="565" y="127"/>
                      <a:pt x="565" y="134"/>
                      <a:pt x="565" y="141"/>
                    </a:cubicBezTo>
                    <a:cubicBezTo>
                      <a:pt x="565" y="318"/>
                      <a:pt x="565" y="318"/>
                      <a:pt x="565" y="318"/>
                    </a:cubicBezTo>
                    <a:cubicBezTo>
                      <a:pt x="551" y="297"/>
                      <a:pt x="530" y="289"/>
                      <a:pt x="509" y="282"/>
                    </a:cubicBezTo>
                    <a:lnTo>
                      <a:pt x="509" y="155"/>
                    </a:lnTo>
                    <a:close/>
                    <a:moveTo>
                      <a:pt x="155" y="155"/>
                    </a:moveTo>
                    <a:lnTo>
                      <a:pt x="155" y="155"/>
                    </a:lnTo>
                    <a:cubicBezTo>
                      <a:pt x="56" y="84"/>
                      <a:pt x="56" y="84"/>
                      <a:pt x="56" y="84"/>
                    </a:cubicBezTo>
                    <a:cubicBezTo>
                      <a:pt x="56" y="388"/>
                      <a:pt x="56" y="388"/>
                      <a:pt x="56" y="388"/>
                    </a:cubicBezTo>
                    <a:cubicBezTo>
                      <a:pt x="155" y="459"/>
                      <a:pt x="155" y="459"/>
                      <a:pt x="155" y="459"/>
                    </a:cubicBezTo>
                    <a:lnTo>
                      <a:pt x="155" y="155"/>
                    </a:lnTo>
                    <a:close/>
                    <a:moveTo>
                      <a:pt x="466" y="304"/>
                    </a:moveTo>
                    <a:lnTo>
                      <a:pt x="466" y="304"/>
                    </a:lnTo>
                    <a:cubicBezTo>
                      <a:pt x="530" y="304"/>
                      <a:pt x="586" y="353"/>
                      <a:pt x="586" y="424"/>
                    </a:cubicBezTo>
                    <a:cubicBezTo>
                      <a:pt x="586" y="495"/>
                      <a:pt x="530" y="544"/>
                      <a:pt x="466" y="544"/>
                    </a:cubicBezTo>
                    <a:cubicBezTo>
                      <a:pt x="396" y="544"/>
                      <a:pt x="339" y="495"/>
                      <a:pt x="339" y="424"/>
                    </a:cubicBezTo>
                    <a:cubicBezTo>
                      <a:pt x="339" y="353"/>
                      <a:pt x="396" y="304"/>
                      <a:pt x="466" y="304"/>
                    </a:cubicBezTo>
                    <a:close/>
                    <a:moveTo>
                      <a:pt x="410" y="452"/>
                    </a:moveTo>
                    <a:lnTo>
                      <a:pt x="410" y="452"/>
                    </a:lnTo>
                    <a:cubicBezTo>
                      <a:pt x="523" y="452"/>
                      <a:pt x="523" y="452"/>
                      <a:pt x="523" y="452"/>
                    </a:cubicBezTo>
                    <a:cubicBezTo>
                      <a:pt x="537" y="452"/>
                      <a:pt x="551" y="438"/>
                      <a:pt x="551" y="424"/>
                    </a:cubicBezTo>
                    <a:cubicBezTo>
                      <a:pt x="551" y="410"/>
                      <a:pt x="537" y="395"/>
                      <a:pt x="523" y="395"/>
                    </a:cubicBezTo>
                    <a:cubicBezTo>
                      <a:pt x="410" y="395"/>
                      <a:pt x="410" y="395"/>
                      <a:pt x="410" y="395"/>
                    </a:cubicBezTo>
                    <a:cubicBezTo>
                      <a:pt x="389" y="395"/>
                      <a:pt x="382" y="410"/>
                      <a:pt x="382" y="424"/>
                    </a:cubicBezTo>
                    <a:cubicBezTo>
                      <a:pt x="382" y="438"/>
                      <a:pt x="389" y="452"/>
                      <a:pt x="410"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2" name="Freeform 101"/>
              <p:cNvSpPr>
                <a:spLocks noChangeArrowheads="1"/>
              </p:cNvSpPr>
              <p:nvPr/>
            </p:nvSpPr>
            <p:spPr bwMode="auto">
              <a:xfrm>
                <a:off x="3437732" y="1992312"/>
                <a:ext cx="211137" cy="196850"/>
              </a:xfrm>
              <a:custGeom>
                <a:avLst/>
                <a:gdLst>
                  <a:gd name="T0" fmla="*/ 65852084 w 587"/>
                  <a:gd name="T1" fmla="*/ 20221371 h 545"/>
                  <a:gd name="T2" fmla="*/ 53949640 w 587"/>
                  <a:gd name="T3" fmla="*/ 36789640 h 545"/>
                  <a:gd name="T4" fmla="*/ 46575312 w 587"/>
                  <a:gd name="T5" fmla="*/ 10045490 h 545"/>
                  <a:gd name="T6" fmla="*/ 26521972 w 587"/>
                  <a:gd name="T7" fmla="*/ 61707599 h 545"/>
                  <a:gd name="T8" fmla="*/ 40235806 w 587"/>
                  <a:gd name="T9" fmla="*/ 55315211 h 545"/>
                  <a:gd name="T10" fmla="*/ 24710582 w 587"/>
                  <a:gd name="T11" fmla="*/ 70970385 h 545"/>
                  <a:gd name="T12" fmla="*/ 22770064 w 587"/>
                  <a:gd name="T13" fmla="*/ 70970385 h 545"/>
                  <a:gd name="T14" fmla="*/ 1811390 w 587"/>
                  <a:gd name="T15" fmla="*/ 56228306 h 545"/>
                  <a:gd name="T16" fmla="*/ 0 w 587"/>
                  <a:gd name="T17" fmla="*/ 3652741 h 545"/>
                  <a:gd name="T18" fmla="*/ 5433810 w 587"/>
                  <a:gd name="T19" fmla="*/ 913095 h 545"/>
                  <a:gd name="T20" fmla="*/ 23805247 w 587"/>
                  <a:gd name="T21" fmla="*/ 13828622 h 545"/>
                  <a:gd name="T22" fmla="*/ 48386342 w 587"/>
                  <a:gd name="T23" fmla="*/ 0 h 545"/>
                  <a:gd name="T24" fmla="*/ 52138250 w 587"/>
                  <a:gd name="T25" fmla="*/ 913095 h 545"/>
                  <a:gd name="T26" fmla="*/ 71285894 w 587"/>
                  <a:gd name="T27" fmla="*/ 15655173 h 545"/>
                  <a:gd name="T28" fmla="*/ 71285894 w 587"/>
                  <a:gd name="T29" fmla="*/ 15655173 h 545"/>
                  <a:gd name="T30" fmla="*/ 73097284 w 587"/>
                  <a:gd name="T31" fmla="*/ 18394820 h 545"/>
                  <a:gd name="T32" fmla="*/ 65852084 w 587"/>
                  <a:gd name="T33" fmla="*/ 36789640 h 545"/>
                  <a:gd name="T34" fmla="*/ 19147644 w 587"/>
                  <a:gd name="T35" fmla="*/ 20221371 h 545"/>
                  <a:gd name="T36" fmla="*/ 7245200 w 587"/>
                  <a:gd name="T37" fmla="*/ 10958585 h 545"/>
                  <a:gd name="T38" fmla="*/ 19147644 w 587"/>
                  <a:gd name="T39" fmla="*/ 59881048 h 545"/>
                  <a:gd name="T40" fmla="*/ 59383450 w 587"/>
                  <a:gd name="T41" fmla="*/ 39660038 h 545"/>
                  <a:gd name="T42" fmla="*/ 75814009 w 587"/>
                  <a:gd name="T43" fmla="*/ 55315211 h 545"/>
                  <a:gd name="T44" fmla="*/ 43858227 w 587"/>
                  <a:gd name="T45" fmla="*/ 55315211 h 545"/>
                  <a:gd name="T46" fmla="*/ 52138250 w 587"/>
                  <a:gd name="T47" fmla="*/ 58967953 h 545"/>
                  <a:gd name="T48" fmla="*/ 55761030 w 587"/>
                  <a:gd name="T49" fmla="*/ 58967953 h 545"/>
                  <a:gd name="T50" fmla="*/ 59383450 w 587"/>
                  <a:gd name="T51" fmla="*/ 66404187 h 545"/>
                  <a:gd name="T52" fmla="*/ 63005871 w 587"/>
                  <a:gd name="T53" fmla="*/ 58967953 h 545"/>
                  <a:gd name="T54" fmla="*/ 70380199 w 587"/>
                  <a:gd name="T55" fmla="*/ 55315211 h 545"/>
                  <a:gd name="T56" fmla="*/ 63005871 w 587"/>
                  <a:gd name="T57" fmla="*/ 51531718 h 545"/>
                  <a:gd name="T58" fmla="*/ 59383450 w 587"/>
                  <a:gd name="T59" fmla="*/ 44225874 h 545"/>
                  <a:gd name="T60" fmla="*/ 55761030 w 587"/>
                  <a:gd name="T61" fmla="*/ 51531718 h 545"/>
                  <a:gd name="T62" fmla="*/ 48386342 w 587"/>
                  <a:gd name="T63" fmla="*/ 55315211 h 545"/>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587" h="545">
                    <a:moveTo>
                      <a:pt x="509" y="155"/>
                    </a:moveTo>
                    <a:lnTo>
                      <a:pt x="509" y="155"/>
                    </a:lnTo>
                    <a:cubicBezTo>
                      <a:pt x="417" y="84"/>
                      <a:pt x="417" y="84"/>
                      <a:pt x="417" y="84"/>
                    </a:cubicBezTo>
                    <a:cubicBezTo>
                      <a:pt x="417" y="282"/>
                      <a:pt x="417" y="282"/>
                      <a:pt x="417" y="282"/>
                    </a:cubicBezTo>
                    <a:cubicBezTo>
                      <a:pt x="396" y="289"/>
                      <a:pt x="374" y="297"/>
                      <a:pt x="360" y="318"/>
                    </a:cubicBezTo>
                    <a:cubicBezTo>
                      <a:pt x="360" y="77"/>
                      <a:pt x="360" y="77"/>
                      <a:pt x="360" y="77"/>
                    </a:cubicBezTo>
                    <a:cubicBezTo>
                      <a:pt x="205" y="155"/>
                      <a:pt x="205" y="155"/>
                      <a:pt x="205" y="155"/>
                    </a:cubicBezTo>
                    <a:cubicBezTo>
                      <a:pt x="205" y="473"/>
                      <a:pt x="205" y="473"/>
                      <a:pt x="205" y="473"/>
                    </a:cubicBezTo>
                    <a:cubicBezTo>
                      <a:pt x="311" y="417"/>
                      <a:pt x="311" y="417"/>
                      <a:pt x="311" y="417"/>
                    </a:cubicBezTo>
                    <a:lnTo>
                      <a:pt x="311" y="424"/>
                    </a:lnTo>
                    <a:cubicBezTo>
                      <a:pt x="311" y="438"/>
                      <a:pt x="311" y="459"/>
                      <a:pt x="318" y="473"/>
                    </a:cubicBezTo>
                    <a:cubicBezTo>
                      <a:pt x="191" y="544"/>
                      <a:pt x="191" y="544"/>
                      <a:pt x="191" y="544"/>
                    </a:cubicBezTo>
                    <a:cubicBezTo>
                      <a:pt x="191" y="544"/>
                      <a:pt x="184" y="544"/>
                      <a:pt x="176" y="544"/>
                    </a:cubicBezTo>
                    <a:cubicBezTo>
                      <a:pt x="169" y="544"/>
                      <a:pt x="169" y="544"/>
                      <a:pt x="162" y="544"/>
                    </a:cubicBezTo>
                    <a:cubicBezTo>
                      <a:pt x="14" y="431"/>
                      <a:pt x="14" y="431"/>
                      <a:pt x="14" y="431"/>
                    </a:cubicBezTo>
                    <a:cubicBezTo>
                      <a:pt x="7" y="424"/>
                      <a:pt x="0" y="417"/>
                      <a:pt x="0" y="402"/>
                    </a:cubicBezTo>
                    <a:cubicBezTo>
                      <a:pt x="0" y="28"/>
                      <a:pt x="0" y="28"/>
                      <a:pt x="0" y="28"/>
                    </a:cubicBezTo>
                    <a:cubicBezTo>
                      <a:pt x="0" y="14"/>
                      <a:pt x="14" y="0"/>
                      <a:pt x="28" y="0"/>
                    </a:cubicBezTo>
                    <a:cubicBezTo>
                      <a:pt x="35" y="0"/>
                      <a:pt x="42" y="0"/>
                      <a:pt x="42" y="7"/>
                    </a:cubicBezTo>
                    <a:cubicBezTo>
                      <a:pt x="184" y="106"/>
                      <a:pt x="184" y="106"/>
                      <a:pt x="184" y="106"/>
                    </a:cubicBezTo>
                    <a:cubicBezTo>
                      <a:pt x="374" y="0"/>
                      <a:pt x="374" y="0"/>
                      <a:pt x="374" y="0"/>
                    </a:cubicBezTo>
                    <a:cubicBezTo>
                      <a:pt x="374" y="0"/>
                      <a:pt x="382" y="0"/>
                      <a:pt x="389" y="0"/>
                    </a:cubicBezTo>
                    <a:cubicBezTo>
                      <a:pt x="396" y="0"/>
                      <a:pt x="396" y="0"/>
                      <a:pt x="403" y="7"/>
                    </a:cubicBezTo>
                    <a:cubicBezTo>
                      <a:pt x="551" y="120"/>
                      <a:pt x="551" y="120"/>
                      <a:pt x="551" y="120"/>
                    </a:cubicBezTo>
                    <a:cubicBezTo>
                      <a:pt x="558" y="127"/>
                      <a:pt x="565" y="134"/>
                      <a:pt x="565" y="141"/>
                    </a:cubicBezTo>
                    <a:cubicBezTo>
                      <a:pt x="565" y="318"/>
                      <a:pt x="565" y="318"/>
                      <a:pt x="565" y="318"/>
                    </a:cubicBezTo>
                    <a:cubicBezTo>
                      <a:pt x="551" y="297"/>
                      <a:pt x="530" y="289"/>
                      <a:pt x="509" y="282"/>
                    </a:cubicBezTo>
                    <a:lnTo>
                      <a:pt x="509" y="155"/>
                    </a:lnTo>
                    <a:close/>
                    <a:moveTo>
                      <a:pt x="148" y="155"/>
                    </a:moveTo>
                    <a:lnTo>
                      <a:pt x="148" y="155"/>
                    </a:lnTo>
                    <a:cubicBezTo>
                      <a:pt x="56" y="84"/>
                      <a:pt x="56" y="84"/>
                      <a:pt x="56" y="84"/>
                    </a:cubicBezTo>
                    <a:cubicBezTo>
                      <a:pt x="56" y="388"/>
                      <a:pt x="56" y="388"/>
                      <a:pt x="56" y="388"/>
                    </a:cubicBezTo>
                    <a:cubicBezTo>
                      <a:pt x="148" y="459"/>
                      <a:pt x="148" y="459"/>
                      <a:pt x="148" y="459"/>
                    </a:cubicBezTo>
                    <a:lnTo>
                      <a:pt x="148" y="155"/>
                    </a:lnTo>
                    <a:close/>
                    <a:moveTo>
                      <a:pt x="459" y="304"/>
                    </a:moveTo>
                    <a:lnTo>
                      <a:pt x="459" y="304"/>
                    </a:lnTo>
                    <a:cubicBezTo>
                      <a:pt x="530" y="304"/>
                      <a:pt x="586" y="353"/>
                      <a:pt x="586" y="424"/>
                    </a:cubicBezTo>
                    <a:cubicBezTo>
                      <a:pt x="586" y="495"/>
                      <a:pt x="530" y="544"/>
                      <a:pt x="459" y="544"/>
                    </a:cubicBezTo>
                    <a:cubicBezTo>
                      <a:pt x="396" y="544"/>
                      <a:pt x="339" y="495"/>
                      <a:pt x="339" y="424"/>
                    </a:cubicBezTo>
                    <a:cubicBezTo>
                      <a:pt x="339" y="353"/>
                      <a:pt x="396" y="304"/>
                      <a:pt x="459" y="304"/>
                    </a:cubicBezTo>
                    <a:close/>
                    <a:moveTo>
                      <a:pt x="403" y="452"/>
                    </a:moveTo>
                    <a:lnTo>
                      <a:pt x="403" y="452"/>
                    </a:lnTo>
                    <a:cubicBezTo>
                      <a:pt x="431" y="452"/>
                      <a:pt x="431" y="452"/>
                      <a:pt x="431" y="452"/>
                    </a:cubicBezTo>
                    <a:cubicBezTo>
                      <a:pt x="431" y="480"/>
                      <a:pt x="431" y="480"/>
                      <a:pt x="431" y="480"/>
                    </a:cubicBezTo>
                    <a:cubicBezTo>
                      <a:pt x="431" y="495"/>
                      <a:pt x="445" y="509"/>
                      <a:pt x="459" y="509"/>
                    </a:cubicBezTo>
                    <a:cubicBezTo>
                      <a:pt x="480" y="509"/>
                      <a:pt x="487" y="495"/>
                      <a:pt x="487" y="480"/>
                    </a:cubicBezTo>
                    <a:cubicBezTo>
                      <a:pt x="487" y="452"/>
                      <a:pt x="487" y="452"/>
                      <a:pt x="487" y="452"/>
                    </a:cubicBezTo>
                    <a:cubicBezTo>
                      <a:pt x="516" y="452"/>
                      <a:pt x="516" y="452"/>
                      <a:pt x="516" y="452"/>
                    </a:cubicBezTo>
                    <a:cubicBezTo>
                      <a:pt x="537" y="452"/>
                      <a:pt x="544" y="438"/>
                      <a:pt x="544" y="424"/>
                    </a:cubicBezTo>
                    <a:cubicBezTo>
                      <a:pt x="544" y="410"/>
                      <a:pt x="537" y="395"/>
                      <a:pt x="516" y="395"/>
                    </a:cubicBezTo>
                    <a:cubicBezTo>
                      <a:pt x="487" y="395"/>
                      <a:pt x="487" y="395"/>
                      <a:pt x="487" y="395"/>
                    </a:cubicBezTo>
                    <a:cubicBezTo>
                      <a:pt x="487" y="367"/>
                      <a:pt x="487" y="367"/>
                      <a:pt x="487" y="367"/>
                    </a:cubicBezTo>
                    <a:cubicBezTo>
                      <a:pt x="487" y="353"/>
                      <a:pt x="480" y="339"/>
                      <a:pt x="459" y="339"/>
                    </a:cubicBezTo>
                    <a:cubicBezTo>
                      <a:pt x="445" y="339"/>
                      <a:pt x="431" y="353"/>
                      <a:pt x="431" y="367"/>
                    </a:cubicBezTo>
                    <a:cubicBezTo>
                      <a:pt x="431" y="395"/>
                      <a:pt x="431" y="395"/>
                      <a:pt x="431" y="395"/>
                    </a:cubicBezTo>
                    <a:cubicBezTo>
                      <a:pt x="403" y="395"/>
                      <a:pt x="403" y="395"/>
                      <a:pt x="403" y="395"/>
                    </a:cubicBezTo>
                    <a:cubicBezTo>
                      <a:pt x="389" y="395"/>
                      <a:pt x="374" y="410"/>
                      <a:pt x="374" y="424"/>
                    </a:cubicBezTo>
                    <a:cubicBezTo>
                      <a:pt x="374" y="438"/>
                      <a:pt x="389" y="452"/>
                      <a:pt x="403" y="452"/>
                    </a:cubicBezTo>
                    <a:close/>
                  </a:path>
                </a:pathLst>
              </a:custGeom>
              <a:grpFill/>
              <a:ln>
                <a:noFill/>
              </a:ln>
              <a:extLst/>
            </p:spPr>
            <p:txBody>
              <a:bodyPr wrap="none" lIns="45708" tIns="22854" rIns="45708" bIns="22854" anchor="ctr"/>
              <a:lstStyle/>
              <a:p>
                <a:endParaRPr lang="en-US" sz="3199">
                  <a:latin typeface="Roboto Light"/>
                </a:endParaRPr>
              </a:p>
            </p:txBody>
          </p:sp>
          <p:sp>
            <p:nvSpPr>
              <p:cNvPr id="153" name="Freeform 102"/>
              <p:cNvSpPr>
                <a:spLocks noChangeArrowheads="1"/>
              </p:cNvSpPr>
              <p:nvPr/>
            </p:nvSpPr>
            <p:spPr bwMode="auto">
              <a:xfrm>
                <a:off x="3058320" y="1992312"/>
                <a:ext cx="203200" cy="196850"/>
              </a:xfrm>
              <a:custGeom>
                <a:avLst/>
                <a:gdLst>
                  <a:gd name="T0" fmla="*/ 72822069 w 566"/>
                  <a:gd name="T1" fmla="*/ 67317282 h 545"/>
                  <a:gd name="T2" fmla="*/ 72822069 w 566"/>
                  <a:gd name="T3" fmla="*/ 67317282 h 545"/>
                  <a:gd name="T4" fmla="*/ 69213295 w 566"/>
                  <a:gd name="T5" fmla="*/ 70970385 h 545"/>
                  <a:gd name="T6" fmla="*/ 66506355 w 566"/>
                  <a:gd name="T7" fmla="*/ 70970385 h 545"/>
                  <a:gd name="T8" fmla="*/ 66506355 w 566"/>
                  <a:gd name="T9" fmla="*/ 70970385 h 545"/>
                  <a:gd name="T10" fmla="*/ 49106547 w 566"/>
                  <a:gd name="T11" fmla="*/ 57141401 h 545"/>
                  <a:gd name="T12" fmla="*/ 24617716 w 566"/>
                  <a:gd name="T13" fmla="*/ 70970385 h 545"/>
                  <a:gd name="T14" fmla="*/ 24617716 w 566"/>
                  <a:gd name="T15" fmla="*/ 70970385 h 545"/>
                  <a:gd name="T16" fmla="*/ 22684444 w 566"/>
                  <a:gd name="T17" fmla="*/ 70970385 h 545"/>
                  <a:gd name="T18" fmla="*/ 20880057 w 566"/>
                  <a:gd name="T19" fmla="*/ 70970385 h 545"/>
                  <a:gd name="T20" fmla="*/ 902194 w 566"/>
                  <a:gd name="T21" fmla="*/ 56228306 h 545"/>
                  <a:gd name="T22" fmla="*/ 0 w 566"/>
                  <a:gd name="T23" fmla="*/ 52444813 h 545"/>
                  <a:gd name="T24" fmla="*/ 0 w 566"/>
                  <a:gd name="T25" fmla="*/ 3652741 h 545"/>
                  <a:gd name="T26" fmla="*/ 3608775 w 566"/>
                  <a:gd name="T27" fmla="*/ 0 h 545"/>
                  <a:gd name="T28" fmla="*/ 5413162 w 566"/>
                  <a:gd name="T29" fmla="*/ 913095 h 545"/>
                  <a:gd name="T30" fmla="*/ 5413162 w 566"/>
                  <a:gd name="T31" fmla="*/ 913095 h 545"/>
                  <a:gd name="T32" fmla="*/ 22684444 w 566"/>
                  <a:gd name="T33" fmla="*/ 13828622 h 545"/>
                  <a:gd name="T34" fmla="*/ 48204353 w 566"/>
                  <a:gd name="T35" fmla="*/ 0 h 545"/>
                  <a:gd name="T36" fmla="*/ 48204353 w 566"/>
                  <a:gd name="T37" fmla="*/ 0 h 545"/>
                  <a:gd name="T38" fmla="*/ 49106547 w 566"/>
                  <a:gd name="T39" fmla="*/ 0 h 545"/>
                  <a:gd name="T40" fmla="*/ 51942013 w 566"/>
                  <a:gd name="T41" fmla="*/ 913095 h 545"/>
                  <a:gd name="T42" fmla="*/ 51942013 w 566"/>
                  <a:gd name="T43" fmla="*/ 913095 h 545"/>
                  <a:gd name="T44" fmla="*/ 71017682 w 566"/>
                  <a:gd name="T45" fmla="*/ 15655173 h 545"/>
                  <a:gd name="T46" fmla="*/ 71017682 w 566"/>
                  <a:gd name="T47" fmla="*/ 15655173 h 545"/>
                  <a:gd name="T48" fmla="*/ 71017682 w 566"/>
                  <a:gd name="T49" fmla="*/ 15655173 h 545"/>
                  <a:gd name="T50" fmla="*/ 71017682 w 566"/>
                  <a:gd name="T51" fmla="*/ 15655173 h 545"/>
                  <a:gd name="T52" fmla="*/ 72822069 w 566"/>
                  <a:gd name="T53" fmla="*/ 18394820 h 545"/>
                  <a:gd name="T54" fmla="*/ 72822069 w 566"/>
                  <a:gd name="T55" fmla="*/ 67317282 h 545"/>
                  <a:gd name="T56" fmla="*/ 19075669 w 566"/>
                  <a:gd name="T57" fmla="*/ 59881048 h 545"/>
                  <a:gd name="T58" fmla="*/ 19075669 w 566"/>
                  <a:gd name="T59" fmla="*/ 59881048 h 545"/>
                  <a:gd name="T60" fmla="*/ 19075669 w 566"/>
                  <a:gd name="T61" fmla="*/ 20221371 h 545"/>
                  <a:gd name="T62" fmla="*/ 7217908 w 566"/>
                  <a:gd name="T63" fmla="*/ 10958585 h 545"/>
                  <a:gd name="T64" fmla="*/ 7217908 w 566"/>
                  <a:gd name="T65" fmla="*/ 50618623 h 545"/>
                  <a:gd name="T66" fmla="*/ 19075669 w 566"/>
                  <a:gd name="T67" fmla="*/ 59881048 h 545"/>
                  <a:gd name="T68" fmla="*/ 45497772 w 566"/>
                  <a:gd name="T69" fmla="*/ 10045490 h 545"/>
                  <a:gd name="T70" fmla="*/ 45497772 w 566"/>
                  <a:gd name="T71" fmla="*/ 10045490 h 545"/>
                  <a:gd name="T72" fmla="*/ 26422103 w 566"/>
                  <a:gd name="T73" fmla="*/ 20221371 h 545"/>
                  <a:gd name="T74" fmla="*/ 26422103 w 566"/>
                  <a:gd name="T75" fmla="*/ 61707599 h 545"/>
                  <a:gd name="T76" fmla="*/ 45497772 w 566"/>
                  <a:gd name="T77" fmla="*/ 50618623 h 545"/>
                  <a:gd name="T78" fmla="*/ 45497772 w 566"/>
                  <a:gd name="T79" fmla="*/ 10045490 h 545"/>
                  <a:gd name="T80" fmla="*/ 65604161 w 566"/>
                  <a:gd name="T81" fmla="*/ 20221371 h 545"/>
                  <a:gd name="T82" fmla="*/ 65604161 w 566"/>
                  <a:gd name="T83" fmla="*/ 20221371 h 545"/>
                  <a:gd name="T84" fmla="*/ 52844206 w 566"/>
                  <a:gd name="T85" fmla="*/ 10958585 h 545"/>
                  <a:gd name="T86" fmla="*/ 52844206 w 566"/>
                  <a:gd name="T87" fmla="*/ 50618623 h 545"/>
                  <a:gd name="T88" fmla="*/ 65604161 w 566"/>
                  <a:gd name="T89" fmla="*/ 59881048 h 545"/>
                  <a:gd name="T90" fmla="*/ 65604161 w 566"/>
                  <a:gd name="T91" fmla="*/ 20221371 h 545"/>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566" h="545">
                    <a:moveTo>
                      <a:pt x="565" y="516"/>
                    </a:moveTo>
                    <a:lnTo>
                      <a:pt x="565" y="516"/>
                    </a:lnTo>
                    <a:cubicBezTo>
                      <a:pt x="565" y="537"/>
                      <a:pt x="551" y="544"/>
                      <a:pt x="537" y="544"/>
                    </a:cubicBezTo>
                    <a:cubicBezTo>
                      <a:pt x="530" y="544"/>
                      <a:pt x="523" y="544"/>
                      <a:pt x="516" y="544"/>
                    </a:cubicBezTo>
                    <a:cubicBezTo>
                      <a:pt x="381" y="438"/>
                      <a:pt x="381" y="438"/>
                      <a:pt x="381" y="438"/>
                    </a:cubicBezTo>
                    <a:cubicBezTo>
                      <a:pt x="191" y="544"/>
                      <a:pt x="191" y="544"/>
                      <a:pt x="191" y="544"/>
                    </a:cubicBezTo>
                    <a:cubicBezTo>
                      <a:pt x="183" y="544"/>
                      <a:pt x="183" y="544"/>
                      <a:pt x="176" y="544"/>
                    </a:cubicBezTo>
                    <a:cubicBezTo>
                      <a:pt x="169" y="544"/>
                      <a:pt x="162" y="544"/>
                      <a:pt x="162" y="544"/>
                    </a:cubicBezTo>
                    <a:cubicBezTo>
                      <a:pt x="7" y="431"/>
                      <a:pt x="7" y="431"/>
                      <a:pt x="7" y="431"/>
                    </a:cubicBezTo>
                    <a:cubicBezTo>
                      <a:pt x="0" y="424"/>
                      <a:pt x="0" y="417"/>
                      <a:pt x="0" y="402"/>
                    </a:cubicBezTo>
                    <a:cubicBezTo>
                      <a:pt x="0" y="28"/>
                      <a:pt x="0" y="28"/>
                      <a:pt x="0" y="28"/>
                    </a:cubicBezTo>
                    <a:cubicBezTo>
                      <a:pt x="0" y="14"/>
                      <a:pt x="7" y="0"/>
                      <a:pt x="28" y="0"/>
                    </a:cubicBezTo>
                    <a:cubicBezTo>
                      <a:pt x="35" y="0"/>
                      <a:pt x="35" y="0"/>
                      <a:pt x="42" y="7"/>
                    </a:cubicBezTo>
                    <a:cubicBezTo>
                      <a:pt x="176" y="106"/>
                      <a:pt x="176" y="106"/>
                      <a:pt x="176" y="106"/>
                    </a:cubicBezTo>
                    <a:cubicBezTo>
                      <a:pt x="374" y="0"/>
                      <a:pt x="374" y="0"/>
                      <a:pt x="374" y="0"/>
                    </a:cubicBezTo>
                    <a:lnTo>
                      <a:pt x="381" y="0"/>
                    </a:lnTo>
                    <a:cubicBezTo>
                      <a:pt x="389" y="0"/>
                      <a:pt x="396" y="0"/>
                      <a:pt x="403" y="7"/>
                    </a:cubicBezTo>
                    <a:cubicBezTo>
                      <a:pt x="551" y="120"/>
                      <a:pt x="551" y="120"/>
                      <a:pt x="551" y="120"/>
                    </a:cubicBezTo>
                    <a:cubicBezTo>
                      <a:pt x="558" y="127"/>
                      <a:pt x="565" y="134"/>
                      <a:pt x="565" y="141"/>
                    </a:cubicBezTo>
                    <a:lnTo>
                      <a:pt x="565" y="516"/>
                    </a:lnTo>
                    <a:close/>
                    <a:moveTo>
                      <a:pt x="148" y="459"/>
                    </a:moveTo>
                    <a:lnTo>
                      <a:pt x="148" y="459"/>
                    </a:lnTo>
                    <a:cubicBezTo>
                      <a:pt x="148" y="155"/>
                      <a:pt x="148" y="155"/>
                      <a:pt x="148" y="155"/>
                    </a:cubicBezTo>
                    <a:cubicBezTo>
                      <a:pt x="56" y="84"/>
                      <a:pt x="56" y="84"/>
                      <a:pt x="56" y="84"/>
                    </a:cubicBezTo>
                    <a:cubicBezTo>
                      <a:pt x="56" y="388"/>
                      <a:pt x="56" y="388"/>
                      <a:pt x="56" y="388"/>
                    </a:cubicBezTo>
                    <a:lnTo>
                      <a:pt x="148" y="459"/>
                    </a:lnTo>
                    <a:close/>
                    <a:moveTo>
                      <a:pt x="353" y="77"/>
                    </a:moveTo>
                    <a:lnTo>
                      <a:pt x="353" y="77"/>
                    </a:lnTo>
                    <a:cubicBezTo>
                      <a:pt x="205" y="155"/>
                      <a:pt x="205" y="155"/>
                      <a:pt x="205" y="155"/>
                    </a:cubicBezTo>
                    <a:cubicBezTo>
                      <a:pt x="205" y="473"/>
                      <a:pt x="205" y="473"/>
                      <a:pt x="205" y="473"/>
                    </a:cubicBezTo>
                    <a:cubicBezTo>
                      <a:pt x="353" y="388"/>
                      <a:pt x="353" y="388"/>
                      <a:pt x="353" y="388"/>
                    </a:cubicBezTo>
                    <a:lnTo>
                      <a:pt x="353" y="77"/>
                    </a:lnTo>
                    <a:close/>
                    <a:moveTo>
                      <a:pt x="509" y="155"/>
                    </a:moveTo>
                    <a:lnTo>
                      <a:pt x="509" y="155"/>
                    </a:lnTo>
                    <a:cubicBezTo>
                      <a:pt x="410" y="84"/>
                      <a:pt x="410" y="84"/>
                      <a:pt x="410" y="84"/>
                    </a:cubicBezTo>
                    <a:cubicBezTo>
                      <a:pt x="410" y="388"/>
                      <a:pt x="410" y="388"/>
                      <a:pt x="410" y="388"/>
                    </a:cubicBezTo>
                    <a:cubicBezTo>
                      <a:pt x="509" y="459"/>
                      <a:pt x="509" y="459"/>
                      <a:pt x="509" y="459"/>
                    </a:cubicBezTo>
                    <a:lnTo>
                      <a:pt x="509" y="155"/>
                    </a:lnTo>
                    <a:close/>
                  </a:path>
                </a:pathLst>
              </a:custGeom>
              <a:grpFill/>
              <a:ln>
                <a:noFill/>
              </a:ln>
              <a:extLst/>
            </p:spPr>
            <p:txBody>
              <a:bodyPr wrap="none" lIns="45708" tIns="22854" rIns="45708" bIns="22854" anchor="ctr"/>
              <a:lstStyle/>
              <a:p>
                <a:endParaRPr lang="en-US" sz="3199">
                  <a:latin typeface="Roboto Light"/>
                </a:endParaRPr>
              </a:p>
            </p:txBody>
          </p:sp>
          <p:sp>
            <p:nvSpPr>
              <p:cNvPr id="154" name="Freeform 103"/>
              <p:cNvSpPr>
                <a:spLocks noChangeArrowheads="1"/>
              </p:cNvSpPr>
              <p:nvPr/>
            </p:nvSpPr>
            <p:spPr bwMode="auto">
              <a:xfrm>
                <a:off x="2672558" y="1981199"/>
                <a:ext cx="215900" cy="217488"/>
              </a:xfrm>
              <a:custGeom>
                <a:avLst/>
                <a:gdLst>
                  <a:gd name="T0" fmla="*/ 73816246 w 601"/>
                  <a:gd name="T1" fmla="*/ 43463279 h 602"/>
                  <a:gd name="T2" fmla="*/ 63750492 w 601"/>
                  <a:gd name="T3" fmla="*/ 43463279 h 602"/>
                  <a:gd name="T4" fmla="*/ 63750492 w 601"/>
                  <a:gd name="T5" fmla="*/ 36023527 h 602"/>
                  <a:gd name="T6" fmla="*/ 73816246 w 601"/>
                  <a:gd name="T7" fmla="*/ 36023527 h 602"/>
                  <a:gd name="T8" fmla="*/ 73816246 w 601"/>
                  <a:gd name="T9" fmla="*/ 43463279 h 602"/>
                  <a:gd name="T10" fmla="*/ 67363674 w 601"/>
                  <a:gd name="T11" fmla="*/ 14748721 h 602"/>
                  <a:gd name="T12" fmla="*/ 59233835 w 601"/>
                  <a:gd name="T13" fmla="*/ 23102139 h 602"/>
                  <a:gd name="T14" fmla="*/ 59233835 w 601"/>
                  <a:gd name="T15" fmla="*/ 23102139 h 602"/>
                  <a:gd name="T16" fmla="*/ 52781263 w 601"/>
                  <a:gd name="T17" fmla="*/ 21274806 h 602"/>
                  <a:gd name="T18" fmla="*/ 54716819 w 601"/>
                  <a:gd name="T19" fmla="*/ 18533807 h 602"/>
                  <a:gd name="T20" fmla="*/ 56523770 w 601"/>
                  <a:gd name="T21" fmla="*/ 16706474 h 602"/>
                  <a:gd name="T22" fmla="*/ 62847017 w 601"/>
                  <a:gd name="T23" fmla="*/ 10180751 h 602"/>
                  <a:gd name="T24" fmla="*/ 69299589 w 601"/>
                  <a:gd name="T25" fmla="*/ 12007722 h 602"/>
                  <a:gd name="T26" fmla="*/ 38198494 w 601"/>
                  <a:gd name="T27" fmla="*/ 54426914 h 602"/>
                  <a:gd name="T28" fmla="*/ 25422674 w 601"/>
                  <a:gd name="T29" fmla="*/ 47117944 h 602"/>
                  <a:gd name="T30" fmla="*/ 23616083 w 601"/>
                  <a:gd name="T31" fmla="*/ 39678193 h 602"/>
                  <a:gd name="T32" fmla="*/ 52781263 w 601"/>
                  <a:gd name="T33" fmla="*/ 39678193 h 602"/>
                  <a:gd name="T34" fmla="*/ 38198494 w 601"/>
                  <a:gd name="T35" fmla="*/ 32368862 h 602"/>
                  <a:gd name="T36" fmla="*/ 30971771 w 601"/>
                  <a:gd name="T37" fmla="*/ 39678193 h 602"/>
                  <a:gd name="T38" fmla="*/ 45554541 w 601"/>
                  <a:gd name="T39" fmla="*/ 39678193 h 602"/>
                  <a:gd name="T40" fmla="*/ 38198494 w 601"/>
                  <a:gd name="T41" fmla="*/ 17620141 h 602"/>
                  <a:gd name="T42" fmla="*/ 34585312 w 601"/>
                  <a:gd name="T43" fmla="*/ 13835055 h 602"/>
                  <a:gd name="T44" fmla="*/ 34585312 w 601"/>
                  <a:gd name="T45" fmla="*/ 3785086 h 602"/>
                  <a:gd name="T46" fmla="*/ 41941000 w 601"/>
                  <a:gd name="T47" fmla="*/ 3785086 h 602"/>
                  <a:gd name="T48" fmla="*/ 41941000 w 601"/>
                  <a:gd name="T49" fmla="*/ 13835055 h 602"/>
                  <a:gd name="T50" fmla="*/ 22712608 w 601"/>
                  <a:gd name="T51" fmla="*/ 60039333 h 602"/>
                  <a:gd name="T52" fmla="*/ 22712608 w 601"/>
                  <a:gd name="T53" fmla="*/ 60039333 h 602"/>
                  <a:gd name="T54" fmla="*/ 14582770 w 601"/>
                  <a:gd name="T55" fmla="*/ 69306056 h 602"/>
                  <a:gd name="T56" fmla="*/ 11743379 w 601"/>
                  <a:gd name="T57" fmla="*/ 70219722 h 602"/>
                  <a:gd name="T58" fmla="*/ 9033313 w 601"/>
                  <a:gd name="T59" fmla="*/ 63693998 h 602"/>
                  <a:gd name="T60" fmla="*/ 15485886 w 601"/>
                  <a:gd name="T61" fmla="*/ 57298334 h 602"/>
                  <a:gd name="T62" fmla="*/ 18195951 w 601"/>
                  <a:gd name="T63" fmla="*/ 55340580 h 602"/>
                  <a:gd name="T64" fmla="*/ 20002542 w 601"/>
                  <a:gd name="T65" fmla="*/ 54426914 h 602"/>
                  <a:gd name="T66" fmla="*/ 22712608 w 601"/>
                  <a:gd name="T67" fmla="*/ 60039333 h 602"/>
                  <a:gd name="T68" fmla="*/ 20002542 w 601"/>
                  <a:gd name="T69" fmla="*/ 24929472 h 602"/>
                  <a:gd name="T70" fmla="*/ 18195951 w 601"/>
                  <a:gd name="T71" fmla="*/ 23102139 h 602"/>
                  <a:gd name="T72" fmla="*/ 15485886 w 601"/>
                  <a:gd name="T73" fmla="*/ 21274806 h 602"/>
                  <a:gd name="T74" fmla="*/ 9033313 w 601"/>
                  <a:gd name="T75" fmla="*/ 14748721 h 602"/>
                  <a:gd name="T76" fmla="*/ 11743379 w 601"/>
                  <a:gd name="T77" fmla="*/ 8353418 h 602"/>
                  <a:gd name="T78" fmla="*/ 14582770 w 601"/>
                  <a:gd name="T79" fmla="*/ 10180751 h 602"/>
                  <a:gd name="T80" fmla="*/ 22712608 w 601"/>
                  <a:gd name="T81" fmla="*/ 18533807 h 602"/>
                  <a:gd name="T82" fmla="*/ 22712608 w 601"/>
                  <a:gd name="T83" fmla="*/ 18533807 h 602"/>
                  <a:gd name="T84" fmla="*/ 20002542 w 601"/>
                  <a:gd name="T85" fmla="*/ 24929472 h 602"/>
                  <a:gd name="T86" fmla="*/ 12646854 w 601"/>
                  <a:gd name="T87" fmla="*/ 36023527 h 602"/>
                  <a:gd name="T88" fmla="*/ 12646854 w 601"/>
                  <a:gd name="T89" fmla="*/ 43463279 h 602"/>
                  <a:gd name="T90" fmla="*/ 3613541 w 601"/>
                  <a:gd name="T91" fmla="*/ 43463279 h 602"/>
                  <a:gd name="T92" fmla="*/ 3613541 w 601"/>
                  <a:gd name="T93" fmla="*/ 36023527 h 602"/>
                  <a:gd name="T94" fmla="*/ 38198494 w 601"/>
                  <a:gd name="T95" fmla="*/ 61866665 h 602"/>
                  <a:gd name="T96" fmla="*/ 41941000 w 601"/>
                  <a:gd name="T97" fmla="*/ 65520970 h 602"/>
                  <a:gd name="T98" fmla="*/ 41941000 w 601"/>
                  <a:gd name="T99" fmla="*/ 74788054 h 602"/>
                  <a:gd name="T100" fmla="*/ 34585312 w 601"/>
                  <a:gd name="T101" fmla="*/ 74788054 h 602"/>
                  <a:gd name="T102" fmla="*/ 34585312 w 601"/>
                  <a:gd name="T103" fmla="*/ 65520970 h 602"/>
                  <a:gd name="T104" fmla="*/ 56523770 w 601"/>
                  <a:gd name="T105" fmla="*/ 54426914 h 602"/>
                  <a:gd name="T106" fmla="*/ 59233835 w 601"/>
                  <a:gd name="T107" fmla="*/ 55340580 h 602"/>
                  <a:gd name="T108" fmla="*/ 59233835 w 601"/>
                  <a:gd name="T109" fmla="*/ 55340580 h 602"/>
                  <a:gd name="T110" fmla="*/ 61040426 w 601"/>
                  <a:gd name="T111" fmla="*/ 57298334 h 602"/>
                  <a:gd name="T112" fmla="*/ 67363674 w 601"/>
                  <a:gd name="T113" fmla="*/ 63693998 h 602"/>
                  <a:gd name="T114" fmla="*/ 65557083 w 601"/>
                  <a:gd name="T115" fmla="*/ 70219722 h 602"/>
                  <a:gd name="T116" fmla="*/ 62847017 w 601"/>
                  <a:gd name="T117" fmla="*/ 69306056 h 602"/>
                  <a:gd name="T118" fmla="*/ 54716819 w 601"/>
                  <a:gd name="T119" fmla="*/ 60039333 h 602"/>
                  <a:gd name="T120" fmla="*/ 54716819 w 601"/>
                  <a:gd name="T121" fmla="*/ 60039333 h 602"/>
                  <a:gd name="T122" fmla="*/ 52781263 w 601"/>
                  <a:gd name="T123" fmla="*/ 58212000 h 60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1" h="602">
                    <a:moveTo>
                      <a:pt x="572" y="333"/>
                    </a:moveTo>
                    <a:lnTo>
                      <a:pt x="572" y="333"/>
                    </a:lnTo>
                    <a:cubicBezTo>
                      <a:pt x="494" y="333"/>
                      <a:pt x="494" y="333"/>
                      <a:pt x="494" y="333"/>
                    </a:cubicBezTo>
                    <a:cubicBezTo>
                      <a:pt x="480" y="333"/>
                      <a:pt x="466" y="318"/>
                      <a:pt x="466" y="304"/>
                    </a:cubicBezTo>
                    <a:cubicBezTo>
                      <a:pt x="466" y="283"/>
                      <a:pt x="480" y="276"/>
                      <a:pt x="494" y="276"/>
                    </a:cubicBezTo>
                    <a:cubicBezTo>
                      <a:pt x="572" y="276"/>
                      <a:pt x="572" y="276"/>
                      <a:pt x="572" y="276"/>
                    </a:cubicBezTo>
                    <a:cubicBezTo>
                      <a:pt x="586" y="276"/>
                      <a:pt x="600" y="283"/>
                      <a:pt x="600" y="304"/>
                    </a:cubicBezTo>
                    <a:cubicBezTo>
                      <a:pt x="600" y="318"/>
                      <a:pt x="586" y="333"/>
                      <a:pt x="572" y="333"/>
                    </a:cubicBezTo>
                    <a:close/>
                    <a:moveTo>
                      <a:pt x="522" y="113"/>
                    </a:moveTo>
                    <a:lnTo>
                      <a:pt x="522" y="113"/>
                    </a:lnTo>
                    <a:cubicBezTo>
                      <a:pt x="473" y="163"/>
                      <a:pt x="473" y="163"/>
                      <a:pt x="473" y="163"/>
                    </a:cubicBezTo>
                    <a:cubicBezTo>
                      <a:pt x="459" y="177"/>
                      <a:pt x="459" y="177"/>
                      <a:pt x="459" y="177"/>
                    </a:cubicBezTo>
                    <a:cubicBezTo>
                      <a:pt x="452" y="184"/>
                      <a:pt x="445" y="191"/>
                      <a:pt x="438" y="191"/>
                    </a:cubicBezTo>
                    <a:cubicBezTo>
                      <a:pt x="424" y="191"/>
                      <a:pt x="409" y="177"/>
                      <a:pt x="409" y="163"/>
                    </a:cubicBezTo>
                    <a:cubicBezTo>
                      <a:pt x="409" y="156"/>
                      <a:pt x="417" y="149"/>
                      <a:pt x="424" y="142"/>
                    </a:cubicBezTo>
                    <a:cubicBezTo>
                      <a:pt x="438" y="128"/>
                      <a:pt x="438" y="128"/>
                      <a:pt x="438" y="128"/>
                    </a:cubicBezTo>
                    <a:cubicBezTo>
                      <a:pt x="487" y="78"/>
                      <a:pt x="487" y="78"/>
                      <a:pt x="487" y="78"/>
                    </a:cubicBezTo>
                    <a:cubicBezTo>
                      <a:pt x="494" y="71"/>
                      <a:pt x="501" y="64"/>
                      <a:pt x="508" y="64"/>
                    </a:cubicBezTo>
                    <a:cubicBezTo>
                      <a:pt x="522" y="64"/>
                      <a:pt x="537" y="78"/>
                      <a:pt x="537" y="92"/>
                    </a:cubicBezTo>
                    <a:cubicBezTo>
                      <a:pt x="537" y="99"/>
                      <a:pt x="530" y="106"/>
                      <a:pt x="522" y="113"/>
                    </a:cubicBezTo>
                    <a:close/>
                    <a:moveTo>
                      <a:pt x="296" y="417"/>
                    </a:moveTo>
                    <a:lnTo>
                      <a:pt x="296" y="417"/>
                    </a:lnTo>
                    <a:cubicBezTo>
                      <a:pt x="254" y="417"/>
                      <a:pt x="219" y="389"/>
                      <a:pt x="197" y="361"/>
                    </a:cubicBezTo>
                    <a:cubicBezTo>
                      <a:pt x="190" y="333"/>
                      <a:pt x="190" y="333"/>
                      <a:pt x="190" y="333"/>
                    </a:cubicBezTo>
                    <a:cubicBezTo>
                      <a:pt x="190" y="318"/>
                      <a:pt x="183" y="311"/>
                      <a:pt x="183" y="304"/>
                    </a:cubicBezTo>
                    <a:cubicBezTo>
                      <a:pt x="183" y="241"/>
                      <a:pt x="233" y="191"/>
                      <a:pt x="296" y="191"/>
                    </a:cubicBezTo>
                    <a:cubicBezTo>
                      <a:pt x="360" y="191"/>
                      <a:pt x="409" y="241"/>
                      <a:pt x="409" y="304"/>
                    </a:cubicBezTo>
                    <a:cubicBezTo>
                      <a:pt x="409" y="368"/>
                      <a:pt x="360" y="417"/>
                      <a:pt x="296" y="417"/>
                    </a:cubicBezTo>
                    <a:close/>
                    <a:moveTo>
                      <a:pt x="296" y="248"/>
                    </a:moveTo>
                    <a:lnTo>
                      <a:pt x="296" y="248"/>
                    </a:lnTo>
                    <a:cubicBezTo>
                      <a:pt x="268" y="248"/>
                      <a:pt x="240" y="269"/>
                      <a:pt x="240" y="304"/>
                    </a:cubicBezTo>
                    <a:cubicBezTo>
                      <a:pt x="240" y="333"/>
                      <a:pt x="268" y="361"/>
                      <a:pt x="296" y="361"/>
                    </a:cubicBezTo>
                    <a:cubicBezTo>
                      <a:pt x="332" y="361"/>
                      <a:pt x="353" y="333"/>
                      <a:pt x="353" y="304"/>
                    </a:cubicBezTo>
                    <a:cubicBezTo>
                      <a:pt x="353" y="269"/>
                      <a:pt x="332" y="248"/>
                      <a:pt x="296" y="248"/>
                    </a:cubicBezTo>
                    <a:close/>
                    <a:moveTo>
                      <a:pt x="296" y="135"/>
                    </a:moveTo>
                    <a:lnTo>
                      <a:pt x="296" y="135"/>
                    </a:lnTo>
                    <a:cubicBezTo>
                      <a:pt x="282" y="135"/>
                      <a:pt x="268" y="120"/>
                      <a:pt x="268" y="106"/>
                    </a:cubicBezTo>
                    <a:cubicBezTo>
                      <a:pt x="268" y="29"/>
                      <a:pt x="268" y="29"/>
                      <a:pt x="268" y="29"/>
                    </a:cubicBezTo>
                    <a:cubicBezTo>
                      <a:pt x="268" y="15"/>
                      <a:pt x="282" y="0"/>
                      <a:pt x="296" y="0"/>
                    </a:cubicBezTo>
                    <a:cubicBezTo>
                      <a:pt x="318" y="0"/>
                      <a:pt x="325" y="15"/>
                      <a:pt x="325" y="29"/>
                    </a:cubicBezTo>
                    <a:cubicBezTo>
                      <a:pt x="325" y="106"/>
                      <a:pt x="325" y="106"/>
                      <a:pt x="325" y="106"/>
                    </a:cubicBezTo>
                    <a:cubicBezTo>
                      <a:pt x="325" y="120"/>
                      <a:pt x="318" y="135"/>
                      <a:pt x="296" y="135"/>
                    </a:cubicBezTo>
                    <a:close/>
                    <a:moveTo>
                      <a:pt x="176" y="460"/>
                    </a:moveTo>
                    <a:lnTo>
                      <a:pt x="176" y="460"/>
                    </a:lnTo>
                    <a:cubicBezTo>
                      <a:pt x="162" y="481"/>
                      <a:pt x="162" y="481"/>
                      <a:pt x="162" y="481"/>
                    </a:cubicBezTo>
                    <a:cubicBezTo>
                      <a:pt x="113" y="531"/>
                      <a:pt x="113" y="531"/>
                      <a:pt x="113" y="531"/>
                    </a:cubicBezTo>
                    <a:cubicBezTo>
                      <a:pt x="106" y="538"/>
                      <a:pt x="98" y="538"/>
                      <a:pt x="91" y="538"/>
                    </a:cubicBezTo>
                    <a:cubicBezTo>
                      <a:pt x="77" y="538"/>
                      <a:pt x="63" y="524"/>
                      <a:pt x="63" y="509"/>
                    </a:cubicBezTo>
                    <a:cubicBezTo>
                      <a:pt x="63" y="502"/>
                      <a:pt x="63" y="495"/>
                      <a:pt x="70" y="488"/>
                    </a:cubicBezTo>
                    <a:cubicBezTo>
                      <a:pt x="120" y="439"/>
                      <a:pt x="120" y="439"/>
                      <a:pt x="120" y="439"/>
                    </a:cubicBezTo>
                    <a:cubicBezTo>
                      <a:pt x="141" y="424"/>
                      <a:pt x="141" y="424"/>
                      <a:pt x="141" y="424"/>
                    </a:cubicBezTo>
                    <a:cubicBezTo>
                      <a:pt x="141" y="417"/>
                      <a:pt x="148" y="417"/>
                      <a:pt x="155" y="417"/>
                    </a:cubicBezTo>
                    <a:cubicBezTo>
                      <a:pt x="176" y="417"/>
                      <a:pt x="183" y="424"/>
                      <a:pt x="183" y="446"/>
                    </a:cubicBezTo>
                    <a:cubicBezTo>
                      <a:pt x="183" y="453"/>
                      <a:pt x="183" y="460"/>
                      <a:pt x="176" y="460"/>
                    </a:cubicBezTo>
                    <a:close/>
                    <a:moveTo>
                      <a:pt x="155" y="191"/>
                    </a:moveTo>
                    <a:lnTo>
                      <a:pt x="155" y="191"/>
                    </a:lnTo>
                    <a:cubicBezTo>
                      <a:pt x="148" y="191"/>
                      <a:pt x="141" y="184"/>
                      <a:pt x="141" y="177"/>
                    </a:cubicBezTo>
                    <a:cubicBezTo>
                      <a:pt x="120" y="163"/>
                      <a:pt x="120" y="163"/>
                      <a:pt x="120" y="163"/>
                    </a:cubicBezTo>
                    <a:cubicBezTo>
                      <a:pt x="70" y="113"/>
                      <a:pt x="70" y="113"/>
                      <a:pt x="70" y="113"/>
                    </a:cubicBezTo>
                    <a:cubicBezTo>
                      <a:pt x="63" y="106"/>
                      <a:pt x="63" y="99"/>
                      <a:pt x="63" y="92"/>
                    </a:cubicBezTo>
                    <a:cubicBezTo>
                      <a:pt x="63" y="78"/>
                      <a:pt x="77" y="64"/>
                      <a:pt x="91" y="64"/>
                    </a:cubicBezTo>
                    <a:cubicBezTo>
                      <a:pt x="98" y="64"/>
                      <a:pt x="106" y="71"/>
                      <a:pt x="113" y="78"/>
                    </a:cubicBezTo>
                    <a:cubicBezTo>
                      <a:pt x="162" y="128"/>
                      <a:pt x="162" y="128"/>
                      <a:pt x="162" y="128"/>
                    </a:cubicBezTo>
                    <a:cubicBezTo>
                      <a:pt x="176" y="142"/>
                      <a:pt x="176" y="142"/>
                      <a:pt x="176" y="142"/>
                    </a:cubicBezTo>
                    <a:cubicBezTo>
                      <a:pt x="183" y="149"/>
                      <a:pt x="183" y="156"/>
                      <a:pt x="183" y="163"/>
                    </a:cubicBezTo>
                    <a:cubicBezTo>
                      <a:pt x="183" y="177"/>
                      <a:pt x="176" y="191"/>
                      <a:pt x="155" y="191"/>
                    </a:cubicBezTo>
                    <a:close/>
                    <a:moveTo>
                      <a:pt x="98" y="276"/>
                    </a:moveTo>
                    <a:lnTo>
                      <a:pt x="98" y="276"/>
                    </a:lnTo>
                    <a:cubicBezTo>
                      <a:pt x="120" y="276"/>
                      <a:pt x="127" y="283"/>
                      <a:pt x="127" y="304"/>
                    </a:cubicBezTo>
                    <a:cubicBezTo>
                      <a:pt x="127" y="318"/>
                      <a:pt x="120" y="333"/>
                      <a:pt x="98" y="333"/>
                    </a:cubicBezTo>
                    <a:cubicBezTo>
                      <a:pt x="28" y="333"/>
                      <a:pt x="28" y="333"/>
                      <a:pt x="28" y="333"/>
                    </a:cubicBezTo>
                    <a:cubicBezTo>
                      <a:pt x="7" y="333"/>
                      <a:pt x="0" y="318"/>
                      <a:pt x="0" y="304"/>
                    </a:cubicBezTo>
                    <a:cubicBezTo>
                      <a:pt x="0" y="283"/>
                      <a:pt x="7" y="276"/>
                      <a:pt x="28" y="276"/>
                    </a:cubicBezTo>
                    <a:cubicBezTo>
                      <a:pt x="98" y="276"/>
                      <a:pt x="98" y="276"/>
                      <a:pt x="98" y="276"/>
                    </a:cubicBezTo>
                    <a:close/>
                    <a:moveTo>
                      <a:pt x="296" y="474"/>
                    </a:moveTo>
                    <a:lnTo>
                      <a:pt x="296" y="474"/>
                    </a:lnTo>
                    <a:cubicBezTo>
                      <a:pt x="318" y="474"/>
                      <a:pt x="325" y="481"/>
                      <a:pt x="325" y="502"/>
                    </a:cubicBezTo>
                    <a:cubicBezTo>
                      <a:pt x="325" y="573"/>
                      <a:pt x="325" y="573"/>
                      <a:pt x="325" y="573"/>
                    </a:cubicBezTo>
                    <a:cubicBezTo>
                      <a:pt x="325" y="594"/>
                      <a:pt x="318" y="601"/>
                      <a:pt x="296" y="601"/>
                    </a:cubicBezTo>
                    <a:cubicBezTo>
                      <a:pt x="282" y="601"/>
                      <a:pt x="268" y="594"/>
                      <a:pt x="268" y="573"/>
                    </a:cubicBezTo>
                    <a:cubicBezTo>
                      <a:pt x="268" y="502"/>
                      <a:pt x="268" y="502"/>
                      <a:pt x="268" y="502"/>
                    </a:cubicBezTo>
                    <a:cubicBezTo>
                      <a:pt x="268" y="481"/>
                      <a:pt x="282" y="474"/>
                      <a:pt x="296" y="474"/>
                    </a:cubicBezTo>
                    <a:close/>
                    <a:moveTo>
                      <a:pt x="438" y="417"/>
                    </a:moveTo>
                    <a:lnTo>
                      <a:pt x="438" y="417"/>
                    </a:lnTo>
                    <a:cubicBezTo>
                      <a:pt x="445" y="417"/>
                      <a:pt x="452" y="417"/>
                      <a:pt x="459" y="424"/>
                    </a:cubicBezTo>
                    <a:cubicBezTo>
                      <a:pt x="473" y="439"/>
                      <a:pt x="473" y="439"/>
                      <a:pt x="473" y="439"/>
                    </a:cubicBezTo>
                    <a:cubicBezTo>
                      <a:pt x="522" y="488"/>
                      <a:pt x="522" y="488"/>
                      <a:pt x="522" y="488"/>
                    </a:cubicBezTo>
                    <a:cubicBezTo>
                      <a:pt x="530" y="495"/>
                      <a:pt x="537" y="502"/>
                      <a:pt x="537" y="509"/>
                    </a:cubicBezTo>
                    <a:cubicBezTo>
                      <a:pt x="537" y="524"/>
                      <a:pt x="522" y="538"/>
                      <a:pt x="508" y="538"/>
                    </a:cubicBezTo>
                    <a:cubicBezTo>
                      <a:pt x="501" y="538"/>
                      <a:pt x="494" y="538"/>
                      <a:pt x="487" y="531"/>
                    </a:cubicBezTo>
                    <a:cubicBezTo>
                      <a:pt x="438" y="481"/>
                      <a:pt x="438" y="481"/>
                      <a:pt x="438" y="481"/>
                    </a:cubicBezTo>
                    <a:cubicBezTo>
                      <a:pt x="424" y="460"/>
                      <a:pt x="424" y="460"/>
                      <a:pt x="424" y="460"/>
                    </a:cubicBezTo>
                    <a:cubicBezTo>
                      <a:pt x="417" y="460"/>
                      <a:pt x="409" y="453"/>
                      <a:pt x="409" y="446"/>
                    </a:cubicBezTo>
                    <a:cubicBezTo>
                      <a:pt x="409" y="424"/>
                      <a:pt x="424" y="417"/>
                      <a:pt x="438" y="417"/>
                    </a:cubicBezTo>
                    <a:close/>
                  </a:path>
                </a:pathLst>
              </a:custGeom>
              <a:grpFill/>
              <a:ln>
                <a:noFill/>
              </a:ln>
              <a:extLst/>
            </p:spPr>
            <p:txBody>
              <a:bodyPr wrap="none" lIns="45708" tIns="22854" rIns="45708" bIns="22854" anchor="ctr"/>
              <a:lstStyle/>
              <a:p>
                <a:endParaRPr lang="en-US" sz="3199">
                  <a:latin typeface="Roboto Light"/>
                </a:endParaRPr>
              </a:p>
            </p:txBody>
          </p:sp>
          <p:sp>
            <p:nvSpPr>
              <p:cNvPr id="155" name="Freeform 104"/>
              <p:cNvSpPr>
                <a:spLocks noChangeArrowheads="1"/>
              </p:cNvSpPr>
              <p:nvPr/>
            </p:nvSpPr>
            <p:spPr bwMode="auto">
              <a:xfrm>
                <a:off x="2310608" y="2001837"/>
                <a:ext cx="177800" cy="176212"/>
              </a:xfrm>
              <a:custGeom>
                <a:avLst/>
                <a:gdLst>
                  <a:gd name="T0" fmla="*/ 59880602 w 496"/>
                  <a:gd name="T1" fmla="*/ 35839503 h 489"/>
                  <a:gd name="T2" fmla="*/ 53584117 w 496"/>
                  <a:gd name="T3" fmla="*/ 32073827 h 489"/>
                  <a:gd name="T4" fmla="*/ 59880602 w 496"/>
                  <a:gd name="T5" fmla="*/ 28437878 h 489"/>
                  <a:gd name="T6" fmla="*/ 59880602 w 496"/>
                  <a:gd name="T7" fmla="*/ 35839503 h 489"/>
                  <a:gd name="T8" fmla="*/ 54483512 w 496"/>
                  <a:gd name="T9" fmla="*/ 13764355 h 489"/>
                  <a:gd name="T10" fmla="*/ 52684721 w 496"/>
                  <a:gd name="T11" fmla="*/ 15582330 h 489"/>
                  <a:gd name="T12" fmla="*/ 46259545 w 496"/>
                  <a:gd name="T13" fmla="*/ 13764355 h 489"/>
                  <a:gd name="T14" fmla="*/ 47159299 w 496"/>
                  <a:gd name="T15" fmla="*/ 11037574 h 489"/>
                  <a:gd name="T16" fmla="*/ 49986176 w 496"/>
                  <a:gd name="T17" fmla="*/ 8180705 h 489"/>
                  <a:gd name="T18" fmla="*/ 56282662 w 496"/>
                  <a:gd name="T19" fmla="*/ 11037574 h 489"/>
                  <a:gd name="T20" fmla="*/ 31739451 w 496"/>
                  <a:gd name="T21" fmla="*/ 46747350 h 489"/>
                  <a:gd name="T22" fmla="*/ 19017789 w 496"/>
                  <a:gd name="T23" fmla="*/ 39475452 h 489"/>
                  <a:gd name="T24" fmla="*/ 17218998 w 496"/>
                  <a:gd name="T25" fmla="*/ 32073827 h 489"/>
                  <a:gd name="T26" fmla="*/ 46259545 w 496"/>
                  <a:gd name="T27" fmla="*/ 32073827 h 489"/>
                  <a:gd name="T28" fmla="*/ 31739451 w 496"/>
                  <a:gd name="T29" fmla="*/ 24801929 h 489"/>
                  <a:gd name="T30" fmla="*/ 24543211 w 496"/>
                  <a:gd name="T31" fmla="*/ 32073827 h 489"/>
                  <a:gd name="T32" fmla="*/ 39063664 w 496"/>
                  <a:gd name="T33" fmla="*/ 32073827 h 489"/>
                  <a:gd name="T34" fmla="*/ 31739451 w 496"/>
                  <a:gd name="T35" fmla="*/ 10128406 h 489"/>
                  <a:gd name="T36" fmla="*/ 28141152 w 496"/>
                  <a:gd name="T37" fmla="*/ 6362731 h 489"/>
                  <a:gd name="T38" fmla="*/ 31739451 w 496"/>
                  <a:gd name="T39" fmla="*/ 0 h 489"/>
                  <a:gd name="T40" fmla="*/ 35465723 w 496"/>
                  <a:gd name="T41" fmla="*/ 6362731 h 489"/>
                  <a:gd name="T42" fmla="*/ 13621057 w 496"/>
                  <a:gd name="T43" fmla="*/ 17400304 h 489"/>
                  <a:gd name="T44" fmla="*/ 10922512 w 496"/>
                  <a:gd name="T45" fmla="*/ 15582330 h 489"/>
                  <a:gd name="T46" fmla="*/ 9123363 w 496"/>
                  <a:gd name="T47" fmla="*/ 13764355 h 489"/>
                  <a:gd name="T48" fmla="*/ 7195881 w 496"/>
                  <a:gd name="T49" fmla="*/ 11037574 h 489"/>
                  <a:gd name="T50" fmla="*/ 13621057 w 496"/>
                  <a:gd name="T51" fmla="*/ 8180705 h 489"/>
                  <a:gd name="T52" fmla="*/ 16319244 w 496"/>
                  <a:gd name="T53" fmla="*/ 11037574 h 489"/>
                  <a:gd name="T54" fmla="*/ 17218998 w 496"/>
                  <a:gd name="T55" fmla="*/ 13764355 h 489"/>
                  <a:gd name="T56" fmla="*/ 10022758 w 496"/>
                  <a:gd name="T57" fmla="*/ 32073827 h 489"/>
                  <a:gd name="T58" fmla="*/ 6296486 w 496"/>
                  <a:gd name="T59" fmla="*/ 35839503 h 489"/>
                  <a:gd name="T60" fmla="*/ 0 w 496"/>
                  <a:gd name="T61" fmla="*/ 32073827 h 489"/>
                  <a:gd name="T62" fmla="*/ 6296486 w 496"/>
                  <a:gd name="T63" fmla="*/ 28437878 h 489"/>
                  <a:gd name="T64" fmla="*/ 10922512 w 496"/>
                  <a:gd name="T65" fmla="*/ 47656157 h 489"/>
                  <a:gd name="T66" fmla="*/ 13621057 w 496"/>
                  <a:gd name="T67" fmla="*/ 46747350 h 489"/>
                  <a:gd name="T68" fmla="*/ 16319244 w 496"/>
                  <a:gd name="T69" fmla="*/ 52331000 h 489"/>
                  <a:gd name="T70" fmla="*/ 10922512 w 496"/>
                  <a:gd name="T71" fmla="*/ 55966949 h 489"/>
                  <a:gd name="T72" fmla="*/ 9123363 w 496"/>
                  <a:gd name="T73" fmla="*/ 50513026 h 489"/>
                  <a:gd name="T74" fmla="*/ 31739451 w 496"/>
                  <a:gd name="T75" fmla="*/ 54148975 h 489"/>
                  <a:gd name="T76" fmla="*/ 35465723 w 496"/>
                  <a:gd name="T77" fmla="*/ 57784924 h 489"/>
                  <a:gd name="T78" fmla="*/ 31739451 w 496"/>
                  <a:gd name="T79" fmla="*/ 63368574 h 489"/>
                  <a:gd name="T80" fmla="*/ 28141152 w 496"/>
                  <a:gd name="T81" fmla="*/ 57784924 h 489"/>
                  <a:gd name="T82" fmla="*/ 49986176 w 496"/>
                  <a:gd name="T83" fmla="*/ 46747350 h 489"/>
                  <a:gd name="T84" fmla="*/ 52684721 w 496"/>
                  <a:gd name="T85" fmla="*/ 47656157 h 489"/>
                  <a:gd name="T86" fmla="*/ 56282662 w 496"/>
                  <a:gd name="T87" fmla="*/ 52331000 h 489"/>
                  <a:gd name="T88" fmla="*/ 49986176 w 496"/>
                  <a:gd name="T89" fmla="*/ 55057782 h 489"/>
                  <a:gd name="T90" fmla="*/ 46259545 w 496"/>
                  <a:gd name="T91" fmla="*/ 50513026 h 48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496" h="489">
                    <a:moveTo>
                      <a:pt x="466" y="276"/>
                    </a:moveTo>
                    <a:lnTo>
                      <a:pt x="466" y="276"/>
                    </a:lnTo>
                    <a:cubicBezTo>
                      <a:pt x="445" y="276"/>
                      <a:pt x="445" y="276"/>
                      <a:pt x="445" y="276"/>
                    </a:cubicBezTo>
                    <a:cubicBezTo>
                      <a:pt x="431" y="276"/>
                      <a:pt x="417" y="261"/>
                      <a:pt x="417" y="247"/>
                    </a:cubicBezTo>
                    <a:cubicBezTo>
                      <a:pt x="417" y="226"/>
                      <a:pt x="431" y="219"/>
                      <a:pt x="445" y="219"/>
                    </a:cubicBezTo>
                    <a:cubicBezTo>
                      <a:pt x="466" y="219"/>
                      <a:pt x="466" y="219"/>
                      <a:pt x="466" y="219"/>
                    </a:cubicBezTo>
                    <a:cubicBezTo>
                      <a:pt x="480" y="219"/>
                      <a:pt x="495" y="226"/>
                      <a:pt x="495" y="247"/>
                    </a:cubicBezTo>
                    <a:cubicBezTo>
                      <a:pt x="495" y="261"/>
                      <a:pt x="480" y="276"/>
                      <a:pt x="466" y="276"/>
                    </a:cubicBezTo>
                    <a:close/>
                    <a:moveTo>
                      <a:pt x="424" y="106"/>
                    </a:moveTo>
                    <a:lnTo>
                      <a:pt x="424" y="106"/>
                    </a:lnTo>
                    <a:cubicBezTo>
                      <a:pt x="410" y="120"/>
                      <a:pt x="410" y="120"/>
                      <a:pt x="410" y="120"/>
                    </a:cubicBezTo>
                    <a:cubicBezTo>
                      <a:pt x="403" y="127"/>
                      <a:pt x="396" y="134"/>
                      <a:pt x="389" y="134"/>
                    </a:cubicBezTo>
                    <a:cubicBezTo>
                      <a:pt x="375" y="134"/>
                      <a:pt x="360" y="120"/>
                      <a:pt x="360" y="106"/>
                    </a:cubicBezTo>
                    <a:cubicBezTo>
                      <a:pt x="360" y="99"/>
                      <a:pt x="360" y="92"/>
                      <a:pt x="367" y="85"/>
                    </a:cubicBezTo>
                    <a:cubicBezTo>
                      <a:pt x="389" y="63"/>
                      <a:pt x="389" y="63"/>
                      <a:pt x="389" y="63"/>
                    </a:cubicBezTo>
                    <a:cubicBezTo>
                      <a:pt x="396" y="56"/>
                      <a:pt x="403" y="56"/>
                      <a:pt x="410" y="56"/>
                    </a:cubicBezTo>
                    <a:cubicBezTo>
                      <a:pt x="424" y="56"/>
                      <a:pt x="438" y="71"/>
                      <a:pt x="438" y="85"/>
                    </a:cubicBezTo>
                    <a:cubicBezTo>
                      <a:pt x="438" y="92"/>
                      <a:pt x="431" y="99"/>
                      <a:pt x="424" y="106"/>
                    </a:cubicBezTo>
                    <a:close/>
                    <a:moveTo>
                      <a:pt x="247" y="360"/>
                    </a:moveTo>
                    <a:lnTo>
                      <a:pt x="247" y="360"/>
                    </a:lnTo>
                    <a:cubicBezTo>
                      <a:pt x="205" y="360"/>
                      <a:pt x="169" y="332"/>
                      <a:pt x="148" y="304"/>
                    </a:cubicBezTo>
                    <a:cubicBezTo>
                      <a:pt x="141" y="276"/>
                      <a:pt x="141" y="276"/>
                      <a:pt x="141" y="276"/>
                    </a:cubicBezTo>
                    <a:cubicBezTo>
                      <a:pt x="134" y="261"/>
                      <a:pt x="134" y="254"/>
                      <a:pt x="134" y="247"/>
                    </a:cubicBezTo>
                    <a:cubicBezTo>
                      <a:pt x="134" y="184"/>
                      <a:pt x="184" y="134"/>
                      <a:pt x="247" y="134"/>
                    </a:cubicBezTo>
                    <a:cubicBezTo>
                      <a:pt x="311" y="134"/>
                      <a:pt x="360" y="184"/>
                      <a:pt x="360" y="247"/>
                    </a:cubicBezTo>
                    <a:cubicBezTo>
                      <a:pt x="360" y="311"/>
                      <a:pt x="311" y="360"/>
                      <a:pt x="247" y="360"/>
                    </a:cubicBezTo>
                    <a:close/>
                    <a:moveTo>
                      <a:pt x="247" y="191"/>
                    </a:moveTo>
                    <a:lnTo>
                      <a:pt x="247" y="191"/>
                    </a:lnTo>
                    <a:cubicBezTo>
                      <a:pt x="219" y="191"/>
                      <a:pt x="191" y="212"/>
                      <a:pt x="191" y="247"/>
                    </a:cubicBezTo>
                    <a:cubicBezTo>
                      <a:pt x="191" y="276"/>
                      <a:pt x="219" y="304"/>
                      <a:pt x="247" y="304"/>
                    </a:cubicBezTo>
                    <a:cubicBezTo>
                      <a:pt x="276" y="304"/>
                      <a:pt x="304" y="276"/>
                      <a:pt x="304" y="247"/>
                    </a:cubicBezTo>
                    <a:cubicBezTo>
                      <a:pt x="304" y="212"/>
                      <a:pt x="276" y="191"/>
                      <a:pt x="247" y="191"/>
                    </a:cubicBezTo>
                    <a:close/>
                    <a:moveTo>
                      <a:pt x="247" y="78"/>
                    </a:moveTo>
                    <a:lnTo>
                      <a:pt x="247" y="78"/>
                    </a:lnTo>
                    <a:cubicBezTo>
                      <a:pt x="233" y="78"/>
                      <a:pt x="219" y="63"/>
                      <a:pt x="219" y="49"/>
                    </a:cubicBezTo>
                    <a:cubicBezTo>
                      <a:pt x="219" y="28"/>
                      <a:pt x="219" y="28"/>
                      <a:pt x="219" y="28"/>
                    </a:cubicBezTo>
                    <a:cubicBezTo>
                      <a:pt x="219" y="14"/>
                      <a:pt x="233" y="0"/>
                      <a:pt x="247" y="0"/>
                    </a:cubicBezTo>
                    <a:cubicBezTo>
                      <a:pt x="261" y="0"/>
                      <a:pt x="276" y="14"/>
                      <a:pt x="276" y="28"/>
                    </a:cubicBezTo>
                    <a:cubicBezTo>
                      <a:pt x="276" y="49"/>
                      <a:pt x="276" y="49"/>
                      <a:pt x="276" y="49"/>
                    </a:cubicBezTo>
                    <a:cubicBezTo>
                      <a:pt x="276" y="63"/>
                      <a:pt x="261" y="78"/>
                      <a:pt x="247" y="78"/>
                    </a:cubicBezTo>
                    <a:close/>
                    <a:moveTo>
                      <a:pt x="106" y="134"/>
                    </a:moveTo>
                    <a:lnTo>
                      <a:pt x="106" y="134"/>
                    </a:lnTo>
                    <a:cubicBezTo>
                      <a:pt x="99" y="134"/>
                      <a:pt x="92" y="127"/>
                      <a:pt x="85" y="120"/>
                    </a:cubicBezTo>
                    <a:cubicBezTo>
                      <a:pt x="71" y="106"/>
                      <a:pt x="71" y="106"/>
                      <a:pt x="71" y="106"/>
                    </a:cubicBezTo>
                    <a:cubicBezTo>
                      <a:pt x="64" y="99"/>
                      <a:pt x="56" y="92"/>
                      <a:pt x="56" y="85"/>
                    </a:cubicBezTo>
                    <a:cubicBezTo>
                      <a:pt x="56" y="71"/>
                      <a:pt x="71" y="56"/>
                      <a:pt x="85" y="56"/>
                    </a:cubicBezTo>
                    <a:cubicBezTo>
                      <a:pt x="92" y="56"/>
                      <a:pt x="99" y="56"/>
                      <a:pt x="106" y="63"/>
                    </a:cubicBezTo>
                    <a:cubicBezTo>
                      <a:pt x="127" y="85"/>
                      <a:pt x="127" y="85"/>
                      <a:pt x="127" y="85"/>
                    </a:cubicBezTo>
                    <a:cubicBezTo>
                      <a:pt x="134" y="92"/>
                      <a:pt x="134" y="99"/>
                      <a:pt x="134" y="106"/>
                    </a:cubicBezTo>
                    <a:cubicBezTo>
                      <a:pt x="134" y="120"/>
                      <a:pt x="120" y="134"/>
                      <a:pt x="106" y="134"/>
                    </a:cubicBezTo>
                    <a:close/>
                    <a:moveTo>
                      <a:pt x="78" y="247"/>
                    </a:moveTo>
                    <a:lnTo>
                      <a:pt x="78" y="247"/>
                    </a:lnTo>
                    <a:cubicBezTo>
                      <a:pt x="78" y="261"/>
                      <a:pt x="64" y="276"/>
                      <a:pt x="49" y="276"/>
                    </a:cubicBezTo>
                    <a:cubicBezTo>
                      <a:pt x="28" y="276"/>
                      <a:pt x="28" y="276"/>
                      <a:pt x="28" y="276"/>
                    </a:cubicBezTo>
                    <a:cubicBezTo>
                      <a:pt x="14" y="276"/>
                      <a:pt x="0" y="261"/>
                      <a:pt x="0" y="247"/>
                    </a:cubicBezTo>
                    <a:cubicBezTo>
                      <a:pt x="0" y="226"/>
                      <a:pt x="14" y="219"/>
                      <a:pt x="28" y="219"/>
                    </a:cubicBezTo>
                    <a:cubicBezTo>
                      <a:pt x="49" y="219"/>
                      <a:pt x="49" y="219"/>
                      <a:pt x="49" y="219"/>
                    </a:cubicBezTo>
                    <a:cubicBezTo>
                      <a:pt x="64" y="219"/>
                      <a:pt x="78" y="226"/>
                      <a:pt x="78" y="247"/>
                    </a:cubicBezTo>
                    <a:close/>
                    <a:moveTo>
                      <a:pt x="85" y="367"/>
                    </a:moveTo>
                    <a:lnTo>
                      <a:pt x="85" y="367"/>
                    </a:lnTo>
                    <a:cubicBezTo>
                      <a:pt x="92" y="360"/>
                      <a:pt x="99" y="360"/>
                      <a:pt x="106" y="360"/>
                    </a:cubicBezTo>
                    <a:cubicBezTo>
                      <a:pt x="120" y="360"/>
                      <a:pt x="134" y="367"/>
                      <a:pt x="134" y="389"/>
                    </a:cubicBezTo>
                    <a:cubicBezTo>
                      <a:pt x="134" y="396"/>
                      <a:pt x="134" y="403"/>
                      <a:pt x="127" y="403"/>
                    </a:cubicBezTo>
                    <a:cubicBezTo>
                      <a:pt x="106" y="424"/>
                      <a:pt x="106" y="424"/>
                      <a:pt x="106" y="424"/>
                    </a:cubicBezTo>
                    <a:cubicBezTo>
                      <a:pt x="99" y="431"/>
                      <a:pt x="92" y="431"/>
                      <a:pt x="85" y="431"/>
                    </a:cubicBezTo>
                    <a:cubicBezTo>
                      <a:pt x="71" y="431"/>
                      <a:pt x="56" y="424"/>
                      <a:pt x="56" y="403"/>
                    </a:cubicBezTo>
                    <a:cubicBezTo>
                      <a:pt x="56" y="396"/>
                      <a:pt x="64" y="389"/>
                      <a:pt x="71" y="389"/>
                    </a:cubicBezTo>
                    <a:lnTo>
                      <a:pt x="85" y="367"/>
                    </a:lnTo>
                    <a:close/>
                    <a:moveTo>
                      <a:pt x="247" y="417"/>
                    </a:moveTo>
                    <a:lnTo>
                      <a:pt x="247" y="417"/>
                    </a:lnTo>
                    <a:cubicBezTo>
                      <a:pt x="261" y="417"/>
                      <a:pt x="276" y="424"/>
                      <a:pt x="276" y="445"/>
                    </a:cubicBezTo>
                    <a:cubicBezTo>
                      <a:pt x="276" y="459"/>
                      <a:pt x="276" y="459"/>
                      <a:pt x="276" y="459"/>
                    </a:cubicBezTo>
                    <a:cubicBezTo>
                      <a:pt x="276" y="481"/>
                      <a:pt x="261" y="488"/>
                      <a:pt x="247" y="488"/>
                    </a:cubicBezTo>
                    <a:cubicBezTo>
                      <a:pt x="233" y="488"/>
                      <a:pt x="219" y="481"/>
                      <a:pt x="219" y="459"/>
                    </a:cubicBezTo>
                    <a:cubicBezTo>
                      <a:pt x="219" y="445"/>
                      <a:pt x="219" y="445"/>
                      <a:pt x="219" y="445"/>
                    </a:cubicBezTo>
                    <a:cubicBezTo>
                      <a:pt x="219" y="424"/>
                      <a:pt x="233" y="417"/>
                      <a:pt x="247" y="417"/>
                    </a:cubicBezTo>
                    <a:close/>
                    <a:moveTo>
                      <a:pt x="389" y="360"/>
                    </a:moveTo>
                    <a:lnTo>
                      <a:pt x="389" y="360"/>
                    </a:lnTo>
                    <a:cubicBezTo>
                      <a:pt x="396" y="360"/>
                      <a:pt x="403" y="360"/>
                      <a:pt x="410" y="367"/>
                    </a:cubicBezTo>
                    <a:cubicBezTo>
                      <a:pt x="424" y="389"/>
                      <a:pt x="424" y="389"/>
                      <a:pt x="424" y="389"/>
                    </a:cubicBezTo>
                    <a:cubicBezTo>
                      <a:pt x="431" y="389"/>
                      <a:pt x="438" y="396"/>
                      <a:pt x="438" y="403"/>
                    </a:cubicBezTo>
                    <a:cubicBezTo>
                      <a:pt x="438" y="424"/>
                      <a:pt x="424" y="431"/>
                      <a:pt x="410" y="431"/>
                    </a:cubicBezTo>
                    <a:cubicBezTo>
                      <a:pt x="403" y="431"/>
                      <a:pt x="396" y="431"/>
                      <a:pt x="389" y="424"/>
                    </a:cubicBezTo>
                    <a:cubicBezTo>
                      <a:pt x="367" y="403"/>
                      <a:pt x="367" y="403"/>
                      <a:pt x="367" y="403"/>
                    </a:cubicBezTo>
                    <a:cubicBezTo>
                      <a:pt x="360" y="403"/>
                      <a:pt x="360" y="396"/>
                      <a:pt x="360" y="389"/>
                    </a:cubicBezTo>
                    <a:cubicBezTo>
                      <a:pt x="360" y="367"/>
                      <a:pt x="375" y="360"/>
                      <a:pt x="389"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56" name="Freeform 105"/>
              <p:cNvSpPr>
                <a:spLocks noChangeArrowheads="1"/>
              </p:cNvSpPr>
              <p:nvPr/>
            </p:nvSpPr>
            <p:spPr bwMode="auto">
              <a:xfrm>
                <a:off x="1912145" y="1981199"/>
                <a:ext cx="217488" cy="217488"/>
              </a:xfrm>
              <a:custGeom>
                <a:avLst/>
                <a:gdLst>
                  <a:gd name="T0" fmla="*/ 74788054 w 602"/>
                  <a:gd name="T1" fmla="*/ 63693998 h 602"/>
                  <a:gd name="T2" fmla="*/ 74788054 w 602"/>
                  <a:gd name="T3" fmla="*/ 63693998 h 602"/>
                  <a:gd name="T4" fmla="*/ 62780332 w 602"/>
                  <a:gd name="T5" fmla="*/ 63693998 h 602"/>
                  <a:gd name="T6" fmla="*/ 62780332 w 602"/>
                  <a:gd name="T7" fmla="*/ 45290612 h 602"/>
                  <a:gd name="T8" fmla="*/ 71002968 w 602"/>
                  <a:gd name="T9" fmla="*/ 45290612 h 602"/>
                  <a:gd name="T10" fmla="*/ 71002968 w 602"/>
                  <a:gd name="T11" fmla="*/ 7439751 h 602"/>
                  <a:gd name="T12" fmla="*/ 26756804 w 602"/>
                  <a:gd name="T13" fmla="*/ 7439751 h 602"/>
                  <a:gd name="T14" fmla="*/ 26756804 w 602"/>
                  <a:gd name="T15" fmla="*/ 11094056 h 602"/>
                  <a:gd name="T16" fmla="*/ 19447473 w 602"/>
                  <a:gd name="T17" fmla="*/ 11094056 h 602"/>
                  <a:gd name="T18" fmla="*/ 19447473 w 602"/>
                  <a:gd name="T19" fmla="*/ 3785086 h 602"/>
                  <a:gd name="T20" fmla="*/ 23102139 w 602"/>
                  <a:gd name="T21" fmla="*/ 0 h 602"/>
                  <a:gd name="T22" fmla="*/ 74788054 w 602"/>
                  <a:gd name="T23" fmla="*/ 0 h 602"/>
                  <a:gd name="T24" fmla="*/ 78442719 w 602"/>
                  <a:gd name="T25" fmla="*/ 3785086 h 602"/>
                  <a:gd name="T26" fmla="*/ 78442719 w 602"/>
                  <a:gd name="T27" fmla="*/ 60039333 h 602"/>
                  <a:gd name="T28" fmla="*/ 74788054 w 602"/>
                  <a:gd name="T29" fmla="*/ 63693998 h 602"/>
                  <a:gd name="T30" fmla="*/ 59125666 w 602"/>
                  <a:gd name="T31" fmla="*/ 18533807 h 602"/>
                  <a:gd name="T32" fmla="*/ 59125666 w 602"/>
                  <a:gd name="T33" fmla="*/ 18533807 h 602"/>
                  <a:gd name="T34" fmla="*/ 59125666 w 602"/>
                  <a:gd name="T35" fmla="*/ 74788054 h 602"/>
                  <a:gd name="T36" fmla="*/ 55340580 w 602"/>
                  <a:gd name="T37" fmla="*/ 78442719 h 602"/>
                  <a:gd name="T38" fmla="*/ 3785086 w 602"/>
                  <a:gd name="T39" fmla="*/ 78442719 h 602"/>
                  <a:gd name="T40" fmla="*/ 0 w 602"/>
                  <a:gd name="T41" fmla="*/ 74788054 h 602"/>
                  <a:gd name="T42" fmla="*/ 0 w 602"/>
                  <a:gd name="T43" fmla="*/ 18533807 h 602"/>
                  <a:gd name="T44" fmla="*/ 3785086 w 602"/>
                  <a:gd name="T45" fmla="*/ 14748721 h 602"/>
                  <a:gd name="T46" fmla="*/ 55340580 w 602"/>
                  <a:gd name="T47" fmla="*/ 14748721 h 602"/>
                  <a:gd name="T48" fmla="*/ 59125666 w 602"/>
                  <a:gd name="T49" fmla="*/ 18533807 h 602"/>
                  <a:gd name="T50" fmla="*/ 51685915 w 602"/>
                  <a:gd name="T51" fmla="*/ 22188473 h 602"/>
                  <a:gd name="T52" fmla="*/ 51685915 w 602"/>
                  <a:gd name="T53" fmla="*/ 22188473 h 602"/>
                  <a:gd name="T54" fmla="*/ 7439751 w 602"/>
                  <a:gd name="T55" fmla="*/ 22188473 h 602"/>
                  <a:gd name="T56" fmla="*/ 7439751 w 602"/>
                  <a:gd name="T57" fmla="*/ 60039333 h 602"/>
                  <a:gd name="T58" fmla="*/ 51685915 w 602"/>
                  <a:gd name="T59" fmla="*/ 60039333 h 602"/>
                  <a:gd name="T60" fmla="*/ 51685915 w 602"/>
                  <a:gd name="T61" fmla="*/ 22188473 h 602"/>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602" h="602">
                    <a:moveTo>
                      <a:pt x="573" y="488"/>
                    </a:moveTo>
                    <a:lnTo>
                      <a:pt x="573" y="488"/>
                    </a:lnTo>
                    <a:cubicBezTo>
                      <a:pt x="481" y="488"/>
                      <a:pt x="481" y="488"/>
                      <a:pt x="481" y="488"/>
                    </a:cubicBezTo>
                    <a:cubicBezTo>
                      <a:pt x="481" y="347"/>
                      <a:pt x="481" y="347"/>
                      <a:pt x="481" y="347"/>
                    </a:cubicBezTo>
                    <a:cubicBezTo>
                      <a:pt x="544" y="347"/>
                      <a:pt x="544" y="347"/>
                      <a:pt x="544" y="347"/>
                    </a:cubicBezTo>
                    <a:cubicBezTo>
                      <a:pt x="544" y="57"/>
                      <a:pt x="544" y="57"/>
                      <a:pt x="544" y="57"/>
                    </a:cubicBezTo>
                    <a:cubicBezTo>
                      <a:pt x="205" y="57"/>
                      <a:pt x="205" y="57"/>
                      <a:pt x="205" y="57"/>
                    </a:cubicBezTo>
                    <a:cubicBezTo>
                      <a:pt x="205" y="85"/>
                      <a:pt x="205" y="85"/>
                      <a:pt x="205" y="85"/>
                    </a:cubicBezTo>
                    <a:cubicBezTo>
                      <a:pt x="149" y="85"/>
                      <a:pt x="149" y="85"/>
                      <a:pt x="149" y="85"/>
                    </a:cubicBezTo>
                    <a:cubicBezTo>
                      <a:pt x="149" y="29"/>
                      <a:pt x="149" y="29"/>
                      <a:pt x="149" y="29"/>
                    </a:cubicBezTo>
                    <a:cubicBezTo>
                      <a:pt x="149" y="15"/>
                      <a:pt x="163" y="0"/>
                      <a:pt x="177" y="0"/>
                    </a:cubicBezTo>
                    <a:cubicBezTo>
                      <a:pt x="573" y="0"/>
                      <a:pt x="573" y="0"/>
                      <a:pt x="573" y="0"/>
                    </a:cubicBezTo>
                    <a:cubicBezTo>
                      <a:pt x="594" y="0"/>
                      <a:pt x="601" y="15"/>
                      <a:pt x="601" y="29"/>
                    </a:cubicBezTo>
                    <a:cubicBezTo>
                      <a:pt x="601" y="460"/>
                      <a:pt x="601" y="460"/>
                      <a:pt x="601" y="460"/>
                    </a:cubicBezTo>
                    <a:cubicBezTo>
                      <a:pt x="601" y="481"/>
                      <a:pt x="594" y="488"/>
                      <a:pt x="573" y="488"/>
                    </a:cubicBezTo>
                    <a:close/>
                    <a:moveTo>
                      <a:pt x="453" y="142"/>
                    </a:moveTo>
                    <a:lnTo>
                      <a:pt x="453" y="142"/>
                    </a:lnTo>
                    <a:cubicBezTo>
                      <a:pt x="453" y="573"/>
                      <a:pt x="453" y="573"/>
                      <a:pt x="453" y="573"/>
                    </a:cubicBezTo>
                    <a:cubicBezTo>
                      <a:pt x="453" y="594"/>
                      <a:pt x="439" y="601"/>
                      <a:pt x="424" y="601"/>
                    </a:cubicBezTo>
                    <a:cubicBezTo>
                      <a:pt x="29" y="601"/>
                      <a:pt x="29" y="601"/>
                      <a:pt x="29" y="601"/>
                    </a:cubicBezTo>
                    <a:cubicBezTo>
                      <a:pt x="15" y="601"/>
                      <a:pt x="0" y="594"/>
                      <a:pt x="0" y="573"/>
                    </a:cubicBezTo>
                    <a:cubicBezTo>
                      <a:pt x="0" y="142"/>
                      <a:pt x="0" y="142"/>
                      <a:pt x="0" y="142"/>
                    </a:cubicBezTo>
                    <a:cubicBezTo>
                      <a:pt x="0" y="128"/>
                      <a:pt x="15" y="113"/>
                      <a:pt x="29" y="113"/>
                    </a:cubicBezTo>
                    <a:cubicBezTo>
                      <a:pt x="424" y="113"/>
                      <a:pt x="424" y="113"/>
                      <a:pt x="424" y="113"/>
                    </a:cubicBezTo>
                    <a:cubicBezTo>
                      <a:pt x="439" y="113"/>
                      <a:pt x="453" y="128"/>
                      <a:pt x="453" y="142"/>
                    </a:cubicBezTo>
                    <a:close/>
                    <a:moveTo>
                      <a:pt x="396" y="170"/>
                    </a:moveTo>
                    <a:lnTo>
                      <a:pt x="396" y="170"/>
                    </a:lnTo>
                    <a:cubicBezTo>
                      <a:pt x="57" y="170"/>
                      <a:pt x="57" y="170"/>
                      <a:pt x="57" y="170"/>
                    </a:cubicBezTo>
                    <a:cubicBezTo>
                      <a:pt x="57" y="460"/>
                      <a:pt x="57" y="460"/>
                      <a:pt x="57" y="460"/>
                    </a:cubicBezTo>
                    <a:cubicBezTo>
                      <a:pt x="396" y="460"/>
                      <a:pt x="396" y="460"/>
                      <a:pt x="396" y="460"/>
                    </a:cubicBezTo>
                    <a:lnTo>
                      <a:pt x="396" y="170"/>
                    </a:lnTo>
                    <a:close/>
                  </a:path>
                </a:pathLst>
              </a:custGeom>
              <a:grpFill/>
              <a:ln>
                <a:noFill/>
              </a:ln>
              <a:extLst/>
            </p:spPr>
            <p:txBody>
              <a:bodyPr wrap="none" lIns="45708" tIns="22854" rIns="45708" bIns="22854" anchor="ctr"/>
              <a:lstStyle/>
              <a:p>
                <a:endParaRPr lang="en-US" sz="3199">
                  <a:latin typeface="Roboto Light"/>
                </a:endParaRPr>
              </a:p>
            </p:txBody>
          </p:sp>
          <p:sp>
            <p:nvSpPr>
              <p:cNvPr id="157" name="Freeform 106"/>
              <p:cNvSpPr>
                <a:spLocks noChangeArrowheads="1"/>
              </p:cNvSpPr>
              <p:nvPr/>
            </p:nvSpPr>
            <p:spPr bwMode="auto">
              <a:xfrm>
                <a:off x="1558133" y="2001837"/>
                <a:ext cx="163512" cy="176212"/>
              </a:xfrm>
              <a:custGeom>
                <a:avLst/>
                <a:gdLst>
                  <a:gd name="T0" fmla="*/ 55241789 w 453"/>
                  <a:gd name="T1" fmla="*/ 63368574 h 489"/>
                  <a:gd name="T2" fmla="*/ 55241789 w 453"/>
                  <a:gd name="T3" fmla="*/ 63368574 h 489"/>
                  <a:gd name="T4" fmla="*/ 3648158 w 453"/>
                  <a:gd name="T5" fmla="*/ 63368574 h 489"/>
                  <a:gd name="T6" fmla="*/ 0 w 453"/>
                  <a:gd name="T7" fmla="*/ 59602538 h 489"/>
                  <a:gd name="T8" fmla="*/ 0 w 453"/>
                  <a:gd name="T9" fmla="*/ 3635949 h 489"/>
                  <a:gd name="T10" fmla="*/ 3648158 w 453"/>
                  <a:gd name="T11" fmla="*/ 0 h 489"/>
                  <a:gd name="T12" fmla="*/ 55241789 w 453"/>
                  <a:gd name="T13" fmla="*/ 0 h 489"/>
                  <a:gd name="T14" fmla="*/ 58889948 w 453"/>
                  <a:gd name="T15" fmla="*/ 3635949 h 489"/>
                  <a:gd name="T16" fmla="*/ 58889948 w 453"/>
                  <a:gd name="T17" fmla="*/ 59602538 h 489"/>
                  <a:gd name="T18" fmla="*/ 55241789 w 453"/>
                  <a:gd name="T19" fmla="*/ 63368574 h 489"/>
                  <a:gd name="T20" fmla="*/ 51593992 w 453"/>
                  <a:gd name="T21" fmla="*/ 7271898 h 489"/>
                  <a:gd name="T22" fmla="*/ 51593992 w 453"/>
                  <a:gd name="T23" fmla="*/ 7271898 h 489"/>
                  <a:gd name="T24" fmla="*/ 7295956 w 453"/>
                  <a:gd name="T25" fmla="*/ 7271898 h 489"/>
                  <a:gd name="T26" fmla="*/ 7295956 w 453"/>
                  <a:gd name="T27" fmla="*/ 44929375 h 489"/>
                  <a:gd name="T28" fmla="*/ 51593992 w 453"/>
                  <a:gd name="T29" fmla="*/ 44929375 h 489"/>
                  <a:gd name="T30" fmla="*/ 51593992 w 453"/>
                  <a:gd name="T31" fmla="*/ 7271898 h 4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453" h="489">
                    <a:moveTo>
                      <a:pt x="424" y="488"/>
                    </a:moveTo>
                    <a:lnTo>
                      <a:pt x="424" y="488"/>
                    </a:lnTo>
                    <a:cubicBezTo>
                      <a:pt x="28" y="488"/>
                      <a:pt x="28" y="488"/>
                      <a:pt x="28" y="488"/>
                    </a:cubicBezTo>
                    <a:cubicBezTo>
                      <a:pt x="14" y="488"/>
                      <a:pt x="0" y="481"/>
                      <a:pt x="0" y="459"/>
                    </a:cubicBezTo>
                    <a:cubicBezTo>
                      <a:pt x="0" y="28"/>
                      <a:pt x="0" y="28"/>
                      <a:pt x="0" y="28"/>
                    </a:cubicBezTo>
                    <a:cubicBezTo>
                      <a:pt x="0" y="14"/>
                      <a:pt x="14" y="0"/>
                      <a:pt x="28" y="0"/>
                    </a:cubicBezTo>
                    <a:cubicBezTo>
                      <a:pt x="424" y="0"/>
                      <a:pt x="424" y="0"/>
                      <a:pt x="424" y="0"/>
                    </a:cubicBezTo>
                    <a:cubicBezTo>
                      <a:pt x="445" y="0"/>
                      <a:pt x="452" y="14"/>
                      <a:pt x="452" y="28"/>
                    </a:cubicBezTo>
                    <a:cubicBezTo>
                      <a:pt x="452" y="459"/>
                      <a:pt x="452" y="459"/>
                      <a:pt x="452" y="459"/>
                    </a:cubicBezTo>
                    <a:cubicBezTo>
                      <a:pt x="452" y="481"/>
                      <a:pt x="445" y="488"/>
                      <a:pt x="424" y="488"/>
                    </a:cubicBezTo>
                    <a:close/>
                    <a:moveTo>
                      <a:pt x="396" y="56"/>
                    </a:moveTo>
                    <a:lnTo>
                      <a:pt x="396" y="56"/>
                    </a:lnTo>
                    <a:cubicBezTo>
                      <a:pt x="56" y="56"/>
                      <a:pt x="56" y="56"/>
                      <a:pt x="56" y="56"/>
                    </a:cubicBezTo>
                    <a:cubicBezTo>
                      <a:pt x="56" y="346"/>
                      <a:pt x="56" y="346"/>
                      <a:pt x="56" y="346"/>
                    </a:cubicBezTo>
                    <a:cubicBezTo>
                      <a:pt x="396" y="346"/>
                      <a:pt x="396" y="346"/>
                      <a:pt x="396" y="346"/>
                    </a:cubicBezTo>
                    <a:lnTo>
                      <a:pt x="396" y="56"/>
                    </a:lnTo>
                    <a:close/>
                  </a:path>
                </a:pathLst>
              </a:custGeom>
              <a:grpFill/>
              <a:ln>
                <a:noFill/>
              </a:ln>
              <a:extLst/>
            </p:spPr>
            <p:txBody>
              <a:bodyPr wrap="none" lIns="45708" tIns="22854" rIns="45708" bIns="22854" anchor="ctr"/>
              <a:lstStyle/>
              <a:p>
                <a:endParaRPr lang="en-US" sz="3199">
                  <a:latin typeface="Roboto Light"/>
                </a:endParaRPr>
              </a:p>
            </p:txBody>
          </p:sp>
          <p:sp>
            <p:nvSpPr>
              <p:cNvPr id="158" name="Freeform 107"/>
              <p:cNvSpPr>
                <a:spLocks noChangeArrowheads="1"/>
              </p:cNvSpPr>
              <p:nvPr/>
            </p:nvSpPr>
            <p:spPr bwMode="auto">
              <a:xfrm>
                <a:off x="1158083" y="1989137"/>
                <a:ext cx="204787" cy="203200"/>
              </a:xfrm>
              <a:custGeom>
                <a:avLst/>
                <a:gdLst>
                  <a:gd name="T0" fmla="*/ 73833840 w 567"/>
                  <a:gd name="T1" fmla="*/ 58257727 h 566"/>
                  <a:gd name="T2" fmla="*/ 70963933 w 567"/>
                  <a:gd name="T3" fmla="*/ 65604161 h 566"/>
                  <a:gd name="T4" fmla="*/ 70050879 w 567"/>
                  <a:gd name="T5" fmla="*/ 72822069 h 566"/>
                  <a:gd name="T6" fmla="*/ 62745726 w 567"/>
                  <a:gd name="T7" fmla="*/ 70115488 h 566"/>
                  <a:gd name="T8" fmla="*/ 55310188 w 567"/>
                  <a:gd name="T9" fmla="*/ 70115488 h 566"/>
                  <a:gd name="T10" fmla="*/ 48005034 w 567"/>
                  <a:gd name="T11" fmla="*/ 72822069 h 566"/>
                  <a:gd name="T12" fmla="*/ 40569497 w 567"/>
                  <a:gd name="T13" fmla="*/ 70115488 h 566"/>
                  <a:gd name="T14" fmla="*/ 33264343 w 567"/>
                  <a:gd name="T15" fmla="*/ 70115488 h 566"/>
                  <a:gd name="T16" fmla="*/ 25828806 w 567"/>
                  <a:gd name="T17" fmla="*/ 72822069 h 566"/>
                  <a:gd name="T18" fmla="*/ 18523652 w 567"/>
                  <a:gd name="T19" fmla="*/ 70115488 h 566"/>
                  <a:gd name="T20" fmla="*/ 11088114 w 567"/>
                  <a:gd name="T21" fmla="*/ 70115488 h 566"/>
                  <a:gd name="T22" fmla="*/ 3782961 w 567"/>
                  <a:gd name="T23" fmla="*/ 72822069 h 566"/>
                  <a:gd name="T24" fmla="*/ 2869907 w 567"/>
                  <a:gd name="T25" fmla="*/ 65604161 h 566"/>
                  <a:gd name="T26" fmla="*/ 0 w 567"/>
                  <a:gd name="T27" fmla="*/ 58257727 h 566"/>
                  <a:gd name="T28" fmla="*/ 2869907 w 567"/>
                  <a:gd name="T29" fmla="*/ 50008741 h 566"/>
                  <a:gd name="T30" fmla="*/ 2869907 w 567"/>
                  <a:gd name="T31" fmla="*/ 43693385 h 566"/>
                  <a:gd name="T32" fmla="*/ 0 w 567"/>
                  <a:gd name="T33" fmla="*/ 36346592 h 566"/>
                  <a:gd name="T34" fmla="*/ 2869907 w 567"/>
                  <a:gd name="T35" fmla="*/ 28226490 h 566"/>
                  <a:gd name="T36" fmla="*/ 2869907 w 567"/>
                  <a:gd name="T37" fmla="*/ 21782250 h 566"/>
                  <a:gd name="T38" fmla="*/ 0 w 567"/>
                  <a:gd name="T39" fmla="*/ 14564342 h 566"/>
                  <a:gd name="T40" fmla="*/ 2869907 w 567"/>
                  <a:gd name="T41" fmla="*/ 6315714 h 566"/>
                  <a:gd name="T42" fmla="*/ 3782961 w 567"/>
                  <a:gd name="T43" fmla="*/ 0 h 566"/>
                  <a:gd name="T44" fmla="*/ 11088114 w 567"/>
                  <a:gd name="T45" fmla="*/ 1804387 h 566"/>
                  <a:gd name="T46" fmla="*/ 18523652 w 567"/>
                  <a:gd name="T47" fmla="*/ 1804387 h 566"/>
                  <a:gd name="T48" fmla="*/ 25828806 w 567"/>
                  <a:gd name="T49" fmla="*/ 0 h 566"/>
                  <a:gd name="T50" fmla="*/ 33264343 w 567"/>
                  <a:gd name="T51" fmla="*/ 1804387 h 566"/>
                  <a:gd name="T52" fmla="*/ 40569497 w 567"/>
                  <a:gd name="T53" fmla="*/ 1804387 h 566"/>
                  <a:gd name="T54" fmla="*/ 48005034 w 567"/>
                  <a:gd name="T55" fmla="*/ 0 h 566"/>
                  <a:gd name="T56" fmla="*/ 55310188 w 567"/>
                  <a:gd name="T57" fmla="*/ 1804387 h 566"/>
                  <a:gd name="T58" fmla="*/ 62745726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10175061 w 567"/>
                  <a:gd name="T81" fmla="*/ 62768695 h 566"/>
                  <a:gd name="T82" fmla="*/ 63658779 w 567"/>
                  <a:gd name="T83" fmla="*/ 9022295 h 566"/>
                  <a:gd name="T84" fmla="*/ 32351290 w 567"/>
                  <a:gd name="T85" fmla="*/ 48204353 h 566"/>
                  <a:gd name="T86" fmla="*/ 60006203 w 567"/>
                  <a:gd name="T87" fmla="*/ 44595579 h 566"/>
                  <a:gd name="T88" fmla="*/ 13827637 w 567"/>
                  <a:gd name="T89" fmla="*/ 59159921 h 566"/>
                  <a:gd name="T90" fmla="*/ 32351290 w 567"/>
                  <a:gd name="T91" fmla="*/ 48204353 h 566"/>
                  <a:gd name="T92" fmla="*/ 24915752 w 567"/>
                  <a:gd name="T93" fmla="*/ 30933430 h 566"/>
                  <a:gd name="T94" fmla="*/ 24915752 w 567"/>
                  <a:gd name="T95" fmla="*/ 16368729 h 566"/>
                  <a:gd name="T96" fmla="*/ 24915752 w 567"/>
                  <a:gd name="T97" fmla="*/ 30933430 h 56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2" y="565"/>
                      <a:pt x="537" y="565"/>
                    </a:cubicBezTo>
                    <a:cubicBezTo>
                      <a:pt x="523" y="565"/>
                      <a:pt x="516" y="558"/>
                      <a:pt x="509" y="544"/>
                    </a:cubicBezTo>
                    <a:cubicBezTo>
                      <a:pt x="481" y="544"/>
                      <a:pt x="481" y="544"/>
                      <a:pt x="481" y="544"/>
                    </a:cubicBezTo>
                    <a:cubicBezTo>
                      <a:pt x="474" y="558"/>
                      <a:pt x="467" y="565"/>
                      <a:pt x="453" y="565"/>
                    </a:cubicBezTo>
                    <a:cubicBezTo>
                      <a:pt x="438" y="565"/>
                      <a:pt x="431" y="558"/>
                      <a:pt x="424" y="544"/>
                    </a:cubicBezTo>
                    <a:cubicBezTo>
                      <a:pt x="396" y="544"/>
                      <a:pt x="396" y="544"/>
                      <a:pt x="396" y="544"/>
                    </a:cubicBezTo>
                    <a:cubicBezTo>
                      <a:pt x="389" y="558"/>
                      <a:pt x="382" y="565"/>
                      <a:pt x="368" y="565"/>
                    </a:cubicBezTo>
                    <a:cubicBezTo>
                      <a:pt x="354" y="565"/>
                      <a:pt x="347" y="558"/>
                      <a:pt x="340" y="544"/>
                    </a:cubicBezTo>
                    <a:cubicBezTo>
                      <a:pt x="311" y="544"/>
                      <a:pt x="311" y="544"/>
                      <a:pt x="311" y="544"/>
                    </a:cubicBezTo>
                    <a:cubicBezTo>
                      <a:pt x="304" y="558"/>
                      <a:pt x="297" y="565"/>
                      <a:pt x="283" y="565"/>
                    </a:cubicBezTo>
                    <a:cubicBezTo>
                      <a:pt x="269" y="565"/>
                      <a:pt x="262" y="558"/>
                      <a:pt x="255" y="544"/>
                    </a:cubicBezTo>
                    <a:cubicBezTo>
                      <a:pt x="226" y="544"/>
                      <a:pt x="226" y="544"/>
                      <a:pt x="226" y="544"/>
                    </a:cubicBezTo>
                    <a:cubicBezTo>
                      <a:pt x="219" y="558"/>
                      <a:pt x="212" y="565"/>
                      <a:pt x="198" y="565"/>
                    </a:cubicBezTo>
                    <a:cubicBezTo>
                      <a:pt x="184" y="565"/>
                      <a:pt x="177" y="558"/>
                      <a:pt x="170" y="544"/>
                    </a:cubicBezTo>
                    <a:cubicBezTo>
                      <a:pt x="142" y="544"/>
                      <a:pt x="142" y="544"/>
                      <a:pt x="142" y="544"/>
                    </a:cubicBezTo>
                    <a:cubicBezTo>
                      <a:pt x="135" y="558"/>
                      <a:pt x="128" y="565"/>
                      <a:pt x="113" y="565"/>
                    </a:cubicBezTo>
                    <a:cubicBezTo>
                      <a:pt x="99" y="565"/>
                      <a:pt x="92" y="558"/>
                      <a:pt x="85" y="544"/>
                    </a:cubicBezTo>
                    <a:cubicBezTo>
                      <a:pt x="57" y="544"/>
                      <a:pt x="57" y="544"/>
                      <a:pt x="57" y="544"/>
                    </a:cubicBezTo>
                    <a:cubicBezTo>
                      <a:pt x="50" y="558"/>
                      <a:pt x="43" y="565"/>
                      <a:pt x="29" y="565"/>
                    </a:cubicBezTo>
                    <a:cubicBezTo>
                      <a:pt x="15" y="565"/>
                      <a:pt x="0" y="551"/>
                      <a:pt x="0" y="537"/>
                    </a:cubicBezTo>
                    <a:cubicBezTo>
                      <a:pt x="0" y="523"/>
                      <a:pt x="7" y="509"/>
                      <a:pt x="22" y="509"/>
                    </a:cubicBezTo>
                    <a:cubicBezTo>
                      <a:pt x="22" y="473"/>
                      <a:pt x="22" y="473"/>
                      <a:pt x="22" y="473"/>
                    </a:cubicBezTo>
                    <a:cubicBezTo>
                      <a:pt x="7" y="473"/>
                      <a:pt x="0" y="459"/>
                      <a:pt x="0" y="452"/>
                    </a:cubicBezTo>
                    <a:cubicBezTo>
                      <a:pt x="0" y="438"/>
                      <a:pt x="7" y="424"/>
                      <a:pt x="22" y="424"/>
                    </a:cubicBezTo>
                    <a:cubicBezTo>
                      <a:pt x="22" y="388"/>
                      <a:pt x="22" y="388"/>
                      <a:pt x="22" y="388"/>
                    </a:cubicBezTo>
                    <a:cubicBezTo>
                      <a:pt x="7" y="388"/>
                      <a:pt x="0" y="374"/>
                      <a:pt x="0" y="367"/>
                    </a:cubicBezTo>
                    <a:cubicBezTo>
                      <a:pt x="0" y="353"/>
                      <a:pt x="7" y="339"/>
                      <a:pt x="22" y="339"/>
                    </a:cubicBezTo>
                    <a:cubicBezTo>
                      <a:pt x="22" y="304"/>
                      <a:pt x="22" y="304"/>
                      <a:pt x="22" y="304"/>
                    </a:cubicBezTo>
                    <a:cubicBezTo>
                      <a:pt x="7" y="304"/>
                      <a:pt x="0" y="289"/>
                      <a:pt x="0" y="282"/>
                    </a:cubicBezTo>
                    <a:cubicBezTo>
                      <a:pt x="0" y="268"/>
                      <a:pt x="7" y="254"/>
                      <a:pt x="22" y="254"/>
                    </a:cubicBezTo>
                    <a:cubicBezTo>
                      <a:pt x="22" y="219"/>
                      <a:pt x="22" y="219"/>
                      <a:pt x="22" y="219"/>
                    </a:cubicBezTo>
                    <a:cubicBezTo>
                      <a:pt x="7" y="219"/>
                      <a:pt x="0" y="205"/>
                      <a:pt x="0" y="198"/>
                    </a:cubicBezTo>
                    <a:cubicBezTo>
                      <a:pt x="0" y="183"/>
                      <a:pt x="7" y="169"/>
                      <a:pt x="22" y="169"/>
                    </a:cubicBezTo>
                    <a:cubicBezTo>
                      <a:pt x="22" y="134"/>
                      <a:pt x="22" y="134"/>
                      <a:pt x="22" y="134"/>
                    </a:cubicBezTo>
                    <a:cubicBezTo>
                      <a:pt x="7" y="134"/>
                      <a:pt x="0" y="120"/>
                      <a:pt x="0" y="113"/>
                    </a:cubicBezTo>
                    <a:cubicBezTo>
                      <a:pt x="0" y="98"/>
                      <a:pt x="7" y="84"/>
                      <a:pt x="22" y="84"/>
                    </a:cubicBezTo>
                    <a:cubicBezTo>
                      <a:pt x="22" y="49"/>
                      <a:pt x="22" y="49"/>
                      <a:pt x="22" y="49"/>
                    </a:cubicBezTo>
                    <a:cubicBezTo>
                      <a:pt x="7" y="49"/>
                      <a:pt x="0" y="35"/>
                      <a:pt x="0" y="28"/>
                    </a:cubicBezTo>
                    <a:cubicBezTo>
                      <a:pt x="0" y="7"/>
                      <a:pt x="15" y="0"/>
                      <a:pt x="29" y="0"/>
                    </a:cubicBezTo>
                    <a:cubicBezTo>
                      <a:pt x="43" y="0"/>
                      <a:pt x="50" y="7"/>
                      <a:pt x="57" y="14"/>
                    </a:cubicBezTo>
                    <a:cubicBezTo>
                      <a:pt x="85" y="14"/>
                      <a:pt x="85" y="14"/>
                      <a:pt x="85" y="14"/>
                    </a:cubicBezTo>
                    <a:cubicBezTo>
                      <a:pt x="92" y="7"/>
                      <a:pt x="99" y="0"/>
                      <a:pt x="113" y="0"/>
                    </a:cubicBezTo>
                    <a:cubicBezTo>
                      <a:pt x="128" y="0"/>
                      <a:pt x="135" y="7"/>
                      <a:pt x="142" y="14"/>
                    </a:cubicBezTo>
                    <a:cubicBezTo>
                      <a:pt x="170" y="14"/>
                      <a:pt x="170" y="14"/>
                      <a:pt x="170" y="14"/>
                    </a:cubicBezTo>
                    <a:cubicBezTo>
                      <a:pt x="177" y="7"/>
                      <a:pt x="184" y="0"/>
                      <a:pt x="198" y="0"/>
                    </a:cubicBezTo>
                    <a:cubicBezTo>
                      <a:pt x="212" y="0"/>
                      <a:pt x="219" y="7"/>
                      <a:pt x="226" y="14"/>
                    </a:cubicBezTo>
                    <a:cubicBezTo>
                      <a:pt x="255" y="14"/>
                      <a:pt x="255" y="14"/>
                      <a:pt x="255" y="14"/>
                    </a:cubicBezTo>
                    <a:cubicBezTo>
                      <a:pt x="262" y="7"/>
                      <a:pt x="269" y="0"/>
                      <a:pt x="283" y="0"/>
                    </a:cubicBezTo>
                    <a:cubicBezTo>
                      <a:pt x="297" y="0"/>
                      <a:pt x="304" y="7"/>
                      <a:pt x="311" y="14"/>
                    </a:cubicBezTo>
                    <a:cubicBezTo>
                      <a:pt x="340" y="14"/>
                      <a:pt x="340" y="14"/>
                      <a:pt x="340" y="14"/>
                    </a:cubicBezTo>
                    <a:cubicBezTo>
                      <a:pt x="347" y="7"/>
                      <a:pt x="354" y="0"/>
                      <a:pt x="368" y="0"/>
                    </a:cubicBezTo>
                    <a:cubicBezTo>
                      <a:pt x="382" y="0"/>
                      <a:pt x="389" y="7"/>
                      <a:pt x="396" y="14"/>
                    </a:cubicBezTo>
                    <a:cubicBezTo>
                      <a:pt x="424" y="14"/>
                      <a:pt x="424" y="14"/>
                      <a:pt x="424" y="14"/>
                    </a:cubicBezTo>
                    <a:cubicBezTo>
                      <a:pt x="431" y="7"/>
                      <a:pt x="438" y="0"/>
                      <a:pt x="453" y="0"/>
                    </a:cubicBezTo>
                    <a:cubicBezTo>
                      <a:pt x="467" y="0"/>
                      <a:pt x="474" y="7"/>
                      <a:pt x="481" y="14"/>
                    </a:cubicBezTo>
                    <a:cubicBezTo>
                      <a:pt x="509" y="14"/>
                      <a:pt x="509" y="14"/>
                      <a:pt x="509" y="14"/>
                    </a:cubicBezTo>
                    <a:cubicBezTo>
                      <a:pt x="516" y="7"/>
                      <a:pt x="523" y="0"/>
                      <a:pt x="537" y="0"/>
                    </a:cubicBezTo>
                    <a:cubicBezTo>
                      <a:pt x="552"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8" y="70"/>
                      <a:pt x="78" y="70"/>
                      <a:pt x="78" y="70"/>
                    </a:cubicBezTo>
                    <a:cubicBezTo>
                      <a:pt x="78" y="487"/>
                      <a:pt x="78" y="487"/>
                      <a:pt x="78" y="487"/>
                    </a:cubicBezTo>
                    <a:cubicBezTo>
                      <a:pt x="488" y="487"/>
                      <a:pt x="488" y="487"/>
                      <a:pt x="488" y="487"/>
                    </a:cubicBezTo>
                    <a:lnTo>
                      <a:pt x="488" y="70"/>
                    </a:lnTo>
                    <a:close/>
                    <a:moveTo>
                      <a:pt x="248" y="374"/>
                    </a:moveTo>
                    <a:lnTo>
                      <a:pt x="248" y="374"/>
                    </a:lnTo>
                    <a:cubicBezTo>
                      <a:pt x="375" y="212"/>
                      <a:pt x="375" y="212"/>
                      <a:pt x="375" y="212"/>
                    </a:cubicBezTo>
                    <a:cubicBezTo>
                      <a:pt x="460" y="346"/>
                      <a:pt x="460" y="346"/>
                      <a:pt x="460" y="346"/>
                    </a:cubicBezTo>
                    <a:cubicBezTo>
                      <a:pt x="460" y="459"/>
                      <a:pt x="460" y="459"/>
                      <a:pt x="460" y="459"/>
                    </a:cubicBezTo>
                    <a:cubicBezTo>
                      <a:pt x="106" y="459"/>
                      <a:pt x="106" y="459"/>
                      <a:pt x="106" y="459"/>
                    </a:cubicBezTo>
                    <a:cubicBezTo>
                      <a:pt x="219" y="346"/>
                      <a:pt x="219" y="346"/>
                      <a:pt x="219" y="346"/>
                    </a:cubicBezTo>
                    <a:lnTo>
                      <a:pt x="248" y="374"/>
                    </a:lnTo>
                    <a:close/>
                    <a:moveTo>
                      <a:pt x="191" y="240"/>
                    </a:moveTo>
                    <a:lnTo>
                      <a:pt x="191" y="240"/>
                    </a:lnTo>
                    <a:cubicBezTo>
                      <a:pt x="156" y="240"/>
                      <a:pt x="135" y="219"/>
                      <a:pt x="135" y="183"/>
                    </a:cubicBezTo>
                    <a:cubicBezTo>
                      <a:pt x="135" y="155"/>
                      <a:pt x="156" y="127"/>
                      <a:pt x="191" y="127"/>
                    </a:cubicBezTo>
                    <a:cubicBezTo>
                      <a:pt x="219" y="127"/>
                      <a:pt x="248" y="155"/>
                      <a:pt x="248" y="183"/>
                    </a:cubicBezTo>
                    <a:cubicBezTo>
                      <a:pt x="248" y="219"/>
                      <a:pt x="219" y="240"/>
                      <a:pt x="191" y="240"/>
                    </a:cubicBezTo>
                    <a:close/>
                  </a:path>
                </a:pathLst>
              </a:custGeom>
              <a:grpFill/>
              <a:ln>
                <a:noFill/>
              </a:ln>
              <a:extLst/>
            </p:spPr>
            <p:txBody>
              <a:bodyPr wrap="none" lIns="45708" tIns="22854" rIns="45708" bIns="22854" anchor="ctr"/>
              <a:lstStyle/>
              <a:p>
                <a:endParaRPr lang="en-US" sz="3199">
                  <a:latin typeface="Roboto Light"/>
                </a:endParaRPr>
              </a:p>
            </p:txBody>
          </p:sp>
          <p:sp>
            <p:nvSpPr>
              <p:cNvPr id="159" name="Freeform 108"/>
              <p:cNvSpPr>
                <a:spLocks noChangeArrowheads="1"/>
              </p:cNvSpPr>
              <p:nvPr/>
            </p:nvSpPr>
            <p:spPr bwMode="auto">
              <a:xfrm>
                <a:off x="780258" y="1989137"/>
                <a:ext cx="204787" cy="203200"/>
              </a:xfrm>
              <a:custGeom>
                <a:avLst/>
                <a:gdLst>
                  <a:gd name="T0" fmla="*/ 73833840 w 567"/>
                  <a:gd name="T1" fmla="*/ 58257727 h 566"/>
                  <a:gd name="T2" fmla="*/ 70963933 w 567"/>
                  <a:gd name="T3" fmla="*/ 65604161 h 566"/>
                  <a:gd name="T4" fmla="*/ 70050879 w 567"/>
                  <a:gd name="T5" fmla="*/ 72822069 h 566"/>
                  <a:gd name="T6" fmla="*/ 61832672 w 567"/>
                  <a:gd name="T7" fmla="*/ 70115488 h 566"/>
                  <a:gd name="T8" fmla="*/ 55310188 w 567"/>
                  <a:gd name="T9" fmla="*/ 70115488 h 566"/>
                  <a:gd name="T10" fmla="*/ 48005034 w 567"/>
                  <a:gd name="T11" fmla="*/ 72822069 h 566"/>
                  <a:gd name="T12" fmla="*/ 39656443 w 567"/>
                  <a:gd name="T13" fmla="*/ 70115488 h 566"/>
                  <a:gd name="T14" fmla="*/ 33264343 w 567"/>
                  <a:gd name="T15" fmla="*/ 70115488 h 566"/>
                  <a:gd name="T16" fmla="*/ 25828806 w 567"/>
                  <a:gd name="T17" fmla="*/ 72822069 h 566"/>
                  <a:gd name="T18" fmla="*/ 17610598 w 567"/>
                  <a:gd name="T19" fmla="*/ 70115488 h 566"/>
                  <a:gd name="T20" fmla="*/ 11088114 w 567"/>
                  <a:gd name="T21" fmla="*/ 70115488 h 566"/>
                  <a:gd name="T22" fmla="*/ 3782961 w 567"/>
                  <a:gd name="T23" fmla="*/ 72822069 h 566"/>
                  <a:gd name="T24" fmla="*/ 1826108 w 567"/>
                  <a:gd name="T25" fmla="*/ 65604161 h 566"/>
                  <a:gd name="T26" fmla="*/ 0 w 567"/>
                  <a:gd name="T27" fmla="*/ 58257727 h 566"/>
                  <a:gd name="T28" fmla="*/ 1826108 w 567"/>
                  <a:gd name="T29" fmla="*/ 50008741 h 566"/>
                  <a:gd name="T30" fmla="*/ 1826108 w 567"/>
                  <a:gd name="T31" fmla="*/ 43693385 h 566"/>
                  <a:gd name="T32" fmla="*/ 0 w 567"/>
                  <a:gd name="T33" fmla="*/ 36346592 h 566"/>
                  <a:gd name="T34" fmla="*/ 1826108 w 567"/>
                  <a:gd name="T35" fmla="*/ 28226490 h 566"/>
                  <a:gd name="T36" fmla="*/ 1826108 w 567"/>
                  <a:gd name="T37" fmla="*/ 21782250 h 566"/>
                  <a:gd name="T38" fmla="*/ 0 w 567"/>
                  <a:gd name="T39" fmla="*/ 14564342 h 566"/>
                  <a:gd name="T40" fmla="*/ 1826108 w 567"/>
                  <a:gd name="T41" fmla="*/ 6315714 h 566"/>
                  <a:gd name="T42" fmla="*/ 3782961 w 567"/>
                  <a:gd name="T43" fmla="*/ 0 h 566"/>
                  <a:gd name="T44" fmla="*/ 11088114 w 567"/>
                  <a:gd name="T45" fmla="*/ 1804387 h 566"/>
                  <a:gd name="T46" fmla="*/ 17610598 w 567"/>
                  <a:gd name="T47" fmla="*/ 1804387 h 566"/>
                  <a:gd name="T48" fmla="*/ 25828806 w 567"/>
                  <a:gd name="T49" fmla="*/ 0 h 566"/>
                  <a:gd name="T50" fmla="*/ 33264343 w 567"/>
                  <a:gd name="T51" fmla="*/ 1804387 h 566"/>
                  <a:gd name="T52" fmla="*/ 39656443 w 567"/>
                  <a:gd name="T53" fmla="*/ 1804387 h 566"/>
                  <a:gd name="T54" fmla="*/ 48005034 w 567"/>
                  <a:gd name="T55" fmla="*/ 0 h 566"/>
                  <a:gd name="T56" fmla="*/ 55310188 w 567"/>
                  <a:gd name="T57" fmla="*/ 1804387 h 566"/>
                  <a:gd name="T58" fmla="*/ 61832672 w 567"/>
                  <a:gd name="T59" fmla="*/ 1804387 h 566"/>
                  <a:gd name="T60" fmla="*/ 70050879 w 567"/>
                  <a:gd name="T61" fmla="*/ 0 h 566"/>
                  <a:gd name="T62" fmla="*/ 70963933 w 567"/>
                  <a:gd name="T63" fmla="*/ 6315714 h 566"/>
                  <a:gd name="T64" fmla="*/ 73833840 w 567"/>
                  <a:gd name="T65" fmla="*/ 14564342 h 566"/>
                  <a:gd name="T66" fmla="*/ 70963933 w 567"/>
                  <a:gd name="T67" fmla="*/ 21782250 h 566"/>
                  <a:gd name="T68" fmla="*/ 70963933 w 567"/>
                  <a:gd name="T69" fmla="*/ 28226490 h 566"/>
                  <a:gd name="T70" fmla="*/ 73833840 w 567"/>
                  <a:gd name="T71" fmla="*/ 36346592 h 566"/>
                  <a:gd name="T72" fmla="*/ 70963933 w 567"/>
                  <a:gd name="T73" fmla="*/ 43693385 h 566"/>
                  <a:gd name="T74" fmla="*/ 70963933 w 567"/>
                  <a:gd name="T75" fmla="*/ 50008741 h 566"/>
                  <a:gd name="T76" fmla="*/ 73833840 w 567"/>
                  <a:gd name="T77" fmla="*/ 58257727 h 566"/>
                  <a:gd name="T78" fmla="*/ 63658779 w 567"/>
                  <a:gd name="T79" fmla="*/ 9022295 h 566"/>
                  <a:gd name="T80" fmla="*/ 9262007 w 567"/>
                  <a:gd name="T81" fmla="*/ 62768695 h 566"/>
                  <a:gd name="T82" fmla="*/ 63658779 w 567"/>
                  <a:gd name="T83" fmla="*/ 9022295 h 56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567" h="566">
                    <a:moveTo>
                      <a:pt x="566" y="452"/>
                    </a:moveTo>
                    <a:lnTo>
                      <a:pt x="566" y="452"/>
                    </a:lnTo>
                    <a:cubicBezTo>
                      <a:pt x="566" y="459"/>
                      <a:pt x="559" y="473"/>
                      <a:pt x="544" y="473"/>
                    </a:cubicBezTo>
                    <a:cubicBezTo>
                      <a:pt x="544" y="509"/>
                      <a:pt x="544" y="509"/>
                      <a:pt x="544" y="509"/>
                    </a:cubicBezTo>
                    <a:cubicBezTo>
                      <a:pt x="559" y="509"/>
                      <a:pt x="566" y="523"/>
                      <a:pt x="566" y="537"/>
                    </a:cubicBezTo>
                    <a:cubicBezTo>
                      <a:pt x="566" y="551"/>
                      <a:pt x="551" y="565"/>
                      <a:pt x="537" y="565"/>
                    </a:cubicBezTo>
                    <a:cubicBezTo>
                      <a:pt x="523" y="565"/>
                      <a:pt x="509" y="558"/>
                      <a:pt x="509" y="544"/>
                    </a:cubicBezTo>
                    <a:cubicBezTo>
                      <a:pt x="474" y="544"/>
                      <a:pt x="474" y="544"/>
                      <a:pt x="474" y="544"/>
                    </a:cubicBezTo>
                    <a:cubicBezTo>
                      <a:pt x="474" y="558"/>
                      <a:pt x="460" y="565"/>
                      <a:pt x="453" y="565"/>
                    </a:cubicBezTo>
                    <a:cubicBezTo>
                      <a:pt x="438" y="565"/>
                      <a:pt x="424" y="558"/>
                      <a:pt x="424" y="544"/>
                    </a:cubicBezTo>
                    <a:cubicBezTo>
                      <a:pt x="389" y="544"/>
                      <a:pt x="389" y="544"/>
                      <a:pt x="389" y="544"/>
                    </a:cubicBezTo>
                    <a:cubicBezTo>
                      <a:pt x="389" y="558"/>
                      <a:pt x="375" y="565"/>
                      <a:pt x="368" y="565"/>
                    </a:cubicBezTo>
                    <a:cubicBezTo>
                      <a:pt x="354" y="565"/>
                      <a:pt x="340" y="558"/>
                      <a:pt x="340" y="544"/>
                    </a:cubicBezTo>
                    <a:cubicBezTo>
                      <a:pt x="304" y="544"/>
                      <a:pt x="304" y="544"/>
                      <a:pt x="304" y="544"/>
                    </a:cubicBezTo>
                    <a:cubicBezTo>
                      <a:pt x="304" y="558"/>
                      <a:pt x="290" y="565"/>
                      <a:pt x="283" y="565"/>
                    </a:cubicBezTo>
                    <a:cubicBezTo>
                      <a:pt x="269" y="565"/>
                      <a:pt x="255" y="558"/>
                      <a:pt x="255" y="544"/>
                    </a:cubicBezTo>
                    <a:cubicBezTo>
                      <a:pt x="219" y="544"/>
                      <a:pt x="219" y="544"/>
                      <a:pt x="219" y="544"/>
                    </a:cubicBezTo>
                    <a:cubicBezTo>
                      <a:pt x="219" y="558"/>
                      <a:pt x="205" y="565"/>
                      <a:pt x="198" y="565"/>
                    </a:cubicBezTo>
                    <a:cubicBezTo>
                      <a:pt x="184" y="565"/>
                      <a:pt x="170" y="558"/>
                      <a:pt x="170" y="544"/>
                    </a:cubicBezTo>
                    <a:cubicBezTo>
                      <a:pt x="135" y="544"/>
                      <a:pt x="135" y="544"/>
                      <a:pt x="135" y="544"/>
                    </a:cubicBezTo>
                    <a:cubicBezTo>
                      <a:pt x="135" y="558"/>
                      <a:pt x="120" y="565"/>
                      <a:pt x="113" y="565"/>
                    </a:cubicBezTo>
                    <a:cubicBezTo>
                      <a:pt x="99" y="565"/>
                      <a:pt x="85" y="558"/>
                      <a:pt x="85" y="544"/>
                    </a:cubicBezTo>
                    <a:cubicBezTo>
                      <a:pt x="50" y="544"/>
                      <a:pt x="50" y="544"/>
                      <a:pt x="50" y="544"/>
                    </a:cubicBezTo>
                    <a:cubicBezTo>
                      <a:pt x="50" y="558"/>
                      <a:pt x="36" y="565"/>
                      <a:pt x="29" y="565"/>
                    </a:cubicBezTo>
                    <a:cubicBezTo>
                      <a:pt x="7" y="565"/>
                      <a:pt x="0" y="551"/>
                      <a:pt x="0" y="537"/>
                    </a:cubicBezTo>
                    <a:cubicBezTo>
                      <a:pt x="0" y="523"/>
                      <a:pt x="7" y="509"/>
                      <a:pt x="14" y="509"/>
                    </a:cubicBezTo>
                    <a:cubicBezTo>
                      <a:pt x="14" y="473"/>
                      <a:pt x="14" y="473"/>
                      <a:pt x="14" y="473"/>
                    </a:cubicBezTo>
                    <a:cubicBezTo>
                      <a:pt x="7" y="473"/>
                      <a:pt x="0" y="459"/>
                      <a:pt x="0" y="452"/>
                    </a:cubicBezTo>
                    <a:cubicBezTo>
                      <a:pt x="0" y="438"/>
                      <a:pt x="7" y="424"/>
                      <a:pt x="14" y="424"/>
                    </a:cubicBezTo>
                    <a:cubicBezTo>
                      <a:pt x="14" y="388"/>
                      <a:pt x="14" y="388"/>
                      <a:pt x="14" y="388"/>
                    </a:cubicBezTo>
                    <a:cubicBezTo>
                      <a:pt x="7" y="388"/>
                      <a:pt x="0" y="374"/>
                      <a:pt x="0" y="367"/>
                    </a:cubicBezTo>
                    <a:cubicBezTo>
                      <a:pt x="0" y="353"/>
                      <a:pt x="7" y="339"/>
                      <a:pt x="14" y="339"/>
                    </a:cubicBezTo>
                    <a:cubicBezTo>
                      <a:pt x="14" y="304"/>
                      <a:pt x="14" y="304"/>
                      <a:pt x="14" y="304"/>
                    </a:cubicBezTo>
                    <a:cubicBezTo>
                      <a:pt x="7" y="304"/>
                      <a:pt x="0" y="289"/>
                      <a:pt x="0" y="282"/>
                    </a:cubicBezTo>
                    <a:cubicBezTo>
                      <a:pt x="0" y="268"/>
                      <a:pt x="7" y="254"/>
                      <a:pt x="14" y="254"/>
                    </a:cubicBezTo>
                    <a:cubicBezTo>
                      <a:pt x="14" y="219"/>
                      <a:pt x="14" y="219"/>
                      <a:pt x="14" y="219"/>
                    </a:cubicBezTo>
                    <a:cubicBezTo>
                      <a:pt x="7" y="219"/>
                      <a:pt x="0" y="205"/>
                      <a:pt x="0" y="198"/>
                    </a:cubicBezTo>
                    <a:cubicBezTo>
                      <a:pt x="0" y="183"/>
                      <a:pt x="7" y="169"/>
                      <a:pt x="14" y="169"/>
                    </a:cubicBezTo>
                    <a:cubicBezTo>
                      <a:pt x="14" y="134"/>
                      <a:pt x="14" y="134"/>
                      <a:pt x="14" y="134"/>
                    </a:cubicBezTo>
                    <a:cubicBezTo>
                      <a:pt x="7" y="134"/>
                      <a:pt x="0" y="120"/>
                      <a:pt x="0" y="113"/>
                    </a:cubicBezTo>
                    <a:cubicBezTo>
                      <a:pt x="0" y="98"/>
                      <a:pt x="7" y="84"/>
                      <a:pt x="14" y="84"/>
                    </a:cubicBezTo>
                    <a:cubicBezTo>
                      <a:pt x="14" y="49"/>
                      <a:pt x="14" y="49"/>
                      <a:pt x="14" y="49"/>
                    </a:cubicBezTo>
                    <a:cubicBezTo>
                      <a:pt x="7" y="49"/>
                      <a:pt x="0" y="35"/>
                      <a:pt x="0" y="28"/>
                    </a:cubicBezTo>
                    <a:cubicBezTo>
                      <a:pt x="0" y="7"/>
                      <a:pt x="7" y="0"/>
                      <a:pt x="29" y="0"/>
                    </a:cubicBezTo>
                    <a:cubicBezTo>
                      <a:pt x="36" y="0"/>
                      <a:pt x="50" y="7"/>
                      <a:pt x="50" y="14"/>
                    </a:cubicBezTo>
                    <a:cubicBezTo>
                      <a:pt x="85" y="14"/>
                      <a:pt x="85" y="14"/>
                      <a:pt x="85" y="14"/>
                    </a:cubicBezTo>
                    <a:cubicBezTo>
                      <a:pt x="85" y="7"/>
                      <a:pt x="99" y="0"/>
                      <a:pt x="113" y="0"/>
                    </a:cubicBezTo>
                    <a:cubicBezTo>
                      <a:pt x="120" y="0"/>
                      <a:pt x="135" y="7"/>
                      <a:pt x="135" y="14"/>
                    </a:cubicBezTo>
                    <a:cubicBezTo>
                      <a:pt x="170" y="14"/>
                      <a:pt x="170" y="14"/>
                      <a:pt x="170" y="14"/>
                    </a:cubicBezTo>
                    <a:cubicBezTo>
                      <a:pt x="170" y="7"/>
                      <a:pt x="184" y="0"/>
                      <a:pt x="198" y="0"/>
                    </a:cubicBezTo>
                    <a:cubicBezTo>
                      <a:pt x="205" y="0"/>
                      <a:pt x="219" y="7"/>
                      <a:pt x="219" y="14"/>
                    </a:cubicBezTo>
                    <a:cubicBezTo>
                      <a:pt x="255" y="14"/>
                      <a:pt x="255" y="14"/>
                      <a:pt x="255" y="14"/>
                    </a:cubicBezTo>
                    <a:cubicBezTo>
                      <a:pt x="255" y="7"/>
                      <a:pt x="269" y="0"/>
                      <a:pt x="283" y="0"/>
                    </a:cubicBezTo>
                    <a:cubicBezTo>
                      <a:pt x="290" y="0"/>
                      <a:pt x="304" y="7"/>
                      <a:pt x="304" y="14"/>
                    </a:cubicBezTo>
                    <a:cubicBezTo>
                      <a:pt x="340" y="14"/>
                      <a:pt x="340" y="14"/>
                      <a:pt x="340" y="14"/>
                    </a:cubicBezTo>
                    <a:cubicBezTo>
                      <a:pt x="340" y="7"/>
                      <a:pt x="354" y="0"/>
                      <a:pt x="368" y="0"/>
                    </a:cubicBezTo>
                    <a:cubicBezTo>
                      <a:pt x="375" y="0"/>
                      <a:pt x="389" y="7"/>
                      <a:pt x="389" y="14"/>
                    </a:cubicBezTo>
                    <a:cubicBezTo>
                      <a:pt x="424" y="14"/>
                      <a:pt x="424" y="14"/>
                      <a:pt x="424" y="14"/>
                    </a:cubicBezTo>
                    <a:cubicBezTo>
                      <a:pt x="424" y="7"/>
                      <a:pt x="438" y="0"/>
                      <a:pt x="453" y="0"/>
                    </a:cubicBezTo>
                    <a:cubicBezTo>
                      <a:pt x="460" y="0"/>
                      <a:pt x="474" y="7"/>
                      <a:pt x="474" y="14"/>
                    </a:cubicBezTo>
                    <a:cubicBezTo>
                      <a:pt x="509" y="14"/>
                      <a:pt x="509" y="14"/>
                      <a:pt x="509" y="14"/>
                    </a:cubicBezTo>
                    <a:cubicBezTo>
                      <a:pt x="509" y="7"/>
                      <a:pt x="523" y="0"/>
                      <a:pt x="537" y="0"/>
                    </a:cubicBezTo>
                    <a:cubicBezTo>
                      <a:pt x="551" y="0"/>
                      <a:pt x="566" y="7"/>
                      <a:pt x="566" y="28"/>
                    </a:cubicBezTo>
                    <a:cubicBezTo>
                      <a:pt x="566" y="35"/>
                      <a:pt x="559" y="49"/>
                      <a:pt x="544" y="49"/>
                    </a:cubicBezTo>
                    <a:cubicBezTo>
                      <a:pt x="544" y="84"/>
                      <a:pt x="544" y="84"/>
                      <a:pt x="544" y="84"/>
                    </a:cubicBezTo>
                    <a:cubicBezTo>
                      <a:pt x="559" y="84"/>
                      <a:pt x="566" y="98"/>
                      <a:pt x="566" y="113"/>
                    </a:cubicBezTo>
                    <a:cubicBezTo>
                      <a:pt x="566" y="120"/>
                      <a:pt x="559" y="134"/>
                      <a:pt x="544" y="134"/>
                    </a:cubicBezTo>
                    <a:cubicBezTo>
                      <a:pt x="544" y="169"/>
                      <a:pt x="544" y="169"/>
                      <a:pt x="544" y="169"/>
                    </a:cubicBezTo>
                    <a:cubicBezTo>
                      <a:pt x="559" y="169"/>
                      <a:pt x="566" y="183"/>
                      <a:pt x="566" y="198"/>
                    </a:cubicBezTo>
                    <a:cubicBezTo>
                      <a:pt x="566" y="205"/>
                      <a:pt x="559" y="219"/>
                      <a:pt x="544" y="219"/>
                    </a:cubicBezTo>
                    <a:cubicBezTo>
                      <a:pt x="544" y="254"/>
                      <a:pt x="544" y="254"/>
                      <a:pt x="544" y="254"/>
                    </a:cubicBezTo>
                    <a:cubicBezTo>
                      <a:pt x="559" y="254"/>
                      <a:pt x="566" y="268"/>
                      <a:pt x="566" y="282"/>
                    </a:cubicBezTo>
                    <a:cubicBezTo>
                      <a:pt x="566" y="289"/>
                      <a:pt x="559" y="304"/>
                      <a:pt x="544" y="304"/>
                    </a:cubicBezTo>
                    <a:cubicBezTo>
                      <a:pt x="544" y="339"/>
                      <a:pt x="544" y="339"/>
                      <a:pt x="544" y="339"/>
                    </a:cubicBezTo>
                    <a:cubicBezTo>
                      <a:pt x="559" y="339"/>
                      <a:pt x="566" y="353"/>
                      <a:pt x="566" y="367"/>
                    </a:cubicBezTo>
                    <a:cubicBezTo>
                      <a:pt x="566" y="374"/>
                      <a:pt x="559" y="388"/>
                      <a:pt x="544" y="388"/>
                    </a:cubicBezTo>
                    <a:cubicBezTo>
                      <a:pt x="544" y="424"/>
                      <a:pt x="544" y="424"/>
                      <a:pt x="544" y="424"/>
                    </a:cubicBezTo>
                    <a:cubicBezTo>
                      <a:pt x="559" y="424"/>
                      <a:pt x="566" y="438"/>
                      <a:pt x="566" y="452"/>
                    </a:cubicBezTo>
                    <a:close/>
                    <a:moveTo>
                      <a:pt x="488" y="70"/>
                    </a:moveTo>
                    <a:lnTo>
                      <a:pt x="488" y="70"/>
                    </a:lnTo>
                    <a:cubicBezTo>
                      <a:pt x="71" y="70"/>
                      <a:pt x="71" y="70"/>
                      <a:pt x="71" y="70"/>
                    </a:cubicBezTo>
                    <a:cubicBezTo>
                      <a:pt x="71" y="487"/>
                      <a:pt x="71" y="487"/>
                      <a:pt x="71" y="487"/>
                    </a:cubicBezTo>
                    <a:cubicBezTo>
                      <a:pt x="488" y="487"/>
                      <a:pt x="488" y="487"/>
                      <a:pt x="488" y="487"/>
                    </a:cubicBezTo>
                    <a:lnTo>
                      <a:pt x="488" y="70"/>
                    </a:lnTo>
                    <a:close/>
                  </a:path>
                </a:pathLst>
              </a:custGeom>
              <a:grpFill/>
              <a:ln>
                <a:noFill/>
              </a:ln>
              <a:extLst/>
            </p:spPr>
            <p:txBody>
              <a:bodyPr wrap="none" lIns="45708" tIns="22854" rIns="45708" bIns="22854" anchor="ctr"/>
              <a:lstStyle/>
              <a:p>
                <a:endParaRPr lang="en-US" sz="3199">
                  <a:latin typeface="Roboto Light"/>
                </a:endParaRPr>
              </a:p>
            </p:txBody>
          </p:sp>
          <p:sp>
            <p:nvSpPr>
              <p:cNvPr id="160" name="Freeform 109"/>
              <p:cNvSpPr>
                <a:spLocks noChangeArrowheads="1"/>
              </p:cNvSpPr>
              <p:nvPr/>
            </p:nvSpPr>
            <p:spPr bwMode="auto">
              <a:xfrm>
                <a:off x="4952207" y="1601787"/>
                <a:ext cx="217487" cy="217487"/>
              </a:xfrm>
              <a:custGeom>
                <a:avLst/>
                <a:gdLst>
                  <a:gd name="T0" fmla="*/ 78441997 w 602"/>
                  <a:gd name="T1" fmla="*/ 71002280 h 602"/>
                  <a:gd name="T2" fmla="*/ 78441997 w 602"/>
                  <a:gd name="T3" fmla="*/ 71002280 h 602"/>
                  <a:gd name="T4" fmla="*/ 71002280 w 602"/>
                  <a:gd name="T5" fmla="*/ 78441997 h 602"/>
                  <a:gd name="T6" fmla="*/ 65520668 w 602"/>
                  <a:gd name="T7" fmla="*/ 76614673 h 602"/>
                  <a:gd name="T8" fmla="*/ 44245960 w 602"/>
                  <a:gd name="T9" fmla="*/ 54426302 h 602"/>
                  <a:gd name="T10" fmla="*/ 29497307 w 602"/>
                  <a:gd name="T11" fmla="*/ 59125033 h 602"/>
                  <a:gd name="T12" fmla="*/ 0 w 602"/>
                  <a:gd name="T13" fmla="*/ 29497307 h 602"/>
                  <a:gd name="T14" fmla="*/ 29497307 w 602"/>
                  <a:gd name="T15" fmla="*/ 0 h 602"/>
                  <a:gd name="T16" fmla="*/ 58994613 w 602"/>
                  <a:gd name="T17" fmla="*/ 29497307 h 602"/>
                  <a:gd name="T18" fmla="*/ 54426302 w 602"/>
                  <a:gd name="T19" fmla="*/ 44376380 h 602"/>
                  <a:gd name="T20" fmla="*/ 76614673 w 602"/>
                  <a:gd name="T21" fmla="*/ 65520668 h 602"/>
                  <a:gd name="T22" fmla="*/ 78441997 w 602"/>
                  <a:gd name="T23" fmla="*/ 71002280 h 602"/>
                  <a:gd name="T24" fmla="*/ 29497307 w 602"/>
                  <a:gd name="T25" fmla="*/ 7439717 h 602"/>
                  <a:gd name="T26" fmla="*/ 29497307 w 602"/>
                  <a:gd name="T27" fmla="*/ 7439717 h 602"/>
                  <a:gd name="T28" fmla="*/ 7439717 w 602"/>
                  <a:gd name="T29" fmla="*/ 29497307 h 602"/>
                  <a:gd name="T30" fmla="*/ 29497307 w 602"/>
                  <a:gd name="T31" fmla="*/ 51685677 h 602"/>
                  <a:gd name="T32" fmla="*/ 51685677 w 602"/>
                  <a:gd name="T33" fmla="*/ 29497307 h 602"/>
                  <a:gd name="T34" fmla="*/ 29497307 w 602"/>
                  <a:gd name="T35" fmla="*/ 7439717 h 602"/>
                  <a:gd name="T36" fmla="*/ 41504973 w 602"/>
                  <a:gd name="T37" fmla="*/ 33282375 h 602"/>
                  <a:gd name="T38" fmla="*/ 41504973 w 602"/>
                  <a:gd name="T39" fmla="*/ 33282375 h 602"/>
                  <a:gd name="T40" fmla="*/ 16575978 w 602"/>
                  <a:gd name="T41" fmla="*/ 33282375 h 602"/>
                  <a:gd name="T42" fmla="*/ 12921329 w 602"/>
                  <a:gd name="T43" fmla="*/ 29497307 h 602"/>
                  <a:gd name="T44" fmla="*/ 16575978 w 602"/>
                  <a:gd name="T45" fmla="*/ 25842658 h 602"/>
                  <a:gd name="T46" fmla="*/ 41504973 w 602"/>
                  <a:gd name="T47" fmla="*/ 25842658 h 602"/>
                  <a:gd name="T48" fmla="*/ 45159622 w 602"/>
                  <a:gd name="T49" fmla="*/ 29497307 h 602"/>
                  <a:gd name="T50" fmla="*/ 41504973 w 602"/>
                  <a:gd name="T51" fmla="*/ 33282375 h 60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602" h="602">
                    <a:moveTo>
                      <a:pt x="601" y="544"/>
                    </a:moveTo>
                    <a:lnTo>
                      <a:pt x="601" y="544"/>
                    </a:lnTo>
                    <a:cubicBezTo>
                      <a:pt x="601" y="573"/>
                      <a:pt x="573" y="601"/>
                      <a:pt x="544" y="601"/>
                    </a:cubicBezTo>
                    <a:cubicBezTo>
                      <a:pt x="530" y="601"/>
                      <a:pt x="516" y="594"/>
                      <a:pt x="502"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46" y="0"/>
                      <a:pt x="452" y="99"/>
                      <a:pt x="452" y="226"/>
                    </a:cubicBezTo>
                    <a:cubicBezTo>
                      <a:pt x="452" y="269"/>
                      <a:pt x="438" y="304"/>
                      <a:pt x="417" y="340"/>
                    </a:cubicBezTo>
                    <a:cubicBezTo>
                      <a:pt x="587" y="502"/>
                      <a:pt x="587" y="502"/>
                      <a:pt x="587" y="502"/>
                    </a:cubicBezTo>
                    <a:cubicBezTo>
                      <a:pt x="594" y="516"/>
                      <a:pt x="601" y="530"/>
                      <a:pt x="601" y="544"/>
                    </a:cubicBezTo>
                    <a:close/>
                    <a:moveTo>
                      <a:pt x="226" y="57"/>
                    </a:moveTo>
                    <a:lnTo>
                      <a:pt x="226" y="57"/>
                    </a:lnTo>
                    <a:cubicBezTo>
                      <a:pt x="127" y="57"/>
                      <a:pt x="57" y="127"/>
                      <a:pt x="57" y="226"/>
                    </a:cubicBezTo>
                    <a:cubicBezTo>
                      <a:pt x="57" y="318"/>
                      <a:pt x="127" y="396"/>
                      <a:pt x="226" y="396"/>
                    </a:cubicBezTo>
                    <a:cubicBezTo>
                      <a:pt x="318" y="396"/>
                      <a:pt x="396" y="318"/>
                      <a:pt x="396" y="226"/>
                    </a:cubicBezTo>
                    <a:cubicBezTo>
                      <a:pt x="396" y="127"/>
                      <a:pt x="318" y="57"/>
                      <a:pt x="226" y="57"/>
                    </a:cubicBezTo>
                    <a:close/>
                    <a:moveTo>
                      <a:pt x="318" y="255"/>
                    </a:moveTo>
                    <a:lnTo>
                      <a:pt x="318" y="255"/>
                    </a:lnTo>
                    <a:cubicBezTo>
                      <a:pt x="127" y="255"/>
                      <a:pt x="127" y="255"/>
                      <a:pt x="127" y="255"/>
                    </a:cubicBezTo>
                    <a:cubicBezTo>
                      <a:pt x="113" y="255"/>
                      <a:pt x="99" y="241"/>
                      <a:pt x="99" y="226"/>
                    </a:cubicBezTo>
                    <a:cubicBezTo>
                      <a:pt x="99" y="205"/>
                      <a:pt x="113" y="198"/>
                      <a:pt x="127" y="198"/>
                    </a:cubicBezTo>
                    <a:cubicBezTo>
                      <a:pt x="318" y="198"/>
                      <a:pt x="318" y="198"/>
                      <a:pt x="318" y="198"/>
                    </a:cubicBezTo>
                    <a:cubicBezTo>
                      <a:pt x="332" y="198"/>
                      <a:pt x="346" y="205"/>
                      <a:pt x="346" y="226"/>
                    </a:cubicBezTo>
                    <a:cubicBezTo>
                      <a:pt x="346" y="241"/>
                      <a:pt x="332" y="255"/>
                      <a:pt x="318"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1" name="Freeform 110"/>
              <p:cNvSpPr>
                <a:spLocks noChangeArrowheads="1"/>
              </p:cNvSpPr>
              <p:nvPr/>
            </p:nvSpPr>
            <p:spPr bwMode="auto">
              <a:xfrm>
                <a:off x="4569619" y="1601787"/>
                <a:ext cx="219075" cy="217487"/>
              </a:xfrm>
              <a:custGeom>
                <a:avLst/>
                <a:gdLst>
                  <a:gd name="T0" fmla="*/ 78678142 w 609"/>
                  <a:gd name="T1" fmla="*/ 71002280 h 602"/>
                  <a:gd name="T2" fmla="*/ 78678142 w 609"/>
                  <a:gd name="T3" fmla="*/ 71002280 h 602"/>
                  <a:gd name="T4" fmla="*/ 71302258 w 609"/>
                  <a:gd name="T5" fmla="*/ 78441997 h 602"/>
                  <a:gd name="T6" fmla="*/ 65867111 w 609"/>
                  <a:gd name="T7" fmla="*/ 76614673 h 602"/>
                  <a:gd name="T8" fmla="*/ 44774038 w 609"/>
                  <a:gd name="T9" fmla="*/ 54426302 h 602"/>
                  <a:gd name="T10" fmla="*/ 29245613 w 609"/>
                  <a:gd name="T11" fmla="*/ 59125033 h 602"/>
                  <a:gd name="T12" fmla="*/ 0 w 609"/>
                  <a:gd name="T13" fmla="*/ 29497307 h 602"/>
                  <a:gd name="T14" fmla="*/ 29245613 w 609"/>
                  <a:gd name="T15" fmla="*/ 0 h 602"/>
                  <a:gd name="T16" fmla="*/ 58491226 w 609"/>
                  <a:gd name="T17" fmla="*/ 29497307 h 602"/>
                  <a:gd name="T18" fmla="*/ 54867675 w 609"/>
                  <a:gd name="T19" fmla="*/ 44376380 h 602"/>
                  <a:gd name="T20" fmla="*/ 75960749 w 609"/>
                  <a:gd name="T21" fmla="*/ 65520668 h 602"/>
                  <a:gd name="T22" fmla="*/ 78678142 w 609"/>
                  <a:gd name="T23" fmla="*/ 71002280 h 602"/>
                  <a:gd name="T24" fmla="*/ 29245613 w 609"/>
                  <a:gd name="T25" fmla="*/ 7439717 h 602"/>
                  <a:gd name="T26" fmla="*/ 29245613 w 609"/>
                  <a:gd name="T27" fmla="*/ 7439717 h 602"/>
                  <a:gd name="T28" fmla="*/ 7246742 w 609"/>
                  <a:gd name="T29" fmla="*/ 29497307 h 602"/>
                  <a:gd name="T30" fmla="*/ 29245613 w 609"/>
                  <a:gd name="T31" fmla="*/ 51685677 h 602"/>
                  <a:gd name="T32" fmla="*/ 51244484 w 609"/>
                  <a:gd name="T33" fmla="*/ 29497307 h 602"/>
                  <a:gd name="T34" fmla="*/ 29245613 w 609"/>
                  <a:gd name="T35" fmla="*/ 7439717 h 602"/>
                  <a:gd name="T36" fmla="*/ 42056644 w 609"/>
                  <a:gd name="T37" fmla="*/ 33282375 h 602"/>
                  <a:gd name="T38" fmla="*/ 42056644 w 609"/>
                  <a:gd name="T39" fmla="*/ 33282375 h 602"/>
                  <a:gd name="T40" fmla="*/ 32868804 w 609"/>
                  <a:gd name="T41" fmla="*/ 33282375 h 602"/>
                  <a:gd name="T42" fmla="*/ 32868804 w 609"/>
                  <a:gd name="T43" fmla="*/ 41504973 h 602"/>
                  <a:gd name="T44" fmla="*/ 29245613 w 609"/>
                  <a:gd name="T45" fmla="*/ 45290042 h 602"/>
                  <a:gd name="T46" fmla="*/ 25622062 w 609"/>
                  <a:gd name="T47" fmla="*/ 41504973 h 602"/>
                  <a:gd name="T48" fmla="*/ 25622062 w 609"/>
                  <a:gd name="T49" fmla="*/ 33282375 h 602"/>
                  <a:gd name="T50" fmla="*/ 17340380 w 609"/>
                  <a:gd name="T51" fmla="*/ 33282375 h 602"/>
                  <a:gd name="T52" fmla="*/ 13716829 w 609"/>
                  <a:gd name="T53" fmla="*/ 29497307 h 602"/>
                  <a:gd name="T54" fmla="*/ 17340380 w 609"/>
                  <a:gd name="T55" fmla="*/ 25842658 h 602"/>
                  <a:gd name="T56" fmla="*/ 25622062 w 609"/>
                  <a:gd name="T57" fmla="*/ 25842658 h 602"/>
                  <a:gd name="T58" fmla="*/ 25622062 w 609"/>
                  <a:gd name="T59" fmla="*/ 16575978 h 602"/>
                  <a:gd name="T60" fmla="*/ 29245613 w 609"/>
                  <a:gd name="T61" fmla="*/ 12921329 h 602"/>
                  <a:gd name="T62" fmla="*/ 32868804 w 609"/>
                  <a:gd name="T63" fmla="*/ 16575978 h 602"/>
                  <a:gd name="T64" fmla="*/ 32868804 w 609"/>
                  <a:gd name="T65" fmla="*/ 25842658 h 602"/>
                  <a:gd name="T66" fmla="*/ 42056644 w 609"/>
                  <a:gd name="T67" fmla="*/ 25842658 h 602"/>
                  <a:gd name="T68" fmla="*/ 45679835 w 609"/>
                  <a:gd name="T69" fmla="*/ 29497307 h 602"/>
                  <a:gd name="T70" fmla="*/ 42056644 w 609"/>
                  <a:gd name="T71" fmla="*/ 33282375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9" h="602">
                    <a:moveTo>
                      <a:pt x="608" y="544"/>
                    </a:moveTo>
                    <a:lnTo>
                      <a:pt x="608" y="544"/>
                    </a:lnTo>
                    <a:cubicBezTo>
                      <a:pt x="608" y="573"/>
                      <a:pt x="579" y="601"/>
                      <a:pt x="551" y="601"/>
                    </a:cubicBezTo>
                    <a:cubicBezTo>
                      <a:pt x="530" y="601"/>
                      <a:pt x="516" y="594"/>
                      <a:pt x="509" y="587"/>
                    </a:cubicBezTo>
                    <a:cubicBezTo>
                      <a:pt x="346" y="417"/>
                      <a:pt x="346" y="417"/>
                      <a:pt x="346" y="417"/>
                    </a:cubicBezTo>
                    <a:cubicBezTo>
                      <a:pt x="311" y="438"/>
                      <a:pt x="269" y="453"/>
                      <a:pt x="226" y="453"/>
                    </a:cubicBezTo>
                    <a:cubicBezTo>
                      <a:pt x="106" y="453"/>
                      <a:pt x="0" y="347"/>
                      <a:pt x="0" y="226"/>
                    </a:cubicBezTo>
                    <a:cubicBezTo>
                      <a:pt x="0" y="99"/>
                      <a:pt x="106" y="0"/>
                      <a:pt x="226" y="0"/>
                    </a:cubicBezTo>
                    <a:cubicBezTo>
                      <a:pt x="353" y="0"/>
                      <a:pt x="452" y="99"/>
                      <a:pt x="452" y="226"/>
                    </a:cubicBezTo>
                    <a:cubicBezTo>
                      <a:pt x="452" y="269"/>
                      <a:pt x="445" y="304"/>
                      <a:pt x="424" y="340"/>
                    </a:cubicBezTo>
                    <a:cubicBezTo>
                      <a:pt x="587" y="502"/>
                      <a:pt x="587" y="502"/>
                      <a:pt x="587" y="502"/>
                    </a:cubicBezTo>
                    <a:cubicBezTo>
                      <a:pt x="601" y="516"/>
                      <a:pt x="608" y="530"/>
                      <a:pt x="608" y="544"/>
                    </a:cubicBezTo>
                    <a:close/>
                    <a:moveTo>
                      <a:pt x="226" y="57"/>
                    </a:moveTo>
                    <a:lnTo>
                      <a:pt x="226" y="57"/>
                    </a:lnTo>
                    <a:cubicBezTo>
                      <a:pt x="134" y="57"/>
                      <a:pt x="56" y="127"/>
                      <a:pt x="56" y="226"/>
                    </a:cubicBezTo>
                    <a:cubicBezTo>
                      <a:pt x="56" y="318"/>
                      <a:pt x="134" y="396"/>
                      <a:pt x="226" y="396"/>
                    </a:cubicBezTo>
                    <a:cubicBezTo>
                      <a:pt x="325" y="396"/>
                      <a:pt x="396" y="318"/>
                      <a:pt x="396" y="226"/>
                    </a:cubicBezTo>
                    <a:cubicBezTo>
                      <a:pt x="396" y="127"/>
                      <a:pt x="325" y="57"/>
                      <a:pt x="226" y="57"/>
                    </a:cubicBezTo>
                    <a:close/>
                    <a:moveTo>
                      <a:pt x="325" y="255"/>
                    </a:moveTo>
                    <a:lnTo>
                      <a:pt x="325" y="255"/>
                    </a:lnTo>
                    <a:cubicBezTo>
                      <a:pt x="254" y="255"/>
                      <a:pt x="254" y="255"/>
                      <a:pt x="254" y="255"/>
                    </a:cubicBezTo>
                    <a:cubicBezTo>
                      <a:pt x="254" y="318"/>
                      <a:pt x="254" y="318"/>
                      <a:pt x="254" y="318"/>
                    </a:cubicBezTo>
                    <a:cubicBezTo>
                      <a:pt x="254" y="333"/>
                      <a:pt x="247" y="347"/>
                      <a:pt x="226" y="347"/>
                    </a:cubicBezTo>
                    <a:cubicBezTo>
                      <a:pt x="212" y="347"/>
                      <a:pt x="198" y="333"/>
                      <a:pt x="198" y="318"/>
                    </a:cubicBezTo>
                    <a:cubicBezTo>
                      <a:pt x="198" y="255"/>
                      <a:pt x="198" y="255"/>
                      <a:pt x="198" y="255"/>
                    </a:cubicBezTo>
                    <a:cubicBezTo>
                      <a:pt x="134" y="255"/>
                      <a:pt x="134" y="255"/>
                      <a:pt x="134" y="255"/>
                    </a:cubicBezTo>
                    <a:cubicBezTo>
                      <a:pt x="120" y="255"/>
                      <a:pt x="106" y="241"/>
                      <a:pt x="106" y="226"/>
                    </a:cubicBezTo>
                    <a:cubicBezTo>
                      <a:pt x="106" y="205"/>
                      <a:pt x="120" y="198"/>
                      <a:pt x="134" y="198"/>
                    </a:cubicBezTo>
                    <a:cubicBezTo>
                      <a:pt x="198" y="198"/>
                      <a:pt x="198" y="198"/>
                      <a:pt x="198" y="198"/>
                    </a:cubicBezTo>
                    <a:cubicBezTo>
                      <a:pt x="198" y="127"/>
                      <a:pt x="198" y="127"/>
                      <a:pt x="198" y="127"/>
                    </a:cubicBezTo>
                    <a:cubicBezTo>
                      <a:pt x="198" y="113"/>
                      <a:pt x="212" y="99"/>
                      <a:pt x="226" y="99"/>
                    </a:cubicBezTo>
                    <a:cubicBezTo>
                      <a:pt x="247" y="99"/>
                      <a:pt x="254" y="113"/>
                      <a:pt x="254" y="127"/>
                    </a:cubicBezTo>
                    <a:cubicBezTo>
                      <a:pt x="254" y="198"/>
                      <a:pt x="254" y="198"/>
                      <a:pt x="254" y="198"/>
                    </a:cubicBezTo>
                    <a:cubicBezTo>
                      <a:pt x="325" y="198"/>
                      <a:pt x="325" y="198"/>
                      <a:pt x="325" y="198"/>
                    </a:cubicBezTo>
                    <a:cubicBezTo>
                      <a:pt x="339" y="198"/>
                      <a:pt x="353" y="205"/>
                      <a:pt x="353" y="226"/>
                    </a:cubicBezTo>
                    <a:cubicBezTo>
                      <a:pt x="353" y="241"/>
                      <a:pt x="339" y="255"/>
                      <a:pt x="325" y="255"/>
                    </a:cubicBezTo>
                    <a:close/>
                  </a:path>
                </a:pathLst>
              </a:custGeom>
              <a:grpFill/>
              <a:ln>
                <a:noFill/>
              </a:ln>
              <a:extLst/>
            </p:spPr>
            <p:txBody>
              <a:bodyPr wrap="none" lIns="45708" tIns="22854" rIns="45708" bIns="22854" anchor="ctr"/>
              <a:lstStyle/>
              <a:p>
                <a:endParaRPr lang="en-US" sz="3199">
                  <a:latin typeface="Roboto Light"/>
                </a:endParaRPr>
              </a:p>
            </p:txBody>
          </p:sp>
          <p:sp>
            <p:nvSpPr>
              <p:cNvPr id="162" name="Freeform 111"/>
              <p:cNvSpPr>
                <a:spLocks noChangeArrowheads="1"/>
              </p:cNvSpPr>
              <p:nvPr/>
            </p:nvSpPr>
            <p:spPr bwMode="auto">
              <a:xfrm>
                <a:off x="4191794" y="1601787"/>
                <a:ext cx="217488" cy="217487"/>
              </a:xfrm>
              <a:custGeom>
                <a:avLst/>
                <a:gdLst>
                  <a:gd name="T0" fmla="*/ 76484966 w 602"/>
                  <a:gd name="T1" fmla="*/ 65520668 h 602"/>
                  <a:gd name="T2" fmla="*/ 76484966 w 602"/>
                  <a:gd name="T3" fmla="*/ 65520668 h 602"/>
                  <a:gd name="T4" fmla="*/ 78442719 w 602"/>
                  <a:gd name="T5" fmla="*/ 71002280 h 602"/>
                  <a:gd name="T6" fmla="*/ 71002968 w 602"/>
                  <a:gd name="T7" fmla="*/ 78441997 h 602"/>
                  <a:gd name="T8" fmla="*/ 66434636 w 602"/>
                  <a:gd name="T9" fmla="*/ 76614673 h 602"/>
                  <a:gd name="T10" fmla="*/ 66434636 w 602"/>
                  <a:gd name="T11" fmla="*/ 76614673 h 602"/>
                  <a:gd name="T12" fmla="*/ 44246163 w 602"/>
                  <a:gd name="T13" fmla="*/ 54426302 h 602"/>
                  <a:gd name="T14" fmla="*/ 29497442 w 602"/>
                  <a:gd name="T15" fmla="*/ 59125033 h 602"/>
                  <a:gd name="T16" fmla="*/ 0 w 602"/>
                  <a:gd name="T17" fmla="*/ 29497307 h 602"/>
                  <a:gd name="T18" fmla="*/ 29497442 w 602"/>
                  <a:gd name="T19" fmla="*/ 0 h 602"/>
                  <a:gd name="T20" fmla="*/ 58995246 w 602"/>
                  <a:gd name="T21" fmla="*/ 29497307 h 602"/>
                  <a:gd name="T22" fmla="*/ 55340580 w 602"/>
                  <a:gd name="T23" fmla="*/ 44376380 h 602"/>
                  <a:gd name="T24" fmla="*/ 76484966 w 602"/>
                  <a:gd name="T25" fmla="*/ 65520668 h 602"/>
                  <a:gd name="T26" fmla="*/ 29497442 w 602"/>
                  <a:gd name="T27" fmla="*/ 7439717 h 602"/>
                  <a:gd name="T28" fmla="*/ 29497442 w 602"/>
                  <a:gd name="T29" fmla="*/ 7439717 h 602"/>
                  <a:gd name="T30" fmla="*/ 7308970 w 602"/>
                  <a:gd name="T31" fmla="*/ 29497307 h 602"/>
                  <a:gd name="T32" fmla="*/ 29497442 w 602"/>
                  <a:gd name="T33" fmla="*/ 51685677 h 602"/>
                  <a:gd name="T34" fmla="*/ 51685915 w 602"/>
                  <a:gd name="T35" fmla="*/ 29497307 h 602"/>
                  <a:gd name="T36" fmla="*/ 29497442 w 602"/>
                  <a:gd name="T37" fmla="*/ 7439717 h 602"/>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602" h="602">
                    <a:moveTo>
                      <a:pt x="586" y="502"/>
                    </a:moveTo>
                    <a:lnTo>
                      <a:pt x="586" y="502"/>
                    </a:lnTo>
                    <a:cubicBezTo>
                      <a:pt x="594" y="516"/>
                      <a:pt x="601" y="530"/>
                      <a:pt x="601" y="544"/>
                    </a:cubicBezTo>
                    <a:cubicBezTo>
                      <a:pt x="601" y="573"/>
                      <a:pt x="579" y="601"/>
                      <a:pt x="544" y="601"/>
                    </a:cubicBezTo>
                    <a:cubicBezTo>
                      <a:pt x="530" y="601"/>
                      <a:pt x="516" y="594"/>
                      <a:pt x="509" y="587"/>
                    </a:cubicBezTo>
                    <a:cubicBezTo>
                      <a:pt x="339" y="417"/>
                      <a:pt x="339" y="417"/>
                      <a:pt x="339" y="417"/>
                    </a:cubicBezTo>
                    <a:cubicBezTo>
                      <a:pt x="304" y="438"/>
                      <a:pt x="269" y="453"/>
                      <a:pt x="226" y="453"/>
                    </a:cubicBezTo>
                    <a:cubicBezTo>
                      <a:pt x="99" y="453"/>
                      <a:pt x="0" y="347"/>
                      <a:pt x="0" y="226"/>
                    </a:cubicBezTo>
                    <a:cubicBezTo>
                      <a:pt x="0" y="99"/>
                      <a:pt x="99" y="0"/>
                      <a:pt x="226" y="0"/>
                    </a:cubicBezTo>
                    <a:cubicBezTo>
                      <a:pt x="353" y="0"/>
                      <a:pt x="452" y="99"/>
                      <a:pt x="452" y="226"/>
                    </a:cubicBezTo>
                    <a:cubicBezTo>
                      <a:pt x="452" y="269"/>
                      <a:pt x="438" y="304"/>
                      <a:pt x="424" y="340"/>
                    </a:cubicBezTo>
                    <a:cubicBezTo>
                      <a:pt x="586" y="502"/>
                      <a:pt x="586" y="502"/>
                      <a:pt x="586" y="502"/>
                    </a:cubicBezTo>
                    <a:close/>
                    <a:moveTo>
                      <a:pt x="226" y="57"/>
                    </a:moveTo>
                    <a:lnTo>
                      <a:pt x="226" y="57"/>
                    </a:lnTo>
                    <a:cubicBezTo>
                      <a:pt x="134" y="57"/>
                      <a:pt x="56" y="127"/>
                      <a:pt x="56" y="226"/>
                    </a:cubicBezTo>
                    <a:cubicBezTo>
                      <a:pt x="56" y="318"/>
                      <a:pt x="134" y="396"/>
                      <a:pt x="226" y="396"/>
                    </a:cubicBezTo>
                    <a:cubicBezTo>
                      <a:pt x="318" y="396"/>
                      <a:pt x="396" y="318"/>
                      <a:pt x="396" y="226"/>
                    </a:cubicBezTo>
                    <a:cubicBezTo>
                      <a:pt x="396" y="127"/>
                      <a:pt x="318" y="57"/>
                      <a:pt x="226"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3" name="Freeform 112"/>
              <p:cNvSpPr>
                <a:spLocks noChangeArrowheads="1"/>
              </p:cNvSpPr>
              <p:nvPr/>
            </p:nvSpPr>
            <p:spPr bwMode="auto">
              <a:xfrm>
                <a:off x="3812382" y="1601787"/>
                <a:ext cx="215900" cy="217487"/>
              </a:xfrm>
              <a:custGeom>
                <a:avLst/>
                <a:gdLst>
                  <a:gd name="T0" fmla="*/ 38327818 w 601"/>
                  <a:gd name="T1" fmla="*/ 78441997 h 602"/>
                  <a:gd name="T2" fmla="*/ 38327818 w 601"/>
                  <a:gd name="T3" fmla="*/ 78441997 h 602"/>
                  <a:gd name="T4" fmla="*/ 0 w 601"/>
                  <a:gd name="T5" fmla="*/ 38763987 h 602"/>
                  <a:gd name="T6" fmla="*/ 38327818 w 601"/>
                  <a:gd name="T7" fmla="*/ 0 h 602"/>
                  <a:gd name="T8" fmla="*/ 77429787 w 601"/>
                  <a:gd name="T9" fmla="*/ 38763987 h 602"/>
                  <a:gd name="T10" fmla="*/ 38327818 w 601"/>
                  <a:gd name="T11" fmla="*/ 78441997 h 602"/>
                  <a:gd name="T12" fmla="*/ 38327818 w 601"/>
                  <a:gd name="T13" fmla="*/ 7439717 h 602"/>
                  <a:gd name="T14" fmla="*/ 38327818 w 601"/>
                  <a:gd name="T15" fmla="*/ 7439717 h 602"/>
                  <a:gd name="T16" fmla="*/ 7226723 w 601"/>
                  <a:gd name="T17" fmla="*/ 38763987 h 602"/>
                  <a:gd name="T18" fmla="*/ 38327818 w 601"/>
                  <a:gd name="T19" fmla="*/ 71002280 h 602"/>
                  <a:gd name="T20" fmla="*/ 70203064 w 601"/>
                  <a:gd name="T21" fmla="*/ 38763987 h 602"/>
                  <a:gd name="T22" fmla="*/ 38327818 w 601"/>
                  <a:gd name="T23" fmla="*/ 7439717 h 602"/>
                  <a:gd name="T24" fmla="*/ 56523770 w 601"/>
                  <a:gd name="T25" fmla="*/ 41504973 h 602"/>
                  <a:gd name="T26" fmla="*/ 56523770 w 601"/>
                  <a:gd name="T27" fmla="*/ 41504973 h 602"/>
                  <a:gd name="T28" fmla="*/ 56523770 w 601"/>
                  <a:gd name="T29" fmla="*/ 41504973 h 602"/>
                  <a:gd name="T30" fmla="*/ 44651066 w 601"/>
                  <a:gd name="T31" fmla="*/ 52598978 h 602"/>
                  <a:gd name="T32" fmla="*/ 44651066 w 601"/>
                  <a:gd name="T33" fmla="*/ 52598978 h 602"/>
                  <a:gd name="T34" fmla="*/ 41941000 w 601"/>
                  <a:gd name="T35" fmla="*/ 53512640 h 602"/>
                  <a:gd name="T36" fmla="*/ 38327818 w 601"/>
                  <a:gd name="T37" fmla="*/ 49858353 h 602"/>
                  <a:gd name="T38" fmla="*/ 40134409 w 601"/>
                  <a:gd name="T39" fmla="*/ 47117366 h 602"/>
                  <a:gd name="T40" fmla="*/ 40134409 w 601"/>
                  <a:gd name="T41" fmla="*/ 47117366 h 602"/>
                  <a:gd name="T42" fmla="*/ 44651066 w 601"/>
                  <a:gd name="T43" fmla="*/ 42418636 h 602"/>
                  <a:gd name="T44" fmla="*/ 22712608 w 601"/>
                  <a:gd name="T45" fmla="*/ 42418636 h 602"/>
                  <a:gd name="T46" fmla="*/ 19099426 w 601"/>
                  <a:gd name="T47" fmla="*/ 38763987 h 602"/>
                  <a:gd name="T48" fmla="*/ 22712608 w 601"/>
                  <a:gd name="T49" fmla="*/ 35109700 h 602"/>
                  <a:gd name="T50" fmla="*/ 44651066 w 601"/>
                  <a:gd name="T51" fmla="*/ 35109700 h 602"/>
                  <a:gd name="T52" fmla="*/ 40134409 w 601"/>
                  <a:gd name="T53" fmla="*/ 30541389 h 602"/>
                  <a:gd name="T54" fmla="*/ 40134409 w 601"/>
                  <a:gd name="T55" fmla="*/ 30541389 h 602"/>
                  <a:gd name="T56" fmla="*/ 38327818 w 601"/>
                  <a:gd name="T57" fmla="*/ 27669982 h 602"/>
                  <a:gd name="T58" fmla="*/ 41941000 w 601"/>
                  <a:gd name="T59" fmla="*/ 24015334 h 602"/>
                  <a:gd name="T60" fmla="*/ 44651066 w 601"/>
                  <a:gd name="T61" fmla="*/ 24928996 h 602"/>
                  <a:gd name="T62" fmla="*/ 44651066 w 601"/>
                  <a:gd name="T63" fmla="*/ 24928996 h 602"/>
                  <a:gd name="T64" fmla="*/ 56523770 w 601"/>
                  <a:gd name="T65" fmla="*/ 36023362 h 602"/>
                  <a:gd name="T66" fmla="*/ 56523770 w 601"/>
                  <a:gd name="T67" fmla="*/ 36023362 h 602"/>
                  <a:gd name="T68" fmla="*/ 58330360 w 601"/>
                  <a:gd name="T69" fmla="*/ 38763987 h 602"/>
                  <a:gd name="T70" fmla="*/ 56523770 w 601"/>
                  <a:gd name="T71" fmla="*/ 41504973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297" y="601"/>
                    </a:moveTo>
                    <a:lnTo>
                      <a:pt x="297" y="601"/>
                    </a:lnTo>
                    <a:cubicBezTo>
                      <a:pt x="134" y="601"/>
                      <a:pt x="0" y="467"/>
                      <a:pt x="0" y="297"/>
                    </a:cubicBezTo>
                    <a:cubicBezTo>
                      <a:pt x="0" y="135"/>
                      <a:pt x="134" y="0"/>
                      <a:pt x="297" y="0"/>
                    </a:cubicBezTo>
                    <a:cubicBezTo>
                      <a:pt x="466" y="0"/>
                      <a:pt x="600" y="135"/>
                      <a:pt x="600" y="297"/>
                    </a:cubicBezTo>
                    <a:cubicBezTo>
                      <a:pt x="600" y="467"/>
                      <a:pt x="466" y="601"/>
                      <a:pt x="297" y="601"/>
                    </a:cubicBezTo>
                    <a:close/>
                    <a:moveTo>
                      <a:pt x="297" y="57"/>
                    </a:moveTo>
                    <a:lnTo>
                      <a:pt x="297" y="57"/>
                    </a:lnTo>
                    <a:cubicBezTo>
                      <a:pt x="162" y="57"/>
                      <a:pt x="56" y="163"/>
                      <a:pt x="56" y="297"/>
                    </a:cubicBezTo>
                    <a:cubicBezTo>
                      <a:pt x="56" y="431"/>
                      <a:pt x="162" y="544"/>
                      <a:pt x="297" y="544"/>
                    </a:cubicBezTo>
                    <a:cubicBezTo>
                      <a:pt x="431" y="544"/>
                      <a:pt x="544" y="431"/>
                      <a:pt x="544" y="297"/>
                    </a:cubicBezTo>
                    <a:cubicBezTo>
                      <a:pt x="544" y="163"/>
                      <a:pt x="431" y="57"/>
                      <a:pt x="297" y="57"/>
                    </a:cubicBezTo>
                    <a:close/>
                    <a:moveTo>
                      <a:pt x="438" y="318"/>
                    </a:moveTo>
                    <a:lnTo>
                      <a:pt x="438" y="318"/>
                    </a:lnTo>
                    <a:cubicBezTo>
                      <a:pt x="346" y="403"/>
                      <a:pt x="346" y="403"/>
                      <a:pt x="346" y="403"/>
                    </a:cubicBezTo>
                    <a:cubicBezTo>
                      <a:pt x="339" y="410"/>
                      <a:pt x="332" y="410"/>
                      <a:pt x="325" y="410"/>
                    </a:cubicBezTo>
                    <a:cubicBezTo>
                      <a:pt x="311" y="410"/>
                      <a:pt x="297" y="403"/>
                      <a:pt x="297" y="382"/>
                    </a:cubicBezTo>
                    <a:cubicBezTo>
                      <a:pt x="297" y="375"/>
                      <a:pt x="304" y="368"/>
                      <a:pt x="311" y="361"/>
                    </a:cubicBezTo>
                    <a:cubicBezTo>
                      <a:pt x="346" y="325"/>
                      <a:pt x="346" y="325"/>
                      <a:pt x="346" y="325"/>
                    </a:cubicBezTo>
                    <a:cubicBezTo>
                      <a:pt x="176" y="325"/>
                      <a:pt x="176" y="325"/>
                      <a:pt x="176" y="325"/>
                    </a:cubicBezTo>
                    <a:cubicBezTo>
                      <a:pt x="162" y="325"/>
                      <a:pt x="148" y="318"/>
                      <a:pt x="148" y="297"/>
                    </a:cubicBezTo>
                    <a:cubicBezTo>
                      <a:pt x="148" y="283"/>
                      <a:pt x="162" y="269"/>
                      <a:pt x="176" y="269"/>
                    </a:cubicBezTo>
                    <a:cubicBezTo>
                      <a:pt x="346" y="269"/>
                      <a:pt x="346" y="269"/>
                      <a:pt x="346" y="269"/>
                    </a:cubicBezTo>
                    <a:cubicBezTo>
                      <a:pt x="311" y="234"/>
                      <a:pt x="311" y="234"/>
                      <a:pt x="311" y="234"/>
                    </a:cubicBezTo>
                    <a:cubicBezTo>
                      <a:pt x="304" y="234"/>
                      <a:pt x="297" y="226"/>
                      <a:pt x="297" y="212"/>
                    </a:cubicBezTo>
                    <a:cubicBezTo>
                      <a:pt x="297" y="198"/>
                      <a:pt x="311" y="184"/>
                      <a:pt x="325" y="184"/>
                    </a:cubicBezTo>
                    <a:cubicBezTo>
                      <a:pt x="332" y="184"/>
                      <a:pt x="339" y="191"/>
                      <a:pt x="346" y="191"/>
                    </a:cubicBezTo>
                    <a:cubicBezTo>
                      <a:pt x="438" y="276"/>
                      <a:pt x="438" y="276"/>
                      <a:pt x="438" y="276"/>
                    </a:cubicBezTo>
                    <a:cubicBezTo>
                      <a:pt x="445" y="283"/>
                      <a:pt x="452" y="290"/>
                      <a:pt x="452" y="297"/>
                    </a:cubicBezTo>
                    <a:cubicBezTo>
                      <a:pt x="452" y="311"/>
                      <a:pt x="445" y="318"/>
                      <a:pt x="438" y="318"/>
                    </a:cubicBezTo>
                    <a:close/>
                  </a:path>
                </a:pathLst>
              </a:custGeom>
              <a:grpFill/>
              <a:ln>
                <a:noFill/>
              </a:ln>
              <a:extLst/>
            </p:spPr>
            <p:txBody>
              <a:bodyPr wrap="none" lIns="45708" tIns="22854" rIns="45708" bIns="22854" anchor="ctr"/>
              <a:lstStyle/>
              <a:p>
                <a:endParaRPr lang="en-US" sz="3199">
                  <a:latin typeface="Roboto Light"/>
                </a:endParaRPr>
              </a:p>
            </p:txBody>
          </p:sp>
          <p:sp>
            <p:nvSpPr>
              <p:cNvPr id="164" name="Freeform 113"/>
              <p:cNvSpPr>
                <a:spLocks noChangeArrowheads="1"/>
              </p:cNvSpPr>
              <p:nvPr/>
            </p:nvSpPr>
            <p:spPr bwMode="auto">
              <a:xfrm>
                <a:off x="3431382" y="1601787"/>
                <a:ext cx="219075" cy="217487"/>
              </a:xfrm>
              <a:custGeom>
                <a:avLst/>
                <a:gdLst>
                  <a:gd name="T0" fmla="*/ 39468811 w 608"/>
                  <a:gd name="T1" fmla="*/ 78441997 h 602"/>
                  <a:gd name="T2" fmla="*/ 39468811 w 608"/>
                  <a:gd name="T3" fmla="*/ 78441997 h 602"/>
                  <a:gd name="T4" fmla="*/ 0 w 608"/>
                  <a:gd name="T5" fmla="*/ 38763987 h 602"/>
                  <a:gd name="T6" fmla="*/ 39468811 w 608"/>
                  <a:gd name="T7" fmla="*/ 0 h 602"/>
                  <a:gd name="T8" fmla="*/ 78807547 w 608"/>
                  <a:gd name="T9" fmla="*/ 38763987 h 602"/>
                  <a:gd name="T10" fmla="*/ 39468811 w 608"/>
                  <a:gd name="T11" fmla="*/ 78441997 h 602"/>
                  <a:gd name="T12" fmla="*/ 39468811 w 608"/>
                  <a:gd name="T13" fmla="*/ 7439717 h 602"/>
                  <a:gd name="T14" fmla="*/ 39468811 w 608"/>
                  <a:gd name="T15" fmla="*/ 7439717 h 602"/>
                  <a:gd name="T16" fmla="*/ 7270552 w 608"/>
                  <a:gd name="T17" fmla="*/ 38763987 h 602"/>
                  <a:gd name="T18" fmla="*/ 39468811 w 608"/>
                  <a:gd name="T19" fmla="*/ 71002280 h 602"/>
                  <a:gd name="T20" fmla="*/ 71536996 w 608"/>
                  <a:gd name="T21" fmla="*/ 38763987 h 602"/>
                  <a:gd name="T22" fmla="*/ 39468811 w 608"/>
                  <a:gd name="T23" fmla="*/ 7439717 h 602"/>
                  <a:gd name="T24" fmla="*/ 55048359 w 608"/>
                  <a:gd name="T25" fmla="*/ 42418636 h 602"/>
                  <a:gd name="T26" fmla="*/ 55048359 w 608"/>
                  <a:gd name="T27" fmla="*/ 42418636 h 602"/>
                  <a:gd name="T28" fmla="*/ 32976913 w 608"/>
                  <a:gd name="T29" fmla="*/ 42418636 h 602"/>
                  <a:gd name="T30" fmla="*/ 38559722 w 608"/>
                  <a:gd name="T31" fmla="*/ 47117366 h 602"/>
                  <a:gd name="T32" fmla="*/ 38559722 w 608"/>
                  <a:gd name="T33" fmla="*/ 47117366 h 602"/>
                  <a:gd name="T34" fmla="*/ 39468811 w 608"/>
                  <a:gd name="T35" fmla="*/ 49858353 h 602"/>
                  <a:gd name="T36" fmla="*/ 35703460 w 608"/>
                  <a:gd name="T37" fmla="*/ 53512640 h 602"/>
                  <a:gd name="T38" fmla="*/ 32976913 w 608"/>
                  <a:gd name="T39" fmla="*/ 52598978 h 602"/>
                  <a:gd name="T40" fmla="*/ 32976913 w 608"/>
                  <a:gd name="T41" fmla="*/ 52598978 h 602"/>
                  <a:gd name="T42" fmla="*/ 21032641 w 608"/>
                  <a:gd name="T43" fmla="*/ 41504973 h 602"/>
                  <a:gd name="T44" fmla="*/ 21032641 w 608"/>
                  <a:gd name="T45" fmla="*/ 41504973 h 602"/>
                  <a:gd name="T46" fmla="*/ 20123912 w 608"/>
                  <a:gd name="T47" fmla="*/ 38763987 h 602"/>
                  <a:gd name="T48" fmla="*/ 21032641 w 608"/>
                  <a:gd name="T49" fmla="*/ 36023362 h 602"/>
                  <a:gd name="T50" fmla="*/ 21032641 w 608"/>
                  <a:gd name="T51" fmla="*/ 36023362 h 602"/>
                  <a:gd name="T52" fmla="*/ 32976913 w 608"/>
                  <a:gd name="T53" fmla="*/ 24928996 h 602"/>
                  <a:gd name="T54" fmla="*/ 32976913 w 608"/>
                  <a:gd name="T55" fmla="*/ 24928996 h 602"/>
                  <a:gd name="T56" fmla="*/ 35703460 w 608"/>
                  <a:gd name="T57" fmla="*/ 24015334 h 602"/>
                  <a:gd name="T58" fmla="*/ 39468811 w 608"/>
                  <a:gd name="T59" fmla="*/ 27669982 h 602"/>
                  <a:gd name="T60" fmla="*/ 38559722 w 608"/>
                  <a:gd name="T61" fmla="*/ 30541389 h 602"/>
                  <a:gd name="T62" fmla="*/ 38559722 w 608"/>
                  <a:gd name="T63" fmla="*/ 30541389 h 602"/>
                  <a:gd name="T64" fmla="*/ 32976913 w 608"/>
                  <a:gd name="T65" fmla="*/ 35109700 h 602"/>
                  <a:gd name="T66" fmla="*/ 55048359 w 608"/>
                  <a:gd name="T67" fmla="*/ 35109700 h 602"/>
                  <a:gd name="T68" fmla="*/ 58683635 w 608"/>
                  <a:gd name="T69" fmla="*/ 38763987 h 602"/>
                  <a:gd name="T70" fmla="*/ 55048359 w 608"/>
                  <a:gd name="T71" fmla="*/ 42418636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8" h="602">
                    <a:moveTo>
                      <a:pt x="304" y="601"/>
                    </a:moveTo>
                    <a:lnTo>
                      <a:pt x="304" y="601"/>
                    </a:lnTo>
                    <a:cubicBezTo>
                      <a:pt x="134" y="601"/>
                      <a:pt x="0" y="467"/>
                      <a:pt x="0" y="297"/>
                    </a:cubicBezTo>
                    <a:cubicBezTo>
                      <a:pt x="0" y="135"/>
                      <a:pt x="134" y="0"/>
                      <a:pt x="304" y="0"/>
                    </a:cubicBezTo>
                    <a:cubicBezTo>
                      <a:pt x="473" y="0"/>
                      <a:pt x="607" y="135"/>
                      <a:pt x="607" y="297"/>
                    </a:cubicBezTo>
                    <a:cubicBezTo>
                      <a:pt x="607" y="467"/>
                      <a:pt x="473" y="601"/>
                      <a:pt x="304" y="601"/>
                    </a:cubicBezTo>
                    <a:close/>
                    <a:moveTo>
                      <a:pt x="304" y="57"/>
                    </a:moveTo>
                    <a:lnTo>
                      <a:pt x="304" y="57"/>
                    </a:lnTo>
                    <a:cubicBezTo>
                      <a:pt x="169" y="57"/>
                      <a:pt x="56" y="163"/>
                      <a:pt x="56" y="297"/>
                    </a:cubicBezTo>
                    <a:cubicBezTo>
                      <a:pt x="56" y="431"/>
                      <a:pt x="169" y="544"/>
                      <a:pt x="304" y="544"/>
                    </a:cubicBezTo>
                    <a:cubicBezTo>
                      <a:pt x="438" y="544"/>
                      <a:pt x="551" y="431"/>
                      <a:pt x="551" y="297"/>
                    </a:cubicBezTo>
                    <a:cubicBezTo>
                      <a:pt x="551" y="163"/>
                      <a:pt x="438" y="57"/>
                      <a:pt x="304" y="57"/>
                    </a:cubicBezTo>
                    <a:close/>
                    <a:moveTo>
                      <a:pt x="424" y="325"/>
                    </a:moveTo>
                    <a:lnTo>
                      <a:pt x="424" y="325"/>
                    </a:lnTo>
                    <a:cubicBezTo>
                      <a:pt x="254" y="325"/>
                      <a:pt x="254" y="325"/>
                      <a:pt x="254" y="325"/>
                    </a:cubicBezTo>
                    <a:cubicBezTo>
                      <a:pt x="297" y="361"/>
                      <a:pt x="297" y="361"/>
                      <a:pt x="297" y="361"/>
                    </a:cubicBezTo>
                    <a:cubicBezTo>
                      <a:pt x="297" y="368"/>
                      <a:pt x="304" y="375"/>
                      <a:pt x="304" y="382"/>
                    </a:cubicBezTo>
                    <a:cubicBezTo>
                      <a:pt x="304" y="403"/>
                      <a:pt x="290" y="410"/>
                      <a:pt x="275" y="410"/>
                    </a:cubicBezTo>
                    <a:cubicBezTo>
                      <a:pt x="268" y="410"/>
                      <a:pt x="261" y="410"/>
                      <a:pt x="254" y="403"/>
                    </a:cubicBezTo>
                    <a:cubicBezTo>
                      <a:pt x="162" y="318"/>
                      <a:pt x="162" y="318"/>
                      <a:pt x="162" y="318"/>
                    </a:cubicBezTo>
                    <a:cubicBezTo>
                      <a:pt x="155" y="318"/>
                      <a:pt x="155" y="311"/>
                      <a:pt x="155" y="297"/>
                    </a:cubicBezTo>
                    <a:cubicBezTo>
                      <a:pt x="155" y="290"/>
                      <a:pt x="155" y="283"/>
                      <a:pt x="162" y="276"/>
                    </a:cubicBezTo>
                    <a:cubicBezTo>
                      <a:pt x="254" y="191"/>
                      <a:pt x="254" y="191"/>
                      <a:pt x="254" y="191"/>
                    </a:cubicBezTo>
                    <a:cubicBezTo>
                      <a:pt x="261" y="191"/>
                      <a:pt x="268" y="184"/>
                      <a:pt x="275" y="184"/>
                    </a:cubicBezTo>
                    <a:cubicBezTo>
                      <a:pt x="290" y="184"/>
                      <a:pt x="304" y="198"/>
                      <a:pt x="304" y="212"/>
                    </a:cubicBezTo>
                    <a:cubicBezTo>
                      <a:pt x="304" y="226"/>
                      <a:pt x="297" y="234"/>
                      <a:pt x="297" y="234"/>
                    </a:cubicBezTo>
                    <a:cubicBezTo>
                      <a:pt x="254" y="269"/>
                      <a:pt x="254" y="269"/>
                      <a:pt x="254"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65" name="Freeform 114"/>
              <p:cNvSpPr>
                <a:spLocks noChangeArrowheads="1"/>
              </p:cNvSpPr>
              <p:nvPr/>
            </p:nvSpPr>
            <p:spPr bwMode="auto">
              <a:xfrm>
                <a:off x="3051970" y="1601787"/>
                <a:ext cx="215900" cy="217487"/>
              </a:xfrm>
              <a:custGeom>
                <a:avLst/>
                <a:gdLst>
                  <a:gd name="T0" fmla="*/ 39230934 w 601"/>
                  <a:gd name="T1" fmla="*/ 78441997 h 602"/>
                  <a:gd name="T2" fmla="*/ 39230934 w 601"/>
                  <a:gd name="T3" fmla="*/ 78441997 h 602"/>
                  <a:gd name="T4" fmla="*/ 0 w 601"/>
                  <a:gd name="T5" fmla="*/ 38763987 h 602"/>
                  <a:gd name="T6" fmla="*/ 39230934 w 601"/>
                  <a:gd name="T7" fmla="*/ 0 h 602"/>
                  <a:gd name="T8" fmla="*/ 77429787 w 601"/>
                  <a:gd name="T9" fmla="*/ 38763987 h 602"/>
                  <a:gd name="T10" fmla="*/ 39230934 w 601"/>
                  <a:gd name="T11" fmla="*/ 78441997 h 602"/>
                  <a:gd name="T12" fmla="*/ 39230934 w 601"/>
                  <a:gd name="T13" fmla="*/ 7439717 h 602"/>
                  <a:gd name="T14" fmla="*/ 39230934 w 601"/>
                  <a:gd name="T15" fmla="*/ 7439717 h 602"/>
                  <a:gd name="T16" fmla="*/ 7226723 w 601"/>
                  <a:gd name="T17" fmla="*/ 38763987 h 602"/>
                  <a:gd name="T18" fmla="*/ 39230934 w 601"/>
                  <a:gd name="T19" fmla="*/ 71002280 h 602"/>
                  <a:gd name="T20" fmla="*/ 70203064 w 601"/>
                  <a:gd name="T21" fmla="*/ 38763987 h 602"/>
                  <a:gd name="T22" fmla="*/ 39230934 w 601"/>
                  <a:gd name="T23" fmla="*/ 7439717 h 602"/>
                  <a:gd name="T24" fmla="*/ 50071198 w 601"/>
                  <a:gd name="T25" fmla="*/ 38763987 h 602"/>
                  <a:gd name="T26" fmla="*/ 50071198 w 601"/>
                  <a:gd name="T27" fmla="*/ 38763987 h 602"/>
                  <a:gd name="T28" fmla="*/ 47361132 w 601"/>
                  <a:gd name="T29" fmla="*/ 37850325 h 602"/>
                  <a:gd name="T30" fmla="*/ 47361132 w 601"/>
                  <a:gd name="T31" fmla="*/ 37850325 h 602"/>
                  <a:gd name="T32" fmla="*/ 42844475 w 601"/>
                  <a:gd name="T33" fmla="*/ 32368713 h 602"/>
                  <a:gd name="T34" fmla="*/ 42844475 w 601"/>
                  <a:gd name="T35" fmla="*/ 55339965 h 602"/>
                  <a:gd name="T36" fmla="*/ 39230934 w 601"/>
                  <a:gd name="T37" fmla="*/ 59125033 h 602"/>
                  <a:gd name="T38" fmla="*/ 35488787 w 601"/>
                  <a:gd name="T39" fmla="*/ 55339965 h 602"/>
                  <a:gd name="T40" fmla="*/ 35488787 w 601"/>
                  <a:gd name="T41" fmla="*/ 32368713 h 602"/>
                  <a:gd name="T42" fmla="*/ 30971771 w 601"/>
                  <a:gd name="T43" fmla="*/ 37850325 h 602"/>
                  <a:gd name="T44" fmla="*/ 30971771 w 601"/>
                  <a:gd name="T45" fmla="*/ 37850325 h 602"/>
                  <a:gd name="T46" fmla="*/ 28261705 w 601"/>
                  <a:gd name="T47" fmla="*/ 38763987 h 602"/>
                  <a:gd name="T48" fmla="*/ 24519558 w 601"/>
                  <a:gd name="T49" fmla="*/ 35109700 h 602"/>
                  <a:gd name="T50" fmla="*/ 25422674 w 601"/>
                  <a:gd name="T51" fmla="*/ 33282375 h 602"/>
                  <a:gd name="T52" fmla="*/ 25422674 w 601"/>
                  <a:gd name="T53" fmla="*/ 33282375 h 602"/>
                  <a:gd name="T54" fmla="*/ 36391903 w 601"/>
                  <a:gd name="T55" fmla="*/ 20361046 h 602"/>
                  <a:gd name="T56" fmla="*/ 36391903 w 601"/>
                  <a:gd name="T57" fmla="*/ 20361046 h 602"/>
                  <a:gd name="T58" fmla="*/ 39230934 w 601"/>
                  <a:gd name="T59" fmla="*/ 19447384 h 602"/>
                  <a:gd name="T60" fmla="*/ 41941000 w 601"/>
                  <a:gd name="T61" fmla="*/ 20361046 h 602"/>
                  <a:gd name="T62" fmla="*/ 41941000 w 601"/>
                  <a:gd name="T63" fmla="*/ 20361046 h 602"/>
                  <a:gd name="T64" fmla="*/ 52910229 w 601"/>
                  <a:gd name="T65" fmla="*/ 33282375 h 602"/>
                  <a:gd name="T66" fmla="*/ 52910229 w 601"/>
                  <a:gd name="T67" fmla="*/ 33282375 h 602"/>
                  <a:gd name="T68" fmla="*/ 53813704 w 601"/>
                  <a:gd name="T69" fmla="*/ 35109700 h 602"/>
                  <a:gd name="T70" fmla="*/ 50071198 w 601"/>
                  <a:gd name="T71" fmla="*/ 38763987 h 60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601" h="602">
                    <a:moveTo>
                      <a:pt x="304" y="601"/>
                    </a:moveTo>
                    <a:lnTo>
                      <a:pt x="304" y="601"/>
                    </a:lnTo>
                    <a:cubicBezTo>
                      <a:pt x="134" y="601"/>
                      <a:pt x="0" y="467"/>
                      <a:pt x="0" y="297"/>
                    </a:cubicBezTo>
                    <a:cubicBezTo>
                      <a:pt x="0" y="135"/>
                      <a:pt x="134" y="0"/>
                      <a:pt x="304" y="0"/>
                    </a:cubicBezTo>
                    <a:cubicBezTo>
                      <a:pt x="466" y="0"/>
                      <a:pt x="600" y="135"/>
                      <a:pt x="600" y="297"/>
                    </a:cubicBezTo>
                    <a:cubicBezTo>
                      <a:pt x="600" y="467"/>
                      <a:pt x="466" y="601"/>
                      <a:pt x="304" y="601"/>
                    </a:cubicBezTo>
                    <a:close/>
                    <a:moveTo>
                      <a:pt x="304" y="57"/>
                    </a:moveTo>
                    <a:lnTo>
                      <a:pt x="304" y="57"/>
                    </a:lnTo>
                    <a:cubicBezTo>
                      <a:pt x="169" y="57"/>
                      <a:pt x="56" y="163"/>
                      <a:pt x="56" y="297"/>
                    </a:cubicBezTo>
                    <a:cubicBezTo>
                      <a:pt x="56" y="431"/>
                      <a:pt x="169" y="544"/>
                      <a:pt x="304" y="544"/>
                    </a:cubicBezTo>
                    <a:cubicBezTo>
                      <a:pt x="438" y="544"/>
                      <a:pt x="544" y="431"/>
                      <a:pt x="544" y="297"/>
                    </a:cubicBezTo>
                    <a:cubicBezTo>
                      <a:pt x="544" y="163"/>
                      <a:pt x="438" y="57"/>
                      <a:pt x="304" y="57"/>
                    </a:cubicBezTo>
                    <a:close/>
                    <a:moveTo>
                      <a:pt x="388" y="297"/>
                    </a:moveTo>
                    <a:lnTo>
                      <a:pt x="388" y="297"/>
                    </a:lnTo>
                    <a:cubicBezTo>
                      <a:pt x="374" y="297"/>
                      <a:pt x="367" y="297"/>
                      <a:pt x="367" y="290"/>
                    </a:cubicBezTo>
                    <a:cubicBezTo>
                      <a:pt x="332" y="248"/>
                      <a:pt x="332" y="248"/>
                      <a:pt x="332" y="248"/>
                    </a:cubicBezTo>
                    <a:cubicBezTo>
                      <a:pt x="332" y="424"/>
                      <a:pt x="332" y="424"/>
                      <a:pt x="332" y="424"/>
                    </a:cubicBezTo>
                    <a:cubicBezTo>
                      <a:pt x="332" y="438"/>
                      <a:pt x="318" y="453"/>
                      <a:pt x="304" y="453"/>
                    </a:cubicBezTo>
                    <a:cubicBezTo>
                      <a:pt x="282" y="453"/>
                      <a:pt x="275" y="438"/>
                      <a:pt x="275" y="424"/>
                    </a:cubicBezTo>
                    <a:cubicBezTo>
                      <a:pt x="275" y="248"/>
                      <a:pt x="275" y="248"/>
                      <a:pt x="275" y="248"/>
                    </a:cubicBezTo>
                    <a:cubicBezTo>
                      <a:pt x="240" y="290"/>
                      <a:pt x="240" y="290"/>
                      <a:pt x="240" y="290"/>
                    </a:cubicBezTo>
                    <a:cubicBezTo>
                      <a:pt x="233" y="297"/>
                      <a:pt x="226" y="297"/>
                      <a:pt x="219" y="297"/>
                    </a:cubicBezTo>
                    <a:cubicBezTo>
                      <a:pt x="197" y="297"/>
                      <a:pt x="190" y="290"/>
                      <a:pt x="190" y="269"/>
                    </a:cubicBezTo>
                    <a:cubicBezTo>
                      <a:pt x="190" y="262"/>
                      <a:pt x="190" y="255"/>
                      <a:pt x="197" y="255"/>
                    </a:cubicBezTo>
                    <a:cubicBezTo>
                      <a:pt x="282" y="156"/>
                      <a:pt x="282" y="156"/>
                      <a:pt x="282" y="156"/>
                    </a:cubicBezTo>
                    <a:cubicBezTo>
                      <a:pt x="282" y="156"/>
                      <a:pt x="289" y="149"/>
                      <a:pt x="304" y="149"/>
                    </a:cubicBezTo>
                    <a:cubicBezTo>
                      <a:pt x="311" y="149"/>
                      <a:pt x="318" y="156"/>
                      <a:pt x="325" y="156"/>
                    </a:cubicBezTo>
                    <a:cubicBezTo>
                      <a:pt x="410" y="255"/>
                      <a:pt x="410" y="255"/>
                      <a:pt x="410" y="255"/>
                    </a:cubicBezTo>
                    <a:cubicBezTo>
                      <a:pt x="410" y="255"/>
                      <a:pt x="417" y="262"/>
                      <a:pt x="417" y="269"/>
                    </a:cubicBezTo>
                    <a:cubicBezTo>
                      <a:pt x="417" y="290"/>
                      <a:pt x="402" y="297"/>
                      <a:pt x="388" y="297"/>
                    </a:cubicBezTo>
                    <a:close/>
                  </a:path>
                </a:pathLst>
              </a:custGeom>
              <a:grpFill/>
              <a:ln>
                <a:noFill/>
              </a:ln>
              <a:extLst/>
            </p:spPr>
            <p:txBody>
              <a:bodyPr wrap="none" lIns="45708" tIns="22854" rIns="45708" bIns="22854" anchor="ctr"/>
              <a:lstStyle/>
              <a:p>
                <a:endParaRPr lang="en-US" sz="3199">
                  <a:latin typeface="Roboto Light"/>
                </a:endParaRPr>
              </a:p>
            </p:txBody>
          </p:sp>
          <p:sp>
            <p:nvSpPr>
              <p:cNvPr id="166" name="Freeform 115"/>
              <p:cNvSpPr>
                <a:spLocks noChangeArrowheads="1"/>
              </p:cNvSpPr>
              <p:nvPr/>
            </p:nvSpPr>
            <p:spPr bwMode="auto">
              <a:xfrm>
                <a:off x="2672558" y="1601787"/>
                <a:ext cx="215900" cy="217487"/>
              </a:xfrm>
              <a:custGeom>
                <a:avLst/>
                <a:gdLst>
                  <a:gd name="T0" fmla="*/ 38198494 w 601"/>
                  <a:gd name="T1" fmla="*/ 78441997 h 602"/>
                  <a:gd name="T2" fmla="*/ 38198494 w 601"/>
                  <a:gd name="T3" fmla="*/ 78441997 h 602"/>
                  <a:gd name="T4" fmla="*/ 0 w 601"/>
                  <a:gd name="T5" fmla="*/ 38763987 h 602"/>
                  <a:gd name="T6" fmla="*/ 38198494 w 601"/>
                  <a:gd name="T7" fmla="*/ 0 h 602"/>
                  <a:gd name="T8" fmla="*/ 77429787 w 601"/>
                  <a:gd name="T9" fmla="*/ 38763987 h 602"/>
                  <a:gd name="T10" fmla="*/ 38198494 w 601"/>
                  <a:gd name="T11" fmla="*/ 78441997 h 602"/>
                  <a:gd name="T12" fmla="*/ 38198494 w 601"/>
                  <a:gd name="T13" fmla="*/ 7439717 h 602"/>
                  <a:gd name="T14" fmla="*/ 38198494 w 601"/>
                  <a:gd name="T15" fmla="*/ 7439717 h 602"/>
                  <a:gd name="T16" fmla="*/ 7226723 w 601"/>
                  <a:gd name="T17" fmla="*/ 38763987 h 602"/>
                  <a:gd name="T18" fmla="*/ 38198494 w 601"/>
                  <a:gd name="T19" fmla="*/ 71002280 h 602"/>
                  <a:gd name="T20" fmla="*/ 70203064 w 601"/>
                  <a:gd name="T21" fmla="*/ 38763987 h 602"/>
                  <a:gd name="T22" fmla="*/ 38198494 w 601"/>
                  <a:gd name="T23" fmla="*/ 7439717 h 602"/>
                  <a:gd name="T24" fmla="*/ 51877788 w 601"/>
                  <a:gd name="T25" fmla="*/ 45290042 h 602"/>
                  <a:gd name="T26" fmla="*/ 51877788 w 601"/>
                  <a:gd name="T27" fmla="*/ 45290042 h 602"/>
                  <a:gd name="T28" fmla="*/ 41037884 w 601"/>
                  <a:gd name="T29" fmla="*/ 57167289 h 602"/>
                  <a:gd name="T30" fmla="*/ 41037884 w 601"/>
                  <a:gd name="T31" fmla="*/ 57167289 h 602"/>
                  <a:gd name="T32" fmla="*/ 38198494 w 601"/>
                  <a:gd name="T33" fmla="*/ 59125033 h 602"/>
                  <a:gd name="T34" fmla="*/ 35488787 w 601"/>
                  <a:gd name="T35" fmla="*/ 57167289 h 602"/>
                  <a:gd name="T36" fmla="*/ 35488787 w 601"/>
                  <a:gd name="T37" fmla="*/ 57167289 h 602"/>
                  <a:gd name="T38" fmla="*/ 24519558 w 601"/>
                  <a:gd name="T39" fmla="*/ 45290042 h 602"/>
                  <a:gd name="T40" fmla="*/ 24519558 w 601"/>
                  <a:gd name="T41" fmla="*/ 45290042 h 602"/>
                  <a:gd name="T42" fmla="*/ 23616083 w 601"/>
                  <a:gd name="T43" fmla="*/ 42418636 h 602"/>
                  <a:gd name="T44" fmla="*/ 27229624 w 601"/>
                  <a:gd name="T45" fmla="*/ 38763987 h 602"/>
                  <a:gd name="T46" fmla="*/ 30068655 w 601"/>
                  <a:gd name="T47" fmla="*/ 40591311 h 602"/>
                  <a:gd name="T48" fmla="*/ 30068655 w 601"/>
                  <a:gd name="T49" fmla="*/ 40591311 h 602"/>
                  <a:gd name="T50" fmla="*/ 34585312 w 601"/>
                  <a:gd name="T51" fmla="*/ 45290042 h 602"/>
                  <a:gd name="T52" fmla="*/ 34585312 w 601"/>
                  <a:gd name="T53" fmla="*/ 23102033 h 602"/>
                  <a:gd name="T54" fmla="*/ 38198494 w 601"/>
                  <a:gd name="T55" fmla="*/ 19447384 h 602"/>
                  <a:gd name="T56" fmla="*/ 41941000 w 601"/>
                  <a:gd name="T57" fmla="*/ 23102033 h 602"/>
                  <a:gd name="T58" fmla="*/ 41941000 w 601"/>
                  <a:gd name="T59" fmla="*/ 45290042 h 602"/>
                  <a:gd name="T60" fmla="*/ 46457657 w 601"/>
                  <a:gd name="T61" fmla="*/ 40591311 h 602"/>
                  <a:gd name="T62" fmla="*/ 46457657 w 601"/>
                  <a:gd name="T63" fmla="*/ 40591311 h 602"/>
                  <a:gd name="T64" fmla="*/ 49167722 w 601"/>
                  <a:gd name="T65" fmla="*/ 38763987 h 602"/>
                  <a:gd name="T66" fmla="*/ 52781263 w 601"/>
                  <a:gd name="T67" fmla="*/ 42418636 h 602"/>
                  <a:gd name="T68" fmla="*/ 51877788 w 601"/>
                  <a:gd name="T69" fmla="*/ 45290042 h 602"/>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601" h="602">
                    <a:moveTo>
                      <a:pt x="296" y="601"/>
                    </a:moveTo>
                    <a:lnTo>
                      <a:pt x="296" y="601"/>
                    </a:lnTo>
                    <a:cubicBezTo>
                      <a:pt x="134" y="601"/>
                      <a:pt x="0" y="467"/>
                      <a:pt x="0" y="297"/>
                    </a:cubicBezTo>
                    <a:cubicBezTo>
                      <a:pt x="0" y="135"/>
                      <a:pt x="134" y="0"/>
                      <a:pt x="296" y="0"/>
                    </a:cubicBezTo>
                    <a:cubicBezTo>
                      <a:pt x="466" y="0"/>
                      <a:pt x="600" y="135"/>
                      <a:pt x="600" y="297"/>
                    </a:cubicBezTo>
                    <a:cubicBezTo>
                      <a:pt x="600" y="467"/>
                      <a:pt x="466" y="601"/>
                      <a:pt x="296" y="601"/>
                    </a:cubicBezTo>
                    <a:close/>
                    <a:moveTo>
                      <a:pt x="296" y="57"/>
                    </a:moveTo>
                    <a:lnTo>
                      <a:pt x="296" y="57"/>
                    </a:lnTo>
                    <a:cubicBezTo>
                      <a:pt x="162" y="57"/>
                      <a:pt x="56" y="163"/>
                      <a:pt x="56" y="297"/>
                    </a:cubicBezTo>
                    <a:cubicBezTo>
                      <a:pt x="56" y="431"/>
                      <a:pt x="162" y="544"/>
                      <a:pt x="296" y="544"/>
                    </a:cubicBezTo>
                    <a:cubicBezTo>
                      <a:pt x="431" y="544"/>
                      <a:pt x="544" y="431"/>
                      <a:pt x="544" y="297"/>
                    </a:cubicBezTo>
                    <a:cubicBezTo>
                      <a:pt x="544" y="163"/>
                      <a:pt x="431" y="57"/>
                      <a:pt x="296" y="57"/>
                    </a:cubicBezTo>
                    <a:close/>
                    <a:moveTo>
                      <a:pt x="402" y="347"/>
                    </a:moveTo>
                    <a:lnTo>
                      <a:pt x="402" y="347"/>
                    </a:lnTo>
                    <a:cubicBezTo>
                      <a:pt x="318" y="438"/>
                      <a:pt x="318" y="438"/>
                      <a:pt x="318" y="438"/>
                    </a:cubicBezTo>
                    <a:cubicBezTo>
                      <a:pt x="318" y="446"/>
                      <a:pt x="311" y="453"/>
                      <a:pt x="296" y="453"/>
                    </a:cubicBezTo>
                    <a:cubicBezTo>
                      <a:pt x="289" y="453"/>
                      <a:pt x="282" y="446"/>
                      <a:pt x="275" y="438"/>
                    </a:cubicBezTo>
                    <a:cubicBezTo>
                      <a:pt x="190" y="347"/>
                      <a:pt x="190" y="347"/>
                      <a:pt x="190" y="347"/>
                    </a:cubicBezTo>
                    <a:cubicBezTo>
                      <a:pt x="190" y="340"/>
                      <a:pt x="183" y="333"/>
                      <a:pt x="183" y="325"/>
                    </a:cubicBezTo>
                    <a:cubicBezTo>
                      <a:pt x="183" y="311"/>
                      <a:pt x="197" y="297"/>
                      <a:pt x="211" y="297"/>
                    </a:cubicBezTo>
                    <a:cubicBezTo>
                      <a:pt x="226" y="297"/>
                      <a:pt x="233" y="304"/>
                      <a:pt x="233" y="311"/>
                    </a:cubicBezTo>
                    <a:cubicBezTo>
                      <a:pt x="268" y="347"/>
                      <a:pt x="268" y="347"/>
                      <a:pt x="268" y="347"/>
                    </a:cubicBezTo>
                    <a:cubicBezTo>
                      <a:pt x="268" y="177"/>
                      <a:pt x="268" y="177"/>
                      <a:pt x="268" y="177"/>
                    </a:cubicBezTo>
                    <a:cubicBezTo>
                      <a:pt x="268" y="163"/>
                      <a:pt x="282" y="149"/>
                      <a:pt x="296" y="149"/>
                    </a:cubicBezTo>
                    <a:cubicBezTo>
                      <a:pt x="318" y="149"/>
                      <a:pt x="325" y="163"/>
                      <a:pt x="325" y="177"/>
                    </a:cubicBezTo>
                    <a:cubicBezTo>
                      <a:pt x="325" y="347"/>
                      <a:pt x="325" y="347"/>
                      <a:pt x="325" y="347"/>
                    </a:cubicBezTo>
                    <a:cubicBezTo>
                      <a:pt x="360" y="311"/>
                      <a:pt x="360" y="311"/>
                      <a:pt x="360" y="311"/>
                    </a:cubicBezTo>
                    <a:cubicBezTo>
                      <a:pt x="367" y="304"/>
                      <a:pt x="374" y="297"/>
                      <a:pt x="381" y="297"/>
                    </a:cubicBezTo>
                    <a:cubicBezTo>
                      <a:pt x="402" y="297"/>
                      <a:pt x="409" y="311"/>
                      <a:pt x="409" y="325"/>
                    </a:cubicBezTo>
                    <a:cubicBezTo>
                      <a:pt x="409" y="333"/>
                      <a:pt x="409" y="340"/>
                      <a:pt x="402" y="347"/>
                    </a:cubicBezTo>
                    <a:close/>
                  </a:path>
                </a:pathLst>
              </a:custGeom>
              <a:grpFill/>
              <a:ln>
                <a:noFill/>
              </a:ln>
              <a:extLst/>
            </p:spPr>
            <p:txBody>
              <a:bodyPr wrap="none" lIns="45708" tIns="22854" rIns="45708" bIns="22854" anchor="ctr"/>
              <a:lstStyle/>
              <a:p>
                <a:endParaRPr lang="en-US" sz="3199">
                  <a:latin typeface="Roboto Light"/>
                </a:endParaRPr>
              </a:p>
            </p:txBody>
          </p:sp>
          <p:sp>
            <p:nvSpPr>
              <p:cNvPr id="167" name="Freeform 116"/>
              <p:cNvSpPr>
                <a:spLocks noChangeArrowheads="1"/>
              </p:cNvSpPr>
              <p:nvPr/>
            </p:nvSpPr>
            <p:spPr bwMode="auto">
              <a:xfrm>
                <a:off x="2291558"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7376244 w 609"/>
                  <a:gd name="T13" fmla="*/ 38763987 h 602"/>
                  <a:gd name="T14" fmla="*/ 7376244 w 609"/>
                  <a:gd name="T15" fmla="*/ 38763987 h 602"/>
                  <a:gd name="T16" fmla="*/ 39339251 w 609"/>
                  <a:gd name="T17" fmla="*/ 71002280 h 602"/>
                  <a:gd name="T18" fmla="*/ 59526167 w 609"/>
                  <a:gd name="T19" fmla="*/ 63693344 h 602"/>
                  <a:gd name="T20" fmla="*/ 14622627 w 609"/>
                  <a:gd name="T21" fmla="*/ 19447384 h 602"/>
                  <a:gd name="T22" fmla="*/ 7376244 w 609"/>
                  <a:gd name="T23" fmla="*/ 38763987 h 602"/>
                  <a:gd name="T24" fmla="*/ 39339251 w 609"/>
                  <a:gd name="T25" fmla="*/ 7439717 h 602"/>
                  <a:gd name="T26" fmla="*/ 39339251 w 609"/>
                  <a:gd name="T27" fmla="*/ 7439717 h 602"/>
                  <a:gd name="T28" fmla="*/ 19281478 w 609"/>
                  <a:gd name="T29" fmla="*/ 13834991 h 602"/>
                  <a:gd name="T30" fmla="*/ 64055516 w 609"/>
                  <a:gd name="T31" fmla="*/ 59125033 h 602"/>
                  <a:gd name="T32" fmla="*/ 71431400 w 609"/>
                  <a:gd name="T33" fmla="*/ 38763987 h 602"/>
                  <a:gd name="T34" fmla="*/ 39339251 w 609"/>
                  <a:gd name="T35" fmla="*/ 7439717 h 60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609" h="602">
                    <a:moveTo>
                      <a:pt x="304" y="601"/>
                    </a:moveTo>
                    <a:lnTo>
                      <a:pt x="304" y="601"/>
                    </a:lnTo>
                    <a:cubicBezTo>
                      <a:pt x="135" y="601"/>
                      <a:pt x="0" y="467"/>
                      <a:pt x="0" y="297"/>
                    </a:cubicBezTo>
                    <a:cubicBezTo>
                      <a:pt x="0" y="135"/>
                      <a:pt x="135" y="0"/>
                      <a:pt x="304" y="0"/>
                    </a:cubicBezTo>
                    <a:cubicBezTo>
                      <a:pt x="474" y="0"/>
                      <a:pt x="608" y="135"/>
                      <a:pt x="608" y="297"/>
                    </a:cubicBezTo>
                    <a:cubicBezTo>
                      <a:pt x="608" y="467"/>
                      <a:pt x="474" y="601"/>
                      <a:pt x="304" y="601"/>
                    </a:cubicBezTo>
                    <a:close/>
                    <a:moveTo>
                      <a:pt x="57" y="297"/>
                    </a:moveTo>
                    <a:lnTo>
                      <a:pt x="57" y="297"/>
                    </a:lnTo>
                    <a:cubicBezTo>
                      <a:pt x="57" y="431"/>
                      <a:pt x="170" y="544"/>
                      <a:pt x="304" y="544"/>
                    </a:cubicBezTo>
                    <a:cubicBezTo>
                      <a:pt x="361" y="544"/>
                      <a:pt x="417" y="523"/>
                      <a:pt x="460" y="488"/>
                    </a:cubicBezTo>
                    <a:cubicBezTo>
                      <a:pt x="113" y="149"/>
                      <a:pt x="113" y="149"/>
                      <a:pt x="113" y="149"/>
                    </a:cubicBezTo>
                    <a:cubicBezTo>
                      <a:pt x="78" y="191"/>
                      <a:pt x="57" y="241"/>
                      <a:pt x="57" y="297"/>
                    </a:cubicBezTo>
                    <a:close/>
                    <a:moveTo>
                      <a:pt x="304" y="57"/>
                    </a:moveTo>
                    <a:lnTo>
                      <a:pt x="304" y="57"/>
                    </a:lnTo>
                    <a:cubicBezTo>
                      <a:pt x="248" y="57"/>
                      <a:pt x="191" y="71"/>
                      <a:pt x="149" y="106"/>
                    </a:cubicBezTo>
                    <a:cubicBezTo>
                      <a:pt x="495" y="453"/>
                      <a:pt x="495" y="453"/>
                      <a:pt x="495" y="453"/>
                    </a:cubicBezTo>
                    <a:cubicBezTo>
                      <a:pt x="530" y="410"/>
                      <a:pt x="552" y="354"/>
                      <a:pt x="552" y="297"/>
                    </a:cubicBezTo>
                    <a:cubicBezTo>
                      <a:pt x="552" y="163"/>
                      <a:pt x="439" y="57"/>
                      <a:pt x="304" y="57"/>
                    </a:cubicBezTo>
                    <a:close/>
                  </a:path>
                </a:pathLst>
              </a:custGeom>
              <a:grpFill/>
              <a:ln>
                <a:noFill/>
              </a:ln>
              <a:extLst/>
            </p:spPr>
            <p:txBody>
              <a:bodyPr wrap="none" lIns="45708" tIns="22854" rIns="45708" bIns="22854" anchor="ctr"/>
              <a:lstStyle/>
              <a:p>
                <a:endParaRPr lang="en-US" sz="3199">
                  <a:latin typeface="Roboto Light"/>
                </a:endParaRPr>
              </a:p>
            </p:txBody>
          </p:sp>
          <p:sp>
            <p:nvSpPr>
              <p:cNvPr id="168" name="Freeform 117"/>
              <p:cNvSpPr>
                <a:spLocks noChangeArrowheads="1"/>
              </p:cNvSpPr>
              <p:nvPr/>
            </p:nvSpPr>
            <p:spPr bwMode="auto">
              <a:xfrm>
                <a:off x="1912145"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2599581 w 602"/>
                  <a:gd name="T25" fmla="*/ 56253627 h 602"/>
                  <a:gd name="T26" fmla="*/ 52599581 w 602"/>
                  <a:gd name="T27" fmla="*/ 56253627 h 602"/>
                  <a:gd name="T28" fmla="*/ 50772248 w 602"/>
                  <a:gd name="T29" fmla="*/ 55339965 h 602"/>
                  <a:gd name="T30" fmla="*/ 50772248 w 602"/>
                  <a:gd name="T31" fmla="*/ 55339965 h 602"/>
                  <a:gd name="T32" fmla="*/ 39678193 w 602"/>
                  <a:gd name="T33" fmla="*/ 44376380 h 602"/>
                  <a:gd name="T34" fmla="*/ 28583776 w 602"/>
                  <a:gd name="T35" fmla="*/ 55339965 h 602"/>
                  <a:gd name="T36" fmla="*/ 28583776 w 602"/>
                  <a:gd name="T37" fmla="*/ 55339965 h 602"/>
                  <a:gd name="T38" fmla="*/ 25843138 w 602"/>
                  <a:gd name="T39" fmla="*/ 56253627 h 602"/>
                  <a:gd name="T40" fmla="*/ 22188473 w 602"/>
                  <a:gd name="T41" fmla="*/ 52598978 h 602"/>
                  <a:gd name="T42" fmla="*/ 23102139 w 602"/>
                  <a:gd name="T43" fmla="*/ 49858353 h 602"/>
                  <a:gd name="T44" fmla="*/ 23102139 w 602"/>
                  <a:gd name="T45" fmla="*/ 49858353 h 602"/>
                  <a:gd name="T46" fmla="*/ 34196195 w 602"/>
                  <a:gd name="T47" fmla="*/ 38763987 h 602"/>
                  <a:gd name="T48" fmla="*/ 23102139 w 602"/>
                  <a:gd name="T49" fmla="*/ 27669982 h 602"/>
                  <a:gd name="T50" fmla="*/ 23102139 w 602"/>
                  <a:gd name="T51" fmla="*/ 27669982 h 602"/>
                  <a:gd name="T52" fmla="*/ 22188473 w 602"/>
                  <a:gd name="T53" fmla="*/ 25842658 h 602"/>
                  <a:gd name="T54" fmla="*/ 25843138 w 602"/>
                  <a:gd name="T55" fmla="*/ 22188371 h 602"/>
                  <a:gd name="T56" fmla="*/ 28583776 w 602"/>
                  <a:gd name="T57" fmla="*/ 23102033 h 602"/>
                  <a:gd name="T58" fmla="*/ 28583776 w 602"/>
                  <a:gd name="T59" fmla="*/ 23102033 h 602"/>
                  <a:gd name="T60" fmla="*/ 39678193 w 602"/>
                  <a:gd name="T61" fmla="*/ 34196037 h 602"/>
                  <a:gd name="T62" fmla="*/ 50772248 w 602"/>
                  <a:gd name="T63" fmla="*/ 23102033 h 602"/>
                  <a:gd name="T64" fmla="*/ 50772248 w 602"/>
                  <a:gd name="T65" fmla="*/ 23102033 h 602"/>
                  <a:gd name="T66" fmla="*/ 52599581 w 602"/>
                  <a:gd name="T67" fmla="*/ 22188371 h 602"/>
                  <a:gd name="T68" fmla="*/ 56254247 w 602"/>
                  <a:gd name="T69" fmla="*/ 25842658 h 602"/>
                  <a:gd name="T70" fmla="*/ 55340580 w 602"/>
                  <a:gd name="T71" fmla="*/ 27669982 h 602"/>
                  <a:gd name="T72" fmla="*/ 55340580 w 602"/>
                  <a:gd name="T73" fmla="*/ 27669982 h 602"/>
                  <a:gd name="T74" fmla="*/ 44376945 w 602"/>
                  <a:gd name="T75" fmla="*/ 38763987 h 602"/>
                  <a:gd name="T76" fmla="*/ 55340580 w 602"/>
                  <a:gd name="T77" fmla="*/ 49858353 h 602"/>
                  <a:gd name="T78" fmla="*/ 55340580 w 602"/>
                  <a:gd name="T79" fmla="*/ 49858353 h 602"/>
                  <a:gd name="T80" fmla="*/ 56254247 w 602"/>
                  <a:gd name="T81" fmla="*/ 52598978 h 602"/>
                  <a:gd name="T82" fmla="*/ 52599581 w 602"/>
                  <a:gd name="T83" fmla="*/ 56253627 h 602"/>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2" h="602">
                    <a:moveTo>
                      <a:pt x="304" y="601"/>
                    </a:moveTo>
                    <a:lnTo>
                      <a:pt x="304" y="601"/>
                    </a:lnTo>
                    <a:cubicBezTo>
                      <a:pt x="135" y="601"/>
                      <a:pt x="0" y="467"/>
                      <a:pt x="0" y="297"/>
                    </a:cubicBezTo>
                    <a:cubicBezTo>
                      <a:pt x="0" y="135"/>
                      <a:pt x="135"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9" y="544"/>
                      <a:pt x="544" y="431"/>
                      <a:pt x="544" y="297"/>
                    </a:cubicBezTo>
                    <a:cubicBezTo>
                      <a:pt x="544" y="163"/>
                      <a:pt x="439" y="57"/>
                      <a:pt x="304" y="57"/>
                    </a:cubicBezTo>
                    <a:close/>
                    <a:moveTo>
                      <a:pt x="403" y="431"/>
                    </a:moveTo>
                    <a:lnTo>
                      <a:pt x="403" y="431"/>
                    </a:lnTo>
                    <a:cubicBezTo>
                      <a:pt x="396" y="431"/>
                      <a:pt x="389" y="431"/>
                      <a:pt x="389" y="424"/>
                    </a:cubicBezTo>
                    <a:cubicBezTo>
                      <a:pt x="304" y="340"/>
                      <a:pt x="304" y="340"/>
                      <a:pt x="304" y="340"/>
                    </a:cubicBezTo>
                    <a:cubicBezTo>
                      <a:pt x="219" y="424"/>
                      <a:pt x="219" y="424"/>
                      <a:pt x="219" y="424"/>
                    </a:cubicBezTo>
                    <a:cubicBezTo>
                      <a:pt x="212" y="431"/>
                      <a:pt x="205" y="431"/>
                      <a:pt x="198" y="431"/>
                    </a:cubicBezTo>
                    <a:cubicBezTo>
                      <a:pt x="184" y="431"/>
                      <a:pt x="170" y="417"/>
                      <a:pt x="170" y="403"/>
                    </a:cubicBezTo>
                    <a:cubicBezTo>
                      <a:pt x="170" y="396"/>
                      <a:pt x="170" y="389"/>
                      <a:pt x="177" y="382"/>
                    </a:cubicBezTo>
                    <a:cubicBezTo>
                      <a:pt x="262" y="297"/>
                      <a:pt x="262" y="297"/>
                      <a:pt x="262" y="297"/>
                    </a:cubicBezTo>
                    <a:cubicBezTo>
                      <a:pt x="177" y="212"/>
                      <a:pt x="177" y="212"/>
                      <a:pt x="177" y="212"/>
                    </a:cubicBezTo>
                    <a:cubicBezTo>
                      <a:pt x="170" y="212"/>
                      <a:pt x="170" y="205"/>
                      <a:pt x="170" y="198"/>
                    </a:cubicBezTo>
                    <a:cubicBezTo>
                      <a:pt x="170" y="177"/>
                      <a:pt x="184" y="170"/>
                      <a:pt x="198" y="170"/>
                    </a:cubicBezTo>
                    <a:cubicBezTo>
                      <a:pt x="205" y="170"/>
                      <a:pt x="212" y="170"/>
                      <a:pt x="219" y="177"/>
                    </a:cubicBezTo>
                    <a:cubicBezTo>
                      <a:pt x="304" y="262"/>
                      <a:pt x="304" y="262"/>
                      <a:pt x="304" y="262"/>
                    </a:cubicBezTo>
                    <a:cubicBezTo>
                      <a:pt x="389" y="177"/>
                      <a:pt x="389" y="177"/>
                      <a:pt x="389" y="177"/>
                    </a:cubicBezTo>
                    <a:cubicBezTo>
                      <a:pt x="389" y="170"/>
                      <a:pt x="396" y="170"/>
                      <a:pt x="403" y="170"/>
                    </a:cubicBezTo>
                    <a:cubicBezTo>
                      <a:pt x="424" y="170"/>
                      <a:pt x="431" y="177"/>
                      <a:pt x="431" y="198"/>
                    </a:cubicBezTo>
                    <a:cubicBezTo>
                      <a:pt x="431" y="205"/>
                      <a:pt x="431" y="212"/>
                      <a:pt x="424" y="212"/>
                    </a:cubicBezTo>
                    <a:cubicBezTo>
                      <a:pt x="340" y="297"/>
                      <a:pt x="340" y="297"/>
                      <a:pt x="340" y="297"/>
                    </a:cubicBezTo>
                    <a:cubicBezTo>
                      <a:pt x="424" y="382"/>
                      <a:pt x="424" y="382"/>
                      <a:pt x="424" y="382"/>
                    </a:cubicBezTo>
                    <a:cubicBezTo>
                      <a:pt x="431" y="389"/>
                      <a:pt x="431" y="396"/>
                      <a:pt x="431" y="403"/>
                    </a:cubicBezTo>
                    <a:cubicBezTo>
                      <a:pt x="431" y="417"/>
                      <a:pt x="424" y="431"/>
                      <a:pt x="403" y="431"/>
                    </a:cubicBezTo>
                    <a:close/>
                  </a:path>
                </a:pathLst>
              </a:custGeom>
              <a:grpFill/>
              <a:ln>
                <a:noFill/>
              </a:ln>
              <a:extLst/>
            </p:spPr>
            <p:txBody>
              <a:bodyPr wrap="none" lIns="45708" tIns="22854" rIns="45708" bIns="22854" anchor="ctr"/>
              <a:lstStyle/>
              <a:p>
                <a:endParaRPr lang="en-US" sz="3199">
                  <a:latin typeface="Roboto Light"/>
                </a:endParaRPr>
              </a:p>
            </p:txBody>
          </p:sp>
          <p:sp>
            <p:nvSpPr>
              <p:cNvPr id="169" name="Freeform 118"/>
              <p:cNvSpPr>
                <a:spLocks noChangeArrowheads="1"/>
              </p:cNvSpPr>
              <p:nvPr/>
            </p:nvSpPr>
            <p:spPr bwMode="auto">
              <a:xfrm>
                <a:off x="1532733" y="1601787"/>
                <a:ext cx="217487" cy="217487"/>
              </a:xfrm>
              <a:custGeom>
                <a:avLst/>
                <a:gdLst>
                  <a:gd name="T0" fmla="*/ 38763987 w 602"/>
                  <a:gd name="T1" fmla="*/ 78441997 h 602"/>
                  <a:gd name="T2" fmla="*/ 38763987 w 602"/>
                  <a:gd name="T3" fmla="*/ 78441997 h 602"/>
                  <a:gd name="T4" fmla="*/ 0 w 602"/>
                  <a:gd name="T5" fmla="*/ 38763987 h 602"/>
                  <a:gd name="T6" fmla="*/ 38763987 w 602"/>
                  <a:gd name="T7" fmla="*/ 0 h 602"/>
                  <a:gd name="T8" fmla="*/ 78441997 w 602"/>
                  <a:gd name="T9" fmla="*/ 38763987 h 602"/>
                  <a:gd name="T10" fmla="*/ 38763987 w 602"/>
                  <a:gd name="T11" fmla="*/ 78441997 h 602"/>
                  <a:gd name="T12" fmla="*/ 38763987 w 602"/>
                  <a:gd name="T13" fmla="*/ 7439717 h 602"/>
                  <a:gd name="T14" fmla="*/ 38763987 w 602"/>
                  <a:gd name="T15" fmla="*/ 7439717 h 602"/>
                  <a:gd name="T16" fmla="*/ 7439717 w 602"/>
                  <a:gd name="T17" fmla="*/ 38763987 h 602"/>
                  <a:gd name="T18" fmla="*/ 38763987 w 602"/>
                  <a:gd name="T19" fmla="*/ 71002280 h 602"/>
                  <a:gd name="T20" fmla="*/ 71002280 w 602"/>
                  <a:gd name="T21" fmla="*/ 38763987 h 602"/>
                  <a:gd name="T22" fmla="*/ 38763987 w 602"/>
                  <a:gd name="T23" fmla="*/ 7439717 h 602"/>
                  <a:gd name="T24" fmla="*/ 56253627 w 602"/>
                  <a:gd name="T25" fmla="*/ 31455051 h 602"/>
                  <a:gd name="T26" fmla="*/ 56253627 w 602"/>
                  <a:gd name="T27" fmla="*/ 31455051 h 602"/>
                  <a:gd name="T28" fmla="*/ 36937024 w 602"/>
                  <a:gd name="T29" fmla="*/ 51685677 h 602"/>
                  <a:gd name="T30" fmla="*/ 36937024 w 602"/>
                  <a:gd name="T31" fmla="*/ 51685677 h 602"/>
                  <a:gd name="T32" fmla="*/ 34196037 w 602"/>
                  <a:gd name="T33" fmla="*/ 52598978 h 602"/>
                  <a:gd name="T34" fmla="*/ 31324631 w 602"/>
                  <a:gd name="T35" fmla="*/ 51685677 h 602"/>
                  <a:gd name="T36" fmla="*/ 31324631 w 602"/>
                  <a:gd name="T37" fmla="*/ 51685677 h 602"/>
                  <a:gd name="T38" fmla="*/ 20361046 w 602"/>
                  <a:gd name="T39" fmla="*/ 40591311 h 602"/>
                  <a:gd name="T40" fmla="*/ 20361046 w 602"/>
                  <a:gd name="T41" fmla="*/ 40591311 h 602"/>
                  <a:gd name="T42" fmla="*/ 19447384 w 602"/>
                  <a:gd name="T43" fmla="*/ 37850325 h 602"/>
                  <a:gd name="T44" fmla="*/ 23102033 w 602"/>
                  <a:gd name="T45" fmla="*/ 34196037 h 602"/>
                  <a:gd name="T46" fmla="*/ 25842658 w 602"/>
                  <a:gd name="T47" fmla="*/ 35109700 h 602"/>
                  <a:gd name="T48" fmla="*/ 25842658 w 602"/>
                  <a:gd name="T49" fmla="*/ 35109700 h 602"/>
                  <a:gd name="T50" fmla="*/ 34196037 w 602"/>
                  <a:gd name="T51" fmla="*/ 43462718 h 602"/>
                  <a:gd name="T52" fmla="*/ 51685677 w 602"/>
                  <a:gd name="T53" fmla="*/ 26756320 h 602"/>
                  <a:gd name="T54" fmla="*/ 51685677 w 602"/>
                  <a:gd name="T55" fmla="*/ 26756320 h 602"/>
                  <a:gd name="T56" fmla="*/ 53512640 w 602"/>
                  <a:gd name="T57" fmla="*/ 25842658 h 602"/>
                  <a:gd name="T58" fmla="*/ 57167289 w 602"/>
                  <a:gd name="T59" fmla="*/ 29497307 h 602"/>
                  <a:gd name="T60" fmla="*/ 56253627 w 602"/>
                  <a:gd name="T61" fmla="*/ 31455051 h 602"/>
                  <a:gd name="T62" fmla="*/ 56253627 w 602"/>
                  <a:gd name="T63" fmla="*/ 25842658 h 602"/>
                  <a:gd name="T64" fmla="*/ 56253627 w 602"/>
                  <a:gd name="T65" fmla="*/ 25842658 h 602"/>
                  <a:gd name="T66" fmla="*/ 25842658 w 602"/>
                  <a:gd name="T67" fmla="*/ 56253627 h 602"/>
                  <a:gd name="T68" fmla="*/ 25842658 w 602"/>
                  <a:gd name="T69" fmla="*/ 56253627 h 602"/>
                  <a:gd name="T70" fmla="*/ 52598978 w 602"/>
                  <a:gd name="T71" fmla="*/ 56253627 h 602"/>
                  <a:gd name="T72" fmla="*/ 52598978 w 602"/>
                  <a:gd name="T73" fmla="*/ 56253627 h 602"/>
                  <a:gd name="T74" fmla="*/ 56253627 w 602"/>
                  <a:gd name="T75" fmla="*/ 52598978 h 602"/>
                  <a:gd name="T76" fmla="*/ 56253627 w 602"/>
                  <a:gd name="T77" fmla="*/ 52598978 h 60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2" h="602">
                    <a:moveTo>
                      <a:pt x="297" y="601"/>
                    </a:moveTo>
                    <a:lnTo>
                      <a:pt x="297" y="601"/>
                    </a:lnTo>
                    <a:cubicBezTo>
                      <a:pt x="135" y="601"/>
                      <a:pt x="0" y="467"/>
                      <a:pt x="0" y="297"/>
                    </a:cubicBezTo>
                    <a:cubicBezTo>
                      <a:pt x="0" y="135"/>
                      <a:pt x="135" y="0"/>
                      <a:pt x="297" y="0"/>
                    </a:cubicBezTo>
                    <a:cubicBezTo>
                      <a:pt x="467" y="0"/>
                      <a:pt x="601" y="135"/>
                      <a:pt x="601" y="297"/>
                    </a:cubicBezTo>
                    <a:cubicBezTo>
                      <a:pt x="601" y="467"/>
                      <a:pt x="467" y="601"/>
                      <a:pt x="297" y="601"/>
                    </a:cubicBezTo>
                    <a:close/>
                    <a:moveTo>
                      <a:pt x="297" y="57"/>
                    </a:moveTo>
                    <a:lnTo>
                      <a:pt x="297" y="57"/>
                    </a:lnTo>
                    <a:cubicBezTo>
                      <a:pt x="163" y="57"/>
                      <a:pt x="57" y="163"/>
                      <a:pt x="57" y="297"/>
                    </a:cubicBezTo>
                    <a:cubicBezTo>
                      <a:pt x="57" y="431"/>
                      <a:pt x="163" y="544"/>
                      <a:pt x="297" y="544"/>
                    </a:cubicBezTo>
                    <a:cubicBezTo>
                      <a:pt x="431" y="544"/>
                      <a:pt x="544" y="431"/>
                      <a:pt x="544" y="297"/>
                    </a:cubicBezTo>
                    <a:cubicBezTo>
                      <a:pt x="544" y="163"/>
                      <a:pt x="431" y="57"/>
                      <a:pt x="297" y="57"/>
                    </a:cubicBezTo>
                    <a:close/>
                    <a:moveTo>
                      <a:pt x="431" y="241"/>
                    </a:moveTo>
                    <a:lnTo>
                      <a:pt x="431" y="241"/>
                    </a:lnTo>
                    <a:cubicBezTo>
                      <a:pt x="283" y="396"/>
                      <a:pt x="283" y="396"/>
                      <a:pt x="283" y="396"/>
                    </a:cubicBezTo>
                    <a:cubicBezTo>
                      <a:pt x="276" y="403"/>
                      <a:pt x="269" y="403"/>
                      <a:pt x="262" y="403"/>
                    </a:cubicBezTo>
                    <a:cubicBezTo>
                      <a:pt x="255" y="403"/>
                      <a:pt x="248" y="403"/>
                      <a:pt x="240" y="396"/>
                    </a:cubicBezTo>
                    <a:cubicBezTo>
                      <a:pt x="156" y="311"/>
                      <a:pt x="156" y="311"/>
                      <a:pt x="156" y="311"/>
                    </a:cubicBezTo>
                    <a:cubicBezTo>
                      <a:pt x="149" y="304"/>
                      <a:pt x="149" y="297"/>
                      <a:pt x="149" y="290"/>
                    </a:cubicBezTo>
                    <a:cubicBezTo>
                      <a:pt x="149" y="276"/>
                      <a:pt x="163" y="262"/>
                      <a:pt x="177" y="262"/>
                    </a:cubicBezTo>
                    <a:cubicBezTo>
                      <a:pt x="184" y="262"/>
                      <a:pt x="191" y="262"/>
                      <a:pt x="198" y="269"/>
                    </a:cubicBezTo>
                    <a:cubicBezTo>
                      <a:pt x="262" y="333"/>
                      <a:pt x="262" y="333"/>
                      <a:pt x="262" y="333"/>
                    </a:cubicBezTo>
                    <a:cubicBezTo>
                      <a:pt x="396" y="205"/>
                      <a:pt x="396" y="205"/>
                      <a:pt x="396" y="205"/>
                    </a:cubicBezTo>
                    <a:cubicBezTo>
                      <a:pt x="396" y="198"/>
                      <a:pt x="403" y="198"/>
                      <a:pt x="410" y="198"/>
                    </a:cubicBezTo>
                    <a:cubicBezTo>
                      <a:pt x="431" y="198"/>
                      <a:pt x="438" y="205"/>
                      <a:pt x="438" y="226"/>
                    </a:cubicBezTo>
                    <a:cubicBezTo>
                      <a:pt x="438" y="234"/>
                      <a:pt x="438" y="241"/>
                      <a:pt x="431" y="241"/>
                    </a:cubicBezTo>
                    <a:close/>
                    <a:moveTo>
                      <a:pt x="431" y="198"/>
                    </a:moveTo>
                    <a:lnTo>
                      <a:pt x="431" y="198"/>
                    </a:lnTo>
                    <a:close/>
                    <a:moveTo>
                      <a:pt x="198" y="431"/>
                    </a:moveTo>
                    <a:lnTo>
                      <a:pt x="198" y="431"/>
                    </a:lnTo>
                    <a:close/>
                    <a:moveTo>
                      <a:pt x="403" y="431"/>
                    </a:moveTo>
                    <a:lnTo>
                      <a:pt x="403" y="431"/>
                    </a:lnTo>
                    <a:close/>
                    <a:moveTo>
                      <a:pt x="431" y="403"/>
                    </a:moveTo>
                    <a:lnTo>
                      <a:pt x="431" y="403"/>
                    </a:lnTo>
                    <a:close/>
                  </a:path>
                </a:pathLst>
              </a:custGeom>
              <a:grpFill/>
              <a:ln>
                <a:noFill/>
              </a:ln>
              <a:extLst/>
            </p:spPr>
            <p:txBody>
              <a:bodyPr wrap="none" lIns="45708" tIns="22854" rIns="45708" bIns="22854" anchor="ctr"/>
              <a:lstStyle/>
              <a:p>
                <a:endParaRPr lang="en-US" sz="3199">
                  <a:latin typeface="Roboto Light"/>
                </a:endParaRPr>
              </a:p>
            </p:txBody>
          </p:sp>
          <p:sp>
            <p:nvSpPr>
              <p:cNvPr id="170" name="Freeform 119"/>
              <p:cNvSpPr>
                <a:spLocks noChangeArrowheads="1"/>
              </p:cNvSpPr>
              <p:nvPr/>
            </p:nvSpPr>
            <p:spPr bwMode="auto">
              <a:xfrm>
                <a:off x="1151733" y="1601787"/>
                <a:ext cx="219075" cy="217487"/>
              </a:xfrm>
              <a:custGeom>
                <a:avLst/>
                <a:gdLst>
                  <a:gd name="T0" fmla="*/ 39339251 w 609"/>
                  <a:gd name="T1" fmla="*/ 78441997 h 602"/>
                  <a:gd name="T2" fmla="*/ 39339251 w 609"/>
                  <a:gd name="T3" fmla="*/ 78441997 h 602"/>
                  <a:gd name="T4" fmla="*/ 0 w 609"/>
                  <a:gd name="T5" fmla="*/ 38763987 h 602"/>
                  <a:gd name="T6" fmla="*/ 39339251 w 609"/>
                  <a:gd name="T7" fmla="*/ 0 h 602"/>
                  <a:gd name="T8" fmla="*/ 78678142 w 609"/>
                  <a:gd name="T9" fmla="*/ 38763987 h 602"/>
                  <a:gd name="T10" fmla="*/ 39339251 w 609"/>
                  <a:gd name="T11" fmla="*/ 78441997 h 602"/>
                  <a:gd name="T12" fmla="*/ 39339251 w 609"/>
                  <a:gd name="T13" fmla="*/ 7439717 h 602"/>
                  <a:gd name="T14" fmla="*/ 39339251 w 609"/>
                  <a:gd name="T15" fmla="*/ 7439717 h 602"/>
                  <a:gd name="T16" fmla="*/ 7376244 w 609"/>
                  <a:gd name="T17" fmla="*/ 38763987 h 602"/>
                  <a:gd name="T18" fmla="*/ 39339251 w 609"/>
                  <a:gd name="T19" fmla="*/ 71002280 h 602"/>
                  <a:gd name="T20" fmla="*/ 71302258 w 609"/>
                  <a:gd name="T21" fmla="*/ 38763987 h 602"/>
                  <a:gd name="T22" fmla="*/ 39339251 w 609"/>
                  <a:gd name="T23" fmla="*/ 7439717 h 602"/>
                  <a:gd name="T24" fmla="*/ 54867675 w 609"/>
                  <a:gd name="T25" fmla="*/ 42418636 h 602"/>
                  <a:gd name="T26" fmla="*/ 54867675 w 609"/>
                  <a:gd name="T27" fmla="*/ 42418636 h 602"/>
                  <a:gd name="T28" fmla="*/ 47620933 w 609"/>
                  <a:gd name="T29" fmla="*/ 42418636 h 602"/>
                  <a:gd name="T30" fmla="*/ 42962442 w 609"/>
                  <a:gd name="T31" fmla="*/ 42418636 h 602"/>
                  <a:gd name="T32" fmla="*/ 35715700 w 609"/>
                  <a:gd name="T33" fmla="*/ 42418636 h 602"/>
                  <a:gd name="T34" fmla="*/ 31057209 w 609"/>
                  <a:gd name="T35" fmla="*/ 42418636 h 602"/>
                  <a:gd name="T36" fmla="*/ 23810467 w 609"/>
                  <a:gd name="T37" fmla="*/ 42418636 h 602"/>
                  <a:gd name="T38" fmla="*/ 20187276 w 609"/>
                  <a:gd name="T39" fmla="*/ 38763987 h 602"/>
                  <a:gd name="T40" fmla="*/ 23810467 w 609"/>
                  <a:gd name="T41" fmla="*/ 35109700 h 602"/>
                  <a:gd name="T42" fmla="*/ 31963007 w 609"/>
                  <a:gd name="T43" fmla="*/ 35109700 h 602"/>
                  <a:gd name="T44" fmla="*/ 35715700 w 609"/>
                  <a:gd name="T45" fmla="*/ 35109700 h 602"/>
                  <a:gd name="T46" fmla="*/ 42962442 w 609"/>
                  <a:gd name="T47" fmla="*/ 35109700 h 602"/>
                  <a:gd name="T48" fmla="*/ 47620933 w 609"/>
                  <a:gd name="T49" fmla="*/ 35109700 h 602"/>
                  <a:gd name="T50" fmla="*/ 54867675 w 609"/>
                  <a:gd name="T51" fmla="*/ 35109700 h 602"/>
                  <a:gd name="T52" fmla="*/ 58491226 w 609"/>
                  <a:gd name="T53" fmla="*/ 38763987 h 602"/>
                  <a:gd name="T54" fmla="*/ 54867675 w 609"/>
                  <a:gd name="T55" fmla="*/ 42418636 h 60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609" h="602">
                    <a:moveTo>
                      <a:pt x="304" y="601"/>
                    </a:moveTo>
                    <a:lnTo>
                      <a:pt x="304" y="601"/>
                    </a:lnTo>
                    <a:cubicBezTo>
                      <a:pt x="134" y="601"/>
                      <a:pt x="0" y="467"/>
                      <a:pt x="0" y="297"/>
                    </a:cubicBezTo>
                    <a:cubicBezTo>
                      <a:pt x="0" y="135"/>
                      <a:pt x="134" y="0"/>
                      <a:pt x="304" y="0"/>
                    </a:cubicBezTo>
                    <a:cubicBezTo>
                      <a:pt x="474" y="0"/>
                      <a:pt x="608" y="135"/>
                      <a:pt x="608" y="297"/>
                    </a:cubicBezTo>
                    <a:cubicBezTo>
                      <a:pt x="608" y="467"/>
                      <a:pt x="474" y="601"/>
                      <a:pt x="304" y="601"/>
                    </a:cubicBezTo>
                    <a:close/>
                    <a:moveTo>
                      <a:pt x="304" y="57"/>
                    </a:moveTo>
                    <a:lnTo>
                      <a:pt x="304" y="57"/>
                    </a:lnTo>
                    <a:cubicBezTo>
                      <a:pt x="170" y="57"/>
                      <a:pt x="57" y="163"/>
                      <a:pt x="57" y="297"/>
                    </a:cubicBezTo>
                    <a:cubicBezTo>
                      <a:pt x="57" y="431"/>
                      <a:pt x="170" y="544"/>
                      <a:pt x="304" y="544"/>
                    </a:cubicBezTo>
                    <a:cubicBezTo>
                      <a:pt x="438" y="544"/>
                      <a:pt x="551" y="431"/>
                      <a:pt x="551" y="297"/>
                    </a:cubicBezTo>
                    <a:cubicBezTo>
                      <a:pt x="551" y="163"/>
                      <a:pt x="438" y="57"/>
                      <a:pt x="304" y="57"/>
                    </a:cubicBezTo>
                    <a:close/>
                    <a:moveTo>
                      <a:pt x="424" y="325"/>
                    </a:moveTo>
                    <a:lnTo>
                      <a:pt x="424" y="325"/>
                    </a:lnTo>
                    <a:cubicBezTo>
                      <a:pt x="368" y="325"/>
                      <a:pt x="368" y="325"/>
                      <a:pt x="368" y="325"/>
                    </a:cubicBezTo>
                    <a:cubicBezTo>
                      <a:pt x="332" y="325"/>
                      <a:pt x="332" y="325"/>
                      <a:pt x="332" y="325"/>
                    </a:cubicBezTo>
                    <a:cubicBezTo>
                      <a:pt x="276" y="325"/>
                      <a:pt x="276" y="325"/>
                      <a:pt x="276" y="325"/>
                    </a:cubicBezTo>
                    <a:cubicBezTo>
                      <a:pt x="240" y="325"/>
                      <a:pt x="240" y="325"/>
                      <a:pt x="240" y="325"/>
                    </a:cubicBezTo>
                    <a:cubicBezTo>
                      <a:pt x="184" y="325"/>
                      <a:pt x="184" y="325"/>
                      <a:pt x="184" y="325"/>
                    </a:cubicBezTo>
                    <a:cubicBezTo>
                      <a:pt x="163" y="325"/>
                      <a:pt x="156" y="318"/>
                      <a:pt x="156" y="297"/>
                    </a:cubicBezTo>
                    <a:cubicBezTo>
                      <a:pt x="156" y="283"/>
                      <a:pt x="163" y="269"/>
                      <a:pt x="184" y="269"/>
                    </a:cubicBezTo>
                    <a:cubicBezTo>
                      <a:pt x="247" y="269"/>
                      <a:pt x="247" y="269"/>
                      <a:pt x="247" y="269"/>
                    </a:cubicBezTo>
                    <a:cubicBezTo>
                      <a:pt x="276" y="269"/>
                      <a:pt x="276" y="269"/>
                      <a:pt x="276" y="269"/>
                    </a:cubicBezTo>
                    <a:cubicBezTo>
                      <a:pt x="332" y="269"/>
                      <a:pt x="332" y="269"/>
                      <a:pt x="332" y="269"/>
                    </a:cubicBezTo>
                    <a:cubicBezTo>
                      <a:pt x="368" y="269"/>
                      <a:pt x="368" y="269"/>
                      <a:pt x="368" y="269"/>
                    </a:cubicBezTo>
                    <a:cubicBezTo>
                      <a:pt x="424" y="269"/>
                      <a:pt x="424" y="269"/>
                      <a:pt x="424" y="269"/>
                    </a:cubicBezTo>
                    <a:cubicBezTo>
                      <a:pt x="445" y="269"/>
                      <a:pt x="452" y="283"/>
                      <a:pt x="452" y="297"/>
                    </a:cubicBezTo>
                    <a:cubicBezTo>
                      <a:pt x="452" y="318"/>
                      <a:pt x="445"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1" name="Freeform 120"/>
              <p:cNvSpPr>
                <a:spLocks noChangeArrowheads="1"/>
              </p:cNvSpPr>
              <p:nvPr/>
            </p:nvSpPr>
            <p:spPr bwMode="auto">
              <a:xfrm>
                <a:off x="772320" y="1601787"/>
                <a:ext cx="217488" cy="217487"/>
              </a:xfrm>
              <a:custGeom>
                <a:avLst/>
                <a:gdLst>
                  <a:gd name="T0" fmla="*/ 39678193 w 602"/>
                  <a:gd name="T1" fmla="*/ 78441997 h 602"/>
                  <a:gd name="T2" fmla="*/ 39678193 w 602"/>
                  <a:gd name="T3" fmla="*/ 78441997 h 602"/>
                  <a:gd name="T4" fmla="*/ 0 w 602"/>
                  <a:gd name="T5" fmla="*/ 38763987 h 602"/>
                  <a:gd name="T6" fmla="*/ 39678193 w 602"/>
                  <a:gd name="T7" fmla="*/ 0 h 602"/>
                  <a:gd name="T8" fmla="*/ 78442719 w 602"/>
                  <a:gd name="T9" fmla="*/ 38763987 h 602"/>
                  <a:gd name="T10" fmla="*/ 39678193 w 602"/>
                  <a:gd name="T11" fmla="*/ 78441997 h 602"/>
                  <a:gd name="T12" fmla="*/ 39678193 w 602"/>
                  <a:gd name="T13" fmla="*/ 7439717 h 602"/>
                  <a:gd name="T14" fmla="*/ 39678193 w 602"/>
                  <a:gd name="T15" fmla="*/ 7439717 h 602"/>
                  <a:gd name="T16" fmla="*/ 7439751 w 602"/>
                  <a:gd name="T17" fmla="*/ 38763987 h 602"/>
                  <a:gd name="T18" fmla="*/ 39678193 w 602"/>
                  <a:gd name="T19" fmla="*/ 71002280 h 602"/>
                  <a:gd name="T20" fmla="*/ 71002968 w 602"/>
                  <a:gd name="T21" fmla="*/ 38763987 h 602"/>
                  <a:gd name="T22" fmla="*/ 39678193 w 602"/>
                  <a:gd name="T23" fmla="*/ 7439717 h 602"/>
                  <a:gd name="T24" fmla="*/ 55340580 w 602"/>
                  <a:gd name="T25" fmla="*/ 42418636 h 602"/>
                  <a:gd name="T26" fmla="*/ 55340580 w 602"/>
                  <a:gd name="T27" fmla="*/ 42418636 h 602"/>
                  <a:gd name="T28" fmla="*/ 43332858 w 602"/>
                  <a:gd name="T29" fmla="*/ 42418636 h 602"/>
                  <a:gd name="T30" fmla="*/ 43332858 w 602"/>
                  <a:gd name="T31" fmla="*/ 55339965 h 602"/>
                  <a:gd name="T32" fmla="*/ 39678193 w 602"/>
                  <a:gd name="T33" fmla="*/ 59125033 h 602"/>
                  <a:gd name="T34" fmla="*/ 36023527 w 602"/>
                  <a:gd name="T35" fmla="*/ 55339965 h 602"/>
                  <a:gd name="T36" fmla="*/ 36023527 w 602"/>
                  <a:gd name="T37" fmla="*/ 42418636 h 602"/>
                  <a:gd name="T38" fmla="*/ 23102139 w 602"/>
                  <a:gd name="T39" fmla="*/ 42418636 h 602"/>
                  <a:gd name="T40" fmla="*/ 19317053 w 602"/>
                  <a:gd name="T41" fmla="*/ 38763987 h 602"/>
                  <a:gd name="T42" fmla="*/ 23102139 w 602"/>
                  <a:gd name="T43" fmla="*/ 35109700 h 602"/>
                  <a:gd name="T44" fmla="*/ 36023527 w 602"/>
                  <a:gd name="T45" fmla="*/ 35109700 h 602"/>
                  <a:gd name="T46" fmla="*/ 36023527 w 602"/>
                  <a:gd name="T47" fmla="*/ 23102033 h 602"/>
                  <a:gd name="T48" fmla="*/ 39678193 w 602"/>
                  <a:gd name="T49" fmla="*/ 19447384 h 602"/>
                  <a:gd name="T50" fmla="*/ 43332858 w 602"/>
                  <a:gd name="T51" fmla="*/ 23102033 h 602"/>
                  <a:gd name="T52" fmla="*/ 43332858 w 602"/>
                  <a:gd name="T53" fmla="*/ 35109700 h 602"/>
                  <a:gd name="T54" fmla="*/ 55340580 w 602"/>
                  <a:gd name="T55" fmla="*/ 35109700 h 602"/>
                  <a:gd name="T56" fmla="*/ 58995246 w 602"/>
                  <a:gd name="T57" fmla="*/ 38763987 h 602"/>
                  <a:gd name="T58" fmla="*/ 55340580 w 602"/>
                  <a:gd name="T59" fmla="*/ 42418636 h 602"/>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602" h="602">
                    <a:moveTo>
                      <a:pt x="304" y="601"/>
                    </a:moveTo>
                    <a:lnTo>
                      <a:pt x="304" y="601"/>
                    </a:lnTo>
                    <a:cubicBezTo>
                      <a:pt x="134" y="601"/>
                      <a:pt x="0" y="467"/>
                      <a:pt x="0" y="297"/>
                    </a:cubicBezTo>
                    <a:cubicBezTo>
                      <a:pt x="0" y="135"/>
                      <a:pt x="134" y="0"/>
                      <a:pt x="304" y="0"/>
                    </a:cubicBezTo>
                    <a:cubicBezTo>
                      <a:pt x="467" y="0"/>
                      <a:pt x="601" y="135"/>
                      <a:pt x="601" y="297"/>
                    </a:cubicBezTo>
                    <a:cubicBezTo>
                      <a:pt x="601" y="467"/>
                      <a:pt x="467" y="601"/>
                      <a:pt x="304" y="601"/>
                    </a:cubicBezTo>
                    <a:close/>
                    <a:moveTo>
                      <a:pt x="304" y="57"/>
                    </a:moveTo>
                    <a:lnTo>
                      <a:pt x="304" y="57"/>
                    </a:lnTo>
                    <a:cubicBezTo>
                      <a:pt x="170" y="57"/>
                      <a:pt x="57" y="163"/>
                      <a:pt x="57" y="297"/>
                    </a:cubicBezTo>
                    <a:cubicBezTo>
                      <a:pt x="57" y="431"/>
                      <a:pt x="170" y="544"/>
                      <a:pt x="304" y="544"/>
                    </a:cubicBezTo>
                    <a:cubicBezTo>
                      <a:pt x="438" y="544"/>
                      <a:pt x="544" y="431"/>
                      <a:pt x="544" y="297"/>
                    </a:cubicBezTo>
                    <a:cubicBezTo>
                      <a:pt x="544" y="163"/>
                      <a:pt x="438" y="57"/>
                      <a:pt x="304" y="57"/>
                    </a:cubicBezTo>
                    <a:close/>
                    <a:moveTo>
                      <a:pt x="424" y="325"/>
                    </a:moveTo>
                    <a:lnTo>
                      <a:pt x="424" y="325"/>
                    </a:lnTo>
                    <a:cubicBezTo>
                      <a:pt x="332" y="325"/>
                      <a:pt x="332" y="325"/>
                      <a:pt x="332" y="325"/>
                    </a:cubicBezTo>
                    <a:cubicBezTo>
                      <a:pt x="332" y="424"/>
                      <a:pt x="332" y="424"/>
                      <a:pt x="332" y="424"/>
                    </a:cubicBezTo>
                    <a:cubicBezTo>
                      <a:pt x="332" y="438"/>
                      <a:pt x="318" y="453"/>
                      <a:pt x="304" y="453"/>
                    </a:cubicBezTo>
                    <a:cubicBezTo>
                      <a:pt x="283" y="453"/>
                      <a:pt x="276" y="438"/>
                      <a:pt x="276" y="424"/>
                    </a:cubicBezTo>
                    <a:cubicBezTo>
                      <a:pt x="276" y="325"/>
                      <a:pt x="276" y="325"/>
                      <a:pt x="276" y="325"/>
                    </a:cubicBezTo>
                    <a:cubicBezTo>
                      <a:pt x="177" y="325"/>
                      <a:pt x="177" y="325"/>
                      <a:pt x="177" y="325"/>
                    </a:cubicBezTo>
                    <a:cubicBezTo>
                      <a:pt x="163" y="325"/>
                      <a:pt x="148" y="318"/>
                      <a:pt x="148" y="297"/>
                    </a:cubicBezTo>
                    <a:cubicBezTo>
                      <a:pt x="148" y="283"/>
                      <a:pt x="163" y="269"/>
                      <a:pt x="177" y="269"/>
                    </a:cubicBezTo>
                    <a:cubicBezTo>
                      <a:pt x="276" y="269"/>
                      <a:pt x="276" y="269"/>
                      <a:pt x="276" y="269"/>
                    </a:cubicBezTo>
                    <a:cubicBezTo>
                      <a:pt x="276" y="177"/>
                      <a:pt x="276" y="177"/>
                      <a:pt x="276" y="177"/>
                    </a:cubicBezTo>
                    <a:cubicBezTo>
                      <a:pt x="276" y="163"/>
                      <a:pt x="283" y="149"/>
                      <a:pt x="304" y="149"/>
                    </a:cubicBezTo>
                    <a:cubicBezTo>
                      <a:pt x="318" y="149"/>
                      <a:pt x="332" y="163"/>
                      <a:pt x="332" y="177"/>
                    </a:cubicBezTo>
                    <a:cubicBezTo>
                      <a:pt x="332" y="269"/>
                      <a:pt x="332" y="269"/>
                      <a:pt x="332" y="269"/>
                    </a:cubicBezTo>
                    <a:cubicBezTo>
                      <a:pt x="424" y="269"/>
                      <a:pt x="424" y="269"/>
                      <a:pt x="424" y="269"/>
                    </a:cubicBezTo>
                    <a:cubicBezTo>
                      <a:pt x="438" y="269"/>
                      <a:pt x="452" y="283"/>
                      <a:pt x="452" y="297"/>
                    </a:cubicBezTo>
                    <a:cubicBezTo>
                      <a:pt x="452" y="318"/>
                      <a:pt x="438" y="325"/>
                      <a:pt x="424" y="325"/>
                    </a:cubicBezTo>
                    <a:close/>
                  </a:path>
                </a:pathLst>
              </a:custGeom>
              <a:grpFill/>
              <a:ln>
                <a:noFill/>
              </a:ln>
              <a:extLst/>
            </p:spPr>
            <p:txBody>
              <a:bodyPr wrap="none" lIns="45708" tIns="22854" rIns="45708" bIns="22854" anchor="ctr"/>
              <a:lstStyle/>
              <a:p>
                <a:endParaRPr lang="en-US" sz="3199">
                  <a:latin typeface="Roboto Light"/>
                </a:endParaRPr>
              </a:p>
            </p:txBody>
          </p:sp>
          <p:sp>
            <p:nvSpPr>
              <p:cNvPr id="172" name="Freeform 121"/>
              <p:cNvSpPr>
                <a:spLocks noChangeArrowheads="1"/>
              </p:cNvSpPr>
              <p:nvPr/>
            </p:nvSpPr>
            <p:spPr bwMode="auto">
              <a:xfrm>
                <a:off x="4952207" y="1220787"/>
                <a:ext cx="217487" cy="219075"/>
              </a:xfrm>
              <a:custGeom>
                <a:avLst/>
                <a:gdLst>
                  <a:gd name="T0" fmla="*/ 8353379 w 602"/>
                  <a:gd name="T1" fmla="*/ 46715136 h 609"/>
                  <a:gd name="T2" fmla="*/ 25842658 w 602"/>
                  <a:gd name="T3" fmla="*/ 10999436 h 609"/>
                  <a:gd name="T4" fmla="*/ 25842658 w 602"/>
                  <a:gd name="T5" fmla="*/ 11905233 h 609"/>
                  <a:gd name="T6" fmla="*/ 26756320 w 602"/>
                  <a:gd name="T7" fmla="*/ 13716829 h 609"/>
                  <a:gd name="T8" fmla="*/ 24928996 w 602"/>
                  <a:gd name="T9" fmla="*/ 15528425 h 609"/>
                  <a:gd name="T10" fmla="*/ 25842658 w 602"/>
                  <a:gd name="T11" fmla="*/ 16434582 h 609"/>
                  <a:gd name="T12" fmla="*/ 23102033 w 602"/>
                  <a:gd name="T13" fmla="*/ 18246178 h 609"/>
                  <a:gd name="T14" fmla="*/ 22188371 w 602"/>
                  <a:gd name="T15" fmla="*/ 21093073 h 609"/>
                  <a:gd name="T16" fmla="*/ 20230265 w 602"/>
                  <a:gd name="T17" fmla="*/ 22904669 h 609"/>
                  <a:gd name="T18" fmla="*/ 18403302 w 602"/>
                  <a:gd name="T19" fmla="*/ 21998871 h 609"/>
                  <a:gd name="T20" fmla="*/ 17489640 w 602"/>
                  <a:gd name="T21" fmla="*/ 20187276 h 609"/>
                  <a:gd name="T22" fmla="*/ 16575978 w 602"/>
                  <a:gd name="T23" fmla="*/ 19281478 h 609"/>
                  <a:gd name="T24" fmla="*/ 17489640 w 602"/>
                  <a:gd name="T25" fmla="*/ 17340380 h 609"/>
                  <a:gd name="T26" fmla="*/ 13834991 w 602"/>
                  <a:gd name="T27" fmla="*/ 20187276 h 609"/>
                  <a:gd name="T28" fmla="*/ 13834991 w 602"/>
                  <a:gd name="T29" fmla="*/ 23810467 h 609"/>
                  <a:gd name="T30" fmla="*/ 17489640 w 602"/>
                  <a:gd name="T31" fmla="*/ 27434018 h 609"/>
                  <a:gd name="T32" fmla="*/ 14748653 w 602"/>
                  <a:gd name="T33" fmla="*/ 31963007 h 609"/>
                  <a:gd name="T34" fmla="*/ 12921329 w 602"/>
                  <a:gd name="T35" fmla="*/ 31963007 h 609"/>
                  <a:gd name="T36" fmla="*/ 10180342 w 602"/>
                  <a:gd name="T37" fmla="*/ 33904105 h 609"/>
                  <a:gd name="T38" fmla="*/ 10180342 w 602"/>
                  <a:gd name="T39" fmla="*/ 34809902 h 609"/>
                  <a:gd name="T40" fmla="*/ 10180342 w 602"/>
                  <a:gd name="T41" fmla="*/ 35715700 h 609"/>
                  <a:gd name="T42" fmla="*/ 10180342 w 602"/>
                  <a:gd name="T43" fmla="*/ 41150847 h 609"/>
                  <a:gd name="T44" fmla="*/ 12921329 w 602"/>
                  <a:gd name="T45" fmla="*/ 46715136 h 609"/>
                  <a:gd name="T46" fmla="*/ 22188371 w 602"/>
                  <a:gd name="T47" fmla="*/ 52150282 h 609"/>
                  <a:gd name="T48" fmla="*/ 69174956 w 602"/>
                  <a:gd name="T49" fmla="*/ 42056644 h 609"/>
                  <a:gd name="T50" fmla="*/ 64607006 w 602"/>
                  <a:gd name="T51" fmla="*/ 39339251 h 609"/>
                  <a:gd name="T52" fmla="*/ 54426302 w 602"/>
                  <a:gd name="T53" fmla="*/ 36621498 h 609"/>
                  <a:gd name="T54" fmla="*/ 55339965 w 602"/>
                  <a:gd name="T55" fmla="*/ 38433453 h 609"/>
                  <a:gd name="T56" fmla="*/ 45159622 w 602"/>
                  <a:gd name="T57" fmla="*/ 32868804 h 609"/>
                  <a:gd name="T58" fmla="*/ 45159622 w 602"/>
                  <a:gd name="T59" fmla="*/ 30151411 h 609"/>
                  <a:gd name="T60" fmla="*/ 46073284 w 602"/>
                  <a:gd name="T61" fmla="*/ 28339815 h 609"/>
                  <a:gd name="T62" fmla="*/ 42418636 w 602"/>
                  <a:gd name="T63" fmla="*/ 31057209 h 609"/>
                  <a:gd name="T64" fmla="*/ 40591311 w 602"/>
                  <a:gd name="T65" fmla="*/ 30151411 h 609"/>
                  <a:gd name="T66" fmla="*/ 39677649 w 602"/>
                  <a:gd name="T67" fmla="*/ 31057209 h 609"/>
                  <a:gd name="T68" fmla="*/ 30410969 w 602"/>
                  <a:gd name="T69" fmla="*/ 31963007 h 609"/>
                  <a:gd name="T70" fmla="*/ 34196037 w 602"/>
                  <a:gd name="T71" fmla="*/ 26527860 h 609"/>
                  <a:gd name="T72" fmla="*/ 37850325 w 602"/>
                  <a:gd name="T73" fmla="*/ 23810467 h 609"/>
                  <a:gd name="T74" fmla="*/ 43332298 w 602"/>
                  <a:gd name="T75" fmla="*/ 21998871 h 609"/>
                  <a:gd name="T76" fmla="*/ 43332298 w 602"/>
                  <a:gd name="T77" fmla="*/ 19281478 h 609"/>
                  <a:gd name="T78" fmla="*/ 39677649 w 602"/>
                  <a:gd name="T79" fmla="*/ 23810467 h 609"/>
                  <a:gd name="T80" fmla="*/ 36023362 w 602"/>
                  <a:gd name="T81" fmla="*/ 21998871 h 609"/>
                  <a:gd name="T82" fmla="*/ 38763987 w 602"/>
                  <a:gd name="T83" fmla="*/ 18246178 h 609"/>
                  <a:gd name="T84" fmla="*/ 45159622 w 602"/>
                  <a:gd name="T85" fmla="*/ 16434582 h 609"/>
                  <a:gd name="T86" fmla="*/ 53512640 w 602"/>
                  <a:gd name="T87" fmla="*/ 17340380 h 609"/>
                  <a:gd name="T88" fmla="*/ 54426302 w 602"/>
                  <a:gd name="T89" fmla="*/ 12811031 h 609"/>
                  <a:gd name="T90" fmla="*/ 51685677 w 602"/>
                  <a:gd name="T91" fmla="*/ 30151411 h 609"/>
                  <a:gd name="T92" fmla="*/ 54426302 w 602"/>
                  <a:gd name="T93" fmla="*/ 15528425 h 609"/>
                  <a:gd name="T94" fmla="*/ 39677649 w 602"/>
                  <a:gd name="T95" fmla="*/ 10999436 h 609"/>
                  <a:gd name="T96" fmla="*/ 33282375 w 602"/>
                  <a:gd name="T97" fmla="*/ 26527860 h 609"/>
                  <a:gd name="T98" fmla="*/ 33282375 w 602"/>
                  <a:gd name="T99" fmla="*/ 23810467 h 609"/>
                  <a:gd name="T100" fmla="*/ 31324631 w 602"/>
                  <a:gd name="T101" fmla="*/ 24716265 h 609"/>
                  <a:gd name="T102" fmla="*/ 43332298 w 602"/>
                  <a:gd name="T103" fmla="*/ 34809902 h 609"/>
                  <a:gd name="T104" fmla="*/ 52598978 w 602"/>
                  <a:gd name="T105" fmla="*/ 42962442 h 609"/>
                  <a:gd name="T106" fmla="*/ 42418636 w 602"/>
                  <a:gd name="T107" fmla="*/ 58491226 h 609"/>
                  <a:gd name="T108" fmla="*/ 37850325 w 602"/>
                  <a:gd name="T109" fmla="*/ 45809338 h 609"/>
                  <a:gd name="T110" fmla="*/ 28583644 w 602"/>
                  <a:gd name="T111" fmla="*/ 41150847 h 609"/>
                  <a:gd name="T112" fmla="*/ 26756320 w 602"/>
                  <a:gd name="T113" fmla="*/ 18246178 h 609"/>
                  <a:gd name="T114" fmla="*/ 52598978 w 602"/>
                  <a:gd name="T115" fmla="*/ 52150282 h 609"/>
                  <a:gd name="T116" fmla="*/ 36937024 w 602"/>
                  <a:gd name="T117" fmla="*/ 30151411 h 609"/>
                  <a:gd name="T118" fmla="*/ 17489640 w 602"/>
                  <a:gd name="T119" fmla="*/ 31057209 h 609"/>
                  <a:gd name="T120" fmla="*/ 17489640 w 602"/>
                  <a:gd name="T121" fmla="*/ 31057209 h 609"/>
                  <a:gd name="T122" fmla="*/ 11094005 w 602"/>
                  <a:gd name="T123" fmla="*/ 42056644 h 609"/>
                  <a:gd name="T124" fmla="*/ 38763987 w 602"/>
                  <a:gd name="T125" fmla="*/ 24716265 h 60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602" h="609">
                    <a:moveTo>
                      <a:pt x="297" y="608"/>
                    </a:moveTo>
                    <a:lnTo>
                      <a:pt x="297" y="608"/>
                    </a:lnTo>
                    <a:cubicBezTo>
                      <a:pt x="134" y="608"/>
                      <a:pt x="0" y="474"/>
                      <a:pt x="0" y="304"/>
                    </a:cubicBezTo>
                    <a:cubicBezTo>
                      <a:pt x="0" y="134"/>
                      <a:pt x="134" y="0"/>
                      <a:pt x="297" y="0"/>
                    </a:cubicBezTo>
                    <a:cubicBezTo>
                      <a:pt x="466" y="0"/>
                      <a:pt x="601" y="134"/>
                      <a:pt x="601" y="304"/>
                    </a:cubicBezTo>
                    <a:cubicBezTo>
                      <a:pt x="601" y="474"/>
                      <a:pt x="466" y="608"/>
                      <a:pt x="297" y="608"/>
                    </a:cubicBezTo>
                    <a:close/>
                    <a:moveTo>
                      <a:pt x="466" y="127"/>
                    </a:moveTo>
                    <a:lnTo>
                      <a:pt x="466" y="127"/>
                    </a:lnTo>
                    <a:cubicBezTo>
                      <a:pt x="466" y="127"/>
                      <a:pt x="466" y="127"/>
                      <a:pt x="466" y="120"/>
                    </a:cubicBezTo>
                    <a:lnTo>
                      <a:pt x="459" y="120"/>
                    </a:lnTo>
                    <a:cubicBezTo>
                      <a:pt x="459" y="120"/>
                      <a:pt x="459" y="120"/>
                      <a:pt x="459" y="127"/>
                    </a:cubicBezTo>
                    <a:cubicBezTo>
                      <a:pt x="459" y="127"/>
                      <a:pt x="459" y="127"/>
                      <a:pt x="466" y="127"/>
                    </a:cubicBezTo>
                    <a:cubicBezTo>
                      <a:pt x="466" y="134"/>
                      <a:pt x="466" y="134"/>
                      <a:pt x="459" y="134"/>
                    </a:cubicBezTo>
                    <a:cubicBezTo>
                      <a:pt x="459" y="141"/>
                      <a:pt x="459" y="141"/>
                      <a:pt x="459" y="141"/>
                    </a:cubicBezTo>
                    <a:lnTo>
                      <a:pt x="452" y="141"/>
                    </a:lnTo>
                    <a:cubicBezTo>
                      <a:pt x="452" y="141"/>
                      <a:pt x="452" y="141"/>
                      <a:pt x="459" y="141"/>
                    </a:cubicBezTo>
                    <a:cubicBezTo>
                      <a:pt x="459" y="141"/>
                      <a:pt x="459" y="141"/>
                      <a:pt x="466" y="141"/>
                    </a:cubicBezTo>
                    <a:cubicBezTo>
                      <a:pt x="466" y="134"/>
                      <a:pt x="466" y="134"/>
                      <a:pt x="466" y="134"/>
                    </a:cubicBezTo>
                    <a:cubicBezTo>
                      <a:pt x="466" y="127"/>
                      <a:pt x="466" y="127"/>
                      <a:pt x="474" y="127"/>
                    </a:cubicBezTo>
                    <a:lnTo>
                      <a:pt x="466" y="127"/>
                    </a:lnTo>
                    <a:close/>
                    <a:moveTo>
                      <a:pt x="474" y="134"/>
                    </a:moveTo>
                    <a:lnTo>
                      <a:pt x="474" y="134"/>
                    </a:lnTo>
                    <a:close/>
                    <a:moveTo>
                      <a:pt x="544" y="339"/>
                    </a:moveTo>
                    <a:lnTo>
                      <a:pt x="544" y="339"/>
                    </a:lnTo>
                    <a:cubicBezTo>
                      <a:pt x="544" y="332"/>
                      <a:pt x="544" y="325"/>
                      <a:pt x="544" y="325"/>
                    </a:cubicBezTo>
                    <a:cubicBezTo>
                      <a:pt x="544" y="318"/>
                      <a:pt x="544" y="325"/>
                      <a:pt x="537" y="325"/>
                    </a:cubicBezTo>
                    <a:cubicBezTo>
                      <a:pt x="537" y="318"/>
                      <a:pt x="537" y="318"/>
                      <a:pt x="537" y="318"/>
                    </a:cubicBezTo>
                    <a:cubicBezTo>
                      <a:pt x="537" y="318"/>
                      <a:pt x="537" y="318"/>
                      <a:pt x="537" y="325"/>
                    </a:cubicBezTo>
                    <a:cubicBezTo>
                      <a:pt x="537" y="325"/>
                      <a:pt x="530" y="332"/>
                      <a:pt x="537" y="332"/>
                    </a:cubicBezTo>
                    <a:cubicBezTo>
                      <a:pt x="537" y="339"/>
                      <a:pt x="537" y="339"/>
                      <a:pt x="544" y="339"/>
                    </a:cubicBezTo>
                    <a:close/>
                    <a:moveTo>
                      <a:pt x="64" y="361"/>
                    </a:moveTo>
                    <a:lnTo>
                      <a:pt x="64" y="361"/>
                    </a:lnTo>
                    <a:cubicBezTo>
                      <a:pt x="71" y="361"/>
                      <a:pt x="71" y="361"/>
                      <a:pt x="71" y="361"/>
                    </a:cubicBezTo>
                    <a:cubicBezTo>
                      <a:pt x="71" y="354"/>
                      <a:pt x="71" y="354"/>
                      <a:pt x="71" y="354"/>
                    </a:cubicBezTo>
                    <a:cubicBezTo>
                      <a:pt x="71" y="354"/>
                      <a:pt x="71" y="354"/>
                      <a:pt x="64" y="354"/>
                    </a:cubicBezTo>
                    <a:lnTo>
                      <a:pt x="64" y="361"/>
                    </a:lnTo>
                    <a:cubicBezTo>
                      <a:pt x="64" y="354"/>
                      <a:pt x="64" y="354"/>
                      <a:pt x="64" y="354"/>
                    </a:cubicBezTo>
                    <a:cubicBezTo>
                      <a:pt x="64" y="354"/>
                      <a:pt x="64" y="354"/>
                      <a:pt x="57" y="354"/>
                    </a:cubicBezTo>
                    <a:cubicBezTo>
                      <a:pt x="64" y="361"/>
                      <a:pt x="64" y="361"/>
                      <a:pt x="64" y="361"/>
                    </a:cubicBezTo>
                    <a:close/>
                    <a:moveTo>
                      <a:pt x="71" y="269"/>
                    </a:moveTo>
                    <a:lnTo>
                      <a:pt x="71" y="269"/>
                    </a:lnTo>
                    <a:close/>
                    <a:moveTo>
                      <a:pt x="71" y="226"/>
                    </a:moveTo>
                    <a:lnTo>
                      <a:pt x="71" y="226"/>
                    </a:lnTo>
                    <a:lnTo>
                      <a:pt x="71" y="219"/>
                    </a:lnTo>
                    <a:lnTo>
                      <a:pt x="71" y="226"/>
                    </a:lnTo>
                    <a:close/>
                    <a:moveTo>
                      <a:pt x="134" y="127"/>
                    </a:moveTo>
                    <a:lnTo>
                      <a:pt x="134" y="127"/>
                    </a:lnTo>
                    <a:cubicBezTo>
                      <a:pt x="134" y="127"/>
                      <a:pt x="134" y="127"/>
                      <a:pt x="127" y="127"/>
                    </a:cubicBezTo>
                    <a:cubicBezTo>
                      <a:pt x="134" y="127"/>
                      <a:pt x="134" y="127"/>
                      <a:pt x="134" y="127"/>
                    </a:cubicBezTo>
                    <a:close/>
                    <a:moveTo>
                      <a:pt x="127" y="134"/>
                    </a:moveTo>
                    <a:lnTo>
                      <a:pt x="127" y="134"/>
                    </a:lnTo>
                    <a:close/>
                    <a:moveTo>
                      <a:pt x="191" y="85"/>
                    </a:moveTo>
                    <a:lnTo>
                      <a:pt x="191" y="85"/>
                    </a:lnTo>
                    <a:lnTo>
                      <a:pt x="198" y="85"/>
                    </a:lnTo>
                    <a:lnTo>
                      <a:pt x="191" y="85"/>
                    </a:lnTo>
                    <a:cubicBezTo>
                      <a:pt x="198" y="85"/>
                      <a:pt x="198" y="85"/>
                      <a:pt x="198" y="85"/>
                    </a:cubicBezTo>
                    <a:lnTo>
                      <a:pt x="198" y="92"/>
                    </a:lnTo>
                    <a:lnTo>
                      <a:pt x="198" y="85"/>
                    </a:lnTo>
                    <a:cubicBezTo>
                      <a:pt x="191" y="85"/>
                      <a:pt x="191" y="92"/>
                      <a:pt x="191" y="92"/>
                    </a:cubicBezTo>
                    <a:cubicBezTo>
                      <a:pt x="191" y="92"/>
                      <a:pt x="191" y="92"/>
                      <a:pt x="191" y="85"/>
                    </a:cubicBezTo>
                    <a:cubicBezTo>
                      <a:pt x="191" y="92"/>
                      <a:pt x="191" y="92"/>
                      <a:pt x="191" y="92"/>
                    </a:cubicBezTo>
                    <a:cubicBezTo>
                      <a:pt x="191" y="92"/>
                      <a:pt x="191" y="92"/>
                      <a:pt x="198" y="92"/>
                    </a:cubicBezTo>
                    <a:lnTo>
                      <a:pt x="191" y="92"/>
                    </a:lnTo>
                    <a:lnTo>
                      <a:pt x="198" y="92"/>
                    </a:lnTo>
                    <a:lnTo>
                      <a:pt x="191" y="92"/>
                    </a:lnTo>
                    <a:cubicBezTo>
                      <a:pt x="198" y="92"/>
                      <a:pt x="198" y="92"/>
                      <a:pt x="198" y="92"/>
                    </a:cubicBezTo>
                    <a:cubicBezTo>
                      <a:pt x="198" y="92"/>
                      <a:pt x="205" y="99"/>
                      <a:pt x="198" y="99"/>
                    </a:cubicBezTo>
                    <a:lnTo>
                      <a:pt x="191" y="99"/>
                    </a:lnTo>
                    <a:lnTo>
                      <a:pt x="198" y="99"/>
                    </a:lnTo>
                    <a:cubicBezTo>
                      <a:pt x="191" y="99"/>
                      <a:pt x="191" y="99"/>
                      <a:pt x="191" y="99"/>
                    </a:cubicBezTo>
                    <a:cubicBezTo>
                      <a:pt x="191" y="106"/>
                      <a:pt x="184" y="106"/>
                      <a:pt x="191" y="106"/>
                    </a:cubicBezTo>
                    <a:cubicBezTo>
                      <a:pt x="191" y="99"/>
                      <a:pt x="191" y="99"/>
                      <a:pt x="191" y="99"/>
                    </a:cubicBezTo>
                    <a:cubicBezTo>
                      <a:pt x="191" y="106"/>
                      <a:pt x="191" y="106"/>
                      <a:pt x="191" y="106"/>
                    </a:cubicBezTo>
                    <a:lnTo>
                      <a:pt x="198" y="106"/>
                    </a:lnTo>
                    <a:cubicBezTo>
                      <a:pt x="198" y="106"/>
                      <a:pt x="198" y="106"/>
                      <a:pt x="205" y="106"/>
                    </a:cubicBezTo>
                    <a:cubicBezTo>
                      <a:pt x="212" y="106"/>
                      <a:pt x="212" y="106"/>
                      <a:pt x="212" y="106"/>
                    </a:cubicBezTo>
                    <a:cubicBezTo>
                      <a:pt x="212" y="113"/>
                      <a:pt x="212" y="113"/>
                      <a:pt x="212" y="113"/>
                    </a:cubicBezTo>
                    <a:cubicBezTo>
                      <a:pt x="212" y="113"/>
                      <a:pt x="205" y="113"/>
                      <a:pt x="205" y="106"/>
                    </a:cubicBezTo>
                    <a:cubicBezTo>
                      <a:pt x="205" y="113"/>
                      <a:pt x="212" y="113"/>
                      <a:pt x="205" y="113"/>
                    </a:cubicBezTo>
                    <a:cubicBezTo>
                      <a:pt x="198" y="106"/>
                      <a:pt x="198" y="106"/>
                      <a:pt x="198" y="106"/>
                    </a:cubicBezTo>
                    <a:lnTo>
                      <a:pt x="198" y="113"/>
                    </a:lnTo>
                    <a:cubicBezTo>
                      <a:pt x="191" y="106"/>
                      <a:pt x="191" y="106"/>
                      <a:pt x="191" y="106"/>
                    </a:cubicBezTo>
                    <a:cubicBezTo>
                      <a:pt x="191" y="106"/>
                      <a:pt x="191" y="106"/>
                      <a:pt x="191" y="113"/>
                    </a:cubicBezTo>
                    <a:cubicBezTo>
                      <a:pt x="198" y="113"/>
                      <a:pt x="198" y="113"/>
                      <a:pt x="198" y="113"/>
                    </a:cubicBezTo>
                    <a:lnTo>
                      <a:pt x="198" y="106"/>
                    </a:lnTo>
                    <a:cubicBezTo>
                      <a:pt x="198" y="113"/>
                      <a:pt x="198" y="113"/>
                      <a:pt x="198" y="113"/>
                    </a:cubicBezTo>
                    <a:lnTo>
                      <a:pt x="191" y="113"/>
                    </a:lnTo>
                    <a:cubicBezTo>
                      <a:pt x="198" y="113"/>
                      <a:pt x="191" y="113"/>
                      <a:pt x="191" y="120"/>
                    </a:cubicBezTo>
                    <a:cubicBezTo>
                      <a:pt x="191" y="120"/>
                      <a:pt x="191" y="113"/>
                      <a:pt x="198" y="113"/>
                    </a:cubicBezTo>
                    <a:lnTo>
                      <a:pt x="198" y="120"/>
                    </a:lnTo>
                    <a:cubicBezTo>
                      <a:pt x="198" y="120"/>
                      <a:pt x="198" y="120"/>
                      <a:pt x="198" y="113"/>
                    </a:cubicBezTo>
                    <a:lnTo>
                      <a:pt x="205" y="113"/>
                    </a:lnTo>
                    <a:cubicBezTo>
                      <a:pt x="205" y="113"/>
                      <a:pt x="205" y="113"/>
                      <a:pt x="212" y="113"/>
                    </a:cubicBezTo>
                    <a:lnTo>
                      <a:pt x="205" y="113"/>
                    </a:lnTo>
                    <a:cubicBezTo>
                      <a:pt x="205" y="120"/>
                      <a:pt x="205" y="120"/>
                      <a:pt x="212" y="120"/>
                    </a:cubicBezTo>
                    <a:cubicBezTo>
                      <a:pt x="205" y="120"/>
                      <a:pt x="205" y="120"/>
                      <a:pt x="205" y="120"/>
                    </a:cubicBezTo>
                    <a:lnTo>
                      <a:pt x="205" y="127"/>
                    </a:lnTo>
                    <a:cubicBezTo>
                      <a:pt x="198" y="127"/>
                      <a:pt x="198" y="127"/>
                      <a:pt x="198" y="127"/>
                    </a:cubicBezTo>
                    <a:cubicBezTo>
                      <a:pt x="198" y="127"/>
                      <a:pt x="198" y="127"/>
                      <a:pt x="191" y="127"/>
                    </a:cubicBezTo>
                    <a:lnTo>
                      <a:pt x="191" y="134"/>
                    </a:lnTo>
                    <a:cubicBezTo>
                      <a:pt x="191" y="134"/>
                      <a:pt x="191" y="134"/>
                      <a:pt x="191" y="141"/>
                    </a:cubicBezTo>
                    <a:cubicBezTo>
                      <a:pt x="191" y="141"/>
                      <a:pt x="191" y="141"/>
                      <a:pt x="184" y="141"/>
                    </a:cubicBezTo>
                    <a:cubicBezTo>
                      <a:pt x="184" y="141"/>
                      <a:pt x="184" y="149"/>
                      <a:pt x="177" y="149"/>
                    </a:cubicBezTo>
                    <a:cubicBezTo>
                      <a:pt x="177" y="149"/>
                      <a:pt x="177" y="149"/>
                      <a:pt x="177" y="141"/>
                    </a:cubicBezTo>
                    <a:cubicBezTo>
                      <a:pt x="177" y="141"/>
                      <a:pt x="177" y="141"/>
                      <a:pt x="177" y="149"/>
                    </a:cubicBezTo>
                    <a:cubicBezTo>
                      <a:pt x="170" y="149"/>
                      <a:pt x="177" y="149"/>
                      <a:pt x="170" y="149"/>
                    </a:cubicBezTo>
                    <a:cubicBezTo>
                      <a:pt x="170" y="149"/>
                      <a:pt x="170" y="149"/>
                      <a:pt x="177" y="149"/>
                    </a:cubicBezTo>
                    <a:cubicBezTo>
                      <a:pt x="170" y="149"/>
                      <a:pt x="170" y="149"/>
                      <a:pt x="170" y="149"/>
                    </a:cubicBezTo>
                    <a:cubicBezTo>
                      <a:pt x="170" y="156"/>
                      <a:pt x="170" y="149"/>
                      <a:pt x="170" y="156"/>
                    </a:cubicBezTo>
                    <a:lnTo>
                      <a:pt x="177" y="156"/>
                    </a:lnTo>
                    <a:cubicBezTo>
                      <a:pt x="170" y="156"/>
                      <a:pt x="170" y="156"/>
                      <a:pt x="170" y="156"/>
                    </a:cubicBezTo>
                    <a:cubicBezTo>
                      <a:pt x="170" y="156"/>
                      <a:pt x="170" y="156"/>
                      <a:pt x="170" y="163"/>
                    </a:cubicBezTo>
                    <a:cubicBezTo>
                      <a:pt x="170" y="163"/>
                      <a:pt x="170" y="163"/>
                      <a:pt x="170" y="170"/>
                    </a:cubicBezTo>
                    <a:cubicBezTo>
                      <a:pt x="170" y="170"/>
                      <a:pt x="170" y="170"/>
                      <a:pt x="170" y="177"/>
                    </a:cubicBezTo>
                    <a:cubicBezTo>
                      <a:pt x="170" y="177"/>
                      <a:pt x="170" y="177"/>
                      <a:pt x="163" y="177"/>
                    </a:cubicBezTo>
                    <a:lnTo>
                      <a:pt x="170" y="177"/>
                    </a:lnTo>
                    <a:cubicBezTo>
                      <a:pt x="170" y="177"/>
                      <a:pt x="170" y="177"/>
                      <a:pt x="163" y="177"/>
                    </a:cubicBezTo>
                    <a:cubicBezTo>
                      <a:pt x="155" y="177"/>
                      <a:pt x="163" y="177"/>
                      <a:pt x="155" y="177"/>
                    </a:cubicBezTo>
                    <a:lnTo>
                      <a:pt x="163" y="177"/>
                    </a:lnTo>
                    <a:lnTo>
                      <a:pt x="155" y="177"/>
                    </a:lnTo>
                    <a:lnTo>
                      <a:pt x="155" y="170"/>
                    </a:lnTo>
                    <a:lnTo>
                      <a:pt x="155" y="177"/>
                    </a:lnTo>
                    <a:cubicBezTo>
                      <a:pt x="155" y="177"/>
                      <a:pt x="155" y="177"/>
                      <a:pt x="148" y="177"/>
                    </a:cubicBezTo>
                    <a:lnTo>
                      <a:pt x="148" y="170"/>
                    </a:lnTo>
                    <a:cubicBezTo>
                      <a:pt x="148" y="177"/>
                      <a:pt x="148" y="170"/>
                      <a:pt x="148" y="170"/>
                    </a:cubicBezTo>
                    <a:lnTo>
                      <a:pt x="148" y="177"/>
                    </a:lnTo>
                    <a:cubicBezTo>
                      <a:pt x="141" y="177"/>
                      <a:pt x="141" y="177"/>
                      <a:pt x="141" y="170"/>
                    </a:cubicBezTo>
                    <a:cubicBezTo>
                      <a:pt x="141" y="170"/>
                      <a:pt x="148" y="170"/>
                      <a:pt x="141" y="170"/>
                    </a:cubicBezTo>
                    <a:cubicBezTo>
                      <a:pt x="141" y="163"/>
                      <a:pt x="141" y="163"/>
                      <a:pt x="141" y="163"/>
                    </a:cubicBezTo>
                    <a:lnTo>
                      <a:pt x="141" y="170"/>
                    </a:lnTo>
                    <a:cubicBezTo>
                      <a:pt x="141" y="170"/>
                      <a:pt x="141" y="170"/>
                      <a:pt x="141" y="163"/>
                    </a:cubicBezTo>
                    <a:lnTo>
                      <a:pt x="141" y="170"/>
                    </a:lnTo>
                    <a:cubicBezTo>
                      <a:pt x="134" y="163"/>
                      <a:pt x="141" y="163"/>
                      <a:pt x="141" y="163"/>
                    </a:cubicBezTo>
                    <a:cubicBezTo>
                      <a:pt x="141" y="163"/>
                      <a:pt x="141" y="163"/>
                      <a:pt x="134" y="163"/>
                    </a:cubicBezTo>
                    <a:cubicBezTo>
                      <a:pt x="134" y="163"/>
                      <a:pt x="134" y="163"/>
                      <a:pt x="141" y="163"/>
                    </a:cubicBezTo>
                    <a:cubicBezTo>
                      <a:pt x="141" y="163"/>
                      <a:pt x="141" y="163"/>
                      <a:pt x="141" y="156"/>
                    </a:cubicBezTo>
                    <a:cubicBezTo>
                      <a:pt x="141" y="163"/>
                      <a:pt x="141" y="163"/>
                      <a:pt x="141" y="163"/>
                    </a:cubicBezTo>
                    <a:cubicBezTo>
                      <a:pt x="134" y="163"/>
                      <a:pt x="134" y="163"/>
                      <a:pt x="134" y="163"/>
                    </a:cubicBezTo>
                    <a:cubicBezTo>
                      <a:pt x="134" y="163"/>
                      <a:pt x="134" y="163"/>
                      <a:pt x="134" y="156"/>
                    </a:cubicBezTo>
                    <a:cubicBezTo>
                      <a:pt x="134" y="156"/>
                      <a:pt x="134" y="156"/>
                      <a:pt x="141" y="156"/>
                    </a:cubicBezTo>
                    <a:cubicBezTo>
                      <a:pt x="141" y="156"/>
                      <a:pt x="141" y="156"/>
                      <a:pt x="134" y="156"/>
                    </a:cubicBezTo>
                    <a:lnTo>
                      <a:pt x="134" y="163"/>
                    </a:lnTo>
                    <a:cubicBezTo>
                      <a:pt x="134" y="163"/>
                      <a:pt x="134" y="163"/>
                      <a:pt x="134" y="156"/>
                    </a:cubicBezTo>
                    <a:cubicBezTo>
                      <a:pt x="134" y="156"/>
                      <a:pt x="134" y="156"/>
                      <a:pt x="127" y="156"/>
                    </a:cubicBezTo>
                    <a:lnTo>
                      <a:pt x="127" y="149"/>
                    </a:lnTo>
                    <a:lnTo>
                      <a:pt x="134" y="149"/>
                    </a:lnTo>
                    <a:cubicBezTo>
                      <a:pt x="134" y="149"/>
                      <a:pt x="134" y="149"/>
                      <a:pt x="141" y="149"/>
                    </a:cubicBezTo>
                    <a:cubicBezTo>
                      <a:pt x="134" y="149"/>
                      <a:pt x="134" y="149"/>
                      <a:pt x="134" y="149"/>
                    </a:cubicBezTo>
                    <a:lnTo>
                      <a:pt x="127" y="149"/>
                    </a:lnTo>
                    <a:lnTo>
                      <a:pt x="134" y="149"/>
                    </a:lnTo>
                    <a:cubicBezTo>
                      <a:pt x="127" y="149"/>
                      <a:pt x="127" y="149"/>
                      <a:pt x="127" y="149"/>
                    </a:cubicBezTo>
                    <a:cubicBezTo>
                      <a:pt x="127" y="141"/>
                      <a:pt x="134" y="141"/>
                      <a:pt x="134" y="141"/>
                    </a:cubicBezTo>
                    <a:cubicBezTo>
                      <a:pt x="127" y="141"/>
                      <a:pt x="127" y="141"/>
                      <a:pt x="127" y="141"/>
                    </a:cubicBezTo>
                    <a:cubicBezTo>
                      <a:pt x="127" y="141"/>
                      <a:pt x="127" y="141"/>
                      <a:pt x="134" y="141"/>
                    </a:cubicBezTo>
                    <a:lnTo>
                      <a:pt x="127" y="141"/>
                    </a:lnTo>
                    <a:lnTo>
                      <a:pt x="134" y="141"/>
                    </a:lnTo>
                    <a:cubicBezTo>
                      <a:pt x="127" y="141"/>
                      <a:pt x="127" y="141"/>
                      <a:pt x="127" y="141"/>
                    </a:cubicBezTo>
                    <a:cubicBezTo>
                      <a:pt x="127" y="141"/>
                      <a:pt x="127" y="141"/>
                      <a:pt x="134" y="141"/>
                    </a:cubicBezTo>
                    <a:cubicBezTo>
                      <a:pt x="127" y="141"/>
                      <a:pt x="127" y="141"/>
                      <a:pt x="127" y="141"/>
                    </a:cubicBezTo>
                    <a:cubicBezTo>
                      <a:pt x="127" y="141"/>
                      <a:pt x="127" y="141"/>
                      <a:pt x="134" y="134"/>
                    </a:cubicBezTo>
                    <a:cubicBezTo>
                      <a:pt x="134" y="127"/>
                      <a:pt x="134" y="127"/>
                      <a:pt x="134" y="127"/>
                    </a:cubicBezTo>
                    <a:lnTo>
                      <a:pt x="127" y="127"/>
                    </a:lnTo>
                    <a:cubicBezTo>
                      <a:pt x="127" y="127"/>
                      <a:pt x="127" y="127"/>
                      <a:pt x="134" y="134"/>
                    </a:cubicBezTo>
                    <a:cubicBezTo>
                      <a:pt x="134" y="134"/>
                      <a:pt x="134" y="134"/>
                      <a:pt x="127" y="134"/>
                    </a:cubicBezTo>
                    <a:cubicBezTo>
                      <a:pt x="120" y="141"/>
                      <a:pt x="113" y="149"/>
                      <a:pt x="106" y="156"/>
                    </a:cubicBezTo>
                    <a:lnTo>
                      <a:pt x="113" y="156"/>
                    </a:lnTo>
                    <a:cubicBezTo>
                      <a:pt x="113" y="156"/>
                      <a:pt x="113" y="163"/>
                      <a:pt x="120" y="163"/>
                    </a:cubicBezTo>
                    <a:cubicBezTo>
                      <a:pt x="113" y="163"/>
                      <a:pt x="113" y="163"/>
                      <a:pt x="113" y="163"/>
                    </a:cubicBezTo>
                    <a:lnTo>
                      <a:pt x="113" y="170"/>
                    </a:lnTo>
                    <a:lnTo>
                      <a:pt x="106" y="170"/>
                    </a:lnTo>
                    <a:cubicBezTo>
                      <a:pt x="106" y="163"/>
                      <a:pt x="106" y="163"/>
                      <a:pt x="106" y="163"/>
                    </a:cubicBezTo>
                    <a:lnTo>
                      <a:pt x="99" y="163"/>
                    </a:lnTo>
                    <a:lnTo>
                      <a:pt x="99" y="170"/>
                    </a:lnTo>
                    <a:cubicBezTo>
                      <a:pt x="99" y="170"/>
                      <a:pt x="99" y="170"/>
                      <a:pt x="106" y="170"/>
                    </a:cubicBezTo>
                    <a:cubicBezTo>
                      <a:pt x="106" y="170"/>
                      <a:pt x="106" y="170"/>
                      <a:pt x="106" y="177"/>
                    </a:cubicBezTo>
                    <a:lnTo>
                      <a:pt x="106" y="170"/>
                    </a:lnTo>
                    <a:cubicBezTo>
                      <a:pt x="106" y="177"/>
                      <a:pt x="106" y="177"/>
                      <a:pt x="106" y="177"/>
                    </a:cubicBezTo>
                    <a:cubicBezTo>
                      <a:pt x="99" y="177"/>
                      <a:pt x="99" y="177"/>
                      <a:pt x="99" y="170"/>
                    </a:cubicBezTo>
                    <a:lnTo>
                      <a:pt x="99" y="177"/>
                    </a:lnTo>
                    <a:lnTo>
                      <a:pt x="99" y="170"/>
                    </a:lnTo>
                    <a:cubicBezTo>
                      <a:pt x="99" y="177"/>
                      <a:pt x="99" y="177"/>
                      <a:pt x="99" y="177"/>
                    </a:cubicBezTo>
                    <a:cubicBezTo>
                      <a:pt x="99" y="177"/>
                      <a:pt x="106" y="177"/>
                      <a:pt x="106" y="184"/>
                    </a:cubicBezTo>
                    <a:cubicBezTo>
                      <a:pt x="99" y="184"/>
                      <a:pt x="99" y="177"/>
                      <a:pt x="99" y="177"/>
                    </a:cubicBezTo>
                    <a:cubicBezTo>
                      <a:pt x="99" y="177"/>
                      <a:pt x="99" y="177"/>
                      <a:pt x="92" y="177"/>
                    </a:cubicBezTo>
                    <a:cubicBezTo>
                      <a:pt x="92" y="177"/>
                      <a:pt x="85" y="177"/>
                      <a:pt x="85" y="184"/>
                    </a:cubicBezTo>
                    <a:cubicBezTo>
                      <a:pt x="92" y="184"/>
                      <a:pt x="92" y="184"/>
                      <a:pt x="92" y="184"/>
                    </a:cubicBezTo>
                    <a:lnTo>
                      <a:pt x="92" y="191"/>
                    </a:lnTo>
                    <a:cubicBezTo>
                      <a:pt x="92" y="191"/>
                      <a:pt x="92" y="191"/>
                      <a:pt x="92" y="198"/>
                    </a:cubicBezTo>
                    <a:cubicBezTo>
                      <a:pt x="92" y="191"/>
                      <a:pt x="99" y="191"/>
                      <a:pt x="99" y="198"/>
                    </a:cubicBezTo>
                    <a:lnTo>
                      <a:pt x="99" y="191"/>
                    </a:lnTo>
                    <a:cubicBezTo>
                      <a:pt x="106" y="191"/>
                      <a:pt x="106" y="198"/>
                      <a:pt x="106" y="198"/>
                    </a:cubicBezTo>
                    <a:cubicBezTo>
                      <a:pt x="106" y="191"/>
                      <a:pt x="106" y="191"/>
                      <a:pt x="106" y="191"/>
                    </a:cubicBezTo>
                    <a:lnTo>
                      <a:pt x="113" y="191"/>
                    </a:lnTo>
                    <a:cubicBezTo>
                      <a:pt x="113" y="198"/>
                      <a:pt x="113" y="198"/>
                      <a:pt x="113" y="198"/>
                    </a:cubicBezTo>
                    <a:cubicBezTo>
                      <a:pt x="113" y="198"/>
                      <a:pt x="113" y="198"/>
                      <a:pt x="113" y="205"/>
                    </a:cubicBezTo>
                    <a:cubicBezTo>
                      <a:pt x="113" y="205"/>
                      <a:pt x="113" y="198"/>
                      <a:pt x="113" y="205"/>
                    </a:cubicBezTo>
                    <a:cubicBezTo>
                      <a:pt x="120" y="205"/>
                      <a:pt x="120" y="205"/>
                      <a:pt x="120" y="205"/>
                    </a:cubicBezTo>
                    <a:cubicBezTo>
                      <a:pt x="120" y="205"/>
                      <a:pt x="120" y="212"/>
                      <a:pt x="127" y="212"/>
                    </a:cubicBezTo>
                    <a:cubicBezTo>
                      <a:pt x="120" y="212"/>
                      <a:pt x="120" y="212"/>
                      <a:pt x="120" y="212"/>
                    </a:cubicBezTo>
                    <a:cubicBezTo>
                      <a:pt x="127" y="212"/>
                      <a:pt x="127" y="212"/>
                      <a:pt x="127" y="212"/>
                    </a:cubicBezTo>
                    <a:lnTo>
                      <a:pt x="134" y="212"/>
                    </a:lnTo>
                    <a:cubicBezTo>
                      <a:pt x="134" y="219"/>
                      <a:pt x="134" y="219"/>
                      <a:pt x="134" y="219"/>
                    </a:cubicBezTo>
                    <a:lnTo>
                      <a:pt x="127" y="219"/>
                    </a:lnTo>
                    <a:cubicBezTo>
                      <a:pt x="120" y="226"/>
                      <a:pt x="120" y="226"/>
                      <a:pt x="120" y="226"/>
                    </a:cubicBezTo>
                    <a:cubicBezTo>
                      <a:pt x="120" y="226"/>
                      <a:pt x="120" y="226"/>
                      <a:pt x="113" y="226"/>
                    </a:cubicBezTo>
                    <a:lnTo>
                      <a:pt x="106" y="226"/>
                    </a:lnTo>
                    <a:cubicBezTo>
                      <a:pt x="106" y="226"/>
                      <a:pt x="106" y="226"/>
                      <a:pt x="99" y="226"/>
                    </a:cubicBezTo>
                    <a:cubicBezTo>
                      <a:pt x="99" y="226"/>
                      <a:pt x="99" y="226"/>
                      <a:pt x="99" y="233"/>
                    </a:cubicBezTo>
                    <a:cubicBezTo>
                      <a:pt x="92" y="233"/>
                      <a:pt x="92" y="233"/>
                      <a:pt x="92" y="240"/>
                    </a:cubicBezTo>
                    <a:lnTo>
                      <a:pt x="92" y="233"/>
                    </a:lnTo>
                    <a:cubicBezTo>
                      <a:pt x="99" y="233"/>
                      <a:pt x="99" y="233"/>
                      <a:pt x="99" y="233"/>
                    </a:cubicBezTo>
                    <a:cubicBezTo>
                      <a:pt x="106" y="226"/>
                      <a:pt x="106" y="226"/>
                      <a:pt x="106" y="233"/>
                    </a:cubicBezTo>
                    <a:cubicBezTo>
                      <a:pt x="106" y="233"/>
                      <a:pt x="106" y="233"/>
                      <a:pt x="99" y="233"/>
                    </a:cubicBezTo>
                    <a:cubicBezTo>
                      <a:pt x="106" y="233"/>
                      <a:pt x="106" y="233"/>
                      <a:pt x="106" y="233"/>
                    </a:cubicBezTo>
                    <a:cubicBezTo>
                      <a:pt x="106" y="233"/>
                      <a:pt x="106" y="233"/>
                      <a:pt x="106" y="240"/>
                    </a:cubicBezTo>
                    <a:cubicBezTo>
                      <a:pt x="106" y="240"/>
                      <a:pt x="106" y="240"/>
                      <a:pt x="113" y="240"/>
                    </a:cubicBezTo>
                    <a:cubicBezTo>
                      <a:pt x="113" y="240"/>
                      <a:pt x="113" y="240"/>
                      <a:pt x="106" y="240"/>
                    </a:cubicBezTo>
                    <a:cubicBezTo>
                      <a:pt x="106" y="240"/>
                      <a:pt x="106" y="240"/>
                      <a:pt x="113" y="240"/>
                    </a:cubicBezTo>
                    <a:cubicBezTo>
                      <a:pt x="120" y="240"/>
                      <a:pt x="120" y="240"/>
                      <a:pt x="120" y="240"/>
                    </a:cubicBezTo>
                    <a:cubicBezTo>
                      <a:pt x="113" y="240"/>
                      <a:pt x="120" y="240"/>
                      <a:pt x="113" y="240"/>
                    </a:cubicBezTo>
                    <a:cubicBezTo>
                      <a:pt x="113" y="240"/>
                      <a:pt x="113" y="240"/>
                      <a:pt x="113" y="247"/>
                    </a:cubicBezTo>
                    <a:lnTo>
                      <a:pt x="113" y="240"/>
                    </a:lnTo>
                    <a:cubicBezTo>
                      <a:pt x="113" y="247"/>
                      <a:pt x="113" y="247"/>
                      <a:pt x="113" y="247"/>
                    </a:cubicBezTo>
                    <a:cubicBezTo>
                      <a:pt x="113" y="247"/>
                      <a:pt x="113" y="247"/>
                      <a:pt x="106" y="247"/>
                    </a:cubicBezTo>
                    <a:lnTo>
                      <a:pt x="106" y="240"/>
                    </a:lnTo>
                    <a:cubicBezTo>
                      <a:pt x="106" y="240"/>
                      <a:pt x="106" y="240"/>
                      <a:pt x="106" y="247"/>
                    </a:cubicBezTo>
                    <a:lnTo>
                      <a:pt x="106" y="240"/>
                    </a:lnTo>
                    <a:lnTo>
                      <a:pt x="113" y="240"/>
                    </a:lnTo>
                    <a:cubicBezTo>
                      <a:pt x="106" y="240"/>
                      <a:pt x="106" y="240"/>
                      <a:pt x="106" y="240"/>
                    </a:cubicBezTo>
                    <a:cubicBezTo>
                      <a:pt x="106" y="240"/>
                      <a:pt x="106" y="247"/>
                      <a:pt x="99" y="247"/>
                    </a:cubicBezTo>
                    <a:cubicBezTo>
                      <a:pt x="99" y="240"/>
                      <a:pt x="99" y="240"/>
                      <a:pt x="99" y="247"/>
                    </a:cubicBezTo>
                    <a:lnTo>
                      <a:pt x="99" y="240"/>
                    </a:lnTo>
                    <a:cubicBezTo>
                      <a:pt x="99" y="247"/>
                      <a:pt x="99" y="247"/>
                      <a:pt x="99" y="247"/>
                    </a:cubicBezTo>
                    <a:lnTo>
                      <a:pt x="92" y="247"/>
                    </a:lnTo>
                    <a:lnTo>
                      <a:pt x="92" y="254"/>
                    </a:lnTo>
                    <a:cubicBezTo>
                      <a:pt x="85" y="254"/>
                      <a:pt x="85" y="254"/>
                      <a:pt x="85" y="262"/>
                    </a:cubicBezTo>
                    <a:lnTo>
                      <a:pt x="85" y="254"/>
                    </a:lnTo>
                    <a:lnTo>
                      <a:pt x="85" y="262"/>
                    </a:lnTo>
                    <a:cubicBezTo>
                      <a:pt x="78" y="262"/>
                      <a:pt x="78" y="262"/>
                      <a:pt x="78" y="262"/>
                    </a:cubicBezTo>
                    <a:cubicBezTo>
                      <a:pt x="78" y="262"/>
                      <a:pt x="78" y="262"/>
                      <a:pt x="85" y="262"/>
                    </a:cubicBezTo>
                    <a:lnTo>
                      <a:pt x="78" y="262"/>
                    </a:lnTo>
                    <a:cubicBezTo>
                      <a:pt x="78" y="269"/>
                      <a:pt x="78" y="269"/>
                      <a:pt x="78" y="269"/>
                    </a:cubicBezTo>
                    <a:cubicBezTo>
                      <a:pt x="78" y="262"/>
                      <a:pt x="78" y="262"/>
                      <a:pt x="78" y="269"/>
                    </a:cubicBezTo>
                    <a:cubicBezTo>
                      <a:pt x="78" y="262"/>
                      <a:pt x="78" y="262"/>
                      <a:pt x="78" y="262"/>
                    </a:cubicBezTo>
                    <a:cubicBezTo>
                      <a:pt x="78" y="262"/>
                      <a:pt x="78" y="262"/>
                      <a:pt x="78" y="269"/>
                    </a:cubicBezTo>
                    <a:lnTo>
                      <a:pt x="71" y="269"/>
                    </a:lnTo>
                    <a:cubicBezTo>
                      <a:pt x="78" y="269"/>
                      <a:pt x="78" y="269"/>
                      <a:pt x="78" y="269"/>
                    </a:cubicBezTo>
                    <a:lnTo>
                      <a:pt x="71" y="269"/>
                    </a:lnTo>
                    <a:lnTo>
                      <a:pt x="78" y="269"/>
                    </a:lnTo>
                    <a:lnTo>
                      <a:pt x="71" y="269"/>
                    </a:lnTo>
                    <a:lnTo>
                      <a:pt x="78" y="269"/>
                    </a:lnTo>
                    <a:cubicBezTo>
                      <a:pt x="78" y="269"/>
                      <a:pt x="78" y="269"/>
                      <a:pt x="71" y="269"/>
                    </a:cubicBezTo>
                    <a:cubicBezTo>
                      <a:pt x="78" y="269"/>
                      <a:pt x="78" y="269"/>
                      <a:pt x="78" y="269"/>
                    </a:cubicBezTo>
                    <a:lnTo>
                      <a:pt x="71" y="269"/>
                    </a:lnTo>
                    <a:lnTo>
                      <a:pt x="78" y="269"/>
                    </a:lnTo>
                    <a:cubicBezTo>
                      <a:pt x="78" y="269"/>
                      <a:pt x="78" y="269"/>
                      <a:pt x="78" y="276"/>
                    </a:cubicBezTo>
                    <a:lnTo>
                      <a:pt x="71" y="276"/>
                    </a:lnTo>
                    <a:cubicBezTo>
                      <a:pt x="78" y="276"/>
                      <a:pt x="78" y="276"/>
                      <a:pt x="78" y="276"/>
                    </a:cubicBezTo>
                    <a:cubicBezTo>
                      <a:pt x="71" y="276"/>
                      <a:pt x="71" y="276"/>
                      <a:pt x="71" y="276"/>
                    </a:cubicBezTo>
                    <a:lnTo>
                      <a:pt x="78" y="276"/>
                    </a:lnTo>
                    <a:cubicBezTo>
                      <a:pt x="78" y="276"/>
                      <a:pt x="78" y="276"/>
                      <a:pt x="71" y="276"/>
                    </a:cubicBezTo>
                    <a:lnTo>
                      <a:pt x="78" y="276"/>
                    </a:lnTo>
                    <a:cubicBezTo>
                      <a:pt x="71" y="276"/>
                      <a:pt x="71" y="276"/>
                      <a:pt x="71" y="276"/>
                    </a:cubicBezTo>
                    <a:lnTo>
                      <a:pt x="71" y="283"/>
                    </a:lnTo>
                    <a:cubicBezTo>
                      <a:pt x="71" y="283"/>
                      <a:pt x="71" y="283"/>
                      <a:pt x="64" y="283"/>
                    </a:cubicBezTo>
                    <a:lnTo>
                      <a:pt x="64" y="290"/>
                    </a:lnTo>
                    <a:lnTo>
                      <a:pt x="64" y="297"/>
                    </a:lnTo>
                    <a:lnTo>
                      <a:pt x="64" y="304"/>
                    </a:lnTo>
                    <a:cubicBezTo>
                      <a:pt x="57" y="304"/>
                      <a:pt x="64" y="304"/>
                      <a:pt x="57" y="304"/>
                    </a:cubicBezTo>
                    <a:lnTo>
                      <a:pt x="57" y="297"/>
                    </a:lnTo>
                    <a:cubicBezTo>
                      <a:pt x="57" y="297"/>
                      <a:pt x="57" y="297"/>
                      <a:pt x="57" y="290"/>
                    </a:cubicBezTo>
                    <a:cubicBezTo>
                      <a:pt x="57" y="297"/>
                      <a:pt x="57" y="297"/>
                      <a:pt x="57" y="304"/>
                    </a:cubicBezTo>
                    <a:lnTo>
                      <a:pt x="57" y="311"/>
                    </a:lnTo>
                    <a:cubicBezTo>
                      <a:pt x="64" y="311"/>
                      <a:pt x="64" y="311"/>
                      <a:pt x="64" y="311"/>
                    </a:cubicBezTo>
                    <a:cubicBezTo>
                      <a:pt x="64" y="311"/>
                      <a:pt x="64" y="311"/>
                      <a:pt x="64" y="318"/>
                    </a:cubicBezTo>
                    <a:cubicBezTo>
                      <a:pt x="71" y="318"/>
                      <a:pt x="71" y="318"/>
                      <a:pt x="71" y="318"/>
                    </a:cubicBezTo>
                    <a:lnTo>
                      <a:pt x="78" y="318"/>
                    </a:lnTo>
                    <a:lnTo>
                      <a:pt x="78" y="325"/>
                    </a:lnTo>
                    <a:cubicBezTo>
                      <a:pt x="78" y="325"/>
                      <a:pt x="78" y="325"/>
                      <a:pt x="78" y="318"/>
                    </a:cubicBezTo>
                    <a:cubicBezTo>
                      <a:pt x="71" y="318"/>
                      <a:pt x="71" y="325"/>
                      <a:pt x="71" y="325"/>
                    </a:cubicBezTo>
                    <a:lnTo>
                      <a:pt x="71" y="318"/>
                    </a:lnTo>
                    <a:lnTo>
                      <a:pt x="64" y="318"/>
                    </a:lnTo>
                    <a:lnTo>
                      <a:pt x="57" y="318"/>
                    </a:lnTo>
                    <a:cubicBezTo>
                      <a:pt x="57" y="318"/>
                      <a:pt x="57" y="318"/>
                      <a:pt x="57" y="311"/>
                    </a:cubicBezTo>
                    <a:cubicBezTo>
                      <a:pt x="57" y="311"/>
                      <a:pt x="57" y="311"/>
                      <a:pt x="57" y="318"/>
                    </a:cubicBezTo>
                    <a:cubicBezTo>
                      <a:pt x="57" y="325"/>
                      <a:pt x="57" y="339"/>
                      <a:pt x="57" y="354"/>
                    </a:cubicBezTo>
                    <a:cubicBezTo>
                      <a:pt x="57" y="354"/>
                      <a:pt x="57" y="354"/>
                      <a:pt x="64" y="354"/>
                    </a:cubicBezTo>
                    <a:cubicBezTo>
                      <a:pt x="64" y="354"/>
                      <a:pt x="64" y="354"/>
                      <a:pt x="71" y="354"/>
                    </a:cubicBezTo>
                    <a:cubicBezTo>
                      <a:pt x="71" y="354"/>
                      <a:pt x="71" y="354"/>
                      <a:pt x="71" y="361"/>
                    </a:cubicBezTo>
                    <a:cubicBezTo>
                      <a:pt x="71" y="354"/>
                      <a:pt x="71" y="354"/>
                      <a:pt x="71" y="354"/>
                    </a:cubicBezTo>
                    <a:cubicBezTo>
                      <a:pt x="78" y="354"/>
                      <a:pt x="78" y="354"/>
                      <a:pt x="78" y="354"/>
                    </a:cubicBezTo>
                    <a:cubicBezTo>
                      <a:pt x="71" y="354"/>
                      <a:pt x="71" y="354"/>
                      <a:pt x="71" y="361"/>
                    </a:cubicBezTo>
                    <a:cubicBezTo>
                      <a:pt x="71" y="361"/>
                      <a:pt x="71" y="361"/>
                      <a:pt x="71" y="368"/>
                    </a:cubicBezTo>
                    <a:cubicBezTo>
                      <a:pt x="78" y="368"/>
                      <a:pt x="78" y="361"/>
                      <a:pt x="78" y="361"/>
                    </a:cubicBezTo>
                    <a:cubicBezTo>
                      <a:pt x="78" y="361"/>
                      <a:pt x="78" y="361"/>
                      <a:pt x="71" y="361"/>
                    </a:cubicBezTo>
                    <a:cubicBezTo>
                      <a:pt x="78" y="361"/>
                      <a:pt x="78" y="361"/>
                      <a:pt x="78" y="361"/>
                    </a:cubicBezTo>
                    <a:lnTo>
                      <a:pt x="78" y="354"/>
                    </a:lnTo>
                    <a:cubicBezTo>
                      <a:pt x="78" y="354"/>
                      <a:pt x="78" y="354"/>
                      <a:pt x="78" y="361"/>
                    </a:cubicBezTo>
                    <a:lnTo>
                      <a:pt x="85" y="361"/>
                    </a:lnTo>
                    <a:cubicBezTo>
                      <a:pt x="92" y="361"/>
                      <a:pt x="92" y="361"/>
                      <a:pt x="92" y="361"/>
                    </a:cubicBezTo>
                    <a:cubicBezTo>
                      <a:pt x="99" y="361"/>
                      <a:pt x="99" y="361"/>
                      <a:pt x="99" y="361"/>
                    </a:cubicBezTo>
                    <a:lnTo>
                      <a:pt x="106" y="361"/>
                    </a:lnTo>
                    <a:cubicBezTo>
                      <a:pt x="99" y="361"/>
                      <a:pt x="106" y="368"/>
                      <a:pt x="99" y="368"/>
                    </a:cubicBezTo>
                    <a:cubicBezTo>
                      <a:pt x="99" y="368"/>
                      <a:pt x="99" y="368"/>
                      <a:pt x="106" y="368"/>
                    </a:cubicBezTo>
                    <a:cubicBezTo>
                      <a:pt x="113" y="368"/>
                      <a:pt x="113" y="368"/>
                      <a:pt x="113" y="375"/>
                    </a:cubicBezTo>
                    <a:lnTo>
                      <a:pt x="113" y="368"/>
                    </a:lnTo>
                    <a:lnTo>
                      <a:pt x="113" y="375"/>
                    </a:lnTo>
                    <a:cubicBezTo>
                      <a:pt x="113" y="375"/>
                      <a:pt x="113" y="375"/>
                      <a:pt x="120" y="375"/>
                    </a:cubicBezTo>
                    <a:lnTo>
                      <a:pt x="127" y="375"/>
                    </a:lnTo>
                    <a:lnTo>
                      <a:pt x="127" y="382"/>
                    </a:lnTo>
                    <a:lnTo>
                      <a:pt x="134" y="382"/>
                    </a:lnTo>
                    <a:lnTo>
                      <a:pt x="134" y="389"/>
                    </a:lnTo>
                    <a:lnTo>
                      <a:pt x="127" y="389"/>
                    </a:lnTo>
                    <a:lnTo>
                      <a:pt x="127" y="396"/>
                    </a:lnTo>
                    <a:cubicBezTo>
                      <a:pt x="134" y="396"/>
                      <a:pt x="134" y="396"/>
                      <a:pt x="134" y="396"/>
                    </a:cubicBezTo>
                    <a:cubicBezTo>
                      <a:pt x="141" y="396"/>
                      <a:pt x="141" y="389"/>
                      <a:pt x="141" y="389"/>
                    </a:cubicBezTo>
                    <a:cubicBezTo>
                      <a:pt x="141" y="396"/>
                      <a:pt x="148" y="396"/>
                      <a:pt x="148" y="396"/>
                    </a:cubicBezTo>
                    <a:cubicBezTo>
                      <a:pt x="155" y="396"/>
                      <a:pt x="155" y="396"/>
                      <a:pt x="155" y="396"/>
                    </a:cubicBezTo>
                    <a:lnTo>
                      <a:pt x="163" y="396"/>
                    </a:lnTo>
                    <a:cubicBezTo>
                      <a:pt x="163" y="396"/>
                      <a:pt x="163" y="403"/>
                      <a:pt x="170" y="403"/>
                    </a:cubicBezTo>
                    <a:cubicBezTo>
                      <a:pt x="177" y="403"/>
                      <a:pt x="177" y="410"/>
                      <a:pt x="177" y="410"/>
                    </a:cubicBezTo>
                    <a:cubicBezTo>
                      <a:pt x="177" y="417"/>
                      <a:pt x="170" y="417"/>
                      <a:pt x="170" y="417"/>
                    </a:cubicBezTo>
                    <a:cubicBezTo>
                      <a:pt x="170" y="417"/>
                      <a:pt x="170" y="417"/>
                      <a:pt x="170" y="424"/>
                    </a:cubicBezTo>
                    <a:cubicBezTo>
                      <a:pt x="170" y="424"/>
                      <a:pt x="170" y="424"/>
                      <a:pt x="163" y="424"/>
                    </a:cubicBezTo>
                    <a:cubicBezTo>
                      <a:pt x="163" y="424"/>
                      <a:pt x="163" y="424"/>
                      <a:pt x="163" y="431"/>
                    </a:cubicBezTo>
                    <a:lnTo>
                      <a:pt x="163" y="438"/>
                    </a:lnTo>
                    <a:cubicBezTo>
                      <a:pt x="163" y="438"/>
                      <a:pt x="163" y="438"/>
                      <a:pt x="163" y="445"/>
                    </a:cubicBezTo>
                    <a:cubicBezTo>
                      <a:pt x="155" y="445"/>
                      <a:pt x="155" y="445"/>
                      <a:pt x="155" y="452"/>
                    </a:cubicBezTo>
                    <a:cubicBezTo>
                      <a:pt x="155" y="452"/>
                      <a:pt x="155" y="452"/>
                      <a:pt x="148" y="452"/>
                    </a:cubicBezTo>
                    <a:cubicBezTo>
                      <a:pt x="148" y="452"/>
                      <a:pt x="148" y="452"/>
                      <a:pt x="148" y="460"/>
                    </a:cubicBezTo>
                    <a:cubicBezTo>
                      <a:pt x="148" y="460"/>
                      <a:pt x="148" y="452"/>
                      <a:pt x="141" y="452"/>
                    </a:cubicBezTo>
                    <a:cubicBezTo>
                      <a:pt x="141" y="460"/>
                      <a:pt x="141" y="460"/>
                      <a:pt x="141" y="460"/>
                    </a:cubicBezTo>
                    <a:cubicBezTo>
                      <a:pt x="141" y="460"/>
                      <a:pt x="141" y="460"/>
                      <a:pt x="134" y="460"/>
                    </a:cubicBezTo>
                    <a:cubicBezTo>
                      <a:pt x="141" y="460"/>
                      <a:pt x="134" y="467"/>
                      <a:pt x="134" y="467"/>
                    </a:cubicBezTo>
                    <a:cubicBezTo>
                      <a:pt x="141" y="474"/>
                      <a:pt x="134" y="474"/>
                      <a:pt x="134" y="474"/>
                    </a:cubicBezTo>
                    <a:cubicBezTo>
                      <a:pt x="134" y="481"/>
                      <a:pt x="127" y="481"/>
                      <a:pt x="127" y="481"/>
                    </a:cubicBezTo>
                    <a:cubicBezTo>
                      <a:pt x="127" y="481"/>
                      <a:pt x="134" y="481"/>
                      <a:pt x="134" y="474"/>
                    </a:cubicBezTo>
                    <a:lnTo>
                      <a:pt x="127" y="474"/>
                    </a:lnTo>
                    <a:cubicBezTo>
                      <a:pt x="127" y="474"/>
                      <a:pt x="127" y="474"/>
                      <a:pt x="127" y="481"/>
                    </a:cubicBezTo>
                    <a:cubicBezTo>
                      <a:pt x="170" y="523"/>
                      <a:pt x="233" y="551"/>
                      <a:pt x="297" y="551"/>
                    </a:cubicBezTo>
                    <a:cubicBezTo>
                      <a:pt x="417" y="551"/>
                      <a:pt x="516" y="460"/>
                      <a:pt x="537" y="347"/>
                    </a:cubicBezTo>
                    <a:cubicBezTo>
                      <a:pt x="537" y="339"/>
                      <a:pt x="537" y="339"/>
                      <a:pt x="537" y="339"/>
                    </a:cubicBezTo>
                    <a:cubicBezTo>
                      <a:pt x="537" y="332"/>
                      <a:pt x="530" y="332"/>
                      <a:pt x="530" y="332"/>
                    </a:cubicBezTo>
                    <a:cubicBezTo>
                      <a:pt x="530" y="332"/>
                      <a:pt x="530" y="332"/>
                      <a:pt x="530" y="325"/>
                    </a:cubicBezTo>
                    <a:cubicBezTo>
                      <a:pt x="530" y="325"/>
                      <a:pt x="530" y="325"/>
                      <a:pt x="530" y="318"/>
                    </a:cubicBezTo>
                    <a:lnTo>
                      <a:pt x="530" y="311"/>
                    </a:lnTo>
                    <a:cubicBezTo>
                      <a:pt x="530" y="311"/>
                      <a:pt x="530" y="311"/>
                      <a:pt x="523" y="311"/>
                    </a:cubicBezTo>
                    <a:cubicBezTo>
                      <a:pt x="523" y="304"/>
                      <a:pt x="523" y="304"/>
                      <a:pt x="523" y="304"/>
                    </a:cubicBezTo>
                    <a:cubicBezTo>
                      <a:pt x="516" y="304"/>
                      <a:pt x="516" y="304"/>
                      <a:pt x="516" y="304"/>
                    </a:cubicBezTo>
                    <a:cubicBezTo>
                      <a:pt x="516" y="304"/>
                      <a:pt x="516" y="304"/>
                      <a:pt x="523" y="304"/>
                    </a:cubicBezTo>
                    <a:lnTo>
                      <a:pt x="516" y="304"/>
                    </a:lnTo>
                    <a:lnTo>
                      <a:pt x="516" y="297"/>
                    </a:lnTo>
                    <a:cubicBezTo>
                      <a:pt x="516" y="297"/>
                      <a:pt x="516" y="297"/>
                      <a:pt x="516" y="290"/>
                    </a:cubicBezTo>
                    <a:cubicBezTo>
                      <a:pt x="516" y="297"/>
                      <a:pt x="516" y="297"/>
                      <a:pt x="509" y="297"/>
                    </a:cubicBezTo>
                    <a:cubicBezTo>
                      <a:pt x="509" y="290"/>
                      <a:pt x="509" y="290"/>
                      <a:pt x="509" y="290"/>
                    </a:cubicBezTo>
                    <a:cubicBezTo>
                      <a:pt x="509" y="290"/>
                      <a:pt x="509" y="290"/>
                      <a:pt x="509" y="297"/>
                    </a:cubicBezTo>
                    <a:cubicBezTo>
                      <a:pt x="509" y="297"/>
                      <a:pt x="509" y="297"/>
                      <a:pt x="502" y="297"/>
                    </a:cubicBezTo>
                    <a:lnTo>
                      <a:pt x="502" y="304"/>
                    </a:lnTo>
                    <a:cubicBezTo>
                      <a:pt x="495" y="304"/>
                      <a:pt x="495" y="304"/>
                      <a:pt x="495" y="304"/>
                    </a:cubicBezTo>
                    <a:lnTo>
                      <a:pt x="488" y="311"/>
                    </a:lnTo>
                    <a:cubicBezTo>
                      <a:pt x="481" y="311"/>
                      <a:pt x="481" y="311"/>
                      <a:pt x="481" y="311"/>
                    </a:cubicBezTo>
                    <a:cubicBezTo>
                      <a:pt x="481" y="311"/>
                      <a:pt x="481" y="311"/>
                      <a:pt x="481" y="318"/>
                    </a:cubicBezTo>
                    <a:lnTo>
                      <a:pt x="481" y="325"/>
                    </a:lnTo>
                    <a:cubicBezTo>
                      <a:pt x="481" y="325"/>
                      <a:pt x="481" y="325"/>
                      <a:pt x="481" y="332"/>
                    </a:cubicBezTo>
                    <a:cubicBezTo>
                      <a:pt x="481" y="332"/>
                      <a:pt x="481" y="332"/>
                      <a:pt x="474" y="332"/>
                    </a:cubicBezTo>
                    <a:cubicBezTo>
                      <a:pt x="474" y="325"/>
                      <a:pt x="474" y="325"/>
                      <a:pt x="466" y="325"/>
                    </a:cubicBezTo>
                    <a:cubicBezTo>
                      <a:pt x="466" y="325"/>
                      <a:pt x="466" y="325"/>
                      <a:pt x="466" y="318"/>
                    </a:cubicBezTo>
                    <a:lnTo>
                      <a:pt x="466" y="311"/>
                    </a:lnTo>
                    <a:cubicBezTo>
                      <a:pt x="466" y="311"/>
                      <a:pt x="466" y="304"/>
                      <a:pt x="459" y="304"/>
                    </a:cubicBezTo>
                    <a:cubicBezTo>
                      <a:pt x="459" y="297"/>
                      <a:pt x="459" y="297"/>
                      <a:pt x="459" y="297"/>
                    </a:cubicBezTo>
                    <a:cubicBezTo>
                      <a:pt x="466" y="297"/>
                      <a:pt x="459" y="297"/>
                      <a:pt x="459" y="297"/>
                    </a:cubicBezTo>
                    <a:cubicBezTo>
                      <a:pt x="452" y="297"/>
                      <a:pt x="452" y="297"/>
                      <a:pt x="452" y="297"/>
                    </a:cubicBezTo>
                    <a:cubicBezTo>
                      <a:pt x="452" y="297"/>
                      <a:pt x="452" y="297"/>
                      <a:pt x="452" y="290"/>
                    </a:cubicBezTo>
                    <a:cubicBezTo>
                      <a:pt x="452" y="297"/>
                      <a:pt x="452" y="290"/>
                      <a:pt x="452" y="290"/>
                    </a:cubicBezTo>
                    <a:cubicBezTo>
                      <a:pt x="445" y="290"/>
                      <a:pt x="445" y="290"/>
                      <a:pt x="445" y="290"/>
                    </a:cubicBezTo>
                    <a:cubicBezTo>
                      <a:pt x="445" y="283"/>
                      <a:pt x="445" y="283"/>
                      <a:pt x="445" y="283"/>
                    </a:cubicBezTo>
                    <a:cubicBezTo>
                      <a:pt x="445" y="283"/>
                      <a:pt x="438" y="290"/>
                      <a:pt x="438" y="283"/>
                    </a:cubicBezTo>
                    <a:lnTo>
                      <a:pt x="431" y="283"/>
                    </a:lnTo>
                    <a:cubicBezTo>
                      <a:pt x="431" y="290"/>
                      <a:pt x="431" y="290"/>
                      <a:pt x="431" y="290"/>
                    </a:cubicBezTo>
                    <a:lnTo>
                      <a:pt x="431" y="283"/>
                    </a:lnTo>
                    <a:cubicBezTo>
                      <a:pt x="424" y="283"/>
                      <a:pt x="424" y="283"/>
                      <a:pt x="424" y="283"/>
                    </a:cubicBezTo>
                    <a:cubicBezTo>
                      <a:pt x="417" y="283"/>
                      <a:pt x="417" y="283"/>
                      <a:pt x="417" y="283"/>
                    </a:cubicBezTo>
                    <a:lnTo>
                      <a:pt x="410" y="283"/>
                    </a:lnTo>
                    <a:cubicBezTo>
                      <a:pt x="410" y="283"/>
                      <a:pt x="403" y="283"/>
                      <a:pt x="403" y="276"/>
                    </a:cubicBezTo>
                    <a:cubicBezTo>
                      <a:pt x="403" y="276"/>
                      <a:pt x="403" y="276"/>
                      <a:pt x="403" y="269"/>
                    </a:cubicBezTo>
                    <a:cubicBezTo>
                      <a:pt x="396" y="269"/>
                      <a:pt x="396" y="269"/>
                      <a:pt x="396" y="269"/>
                    </a:cubicBezTo>
                    <a:cubicBezTo>
                      <a:pt x="396" y="269"/>
                      <a:pt x="396" y="269"/>
                      <a:pt x="396" y="276"/>
                    </a:cubicBezTo>
                    <a:cubicBezTo>
                      <a:pt x="396" y="276"/>
                      <a:pt x="396" y="276"/>
                      <a:pt x="396" y="283"/>
                    </a:cubicBezTo>
                    <a:cubicBezTo>
                      <a:pt x="396" y="283"/>
                      <a:pt x="396" y="283"/>
                      <a:pt x="403" y="283"/>
                    </a:cubicBezTo>
                    <a:cubicBezTo>
                      <a:pt x="403" y="283"/>
                      <a:pt x="403" y="283"/>
                      <a:pt x="396" y="283"/>
                    </a:cubicBezTo>
                    <a:lnTo>
                      <a:pt x="403" y="283"/>
                    </a:lnTo>
                    <a:cubicBezTo>
                      <a:pt x="396" y="283"/>
                      <a:pt x="396" y="283"/>
                      <a:pt x="403" y="283"/>
                    </a:cubicBezTo>
                    <a:lnTo>
                      <a:pt x="403" y="290"/>
                    </a:lnTo>
                    <a:cubicBezTo>
                      <a:pt x="403" y="283"/>
                      <a:pt x="403" y="283"/>
                      <a:pt x="403" y="283"/>
                    </a:cubicBezTo>
                    <a:lnTo>
                      <a:pt x="403" y="290"/>
                    </a:lnTo>
                    <a:cubicBezTo>
                      <a:pt x="410" y="290"/>
                      <a:pt x="410" y="290"/>
                      <a:pt x="410" y="290"/>
                    </a:cubicBezTo>
                    <a:cubicBezTo>
                      <a:pt x="417" y="283"/>
                      <a:pt x="417" y="283"/>
                      <a:pt x="417" y="283"/>
                    </a:cubicBezTo>
                    <a:lnTo>
                      <a:pt x="417" y="290"/>
                    </a:lnTo>
                    <a:lnTo>
                      <a:pt x="424" y="290"/>
                    </a:lnTo>
                    <a:cubicBezTo>
                      <a:pt x="424" y="290"/>
                      <a:pt x="424" y="290"/>
                      <a:pt x="424" y="297"/>
                    </a:cubicBezTo>
                    <a:cubicBezTo>
                      <a:pt x="424" y="304"/>
                      <a:pt x="424" y="304"/>
                      <a:pt x="424" y="304"/>
                    </a:cubicBezTo>
                    <a:cubicBezTo>
                      <a:pt x="417" y="304"/>
                      <a:pt x="417" y="304"/>
                      <a:pt x="417" y="304"/>
                    </a:cubicBezTo>
                    <a:lnTo>
                      <a:pt x="417" y="311"/>
                    </a:lnTo>
                    <a:cubicBezTo>
                      <a:pt x="410" y="311"/>
                      <a:pt x="410" y="311"/>
                      <a:pt x="410" y="311"/>
                    </a:cubicBezTo>
                    <a:lnTo>
                      <a:pt x="403" y="311"/>
                    </a:lnTo>
                    <a:cubicBezTo>
                      <a:pt x="403" y="318"/>
                      <a:pt x="403" y="318"/>
                      <a:pt x="396" y="318"/>
                    </a:cubicBezTo>
                    <a:lnTo>
                      <a:pt x="389" y="318"/>
                    </a:lnTo>
                    <a:cubicBezTo>
                      <a:pt x="382" y="325"/>
                      <a:pt x="382" y="325"/>
                      <a:pt x="382" y="318"/>
                    </a:cubicBezTo>
                    <a:cubicBezTo>
                      <a:pt x="382" y="318"/>
                      <a:pt x="382" y="318"/>
                      <a:pt x="382" y="311"/>
                    </a:cubicBezTo>
                    <a:cubicBezTo>
                      <a:pt x="382" y="311"/>
                      <a:pt x="375" y="311"/>
                      <a:pt x="375" y="304"/>
                    </a:cubicBezTo>
                    <a:cubicBezTo>
                      <a:pt x="375" y="304"/>
                      <a:pt x="375" y="304"/>
                      <a:pt x="368" y="297"/>
                    </a:cubicBezTo>
                    <a:cubicBezTo>
                      <a:pt x="368" y="297"/>
                      <a:pt x="368" y="297"/>
                      <a:pt x="368" y="290"/>
                    </a:cubicBezTo>
                    <a:cubicBezTo>
                      <a:pt x="368" y="283"/>
                      <a:pt x="361" y="283"/>
                      <a:pt x="361" y="283"/>
                    </a:cubicBezTo>
                    <a:cubicBezTo>
                      <a:pt x="361" y="276"/>
                      <a:pt x="361" y="276"/>
                      <a:pt x="361" y="276"/>
                    </a:cubicBezTo>
                    <a:cubicBezTo>
                      <a:pt x="361" y="269"/>
                      <a:pt x="353" y="269"/>
                      <a:pt x="353" y="269"/>
                    </a:cubicBezTo>
                    <a:cubicBezTo>
                      <a:pt x="353" y="269"/>
                      <a:pt x="353" y="269"/>
                      <a:pt x="361" y="262"/>
                    </a:cubicBezTo>
                    <a:cubicBezTo>
                      <a:pt x="361" y="254"/>
                      <a:pt x="361" y="254"/>
                      <a:pt x="361" y="254"/>
                    </a:cubicBezTo>
                    <a:cubicBezTo>
                      <a:pt x="361" y="254"/>
                      <a:pt x="361" y="254"/>
                      <a:pt x="353" y="254"/>
                    </a:cubicBezTo>
                    <a:cubicBezTo>
                      <a:pt x="353" y="254"/>
                      <a:pt x="353" y="254"/>
                      <a:pt x="346" y="254"/>
                    </a:cubicBezTo>
                    <a:cubicBezTo>
                      <a:pt x="346" y="254"/>
                      <a:pt x="346" y="247"/>
                      <a:pt x="346" y="254"/>
                    </a:cubicBezTo>
                    <a:cubicBezTo>
                      <a:pt x="346" y="254"/>
                      <a:pt x="346" y="254"/>
                      <a:pt x="339" y="254"/>
                    </a:cubicBezTo>
                    <a:cubicBezTo>
                      <a:pt x="339" y="247"/>
                      <a:pt x="339" y="247"/>
                      <a:pt x="339" y="247"/>
                    </a:cubicBezTo>
                    <a:cubicBezTo>
                      <a:pt x="332" y="247"/>
                      <a:pt x="332" y="247"/>
                      <a:pt x="332" y="247"/>
                    </a:cubicBezTo>
                    <a:cubicBezTo>
                      <a:pt x="339" y="247"/>
                      <a:pt x="339" y="247"/>
                      <a:pt x="332" y="247"/>
                    </a:cubicBezTo>
                    <a:lnTo>
                      <a:pt x="339" y="247"/>
                    </a:lnTo>
                    <a:lnTo>
                      <a:pt x="332" y="247"/>
                    </a:lnTo>
                    <a:cubicBezTo>
                      <a:pt x="332" y="240"/>
                      <a:pt x="332" y="240"/>
                      <a:pt x="332" y="240"/>
                    </a:cubicBezTo>
                    <a:cubicBezTo>
                      <a:pt x="332" y="240"/>
                      <a:pt x="332" y="240"/>
                      <a:pt x="339" y="240"/>
                    </a:cubicBezTo>
                    <a:cubicBezTo>
                      <a:pt x="332" y="240"/>
                      <a:pt x="332" y="240"/>
                      <a:pt x="332" y="240"/>
                    </a:cubicBezTo>
                    <a:lnTo>
                      <a:pt x="339" y="240"/>
                    </a:lnTo>
                    <a:lnTo>
                      <a:pt x="346" y="240"/>
                    </a:lnTo>
                    <a:cubicBezTo>
                      <a:pt x="346" y="240"/>
                      <a:pt x="346" y="240"/>
                      <a:pt x="339" y="240"/>
                    </a:cubicBezTo>
                    <a:cubicBezTo>
                      <a:pt x="339" y="240"/>
                      <a:pt x="339" y="240"/>
                      <a:pt x="339" y="233"/>
                    </a:cubicBezTo>
                    <a:lnTo>
                      <a:pt x="346" y="240"/>
                    </a:lnTo>
                    <a:lnTo>
                      <a:pt x="346" y="233"/>
                    </a:lnTo>
                    <a:cubicBezTo>
                      <a:pt x="346" y="240"/>
                      <a:pt x="346" y="240"/>
                      <a:pt x="346" y="240"/>
                    </a:cubicBezTo>
                    <a:cubicBezTo>
                      <a:pt x="346" y="233"/>
                      <a:pt x="346" y="233"/>
                      <a:pt x="346" y="233"/>
                    </a:cubicBezTo>
                    <a:lnTo>
                      <a:pt x="353" y="233"/>
                    </a:lnTo>
                    <a:cubicBezTo>
                      <a:pt x="353" y="233"/>
                      <a:pt x="353" y="233"/>
                      <a:pt x="361" y="233"/>
                    </a:cubicBezTo>
                    <a:cubicBezTo>
                      <a:pt x="361" y="233"/>
                      <a:pt x="361" y="240"/>
                      <a:pt x="368" y="240"/>
                    </a:cubicBezTo>
                    <a:lnTo>
                      <a:pt x="375" y="240"/>
                    </a:lnTo>
                    <a:lnTo>
                      <a:pt x="375" y="233"/>
                    </a:lnTo>
                    <a:cubicBezTo>
                      <a:pt x="375" y="226"/>
                      <a:pt x="375" y="226"/>
                      <a:pt x="375" y="226"/>
                    </a:cubicBezTo>
                    <a:lnTo>
                      <a:pt x="368" y="226"/>
                    </a:lnTo>
                    <a:lnTo>
                      <a:pt x="361" y="226"/>
                    </a:lnTo>
                    <a:cubicBezTo>
                      <a:pt x="361" y="226"/>
                      <a:pt x="368" y="226"/>
                      <a:pt x="368" y="219"/>
                    </a:cubicBezTo>
                    <a:cubicBezTo>
                      <a:pt x="368" y="219"/>
                      <a:pt x="368" y="219"/>
                      <a:pt x="361" y="219"/>
                    </a:cubicBezTo>
                    <a:cubicBezTo>
                      <a:pt x="353" y="219"/>
                      <a:pt x="353" y="219"/>
                      <a:pt x="353" y="219"/>
                    </a:cubicBezTo>
                    <a:cubicBezTo>
                      <a:pt x="353" y="219"/>
                      <a:pt x="361" y="219"/>
                      <a:pt x="361" y="226"/>
                    </a:cubicBezTo>
                    <a:cubicBezTo>
                      <a:pt x="361" y="226"/>
                      <a:pt x="361" y="226"/>
                      <a:pt x="353" y="226"/>
                    </a:cubicBezTo>
                    <a:cubicBezTo>
                      <a:pt x="353" y="219"/>
                      <a:pt x="353" y="219"/>
                      <a:pt x="353" y="219"/>
                    </a:cubicBezTo>
                    <a:cubicBezTo>
                      <a:pt x="353" y="219"/>
                      <a:pt x="353" y="219"/>
                      <a:pt x="346" y="219"/>
                    </a:cubicBezTo>
                    <a:cubicBezTo>
                      <a:pt x="346" y="219"/>
                      <a:pt x="346" y="219"/>
                      <a:pt x="353" y="219"/>
                    </a:cubicBezTo>
                    <a:cubicBezTo>
                      <a:pt x="346" y="219"/>
                      <a:pt x="346" y="219"/>
                      <a:pt x="346" y="219"/>
                    </a:cubicBezTo>
                    <a:cubicBezTo>
                      <a:pt x="346" y="219"/>
                      <a:pt x="339" y="219"/>
                      <a:pt x="346" y="219"/>
                    </a:cubicBezTo>
                    <a:cubicBezTo>
                      <a:pt x="346" y="226"/>
                      <a:pt x="346" y="226"/>
                      <a:pt x="346" y="226"/>
                    </a:cubicBezTo>
                    <a:cubicBezTo>
                      <a:pt x="346" y="226"/>
                      <a:pt x="346" y="226"/>
                      <a:pt x="339" y="226"/>
                    </a:cubicBezTo>
                    <a:cubicBezTo>
                      <a:pt x="339" y="226"/>
                      <a:pt x="339" y="226"/>
                      <a:pt x="339" y="233"/>
                    </a:cubicBezTo>
                    <a:cubicBezTo>
                      <a:pt x="339" y="240"/>
                      <a:pt x="339" y="240"/>
                      <a:pt x="339" y="240"/>
                    </a:cubicBezTo>
                    <a:lnTo>
                      <a:pt x="332" y="240"/>
                    </a:lnTo>
                    <a:cubicBezTo>
                      <a:pt x="332" y="240"/>
                      <a:pt x="332" y="240"/>
                      <a:pt x="325" y="240"/>
                    </a:cubicBezTo>
                    <a:cubicBezTo>
                      <a:pt x="325" y="240"/>
                      <a:pt x="325" y="240"/>
                      <a:pt x="325" y="247"/>
                    </a:cubicBezTo>
                    <a:cubicBezTo>
                      <a:pt x="325" y="247"/>
                      <a:pt x="325" y="247"/>
                      <a:pt x="325" y="254"/>
                    </a:cubicBezTo>
                    <a:lnTo>
                      <a:pt x="325" y="247"/>
                    </a:lnTo>
                    <a:cubicBezTo>
                      <a:pt x="325" y="247"/>
                      <a:pt x="325" y="247"/>
                      <a:pt x="318" y="254"/>
                    </a:cubicBezTo>
                    <a:cubicBezTo>
                      <a:pt x="318" y="247"/>
                      <a:pt x="318" y="247"/>
                      <a:pt x="318" y="247"/>
                    </a:cubicBezTo>
                    <a:lnTo>
                      <a:pt x="325" y="247"/>
                    </a:lnTo>
                    <a:lnTo>
                      <a:pt x="318" y="247"/>
                    </a:lnTo>
                    <a:cubicBezTo>
                      <a:pt x="318" y="247"/>
                      <a:pt x="318" y="247"/>
                      <a:pt x="318" y="240"/>
                    </a:cubicBezTo>
                    <a:cubicBezTo>
                      <a:pt x="318" y="247"/>
                      <a:pt x="318" y="240"/>
                      <a:pt x="318" y="240"/>
                    </a:cubicBezTo>
                    <a:lnTo>
                      <a:pt x="318" y="233"/>
                    </a:lnTo>
                    <a:cubicBezTo>
                      <a:pt x="318" y="233"/>
                      <a:pt x="318" y="233"/>
                      <a:pt x="311" y="233"/>
                    </a:cubicBezTo>
                    <a:lnTo>
                      <a:pt x="304" y="226"/>
                    </a:lnTo>
                    <a:cubicBezTo>
                      <a:pt x="297" y="226"/>
                      <a:pt x="297" y="226"/>
                      <a:pt x="297" y="226"/>
                    </a:cubicBezTo>
                    <a:lnTo>
                      <a:pt x="297" y="219"/>
                    </a:lnTo>
                    <a:lnTo>
                      <a:pt x="297" y="226"/>
                    </a:lnTo>
                    <a:cubicBezTo>
                      <a:pt x="297" y="233"/>
                      <a:pt x="297" y="233"/>
                      <a:pt x="297" y="233"/>
                    </a:cubicBezTo>
                    <a:lnTo>
                      <a:pt x="304" y="233"/>
                    </a:lnTo>
                    <a:cubicBezTo>
                      <a:pt x="311" y="240"/>
                      <a:pt x="311" y="240"/>
                      <a:pt x="311" y="240"/>
                    </a:cubicBezTo>
                    <a:lnTo>
                      <a:pt x="304" y="240"/>
                    </a:lnTo>
                    <a:cubicBezTo>
                      <a:pt x="311" y="240"/>
                      <a:pt x="311" y="240"/>
                      <a:pt x="311" y="240"/>
                    </a:cubicBezTo>
                    <a:cubicBezTo>
                      <a:pt x="311" y="240"/>
                      <a:pt x="311" y="240"/>
                      <a:pt x="311" y="247"/>
                    </a:cubicBezTo>
                    <a:cubicBezTo>
                      <a:pt x="311" y="247"/>
                      <a:pt x="311" y="247"/>
                      <a:pt x="304" y="247"/>
                    </a:cubicBezTo>
                    <a:lnTo>
                      <a:pt x="304" y="240"/>
                    </a:lnTo>
                    <a:cubicBezTo>
                      <a:pt x="304" y="240"/>
                      <a:pt x="304" y="240"/>
                      <a:pt x="297" y="240"/>
                    </a:cubicBezTo>
                    <a:cubicBezTo>
                      <a:pt x="297" y="233"/>
                      <a:pt x="297" y="240"/>
                      <a:pt x="297" y="233"/>
                    </a:cubicBezTo>
                    <a:cubicBezTo>
                      <a:pt x="297" y="233"/>
                      <a:pt x="297" y="233"/>
                      <a:pt x="290" y="233"/>
                    </a:cubicBezTo>
                    <a:lnTo>
                      <a:pt x="290" y="226"/>
                    </a:lnTo>
                    <a:lnTo>
                      <a:pt x="283" y="226"/>
                    </a:lnTo>
                    <a:cubicBezTo>
                      <a:pt x="283" y="226"/>
                      <a:pt x="283" y="233"/>
                      <a:pt x="276" y="233"/>
                    </a:cubicBezTo>
                    <a:cubicBezTo>
                      <a:pt x="276" y="226"/>
                      <a:pt x="276" y="233"/>
                      <a:pt x="276" y="233"/>
                    </a:cubicBezTo>
                    <a:cubicBezTo>
                      <a:pt x="276" y="233"/>
                      <a:pt x="276" y="226"/>
                      <a:pt x="269" y="233"/>
                    </a:cubicBezTo>
                    <a:cubicBezTo>
                      <a:pt x="269" y="240"/>
                      <a:pt x="262" y="233"/>
                      <a:pt x="262" y="240"/>
                    </a:cubicBezTo>
                    <a:cubicBezTo>
                      <a:pt x="262" y="240"/>
                      <a:pt x="262" y="240"/>
                      <a:pt x="262" y="247"/>
                    </a:cubicBezTo>
                    <a:lnTo>
                      <a:pt x="255" y="247"/>
                    </a:lnTo>
                    <a:cubicBezTo>
                      <a:pt x="255" y="247"/>
                      <a:pt x="255" y="247"/>
                      <a:pt x="255" y="254"/>
                    </a:cubicBezTo>
                    <a:lnTo>
                      <a:pt x="248" y="254"/>
                    </a:lnTo>
                    <a:cubicBezTo>
                      <a:pt x="248" y="254"/>
                      <a:pt x="248" y="254"/>
                      <a:pt x="240" y="254"/>
                    </a:cubicBezTo>
                    <a:cubicBezTo>
                      <a:pt x="240" y="247"/>
                      <a:pt x="240" y="247"/>
                      <a:pt x="240" y="247"/>
                    </a:cubicBezTo>
                    <a:cubicBezTo>
                      <a:pt x="233" y="247"/>
                      <a:pt x="240" y="247"/>
                      <a:pt x="240" y="247"/>
                    </a:cubicBezTo>
                    <a:lnTo>
                      <a:pt x="233" y="247"/>
                    </a:lnTo>
                    <a:cubicBezTo>
                      <a:pt x="233" y="247"/>
                      <a:pt x="233" y="247"/>
                      <a:pt x="240" y="247"/>
                    </a:cubicBezTo>
                    <a:cubicBezTo>
                      <a:pt x="240" y="247"/>
                      <a:pt x="240" y="247"/>
                      <a:pt x="233" y="247"/>
                    </a:cubicBezTo>
                    <a:lnTo>
                      <a:pt x="233" y="240"/>
                    </a:lnTo>
                    <a:cubicBezTo>
                      <a:pt x="240" y="240"/>
                      <a:pt x="240" y="240"/>
                      <a:pt x="240" y="233"/>
                    </a:cubicBezTo>
                    <a:cubicBezTo>
                      <a:pt x="240" y="233"/>
                      <a:pt x="240" y="233"/>
                      <a:pt x="233" y="233"/>
                    </a:cubicBezTo>
                    <a:lnTo>
                      <a:pt x="240" y="233"/>
                    </a:lnTo>
                    <a:cubicBezTo>
                      <a:pt x="240" y="226"/>
                      <a:pt x="240" y="226"/>
                      <a:pt x="240" y="226"/>
                    </a:cubicBezTo>
                    <a:lnTo>
                      <a:pt x="248" y="226"/>
                    </a:lnTo>
                    <a:cubicBezTo>
                      <a:pt x="248" y="226"/>
                      <a:pt x="255" y="233"/>
                      <a:pt x="255" y="226"/>
                    </a:cubicBezTo>
                    <a:lnTo>
                      <a:pt x="255" y="233"/>
                    </a:lnTo>
                    <a:cubicBezTo>
                      <a:pt x="255" y="226"/>
                      <a:pt x="255" y="226"/>
                      <a:pt x="255" y="226"/>
                    </a:cubicBezTo>
                    <a:cubicBezTo>
                      <a:pt x="262" y="226"/>
                      <a:pt x="262" y="226"/>
                      <a:pt x="262" y="226"/>
                    </a:cubicBezTo>
                    <a:lnTo>
                      <a:pt x="255" y="226"/>
                    </a:lnTo>
                    <a:cubicBezTo>
                      <a:pt x="255" y="226"/>
                      <a:pt x="255" y="226"/>
                      <a:pt x="262" y="219"/>
                    </a:cubicBezTo>
                    <a:cubicBezTo>
                      <a:pt x="262" y="226"/>
                      <a:pt x="262" y="226"/>
                      <a:pt x="262" y="226"/>
                    </a:cubicBezTo>
                    <a:lnTo>
                      <a:pt x="262" y="219"/>
                    </a:lnTo>
                    <a:cubicBezTo>
                      <a:pt x="255" y="219"/>
                      <a:pt x="262" y="219"/>
                      <a:pt x="255" y="219"/>
                    </a:cubicBezTo>
                    <a:cubicBezTo>
                      <a:pt x="255" y="212"/>
                      <a:pt x="255" y="212"/>
                      <a:pt x="255" y="212"/>
                    </a:cubicBezTo>
                    <a:lnTo>
                      <a:pt x="255" y="219"/>
                    </a:lnTo>
                    <a:cubicBezTo>
                      <a:pt x="255" y="212"/>
                      <a:pt x="255" y="212"/>
                      <a:pt x="248" y="212"/>
                    </a:cubicBezTo>
                    <a:lnTo>
                      <a:pt x="255" y="212"/>
                    </a:lnTo>
                    <a:cubicBezTo>
                      <a:pt x="255" y="212"/>
                      <a:pt x="255" y="212"/>
                      <a:pt x="255" y="205"/>
                    </a:cubicBezTo>
                    <a:cubicBezTo>
                      <a:pt x="255" y="205"/>
                      <a:pt x="255" y="205"/>
                      <a:pt x="262" y="205"/>
                    </a:cubicBezTo>
                    <a:lnTo>
                      <a:pt x="262" y="212"/>
                    </a:lnTo>
                    <a:cubicBezTo>
                      <a:pt x="262" y="205"/>
                      <a:pt x="262" y="212"/>
                      <a:pt x="262" y="212"/>
                    </a:cubicBezTo>
                    <a:cubicBezTo>
                      <a:pt x="262" y="205"/>
                      <a:pt x="262" y="205"/>
                      <a:pt x="262" y="205"/>
                    </a:cubicBezTo>
                    <a:cubicBezTo>
                      <a:pt x="262" y="205"/>
                      <a:pt x="262" y="205"/>
                      <a:pt x="269" y="205"/>
                    </a:cubicBezTo>
                    <a:cubicBezTo>
                      <a:pt x="269" y="198"/>
                      <a:pt x="269" y="198"/>
                      <a:pt x="269" y="198"/>
                    </a:cubicBezTo>
                    <a:lnTo>
                      <a:pt x="276" y="198"/>
                    </a:lnTo>
                    <a:cubicBezTo>
                      <a:pt x="276" y="198"/>
                      <a:pt x="276" y="191"/>
                      <a:pt x="283" y="198"/>
                    </a:cubicBezTo>
                    <a:cubicBezTo>
                      <a:pt x="283" y="198"/>
                      <a:pt x="283" y="198"/>
                      <a:pt x="283" y="191"/>
                    </a:cubicBezTo>
                    <a:cubicBezTo>
                      <a:pt x="283" y="191"/>
                      <a:pt x="283" y="191"/>
                      <a:pt x="283" y="198"/>
                    </a:cubicBezTo>
                    <a:cubicBezTo>
                      <a:pt x="283" y="198"/>
                      <a:pt x="283" y="198"/>
                      <a:pt x="283" y="191"/>
                    </a:cubicBezTo>
                    <a:cubicBezTo>
                      <a:pt x="283" y="191"/>
                      <a:pt x="283" y="191"/>
                      <a:pt x="290" y="191"/>
                    </a:cubicBezTo>
                    <a:lnTo>
                      <a:pt x="283" y="191"/>
                    </a:lnTo>
                    <a:cubicBezTo>
                      <a:pt x="283" y="191"/>
                      <a:pt x="283" y="191"/>
                      <a:pt x="283" y="184"/>
                    </a:cubicBezTo>
                    <a:cubicBezTo>
                      <a:pt x="283" y="184"/>
                      <a:pt x="283" y="184"/>
                      <a:pt x="290" y="184"/>
                    </a:cubicBezTo>
                    <a:lnTo>
                      <a:pt x="290" y="191"/>
                    </a:lnTo>
                    <a:lnTo>
                      <a:pt x="297" y="191"/>
                    </a:lnTo>
                    <a:lnTo>
                      <a:pt x="304" y="191"/>
                    </a:lnTo>
                    <a:cubicBezTo>
                      <a:pt x="304" y="191"/>
                      <a:pt x="304" y="191"/>
                      <a:pt x="311" y="191"/>
                    </a:cubicBezTo>
                    <a:lnTo>
                      <a:pt x="318" y="191"/>
                    </a:lnTo>
                    <a:cubicBezTo>
                      <a:pt x="318" y="184"/>
                      <a:pt x="318" y="191"/>
                      <a:pt x="318" y="184"/>
                    </a:cubicBezTo>
                    <a:lnTo>
                      <a:pt x="318" y="177"/>
                    </a:lnTo>
                    <a:cubicBezTo>
                      <a:pt x="325" y="177"/>
                      <a:pt x="325" y="177"/>
                      <a:pt x="325" y="177"/>
                    </a:cubicBezTo>
                    <a:cubicBezTo>
                      <a:pt x="325" y="177"/>
                      <a:pt x="325" y="177"/>
                      <a:pt x="325" y="184"/>
                    </a:cubicBezTo>
                    <a:cubicBezTo>
                      <a:pt x="325" y="184"/>
                      <a:pt x="325" y="184"/>
                      <a:pt x="325" y="177"/>
                    </a:cubicBezTo>
                    <a:cubicBezTo>
                      <a:pt x="325" y="177"/>
                      <a:pt x="325" y="177"/>
                      <a:pt x="332" y="177"/>
                    </a:cubicBezTo>
                    <a:lnTo>
                      <a:pt x="325" y="177"/>
                    </a:lnTo>
                    <a:cubicBezTo>
                      <a:pt x="325" y="177"/>
                      <a:pt x="325" y="177"/>
                      <a:pt x="325" y="170"/>
                    </a:cubicBezTo>
                    <a:cubicBezTo>
                      <a:pt x="332" y="170"/>
                      <a:pt x="332" y="170"/>
                      <a:pt x="332" y="170"/>
                    </a:cubicBezTo>
                    <a:lnTo>
                      <a:pt x="339" y="170"/>
                    </a:lnTo>
                    <a:lnTo>
                      <a:pt x="346" y="170"/>
                    </a:lnTo>
                    <a:lnTo>
                      <a:pt x="339" y="170"/>
                    </a:lnTo>
                    <a:lnTo>
                      <a:pt x="339" y="163"/>
                    </a:lnTo>
                    <a:lnTo>
                      <a:pt x="339" y="170"/>
                    </a:lnTo>
                    <a:cubicBezTo>
                      <a:pt x="339" y="170"/>
                      <a:pt x="339" y="170"/>
                      <a:pt x="332" y="170"/>
                    </a:cubicBezTo>
                    <a:cubicBezTo>
                      <a:pt x="325" y="170"/>
                      <a:pt x="325" y="170"/>
                      <a:pt x="325" y="170"/>
                    </a:cubicBezTo>
                    <a:cubicBezTo>
                      <a:pt x="318" y="170"/>
                      <a:pt x="318" y="163"/>
                      <a:pt x="318" y="163"/>
                    </a:cubicBezTo>
                    <a:cubicBezTo>
                      <a:pt x="318" y="163"/>
                      <a:pt x="318" y="163"/>
                      <a:pt x="318" y="156"/>
                    </a:cubicBezTo>
                    <a:lnTo>
                      <a:pt x="325" y="156"/>
                    </a:lnTo>
                    <a:lnTo>
                      <a:pt x="332" y="149"/>
                    </a:lnTo>
                    <a:cubicBezTo>
                      <a:pt x="332" y="141"/>
                      <a:pt x="332" y="141"/>
                      <a:pt x="332" y="141"/>
                    </a:cubicBezTo>
                    <a:cubicBezTo>
                      <a:pt x="332" y="141"/>
                      <a:pt x="332" y="141"/>
                      <a:pt x="325" y="141"/>
                    </a:cubicBezTo>
                    <a:cubicBezTo>
                      <a:pt x="325" y="141"/>
                      <a:pt x="325" y="141"/>
                      <a:pt x="325" y="149"/>
                    </a:cubicBezTo>
                    <a:cubicBezTo>
                      <a:pt x="318" y="149"/>
                      <a:pt x="318" y="149"/>
                      <a:pt x="318" y="149"/>
                    </a:cubicBezTo>
                    <a:cubicBezTo>
                      <a:pt x="318" y="149"/>
                      <a:pt x="318" y="149"/>
                      <a:pt x="318" y="156"/>
                    </a:cubicBezTo>
                    <a:cubicBezTo>
                      <a:pt x="311" y="156"/>
                      <a:pt x="311" y="156"/>
                      <a:pt x="311" y="156"/>
                    </a:cubicBezTo>
                    <a:cubicBezTo>
                      <a:pt x="311" y="163"/>
                      <a:pt x="311" y="163"/>
                      <a:pt x="311" y="163"/>
                    </a:cubicBezTo>
                    <a:cubicBezTo>
                      <a:pt x="311" y="170"/>
                      <a:pt x="311" y="170"/>
                      <a:pt x="311" y="170"/>
                    </a:cubicBezTo>
                    <a:lnTo>
                      <a:pt x="304" y="170"/>
                    </a:lnTo>
                    <a:cubicBezTo>
                      <a:pt x="311" y="170"/>
                      <a:pt x="311" y="170"/>
                      <a:pt x="311" y="170"/>
                    </a:cubicBezTo>
                    <a:lnTo>
                      <a:pt x="311" y="177"/>
                    </a:lnTo>
                    <a:lnTo>
                      <a:pt x="304" y="177"/>
                    </a:lnTo>
                    <a:lnTo>
                      <a:pt x="311" y="177"/>
                    </a:lnTo>
                    <a:cubicBezTo>
                      <a:pt x="304" y="177"/>
                      <a:pt x="304" y="177"/>
                      <a:pt x="304" y="177"/>
                    </a:cubicBezTo>
                    <a:cubicBezTo>
                      <a:pt x="304" y="184"/>
                      <a:pt x="304" y="184"/>
                      <a:pt x="304" y="184"/>
                    </a:cubicBezTo>
                    <a:cubicBezTo>
                      <a:pt x="304" y="184"/>
                      <a:pt x="304" y="184"/>
                      <a:pt x="297" y="184"/>
                    </a:cubicBezTo>
                    <a:cubicBezTo>
                      <a:pt x="297" y="184"/>
                      <a:pt x="297" y="184"/>
                      <a:pt x="297" y="177"/>
                    </a:cubicBezTo>
                    <a:cubicBezTo>
                      <a:pt x="297" y="177"/>
                      <a:pt x="297" y="177"/>
                      <a:pt x="290" y="177"/>
                    </a:cubicBezTo>
                    <a:cubicBezTo>
                      <a:pt x="290" y="177"/>
                      <a:pt x="290" y="177"/>
                      <a:pt x="290" y="170"/>
                    </a:cubicBezTo>
                    <a:lnTo>
                      <a:pt x="290" y="177"/>
                    </a:lnTo>
                    <a:cubicBezTo>
                      <a:pt x="283" y="177"/>
                      <a:pt x="283" y="177"/>
                      <a:pt x="283" y="177"/>
                    </a:cubicBezTo>
                    <a:cubicBezTo>
                      <a:pt x="276" y="177"/>
                      <a:pt x="276" y="177"/>
                      <a:pt x="276" y="177"/>
                    </a:cubicBezTo>
                    <a:lnTo>
                      <a:pt x="276" y="170"/>
                    </a:lnTo>
                    <a:cubicBezTo>
                      <a:pt x="276" y="170"/>
                      <a:pt x="276" y="170"/>
                      <a:pt x="276" y="177"/>
                    </a:cubicBezTo>
                    <a:cubicBezTo>
                      <a:pt x="276" y="170"/>
                      <a:pt x="276" y="170"/>
                      <a:pt x="276" y="170"/>
                    </a:cubicBezTo>
                    <a:lnTo>
                      <a:pt x="276" y="163"/>
                    </a:lnTo>
                    <a:cubicBezTo>
                      <a:pt x="276" y="170"/>
                      <a:pt x="276" y="163"/>
                      <a:pt x="276" y="163"/>
                    </a:cubicBezTo>
                    <a:lnTo>
                      <a:pt x="276" y="156"/>
                    </a:lnTo>
                    <a:cubicBezTo>
                      <a:pt x="283" y="156"/>
                      <a:pt x="283" y="156"/>
                      <a:pt x="283" y="156"/>
                    </a:cubicBezTo>
                    <a:cubicBezTo>
                      <a:pt x="283" y="156"/>
                      <a:pt x="283" y="156"/>
                      <a:pt x="290" y="156"/>
                    </a:cubicBezTo>
                    <a:cubicBezTo>
                      <a:pt x="290" y="156"/>
                      <a:pt x="290" y="156"/>
                      <a:pt x="290" y="149"/>
                    </a:cubicBezTo>
                    <a:cubicBezTo>
                      <a:pt x="297" y="149"/>
                      <a:pt x="297" y="149"/>
                      <a:pt x="297" y="149"/>
                    </a:cubicBezTo>
                    <a:cubicBezTo>
                      <a:pt x="297" y="141"/>
                      <a:pt x="297" y="141"/>
                      <a:pt x="297" y="141"/>
                    </a:cubicBezTo>
                    <a:cubicBezTo>
                      <a:pt x="297" y="134"/>
                      <a:pt x="304" y="134"/>
                      <a:pt x="304" y="134"/>
                    </a:cubicBezTo>
                    <a:cubicBezTo>
                      <a:pt x="311" y="134"/>
                      <a:pt x="311" y="134"/>
                      <a:pt x="311" y="134"/>
                    </a:cubicBezTo>
                    <a:cubicBezTo>
                      <a:pt x="311" y="134"/>
                      <a:pt x="311" y="134"/>
                      <a:pt x="311" y="127"/>
                    </a:cubicBezTo>
                    <a:cubicBezTo>
                      <a:pt x="311" y="127"/>
                      <a:pt x="311" y="127"/>
                      <a:pt x="318" y="127"/>
                    </a:cubicBezTo>
                    <a:cubicBezTo>
                      <a:pt x="318" y="127"/>
                      <a:pt x="318" y="127"/>
                      <a:pt x="318" y="120"/>
                    </a:cubicBezTo>
                    <a:cubicBezTo>
                      <a:pt x="318" y="127"/>
                      <a:pt x="318" y="127"/>
                      <a:pt x="325" y="127"/>
                    </a:cubicBezTo>
                    <a:cubicBezTo>
                      <a:pt x="325" y="120"/>
                      <a:pt x="325" y="120"/>
                      <a:pt x="325" y="120"/>
                    </a:cubicBezTo>
                    <a:cubicBezTo>
                      <a:pt x="332" y="120"/>
                      <a:pt x="332" y="120"/>
                      <a:pt x="332" y="120"/>
                    </a:cubicBezTo>
                    <a:cubicBezTo>
                      <a:pt x="339" y="120"/>
                      <a:pt x="339" y="120"/>
                      <a:pt x="339" y="120"/>
                    </a:cubicBezTo>
                    <a:cubicBezTo>
                      <a:pt x="339" y="120"/>
                      <a:pt x="339" y="120"/>
                      <a:pt x="346" y="120"/>
                    </a:cubicBezTo>
                    <a:cubicBezTo>
                      <a:pt x="346" y="120"/>
                      <a:pt x="346" y="120"/>
                      <a:pt x="339" y="120"/>
                    </a:cubicBezTo>
                    <a:cubicBezTo>
                      <a:pt x="339" y="127"/>
                      <a:pt x="339" y="127"/>
                      <a:pt x="346" y="127"/>
                    </a:cubicBezTo>
                    <a:cubicBezTo>
                      <a:pt x="346" y="127"/>
                      <a:pt x="346" y="127"/>
                      <a:pt x="353" y="127"/>
                    </a:cubicBezTo>
                    <a:lnTo>
                      <a:pt x="361" y="127"/>
                    </a:lnTo>
                    <a:cubicBezTo>
                      <a:pt x="361" y="127"/>
                      <a:pt x="361" y="127"/>
                      <a:pt x="368" y="127"/>
                    </a:cubicBezTo>
                    <a:lnTo>
                      <a:pt x="368" y="134"/>
                    </a:lnTo>
                    <a:cubicBezTo>
                      <a:pt x="368" y="134"/>
                      <a:pt x="368" y="134"/>
                      <a:pt x="375" y="134"/>
                    </a:cubicBezTo>
                    <a:cubicBezTo>
                      <a:pt x="375" y="141"/>
                      <a:pt x="375" y="141"/>
                      <a:pt x="375" y="141"/>
                    </a:cubicBezTo>
                    <a:cubicBezTo>
                      <a:pt x="368" y="141"/>
                      <a:pt x="361" y="141"/>
                      <a:pt x="353" y="141"/>
                    </a:cubicBezTo>
                    <a:lnTo>
                      <a:pt x="353" y="134"/>
                    </a:lnTo>
                    <a:cubicBezTo>
                      <a:pt x="353" y="141"/>
                      <a:pt x="353" y="141"/>
                      <a:pt x="353" y="141"/>
                    </a:cubicBezTo>
                    <a:cubicBezTo>
                      <a:pt x="361" y="141"/>
                      <a:pt x="361" y="141"/>
                      <a:pt x="353" y="141"/>
                    </a:cubicBezTo>
                    <a:cubicBezTo>
                      <a:pt x="353" y="149"/>
                      <a:pt x="361" y="149"/>
                      <a:pt x="361" y="149"/>
                    </a:cubicBezTo>
                    <a:cubicBezTo>
                      <a:pt x="368" y="156"/>
                      <a:pt x="368" y="156"/>
                      <a:pt x="368" y="149"/>
                    </a:cubicBezTo>
                    <a:cubicBezTo>
                      <a:pt x="361" y="149"/>
                      <a:pt x="361" y="149"/>
                      <a:pt x="361" y="149"/>
                    </a:cubicBezTo>
                    <a:cubicBezTo>
                      <a:pt x="368" y="149"/>
                      <a:pt x="368" y="149"/>
                      <a:pt x="368" y="149"/>
                    </a:cubicBezTo>
                    <a:cubicBezTo>
                      <a:pt x="368" y="149"/>
                      <a:pt x="368" y="149"/>
                      <a:pt x="375" y="149"/>
                    </a:cubicBezTo>
                    <a:cubicBezTo>
                      <a:pt x="375" y="149"/>
                      <a:pt x="375" y="149"/>
                      <a:pt x="375" y="141"/>
                    </a:cubicBezTo>
                    <a:cubicBezTo>
                      <a:pt x="382" y="141"/>
                      <a:pt x="382" y="141"/>
                      <a:pt x="382" y="141"/>
                    </a:cubicBezTo>
                    <a:cubicBezTo>
                      <a:pt x="382" y="141"/>
                      <a:pt x="382" y="141"/>
                      <a:pt x="382" y="134"/>
                    </a:cubicBezTo>
                    <a:cubicBezTo>
                      <a:pt x="382" y="134"/>
                      <a:pt x="382" y="134"/>
                      <a:pt x="382" y="127"/>
                    </a:cubicBezTo>
                    <a:lnTo>
                      <a:pt x="382" y="134"/>
                    </a:lnTo>
                    <a:cubicBezTo>
                      <a:pt x="382" y="134"/>
                      <a:pt x="389" y="134"/>
                      <a:pt x="389" y="127"/>
                    </a:cubicBezTo>
                    <a:cubicBezTo>
                      <a:pt x="389" y="134"/>
                      <a:pt x="389" y="134"/>
                      <a:pt x="389" y="134"/>
                    </a:cubicBezTo>
                    <a:cubicBezTo>
                      <a:pt x="389" y="134"/>
                      <a:pt x="389" y="134"/>
                      <a:pt x="382" y="134"/>
                    </a:cubicBezTo>
                    <a:cubicBezTo>
                      <a:pt x="389" y="134"/>
                      <a:pt x="389" y="141"/>
                      <a:pt x="389" y="141"/>
                    </a:cubicBezTo>
                    <a:cubicBezTo>
                      <a:pt x="389" y="141"/>
                      <a:pt x="389" y="141"/>
                      <a:pt x="396" y="141"/>
                    </a:cubicBezTo>
                    <a:cubicBezTo>
                      <a:pt x="396" y="134"/>
                      <a:pt x="396" y="134"/>
                      <a:pt x="396" y="134"/>
                    </a:cubicBezTo>
                    <a:lnTo>
                      <a:pt x="403" y="134"/>
                    </a:lnTo>
                    <a:cubicBezTo>
                      <a:pt x="403" y="134"/>
                      <a:pt x="403" y="134"/>
                      <a:pt x="403" y="127"/>
                    </a:cubicBezTo>
                    <a:lnTo>
                      <a:pt x="403" y="134"/>
                    </a:lnTo>
                    <a:cubicBezTo>
                      <a:pt x="410" y="134"/>
                      <a:pt x="403" y="127"/>
                      <a:pt x="410" y="127"/>
                    </a:cubicBezTo>
                    <a:cubicBezTo>
                      <a:pt x="410" y="127"/>
                      <a:pt x="410" y="127"/>
                      <a:pt x="410" y="134"/>
                    </a:cubicBezTo>
                    <a:cubicBezTo>
                      <a:pt x="410" y="134"/>
                      <a:pt x="410" y="134"/>
                      <a:pt x="417" y="127"/>
                    </a:cubicBezTo>
                    <a:cubicBezTo>
                      <a:pt x="417" y="127"/>
                      <a:pt x="417" y="134"/>
                      <a:pt x="417" y="127"/>
                    </a:cubicBezTo>
                    <a:cubicBezTo>
                      <a:pt x="417" y="127"/>
                      <a:pt x="417" y="127"/>
                      <a:pt x="424" y="127"/>
                    </a:cubicBezTo>
                    <a:cubicBezTo>
                      <a:pt x="424" y="134"/>
                      <a:pt x="424" y="134"/>
                      <a:pt x="424" y="134"/>
                    </a:cubicBezTo>
                    <a:lnTo>
                      <a:pt x="424" y="127"/>
                    </a:lnTo>
                    <a:cubicBezTo>
                      <a:pt x="431" y="127"/>
                      <a:pt x="431" y="127"/>
                      <a:pt x="431" y="127"/>
                    </a:cubicBezTo>
                    <a:cubicBezTo>
                      <a:pt x="431" y="127"/>
                      <a:pt x="431" y="127"/>
                      <a:pt x="438" y="127"/>
                    </a:cubicBezTo>
                    <a:cubicBezTo>
                      <a:pt x="438" y="127"/>
                      <a:pt x="445" y="127"/>
                      <a:pt x="452" y="134"/>
                    </a:cubicBezTo>
                    <a:lnTo>
                      <a:pt x="452" y="127"/>
                    </a:lnTo>
                    <a:cubicBezTo>
                      <a:pt x="445" y="127"/>
                      <a:pt x="452" y="127"/>
                      <a:pt x="445" y="127"/>
                    </a:cubicBezTo>
                    <a:cubicBezTo>
                      <a:pt x="445" y="120"/>
                      <a:pt x="445" y="120"/>
                      <a:pt x="445" y="120"/>
                    </a:cubicBezTo>
                    <a:cubicBezTo>
                      <a:pt x="445" y="120"/>
                      <a:pt x="445" y="113"/>
                      <a:pt x="452" y="113"/>
                    </a:cubicBezTo>
                    <a:cubicBezTo>
                      <a:pt x="445" y="106"/>
                      <a:pt x="438" y="99"/>
                      <a:pt x="431" y="99"/>
                    </a:cubicBezTo>
                    <a:cubicBezTo>
                      <a:pt x="424" y="99"/>
                      <a:pt x="424" y="99"/>
                      <a:pt x="424" y="99"/>
                    </a:cubicBezTo>
                    <a:cubicBezTo>
                      <a:pt x="424" y="99"/>
                      <a:pt x="424" y="99"/>
                      <a:pt x="417" y="99"/>
                    </a:cubicBezTo>
                    <a:cubicBezTo>
                      <a:pt x="417" y="99"/>
                      <a:pt x="417" y="99"/>
                      <a:pt x="417" y="106"/>
                    </a:cubicBezTo>
                    <a:cubicBezTo>
                      <a:pt x="417" y="106"/>
                      <a:pt x="417" y="106"/>
                      <a:pt x="424" y="106"/>
                    </a:cubicBezTo>
                    <a:cubicBezTo>
                      <a:pt x="417" y="106"/>
                      <a:pt x="417" y="106"/>
                      <a:pt x="417" y="106"/>
                    </a:cubicBezTo>
                    <a:cubicBezTo>
                      <a:pt x="410" y="106"/>
                      <a:pt x="410" y="106"/>
                      <a:pt x="410" y="106"/>
                    </a:cubicBezTo>
                    <a:cubicBezTo>
                      <a:pt x="410" y="106"/>
                      <a:pt x="410" y="99"/>
                      <a:pt x="417" y="99"/>
                    </a:cubicBezTo>
                    <a:cubicBezTo>
                      <a:pt x="417" y="99"/>
                      <a:pt x="417" y="99"/>
                      <a:pt x="417" y="92"/>
                    </a:cubicBezTo>
                    <a:lnTo>
                      <a:pt x="417" y="99"/>
                    </a:lnTo>
                    <a:cubicBezTo>
                      <a:pt x="424" y="92"/>
                      <a:pt x="424" y="92"/>
                      <a:pt x="424" y="92"/>
                    </a:cubicBezTo>
                    <a:cubicBezTo>
                      <a:pt x="389" y="71"/>
                      <a:pt x="346" y="57"/>
                      <a:pt x="297" y="57"/>
                    </a:cubicBezTo>
                    <a:cubicBezTo>
                      <a:pt x="262" y="57"/>
                      <a:pt x="226" y="71"/>
                      <a:pt x="191" y="85"/>
                    </a:cubicBezTo>
                    <a:close/>
                    <a:moveTo>
                      <a:pt x="198" y="92"/>
                    </a:moveTo>
                    <a:lnTo>
                      <a:pt x="198" y="92"/>
                    </a:lnTo>
                    <a:close/>
                    <a:moveTo>
                      <a:pt x="410" y="233"/>
                    </a:moveTo>
                    <a:lnTo>
                      <a:pt x="410" y="233"/>
                    </a:lnTo>
                    <a:cubicBezTo>
                      <a:pt x="410" y="233"/>
                      <a:pt x="410" y="233"/>
                      <a:pt x="403" y="233"/>
                    </a:cubicBezTo>
                    <a:cubicBezTo>
                      <a:pt x="410" y="233"/>
                      <a:pt x="410" y="233"/>
                      <a:pt x="410" y="233"/>
                    </a:cubicBezTo>
                    <a:lnTo>
                      <a:pt x="403" y="233"/>
                    </a:lnTo>
                    <a:cubicBezTo>
                      <a:pt x="403" y="226"/>
                      <a:pt x="403" y="226"/>
                      <a:pt x="403" y="226"/>
                    </a:cubicBezTo>
                    <a:lnTo>
                      <a:pt x="403" y="219"/>
                    </a:lnTo>
                    <a:lnTo>
                      <a:pt x="410" y="226"/>
                    </a:lnTo>
                    <a:cubicBezTo>
                      <a:pt x="410" y="219"/>
                      <a:pt x="410" y="219"/>
                      <a:pt x="410" y="219"/>
                    </a:cubicBezTo>
                    <a:cubicBezTo>
                      <a:pt x="410" y="219"/>
                      <a:pt x="410" y="219"/>
                      <a:pt x="403" y="219"/>
                    </a:cubicBezTo>
                    <a:cubicBezTo>
                      <a:pt x="403" y="219"/>
                      <a:pt x="403" y="219"/>
                      <a:pt x="396" y="219"/>
                    </a:cubicBezTo>
                    <a:lnTo>
                      <a:pt x="389" y="226"/>
                    </a:lnTo>
                    <a:lnTo>
                      <a:pt x="396" y="226"/>
                    </a:lnTo>
                    <a:cubicBezTo>
                      <a:pt x="396" y="226"/>
                      <a:pt x="389" y="233"/>
                      <a:pt x="396" y="233"/>
                    </a:cubicBezTo>
                    <a:cubicBezTo>
                      <a:pt x="396" y="233"/>
                      <a:pt x="396" y="233"/>
                      <a:pt x="396" y="240"/>
                    </a:cubicBezTo>
                    <a:lnTo>
                      <a:pt x="403" y="240"/>
                    </a:lnTo>
                    <a:cubicBezTo>
                      <a:pt x="396" y="240"/>
                      <a:pt x="396" y="240"/>
                      <a:pt x="396" y="240"/>
                    </a:cubicBezTo>
                    <a:cubicBezTo>
                      <a:pt x="396" y="247"/>
                      <a:pt x="396" y="247"/>
                      <a:pt x="396" y="247"/>
                    </a:cubicBezTo>
                    <a:cubicBezTo>
                      <a:pt x="396" y="247"/>
                      <a:pt x="396" y="247"/>
                      <a:pt x="403" y="247"/>
                    </a:cubicBezTo>
                    <a:cubicBezTo>
                      <a:pt x="403" y="254"/>
                      <a:pt x="403" y="254"/>
                      <a:pt x="410" y="254"/>
                    </a:cubicBezTo>
                    <a:cubicBezTo>
                      <a:pt x="410" y="247"/>
                      <a:pt x="410" y="247"/>
                      <a:pt x="410" y="247"/>
                    </a:cubicBezTo>
                    <a:cubicBezTo>
                      <a:pt x="410" y="240"/>
                      <a:pt x="410" y="240"/>
                      <a:pt x="410" y="240"/>
                    </a:cubicBezTo>
                    <a:cubicBezTo>
                      <a:pt x="410" y="233"/>
                      <a:pt x="410" y="233"/>
                      <a:pt x="410" y="233"/>
                    </a:cubicBezTo>
                    <a:cubicBezTo>
                      <a:pt x="410" y="233"/>
                      <a:pt x="410" y="233"/>
                      <a:pt x="410" y="240"/>
                    </a:cubicBezTo>
                    <a:cubicBezTo>
                      <a:pt x="410" y="233"/>
                      <a:pt x="410" y="233"/>
                      <a:pt x="410" y="233"/>
                    </a:cubicBezTo>
                    <a:close/>
                    <a:moveTo>
                      <a:pt x="332" y="233"/>
                    </a:moveTo>
                    <a:lnTo>
                      <a:pt x="332" y="233"/>
                    </a:lnTo>
                    <a:close/>
                    <a:moveTo>
                      <a:pt x="417" y="106"/>
                    </a:moveTo>
                    <a:lnTo>
                      <a:pt x="417" y="106"/>
                    </a:lnTo>
                    <a:cubicBezTo>
                      <a:pt x="417" y="113"/>
                      <a:pt x="417" y="106"/>
                      <a:pt x="417" y="113"/>
                    </a:cubicBezTo>
                    <a:lnTo>
                      <a:pt x="417" y="120"/>
                    </a:lnTo>
                    <a:cubicBezTo>
                      <a:pt x="417" y="120"/>
                      <a:pt x="417" y="120"/>
                      <a:pt x="410" y="120"/>
                    </a:cubicBezTo>
                    <a:lnTo>
                      <a:pt x="410" y="113"/>
                    </a:lnTo>
                    <a:cubicBezTo>
                      <a:pt x="403" y="113"/>
                      <a:pt x="403" y="113"/>
                      <a:pt x="403" y="113"/>
                    </a:cubicBezTo>
                    <a:cubicBezTo>
                      <a:pt x="410" y="113"/>
                      <a:pt x="410" y="113"/>
                      <a:pt x="410" y="113"/>
                    </a:cubicBezTo>
                    <a:cubicBezTo>
                      <a:pt x="410" y="113"/>
                      <a:pt x="410" y="113"/>
                      <a:pt x="403" y="106"/>
                    </a:cubicBezTo>
                    <a:lnTo>
                      <a:pt x="410" y="106"/>
                    </a:lnTo>
                    <a:lnTo>
                      <a:pt x="417" y="106"/>
                    </a:lnTo>
                    <a:close/>
                    <a:moveTo>
                      <a:pt x="332" y="71"/>
                    </a:moveTo>
                    <a:lnTo>
                      <a:pt x="332" y="71"/>
                    </a:lnTo>
                    <a:cubicBezTo>
                      <a:pt x="325" y="71"/>
                      <a:pt x="325" y="71"/>
                      <a:pt x="325" y="71"/>
                    </a:cubicBezTo>
                    <a:cubicBezTo>
                      <a:pt x="325" y="71"/>
                      <a:pt x="325" y="71"/>
                      <a:pt x="318" y="71"/>
                    </a:cubicBezTo>
                    <a:cubicBezTo>
                      <a:pt x="318" y="71"/>
                      <a:pt x="318" y="71"/>
                      <a:pt x="325" y="71"/>
                    </a:cubicBezTo>
                    <a:cubicBezTo>
                      <a:pt x="318" y="71"/>
                      <a:pt x="311" y="71"/>
                      <a:pt x="311" y="71"/>
                    </a:cubicBezTo>
                    <a:cubicBezTo>
                      <a:pt x="311" y="71"/>
                      <a:pt x="311" y="71"/>
                      <a:pt x="311" y="64"/>
                    </a:cubicBezTo>
                    <a:cubicBezTo>
                      <a:pt x="318" y="64"/>
                      <a:pt x="318" y="64"/>
                      <a:pt x="318" y="64"/>
                    </a:cubicBezTo>
                    <a:cubicBezTo>
                      <a:pt x="318" y="71"/>
                      <a:pt x="318" y="64"/>
                      <a:pt x="325" y="71"/>
                    </a:cubicBezTo>
                    <a:lnTo>
                      <a:pt x="325" y="64"/>
                    </a:lnTo>
                    <a:cubicBezTo>
                      <a:pt x="325" y="64"/>
                      <a:pt x="325" y="64"/>
                      <a:pt x="325" y="71"/>
                    </a:cubicBezTo>
                    <a:cubicBezTo>
                      <a:pt x="325" y="64"/>
                      <a:pt x="325" y="64"/>
                      <a:pt x="332" y="64"/>
                    </a:cubicBezTo>
                    <a:cubicBezTo>
                      <a:pt x="332" y="64"/>
                      <a:pt x="332" y="71"/>
                      <a:pt x="339" y="71"/>
                    </a:cubicBezTo>
                    <a:cubicBezTo>
                      <a:pt x="332" y="71"/>
                      <a:pt x="332" y="71"/>
                      <a:pt x="332" y="71"/>
                    </a:cubicBezTo>
                    <a:close/>
                    <a:moveTo>
                      <a:pt x="311" y="71"/>
                    </a:moveTo>
                    <a:lnTo>
                      <a:pt x="311" y="71"/>
                    </a:lnTo>
                    <a:cubicBezTo>
                      <a:pt x="318" y="71"/>
                      <a:pt x="318" y="71"/>
                      <a:pt x="318" y="71"/>
                    </a:cubicBezTo>
                    <a:lnTo>
                      <a:pt x="318" y="78"/>
                    </a:lnTo>
                    <a:cubicBezTo>
                      <a:pt x="311" y="78"/>
                      <a:pt x="311" y="78"/>
                      <a:pt x="311" y="78"/>
                    </a:cubicBezTo>
                    <a:cubicBezTo>
                      <a:pt x="311" y="85"/>
                      <a:pt x="311" y="85"/>
                      <a:pt x="311" y="85"/>
                    </a:cubicBezTo>
                    <a:cubicBezTo>
                      <a:pt x="304" y="85"/>
                      <a:pt x="304" y="85"/>
                      <a:pt x="304" y="85"/>
                    </a:cubicBezTo>
                    <a:cubicBezTo>
                      <a:pt x="304" y="85"/>
                      <a:pt x="304" y="85"/>
                      <a:pt x="311" y="85"/>
                    </a:cubicBezTo>
                    <a:cubicBezTo>
                      <a:pt x="304" y="85"/>
                      <a:pt x="304" y="78"/>
                      <a:pt x="304" y="78"/>
                    </a:cubicBezTo>
                    <a:lnTo>
                      <a:pt x="304" y="85"/>
                    </a:lnTo>
                    <a:cubicBezTo>
                      <a:pt x="297" y="85"/>
                      <a:pt x="297" y="78"/>
                      <a:pt x="297" y="78"/>
                    </a:cubicBezTo>
                    <a:cubicBezTo>
                      <a:pt x="304" y="78"/>
                      <a:pt x="304" y="78"/>
                      <a:pt x="304" y="78"/>
                    </a:cubicBezTo>
                    <a:cubicBezTo>
                      <a:pt x="304" y="78"/>
                      <a:pt x="304" y="78"/>
                      <a:pt x="297" y="78"/>
                    </a:cubicBezTo>
                    <a:cubicBezTo>
                      <a:pt x="297" y="78"/>
                      <a:pt x="297" y="78"/>
                      <a:pt x="297" y="71"/>
                    </a:cubicBezTo>
                    <a:cubicBezTo>
                      <a:pt x="297" y="71"/>
                      <a:pt x="297" y="71"/>
                      <a:pt x="290" y="71"/>
                    </a:cubicBezTo>
                    <a:cubicBezTo>
                      <a:pt x="290" y="71"/>
                      <a:pt x="290" y="71"/>
                      <a:pt x="297" y="71"/>
                    </a:cubicBezTo>
                    <a:cubicBezTo>
                      <a:pt x="297" y="71"/>
                      <a:pt x="297" y="71"/>
                      <a:pt x="304" y="71"/>
                    </a:cubicBezTo>
                    <a:lnTo>
                      <a:pt x="311" y="71"/>
                    </a:lnTo>
                    <a:close/>
                    <a:moveTo>
                      <a:pt x="262" y="205"/>
                    </a:moveTo>
                    <a:lnTo>
                      <a:pt x="262" y="205"/>
                    </a:lnTo>
                    <a:lnTo>
                      <a:pt x="269" y="205"/>
                    </a:lnTo>
                    <a:cubicBezTo>
                      <a:pt x="262" y="205"/>
                      <a:pt x="262" y="205"/>
                      <a:pt x="262" y="205"/>
                    </a:cubicBezTo>
                    <a:cubicBezTo>
                      <a:pt x="255" y="205"/>
                      <a:pt x="255" y="205"/>
                      <a:pt x="255" y="205"/>
                    </a:cubicBezTo>
                    <a:cubicBezTo>
                      <a:pt x="255" y="205"/>
                      <a:pt x="255" y="205"/>
                      <a:pt x="248" y="205"/>
                    </a:cubicBezTo>
                    <a:cubicBezTo>
                      <a:pt x="255" y="205"/>
                      <a:pt x="255" y="205"/>
                      <a:pt x="255" y="205"/>
                    </a:cubicBezTo>
                    <a:lnTo>
                      <a:pt x="255" y="198"/>
                    </a:lnTo>
                    <a:lnTo>
                      <a:pt x="255" y="205"/>
                    </a:lnTo>
                    <a:cubicBezTo>
                      <a:pt x="255" y="198"/>
                      <a:pt x="248" y="198"/>
                      <a:pt x="248" y="198"/>
                    </a:cubicBezTo>
                    <a:lnTo>
                      <a:pt x="255" y="198"/>
                    </a:lnTo>
                    <a:cubicBezTo>
                      <a:pt x="255" y="191"/>
                      <a:pt x="255" y="191"/>
                      <a:pt x="255" y="191"/>
                    </a:cubicBezTo>
                    <a:cubicBezTo>
                      <a:pt x="255" y="191"/>
                      <a:pt x="255" y="191"/>
                      <a:pt x="248" y="191"/>
                    </a:cubicBezTo>
                    <a:lnTo>
                      <a:pt x="248" y="184"/>
                    </a:lnTo>
                    <a:cubicBezTo>
                      <a:pt x="248" y="177"/>
                      <a:pt x="248" y="177"/>
                      <a:pt x="248" y="177"/>
                    </a:cubicBezTo>
                    <a:lnTo>
                      <a:pt x="255" y="177"/>
                    </a:lnTo>
                    <a:lnTo>
                      <a:pt x="248" y="177"/>
                    </a:lnTo>
                    <a:cubicBezTo>
                      <a:pt x="255" y="177"/>
                      <a:pt x="255" y="177"/>
                      <a:pt x="255" y="177"/>
                    </a:cubicBezTo>
                    <a:cubicBezTo>
                      <a:pt x="255" y="184"/>
                      <a:pt x="255" y="184"/>
                      <a:pt x="255" y="184"/>
                    </a:cubicBezTo>
                    <a:cubicBezTo>
                      <a:pt x="255" y="191"/>
                      <a:pt x="255" y="191"/>
                      <a:pt x="255" y="191"/>
                    </a:cubicBezTo>
                    <a:cubicBezTo>
                      <a:pt x="262" y="191"/>
                      <a:pt x="262" y="191"/>
                      <a:pt x="262" y="191"/>
                    </a:cubicBezTo>
                    <a:cubicBezTo>
                      <a:pt x="262" y="198"/>
                      <a:pt x="262" y="198"/>
                      <a:pt x="262" y="198"/>
                    </a:cubicBezTo>
                    <a:lnTo>
                      <a:pt x="269" y="198"/>
                    </a:lnTo>
                    <a:cubicBezTo>
                      <a:pt x="269" y="198"/>
                      <a:pt x="262" y="198"/>
                      <a:pt x="262" y="205"/>
                    </a:cubicBezTo>
                    <a:close/>
                    <a:moveTo>
                      <a:pt x="248" y="184"/>
                    </a:moveTo>
                    <a:lnTo>
                      <a:pt x="248" y="184"/>
                    </a:lnTo>
                    <a:close/>
                    <a:moveTo>
                      <a:pt x="248" y="191"/>
                    </a:moveTo>
                    <a:lnTo>
                      <a:pt x="248" y="191"/>
                    </a:lnTo>
                    <a:cubicBezTo>
                      <a:pt x="248" y="191"/>
                      <a:pt x="248" y="191"/>
                      <a:pt x="240" y="191"/>
                    </a:cubicBezTo>
                    <a:cubicBezTo>
                      <a:pt x="248" y="191"/>
                      <a:pt x="248" y="198"/>
                      <a:pt x="248" y="198"/>
                    </a:cubicBezTo>
                    <a:cubicBezTo>
                      <a:pt x="240" y="198"/>
                      <a:pt x="240" y="198"/>
                      <a:pt x="240" y="198"/>
                    </a:cubicBezTo>
                    <a:cubicBezTo>
                      <a:pt x="233" y="198"/>
                      <a:pt x="233" y="205"/>
                      <a:pt x="233" y="205"/>
                    </a:cubicBezTo>
                    <a:cubicBezTo>
                      <a:pt x="233" y="198"/>
                      <a:pt x="233" y="198"/>
                      <a:pt x="233" y="198"/>
                    </a:cubicBezTo>
                    <a:cubicBezTo>
                      <a:pt x="233" y="198"/>
                      <a:pt x="233" y="198"/>
                      <a:pt x="240" y="198"/>
                    </a:cubicBezTo>
                    <a:cubicBezTo>
                      <a:pt x="233" y="198"/>
                      <a:pt x="233" y="198"/>
                      <a:pt x="233" y="191"/>
                    </a:cubicBezTo>
                    <a:cubicBezTo>
                      <a:pt x="233" y="191"/>
                      <a:pt x="233" y="191"/>
                      <a:pt x="240" y="191"/>
                    </a:cubicBezTo>
                    <a:cubicBezTo>
                      <a:pt x="240" y="191"/>
                      <a:pt x="240" y="191"/>
                      <a:pt x="240" y="184"/>
                    </a:cubicBezTo>
                    <a:cubicBezTo>
                      <a:pt x="240" y="191"/>
                      <a:pt x="240" y="191"/>
                      <a:pt x="240" y="191"/>
                    </a:cubicBezTo>
                    <a:cubicBezTo>
                      <a:pt x="240" y="191"/>
                      <a:pt x="248" y="184"/>
                      <a:pt x="248" y="191"/>
                    </a:cubicBezTo>
                    <a:close/>
                    <a:moveTo>
                      <a:pt x="233" y="269"/>
                    </a:moveTo>
                    <a:lnTo>
                      <a:pt x="233" y="269"/>
                    </a:lnTo>
                    <a:lnTo>
                      <a:pt x="233" y="262"/>
                    </a:lnTo>
                    <a:lnTo>
                      <a:pt x="240" y="262"/>
                    </a:lnTo>
                    <a:lnTo>
                      <a:pt x="248" y="254"/>
                    </a:lnTo>
                    <a:lnTo>
                      <a:pt x="255" y="254"/>
                    </a:lnTo>
                    <a:cubicBezTo>
                      <a:pt x="255" y="254"/>
                      <a:pt x="255" y="254"/>
                      <a:pt x="262" y="254"/>
                    </a:cubicBezTo>
                    <a:lnTo>
                      <a:pt x="269" y="254"/>
                    </a:lnTo>
                    <a:cubicBezTo>
                      <a:pt x="269" y="254"/>
                      <a:pt x="269" y="254"/>
                      <a:pt x="269" y="247"/>
                    </a:cubicBezTo>
                    <a:cubicBezTo>
                      <a:pt x="276" y="247"/>
                      <a:pt x="276" y="254"/>
                      <a:pt x="276" y="254"/>
                    </a:cubicBezTo>
                    <a:lnTo>
                      <a:pt x="276" y="247"/>
                    </a:lnTo>
                    <a:cubicBezTo>
                      <a:pt x="283" y="247"/>
                      <a:pt x="283" y="247"/>
                      <a:pt x="283" y="247"/>
                    </a:cubicBezTo>
                    <a:lnTo>
                      <a:pt x="283" y="254"/>
                    </a:lnTo>
                    <a:lnTo>
                      <a:pt x="290" y="247"/>
                    </a:lnTo>
                    <a:cubicBezTo>
                      <a:pt x="290" y="247"/>
                      <a:pt x="290" y="247"/>
                      <a:pt x="290" y="254"/>
                    </a:cubicBezTo>
                    <a:cubicBezTo>
                      <a:pt x="290" y="247"/>
                      <a:pt x="290" y="247"/>
                      <a:pt x="290" y="247"/>
                    </a:cubicBezTo>
                    <a:cubicBezTo>
                      <a:pt x="290" y="254"/>
                      <a:pt x="290" y="254"/>
                      <a:pt x="290" y="254"/>
                    </a:cubicBezTo>
                    <a:lnTo>
                      <a:pt x="290" y="262"/>
                    </a:lnTo>
                    <a:cubicBezTo>
                      <a:pt x="297" y="262"/>
                      <a:pt x="297" y="262"/>
                      <a:pt x="297" y="262"/>
                    </a:cubicBezTo>
                    <a:cubicBezTo>
                      <a:pt x="297" y="262"/>
                      <a:pt x="297" y="262"/>
                      <a:pt x="304" y="262"/>
                    </a:cubicBezTo>
                    <a:cubicBezTo>
                      <a:pt x="304" y="269"/>
                      <a:pt x="304" y="269"/>
                      <a:pt x="304" y="269"/>
                    </a:cubicBezTo>
                    <a:lnTo>
                      <a:pt x="311" y="269"/>
                    </a:lnTo>
                    <a:lnTo>
                      <a:pt x="318" y="269"/>
                    </a:lnTo>
                    <a:cubicBezTo>
                      <a:pt x="318" y="262"/>
                      <a:pt x="318" y="262"/>
                      <a:pt x="325" y="262"/>
                    </a:cubicBezTo>
                    <a:lnTo>
                      <a:pt x="325" y="269"/>
                    </a:lnTo>
                    <a:cubicBezTo>
                      <a:pt x="332" y="269"/>
                      <a:pt x="332" y="269"/>
                      <a:pt x="332" y="269"/>
                    </a:cubicBezTo>
                    <a:lnTo>
                      <a:pt x="339" y="269"/>
                    </a:lnTo>
                    <a:cubicBezTo>
                      <a:pt x="339" y="269"/>
                      <a:pt x="339" y="269"/>
                      <a:pt x="346" y="269"/>
                    </a:cubicBezTo>
                    <a:cubicBezTo>
                      <a:pt x="353" y="269"/>
                      <a:pt x="353" y="269"/>
                      <a:pt x="353" y="269"/>
                    </a:cubicBezTo>
                    <a:cubicBezTo>
                      <a:pt x="353" y="269"/>
                      <a:pt x="353" y="269"/>
                      <a:pt x="361" y="276"/>
                    </a:cubicBezTo>
                    <a:cubicBezTo>
                      <a:pt x="353" y="276"/>
                      <a:pt x="353" y="276"/>
                      <a:pt x="353" y="276"/>
                    </a:cubicBezTo>
                    <a:cubicBezTo>
                      <a:pt x="353" y="283"/>
                      <a:pt x="353" y="283"/>
                      <a:pt x="353" y="283"/>
                    </a:cubicBezTo>
                    <a:lnTo>
                      <a:pt x="361" y="290"/>
                    </a:lnTo>
                    <a:lnTo>
                      <a:pt x="361" y="297"/>
                    </a:lnTo>
                    <a:cubicBezTo>
                      <a:pt x="368" y="297"/>
                      <a:pt x="361" y="304"/>
                      <a:pt x="368" y="304"/>
                    </a:cubicBezTo>
                    <a:cubicBezTo>
                      <a:pt x="368" y="311"/>
                      <a:pt x="368" y="311"/>
                      <a:pt x="375" y="318"/>
                    </a:cubicBezTo>
                    <a:lnTo>
                      <a:pt x="375" y="311"/>
                    </a:lnTo>
                    <a:lnTo>
                      <a:pt x="375" y="318"/>
                    </a:lnTo>
                    <a:cubicBezTo>
                      <a:pt x="375" y="318"/>
                      <a:pt x="375" y="318"/>
                      <a:pt x="382" y="318"/>
                    </a:cubicBezTo>
                    <a:lnTo>
                      <a:pt x="382" y="325"/>
                    </a:lnTo>
                    <a:cubicBezTo>
                      <a:pt x="389" y="325"/>
                      <a:pt x="389" y="325"/>
                      <a:pt x="389" y="325"/>
                    </a:cubicBezTo>
                    <a:cubicBezTo>
                      <a:pt x="396" y="325"/>
                      <a:pt x="396" y="325"/>
                      <a:pt x="396" y="325"/>
                    </a:cubicBezTo>
                    <a:lnTo>
                      <a:pt x="403" y="325"/>
                    </a:lnTo>
                    <a:cubicBezTo>
                      <a:pt x="403" y="325"/>
                      <a:pt x="403" y="325"/>
                      <a:pt x="403" y="332"/>
                    </a:cubicBezTo>
                    <a:lnTo>
                      <a:pt x="396" y="332"/>
                    </a:lnTo>
                    <a:cubicBezTo>
                      <a:pt x="396" y="332"/>
                      <a:pt x="396" y="332"/>
                      <a:pt x="396" y="339"/>
                    </a:cubicBezTo>
                    <a:cubicBezTo>
                      <a:pt x="396" y="347"/>
                      <a:pt x="396" y="347"/>
                      <a:pt x="389" y="347"/>
                    </a:cubicBezTo>
                    <a:cubicBezTo>
                      <a:pt x="389" y="347"/>
                      <a:pt x="389" y="347"/>
                      <a:pt x="389" y="354"/>
                    </a:cubicBezTo>
                    <a:lnTo>
                      <a:pt x="382" y="354"/>
                    </a:lnTo>
                    <a:cubicBezTo>
                      <a:pt x="382" y="361"/>
                      <a:pt x="375" y="361"/>
                      <a:pt x="375" y="361"/>
                    </a:cubicBezTo>
                    <a:cubicBezTo>
                      <a:pt x="375" y="368"/>
                      <a:pt x="375" y="368"/>
                      <a:pt x="375" y="368"/>
                    </a:cubicBezTo>
                    <a:lnTo>
                      <a:pt x="368" y="368"/>
                    </a:lnTo>
                    <a:lnTo>
                      <a:pt x="368" y="375"/>
                    </a:lnTo>
                    <a:cubicBezTo>
                      <a:pt x="368" y="375"/>
                      <a:pt x="368" y="375"/>
                      <a:pt x="368" y="382"/>
                    </a:cubicBezTo>
                    <a:cubicBezTo>
                      <a:pt x="375" y="389"/>
                      <a:pt x="375" y="389"/>
                      <a:pt x="375" y="389"/>
                    </a:cubicBezTo>
                    <a:cubicBezTo>
                      <a:pt x="375" y="396"/>
                      <a:pt x="375" y="396"/>
                      <a:pt x="375" y="396"/>
                    </a:cubicBezTo>
                    <a:lnTo>
                      <a:pt x="375" y="403"/>
                    </a:lnTo>
                    <a:cubicBezTo>
                      <a:pt x="375" y="403"/>
                      <a:pt x="375" y="403"/>
                      <a:pt x="368" y="403"/>
                    </a:cubicBezTo>
                    <a:cubicBezTo>
                      <a:pt x="361" y="410"/>
                      <a:pt x="361" y="410"/>
                      <a:pt x="361" y="410"/>
                    </a:cubicBezTo>
                    <a:lnTo>
                      <a:pt x="361" y="417"/>
                    </a:lnTo>
                    <a:lnTo>
                      <a:pt x="361" y="424"/>
                    </a:lnTo>
                    <a:cubicBezTo>
                      <a:pt x="361" y="424"/>
                      <a:pt x="353" y="424"/>
                      <a:pt x="353" y="431"/>
                    </a:cubicBezTo>
                    <a:lnTo>
                      <a:pt x="353" y="438"/>
                    </a:lnTo>
                    <a:lnTo>
                      <a:pt x="346" y="438"/>
                    </a:lnTo>
                    <a:cubicBezTo>
                      <a:pt x="346" y="445"/>
                      <a:pt x="339" y="445"/>
                      <a:pt x="339" y="452"/>
                    </a:cubicBezTo>
                    <a:cubicBezTo>
                      <a:pt x="332" y="452"/>
                      <a:pt x="332" y="452"/>
                      <a:pt x="332" y="452"/>
                    </a:cubicBezTo>
                    <a:cubicBezTo>
                      <a:pt x="325" y="452"/>
                      <a:pt x="325" y="452"/>
                      <a:pt x="325" y="452"/>
                    </a:cubicBezTo>
                    <a:lnTo>
                      <a:pt x="318" y="452"/>
                    </a:lnTo>
                    <a:cubicBezTo>
                      <a:pt x="318" y="460"/>
                      <a:pt x="318" y="452"/>
                      <a:pt x="318" y="452"/>
                    </a:cubicBezTo>
                    <a:cubicBezTo>
                      <a:pt x="318" y="460"/>
                      <a:pt x="318" y="460"/>
                      <a:pt x="318" y="460"/>
                    </a:cubicBezTo>
                    <a:cubicBezTo>
                      <a:pt x="311" y="460"/>
                      <a:pt x="311" y="452"/>
                      <a:pt x="311" y="452"/>
                    </a:cubicBezTo>
                    <a:cubicBezTo>
                      <a:pt x="311" y="445"/>
                      <a:pt x="311" y="445"/>
                      <a:pt x="311" y="445"/>
                    </a:cubicBezTo>
                    <a:cubicBezTo>
                      <a:pt x="311" y="445"/>
                      <a:pt x="311" y="438"/>
                      <a:pt x="304" y="438"/>
                    </a:cubicBezTo>
                    <a:cubicBezTo>
                      <a:pt x="304" y="431"/>
                      <a:pt x="304" y="431"/>
                      <a:pt x="304" y="431"/>
                    </a:cubicBezTo>
                    <a:cubicBezTo>
                      <a:pt x="304" y="431"/>
                      <a:pt x="304" y="431"/>
                      <a:pt x="304" y="424"/>
                    </a:cubicBezTo>
                    <a:cubicBezTo>
                      <a:pt x="304" y="417"/>
                      <a:pt x="297" y="417"/>
                      <a:pt x="297" y="417"/>
                    </a:cubicBezTo>
                    <a:lnTo>
                      <a:pt x="297" y="410"/>
                    </a:lnTo>
                    <a:cubicBezTo>
                      <a:pt x="297" y="403"/>
                      <a:pt x="297" y="403"/>
                      <a:pt x="297" y="403"/>
                    </a:cubicBezTo>
                    <a:lnTo>
                      <a:pt x="297" y="396"/>
                    </a:lnTo>
                    <a:cubicBezTo>
                      <a:pt x="297" y="389"/>
                      <a:pt x="297" y="389"/>
                      <a:pt x="297" y="389"/>
                    </a:cubicBezTo>
                    <a:cubicBezTo>
                      <a:pt x="297" y="382"/>
                      <a:pt x="297" y="382"/>
                      <a:pt x="297" y="382"/>
                    </a:cubicBezTo>
                    <a:cubicBezTo>
                      <a:pt x="297" y="382"/>
                      <a:pt x="297" y="382"/>
                      <a:pt x="297" y="375"/>
                    </a:cubicBezTo>
                    <a:lnTo>
                      <a:pt x="297" y="368"/>
                    </a:lnTo>
                    <a:cubicBezTo>
                      <a:pt x="290" y="368"/>
                      <a:pt x="290" y="368"/>
                      <a:pt x="290" y="368"/>
                    </a:cubicBezTo>
                    <a:cubicBezTo>
                      <a:pt x="290" y="361"/>
                      <a:pt x="290" y="361"/>
                      <a:pt x="290" y="361"/>
                    </a:cubicBezTo>
                    <a:cubicBezTo>
                      <a:pt x="283" y="361"/>
                      <a:pt x="283" y="361"/>
                      <a:pt x="283" y="361"/>
                    </a:cubicBezTo>
                    <a:cubicBezTo>
                      <a:pt x="290" y="361"/>
                      <a:pt x="290" y="361"/>
                      <a:pt x="290" y="354"/>
                    </a:cubicBezTo>
                    <a:lnTo>
                      <a:pt x="290" y="347"/>
                    </a:lnTo>
                    <a:cubicBezTo>
                      <a:pt x="283" y="347"/>
                      <a:pt x="290" y="347"/>
                      <a:pt x="283" y="347"/>
                    </a:cubicBezTo>
                    <a:cubicBezTo>
                      <a:pt x="283" y="347"/>
                      <a:pt x="276" y="347"/>
                      <a:pt x="276" y="339"/>
                    </a:cubicBezTo>
                    <a:cubicBezTo>
                      <a:pt x="276" y="339"/>
                      <a:pt x="276" y="339"/>
                      <a:pt x="269" y="339"/>
                    </a:cubicBezTo>
                    <a:cubicBezTo>
                      <a:pt x="262" y="339"/>
                      <a:pt x="262" y="339"/>
                      <a:pt x="262" y="339"/>
                    </a:cubicBezTo>
                    <a:lnTo>
                      <a:pt x="255" y="347"/>
                    </a:lnTo>
                    <a:lnTo>
                      <a:pt x="255" y="339"/>
                    </a:lnTo>
                    <a:cubicBezTo>
                      <a:pt x="255" y="339"/>
                      <a:pt x="255" y="339"/>
                      <a:pt x="255" y="347"/>
                    </a:cubicBezTo>
                    <a:cubicBezTo>
                      <a:pt x="255" y="347"/>
                      <a:pt x="255" y="339"/>
                      <a:pt x="248" y="339"/>
                    </a:cubicBezTo>
                    <a:cubicBezTo>
                      <a:pt x="248" y="347"/>
                      <a:pt x="248" y="347"/>
                      <a:pt x="248" y="347"/>
                    </a:cubicBezTo>
                    <a:cubicBezTo>
                      <a:pt x="240" y="347"/>
                      <a:pt x="240" y="347"/>
                      <a:pt x="240" y="347"/>
                    </a:cubicBezTo>
                    <a:cubicBezTo>
                      <a:pt x="233" y="339"/>
                      <a:pt x="233" y="339"/>
                      <a:pt x="233" y="339"/>
                    </a:cubicBezTo>
                    <a:cubicBezTo>
                      <a:pt x="226" y="339"/>
                      <a:pt x="226" y="339"/>
                      <a:pt x="226" y="339"/>
                    </a:cubicBezTo>
                    <a:cubicBezTo>
                      <a:pt x="226" y="332"/>
                      <a:pt x="226" y="332"/>
                      <a:pt x="226" y="332"/>
                    </a:cubicBezTo>
                    <a:cubicBezTo>
                      <a:pt x="226" y="332"/>
                      <a:pt x="219" y="332"/>
                      <a:pt x="219" y="325"/>
                    </a:cubicBezTo>
                    <a:cubicBezTo>
                      <a:pt x="219" y="325"/>
                      <a:pt x="219" y="325"/>
                      <a:pt x="212" y="325"/>
                    </a:cubicBezTo>
                    <a:cubicBezTo>
                      <a:pt x="212" y="318"/>
                      <a:pt x="212" y="318"/>
                      <a:pt x="212" y="318"/>
                    </a:cubicBezTo>
                    <a:cubicBezTo>
                      <a:pt x="219" y="318"/>
                      <a:pt x="219" y="318"/>
                      <a:pt x="219" y="318"/>
                    </a:cubicBezTo>
                    <a:cubicBezTo>
                      <a:pt x="212" y="318"/>
                      <a:pt x="212" y="318"/>
                      <a:pt x="212" y="318"/>
                    </a:cubicBezTo>
                    <a:lnTo>
                      <a:pt x="219" y="311"/>
                    </a:lnTo>
                    <a:lnTo>
                      <a:pt x="219" y="304"/>
                    </a:lnTo>
                    <a:cubicBezTo>
                      <a:pt x="219" y="304"/>
                      <a:pt x="219" y="297"/>
                      <a:pt x="212" y="297"/>
                    </a:cubicBezTo>
                    <a:cubicBezTo>
                      <a:pt x="219" y="297"/>
                      <a:pt x="219" y="297"/>
                      <a:pt x="219" y="297"/>
                    </a:cubicBezTo>
                    <a:cubicBezTo>
                      <a:pt x="219" y="290"/>
                      <a:pt x="219" y="290"/>
                      <a:pt x="219" y="290"/>
                    </a:cubicBezTo>
                    <a:cubicBezTo>
                      <a:pt x="219" y="283"/>
                      <a:pt x="219" y="283"/>
                      <a:pt x="219" y="283"/>
                    </a:cubicBezTo>
                    <a:lnTo>
                      <a:pt x="226" y="283"/>
                    </a:lnTo>
                    <a:lnTo>
                      <a:pt x="226" y="276"/>
                    </a:lnTo>
                    <a:cubicBezTo>
                      <a:pt x="233" y="276"/>
                      <a:pt x="233" y="276"/>
                      <a:pt x="233" y="276"/>
                    </a:cubicBezTo>
                    <a:cubicBezTo>
                      <a:pt x="233" y="269"/>
                      <a:pt x="233" y="269"/>
                      <a:pt x="233" y="269"/>
                    </a:cubicBezTo>
                    <a:close/>
                    <a:moveTo>
                      <a:pt x="219" y="149"/>
                    </a:moveTo>
                    <a:lnTo>
                      <a:pt x="219" y="149"/>
                    </a:lnTo>
                    <a:cubicBezTo>
                      <a:pt x="219" y="149"/>
                      <a:pt x="219" y="149"/>
                      <a:pt x="219" y="156"/>
                    </a:cubicBezTo>
                    <a:cubicBezTo>
                      <a:pt x="212" y="156"/>
                      <a:pt x="212" y="156"/>
                      <a:pt x="212" y="156"/>
                    </a:cubicBezTo>
                    <a:lnTo>
                      <a:pt x="205" y="156"/>
                    </a:lnTo>
                    <a:lnTo>
                      <a:pt x="198" y="156"/>
                    </a:lnTo>
                    <a:cubicBezTo>
                      <a:pt x="198" y="149"/>
                      <a:pt x="205" y="149"/>
                      <a:pt x="205" y="149"/>
                    </a:cubicBezTo>
                    <a:cubicBezTo>
                      <a:pt x="198" y="149"/>
                      <a:pt x="198" y="149"/>
                      <a:pt x="198" y="149"/>
                    </a:cubicBezTo>
                    <a:cubicBezTo>
                      <a:pt x="198" y="149"/>
                      <a:pt x="198" y="149"/>
                      <a:pt x="205" y="149"/>
                    </a:cubicBezTo>
                    <a:cubicBezTo>
                      <a:pt x="198" y="149"/>
                      <a:pt x="198" y="149"/>
                      <a:pt x="198" y="141"/>
                    </a:cubicBezTo>
                    <a:cubicBezTo>
                      <a:pt x="198" y="141"/>
                      <a:pt x="198" y="149"/>
                      <a:pt x="198" y="141"/>
                    </a:cubicBezTo>
                    <a:lnTo>
                      <a:pt x="205" y="141"/>
                    </a:lnTo>
                    <a:cubicBezTo>
                      <a:pt x="205" y="149"/>
                      <a:pt x="205" y="149"/>
                      <a:pt x="205" y="149"/>
                    </a:cubicBezTo>
                    <a:cubicBezTo>
                      <a:pt x="205" y="141"/>
                      <a:pt x="205" y="141"/>
                      <a:pt x="205" y="141"/>
                    </a:cubicBezTo>
                    <a:lnTo>
                      <a:pt x="212" y="141"/>
                    </a:lnTo>
                    <a:cubicBezTo>
                      <a:pt x="212" y="141"/>
                      <a:pt x="212" y="141"/>
                      <a:pt x="219" y="141"/>
                    </a:cubicBezTo>
                    <a:lnTo>
                      <a:pt x="226" y="141"/>
                    </a:lnTo>
                    <a:cubicBezTo>
                      <a:pt x="226" y="149"/>
                      <a:pt x="226" y="149"/>
                      <a:pt x="226" y="149"/>
                    </a:cubicBezTo>
                    <a:cubicBezTo>
                      <a:pt x="226" y="149"/>
                      <a:pt x="226" y="149"/>
                      <a:pt x="219" y="149"/>
                    </a:cubicBezTo>
                    <a:close/>
                    <a:moveTo>
                      <a:pt x="283" y="347"/>
                    </a:moveTo>
                    <a:lnTo>
                      <a:pt x="283" y="347"/>
                    </a:lnTo>
                    <a:close/>
                    <a:moveTo>
                      <a:pt x="382" y="417"/>
                    </a:moveTo>
                    <a:lnTo>
                      <a:pt x="382" y="417"/>
                    </a:lnTo>
                    <a:lnTo>
                      <a:pt x="382" y="410"/>
                    </a:lnTo>
                    <a:cubicBezTo>
                      <a:pt x="382" y="410"/>
                      <a:pt x="382" y="410"/>
                      <a:pt x="382" y="403"/>
                    </a:cubicBezTo>
                    <a:cubicBezTo>
                      <a:pt x="389" y="403"/>
                      <a:pt x="389" y="403"/>
                      <a:pt x="389" y="403"/>
                    </a:cubicBezTo>
                    <a:cubicBezTo>
                      <a:pt x="389" y="396"/>
                      <a:pt x="389" y="396"/>
                      <a:pt x="389" y="396"/>
                    </a:cubicBezTo>
                    <a:cubicBezTo>
                      <a:pt x="389" y="396"/>
                      <a:pt x="389" y="396"/>
                      <a:pt x="396" y="396"/>
                    </a:cubicBezTo>
                    <a:cubicBezTo>
                      <a:pt x="396" y="396"/>
                      <a:pt x="396" y="396"/>
                      <a:pt x="396" y="389"/>
                    </a:cubicBezTo>
                    <a:cubicBezTo>
                      <a:pt x="396" y="389"/>
                      <a:pt x="396" y="389"/>
                      <a:pt x="396" y="396"/>
                    </a:cubicBezTo>
                    <a:cubicBezTo>
                      <a:pt x="403" y="396"/>
                      <a:pt x="396" y="396"/>
                      <a:pt x="403" y="396"/>
                    </a:cubicBezTo>
                    <a:cubicBezTo>
                      <a:pt x="403" y="396"/>
                      <a:pt x="403" y="396"/>
                      <a:pt x="403" y="403"/>
                    </a:cubicBezTo>
                    <a:cubicBezTo>
                      <a:pt x="396" y="403"/>
                      <a:pt x="396" y="403"/>
                      <a:pt x="396" y="403"/>
                    </a:cubicBezTo>
                    <a:lnTo>
                      <a:pt x="396" y="410"/>
                    </a:lnTo>
                    <a:cubicBezTo>
                      <a:pt x="396" y="410"/>
                      <a:pt x="396" y="417"/>
                      <a:pt x="396" y="424"/>
                    </a:cubicBezTo>
                    <a:cubicBezTo>
                      <a:pt x="396" y="424"/>
                      <a:pt x="389" y="424"/>
                      <a:pt x="389" y="431"/>
                    </a:cubicBezTo>
                    <a:cubicBezTo>
                      <a:pt x="382" y="431"/>
                      <a:pt x="382" y="431"/>
                      <a:pt x="382" y="424"/>
                    </a:cubicBezTo>
                    <a:cubicBezTo>
                      <a:pt x="382" y="424"/>
                      <a:pt x="382" y="424"/>
                      <a:pt x="382" y="417"/>
                    </a:cubicBezTo>
                    <a:close/>
                    <a:moveTo>
                      <a:pt x="353" y="254"/>
                    </a:moveTo>
                    <a:lnTo>
                      <a:pt x="353" y="254"/>
                    </a:lnTo>
                    <a:close/>
                    <a:moveTo>
                      <a:pt x="332" y="254"/>
                    </a:moveTo>
                    <a:lnTo>
                      <a:pt x="332" y="254"/>
                    </a:lnTo>
                    <a:cubicBezTo>
                      <a:pt x="325" y="254"/>
                      <a:pt x="325" y="254"/>
                      <a:pt x="325" y="254"/>
                    </a:cubicBezTo>
                    <a:cubicBezTo>
                      <a:pt x="332" y="254"/>
                      <a:pt x="332" y="254"/>
                      <a:pt x="332" y="254"/>
                    </a:cubicBezTo>
                    <a:close/>
                    <a:moveTo>
                      <a:pt x="304" y="247"/>
                    </a:moveTo>
                    <a:lnTo>
                      <a:pt x="304" y="247"/>
                    </a:lnTo>
                    <a:lnTo>
                      <a:pt x="304" y="254"/>
                    </a:lnTo>
                    <a:cubicBezTo>
                      <a:pt x="304" y="247"/>
                      <a:pt x="297" y="247"/>
                      <a:pt x="297" y="247"/>
                    </a:cubicBezTo>
                    <a:lnTo>
                      <a:pt x="304" y="247"/>
                    </a:lnTo>
                    <a:close/>
                    <a:moveTo>
                      <a:pt x="290" y="240"/>
                    </a:moveTo>
                    <a:lnTo>
                      <a:pt x="290" y="240"/>
                    </a:lnTo>
                    <a:cubicBezTo>
                      <a:pt x="283" y="240"/>
                      <a:pt x="283" y="247"/>
                      <a:pt x="283" y="247"/>
                    </a:cubicBezTo>
                    <a:cubicBezTo>
                      <a:pt x="283" y="240"/>
                      <a:pt x="283" y="240"/>
                      <a:pt x="283" y="240"/>
                    </a:cubicBezTo>
                    <a:cubicBezTo>
                      <a:pt x="283" y="240"/>
                      <a:pt x="283" y="240"/>
                      <a:pt x="290" y="240"/>
                    </a:cubicBezTo>
                    <a:close/>
                    <a:moveTo>
                      <a:pt x="290" y="233"/>
                    </a:moveTo>
                    <a:lnTo>
                      <a:pt x="290" y="233"/>
                    </a:lnTo>
                    <a:cubicBezTo>
                      <a:pt x="283" y="233"/>
                      <a:pt x="283" y="233"/>
                      <a:pt x="283" y="233"/>
                    </a:cubicBezTo>
                    <a:lnTo>
                      <a:pt x="290" y="233"/>
                    </a:lnTo>
                    <a:close/>
                    <a:moveTo>
                      <a:pt x="205" y="106"/>
                    </a:moveTo>
                    <a:lnTo>
                      <a:pt x="205" y="106"/>
                    </a:lnTo>
                    <a:lnTo>
                      <a:pt x="198" y="106"/>
                    </a:lnTo>
                    <a:cubicBezTo>
                      <a:pt x="198" y="106"/>
                      <a:pt x="198" y="106"/>
                      <a:pt x="198" y="99"/>
                    </a:cubicBezTo>
                    <a:cubicBezTo>
                      <a:pt x="198" y="99"/>
                      <a:pt x="198" y="99"/>
                      <a:pt x="205" y="99"/>
                    </a:cubicBezTo>
                    <a:cubicBezTo>
                      <a:pt x="205" y="99"/>
                      <a:pt x="198" y="99"/>
                      <a:pt x="198" y="106"/>
                    </a:cubicBezTo>
                    <a:cubicBezTo>
                      <a:pt x="205" y="106"/>
                      <a:pt x="205" y="106"/>
                      <a:pt x="205" y="106"/>
                    </a:cubicBezTo>
                    <a:close/>
                    <a:moveTo>
                      <a:pt x="198" y="99"/>
                    </a:moveTo>
                    <a:lnTo>
                      <a:pt x="198" y="99"/>
                    </a:lnTo>
                    <a:close/>
                    <a:moveTo>
                      <a:pt x="191" y="99"/>
                    </a:moveTo>
                    <a:lnTo>
                      <a:pt x="191" y="99"/>
                    </a:lnTo>
                    <a:lnTo>
                      <a:pt x="198" y="99"/>
                    </a:lnTo>
                    <a:lnTo>
                      <a:pt x="191" y="99"/>
                    </a:lnTo>
                    <a:close/>
                    <a:moveTo>
                      <a:pt x="198" y="92"/>
                    </a:moveTo>
                    <a:lnTo>
                      <a:pt x="198" y="92"/>
                    </a:lnTo>
                    <a:lnTo>
                      <a:pt x="198" y="85"/>
                    </a:lnTo>
                    <a:lnTo>
                      <a:pt x="198" y="92"/>
                    </a:lnTo>
                    <a:close/>
                    <a:moveTo>
                      <a:pt x="198" y="92"/>
                    </a:moveTo>
                    <a:lnTo>
                      <a:pt x="198" y="92"/>
                    </a:lnTo>
                    <a:close/>
                    <a:moveTo>
                      <a:pt x="198" y="92"/>
                    </a:moveTo>
                    <a:lnTo>
                      <a:pt x="198" y="92"/>
                    </a:lnTo>
                    <a:close/>
                    <a:moveTo>
                      <a:pt x="198" y="92"/>
                    </a:moveTo>
                    <a:lnTo>
                      <a:pt x="198" y="92"/>
                    </a:lnTo>
                    <a:close/>
                    <a:moveTo>
                      <a:pt x="198" y="113"/>
                    </a:moveTo>
                    <a:lnTo>
                      <a:pt x="198" y="113"/>
                    </a:lnTo>
                    <a:close/>
                    <a:moveTo>
                      <a:pt x="155" y="177"/>
                    </a:moveTo>
                    <a:lnTo>
                      <a:pt x="155" y="177"/>
                    </a:lnTo>
                    <a:close/>
                    <a:moveTo>
                      <a:pt x="134" y="240"/>
                    </a:moveTo>
                    <a:lnTo>
                      <a:pt x="134" y="240"/>
                    </a:lnTo>
                    <a:cubicBezTo>
                      <a:pt x="134" y="233"/>
                      <a:pt x="134" y="233"/>
                      <a:pt x="134" y="233"/>
                    </a:cubicBezTo>
                    <a:lnTo>
                      <a:pt x="134" y="240"/>
                    </a:lnTo>
                    <a:lnTo>
                      <a:pt x="134" y="233"/>
                    </a:lnTo>
                    <a:cubicBezTo>
                      <a:pt x="127" y="233"/>
                      <a:pt x="127" y="233"/>
                      <a:pt x="127" y="233"/>
                    </a:cubicBezTo>
                    <a:lnTo>
                      <a:pt x="120" y="233"/>
                    </a:lnTo>
                    <a:lnTo>
                      <a:pt x="127" y="233"/>
                    </a:lnTo>
                    <a:cubicBezTo>
                      <a:pt x="127" y="226"/>
                      <a:pt x="127" y="226"/>
                      <a:pt x="127" y="226"/>
                    </a:cubicBezTo>
                    <a:cubicBezTo>
                      <a:pt x="127" y="226"/>
                      <a:pt x="127" y="226"/>
                      <a:pt x="127" y="219"/>
                    </a:cubicBezTo>
                    <a:lnTo>
                      <a:pt x="134" y="219"/>
                    </a:lnTo>
                    <a:cubicBezTo>
                      <a:pt x="134" y="226"/>
                      <a:pt x="127" y="226"/>
                      <a:pt x="127" y="226"/>
                    </a:cubicBezTo>
                    <a:cubicBezTo>
                      <a:pt x="127" y="226"/>
                      <a:pt x="127" y="226"/>
                      <a:pt x="134" y="226"/>
                    </a:cubicBezTo>
                    <a:cubicBezTo>
                      <a:pt x="134" y="226"/>
                      <a:pt x="134" y="233"/>
                      <a:pt x="134" y="226"/>
                    </a:cubicBezTo>
                    <a:cubicBezTo>
                      <a:pt x="134" y="226"/>
                      <a:pt x="134" y="226"/>
                      <a:pt x="141" y="226"/>
                    </a:cubicBezTo>
                    <a:cubicBezTo>
                      <a:pt x="134" y="233"/>
                      <a:pt x="134" y="233"/>
                      <a:pt x="134" y="233"/>
                    </a:cubicBezTo>
                    <a:lnTo>
                      <a:pt x="141" y="233"/>
                    </a:lnTo>
                    <a:cubicBezTo>
                      <a:pt x="141" y="233"/>
                      <a:pt x="141" y="233"/>
                      <a:pt x="134" y="233"/>
                    </a:cubicBezTo>
                    <a:cubicBezTo>
                      <a:pt x="141" y="233"/>
                      <a:pt x="141" y="233"/>
                      <a:pt x="141" y="233"/>
                    </a:cubicBezTo>
                    <a:lnTo>
                      <a:pt x="141" y="240"/>
                    </a:lnTo>
                    <a:cubicBezTo>
                      <a:pt x="141" y="240"/>
                      <a:pt x="141" y="240"/>
                      <a:pt x="134" y="240"/>
                    </a:cubicBezTo>
                    <a:close/>
                    <a:moveTo>
                      <a:pt x="134" y="396"/>
                    </a:moveTo>
                    <a:lnTo>
                      <a:pt x="134" y="396"/>
                    </a:lnTo>
                    <a:lnTo>
                      <a:pt x="134" y="389"/>
                    </a:lnTo>
                    <a:lnTo>
                      <a:pt x="134" y="396"/>
                    </a:lnTo>
                    <a:close/>
                    <a:moveTo>
                      <a:pt x="134" y="127"/>
                    </a:moveTo>
                    <a:lnTo>
                      <a:pt x="134" y="127"/>
                    </a:lnTo>
                    <a:cubicBezTo>
                      <a:pt x="134" y="134"/>
                      <a:pt x="134" y="134"/>
                      <a:pt x="134" y="134"/>
                    </a:cubicBezTo>
                    <a:cubicBezTo>
                      <a:pt x="134" y="134"/>
                      <a:pt x="134" y="134"/>
                      <a:pt x="134" y="127"/>
                    </a:cubicBezTo>
                    <a:close/>
                    <a:moveTo>
                      <a:pt x="113" y="240"/>
                    </a:moveTo>
                    <a:lnTo>
                      <a:pt x="113" y="240"/>
                    </a:lnTo>
                    <a:lnTo>
                      <a:pt x="120" y="240"/>
                    </a:lnTo>
                    <a:cubicBezTo>
                      <a:pt x="120" y="240"/>
                      <a:pt x="120" y="240"/>
                      <a:pt x="113" y="240"/>
                    </a:cubicBezTo>
                    <a:close/>
                    <a:moveTo>
                      <a:pt x="99" y="325"/>
                    </a:moveTo>
                    <a:lnTo>
                      <a:pt x="99" y="325"/>
                    </a:lnTo>
                    <a:lnTo>
                      <a:pt x="106" y="325"/>
                    </a:lnTo>
                    <a:cubicBezTo>
                      <a:pt x="106" y="325"/>
                      <a:pt x="106" y="325"/>
                      <a:pt x="99" y="325"/>
                    </a:cubicBezTo>
                    <a:close/>
                    <a:moveTo>
                      <a:pt x="99" y="361"/>
                    </a:moveTo>
                    <a:lnTo>
                      <a:pt x="99" y="361"/>
                    </a:lnTo>
                    <a:lnTo>
                      <a:pt x="106" y="361"/>
                    </a:lnTo>
                    <a:cubicBezTo>
                      <a:pt x="99" y="361"/>
                      <a:pt x="106" y="361"/>
                      <a:pt x="99" y="361"/>
                    </a:cubicBezTo>
                    <a:close/>
                    <a:moveTo>
                      <a:pt x="92" y="325"/>
                    </a:moveTo>
                    <a:lnTo>
                      <a:pt x="92" y="325"/>
                    </a:lnTo>
                    <a:cubicBezTo>
                      <a:pt x="92" y="325"/>
                      <a:pt x="92" y="325"/>
                      <a:pt x="85" y="325"/>
                    </a:cubicBezTo>
                    <a:cubicBezTo>
                      <a:pt x="85" y="325"/>
                      <a:pt x="85" y="325"/>
                      <a:pt x="78" y="325"/>
                    </a:cubicBezTo>
                    <a:cubicBezTo>
                      <a:pt x="85" y="325"/>
                      <a:pt x="85" y="325"/>
                      <a:pt x="85" y="325"/>
                    </a:cubicBezTo>
                    <a:lnTo>
                      <a:pt x="92" y="325"/>
                    </a:lnTo>
                    <a:lnTo>
                      <a:pt x="99" y="325"/>
                    </a:lnTo>
                    <a:cubicBezTo>
                      <a:pt x="92" y="325"/>
                      <a:pt x="92" y="325"/>
                      <a:pt x="92" y="325"/>
                    </a:cubicBezTo>
                    <a:close/>
                    <a:moveTo>
                      <a:pt x="78" y="276"/>
                    </a:moveTo>
                    <a:lnTo>
                      <a:pt x="78" y="276"/>
                    </a:lnTo>
                    <a:close/>
                    <a:moveTo>
                      <a:pt x="78" y="276"/>
                    </a:moveTo>
                    <a:lnTo>
                      <a:pt x="78" y="276"/>
                    </a:lnTo>
                    <a:close/>
                    <a:moveTo>
                      <a:pt x="78" y="276"/>
                    </a:moveTo>
                    <a:lnTo>
                      <a:pt x="78" y="276"/>
                    </a:lnTo>
                    <a:close/>
                    <a:moveTo>
                      <a:pt x="71" y="325"/>
                    </a:moveTo>
                    <a:lnTo>
                      <a:pt x="71" y="325"/>
                    </a:lnTo>
                    <a:cubicBezTo>
                      <a:pt x="71" y="325"/>
                      <a:pt x="71" y="325"/>
                      <a:pt x="78" y="325"/>
                    </a:cubicBezTo>
                    <a:cubicBezTo>
                      <a:pt x="71" y="325"/>
                      <a:pt x="71" y="325"/>
                      <a:pt x="71" y="325"/>
                    </a:cubicBezTo>
                    <a:close/>
                    <a:moveTo>
                      <a:pt x="481" y="332"/>
                    </a:moveTo>
                    <a:lnTo>
                      <a:pt x="481" y="332"/>
                    </a:lnTo>
                    <a:lnTo>
                      <a:pt x="488" y="332"/>
                    </a:lnTo>
                    <a:lnTo>
                      <a:pt x="488" y="339"/>
                    </a:lnTo>
                    <a:cubicBezTo>
                      <a:pt x="488" y="339"/>
                      <a:pt x="488" y="339"/>
                      <a:pt x="481" y="339"/>
                    </a:cubicBezTo>
                    <a:lnTo>
                      <a:pt x="481" y="332"/>
                    </a:lnTo>
                    <a:close/>
                    <a:moveTo>
                      <a:pt x="290" y="177"/>
                    </a:moveTo>
                    <a:lnTo>
                      <a:pt x="290" y="177"/>
                    </a:lnTo>
                    <a:cubicBezTo>
                      <a:pt x="290" y="177"/>
                      <a:pt x="290" y="177"/>
                      <a:pt x="290" y="184"/>
                    </a:cubicBezTo>
                    <a:cubicBezTo>
                      <a:pt x="290" y="184"/>
                      <a:pt x="290" y="184"/>
                      <a:pt x="283" y="184"/>
                    </a:cubicBezTo>
                    <a:cubicBezTo>
                      <a:pt x="283" y="184"/>
                      <a:pt x="283" y="184"/>
                      <a:pt x="283" y="177"/>
                    </a:cubicBezTo>
                    <a:lnTo>
                      <a:pt x="290" y="177"/>
                    </a:lnTo>
                    <a:close/>
                    <a:moveTo>
                      <a:pt x="297" y="184"/>
                    </a:moveTo>
                    <a:lnTo>
                      <a:pt x="297" y="184"/>
                    </a:lnTo>
                    <a:cubicBezTo>
                      <a:pt x="297" y="191"/>
                      <a:pt x="297" y="184"/>
                      <a:pt x="297" y="191"/>
                    </a:cubicBezTo>
                    <a:lnTo>
                      <a:pt x="290" y="191"/>
                    </a:lnTo>
                    <a:cubicBezTo>
                      <a:pt x="290" y="184"/>
                      <a:pt x="290" y="184"/>
                      <a:pt x="297" y="184"/>
                    </a:cubicBezTo>
                    <a:close/>
                    <a:moveTo>
                      <a:pt x="92" y="254"/>
                    </a:moveTo>
                    <a:lnTo>
                      <a:pt x="92" y="254"/>
                    </a:lnTo>
                    <a:close/>
                    <a:moveTo>
                      <a:pt x="92" y="254"/>
                    </a:moveTo>
                    <a:lnTo>
                      <a:pt x="92" y="254"/>
                    </a:lnTo>
                    <a:close/>
                    <a:moveTo>
                      <a:pt x="78" y="269"/>
                    </a:moveTo>
                    <a:lnTo>
                      <a:pt x="78" y="269"/>
                    </a:lnTo>
                    <a:close/>
                    <a:moveTo>
                      <a:pt x="78" y="276"/>
                    </a:moveTo>
                    <a:lnTo>
                      <a:pt x="78" y="276"/>
                    </a:lnTo>
                    <a:cubicBezTo>
                      <a:pt x="78" y="269"/>
                      <a:pt x="78" y="269"/>
                      <a:pt x="78" y="269"/>
                    </a:cubicBezTo>
                    <a:cubicBezTo>
                      <a:pt x="78" y="269"/>
                      <a:pt x="78" y="269"/>
                      <a:pt x="78" y="276"/>
                    </a:cubicBezTo>
                    <a:close/>
                    <a:moveTo>
                      <a:pt x="78" y="269"/>
                    </a:moveTo>
                    <a:lnTo>
                      <a:pt x="78" y="269"/>
                    </a:lnTo>
                    <a:close/>
                    <a:moveTo>
                      <a:pt x="78" y="269"/>
                    </a:moveTo>
                    <a:lnTo>
                      <a:pt x="78" y="269"/>
                    </a:lnTo>
                    <a:close/>
                  </a:path>
                </a:pathLst>
              </a:custGeom>
              <a:grpFill/>
              <a:ln>
                <a:noFill/>
              </a:ln>
              <a:extLst/>
            </p:spPr>
            <p:txBody>
              <a:bodyPr wrap="none" lIns="45708" tIns="22854" rIns="45708" bIns="22854" anchor="ctr"/>
              <a:lstStyle/>
              <a:p>
                <a:endParaRPr lang="en-US" sz="3199">
                  <a:latin typeface="Roboto Light"/>
                </a:endParaRPr>
              </a:p>
            </p:txBody>
          </p:sp>
          <p:sp>
            <p:nvSpPr>
              <p:cNvPr id="173" name="Freeform 122"/>
              <p:cNvSpPr>
                <a:spLocks noChangeArrowheads="1"/>
              </p:cNvSpPr>
              <p:nvPr/>
            </p:nvSpPr>
            <p:spPr bwMode="auto">
              <a:xfrm>
                <a:off x="4569619" y="1220787"/>
                <a:ext cx="219075" cy="219075"/>
              </a:xfrm>
              <a:custGeom>
                <a:avLst/>
                <a:gdLst>
                  <a:gd name="T0" fmla="*/ 39339251 w 609"/>
                  <a:gd name="T1" fmla="*/ 78678142 h 609"/>
                  <a:gd name="T2" fmla="*/ 39339251 w 609"/>
                  <a:gd name="T3" fmla="*/ 78678142 h 609"/>
                  <a:gd name="T4" fmla="*/ 0 w 609"/>
                  <a:gd name="T5" fmla="*/ 39339251 h 609"/>
                  <a:gd name="T6" fmla="*/ 39339251 w 609"/>
                  <a:gd name="T7" fmla="*/ 0 h 609"/>
                  <a:gd name="T8" fmla="*/ 78678142 w 609"/>
                  <a:gd name="T9" fmla="*/ 39339251 h 609"/>
                  <a:gd name="T10" fmla="*/ 39339251 w 609"/>
                  <a:gd name="T11" fmla="*/ 78678142 h 609"/>
                  <a:gd name="T12" fmla="*/ 39339251 w 609"/>
                  <a:gd name="T13" fmla="*/ 7376244 h 609"/>
                  <a:gd name="T14" fmla="*/ 39339251 w 609"/>
                  <a:gd name="T15" fmla="*/ 7376244 h 609"/>
                  <a:gd name="T16" fmla="*/ 7246742 w 609"/>
                  <a:gd name="T17" fmla="*/ 39339251 h 609"/>
                  <a:gd name="T18" fmla="*/ 39339251 w 609"/>
                  <a:gd name="T19" fmla="*/ 71302258 h 609"/>
                  <a:gd name="T20" fmla="*/ 71302258 w 609"/>
                  <a:gd name="T21" fmla="*/ 39339251 h 609"/>
                  <a:gd name="T22" fmla="*/ 39339251 w 609"/>
                  <a:gd name="T23" fmla="*/ 7376244 h 609"/>
                  <a:gd name="T24" fmla="*/ 31057209 w 609"/>
                  <a:gd name="T25" fmla="*/ 46715136 h 609"/>
                  <a:gd name="T26" fmla="*/ 31057209 w 609"/>
                  <a:gd name="T27" fmla="*/ 46715136 h 609"/>
                  <a:gd name="T28" fmla="*/ 20057773 w 609"/>
                  <a:gd name="T29" fmla="*/ 20187276 h 609"/>
                  <a:gd name="T30" fmla="*/ 47491791 w 609"/>
                  <a:gd name="T31" fmla="*/ 31057209 h 609"/>
                  <a:gd name="T32" fmla="*/ 58491226 w 609"/>
                  <a:gd name="T33" fmla="*/ 58491226 h 609"/>
                  <a:gd name="T34" fmla="*/ 58491226 w 609"/>
                  <a:gd name="T35" fmla="*/ 58491226 h 609"/>
                  <a:gd name="T36" fmla="*/ 31057209 w 609"/>
                  <a:gd name="T37" fmla="*/ 46715136 h 609"/>
                  <a:gd name="T38" fmla="*/ 39339251 w 609"/>
                  <a:gd name="T39" fmla="*/ 35715700 h 609"/>
                  <a:gd name="T40" fmla="*/ 39339251 w 609"/>
                  <a:gd name="T41" fmla="*/ 35715700 h 609"/>
                  <a:gd name="T42" fmla="*/ 35715700 w 609"/>
                  <a:gd name="T43" fmla="*/ 39339251 h 609"/>
                  <a:gd name="T44" fmla="*/ 39339251 w 609"/>
                  <a:gd name="T45" fmla="*/ 42962442 h 609"/>
                  <a:gd name="T46" fmla="*/ 42962442 w 609"/>
                  <a:gd name="T47" fmla="*/ 39339251 h 609"/>
                  <a:gd name="T48" fmla="*/ 39339251 w 609"/>
                  <a:gd name="T49" fmla="*/ 35715700 h 6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609" h="609">
                    <a:moveTo>
                      <a:pt x="304" y="608"/>
                    </a:moveTo>
                    <a:lnTo>
                      <a:pt x="304" y="608"/>
                    </a:lnTo>
                    <a:cubicBezTo>
                      <a:pt x="134" y="608"/>
                      <a:pt x="0" y="474"/>
                      <a:pt x="0" y="304"/>
                    </a:cubicBezTo>
                    <a:cubicBezTo>
                      <a:pt x="0" y="134"/>
                      <a:pt x="134" y="0"/>
                      <a:pt x="304" y="0"/>
                    </a:cubicBezTo>
                    <a:cubicBezTo>
                      <a:pt x="473" y="0"/>
                      <a:pt x="608" y="134"/>
                      <a:pt x="608" y="304"/>
                    </a:cubicBezTo>
                    <a:cubicBezTo>
                      <a:pt x="608" y="474"/>
                      <a:pt x="473" y="608"/>
                      <a:pt x="304" y="608"/>
                    </a:cubicBezTo>
                    <a:close/>
                    <a:moveTo>
                      <a:pt x="304" y="57"/>
                    </a:moveTo>
                    <a:lnTo>
                      <a:pt x="304" y="57"/>
                    </a:lnTo>
                    <a:cubicBezTo>
                      <a:pt x="169" y="57"/>
                      <a:pt x="56" y="170"/>
                      <a:pt x="56" y="304"/>
                    </a:cubicBezTo>
                    <a:cubicBezTo>
                      <a:pt x="56" y="438"/>
                      <a:pt x="169" y="551"/>
                      <a:pt x="304" y="551"/>
                    </a:cubicBezTo>
                    <a:cubicBezTo>
                      <a:pt x="438" y="551"/>
                      <a:pt x="551" y="438"/>
                      <a:pt x="551" y="304"/>
                    </a:cubicBezTo>
                    <a:cubicBezTo>
                      <a:pt x="551" y="170"/>
                      <a:pt x="438" y="57"/>
                      <a:pt x="304" y="57"/>
                    </a:cubicBezTo>
                    <a:close/>
                    <a:moveTo>
                      <a:pt x="240" y="361"/>
                    </a:moveTo>
                    <a:lnTo>
                      <a:pt x="240" y="361"/>
                    </a:lnTo>
                    <a:cubicBezTo>
                      <a:pt x="155" y="156"/>
                      <a:pt x="155" y="156"/>
                      <a:pt x="155" y="156"/>
                    </a:cubicBezTo>
                    <a:cubicBezTo>
                      <a:pt x="367" y="240"/>
                      <a:pt x="367" y="240"/>
                      <a:pt x="367" y="240"/>
                    </a:cubicBezTo>
                    <a:cubicBezTo>
                      <a:pt x="452" y="452"/>
                      <a:pt x="452" y="452"/>
                      <a:pt x="452" y="452"/>
                    </a:cubicBezTo>
                    <a:lnTo>
                      <a:pt x="240" y="361"/>
                    </a:lnTo>
                    <a:close/>
                    <a:moveTo>
                      <a:pt x="304" y="276"/>
                    </a:moveTo>
                    <a:lnTo>
                      <a:pt x="304" y="276"/>
                    </a:lnTo>
                    <a:cubicBezTo>
                      <a:pt x="290" y="276"/>
                      <a:pt x="276" y="290"/>
                      <a:pt x="276" y="304"/>
                    </a:cubicBezTo>
                    <a:cubicBezTo>
                      <a:pt x="276" y="318"/>
                      <a:pt x="290" y="332"/>
                      <a:pt x="304" y="332"/>
                    </a:cubicBezTo>
                    <a:cubicBezTo>
                      <a:pt x="318" y="332"/>
                      <a:pt x="332" y="318"/>
                      <a:pt x="332" y="304"/>
                    </a:cubicBezTo>
                    <a:cubicBezTo>
                      <a:pt x="332" y="290"/>
                      <a:pt x="318" y="276"/>
                      <a:pt x="304" y="276"/>
                    </a:cubicBezTo>
                    <a:close/>
                  </a:path>
                </a:pathLst>
              </a:custGeom>
              <a:grpFill/>
              <a:ln>
                <a:noFill/>
              </a:ln>
              <a:extLst/>
            </p:spPr>
            <p:txBody>
              <a:bodyPr wrap="none" lIns="45708" tIns="22854" rIns="45708" bIns="22854" anchor="ctr"/>
              <a:lstStyle/>
              <a:p>
                <a:endParaRPr lang="en-US" sz="3199">
                  <a:latin typeface="Roboto Light"/>
                </a:endParaRPr>
              </a:p>
            </p:txBody>
          </p:sp>
          <p:sp>
            <p:nvSpPr>
              <p:cNvPr id="174" name="Freeform 123"/>
              <p:cNvSpPr>
                <a:spLocks noChangeArrowheads="1"/>
              </p:cNvSpPr>
              <p:nvPr/>
            </p:nvSpPr>
            <p:spPr bwMode="auto">
              <a:xfrm>
                <a:off x="4191794" y="1220787"/>
                <a:ext cx="217488" cy="219075"/>
              </a:xfrm>
              <a:custGeom>
                <a:avLst/>
                <a:gdLst>
                  <a:gd name="T0" fmla="*/ 74657633 w 602"/>
                  <a:gd name="T1" fmla="*/ 42962442 h 609"/>
                  <a:gd name="T2" fmla="*/ 74657633 w 602"/>
                  <a:gd name="T3" fmla="*/ 42962442 h 609"/>
                  <a:gd name="T4" fmla="*/ 71002968 w 602"/>
                  <a:gd name="T5" fmla="*/ 42962442 h 609"/>
                  <a:gd name="T6" fmla="*/ 43332858 w 602"/>
                  <a:gd name="T7" fmla="*/ 70396460 h 609"/>
                  <a:gd name="T8" fmla="*/ 43332858 w 602"/>
                  <a:gd name="T9" fmla="*/ 75054951 h 609"/>
                  <a:gd name="T10" fmla="*/ 39678193 w 602"/>
                  <a:gd name="T11" fmla="*/ 78678142 h 609"/>
                  <a:gd name="T12" fmla="*/ 36023527 w 602"/>
                  <a:gd name="T13" fmla="*/ 75054951 h 609"/>
                  <a:gd name="T14" fmla="*/ 36023527 w 602"/>
                  <a:gd name="T15" fmla="*/ 70396460 h 609"/>
                  <a:gd name="T16" fmla="*/ 7308970 w 602"/>
                  <a:gd name="T17" fmla="*/ 42962442 h 609"/>
                  <a:gd name="T18" fmla="*/ 3654665 w 602"/>
                  <a:gd name="T19" fmla="*/ 42962442 h 609"/>
                  <a:gd name="T20" fmla="*/ 0 w 602"/>
                  <a:gd name="T21" fmla="*/ 39339251 h 609"/>
                  <a:gd name="T22" fmla="*/ 3654665 w 602"/>
                  <a:gd name="T23" fmla="*/ 35715700 h 609"/>
                  <a:gd name="T24" fmla="*/ 7308970 w 602"/>
                  <a:gd name="T25" fmla="*/ 35715700 h 609"/>
                  <a:gd name="T26" fmla="*/ 36023527 w 602"/>
                  <a:gd name="T27" fmla="*/ 8282042 h 609"/>
                  <a:gd name="T28" fmla="*/ 36023527 w 602"/>
                  <a:gd name="T29" fmla="*/ 3623191 h 609"/>
                  <a:gd name="T30" fmla="*/ 39678193 w 602"/>
                  <a:gd name="T31" fmla="*/ 0 h 609"/>
                  <a:gd name="T32" fmla="*/ 43332858 w 602"/>
                  <a:gd name="T33" fmla="*/ 3623191 h 609"/>
                  <a:gd name="T34" fmla="*/ 43332858 w 602"/>
                  <a:gd name="T35" fmla="*/ 8282042 h 609"/>
                  <a:gd name="T36" fmla="*/ 71002968 w 602"/>
                  <a:gd name="T37" fmla="*/ 35715700 h 609"/>
                  <a:gd name="T38" fmla="*/ 74657633 w 602"/>
                  <a:gd name="T39" fmla="*/ 35715700 h 609"/>
                  <a:gd name="T40" fmla="*/ 78442719 w 602"/>
                  <a:gd name="T41" fmla="*/ 39339251 h 609"/>
                  <a:gd name="T42" fmla="*/ 74657633 w 602"/>
                  <a:gd name="T43" fmla="*/ 42962442 h 609"/>
                  <a:gd name="T44" fmla="*/ 56254247 w 602"/>
                  <a:gd name="T45" fmla="*/ 35715700 h 609"/>
                  <a:gd name="T46" fmla="*/ 56254247 w 602"/>
                  <a:gd name="T47" fmla="*/ 35715700 h 609"/>
                  <a:gd name="T48" fmla="*/ 63563216 w 602"/>
                  <a:gd name="T49" fmla="*/ 35715700 h 609"/>
                  <a:gd name="T50" fmla="*/ 43332858 w 602"/>
                  <a:gd name="T51" fmla="*/ 15528425 h 609"/>
                  <a:gd name="T52" fmla="*/ 43332858 w 602"/>
                  <a:gd name="T53" fmla="*/ 21998871 h 609"/>
                  <a:gd name="T54" fmla="*/ 39678193 w 602"/>
                  <a:gd name="T55" fmla="*/ 25622062 h 609"/>
                  <a:gd name="T56" fmla="*/ 36023527 w 602"/>
                  <a:gd name="T57" fmla="*/ 21998871 h 609"/>
                  <a:gd name="T58" fmla="*/ 36023527 w 602"/>
                  <a:gd name="T59" fmla="*/ 15528425 h 609"/>
                  <a:gd name="T60" fmla="*/ 14748721 w 602"/>
                  <a:gd name="T61" fmla="*/ 35715700 h 609"/>
                  <a:gd name="T62" fmla="*/ 22058052 w 602"/>
                  <a:gd name="T63" fmla="*/ 35715700 h 609"/>
                  <a:gd name="T64" fmla="*/ 25843138 w 602"/>
                  <a:gd name="T65" fmla="*/ 39339251 h 609"/>
                  <a:gd name="T66" fmla="*/ 22058052 w 602"/>
                  <a:gd name="T67" fmla="*/ 42962442 h 609"/>
                  <a:gd name="T68" fmla="*/ 14748721 w 602"/>
                  <a:gd name="T69" fmla="*/ 42962442 h 609"/>
                  <a:gd name="T70" fmla="*/ 36023527 w 602"/>
                  <a:gd name="T71" fmla="*/ 63149718 h 609"/>
                  <a:gd name="T72" fmla="*/ 36023527 w 602"/>
                  <a:gd name="T73" fmla="*/ 56679271 h 609"/>
                  <a:gd name="T74" fmla="*/ 39678193 w 602"/>
                  <a:gd name="T75" fmla="*/ 53056080 h 609"/>
                  <a:gd name="T76" fmla="*/ 43332858 w 602"/>
                  <a:gd name="T77" fmla="*/ 56679271 h 609"/>
                  <a:gd name="T78" fmla="*/ 43332858 w 602"/>
                  <a:gd name="T79" fmla="*/ 63149718 h 609"/>
                  <a:gd name="T80" fmla="*/ 63563216 w 602"/>
                  <a:gd name="T81" fmla="*/ 42962442 h 609"/>
                  <a:gd name="T82" fmla="*/ 56254247 w 602"/>
                  <a:gd name="T83" fmla="*/ 42962442 h 609"/>
                  <a:gd name="T84" fmla="*/ 52599581 w 602"/>
                  <a:gd name="T85" fmla="*/ 39339251 h 609"/>
                  <a:gd name="T86" fmla="*/ 56254247 w 602"/>
                  <a:gd name="T87" fmla="*/ 35715700 h 609"/>
                  <a:gd name="T88" fmla="*/ 39678193 w 602"/>
                  <a:gd name="T89" fmla="*/ 42962442 h 609"/>
                  <a:gd name="T90" fmla="*/ 39678193 w 602"/>
                  <a:gd name="T91" fmla="*/ 42962442 h 609"/>
                  <a:gd name="T92" fmla="*/ 36023527 w 602"/>
                  <a:gd name="T93" fmla="*/ 39339251 h 609"/>
                  <a:gd name="T94" fmla="*/ 39678193 w 602"/>
                  <a:gd name="T95" fmla="*/ 35715700 h 609"/>
                  <a:gd name="T96" fmla="*/ 43332858 w 602"/>
                  <a:gd name="T97" fmla="*/ 39339251 h 609"/>
                  <a:gd name="T98" fmla="*/ 39678193 w 602"/>
                  <a:gd name="T99" fmla="*/ 42962442 h 60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02" h="609">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grpFill/>
              <a:ln>
                <a:noFill/>
              </a:ln>
              <a:extLst/>
            </p:spPr>
            <p:txBody>
              <a:bodyPr wrap="none" lIns="45708" tIns="22854" rIns="45708" bIns="22854" anchor="ctr"/>
              <a:lstStyle/>
              <a:p>
                <a:endParaRPr lang="en-US" sz="3199">
                  <a:latin typeface="Roboto Light"/>
                </a:endParaRPr>
              </a:p>
            </p:txBody>
          </p:sp>
          <p:sp>
            <p:nvSpPr>
              <p:cNvPr id="175" name="Freeform 124"/>
              <p:cNvSpPr>
                <a:spLocks noChangeArrowheads="1"/>
              </p:cNvSpPr>
              <p:nvPr/>
            </p:nvSpPr>
            <p:spPr bwMode="auto">
              <a:xfrm>
                <a:off x="3837782"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10117575 w 454"/>
                  <a:gd name="T17" fmla="*/ 29245613 h 609"/>
                  <a:gd name="T18" fmla="*/ 29445126 w 454"/>
                  <a:gd name="T19" fmla="*/ 49432889 h 609"/>
                  <a:gd name="T20" fmla="*/ 49550979 w 454"/>
                  <a:gd name="T21" fmla="*/ 29245613 h 609"/>
                  <a:gd name="T22" fmla="*/ 29445126 w 454"/>
                  <a:gd name="T23" fmla="*/ 10093638 h 609"/>
                  <a:gd name="T24" fmla="*/ 39433044 w 454"/>
                  <a:gd name="T25" fmla="*/ 32868804 h 609"/>
                  <a:gd name="T26" fmla="*/ 39433044 w 454"/>
                  <a:gd name="T27" fmla="*/ 32868804 h 609"/>
                  <a:gd name="T28" fmla="*/ 20235510 w 454"/>
                  <a:gd name="T29" fmla="*/ 32868804 h 609"/>
                  <a:gd name="T30" fmla="*/ 16603311 w 454"/>
                  <a:gd name="T31" fmla="*/ 29245613 h 609"/>
                  <a:gd name="T32" fmla="*/ 20235510 w 454"/>
                  <a:gd name="T33" fmla="*/ 25622062 h 609"/>
                  <a:gd name="T34" fmla="*/ 39433044 w 454"/>
                  <a:gd name="T35" fmla="*/ 25622062 h 609"/>
                  <a:gd name="T36" fmla="*/ 43194900 w 454"/>
                  <a:gd name="T37" fmla="*/ 29245613 h 609"/>
                  <a:gd name="T38" fmla="*/ 39433044 w 454"/>
                  <a:gd name="T39" fmla="*/ 32868804 h 60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454" h="609">
                    <a:moveTo>
                      <a:pt x="227" y="608"/>
                    </a:moveTo>
                    <a:lnTo>
                      <a:pt x="227" y="608"/>
                    </a:lnTo>
                    <a:cubicBezTo>
                      <a:pt x="227" y="608"/>
                      <a:pt x="0" y="354"/>
                      <a:pt x="0" y="226"/>
                    </a:cubicBezTo>
                    <a:cubicBezTo>
                      <a:pt x="0" y="106"/>
                      <a:pt x="106" y="0"/>
                      <a:pt x="227" y="0"/>
                    </a:cubicBezTo>
                    <a:cubicBezTo>
                      <a:pt x="354" y="0"/>
                      <a:pt x="453" y="106"/>
                      <a:pt x="453" y="226"/>
                    </a:cubicBezTo>
                    <a:cubicBezTo>
                      <a:pt x="453" y="354"/>
                      <a:pt x="227" y="608"/>
                      <a:pt x="227" y="608"/>
                    </a:cubicBezTo>
                    <a:close/>
                    <a:moveTo>
                      <a:pt x="227" y="78"/>
                    </a:moveTo>
                    <a:lnTo>
                      <a:pt x="227" y="78"/>
                    </a:lnTo>
                    <a:cubicBezTo>
                      <a:pt x="149" y="78"/>
                      <a:pt x="78" y="149"/>
                      <a:pt x="78" y="226"/>
                    </a:cubicBezTo>
                    <a:cubicBezTo>
                      <a:pt x="78" y="311"/>
                      <a:pt x="149" y="382"/>
                      <a:pt x="227" y="382"/>
                    </a:cubicBezTo>
                    <a:cubicBezTo>
                      <a:pt x="311" y="382"/>
                      <a:pt x="382" y="311"/>
                      <a:pt x="382" y="226"/>
                    </a:cubicBezTo>
                    <a:cubicBezTo>
                      <a:pt x="382" y="149"/>
                      <a:pt x="311" y="78"/>
                      <a:pt x="227" y="78"/>
                    </a:cubicBezTo>
                    <a:close/>
                    <a:moveTo>
                      <a:pt x="304" y="254"/>
                    </a:moveTo>
                    <a:lnTo>
                      <a:pt x="304" y="254"/>
                    </a:lnTo>
                    <a:cubicBezTo>
                      <a:pt x="156" y="254"/>
                      <a:pt x="156" y="254"/>
                      <a:pt x="156" y="254"/>
                    </a:cubicBezTo>
                    <a:cubicBezTo>
                      <a:pt x="135" y="254"/>
                      <a:pt x="128" y="247"/>
                      <a:pt x="128" y="226"/>
                    </a:cubicBezTo>
                    <a:cubicBezTo>
                      <a:pt x="128" y="212"/>
                      <a:pt x="135" y="198"/>
                      <a:pt x="156" y="198"/>
                    </a:cubicBezTo>
                    <a:cubicBezTo>
                      <a:pt x="304" y="198"/>
                      <a:pt x="304" y="198"/>
                      <a:pt x="304" y="198"/>
                    </a:cubicBezTo>
                    <a:cubicBezTo>
                      <a:pt x="319" y="198"/>
                      <a:pt x="333" y="212"/>
                      <a:pt x="333" y="226"/>
                    </a:cubicBezTo>
                    <a:cubicBezTo>
                      <a:pt x="333" y="247"/>
                      <a:pt x="319"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6" name="Freeform 125"/>
              <p:cNvSpPr>
                <a:spLocks noChangeArrowheads="1"/>
              </p:cNvSpPr>
              <p:nvPr/>
            </p:nvSpPr>
            <p:spPr bwMode="auto">
              <a:xfrm>
                <a:off x="3458370" y="1220787"/>
                <a:ext cx="163513" cy="219075"/>
              </a:xfrm>
              <a:custGeom>
                <a:avLst/>
                <a:gdLst>
                  <a:gd name="T0" fmla="*/ 29445666 w 454"/>
                  <a:gd name="T1" fmla="*/ 78678142 h 609"/>
                  <a:gd name="T2" fmla="*/ 29445666 w 454"/>
                  <a:gd name="T3" fmla="*/ 78678142 h 609"/>
                  <a:gd name="T4" fmla="*/ 0 w 454"/>
                  <a:gd name="T5" fmla="*/ 29245613 h 609"/>
                  <a:gd name="T6" fmla="*/ 29445666 w 454"/>
                  <a:gd name="T7" fmla="*/ 0 h 609"/>
                  <a:gd name="T8" fmla="*/ 58761314 w 454"/>
                  <a:gd name="T9" fmla="*/ 29245613 h 609"/>
                  <a:gd name="T10" fmla="*/ 29445666 w 454"/>
                  <a:gd name="T11" fmla="*/ 78678142 h 609"/>
                  <a:gd name="T12" fmla="*/ 29445666 w 454"/>
                  <a:gd name="T13" fmla="*/ 10093638 h 609"/>
                  <a:gd name="T14" fmla="*/ 29445666 w 454"/>
                  <a:gd name="T15" fmla="*/ 10093638 h 609"/>
                  <a:gd name="T16" fmla="*/ 10117997 w 454"/>
                  <a:gd name="T17" fmla="*/ 29245613 h 609"/>
                  <a:gd name="T18" fmla="*/ 29445666 w 454"/>
                  <a:gd name="T19" fmla="*/ 49432889 h 609"/>
                  <a:gd name="T20" fmla="*/ 48643317 w 454"/>
                  <a:gd name="T21" fmla="*/ 29245613 h 609"/>
                  <a:gd name="T22" fmla="*/ 29445666 w 454"/>
                  <a:gd name="T23" fmla="*/ 10093638 h 609"/>
                  <a:gd name="T24" fmla="*/ 39433645 w 454"/>
                  <a:gd name="T25" fmla="*/ 32868804 h 609"/>
                  <a:gd name="T26" fmla="*/ 39433645 w 454"/>
                  <a:gd name="T27" fmla="*/ 32868804 h 609"/>
                  <a:gd name="T28" fmla="*/ 33077527 w 454"/>
                  <a:gd name="T29" fmla="*/ 32868804 h 609"/>
                  <a:gd name="T30" fmla="*/ 33077527 w 454"/>
                  <a:gd name="T31" fmla="*/ 39339251 h 609"/>
                  <a:gd name="T32" fmla="*/ 29445666 w 454"/>
                  <a:gd name="T33" fmla="*/ 42962442 h 609"/>
                  <a:gd name="T34" fmla="*/ 25683786 w 454"/>
                  <a:gd name="T35" fmla="*/ 39339251 h 609"/>
                  <a:gd name="T36" fmla="*/ 25683786 w 454"/>
                  <a:gd name="T37" fmla="*/ 32868804 h 609"/>
                  <a:gd name="T38" fmla="*/ 19327669 w 454"/>
                  <a:gd name="T39" fmla="*/ 32868804 h 609"/>
                  <a:gd name="T40" fmla="*/ 15565789 w 454"/>
                  <a:gd name="T41" fmla="*/ 29245613 h 609"/>
                  <a:gd name="T42" fmla="*/ 19327669 w 454"/>
                  <a:gd name="T43" fmla="*/ 25622062 h 609"/>
                  <a:gd name="T44" fmla="*/ 25683786 w 454"/>
                  <a:gd name="T45" fmla="*/ 25622062 h 609"/>
                  <a:gd name="T46" fmla="*/ 25683786 w 454"/>
                  <a:gd name="T47" fmla="*/ 20187276 h 609"/>
                  <a:gd name="T48" fmla="*/ 29445666 w 454"/>
                  <a:gd name="T49" fmla="*/ 16434582 h 609"/>
                  <a:gd name="T50" fmla="*/ 33077527 w 454"/>
                  <a:gd name="T51" fmla="*/ 20187276 h 609"/>
                  <a:gd name="T52" fmla="*/ 33077527 w 454"/>
                  <a:gd name="T53" fmla="*/ 25622062 h 609"/>
                  <a:gd name="T54" fmla="*/ 39433645 w 454"/>
                  <a:gd name="T55" fmla="*/ 25622062 h 609"/>
                  <a:gd name="T56" fmla="*/ 43195525 w 454"/>
                  <a:gd name="T57" fmla="*/ 29245613 h 609"/>
                  <a:gd name="T58" fmla="*/ 39433645 w 454"/>
                  <a:gd name="T59" fmla="*/ 32868804 h 609"/>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54" h="609">
                    <a:moveTo>
                      <a:pt x="227" y="608"/>
                    </a:moveTo>
                    <a:lnTo>
                      <a:pt x="227" y="608"/>
                    </a:lnTo>
                    <a:cubicBezTo>
                      <a:pt x="227" y="608"/>
                      <a:pt x="0" y="354"/>
                      <a:pt x="0" y="226"/>
                    </a:cubicBezTo>
                    <a:cubicBezTo>
                      <a:pt x="0" y="106"/>
                      <a:pt x="99" y="0"/>
                      <a:pt x="227" y="0"/>
                    </a:cubicBezTo>
                    <a:cubicBezTo>
                      <a:pt x="354" y="0"/>
                      <a:pt x="453" y="106"/>
                      <a:pt x="453" y="226"/>
                    </a:cubicBezTo>
                    <a:cubicBezTo>
                      <a:pt x="453" y="354"/>
                      <a:pt x="227" y="608"/>
                      <a:pt x="227" y="608"/>
                    </a:cubicBezTo>
                    <a:close/>
                    <a:moveTo>
                      <a:pt x="227" y="78"/>
                    </a:moveTo>
                    <a:lnTo>
                      <a:pt x="227" y="78"/>
                    </a:lnTo>
                    <a:cubicBezTo>
                      <a:pt x="142" y="78"/>
                      <a:pt x="78" y="149"/>
                      <a:pt x="78" y="226"/>
                    </a:cubicBezTo>
                    <a:cubicBezTo>
                      <a:pt x="78" y="311"/>
                      <a:pt x="142" y="382"/>
                      <a:pt x="227" y="382"/>
                    </a:cubicBezTo>
                    <a:cubicBezTo>
                      <a:pt x="311" y="382"/>
                      <a:pt x="375" y="311"/>
                      <a:pt x="375" y="226"/>
                    </a:cubicBezTo>
                    <a:cubicBezTo>
                      <a:pt x="375" y="149"/>
                      <a:pt x="311" y="78"/>
                      <a:pt x="227" y="78"/>
                    </a:cubicBezTo>
                    <a:close/>
                    <a:moveTo>
                      <a:pt x="304" y="254"/>
                    </a:moveTo>
                    <a:lnTo>
                      <a:pt x="304" y="254"/>
                    </a:lnTo>
                    <a:cubicBezTo>
                      <a:pt x="255" y="254"/>
                      <a:pt x="255" y="254"/>
                      <a:pt x="255" y="254"/>
                    </a:cubicBezTo>
                    <a:cubicBezTo>
                      <a:pt x="255" y="304"/>
                      <a:pt x="255" y="304"/>
                      <a:pt x="255" y="304"/>
                    </a:cubicBezTo>
                    <a:cubicBezTo>
                      <a:pt x="255" y="318"/>
                      <a:pt x="241" y="332"/>
                      <a:pt x="227" y="332"/>
                    </a:cubicBezTo>
                    <a:cubicBezTo>
                      <a:pt x="213" y="332"/>
                      <a:pt x="198" y="318"/>
                      <a:pt x="198" y="304"/>
                    </a:cubicBezTo>
                    <a:cubicBezTo>
                      <a:pt x="198" y="254"/>
                      <a:pt x="198" y="254"/>
                      <a:pt x="198" y="254"/>
                    </a:cubicBezTo>
                    <a:cubicBezTo>
                      <a:pt x="149" y="254"/>
                      <a:pt x="149" y="254"/>
                      <a:pt x="149" y="254"/>
                    </a:cubicBezTo>
                    <a:cubicBezTo>
                      <a:pt x="135" y="254"/>
                      <a:pt x="120" y="247"/>
                      <a:pt x="120" y="226"/>
                    </a:cubicBezTo>
                    <a:cubicBezTo>
                      <a:pt x="120" y="212"/>
                      <a:pt x="135" y="198"/>
                      <a:pt x="149" y="198"/>
                    </a:cubicBezTo>
                    <a:cubicBezTo>
                      <a:pt x="198" y="198"/>
                      <a:pt x="198" y="198"/>
                      <a:pt x="198" y="198"/>
                    </a:cubicBezTo>
                    <a:cubicBezTo>
                      <a:pt x="198" y="156"/>
                      <a:pt x="198" y="156"/>
                      <a:pt x="198" y="156"/>
                    </a:cubicBezTo>
                    <a:cubicBezTo>
                      <a:pt x="198" y="134"/>
                      <a:pt x="213" y="127"/>
                      <a:pt x="227" y="127"/>
                    </a:cubicBezTo>
                    <a:cubicBezTo>
                      <a:pt x="241" y="127"/>
                      <a:pt x="255" y="134"/>
                      <a:pt x="255" y="156"/>
                    </a:cubicBezTo>
                    <a:cubicBezTo>
                      <a:pt x="255" y="198"/>
                      <a:pt x="255" y="198"/>
                      <a:pt x="255" y="198"/>
                    </a:cubicBezTo>
                    <a:cubicBezTo>
                      <a:pt x="304" y="198"/>
                      <a:pt x="304" y="198"/>
                      <a:pt x="304" y="198"/>
                    </a:cubicBezTo>
                    <a:cubicBezTo>
                      <a:pt x="318" y="198"/>
                      <a:pt x="333" y="212"/>
                      <a:pt x="333" y="226"/>
                    </a:cubicBezTo>
                    <a:cubicBezTo>
                      <a:pt x="333" y="247"/>
                      <a:pt x="318" y="254"/>
                      <a:pt x="304" y="254"/>
                    </a:cubicBezTo>
                    <a:close/>
                  </a:path>
                </a:pathLst>
              </a:custGeom>
              <a:grpFill/>
              <a:ln>
                <a:noFill/>
              </a:ln>
              <a:extLst/>
            </p:spPr>
            <p:txBody>
              <a:bodyPr wrap="none" lIns="45708" tIns="22854" rIns="45708" bIns="22854" anchor="ctr"/>
              <a:lstStyle/>
              <a:p>
                <a:endParaRPr lang="en-US" sz="3199">
                  <a:latin typeface="Roboto Light"/>
                </a:endParaRPr>
              </a:p>
            </p:txBody>
          </p:sp>
          <p:sp>
            <p:nvSpPr>
              <p:cNvPr id="177" name="Freeform 126"/>
              <p:cNvSpPr>
                <a:spLocks noChangeArrowheads="1"/>
              </p:cNvSpPr>
              <p:nvPr/>
            </p:nvSpPr>
            <p:spPr bwMode="auto">
              <a:xfrm>
                <a:off x="3078957" y="1220787"/>
                <a:ext cx="163512" cy="219075"/>
              </a:xfrm>
              <a:custGeom>
                <a:avLst/>
                <a:gdLst>
                  <a:gd name="T0" fmla="*/ 29445126 w 454"/>
                  <a:gd name="T1" fmla="*/ 78678142 h 609"/>
                  <a:gd name="T2" fmla="*/ 29445126 w 454"/>
                  <a:gd name="T3" fmla="*/ 78678142 h 609"/>
                  <a:gd name="T4" fmla="*/ 0 w 454"/>
                  <a:gd name="T5" fmla="*/ 29245613 h 609"/>
                  <a:gd name="T6" fmla="*/ 29445126 w 454"/>
                  <a:gd name="T7" fmla="*/ 0 h 609"/>
                  <a:gd name="T8" fmla="*/ 58760594 w 454"/>
                  <a:gd name="T9" fmla="*/ 29245613 h 609"/>
                  <a:gd name="T10" fmla="*/ 29445126 w 454"/>
                  <a:gd name="T11" fmla="*/ 78678142 h 609"/>
                  <a:gd name="T12" fmla="*/ 29445126 w 454"/>
                  <a:gd name="T13" fmla="*/ 10093638 h 609"/>
                  <a:gd name="T14" fmla="*/ 29445126 w 454"/>
                  <a:gd name="T15" fmla="*/ 10093638 h 609"/>
                  <a:gd name="T16" fmla="*/ 9209615 w 454"/>
                  <a:gd name="T17" fmla="*/ 29245613 h 609"/>
                  <a:gd name="T18" fmla="*/ 29445126 w 454"/>
                  <a:gd name="T19" fmla="*/ 49432889 h 609"/>
                  <a:gd name="T20" fmla="*/ 48642659 w 454"/>
                  <a:gd name="T21" fmla="*/ 29245613 h 609"/>
                  <a:gd name="T22" fmla="*/ 29445126 w 454"/>
                  <a:gd name="T23" fmla="*/ 10093638 h 609"/>
                  <a:gd name="T24" fmla="*/ 29445126 w 454"/>
                  <a:gd name="T25" fmla="*/ 39339251 h 609"/>
                  <a:gd name="T26" fmla="*/ 29445126 w 454"/>
                  <a:gd name="T27" fmla="*/ 39339251 h 609"/>
                  <a:gd name="T28" fmla="*/ 19327551 w 454"/>
                  <a:gd name="T29" fmla="*/ 29245613 h 609"/>
                  <a:gd name="T30" fmla="*/ 29445126 w 454"/>
                  <a:gd name="T31" fmla="*/ 20187276 h 609"/>
                  <a:gd name="T32" fmla="*/ 38525084 w 454"/>
                  <a:gd name="T33" fmla="*/ 29245613 h 609"/>
                  <a:gd name="T34" fmla="*/ 29445126 w 454"/>
                  <a:gd name="T35" fmla="*/ 39339251 h 60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454" h="609">
                    <a:moveTo>
                      <a:pt x="227" y="608"/>
                    </a:moveTo>
                    <a:lnTo>
                      <a:pt x="227" y="608"/>
                    </a:lnTo>
                    <a:cubicBezTo>
                      <a:pt x="227" y="608"/>
                      <a:pt x="0" y="354"/>
                      <a:pt x="0" y="226"/>
                    </a:cubicBezTo>
                    <a:cubicBezTo>
                      <a:pt x="0" y="106"/>
                      <a:pt x="99" y="0"/>
                      <a:pt x="227" y="0"/>
                    </a:cubicBezTo>
                    <a:cubicBezTo>
                      <a:pt x="347" y="0"/>
                      <a:pt x="453" y="106"/>
                      <a:pt x="453" y="226"/>
                    </a:cubicBezTo>
                    <a:cubicBezTo>
                      <a:pt x="453" y="354"/>
                      <a:pt x="227" y="608"/>
                      <a:pt x="227" y="608"/>
                    </a:cubicBezTo>
                    <a:close/>
                    <a:moveTo>
                      <a:pt x="227" y="78"/>
                    </a:moveTo>
                    <a:lnTo>
                      <a:pt x="227" y="78"/>
                    </a:lnTo>
                    <a:cubicBezTo>
                      <a:pt x="142" y="78"/>
                      <a:pt x="71" y="149"/>
                      <a:pt x="71" y="226"/>
                    </a:cubicBezTo>
                    <a:cubicBezTo>
                      <a:pt x="71" y="311"/>
                      <a:pt x="142" y="382"/>
                      <a:pt x="227" y="382"/>
                    </a:cubicBezTo>
                    <a:cubicBezTo>
                      <a:pt x="304" y="382"/>
                      <a:pt x="375" y="311"/>
                      <a:pt x="375" y="226"/>
                    </a:cubicBezTo>
                    <a:cubicBezTo>
                      <a:pt x="375" y="149"/>
                      <a:pt x="304" y="78"/>
                      <a:pt x="227" y="78"/>
                    </a:cubicBezTo>
                    <a:close/>
                    <a:moveTo>
                      <a:pt x="227" y="304"/>
                    </a:moveTo>
                    <a:lnTo>
                      <a:pt x="227" y="304"/>
                    </a:lnTo>
                    <a:cubicBezTo>
                      <a:pt x="184" y="304"/>
                      <a:pt x="149" y="269"/>
                      <a:pt x="149" y="226"/>
                    </a:cubicBezTo>
                    <a:cubicBezTo>
                      <a:pt x="149" y="184"/>
                      <a:pt x="184" y="156"/>
                      <a:pt x="227" y="156"/>
                    </a:cubicBezTo>
                    <a:cubicBezTo>
                      <a:pt x="269" y="156"/>
                      <a:pt x="297" y="184"/>
                      <a:pt x="297" y="226"/>
                    </a:cubicBezTo>
                    <a:cubicBezTo>
                      <a:pt x="297" y="269"/>
                      <a:pt x="269" y="304"/>
                      <a:pt x="227" y="304"/>
                    </a:cubicBezTo>
                    <a:close/>
                  </a:path>
                </a:pathLst>
              </a:custGeom>
              <a:grpFill/>
              <a:ln>
                <a:noFill/>
              </a:ln>
              <a:extLst/>
            </p:spPr>
            <p:txBody>
              <a:bodyPr wrap="none" lIns="45708" tIns="22854" rIns="45708" bIns="22854" anchor="ctr"/>
              <a:lstStyle/>
              <a:p>
                <a:endParaRPr lang="en-US" sz="3199">
                  <a:latin typeface="Roboto Light"/>
                </a:endParaRPr>
              </a:p>
            </p:txBody>
          </p:sp>
          <p:sp>
            <p:nvSpPr>
              <p:cNvPr id="178" name="Freeform 127"/>
              <p:cNvSpPr>
                <a:spLocks noChangeArrowheads="1"/>
              </p:cNvSpPr>
              <p:nvPr/>
            </p:nvSpPr>
            <p:spPr bwMode="auto">
              <a:xfrm>
                <a:off x="2697958" y="1220787"/>
                <a:ext cx="163512" cy="219075"/>
              </a:xfrm>
              <a:custGeom>
                <a:avLst/>
                <a:gdLst>
                  <a:gd name="T0" fmla="*/ 29445154 w 453"/>
                  <a:gd name="T1" fmla="*/ 78678142 h 609"/>
                  <a:gd name="T2" fmla="*/ 29445154 w 453"/>
                  <a:gd name="T3" fmla="*/ 78678142 h 609"/>
                  <a:gd name="T4" fmla="*/ 0 w 453"/>
                  <a:gd name="T5" fmla="*/ 29245613 h 609"/>
                  <a:gd name="T6" fmla="*/ 29445154 w 453"/>
                  <a:gd name="T7" fmla="*/ 0 h 609"/>
                  <a:gd name="T8" fmla="*/ 58889948 w 453"/>
                  <a:gd name="T9" fmla="*/ 29245613 h 609"/>
                  <a:gd name="T10" fmla="*/ 29445154 w 453"/>
                  <a:gd name="T11" fmla="*/ 78678142 h 609"/>
                  <a:gd name="T12" fmla="*/ 29445154 w 453"/>
                  <a:gd name="T13" fmla="*/ 10093638 h 609"/>
                  <a:gd name="T14" fmla="*/ 29445154 w 453"/>
                  <a:gd name="T15" fmla="*/ 10093638 h 609"/>
                  <a:gd name="T16" fmla="*/ 10162289 w 453"/>
                  <a:gd name="T17" fmla="*/ 29245613 h 609"/>
                  <a:gd name="T18" fmla="*/ 29445154 w 453"/>
                  <a:gd name="T19" fmla="*/ 49432889 h 609"/>
                  <a:gd name="T20" fmla="*/ 49769732 w 453"/>
                  <a:gd name="T21" fmla="*/ 29245613 h 609"/>
                  <a:gd name="T22" fmla="*/ 29445154 w 453"/>
                  <a:gd name="T23" fmla="*/ 10093638 h 60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53" h="609">
                    <a:moveTo>
                      <a:pt x="226" y="608"/>
                    </a:moveTo>
                    <a:lnTo>
                      <a:pt x="226" y="608"/>
                    </a:lnTo>
                    <a:cubicBezTo>
                      <a:pt x="226" y="608"/>
                      <a:pt x="0" y="354"/>
                      <a:pt x="0" y="226"/>
                    </a:cubicBezTo>
                    <a:cubicBezTo>
                      <a:pt x="0" y="106"/>
                      <a:pt x="106" y="0"/>
                      <a:pt x="226" y="0"/>
                    </a:cubicBezTo>
                    <a:cubicBezTo>
                      <a:pt x="354" y="0"/>
                      <a:pt x="452" y="106"/>
                      <a:pt x="452" y="226"/>
                    </a:cubicBezTo>
                    <a:cubicBezTo>
                      <a:pt x="452" y="354"/>
                      <a:pt x="226" y="608"/>
                      <a:pt x="226" y="608"/>
                    </a:cubicBezTo>
                    <a:close/>
                    <a:moveTo>
                      <a:pt x="226" y="78"/>
                    </a:moveTo>
                    <a:lnTo>
                      <a:pt x="226" y="78"/>
                    </a:lnTo>
                    <a:cubicBezTo>
                      <a:pt x="149" y="78"/>
                      <a:pt x="78" y="149"/>
                      <a:pt x="78" y="226"/>
                    </a:cubicBezTo>
                    <a:cubicBezTo>
                      <a:pt x="78" y="311"/>
                      <a:pt x="149" y="382"/>
                      <a:pt x="226" y="382"/>
                    </a:cubicBezTo>
                    <a:cubicBezTo>
                      <a:pt x="311" y="382"/>
                      <a:pt x="382" y="311"/>
                      <a:pt x="382" y="226"/>
                    </a:cubicBezTo>
                    <a:cubicBezTo>
                      <a:pt x="382" y="149"/>
                      <a:pt x="311" y="78"/>
                      <a:pt x="226" y="78"/>
                    </a:cubicBezTo>
                    <a:close/>
                  </a:path>
                </a:pathLst>
              </a:custGeom>
              <a:grpFill/>
              <a:ln>
                <a:noFill/>
              </a:ln>
              <a:extLst/>
            </p:spPr>
            <p:txBody>
              <a:bodyPr wrap="none" lIns="45708" tIns="22854" rIns="45708" bIns="22854" anchor="ctr"/>
              <a:lstStyle/>
              <a:p>
                <a:endParaRPr lang="en-US" sz="3199">
                  <a:latin typeface="Roboto Light"/>
                </a:endParaRPr>
              </a:p>
            </p:txBody>
          </p:sp>
          <p:sp>
            <p:nvSpPr>
              <p:cNvPr id="179" name="Freeform 128"/>
              <p:cNvSpPr>
                <a:spLocks noChangeArrowheads="1"/>
              </p:cNvSpPr>
              <p:nvPr/>
            </p:nvSpPr>
            <p:spPr bwMode="auto">
              <a:xfrm>
                <a:off x="2291558" y="1250949"/>
                <a:ext cx="219075" cy="188913"/>
              </a:xfrm>
              <a:custGeom>
                <a:avLst/>
                <a:gdLst>
                  <a:gd name="T0" fmla="*/ 60431965 w 609"/>
                  <a:gd name="T1" fmla="*/ 54199644 h 524"/>
                  <a:gd name="T2" fmla="*/ 60431965 w 609"/>
                  <a:gd name="T3" fmla="*/ 46791299 h 524"/>
                  <a:gd name="T4" fmla="*/ 67678707 w 609"/>
                  <a:gd name="T5" fmla="*/ 27554619 h 524"/>
                  <a:gd name="T6" fmla="*/ 66772909 w 609"/>
                  <a:gd name="T7" fmla="*/ 26645025 h 524"/>
                  <a:gd name="T8" fmla="*/ 65867111 w 609"/>
                  <a:gd name="T9" fmla="*/ 26645025 h 524"/>
                  <a:gd name="T10" fmla="*/ 64961313 w 609"/>
                  <a:gd name="T11" fmla="*/ 25735070 h 524"/>
                  <a:gd name="T12" fmla="*/ 64055516 w 609"/>
                  <a:gd name="T13" fmla="*/ 25735070 h 524"/>
                  <a:gd name="T14" fmla="*/ 63149718 w 609"/>
                  <a:gd name="T15" fmla="*/ 24825476 h 524"/>
                  <a:gd name="T16" fmla="*/ 61338122 w 609"/>
                  <a:gd name="T17" fmla="*/ 24825476 h 524"/>
                  <a:gd name="T18" fmla="*/ 60431965 w 609"/>
                  <a:gd name="T19" fmla="*/ 24825476 h 524"/>
                  <a:gd name="T20" fmla="*/ 59526167 w 609"/>
                  <a:gd name="T21" fmla="*/ 23005566 h 524"/>
                  <a:gd name="T22" fmla="*/ 58620369 w 609"/>
                  <a:gd name="T23" fmla="*/ 21055868 h 524"/>
                  <a:gd name="T24" fmla="*/ 57714571 w 609"/>
                  <a:gd name="T25" fmla="*/ 19236319 h 524"/>
                  <a:gd name="T26" fmla="*/ 56808774 w 609"/>
                  <a:gd name="T27" fmla="*/ 17416769 h 524"/>
                  <a:gd name="T28" fmla="*/ 21998871 w 609"/>
                  <a:gd name="T29" fmla="*/ 17416769 h 524"/>
                  <a:gd name="T30" fmla="*/ 21093073 w 609"/>
                  <a:gd name="T31" fmla="*/ 19236319 h 524"/>
                  <a:gd name="T32" fmla="*/ 20187276 w 609"/>
                  <a:gd name="T33" fmla="*/ 21055868 h 524"/>
                  <a:gd name="T34" fmla="*/ 19281478 w 609"/>
                  <a:gd name="T35" fmla="*/ 23005566 h 524"/>
                  <a:gd name="T36" fmla="*/ 18375680 w 609"/>
                  <a:gd name="T37" fmla="*/ 24825476 h 524"/>
                  <a:gd name="T38" fmla="*/ 17469523 w 609"/>
                  <a:gd name="T39" fmla="*/ 24825476 h 524"/>
                  <a:gd name="T40" fmla="*/ 15657927 w 609"/>
                  <a:gd name="T41" fmla="*/ 24825476 h 524"/>
                  <a:gd name="T42" fmla="*/ 14622627 w 609"/>
                  <a:gd name="T43" fmla="*/ 25735070 h 524"/>
                  <a:gd name="T44" fmla="*/ 13716829 w 609"/>
                  <a:gd name="T45" fmla="*/ 25735070 h 524"/>
                  <a:gd name="T46" fmla="*/ 12811031 w 609"/>
                  <a:gd name="T47" fmla="*/ 26645025 h 524"/>
                  <a:gd name="T48" fmla="*/ 11905233 w 609"/>
                  <a:gd name="T49" fmla="*/ 26645025 h 524"/>
                  <a:gd name="T50" fmla="*/ 10999436 w 609"/>
                  <a:gd name="T51" fmla="*/ 27554619 h 524"/>
                  <a:gd name="T52" fmla="*/ 18375680 w 609"/>
                  <a:gd name="T53" fmla="*/ 46791299 h 524"/>
                  <a:gd name="T54" fmla="*/ 18375680 w 609"/>
                  <a:gd name="T55" fmla="*/ 54199644 h 524"/>
                  <a:gd name="T56" fmla="*/ 12811031 w 609"/>
                  <a:gd name="T57" fmla="*/ 18326364 h 524"/>
                  <a:gd name="T58" fmla="*/ 65867111 w 609"/>
                  <a:gd name="T59" fmla="*/ 18326364 h 524"/>
                  <a:gd name="T60" fmla="*/ 60431965 w 609"/>
                  <a:gd name="T61" fmla="*/ 54199644 h 524"/>
                  <a:gd name="T62" fmla="*/ 25622062 w 609"/>
                  <a:gd name="T63" fmla="*/ 45881344 h 524"/>
                  <a:gd name="T64" fmla="*/ 36621498 w 609"/>
                  <a:gd name="T65" fmla="*/ 33013628 h 524"/>
                  <a:gd name="T66" fmla="*/ 42186147 w 609"/>
                  <a:gd name="T67" fmla="*/ 33013628 h 524"/>
                  <a:gd name="T68" fmla="*/ 53056080 w 609"/>
                  <a:gd name="T69" fmla="*/ 45881344 h 524"/>
                  <a:gd name="T70" fmla="*/ 53961878 w 609"/>
                  <a:gd name="T71" fmla="*/ 47700893 h 524"/>
                  <a:gd name="T72" fmla="*/ 47620933 w 609"/>
                  <a:gd name="T73" fmla="*/ 50560546 h 524"/>
                  <a:gd name="T74" fmla="*/ 43091945 w 609"/>
                  <a:gd name="T75" fmla="*/ 44971389 h 524"/>
                  <a:gd name="T76" fmla="*/ 39339251 w 609"/>
                  <a:gd name="T77" fmla="*/ 67976954 h 524"/>
                  <a:gd name="T78" fmla="*/ 35715700 w 609"/>
                  <a:gd name="T79" fmla="*/ 44971389 h 524"/>
                  <a:gd name="T80" fmla="*/ 31186711 w 609"/>
                  <a:gd name="T81" fmla="*/ 50560546 h 524"/>
                  <a:gd name="T82" fmla="*/ 24716265 w 609"/>
                  <a:gd name="T83" fmla="*/ 47700893 h 524"/>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609" h="524">
                    <a:moveTo>
                      <a:pt x="467" y="417"/>
                    </a:moveTo>
                    <a:lnTo>
                      <a:pt x="467" y="417"/>
                    </a:lnTo>
                    <a:cubicBezTo>
                      <a:pt x="446" y="417"/>
                      <a:pt x="439" y="403"/>
                      <a:pt x="439" y="389"/>
                    </a:cubicBezTo>
                    <a:cubicBezTo>
                      <a:pt x="439" y="375"/>
                      <a:pt x="446" y="360"/>
                      <a:pt x="467" y="360"/>
                    </a:cubicBezTo>
                    <a:cubicBezTo>
                      <a:pt x="509" y="360"/>
                      <a:pt x="552" y="325"/>
                      <a:pt x="552" y="276"/>
                    </a:cubicBezTo>
                    <a:cubicBezTo>
                      <a:pt x="552"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60" y="191"/>
                    </a:lnTo>
                    <a:cubicBezTo>
                      <a:pt x="460" y="184"/>
                      <a:pt x="460" y="184"/>
                      <a:pt x="460" y="177"/>
                    </a:cubicBezTo>
                    <a:cubicBezTo>
                      <a:pt x="460" y="169"/>
                      <a:pt x="453" y="169"/>
                      <a:pt x="453" y="162"/>
                    </a:cubicBezTo>
                    <a:cubicBezTo>
                      <a:pt x="453" y="155"/>
                      <a:pt x="453" y="155"/>
                      <a:pt x="446" y="148"/>
                    </a:cubicBezTo>
                    <a:cubicBezTo>
                      <a:pt x="446" y="141"/>
                      <a:pt x="446" y="141"/>
                      <a:pt x="439" y="134"/>
                    </a:cubicBezTo>
                    <a:cubicBezTo>
                      <a:pt x="410" y="92"/>
                      <a:pt x="361" y="56"/>
                      <a:pt x="304" y="56"/>
                    </a:cubicBezTo>
                    <a:cubicBezTo>
                      <a:pt x="248"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2" y="191"/>
                    </a:lnTo>
                    <a:cubicBezTo>
                      <a:pt x="142" y="191"/>
                      <a:pt x="142" y="191"/>
                      <a:pt x="135" y="191"/>
                    </a:cubicBezTo>
                    <a:cubicBezTo>
                      <a:pt x="128" y="191"/>
                      <a:pt x="128" y="191"/>
                      <a:pt x="128" y="191"/>
                    </a:cubicBezTo>
                    <a:cubicBezTo>
                      <a:pt x="128" y="191"/>
                      <a:pt x="128" y="191"/>
                      <a:pt x="121" y="191"/>
                    </a:cubicBezTo>
                    <a:cubicBezTo>
                      <a:pt x="121"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2" y="360"/>
                    </a:cubicBezTo>
                    <a:cubicBezTo>
                      <a:pt x="163" y="360"/>
                      <a:pt x="170" y="375"/>
                      <a:pt x="170" y="389"/>
                    </a:cubicBezTo>
                    <a:cubicBezTo>
                      <a:pt x="170" y="403"/>
                      <a:pt x="163" y="417"/>
                      <a:pt x="142" y="417"/>
                    </a:cubicBezTo>
                    <a:cubicBezTo>
                      <a:pt x="64" y="417"/>
                      <a:pt x="0" y="353"/>
                      <a:pt x="0" y="276"/>
                    </a:cubicBezTo>
                    <a:cubicBezTo>
                      <a:pt x="0" y="212"/>
                      <a:pt x="43" y="155"/>
                      <a:pt x="99" y="141"/>
                    </a:cubicBezTo>
                    <a:cubicBezTo>
                      <a:pt x="135" y="56"/>
                      <a:pt x="212" y="0"/>
                      <a:pt x="304" y="0"/>
                    </a:cubicBezTo>
                    <a:cubicBezTo>
                      <a:pt x="396" y="0"/>
                      <a:pt x="474" y="56"/>
                      <a:pt x="509" y="141"/>
                    </a:cubicBezTo>
                    <a:cubicBezTo>
                      <a:pt x="566" y="155"/>
                      <a:pt x="608" y="212"/>
                      <a:pt x="608" y="276"/>
                    </a:cubicBezTo>
                    <a:cubicBezTo>
                      <a:pt x="608" y="353"/>
                      <a:pt x="545" y="417"/>
                      <a:pt x="467" y="417"/>
                    </a:cubicBezTo>
                    <a:close/>
                    <a:moveTo>
                      <a:pt x="198" y="353"/>
                    </a:moveTo>
                    <a:lnTo>
                      <a:pt x="198" y="353"/>
                    </a:lnTo>
                    <a:cubicBezTo>
                      <a:pt x="283" y="254"/>
                      <a:pt x="283" y="254"/>
                      <a:pt x="283" y="254"/>
                    </a:cubicBezTo>
                    <a:cubicBezTo>
                      <a:pt x="290" y="254"/>
                      <a:pt x="297" y="247"/>
                      <a:pt x="304" y="247"/>
                    </a:cubicBezTo>
                    <a:cubicBezTo>
                      <a:pt x="311" y="247"/>
                      <a:pt x="318" y="254"/>
                      <a:pt x="326" y="254"/>
                    </a:cubicBezTo>
                    <a:cubicBezTo>
                      <a:pt x="410" y="353"/>
                      <a:pt x="410" y="353"/>
                      <a:pt x="410" y="353"/>
                    </a:cubicBezTo>
                    <a:cubicBezTo>
                      <a:pt x="417" y="353"/>
                      <a:pt x="417" y="360"/>
                      <a:pt x="417" y="367"/>
                    </a:cubicBezTo>
                    <a:cubicBezTo>
                      <a:pt x="417" y="389"/>
                      <a:pt x="403" y="396"/>
                      <a:pt x="389" y="396"/>
                    </a:cubicBezTo>
                    <a:cubicBezTo>
                      <a:pt x="382" y="396"/>
                      <a:pt x="375" y="396"/>
                      <a:pt x="368" y="389"/>
                    </a:cubicBezTo>
                    <a:cubicBezTo>
                      <a:pt x="333" y="346"/>
                      <a:pt x="333" y="346"/>
                      <a:pt x="333" y="346"/>
                    </a:cubicBezTo>
                    <a:cubicBezTo>
                      <a:pt x="333" y="495"/>
                      <a:pt x="333" y="495"/>
                      <a:pt x="333" y="495"/>
                    </a:cubicBezTo>
                    <a:cubicBezTo>
                      <a:pt x="333" y="509"/>
                      <a:pt x="318" y="523"/>
                      <a:pt x="304" y="523"/>
                    </a:cubicBezTo>
                    <a:cubicBezTo>
                      <a:pt x="290" y="523"/>
                      <a:pt x="276" y="509"/>
                      <a:pt x="276" y="495"/>
                    </a:cubicBezTo>
                    <a:cubicBezTo>
                      <a:pt x="276" y="346"/>
                      <a:pt x="276" y="346"/>
                      <a:pt x="276" y="346"/>
                    </a:cubicBezTo>
                    <a:cubicBezTo>
                      <a:pt x="241" y="389"/>
                      <a:pt x="241" y="389"/>
                      <a:pt x="241" y="389"/>
                    </a:cubicBezTo>
                    <a:cubicBezTo>
                      <a:pt x="234" y="396"/>
                      <a:pt x="226" y="396"/>
                      <a:pt x="219" y="396"/>
                    </a:cubicBezTo>
                    <a:cubicBezTo>
                      <a:pt x="205" y="396"/>
                      <a:pt x="191" y="389"/>
                      <a:pt x="191" y="367"/>
                    </a:cubicBezTo>
                    <a:cubicBezTo>
                      <a:pt x="191" y="360"/>
                      <a:pt x="191" y="353"/>
                      <a:pt x="198" y="353"/>
                    </a:cubicBezTo>
                    <a:close/>
                  </a:path>
                </a:pathLst>
              </a:custGeom>
              <a:grpFill/>
              <a:ln>
                <a:noFill/>
              </a:ln>
              <a:extLst/>
            </p:spPr>
            <p:txBody>
              <a:bodyPr wrap="none" lIns="45708" tIns="22854" rIns="45708" bIns="22854" anchor="ctr"/>
              <a:lstStyle/>
              <a:p>
                <a:endParaRPr lang="en-US" sz="3199">
                  <a:latin typeface="Roboto Light"/>
                </a:endParaRPr>
              </a:p>
            </p:txBody>
          </p:sp>
          <p:sp>
            <p:nvSpPr>
              <p:cNvPr id="180" name="Freeform 129"/>
              <p:cNvSpPr>
                <a:spLocks noChangeArrowheads="1"/>
              </p:cNvSpPr>
              <p:nvPr/>
            </p:nvSpPr>
            <p:spPr bwMode="auto">
              <a:xfrm>
                <a:off x="1912145" y="1250949"/>
                <a:ext cx="217488" cy="188913"/>
              </a:xfrm>
              <a:custGeom>
                <a:avLst/>
                <a:gdLst>
                  <a:gd name="T0" fmla="*/ 60039333 w 602"/>
                  <a:gd name="T1" fmla="*/ 54199644 h 524"/>
                  <a:gd name="T2" fmla="*/ 60039333 w 602"/>
                  <a:gd name="T3" fmla="*/ 46791299 h 524"/>
                  <a:gd name="T4" fmla="*/ 67348302 w 602"/>
                  <a:gd name="T5" fmla="*/ 27554619 h 524"/>
                  <a:gd name="T6" fmla="*/ 66434636 w 602"/>
                  <a:gd name="T7" fmla="*/ 26645025 h 524"/>
                  <a:gd name="T8" fmla="*/ 66434636 w 602"/>
                  <a:gd name="T9" fmla="*/ 26645025 h 524"/>
                  <a:gd name="T10" fmla="*/ 64607303 w 602"/>
                  <a:gd name="T11" fmla="*/ 25735070 h 524"/>
                  <a:gd name="T12" fmla="*/ 63693998 w 602"/>
                  <a:gd name="T13" fmla="*/ 25735070 h 524"/>
                  <a:gd name="T14" fmla="*/ 62780332 w 602"/>
                  <a:gd name="T15" fmla="*/ 24825476 h 524"/>
                  <a:gd name="T16" fmla="*/ 61866665 w 602"/>
                  <a:gd name="T17" fmla="*/ 24825476 h 524"/>
                  <a:gd name="T18" fmla="*/ 60039333 w 602"/>
                  <a:gd name="T19" fmla="*/ 24825476 h 524"/>
                  <a:gd name="T20" fmla="*/ 60039333 w 602"/>
                  <a:gd name="T21" fmla="*/ 23005566 h 524"/>
                  <a:gd name="T22" fmla="*/ 59125666 w 602"/>
                  <a:gd name="T23" fmla="*/ 21055868 h 524"/>
                  <a:gd name="T24" fmla="*/ 58212000 w 602"/>
                  <a:gd name="T25" fmla="*/ 19236319 h 524"/>
                  <a:gd name="T26" fmla="*/ 57298334 w 602"/>
                  <a:gd name="T27" fmla="*/ 17416769 h 524"/>
                  <a:gd name="T28" fmla="*/ 21274806 w 602"/>
                  <a:gd name="T29" fmla="*/ 17416769 h 524"/>
                  <a:gd name="T30" fmla="*/ 20361140 w 602"/>
                  <a:gd name="T31" fmla="*/ 19236319 h 524"/>
                  <a:gd name="T32" fmla="*/ 19447473 w 602"/>
                  <a:gd name="T33" fmla="*/ 21055868 h 524"/>
                  <a:gd name="T34" fmla="*/ 19447473 w 602"/>
                  <a:gd name="T35" fmla="*/ 23005566 h 524"/>
                  <a:gd name="T36" fmla="*/ 18533807 w 602"/>
                  <a:gd name="T37" fmla="*/ 24825476 h 524"/>
                  <a:gd name="T38" fmla="*/ 16706474 w 602"/>
                  <a:gd name="T39" fmla="*/ 24825476 h 524"/>
                  <a:gd name="T40" fmla="*/ 15662387 w 602"/>
                  <a:gd name="T41" fmla="*/ 24825476 h 524"/>
                  <a:gd name="T42" fmla="*/ 14748721 w 602"/>
                  <a:gd name="T43" fmla="*/ 25735070 h 524"/>
                  <a:gd name="T44" fmla="*/ 13835055 w 602"/>
                  <a:gd name="T45" fmla="*/ 25735070 h 524"/>
                  <a:gd name="T46" fmla="*/ 12921388 w 602"/>
                  <a:gd name="T47" fmla="*/ 26645025 h 524"/>
                  <a:gd name="T48" fmla="*/ 12007722 w 602"/>
                  <a:gd name="T49" fmla="*/ 26645025 h 524"/>
                  <a:gd name="T50" fmla="*/ 11094056 w 602"/>
                  <a:gd name="T51" fmla="*/ 27554619 h 524"/>
                  <a:gd name="T52" fmla="*/ 18533807 w 602"/>
                  <a:gd name="T53" fmla="*/ 46791299 h 524"/>
                  <a:gd name="T54" fmla="*/ 18533807 w 602"/>
                  <a:gd name="T55" fmla="*/ 54199644 h 524"/>
                  <a:gd name="T56" fmla="*/ 12921388 w 602"/>
                  <a:gd name="T57" fmla="*/ 18326364 h 524"/>
                  <a:gd name="T58" fmla="*/ 65520970 w 602"/>
                  <a:gd name="T59" fmla="*/ 18326364 h 524"/>
                  <a:gd name="T60" fmla="*/ 60039333 w 602"/>
                  <a:gd name="T61" fmla="*/ 54199644 h 524"/>
                  <a:gd name="T62" fmla="*/ 28583776 w 602"/>
                  <a:gd name="T63" fmla="*/ 47700893 h 524"/>
                  <a:gd name="T64" fmla="*/ 31455196 w 602"/>
                  <a:gd name="T65" fmla="*/ 49650591 h 524"/>
                  <a:gd name="T66" fmla="*/ 36023527 w 602"/>
                  <a:gd name="T67" fmla="*/ 35873281 h 524"/>
                  <a:gd name="T68" fmla="*/ 43463279 w 602"/>
                  <a:gd name="T69" fmla="*/ 35873281 h 524"/>
                  <a:gd name="T70" fmla="*/ 48031249 w 602"/>
                  <a:gd name="T71" fmla="*/ 49650591 h 524"/>
                  <a:gd name="T72" fmla="*/ 50772248 w 602"/>
                  <a:gd name="T73" fmla="*/ 47700893 h 524"/>
                  <a:gd name="T74" fmla="*/ 53513248 w 602"/>
                  <a:gd name="T75" fmla="*/ 54199644 h 524"/>
                  <a:gd name="T76" fmla="*/ 42419192 w 602"/>
                  <a:gd name="T77" fmla="*/ 66157405 h 524"/>
                  <a:gd name="T78" fmla="*/ 39678193 w 602"/>
                  <a:gd name="T79" fmla="*/ 67976954 h 524"/>
                  <a:gd name="T80" fmla="*/ 36937194 w 602"/>
                  <a:gd name="T81" fmla="*/ 66157405 h 524"/>
                  <a:gd name="T82" fmla="*/ 25843138 w 602"/>
                  <a:gd name="T83" fmla="*/ 54199644 h 524"/>
                  <a:gd name="T84" fmla="*/ 28583776 w 602"/>
                  <a:gd name="T85" fmla="*/ 47700893 h 52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602" h="524">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7" y="226"/>
                      <a:pt x="516" y="212"/>
                    </a:cubicBez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60" y="191"/>
                    </a:cubicBezTo>
                    <a:cubicBezTo>
                      <a:pt x="460" y="184"/>
                      <a:pt x="460" y="184"/>
                      <a:pt x="460" y="177"/>
                    </a:cubicBezTo>
                    <a:cubicBezTo>
                      <a:pt x="453" y="177"/>
                      <a:pt x="453" y="177"/>
                      <a:pt x="453" y="177"/>
                    </a:cubicBezTo>
                    <a:cubicBezTo>
                      <a:pt x="453" y="169"/>
                      <a:pt x="453" y="169"/>
                      <a:pt x="453" y="162"/>
                    </a:cubicBezTo>
                    <a:cubicBezTo>
                      <a:pt x="446" y="155"/>
                      <a:pt x="446" y="155"/>
                      <a:pt x="446" y="148"/>
                    </a:cubicBezTo>
                    <a:cubicBezTo>
                      <a:pt x="446" y="141"/>
                      <a:pt x="439" y="141"/>
                      <a:pt x="439" y="134"/>
                    </a:cubicBezTo>
                    <a:cubicBezTo>
                      <a:pt x="410" y="92"/>
                      <a:pt x="361" y="56"/>
                      <a:pt x="304" y="56"/>
                    </a:cubicBezTo>
                    <a:cubicBezTo>
                      <a:pt x="241" y="56"/>
                      <a:pt x="191" y="92"/>
                      <a:pt x="163" y="134"/>
                    </a:cubicBezTo>
                    <a:cubicBezTo>
                      <a:pt x="163" y="141"/>
                      <a:pt x="163" y="141"/>
                      <a:pt x="156" y="148"/>
                    </a:cubicBezTo>
                    <a:cubicBezTo>
                      <a:pt x="156" y="155"/>
                      <a:pt x="156" y="155"/>
                      <a:pt x="156" y="162"/>
                    </a:cubicBezTo>
                    <a:cubicBezTo>
                      <a:pt x="156" y="162"/>
                      <a:pt x="156" y="162"/>
                      <a:pt x="149" y="162"/>
                    </a:cubicBezTo>
                    <a:cubicBezTo>
                      <a:pt x="149" y="169"/>
                      <a:pt x="149" y="169"/>
                      <a:pt x="149" y="177"/>
                    </a:cubicBezTo>
                    <a:cubicBezTo>
                      <a:pt x="149" y="184"/>
                      <a:pt x="142" y="184"/>
                      <a:pt x="142" y="191"/>
                    </a:cubicBezTo>
                    <a:lnTo>
                      <a:pt x="135" y="191"/>
                    </a:lnTo>
                    <a:cubicBezTo>
                      <a:pt x="135" y="191"/>
                      <a:pt x="135" y="191"/>
                      <a:pt x="128"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35" y="56"/>
                      <a:pt x="212" y="0"/>
                      <a:pt x="304" y="0"/>
                    </a:cubicBezTo>
                    <a:cubicBezTo>
                      <a:pt x="396" y="0"/>
                      <a:pt x="474" y="56"/>
                      <a:pt x="502" y="141"/>
                    </a:cubicBezTo>
                    <a:cubicBezTo>
                      <a:pt x="559" y="155"/>
                      <a:pt x="601" y="212"/>
                      <a:pt x="601" y="276"/>
                    </a:cubicBezTo>
                    <a:cubicBezTo>
                      <a:pt x="601" y="353"/>
                      <a:pt x="537" y="417"/>
                      <a:pt x="460" y="417"/>
                    </a:cubicBezTo>
                    <a:close/>
                    <a:moveTo>
                      <a:pt x="219" y="367"/>
                    </a:moveTo>
                    <a:lnTo>
                      <a:pt x="219" y="367"/>
                    </a:lnTo>
                    <a:cubicBezTo>
                      <a:pt x="226" y="367"/>
                      <a:pt x="233" y="375"/>
                      <a:pt x="241" y="382"/>
                    </a:cubicBezTo>
                    <a:cubicBezTo>
                      <a:pt x="276" y="417"/>
                      <a:pt x="276" y="417"/>
                      <a:pt x="276" y="417"/>
                    </a:cubicBezTo>
                    <a:cubicBezTo>
                      <a:pt x="276" y="276"/>
                      <a:pt x="276" y="276"/>
                      <a:pt x="276" y="276"/>
                    </a:cubicBezTo>
                    <a:cubicBezTo>
                      <a:pt x="276" y="262"/>
                      <a:pt x="283" y="247"/>
                      <a:pt x="304" y="247"/>
                    </a:cubicBezTo>
                    <a:cubicBezTo>
                      <a:pt x="318" y="247"/>
                      <a:pt x="333" y="262"/>
                      <a:pt x="333" y="276"/>
                    </a:cubicBezTo>
                    <a:cubicBezTo>
                      <a:pt x="333" y="417"/>
                      <a:pt x="333" y="417"/>
                      <a:pt x="333" y="417"/>
                    </a:cubicBezTo>
                    <a:cubicBezTo>
                      <a:pt x="368" y="382"/>
                      <a:pt x="368" y="382"/>
                      <a:pt x="368" y="382"/>
                    </a:cubicBezTo>
                    <a:cubicBezTo>
                      <a:pt x="368" y="375"/>
                      <a:pt x="375" y="367"/>
                      <a:pt x="389" y="367"/>
                    </a:cubicBezTo>
                    <a:cubicBezTo>
                      <a:pt x="403" y="367"/>
                      <a:pt x="417" y="382"/>
                      <a:pt x="417" y="396"/>
                    </a:cubicBezTo>
                    <a:cubicBezTo>
                      <a:pt x="417" y="403"/>
                      <a:pt x="410" y="410"/>
                      <a:pt x="410" y="417"/>
                    </a:cubicBezTo>
                    <a:cubicBezTo>
                      <a:pt x="325" y="509"/>
                      <a:pt x="325" y="509"/>
                      <a:pt x="325" y="509"/>
                    </a:cubicBezTo>
                    <a:cubicBezTo>
                      <a:pt x="318" y="516"/>
                      <a:pt x="311" y="523"/>
                      <a:pt x="304" y="523"/>
                    </a:cubicBezTo>
                    <a:cubicBezTo>
                      <a:pt x="290" y="523"/>
                      <a:pt x="283" y="516"/>
                      <a:pt x="283" y="509"/>
                    </a:cubicBezTo>
                    <a:cubicBezTo>
                      <a:pt x="198" y="417"/>
                      <a:pt x="198" y="417"/>
                      <a:pt x="198" y="417"/>
                    </a:cubicBezTo>
                    <a:cubicBezTo>
                      <a:pt x="191" y="410"/>
                      <a:pt x="191" y="403"/>
                      <a:pt x="191" y="396"/>
                    </a:cubicBezTo>
                    <a:cubicBezTo>
                      <a:pt x="191" y="382"/>
                      <a:pt x="198" y="367"/>
                      <a:pt x="219" y="367"/>
                    </a:cubicBezTo>
                    <a:close/>
                  </a:path>
                </a:pathLst>
              </a:custGeom>
              <a:grpFill/>
              <a:ln>
                <a:noFill/>
              </a:ln>
              <a:extLst/>
            </p:spPr>
            <p:txBody>
              <a:bodyPr wrap="none" lIns="45708" tIns="22854" rIns="45708" bIns="22854" anchor="ctr"/>
              <a:lstStyle/>
              <a:p>
                <a:endParaRPr lang="en-US" sz="3199">
                  <a:latin typeface="Roboto Light"/>
                </a:endParaRPr>
              </a:p>
            </p:txBody>
          </p:sp>
          <p:sp>
            <p:nvSpPr>
              <p:cNvPr id="181" name="Freeform 130"/>
              <p:cNvSpPr>
                <a:spLocks noChangeArrowheads="1"/>
              </p:cNvSpPr>
              <p:nvPr/>
            </p:nvSpPr>
            <p:spPr bwMode="auto">
              <a:xfrm>
                <a:off x="1532733" y="1250949"/>
                <a:ext cx="217487" cy="177800"/>
              </a:xfrm>
              <a:custGeom>
                <a:avLst/>
                <a:gdLst>
                  <a:gd name="T0" fmla="*/ 60038695 w 602"/>
                  <a:gd name="T1" fmla="*/ 53584117 h 496"/>
                  <a:gd name="T2" fmla="*/ 60038695 w 602"/>
                  <a:gd name="T3" fmla="*/ 46259545 h 496"/>
                  <a:gd name="T4" fmla="*/ 67347631 w 602"/>
                  <a:gd name="T5" fmla="*/ 27241756 h 496"/>
                  <a:gd name="T6" fmla="*/ 66434330 w 602"/>
                  <a:gd name="T7" fmla="*/ 26342360 h 496"/>
                  <a:gd name="T8" fmla="*/ 65520668 w 602"/>
                  <a:gd name="T9" fmla="*/ 26342360 h 496"/>
                  <a:gd name="T10" fmla="*/ 64607006 w 602"/>
                  <a:gd name="T11" fmla="*/ 25442965 h 496"/>
                  <a:gd name="T12" fmla="*/ 63693344 w 602"/>
                  <a:gd name="T13" fmla="*/ 25442965 h 496"/>
                  <a:gd name="T14" fmla="*/ 62779682 w 602"/>
                  <a:gd name="T15" fmla="*/ 24543211 h 496"/>
                  <a:gd name="T16" fmla="*/ 61866020 w 602"/>
                  <a:gd name="T17" fmla="*/ 24543211 h 496"/>
                  <a:gd name="T18" fmla="*/ 60038695 w 602"/>
                  <a:gd name="T19" fmla="*/ 24543211 h 496"/>
                  <a:gd name="T20" fmla="*/ 59125033 w 602"/>
                  <a:gd name="T21" fmla="*/ 22744420 h 496"/>
                  <a:gd name="T22" fmla="*/ 59125033 w 602"/>
                  <a:gd name="T23" fmla="*/ 20816939 h 496"/>
                  <a:gd name="T24" fmla="*/ 58211371 w 602"/>
                  <a:gd name="T25" fmla="*/ 19017789 h 496"/>
                  <a:gd name="T26" fmla="*/ 57167289 w 602"/>
                  <a:gd name="T27" fmla="*/ 17218998 h 496"/>
                  <a:gd name="T28" fmla="*/ 21274708 w 602"/>
                  <a:gd name="T29" fmla="*/ 17218998 h 496"/>
                  <a:gd name="T30" fmla="*/ 20361046 w 602"/>
                  <a:gd name="T31" fmla="*/ 19017789 h 496"/>
                  <a:gd name="T32" fmla="*/ 19447384 w 602"/>
                  <a:gd name="T33" fmla="*/ 20816939 h 496"/>
                  <a:gd name="T34" fmla="*/ 18533722 w 602"/>
                  <a:gd name="T35" fmla="*/ 22744420 h 496"/>
                  <a:gd name="T36" fmla="*/ 18533722 w 602"/>
                  <a:gd name="T37" fmla="*/ 24543211 h 496"/>
                  <a:gd name="T38" fmla="*/ 16575978 w 602"/>
                  <a:gd name="T39" fmla="*/ 24543211 h 496"/>
                  <a:gd name="T40" fmla="*/ 15662315 w 602"/>
                  <a:gd name="T41" fmla="*/ 24543211 h 496"/>
                  <a:gd name="T42" fmla="*/ 14748653 w 602"/>
                  <a:gd name="T43" fmla="*/ 25442965 h 496"/>
                  <a:gd name="T44" fmla="*/ 13834991 w 602"/>
                  <a:gd name="T45" fmla="*/ 25442965 h 496"/>
                  <a:gd name="T46" fmla="*/ 12007667 w 602"/>
                  <a:gd name="T47" fmla="*/ 26342360 h 496"/>
                  <a:gd name="T48" fmla="*/ 12007667 w 602"/>
                  <a:gd name="T49" fmla="*/ 26342360 h 496"/>
                  <a:gd name="T50" fmla="*/ 11094005 w 602"/>
                  <a:gd name="T51" fmla="*/ 27241756 h 496"/>
                  <a:gd name="T52" fmla="*/ 18533722 w 602"/>
                  <a:gd name="T53" fmla="*/ 46259545 h 496"/>
                  <a:gd name="T54" fmla="*/ 18533722 w 602"/>
                  <a:gd name="T55" fmla="*/ 53584117 h 496"/>
                  <a:gd name="T56" fmla="*/ 12921329 w 602"/>
                  <a:gd name="T57" fmla="*/ 18118394 h 496"/>
                  <a:gd name="T58" fmla="*/ 65520668 w 602"/>
                  <a:gd name="T59" fmla="*/ 18118394 h 496"/>
                  <a:gd name="T60" fmla="*/ 60038695 w 602"/>
                  <a:gd name="T61" fmla="*/ 53584117 h 496"/>
                  <a:gd name="T62" fmla="*/ 29497307 w 602"/>
                  <a:gd name="T63" fmla="*/ 36365119 h 496"/>
                  <a:gd name="T64" fmla="*/ 31324631 w 602"/>
                  <a:gd name="T65" fmla="*/ 38164268 h 496"/>
                  <a:gd name="T66" fmla="*/ 46203704 w 602"/>
                  <a:gd name="T67" fmla="*/ 38164268 h 496"/>
                  <a:gd name="T68" fmla="*/ 48944691 w 602"/>
                  <a:gd name="T69" fmla="*/ 36365119 h 496"/>
                  <a:gd name="T70" fmla="*/ 51685677 w 602"/>
                  <a:gd name="T71" fmla="*/ 42661604 h 496"/>
                  <a:gd name="T72" fmla="*/ 44376380 w 602"/>
                  <a:gd name="T73" fmla="*/ 49986176 h 496"/>
                  <a:gd name="T74" fmla="*/ 51685677 w 602"/>
                  <a:gd name="T75" fmla="*/ 57182057 h 496"/>
                  <a:gd name="T76" fmla="*/ 48944691 w 602"/>
                  <a:gd name="T77" fmla="*/ 63607233 h 496"/>
                  <a:gd name="T78" fmla="*/ 46203704 w 602"/>
                  <a:gd name="T79" fmla="*/ 61679752 h 496"/>
                  <a:gd name="T80" fmla="*/ 31324631 w 602"/>
                  <a:gd name="T81" fmla="*/ 61679752 h 496"/>
                  <a:gd name="T82" fmla="*/ 29497307 w 602"/>
                  <a:gd name="T83" fmla="*/ 63607233 h 496"/>
                  <a:gd name="T84" fmla="*/ 26756320 w 602"/>
                  <a:gd name="T85" fmla="*/ 57182057 h 496"/>
                  <a:gd name="T86" fmla="*/ 34196037 w 602"/>
                  <a:gd name="T87" fmla="*/ 49986176 h 496"/>
                  <a:gd name="T88" fmla="*/ 26756320 w 602"/>
                  <a:gd name="T89" fmla="*/ 42661604 h 496"/>
                  <a:gd name="T90" fmla="*/ 29497307 w 602"/>
                  <a:gd name="T91" fmla="*/ 36365119 h 49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602" h="496">
                    <a:moveTo>
                      <a:pt x="460" y="417"/>
                    </a:moveTo>
                    <a:lnTo>
                      <a:pt x="460" y="417"/>
                    </a:lnTo>
                    <a:cubicBezTo>
                      <a:pt x="446" y="417"/>
                      <a:pt x="431" y="403"/>
                      <a:pt x="431" y="389"/>
                    </a:cubicBezTo>
                    <a:cubicBezTo>
                      <a:pt x="431" y="375"/>
                      <a:pt x="446" y="360"/>
                      <a:pt x="460" y="360"/>
                    </a:cubicBezTo>
                    <a:cubicBezTo>
                      <a:pt x="509" y="360"/>
                      <a:pt x="544" y="325"/>
                      <a:pt x="544" y="276"/>
                    </a:cubicBezTo>
                    <a:cubicBezTo>
                      <a:pt x="544" y="247"/>
                      <a:pt x="530" y="226"/>
                      <a:pt x="516" y="212"/>
                    </a:cubicBezTo>
                    <a:cubicBezTo>
                      <a:pt x="516" y="212"/>
                      <a:pt x="509" y="212"/>
                      <a:pt x="509" y="205"/>
                    </a:cubicBezTo>
                    <a:cubicBezTo>
                      <a:pt x="509" y="205"/>
                      <a:pt x="509" y="205"/>
                      <a:pt x="502" y="205"/>
                    </a:cubicBezTo>
                    <a:cubicBezTo>
                      <a:pt x="502" y="205"/>
                      <a:pt x="502" y="198"/>
                      <a:pt x="495" y="198"/>
                    </a:cubicBezTo>
                    <a:cubicBezTo>
                      <a:pt x="495" y="198"/>
                      <a:pt x="495" y="198"/>
                      <a:pt x="488" y="198"/>
                    </a:cubicBezTo>
                    <a:cubicBezTo>
                      <a:pt x="488" y="198"/>
                      <a:pt x="488" y="198"/>
                      <a:pt x="481" y="191"/>
                    </a:cubicBezTo>
                    <a:cubicBezTo>
                      <a:pt x="481" y="191"/>
                      <a:pt x="481" y="191"/>
                      <a:pt x="474" y="191"/>
                    </a:cubicBezTo>
                    <a:cubicBezTo>
                      <a:pt x="467" y="191"/>
                      <a:pt x="467" y="191"/>
                      <a:pt x="467" y="191"/>
                    </a:cubicBezTo>
                    <a:lnTo>
                      <a:pt x="460" y="191"/>
                    </a:lnTo>
                    <a:cubicBezTo>
                      <a:pt x="460" y="184"/>
                      <a:pt x="453" y="184"/>
                      <a:pt x="453" y="177"/>
                    </a:cubicBezTo>
                    <a:cubicBezTo>
                      <a:pt x="453" y="169"/>
                      <a:pt x="453" y="169"/>
                      <a:pt x="453" y="162"/>
                    </a:cubicBezTo>
                    <a:cubicBezTo>
                      <a:pt x="446" y="162"/>
                      <a:pt x="446" y="162"/>
                      <a:pt x="446" y="162"/>
                    </a:cubicBezTo>
                    <a:cubicBezTo>
                      <a:pt x="446" y="155"/>
                      <a:pt x="446" y="155"/>
                      <a:pt x="446" y="148"/>
                    </a:cubicBezTo>
                    <a:cubicBezTo>
                      <a:pt x="438" y="141"/>
                      <a:pt x="438" y="141"/>
                      <a:pt x="438" y="134"/>
                    </a:cubicBezTo>
                    <a:cubicBezTo>
                      <a:pt x="410" y="92"/>
                      <a:pt x="361" y="56"/>
                      <a:pt x="297" y="56"/>
                    </a:cubicBezTo>
                    <a:cubicBezTo>
                      <a:pt x="240" y="56"/>
                      <a:pt x="191" y="92"/>
                      <a:pt x="163" y="134"/>
                    </a:cubicBezTo>
                    <a:cubicBezTo>
                      <a:pt x="163" y="141"/>
                      <a:pt x="156" y="141"/>
                      <a:pt x="156" y="148"/>
                    </a:cubicBezTo>
                    <a:cubicBezTo>
                      <a:pt x="156" y="155"/>
                      <a:pt x="156" y="155"/>
                      <a:pt x="149" y="162"/>
                    </a:cubicBezTo>
                    <a:cubicBezTo>
                      <a:pt x="149" y="169"/>
                      <a:pt x="149" y="169"/>
                      <a:pt x="149" y="177"/>
                    </a:cubicBezTo>
                    <a:cubicBezTo>
                      <a:pt x="149" y="177"/>
                      <a:pt x="149" y="177"/>
                      <a:pt x="142" y="177"/>
                    </a:cubicBezTo>
                    <a:cubicBezTo>
                      <a:pt x="142" y="184"/>
                      <a:pt x="142" y="184"/>
                      <a:pt x="142" y="191"/>
                    </a:cubicBezTo>
                    <a:cubicBezTo>
                      <a:pt x="135" y="191"/>
                      <a:pt x="135" y="191"/>
                      <a:pt x="127" y="191"/>
                    </a:cubicBezTo>
                    <a:cubicBezTo>
                      <a:pt x="127" y="191"/>
                      <a:pt x="127" y="191"/>
                      <a:pt x="120" y="191"/>
                    </a:cubicBezTo>
                    <a:lnTo>
                      <a:pt x="113" y="191"/>
                    </a:lnTo>
                    <a:cubicBezTo>
                      <a:pt x="113" y="198"/>
                      <a:pt x="113" y="198"/>
                      <a:pt x="113" y="198"/>
                    </a:cubicBezTo>
                    <a:cubicBezTo>
                      <a:pt x="106" y="198"/>
                      <a:pt x="106" y="198"/>
                      <a:pt x="106" y="198"/>
                    </a:cubicBezTo>
                    <a:cubicBezTo>
                      <a:pt x="99" y="198"/>
                      <a:pt x="99" y="198"/>
                      <a:pt x="99" y="198"/>
                    </a:cubicBezTo>
                    <a:cubicBezTo>
                      <a:pt x="99" y="198"/>
                      <a:pt x="99" y="205"/>
                      <a:pt x="92" y="205"/>
                    </a:cubicBezTo>
                    <a:cubicBezTo>
                      <a:pt x="85" y="212"/>
                      <a:pt x="85" y="212"/>
                      <a:pt x="85" y="212"/>
                    </a:cubicBezTo>
                    <a:cubicBezTo>
                      <a:pt x="64" y="226"/>
                      <a:pt x="57" y="247"/>
                      <a:pt x="57" y="276"/>
                    </a:cubicBezTo>
                    <a:cubicBezTo>
                      <a:pt x="57" y="325"/>
                      <a:pt x="92" y="360"/>
                      <a:pt x="142" y="360"/>
                    </a:cubicBezTo>
                    <a:cubicBezTo>
                      <a:pt x="156" y="360"/>
                      <a:pt x="170" y="375"/>
                      <a:pt x="170" y="389"/>
                    </a:cubicBezTo>
                    <a:cubicBezTo>
                      <a:pt x="170" y="403"/>
                      <a:pt x="156" y="417"/>
                      <a:pt x="142" y="417"/>
                    </a:cubicBezTo>
                    <a:cubicBezTo>
                      <a:pt x="64" y="417"/>
                      <a:pt x="0" y="353"/>
                      <a:pt x="0" y="276"/>
                    </a:cubicBezTo>
                    <a:cubicBezTo>
                      <a:pt x="0" y="212"/>
                      <a:pt x="43" y="155"/>
                      <a:pt x="99" y="141"/>
                    </a:cubicBezTo>
                    <a:cubicBezTo>
                      <a:pt x="127" y="56"/>
                      <a:pt x="205" y="0"/>
                      <a:pt x="297" y="0"/>
                    </a:cubicBezTo>
                    <a:cubicBezTo>
                      <a:pt x="389" y="0"/>
                      <a:pt x="467" y="56"/>
                      <a:pt x="502" y="141"/>
                    </a:cubicBezTo>
                    <a:cubicBezTo>
                      <a:pt x="559" y="155"/>
                      <a:pt x="601" y="212"/>
                      <a:pt x="601" y="276"/>
                    </a:cubicBezTo>
                    <a:cubicBezTo>
                      <a:pt x="601" y="353"/>
                      <a:pt x="537" y="417"/>
                      <a:pt x="460" y="417"/>
                    </a:cubicBezTo>
                    <a:close/>
                    <a:moveTo>
                      <a:pt x="226" y="283"/>
                    </a:moveTo>
                    <a:lnTo>
                      <a:pt x="226" y="283"/>
                    </a:lnTo>
                    <a:cubicBezTo>
                      <a:pt x="233" y="283"/>
                      <a:pt x="240" y="290"/>
                      <a:pt x="240" y="297"/>
                    </a:cubicBezTo>
                    <a:cubicBezTo>
                      <a:pt x="297" y="346"/>
                      <a:pt x="297" y="346"/>
                      <a:pt x="297" y="346"/>
                    </a:cubicBezTo>
                    <a:cubicBezTo>
                      <a:pt x="354" y="297"/>
                      <a:pt x="354" y="297"/>
                      <a:pt x="354" y="297"/>
                    </a:cubicBezTo>
                    <a:cubicBezTo>
                      <a:pt x="361" y="290"/>
                      <a:pt x="368" y="283"/>
                      <a:pt x="375" y="283"/>
                    </a:cubicBezTo>
                    <a:cubicBezTo>
                      <a:pt x="389" y="283"/>
                      <a:pt x="403" y="297"/>
                      <a:pt x="403" y="311"/>
                    </a:cubicBezTo>
                    <a:cubicBezTo>
                      <a:pt x="403" y="318"/>
                      <a:pt x="403" y="325"/>
                      <a:pt x="396" y="332"/>
                    </a:cubicBezTo>
                    <a:cubicBezTo>
                      <a:pt x="340" y="389"/>
                      <a:pt x="340" y="389"/>
                      <a:pt x="340" y="389"/>
                    </a:cubicBezTo>
                    <a:cubicBezTo>
                      <a:pt x="396" y="445"/>
                      <a:pt x="396" y="445"/>
                      <a:pt x="396" y="445"/>
                    </a:cubicBezTo>
                    <a:cubicBezTo>
                      <a:pt x="403" y="452"/>
                      <a:pt x="403" y="459"/>
                      <a:pt x="403" y="466"/>
                    </a:cubicBezTo>
                    <a:cubicBezTo>
                      <a:pt x="403" y="480"/>
                      <a:pt x="389" y="495"/>
                      <a:pt x="375" y="495"/>
                    </a:cubicBezTo>
                    <a:cubicBezTo>
                      <a:pt x="368" y="495"/>
                      <a:pt x="361" y="488"/>
                      <a:pt x="354" y="480"/>
                    </a:cubicBezTo>
                    <a:cubicBezTo>
                      <a:pt x="297" y="431"/>
                      <a:pt x="297" y="431"/>
                      <a:pt x="297" y="431"/>
                    </a:cubicBezTo>
                    <a:cubicBezTo>
                      <a:pt x="240" y="480"/>
                      <a:pt x="240" y="480"/>
                      <a:pt x="240" y="480"/>
                    </a:cubicBezTo>
                    <a:cubicBezTo>
                      <a:pt x="240" y="488"/>
                      <a:pt x="233" y="495"/>
                      <a:pt x="226" y="495"/>
                    </a:cubicBezTo>
                    <a:cubicBezTo>
                      <a:pt x="205" y="495"/>
                      <a:pt x="198" y="480"/>
                      <a:pt x="198" y="466"/>
                    </a:cubicBezTo>
                    <a:cubicBezTo>
                      <a:pt x="198" y="459"/>
                      <a:pt x="198" y="452"/>
                      <a:pt x="205" y="445"/>
                    </a:cubicBezTo>
                    <a:cubicBezTo>
                      <a:pt x="262" y="389"/>
                      <a:pt x="262" y="389"/>
                      <a:pt x="262" y="389"/>
                    </a:cubicBezTo>
                    <a:cubicBezTo>
                      <a:pt x="205" y="332"/>
                      <a:pt x="205" y="332"/>
                      <a:pt x="205" y="332"/>
                    </a:cubicBezTo>
                    <a:cubicBezTo>
                      <a:pt x="198" y="325"/>
                      <a:pt x="198" y="318"/>
                      <a:pt x="198" y="311"/>
                    </a:cubicBezTo>
                    <a:cubicBezTo>
                      <a:pt x="198" y="297"/>
                      <a:pt x="205" y="283"/>
                      <a:pt x="226" y="283"/>
                    </a:cubicBezTo>
                    <a:close/>
                  </a:path>
                </a:pathLst>
              </a:custGeom>
              <a:grpFill/>
              <a:ln>
                <a:noFill/>
              </a:ln>
              <a:extLst/>
            </p:spPr>
            <p:txBody>
              <a:bodyPr wrap="none" lIns="45708" tIns="22854" rIns="45708" bIns="22854" anchor="ctr"/>
              <a:lstStyle/>
              <a:p>
                <a:endParaRPr lang="en-US" sz="3199">
                  <a:latin typeface="Roboto Light"/>
                </a:endParaRPr>
              </a:p>
            </p:txBody>
          </p:sp>
          <p:sp>
            <p:nvSpPr>
              <p:cNvPr id="182" name="Freeform 131"/>
              <p:cNvSpPr>
                <a:spLocks noChangeArrowheads="1"/>
              </p:cNvSpPr>
              <p:nvPr/>
            </p:nvSpPr>
            <p:spPr bwMode="auto">
              <a:xfrm>
                <a:off x="1151733" y="1250949"/>
                <a:ext cx="219075" cy="177800"/>
              </a:xfrm>
              <a:custGeom>
                <a:avLst/>
                <a:gdLst>
                  <a:gd name="T0" fmla="*/ 60431965 w 609"/>
                  <a:gd name="T1" fmla="*/ 53584117 h 496"/>
                  <a:gd name="T2" fmla="*/ 60431965 w 609"/>
                  <a:gd name="T3" fmla="*/ 46259545 h 496"/>
                  <a:gd name="T4" fmla="*/ 67678707 w 609"/>
                  <a:gd name="T5" fmla="*/ 27241756 h 496"/>
                  <a:gd name="T6" fmla="*/ 66772909 w 609"/>
                  <a:gd name="T7" fmla="*/ 26342360 h 496"/>
                  <a:gd name="T8" fmla="*/ 65867111 w 609"/>
                  <a:gd name="T9" fmla="*/ 26342360 h 496"/>
                  <a:gd name="T10" fmla="*/ 64961313 w 609"/>
                  <a:gd name="T11" fmla="*/ 25442965 h 496"/>
                  <a:gd name="T12" fmla="*/ 64055516 w 609"/>
                  <a:gd name="T13" fmla="*/ 25442965 h 496"/>
                  <a:gd name="T14" fmla="*/ 63149718 w 609"/>
                  <a:gd name="T15" fmla="*/ 24543211 h 496"/>
                  <a:gd name="T16" fmla="*/ 61338122 w 609"/>
                  <a:gd name="T17" fmla="*/ 24543211 h 496"/>
                  <a:gd name="T18" fmla="*/ 60431965 w 609"/>
                  <a:gd name="T19" fmla="*/ 24543211 h 496"/>
                  <a:gd name="T20" fmla="*/ 59397024 w 609"/>
                  <a:gd name="T21" fmla="*/ 22744420 h 496"/>
                  <a:gd name="T22" fmla="*/ 58491226 w 609"/>
                  <a:gd name="T23" fmla="*/ 20816939 h 496"/>
                  <a:gd name="T24" fmla="*/ 57585069 w 609"/>
                  <a:gd name="T25" fmla="*/ 19017789 h 496"/>
                  <a:gd name="T26" fmla="*/ 56679271 w 609"/>
                  <a:gd name="T27" fmla="*/ 17218998 h 496"/>
                  <a:gd name="T28" fmla="*/ 21998871 w 609"/>
                  <a:gd name="T29" fmla="*/ 17218998 h 496"/>
                  <a:gd name="T30" fmla="*/ 21093073 w 609"/>
                  <a:gd name="T31" fmla="*/ 19017789 h 496"/>
                  <a:gd name="T32" fmla="*/ 20187276 w 609"/>
                  <a:gd name="T33" fmla="*/ 20816939 h 496"/>
                  <a:gd name="T34" fmla="*/ 19281478 w 609"/>
                  <a:gd name="T35" fmla="*/ 22744420 h 496"/>
                  <a:gd name="T36" fmla="*/ 18246178 w 609"/>
                  <a:gd name="T37" fmla="*/ 24543211 h 496"/>
                  <a:gd name="T38" fmla="*/ 17340380 w 609"/>
                  <a:gd name="T39" fmla="*/ 24543211 h 496"/>
                  <a:gd name="T40" fmla="*/ 15528425 w 609"/>
                  <a:gd name="T41" fmla="*/ 24543211 h 496"/>
                  <a:gd name="T42" fmla="*/ 14622627 w 609"/>
                  <a:gd name="T43" fmla="*/ 25442965 h 496"/>
                  <a:gd name="T44" fmla="*/ 13716829 w 609"/>
                  <a:gd name="T45" fmla="*/ 25442965 h 496"/>
                  <a:gd name="T46" fmla="*/ 12811031 w 609"/>
                  <a:gd name="T47" fmla="*/ 26342360 h 496"/>
                  <a:gd name="T48" fmla="*/ 11905233 w 609"/>
                  <a:gd name="T49" fmla="*/ 26342360 h 496"/>
                  <a:gd name="T50" fmla="*/ 10999436 w 609"/>
                  <a:gd name="T51" fmla="*/ 27241756 h 496"/>
                  <a:gd name="T52" fmla="*/ 18246178 w 609"/>
                  <a:gd name="T53" fmla="*/ 46259545 h 496"/>
                  <a:gd name="T54" fmla="*/ 18246178 w 609"/>
                  <a:gd name="T55" fmla="*/ 53584117 h 496"/>
                  <a:gd name="T56" fmla="*/ 12811031 w 609"/>
                  <a:gd name="T57" fmla="*/ 18118394 h 496"/>
                  <a:gd name="T58" fmla="*/ 65867111 w 609"/>
                  <a:gd name="T59" fmla="*/ 18118394 h 496"/>
                  <a:gd name="T60" fmla="*/ 60431965 w 609"/>
                  <a:gd name="T61" fmla="*/ 53584117 h 496"/>
                  <a:gd name="T62" fmla="*/ 29245613 w 609"/>
                  <a:gd name="T63" fmla="*/ 46259545 h 496"/>
                  <a:gd name="T64" fmla="*/ 31963007 w 609"/>
                  <a:gd name="T65" fmla="*/ 47159299 h 496"/>
                  <a:gd name="T66" fmla="*/ 49432889 w 609"/>
                  <a:gd name="T67" fmla="*/ 38164268 h 496"/>
                  <a:gd name="T68" fmla="*/ 56679271 w 609"/>
                  <a:gd name="T69" fmla="*/ 39963059 h 496"/>
                  <a:gd name="T70" fmla="*/ 42056644 w 609"/>
                  <a:gd name="T71" fmla="*/ 61679752 h 496"/>
                  <a:gd name="T72" fmla="*/ 36621498 w 609"/>
                  <a:gd name="T73" fmla="*/ 61679752 h 496"/>
                  <a:gd name="T74" fmla="*/ 27434018 w 609"/>
                  <a:gd name="T75" fmla="*/ 52684721 h 496"/>
                  <a:gd name="T76" fmla="*/ 25622062 w 609"/>
                  <a:gd name="T77" fmla="*/ 49986176 h 49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609" h="496">
                    <a:moveTo>
                      <a:pt x="467" y="417"/>
                    </a:moveTo>
                    <a:lnTo>
                      <a:pt x="467" y="417"/>
                    </a:lnTo>
                    <a:cubicBezTo>
                      <a:pt x="445" y="417"/>
                      <a:pt x="438" y="403"/>
                      <a:pt x="438" y="389"/>
                    </a:cubicBezTo>
                    <a:cubicBezTo>
                      <a:pt x="438" y="375"/>
                      <a:pt x="445" y="360"/>
                      <a:pt x="467" y="360"/>
                    </a:cubicBezTo>
                    <a:cubicBezTo>
                      <a:pt x="509" y="360"/>
                      <a:pt x="551" y="325"/>
                      <a:pt x="551" y="276"/>
                    </a:cubicBezTo>
                    <a:cubicBezTo>
                      <a:pt x="551" y="247"/>
                      <a:pt x="537" y="226"/>
                      <a:pt x="523" y="212"/>
                    </a:cubicBezTo>
                    <a:cubicBezTo>
                      <a:pt x="516" y="212"/>
                      <a:pt x="516" y="212"/>
                      <a:pt x="516" y="205"/>
                    </a:cubicBezTo>
                    <a:lnTo>
                      <a:pt x="509" y="205"/>
                    </a:lnTo>
                    <a:lnTo>
                      <a:pt x="502" y="198"/>
                    </a:lnTo>
                    <a:lnTo>
                      <a:pt x="495" y="198"/>
                    </a:lnTo>
                    <a:cubicBezTo>
                      <a:pt x="495" y="198"/>
                      <a:pt x="488" y="198"/>
                      <a:pt x="488" y="191"/>
                    </a:cubicBezTo>
                    <a:cubicBezTo>
                      <a:pt x="481" y="191"/>
                      <a:pt x="481" y="191"/>
                      <a:pt x="481" y="191"/>
                    </a:cubicBezTo>
                    <a:cubicBezTo>
                      <a:pt x="481" y="191"/>
                      <a:pt x="481" y="191"/>
                      <a:pt x="474" y="191"/>
                    </a:cubicBezTo>
                    <a:cubicBezTo>
                      <a:pt x="467" y="191"/>
                      <a:pt x="467" y="191"/>
                      <a:pt x="467" y="191"/>
                    </a:cubicBezTo>
                    <a:lnTo>
                      <a:pt x="459" y="191"/>
                    </a:lnTo>
                    <a:cubicBezTo>
                      <a:pt x="459" y="184"/>
                      <a:pt x="459" y="184"/>
                      <a:pt x="459" y="177"/>
                    </a:cubicBezTo>
                    <a:cubicBezTo>
                      <a:pt x="459" y="169"/>
                      <a:pt x="452" y="169"/>
                      <a:pt x="452" y="162"/>
                    </a:cubicBezTo>
                    <a:cubicBezTo>
                      <a:pt x="452" y="155"/>
                      <a:pt x="452" y="155"/>
                      <a:pt x="445" y="148"/>
                    </a:cubicBezTo>
                    <a:cubicBezTo>
                      <a:pt x="445" y="141"/>
                      <a:pt x="445" y="141"/>
                      <a:pt x="438" y="134"/>
                    </a:cubicBezTo>
                    <a:cubicBezTo>
                      <a:pt x="410" y="92"/>
                      <a:pt x="361" y="56"/>
                      <a:pt x="304" y="56"/>
                    </a:cubicBezTo>
                    <a:cubicBezTo>
                      <a:pt x="247" y="56"/>
                      <a:pt x="198" y="92"/>
                      <a:pt x="170" y="134"/>
                    </a:cubicBezTo>
                    <a:cubicBezTo>
                      <a:pt x="163" y="141"/>
                      <a:pt x="163" y="141"/>
                      <a:pt x="163" y="148"/>
                    </a:cubicBezTo>
                    <a:cubicBezTo>
                      <a:pt x="156" y="155"/>
                      <a:pt x="156" y="155"/>
                      <a:pt x="156" y="162"/>
                    </a:cubicBezTo>
                    <a:cubicBezTo>
                      <a:pt x="156" y="169"/>
                      <a:pt x="149" y="169"/>
                      <a:pt x="149" y="177"/>
                    </a:cubicBezTo>
                    <a:cubicBezTo>
                      <a:pt x="149" y="184"/>
                      <a:pt x="149" y="184"/>
                      <a:pt x="149" y="191"/>
                    </a:cubicBezTo>
                    <a:lnTo>
                      <a:pt x="141" y="191"/>
                    </a:lnTo>
                    <a:cubicBezTo>
                      <a:pt x="141" y="191"/>
                      <a:pt x="141" y="191"/>
                      <a:pt x="134" y="191"/>
                    </a:cubicBezTo>
                    <a:cubicBezTo>
                      <a:pt x="127" y="191"/>
                      <a:pt x="127" y="191"/>
                      <a:pt x="127" y="191"/>
                    </a:cubicBezTo>
                    <a:cubicBezTo>
                      <a:pt x="127" y="191"/>
                      <a:pt x="127" y="191"/>
                      <a:pt x="120" y="191"/>
                    </a:cubicBezTo>
                    <a:cubicBezTo>
                      <a:pt x="120" y="198"/>
                      <a:pt x="113" y="198"/>
                      <a:pt x="113" y="198"/>
                    </a:cubicBezTo>
                    <a:lnTo>
                      <a:pt x="106" y="198"/>
                    </a:lnTo>
                    <a:lnTo>
                      <a:pt x="99" y="205"/>
                    </a:lnTo>
                    <a:lnTo>
                      <a:pt x="92" y="205"/>
                    </a:lnTo>
                    <a:cubicBezTo>
                      <a:pt x="92" y="212"/>
                      <a:pt x="92" y="212"/>
                      <a:pt x="85" y="212"/>
                    </a:cubicBezTo>
                    <a:cubicBezTo>
                      <a:pt x="71" y="226"/>
                      <a:pt x="57" y="247"/>
                      <a:pt x="57" y="276"/>
                    </a:cubicBezTo>
                    <a:cubicBezTo>
                      <a:pt x="57" y="325"/>
                      <a:pt x="99" y="360"/>
                      <a:pt x="141" y="360"/>
                    </a:cubicBezTo>
                    <a:cubicBezTo>
                      <a:pt x="163" y="360"/>
                      <a:pt x="170" y="375"/>
                      <a:pt x="170" y="389"/>
                    </a:cubicBezTo>
                    <a:cubicBezTo>
                      <a:pt x="170" y="403"/>
                      <a:pt x="163" y="417"/>
                      <a:pt x="141" y="417"/>
                    </a:cubicBezTo>
                    <a:cubicBezTo>
                      <a:pt x="64" y="417"/>
                      <a:pt x="0" y="353"/>
                      <a:pt x="0" y="276"/>
                    </a:cubicBezTo>
                    <a:cubicBezTo>
                      <a:pt x="0" y="212"/>
                      <a:pt x="43" y="155"/>
                      <a:pt x="99" y="141"/>
                    </a:cubicBezTo>
                    <a:cubicBezTo>
                      <a:pt x="134" y="56"/>
                      <a:pt x="212" y="0"/>
                      <a:pt x="304" y="0"/>
                    </a:cubicBezTo>
                    <a:cubicBezTo>
                      <a:pt x="396" y="0"/>
                      <a:pt x="474" y="56"/>
                      <a:pt x="509" y="141"/>
                    </a:cubicBezTo>
                    <a:cubicBezTo>
                      <a:pt x="565" y="155"/>
                      <a:pt x="608" y="212"/>
                      <a:pt x="608" y="276"/>
                    </a:cubicBezTo>
                    <a:cubicBezTo>
                      <a:pt x="608" y="353"/>
                      <a:pt x="544" y="417"/>
                      <a:pt x="467" y="417"/>
                    </a:cubicBezTo>
                    <a:close/>
                    <a:moveTo>
                      <a:pt x="226" y="360"/>
                    </a:moveTo>
                    <a:lnTo>
                      <a:pt x="226" y="360"/>
                    </a:lnTo>
                    <a:cubicBezTo>
                      <a:pt x="233" y="360"/>
                      <a:pt x="240" y="360"/>
                      <a:pt x="247" y="367"/>
                    </a:cubicBezTo>
                    <a:cubicBezTo>
                      <a:pt x="297" y="417"/>
                      <a:pt x="297" y="417"/>
                      <a:pt x="297" y="417"/>
                    </a:cubicBezTo>
                    <a:cubicBezTo>
                      <a:pt x="382" y="297"/>
                      <a:pt x="382" y="297"/>
                      <a:pt x="382" y="297"/>
                    </a:cubicBezTo>
                    <a:cubicBezTo>
                      <a:pt x="389" y="290"/>
                      <a:pt x="396" y="283"/>
                      <a:pt x="410" y="283"/>
                    </a:cubicBezTo>
                    <a:cubicBezTo>
                      <a:pt x="424" y="283"/>
                      <a:pt x="438" y="297"/>
                      <a:pt x="438" y="311"/>
                    </a:cubicBezTo>
                    <a:cubicBezTo>
                      <a:pt x="438" y="318"/>
                      <a:pt x="431" y="325"/>
                      <a:pt x="431" y="332"/>
                    </a:cubicBezTo>
                    <a:cubicBezTo>
                      <a:pt x="325" y="480"/>
                      <a:pt x="325" y="480"/>
                      <a:pt x="325" y="480"/>
                    </a:cubicBezTo>
                    <a:cubicBezTo>
                      <a:pt x="325" y="488"/>
                      <a:pt x="311" y="495"/>
                      <a:pt x="304" y="495"/>
                    </a:cubicBezTo>
                    <a:cubicBezTo>
                      <a:pt x="297" y="495"/>
                      <a:pt x="290" y="488"/>
                      <a:pt x="283" y="480"/>
                    </a:cubicBezTo>
                    <a:cubicBezTo>
                      <a:pt x="212" y="410"/>
                      <a:pt x="212" y="410"/>
                      <a:pt x="212" y="410"/>
                    </a:cubicBezTo>
                    <a:cubicBezTo>
                      <a:pt x="205" y="403"/>
                      <a:pt x="198" y="396"/>
                      <a:pt x="198" y="389"/>
                    </a:cubicBezTo>
                    <a:cubicBezTo>
                      <a:pt x="198" y="375"/>
                      <a:pt x="212" y="360"/>
                      <a:pt x="226" y="360"/>
                    </a:cubicBezTo>
                    <a:close/>
                  </a:path>
                </a:pathLst>
              </a:custGeom>
              <a:grpFill/>
              <a:ln>
                <a:noFill/>
              </a:ln>
              <a:extLst/>
            </p:spPr>
            <p:txBody>
              <a:bodyPr wrap="none" lIns="45708" tIns="22854" rIns="45708" bIns="22854" anchor="ctr"/>
              <a:lstStyle/>
              <a:p>
                <a:endParaRPr lang="en-US" sz="3199">
                  <a:latin typeface="Roboto Light"/>
                </a:endParaRPr>
              </a:p>
            </p:txBody>
          </p:sp>
          <p:sp>
            <p:nvSpPr>
              <p:cNvPr id="183" name="Freeform 132"/>
              <p:cNvSpPr>
                <a:spLocks noChangeArrowheads="1"/>
              </p:cNvSpPr>
              <p:nvPr/>
            </p:nvSpPr>
            <p:spPr bwMode="auto">
              <a:xfrm>
                <a:off x="772320" y="1250949"/>
                <a:ext cx="217488" cy="150813"/>
              </a:xfrm>
              <a:custGeom>
                <a:avLst/>
                <a:gdLst>
                  <a:gd name="T0" fmla="*/ 59908912 w 602"/>
                  <a:gd name="T1" fmla="*/ 54282578 h 418"/>
                  <a:gd name="T2" fmla="*/ 59908912 w 602"/>
                  <a:gd name="T3" fmla="*/ 54282578 h 418"/>
                  <a:gd name="T4" fmla="*/ 18403387 w 602"/>
                  <a:gd name="T5" fmla="*/ 54282578 h 418"/>
                  <a:gd name="T6" fmla="*/ 0 w 602"/>
                  <a:gd name="T7" fmla="*/ 35928130 h 418"/>
                  <a:gd name="T8" fmla="*/ 12921388 w 602"/>
                  <a:gd name="T9" fmla="*/ 18354447 h 418"/>
                  <a:gd name="T10" fmla="*/ 39678193 w 602"/>
                  <a:gd name="T11" fmla="*/ 0 h 418"/>
                  <a:gd name="T12" fmla="*/ 65520970 w 602"/>
                  <a:gd name="T13" fmla="*/ 18354447 h 418"/>
                  <a:gd name="T14" fmla="*/ 78442719 w 602"/>
                  <a:gd name="T15" fmla="*/ 35928130 h 418"/>
                  <a:gd name="T16" fmla="*/ 59908912 w 602"/>
                  <a:gd name="T17" fmla="*/ 54282578 h 418"/>
                  <a:gd name="T18" fmla="*/ 67348302 w 602"/>
                  <a:gd name="T19" fmla="*/ 27596975 h 418"/>
                  <a:gd name="T20" fmla="*/ 67348302 w 602"/>
                  <a:gd name="T21" fmla="*/ 27596975 h 418"/>
                  <a:gd name="T22" fmla="*/ 66434636 w 602"/>
                  <a:gd name="T23" fmla="*/ 26685603 h 418"/>
                  <a:gd name="T24" fmla="*/ 66434636 w 602"/>
                  <a:gd name="T25" fmla="*/ 26685603 h 418"/>
                  <a:gd name="T26" fmla="*/ 66434636 w 602"/>
                  <a:gd name="T27" fmla="*/ 26685603 h 418"/>
                  <a:gd name="T28" fmla="*/ 66434636 w 602"/>
                  <a:gd name="T29" fmla="*/ 26685603 h 418"/>
                  <a:gd name="T30" fmla="*/ 65520970 w 602"/>
                  <a:gd name="T31" fmla="*/ 25774591 h 418"/>
                  <a:gd name="T32" fmla="*/ 64607303 w 602"/>
                  <a:gd name="T33" fmla="*/ 25774591 h 418"/>
                  <a:gd name="T34" fmla="*/ 64607303 w 602"/>
                  <a:gd name="T35" fmla="*/ 25774591 h 418"/>
                  <a:gd name="T36" fmla="*/ 63693998 w 602"/>
                  <a:gd name="T37" fmla="*/ 25774591 h 418"/>
                  <a:gd name="T38" fmla="*/ 63693998 w 602"/>
                  <a:gd name="T39" fmla="*/ 24863219 h 418"/>
                  <a:gd name="T40" fmla="*/ 62780332 w 602"/>
                  <a:gd name="T41" fmla="*/ 24863219 h 418"/>
                  <a:gd name="T42" fmla="*/ 62780332 w 602"/>
                  <a:gd name="T43" fmla="*/ 24863219 h 418"/>
                  <a:gd name="T44" fmla="*/ 61866665 w 602"/>
                  <a:gd name="T45" fmla="*/ 24863219 h 418"/>
                  <a:gd name="T46" fmla="*/ 61866665 w 602"/>
                  <a:gd name="T47" fmla="*/ 24863219 h 418"/>
                  <a:gd name="T48" fmla="*/ 59908912 w 602"/>
                  <a:gd name="T49" fmla="*/ 24863219 h 418"/>
                  <a:gd name="T50" fmla="*/ 59908912 w 602"/>
                  <a:gd name="T51" fmla="*/ 24863219 h 418"/>
                  <a:gd name="T52" fmla="*/ 59908912 w 602"/>
                  <a:gd name="T53" fmla="*/ 23040835 h 418"/>
                  <a:gd name="T54" fmla="*/ 58995246 w 602"/>
                  <a:gd name="T55" fmla="*/ 23040835 h 418"/>
                  <a:gd name="T56" fmla="*/ 58995246 w 602"/>
                  <a:gd name="T57" fmla="*/ 21088203 h 418"/>
                  <a:gd name="T58" fmla="*/ 58995246 w 602"/>
                  <a:gd name="T59" fmla="*/ 21088203 h 418"/>
                  <a:gd name="T60" fmla="*/ 58081579 w 602"/>
                  <a:gd name="T61" fmla="*/ 19265820 h 418"/>
                  <a:gd name="T62" fmla="*/ 58081579 w 602"/>
                  <a:gd name="T63" fmla="*/ 19265820 h 418"/>
                  <a:gd name="T64" fmla="*/ 57167913 w 602"/>
                  <a:gd name="T65" fmla="*/ 17443436 h 418"/>
                  <a:gd name="T66" fmla="*/ 39678193 w 602"/>
                  <a:gd name="T67" fmla="*/ 7289896 h 418"/>
                  <a:gd name="T68" fmla="*/ 21274806 w 602"/>
                  <a:gd name="T69" fmla="*/ 17443436 h 418"/>
                  <a:gd name="T70" fmla="*/ 20361140 w 602"/>
                  <a:gd name="T71" fmla="*/ 19265820 h 418"/>
                  <a:gd name="T72" fmla="*/ 20361140 w 602"/>
                  <a:gd name="T73" fmla="*/ 19265820 h 418"/>
                  <a:gd name="T74" fmla="*/ 20361140 w 602"/>
                  <a:gd name="T75" fmla="*/ 21088203 h 418"/>
                  <a:gd name="T76" fmla="*/ 19317053 w 602"/>
                  <a:gd name="T77" fmla="*/ 21088203 h 418"/>
                  <a:gd name="T78" fmla="*/ 19317053 w 602"/>
                  <a:gd name="T79" fmla="*/ 23040835 h 418"/>
                  <a:gd name="T80" fmla="*/ 19317053 w 602"/>
                  <a:gd name="T81" fmla="*/ 23040835 h 418"/>
                  <a:gd name="T82" fmla="*/ 18403387 w 602"/>
                  <a:gd name="T83" fmla="*/ 24863219 h 418"/>
                  <a:gd name="T84" fmla="*/ 18403387 w 602"/>
                  <a:gd name="T85" fmla="*/ 24863219 h 418"/>
                  <a:gd name="T86" fmla="*/ 17489720 w 602"/>
                  <a:gd name="T87" fmla="*/ 24863219 h 418"/>
                  <a:gd name="T88" fmla="*/ 16576054 w 602"/>
                  <a:gd name="T89" fmla="*/ 24863219 h 418"/>
                  <a:gd name="T90" fmla="*/ 16576054 w 602"/>
                  <a:gd name="T91" fmla="*/ 24863219 h 418"/>
                  <a:gd name="T92" fmla="*/ 15662387 w 602"/>
                  <a:gd name="T93" fmla="*/ 24863219 h 418"/>
                  <a:gd name="T94" fmla="*/ 15662387 w 602"/>
                  <a:gd name="T95" fmla="*/ 24863219 h 418"/>
                  <a:gd name="T96" fmla="*/ 14748721 w 602"/>
                  <a:gd name="T97" fmla="*/ 25774591 h 418"/>
                  <a:gd name="T98" fmla="*/ 14748721 w 602"/>
                  <a:gd name="T99" fmla="*/ 25774591 h 418"/>
                  <a:gd name="T100" fmla="*/ 13835055 w 602"/>
                  <a:gd name="T101" fmla="*/ 25774591 h 418"/>
                  <a:gd name="T102" fmla="*/ 13835055 w 602"/>
                  <a:gd name="T103" fmla="*/ 25774591 h 418"/>
                  <a:gd name="T104" fmla="*/ 12921388 w 602"/>
                  <a:gd name="T105" fmla="*/ 26685603 h 418"/>
                  <a:gd name="T106" fmla="*/ 12921388 w 602"/>
                  <a:gd name="T107" fmla="*/ 26685603 h 418"/>
                  <a:gd name="T108" fmla="*/ 12007722 w 602"/>
                  <a:gd name="T109" fmla="*/ 26685603 h 418"/>
                  <a:gd name="T110" fmla="*/ 12007722 w 602"/>
                  <a:gd name="T111" fmla="*/ 26685603 h 418"/>
                  <a:gd name="T112" fmla="*/ 11094056 w 602"/>
                  <a:gd name="T113" fmla="*/ 27596975 h 418"/>
                  <a:gd name="T114" fmla="*/ 7439751 w 602"/>
                  <a:gd name="T115" fmla="*/ 35928130 h 418"/>
                  <a:gd name="T116" fmla="*/ 18403387 w 602"/>
                  <a:gd name="T117" fmla="*/ 46862795 h 418"/>
                  <a:gd name="T118" fmla="*/ 59908912 w 602"/>
                  <a:gd name="T119" fmla="*/ 46862795 h 418"/>
                  <a:gd name="T120" fmla="*/ 71002968 w 602"/>
                  <a:gd name="T121" fmla="*/ 35928130 h 418"/>
                  <a:gd name="T122" fmla="*/ 67348302 w 602"/>
                  <a:gd name="T123" fmla="*/ 27596975 h 41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602" h="418">
                    <a:moveTo>
                      <a:pt x="459" y="417"/>
                    </a:moveTo>
                    <a:lnTo>
                      <a:pt x="459" y="417"/>
                    </a:lnTo>
                    <a:cubicBezTo>
                      <a:pt x="141" y="417"/>
                      <a:pt x="141" y="417"/>
                      <a:pt x="141" y="417"/>
                    </a:cubicBezTo>
                    <a:cubicBezTo>
                      <a:pt x="64" y="417"/>
                      <a:pt x="0" y="353"/>
                      <a:pt x="0" y="276"/>
                    </a:cubicBezTo>
                    <a:cubicBezTo>
                      <a:pt x="0" y="212"/>
                      <a:pt x="42" y="155"/>
                      <a:pt x="99" y="141"/>
                    </a:cubicBezTo>
                    <a:cubicBezTo>
                      <a:pt x="134" y="56"/>
                      <a:pt x="212" y="0"/>
                      <a:pt x="304" y="0"/>
                    </a:cubicBezTo>
                    <a:cubicBezTo>
                      <a:pt x="396" y="0"/>
                      <a:pt x="474" y="56"/>
                      <a:pt x="502" y="141"/>
                    </a:cubicBezTo>
                    <a:cubicBezTo>
                      <a:pt x="558" y="155"/>
                      <a:pt x="601" y="212"/>
                      <a:pt x="601" y="276"/>
                    </a:cubicBezTo>
                    <a:cubicBezTo>
                      <a:pt x="601" y="353"/>
                      <a:pt x="537" y="417"/>
                      <a:pt x="459" y="417"/>
                    </a:cubicBezTo>
                    <a:close/>
                    <a:moveTo>
                      <a:pt x="516" y="212"/>
                    </a:moveTo>
                    <a:lnTo>
                      <a:pt x="516" y="212"/>
                    </a:lnTo>
                    <a:cubicBezTo>
                      <a:pt x="516" y="212"/>
                      <a:pt x="516" y="212"/>
                      <a:pt x="509" y="205"/>
                    </a:cubicBezTo>
                    <a:cubicBezTo>
                      <a:pt x="502" y="205"/>
                      <a:pt x="502" y="198"/>
                      <a:pt x="502" y="198"/>
                    </a:cubicBezTo>
                    <a:cubicBezTo>
                      <a:pt x="502" y="198"/>
                      <a:pt x="502" y="198"/>
                      <a:pt x="495" y="198"/>
                    </a:cubicBezTo>
                    <a:cubicBezTo>
                      <a:pt x="495" y="198"/>
                      <a:pt x="495" y="198"/>
                      <a:pt x="488" y="198"/>
                    </a:cubicBezTo>
                    <a:cubicBezTo>
                      <a:pt x="488" y="198"/>
                      <a:pt x="488" y="198"/>
                      <a:pt x="488" y="191"/>
                    </a:cubicBezTo>
                    <a:lnTo>
                      <a:pt x="481" y="191"/>
                    </a:lnTo>
                    <a:cubicBezTo>
                      <a:pt x="474" y="191"/>
                      <a:pt x="474" y="191"/>
                      <a:pt x="474" y="191"/>
                    </a:cubicBezTo>
                    <a:cubicBezTo>
                      <a:pt x="467" y="191"/>
                      <a:pt x="467" y="191"/>
                      <a:pt x="459" y="191"/>
                    </a:cubicBezTo>
                    <a:cubicBezTo>
                      <a:pt x="459" y="184"/>
                      <a:pt x="459" y="184"/>
                      <a:pt x="459" y="177"/>
                    </a:cubicBezTo>
                    <a:cubicBezTo>
                      <a:pt x="452" y="177"/>
                      <a:pt x="452" y="177"/>
                      <a:pt x="452" y="177"/>
                    </a:cubicBezTo>
                    <a:cubicBezTo>
                      <a:pt x="452" y="169"/>
                      <a:pt x="452" y="169"/>
                      <a:pt x="452" y="162"/>
                    </a:cubicBezTo>
                    <a:cubicBezTo>
                      <a:pt x="445" y="155"/>
                      <a:pt x="445" y="155"/>
                      <a:pt x="445" y="148"/>
                    </a:cubicBezTo>
                    <a:cubicBezTo>
                      <a:pt x="445" y="141"/>
                      <a:pt x="438" y="141"/>
                      <a:pt x="438" y="134"/>
                    </a:cubicBezTo>
                    <a:cubicBezTo>
                      <a:pt x="410" y="92"/>
                      <a:pt x="361" y="56"/>
                      <a:pt x="304" y="56"/>
                    </a:cubicBezTo>
                    <a:cubicBezTo>
                      <a:pt x="240" y="56"/>
                      <a:pt x="191" y="92"/>
                      <a:pt x="163" y="134"/>
                    </a:cubicBezTo>
                    <a:cubicBezTo>
                      <a:pt x="163" y="141"/>
                      <a:pt x="163" y="141"/>
                      <a:pt x="156" y="148"/>
                    </a:cubicBezTo>
                    <a:cubicBezTo>
                      <a:pt x="156" y="155"/>
                      <a:pt x="156" y="155"/>
                      <a:pt x="156" y="162"/>
                    </a:cubicBezTo>
                    <a:cubicBezTo>
                      <a:pt x="156" y="162"/>
                      <a:pt x="156" y="162"/>
                      <a:pt x="148" y="162"/>
                    </a:cubicBezTo>
                    <a:cubicBezTo>
                      <a:pt x="148" y="169"/>
                      <a:pt x="148" y="169"/>
                      <a:pt x="148" y="177"/>
                    </a:cubicBezTo>
                    <a:cubicBezTo>
                      <a:pt x="148" y="184"/>
                      <a:pt x="141" y="184"/>
                      <a:pt x="141" y="191"/>
                    </a:cubicBezTo>
                    <a:lnTo>
                      <a:pt x="134" y="191"/>
                    </a:lnTo>
                    <a:cubicBezTo>
                      <a:pt x="134" y="191"/>
                      <a:pt x="134" y="191"/>
                      <a:pt x="127" y="191"/>
                    </a:cubicBezTo>
                    <a:cubicBezTo>
                      <a:pt x="120" y="191"/>
                      <a:pt x="120" y="191"/>
                      <a:pt x="120" y="191"/>
                    </a:cubicBezTo>
                    <a:cubicBezTo>
                      <a:pt x="113" y="198"/>
                      <a:pt x="113" y="198"/>
                      <a:pt x="113" y="198"/>
                    </a:cubicBezTo>
                    <a:cubicBezTo>
                      <a:pt x="106" y="198"/>
                      <a:pt x="106" y="198"/>
                      <a:pt x="106" y="198"/>
                    </a:cubicBezTo>
                    <a:cubicBezTo>
                      <a:pt x="99" y="198"/>
                      <a:pt x="99" y="205"/>
                      <a:pt x="99" y="205"/>
                    </a:cubicBezTo>
                    <a:cubicBezTo>
                      <a:pt x="92" y="205"/>
                      <a:pt x="92" y="205"/>
                      <a:pt x="92" y="205"/>
                    </a:cubicBezTo>
                    <a:cubicBezTo>
                      <a:pt x="92" y="212"/>
                      <a:pt x="85" y="212"/>
                      <a:pt x="85" y="212"/>
                    </a:cubicBezTo>
                    <a:cubicBezTo>
                      <a:pt x="71" y="226"/>
                      <a:pt x="57" y="247"/>
                      <a:pt x="57" y="276"/>
                    </a:cubicBezTo>
                    <a:cubicBezTo>
                      <a:pt x="57" y="325"/>
                      <a:pt x="92" y="360"/>
                      <a:pt x="141" y="360"/>
                    </a:cubicBezTo>
                    <a:cubicBezTo>
                      <a:pt x="459" y="360"/>
                      <a:pt x="459" y="360"/>
                      <a:pt x="459" y="360"/>
                    </a:cubicBezTo>
                    <a:cubicBezTo>
                      <a:pt x="509" y="360"/>
                      <a:pt x="544" y="325"/>
                      <a:pt x="544" y="276"/>
                    </a:cubicBezTo>
                    <a:cubicBezTo>
                      <a:pt x="544" y="247"/>
                      <a:pt x="537" y="226"/>
                      <a:pt x="516" y="212"/>
                    </a:cubicBezTo>
                    <a:close/>
                  </a:path>
                </a:pathLst>
              </a:custGeom>
              <a:grpFill/>
              <a:ln>
                <a:noFill/>
              </a:ln>
              <a:extLst/>
            </p:spPr>
            <p:txBody>
              <a:bodyPr wrap="none" lIns="45708" tIns="22854" rIns="45708" bIns="22854" anchor="ctr"/>
              <a:lstStyle/>
              <a:p>
                <a:endParaRPr lang="en-US" sz="3199">
                  <a:latin typeface="Roboto Light"/>
                </a:endParaRPr>
              </a:p>
            </p:txBody>
          </p:sp>
        </p:grpSp>
        <p:grpSp>
          <p:nvGrpSpPr>
            <p:cNvPr id="4" name="组合 3"/>
            <p:cNvGrpSpPr/>
            <p:nvPr/>
          </p:nvGrpSpPr>
          <p:grpSpPr>
            <a:xfrm>
              <a:off x="539553" y="3507854"/>
              <a:ext cx="6946020" cy="1200617"/>
              <a:chOff x="690563" y="3273327"/>
              <a:chExt cx="7788275" cy="1346200"/>
            </a:xfrm>
            <a:grpFill/>
          </p:grpSpPr>
          <p:sp>
            <p:nvSpPr>
              <p:cNvPr id="5" name="Freeform 7"/>
              <p:cNvSpPr>
                <a:spLocks noChangeArrowheads="1"/>
              </p:cNvSpPr>
              <p:nvPr/>
            </p:nvSpPr>
            <p:spPr bwMode="auto">
              <a:xfrm>
                <a:off x="7685089" y="4368701"/>
                <a:ext cx="250825" cy="246062"/>
              </a:xfrm>
              <a:custGeom>
                <a:avLst/>
                <a:gdLst>
                  <a:gd name="T0" fmla="*/ 275 w 461"/>
                  <a:gd name="T1" fmla="*/ 0 h 453"/>
                  <a:gd name="T2" fmla="*/ 275 w 461"/>
                  <a:gd name="T3" fmla="*/ 0 h 453"/>
                  <a:gd name="T4" fmla="*/ 97 w 461"/>
                  <a:gd name="T5" fmla="*/ 159 h 453"/>
                  <a:gd name="T6" fmla="*/ 0 w 461"/>
                  <a:gd name="T7" fmla="*/ 302 h 453"/>
                  <a:gd name="T8" fmla="*/ 150 w 461"/>
                  <a:gd name="T9" fmla="*/ 452 h 453"/>
                  <a:gd name="T10" fmla="*/ 292 w 461"/>
                  <a:gd name="T11" fmla="*/ 355 h 453"/>
                  <a:gd name="T12" fmla="*/ 460 w 461"/>
                  <a:gd name="T13" fmla="*/ 177 h 453"/>
                  <a:gd name="T14" fmla="*/ 275 w 461"/>
                  <a:gd name="T15" fmla="*/ 0 h 453"/>
                  <a:gd name="T16" fmla="*/ 150 w 461"/>
                  <a:gd name="T17" fmla="*/ 408 h 453"/>
                  <a:gd name="T18" fmla="*/ 150 w 461"/>
                  <a:gd name="T19" fmla="*/ 408 h 453"/>
                  <a:gd name="T20" fmla="*/ 53 w 461"/>
                  <a:gd name="T21" fmla="*/ 302 h 453"/>
                  <a:gd name="T22" fmla="*/ 106 w 461"/>
                  <a:gd name="T23" fmla="*/ 212 h 453"/>
                  <a:gd name="T24" fmla="*/ 239 w 461"/>
                  <a:gd name="T25" fmla="*/ 355 h 453"/>
                  <a:gd name="T26" fmla="*/ 150 w 461"/>
                  <a:gd name="T27" fmla="*/ 408 h 453"/>
                  <a:gd name="T28" fmla="*/ 150 w 461"/>
                  <a:gd name="T29" fmla="*/ 204 h 453"/>
                  <a:gd name="T30" fmla="*/ 150 w 461"/>
                  <a:gd name="T31" fmla="*/ 204 h 453"/>
                  <a:gd name="T32" fmla="*/ 256 w 461"/>
                  <a:gd name="T33" fmla="*/ 302 h 453"/>
                  <a:gd name="T34" fmla="*/ 150 w 461"/>
                  <a:gd name="T35" fmla="*/ 204 h 453"/>
                  <a:gd name="T36" fmla="*/ 301 w 461"/>
                  <a:gd name="T37" fmla="*/ 302 h 453"/>
                  <a:gd name="T38" fmla="*/ 301 w 461"/>
                  <a:gd name="T39" fmla="*/ 302 h 453"/>
                  <a:gd name="T40" fmla="*/ 150 w 461"/>
                  <a:gd name="T41" fmla="*/ 151 h 453"/>
                  <a:gd name="T42" fmla="*/ 275 w 461"/>
                  <a:gd name="T43" fmla="*/ 53 h 453"/>
                  <a:gd name="T44" fmla="*/ 407 w 461"/>
                  <a:gd name="T45" fmla="*/ 177 h 453"/>
                  <a:gd name="T46" fmla="*/ 301 w 461"/>
                  <a:gd name="T47" fmla="*/ 302 h 453"/>
                  <a:gd name="T48" fmla="*/ 53 w 461"/>
                  <a:gd name="T49" fmla="*/ 106 h 453"/>
                  <a:gd name="T50" fmla="*/ 53 w 461"/>
                  <a:gd name="T51" fmla="*/ 106 h 453"/>
                  <a:gd name="T52" fmla="*/ 106 w 461"/>
                  <a:gd name="T53" fmla="*/ 53 h 453"/>
                  <a:gd name="T54" fmla="*/ 53 w 461"/>
                  <a:gd name="T55" fmla="*/ 0 h 453"/>
                  <a:gd name="T56" fmla="*/ 0 w 461"/>
                  <a:gd name="T57" fmla="*/ 53 h 453"/>
                  <a:gd name="T58" fmla="*/ 53 w 461"/>
                  <a:gd name="T59" fmla="*/ 106 h 453"/>
                  <a:gd name="T60" fmla="*/ 53 w 461"/>
                  <a:gd name="T61" fmla="*/ 27 h 453"/>
                  <a:gd name="T62" fmla="*/ 53 w 461"/>
                  <a:gd name="T63" fmla="*/ 27 h 453"/>
                  <a:gd name="T64" fmla="*/ 79 w 461"/>
                  <a:gd name="T65" fmla="*/ 53 h 453"/>
                  <a:gd name="T66" fmla="*/ 53 w 461"/>
                  <a:gd name="T67" fmla="*/ 80 h 453"/>
                  <a:gd name="T68" fmla="*/ 26 w 461"/>
                  <a:gd name="T69" fmla="*/ 53 h 453"/>
                  <a:gd name="T70" fmla="*/ 53 w 461"/>
                  <a:gd name="T71" fmla="*/ 27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61" h="453">
                    <a:moveTo>
                      <a:pt x="275" y="0"/>
                    </a:moveTo>
                    <a:lnTo>
                      <a:pt x="275" y="0"/>
                    </a:lnTo>
                    <a:cubicBezTo>
                      <a:pt x="185" y="0"/>
                      <a:pt x="106" y="71"/>
                      <a:pt x="97" y="159"/>
                    </a:cubicBezTo>
                    <a:cubicBezTo>
                      <a:pt x="44" y="187"/>
                      <a:pt x="0" y="240"/>
                      <a:pt x="0" y="302"/>
                    </a:cubicBezTo>
                    <a:cubicBezTo>
                      <a:pt x="0" y="390"/>
                      <a:pt x="71" y="452"/>
                      <a:pt x="150" y="452"/>
                    </a:cubicBezTo>
                    <a:cubicBezTo>
                      <a:pt x="212" y="452"/>
                      <a:pt x="275" y="417"/>
                      <a:pt x="292" y="355"/>
                    </a:cubicBezTo>
                    <a:cubicBezTo>
                      <a:pt x="390" y="346"/>
                      <a:pt x="460" y="275"/>
                      <a:pt x="460" y="177"/>
                    </a:cubicBezTo>
                    <a:cubicBezTo>
                      <a:pt x="460" y="80"/>
                      <a:pt x="381" y="0"/>
                      <a:pt x="275" y="0"/>
                    </a:cubicBezTo>
                    <a:close/>
                    <a:moveTo>
                      <a:pt x="150" y="408"/>
                    </a:moveTo>
                    <a:lnTo>
                      <a:pt x="150" y="408"/>
                    </a:lnTo>
                    <a:cubicBezTo>
                      <a:pt x="97" y="408"/>
                      <a:pt x="53" y="355"/>
                      <a:pt x="53" y="302"/>
                    </a:cubicBezTo>
                    <a:cubicBezTo>
                      <a:pt x="53" y="266"/>
                      <a:pt x="71" y="231"/>
                      <a:pt x="106" y="212"/>
                    </a:cubicBezTo>
                    <a:cubicBezTo>
                      <a:pt x="115" y="284"/>
                      <a:pt x="168" y="337"/>
                      <a:pt x="239" y="355"/>
                    </a:cubicBezTo>
                    <a:cubicBezTo>
                      <a:pt x="221" y="381"/>
                      <a:pt x="185" y="408"/>
                      <a:pt x="150" y="408"/>
                    </a:cubicBezTo>
                    <a:close/>
                    <a:moveTo>
                      <a:pt x="150" y="204"/>
                    </a:moveTo>
                    <a:lnTo>
                      <a:pt x="150" y="204"/>
                    </a:lnTo>
                    <a:cubicBezTo>
                      <a:pt x="212" y="204"/>
                      <a:pt x="248" y="248"/>
                      <a:pt x="256" y="302"/>
                    </a:cubicBezTo>
                    <a:cubicBezTo>
                      <a:pt x="203" y="293"/>
                      <a:pt x="168" y="248"/>
                      <a:pt x="150" y="204"/>
                    </a:cubicBezTo>
                    <a:close/>
                    <a:moveTo>
                      <a:pt x="301" y="302"/>
                    </a:moveTo>
                    <a:lnTo>
                      <a:pt x="301" y="302"/>
                    </a:lnTo>
                    <a:cubicBezTo>
                      <a:pt x="301" y="222"/>
                      <a:pt x="239" y="151"/>
                      <a:pt x="150" y="151"/>
                    </a:cubicBezTo>
                    <a:cubicBezTo>
                      <a:pt x="168" y="98"/>
                      <a:pt x="221" y="53"/>
                      <a:pt x="275" y="53"/>
                    </a:cubicBezTo>
                    <a:cubicBezTo>
                      <a:pt x="345" y="53"/>
                      <a:pt x="407" y="106"/>
                      <a:pt x="407" y="177"/>
                    </a:cubicBezTo>
                    <a:cubicBezTo>
                      <a:pt x="407" y="240"/>
                      <a:pt x="363" y="293"/>
                      <a:pt x="301" y="302"/>
                    </a:cubicBezTo>
                    <a:close/>
                    <a:moveTo>
                      <a:pt x="53" y="106"/>
                    </a:moveTo>
                    <a:lnTo>
                      <a:pt x="53" y="106"/>
                    </a:lnTo>
                    <a:cubicBezTo>
                      <a:pt x="79" y="106"/>
                      <a:pt x="106" y="80"/>
                      <a:pt x="106" y="53"/>
                    </a:cubicBezTo>
                    <a:cubicBezTo>
                      <a:pt x="106" y="27"/>
                      <a:pt x="79" y="0"/>
                      <a:pt x="53" y="0"/>
                    </a:cubicBezTo>
                    <a:cubicBezTo>
                      <a:pt x="26" y="0"/>
                      <a:pt x="0" y="27"/>
                      <a:pt x="0" y="53"/>
                    </a:cubicBezTo>
                    <a:cubicBezTo>
                      <a:pt x="0" y="80"/>
                      <a:pt x="26" y="106"/>
                      <a:pt x="53" y="106"/>
                    </a:cubicBezTo>
                    <a:close/>
                    <a:moveTo>
                      <a:pt x="53" y="27"/>
                    </a:moveTo>
                    <a:lnTo>
                      <a:pt x="53" y="27"/>
                    </a:lnTo>
                    <a:cubicBezTo>
                      <a:pt x="71" y="27"/>
                      <a:pt x="79" y="36"/>
                      <a:pt x="79" y="53"/>
                    </a:cubicBezTo>
                    <a:cubicBezTo>
                      <a:pt x="79" y="71"/>
                      <a:pt x="71" y="80"/>
                      <a:pt x="53" y="80"/>
                    </a:cubicBezTo>
                    <a:cubicBezTo>
                      <a:pt x="35" y="80"/>
                      <a:pt x="26" y="71"/>
                      <a:pt x="26" y="53"/>
                    </a:cubicBezTo>
                    <a:cubicBezTo>
                      <a:pt x="26" y="36"/>
                      <a:pt x="35" y="27"/>
                      <a:pt x="53" y="2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6" name="Freeform 45"/>
              <p:cNvSpPr>
                <a:spLocks noChangeArrowheads="1"/>
              </p:cNvSpPr>
              <p:nvPr/>
            </p:nvSpPr>
            <p:spPr bwMode="auto">
              <a:xfrm>
                <a:off x="2846389" y="3282851"/>
                <a:ext cx="255587" cy="252412"/>
              </a:xfrm>
              <a:custGeom>
                <a:avLst/>
                <a:gdLst>
                  <a:gd name="T0" fmla="*/ 443 w 470"/>
                  <a:gd name="T1" fmla="*/ 143 h 463"/>
                  <a:gd name="T2" fmla="*/ 443 w 470"/>
                  <a:gd name="T3" fmla="*/ 143 h 463"/>
                  <a:gd name="T4" fmla="*/ 239 w 470"/>
                  <a:gd name="T5" fmla="*/ 435 h 463"/>
                  <a:gd name="T6" fmla="*/ 141 w 470"/>
                  <a:gd name="T7" fmla="*/ 391 h 463"/>
                  <a:gd name="T8" fmla="*/ 62 w 470"/>
                  <a:gd name="T9" fmla="*/ 160 h 463"/>
                  <a:gd name="T10" fmla="*/ 18 w 470"/>
                  <a:gd name="T11" fmla="*/ 178 h 463"/>
                  <a:gd name="T12" fmla="*/ 0 w 470"/>
                  <a:gd name="T13" fmla="*/ 151 h 463"/>
                  <a:gd name="T14" fmla="*/ 132 w 470"/>
                  <a:gd name="T15" fmla="*/ 45 h 463"/>
                  <a:gd name="T16" fmla="*/ 203 w 470"/>
                  <a:gd name="T17" fmla="*/ 204 h 463"/>
                  <a:gd name="T18" fmla="*/ 247 w 470"/>
                  <a:gd name="T19" fmla="*/ 293 h 463"/>
                  <a:gd name="T20" fmla="*/ 310 w 470"/>
                  <a:gd name="T21" fmla="*/ 213 h 463"/>
                  <a:gd name="T22" fmla="*/ 256 w 470"/>
                  <a:gd name="T23" fmla="*/ 151 h 463"/>
                  <a:gd name="T24" fmla="*/ 443 w 470"/>
                  <a:gd name="T25" fmla="*/ 14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0" h="463">
                    <a:moveTo>
                      <a:pt x="443" y="143"/>
                    </a:moveTo>
                    <a:lnTo>
                      <a:pt x="443" y="143"/>
                    </a:lnTo>
                    <a:cubicBezTo>
                      <a:pt x="416" y="284"/>
                      <a:pt x="275" y="408"/>
                      <a:pt x="239" y="435"/>
                    </a:cubicBezTo>
                    <a:cubicBezTo>
                      <a:pt x="194" y="462"/>
                      <a:pt x="159" y="417"/>
                      <a:pt x="141" y="391"/>
                    </a:cubicBezTo>
                    <a:cubicBezTo>
                      <a:pt x="124" y="355"/>
                      <a:pt x="79" y="178"/>
                      <a:pt x="62" y="160"/>
                    </a:cubicBezTo>
                    <a:cubicBezTo>
                      <a:pt x="53" y="151"/>
                      <a:pt x="18" y="178"/>
                      <a:pt x="18" y="178"/>
                    </a:cubicBezTo>
                    <a:cubicBezTo>
                      <a:pt x="0" y="151"/>
                      <a:pt x="0" y="151"/>
                      <a:pt x="0" y="151"/>
                    </a:cubicBezTo>
                    <a:cubicBezTo>
                      <a:pt x="0" y="151"/>
                      <a:pt x="71" y="63"/>
                      <a:pt x="132" y="45"/>
                    </a:cubicBezTo>
                    <a:cubicBezTo>
                      <a:pt x="194" y="36"/>
                      <a:pt x="194" y="143"/>
                      <a:pt x="203" y="204"/>
                    </a:cubicBezTo>
                    <a:cubicBezTo>
                      <a:pt x="222" y="266"/>
                      <a:pt x="230" y="293"/>
                      <a:pt x="247" y="293"/>
                    </a:cubicBezTo>
                    <a:cubicBezTo>
                      <a:pt x="256" y="293"/>
                      <a:pt x="283" y="266"/>
                      <a:pt x="310" y="213"/>
                    </a:cubicBezTo>
                    <a:cubicBezTo>
                      <a:pt x="328" y="160"/>
                      <a:pt x="301" y="125"/>
                      <a:pt x="256" y="151"/>
                    </a:cubicBezTo>
                    <a:cubicBezTo>
                      <a:pt x="275" y="27"/>
                      <a:pt x="469" y="0"/>
                      <a:pt x="443" y="143"/>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7" name="Freeform 46"/>
              <p:cNvSpPr>
                <a:spLocks noChangeArrowheads="1"/>
              </p:cNvSpPr>
              <p:nvPr/>
            </p:nvSpPr>
            <p:spPr bwMode="auto">
              <a:xfrm>
                <a:off x="1771650" y="3362227"/>
                <a:ext cx="241300" cy="109537"/>
              </a:xfrm>
              <a:custGeom>
                <a:avLst/>
                <a:gdLst>
                  <a:gd name="T0" fmla="*/ 98 w 444"/>
                  <a:gd name="T1" fmla="*/ 204 h 205"/>
                  <a:gd name="T2" fmla="*/ 98 w 444"/>
                  <a:gd name="T3" fmla="*/ 204 h 205"/>
                  <a:gd name="T4" fmla="*/ 0 w 444"/>
                  <a:gd name="T5" fmla="*/ 97 h 205"/>
                  <a:gd name="T6" fmla="*/ 98 w 444"/>
                  <a:gd name="T7" fmla="*/ 0 h 205"/>
                  <a:gd name="T8" fmla="*/ 195 w 444"/>
                  <a:gd name="T9" fmla="*/ 97 h 205"/>
                  <a:gd name="T10" fmla="*/ 98 w 444"/>
                  <a:gd name="T11" fmla="*/ 204 h 205"/>
                  <a:gd name="T12" fmla="*/ 345 w 444"/>
                  <a:gd name="T13" fmla="*/ 204 h 205"/>
                  <a:gd name="T14" fmla="*/ 345 w 444"/>
                  <a:gd name="T15" fmla="*/ 204 h 205"/>
                  <a:gd name="T16" fmla="*/ 248 w 444"/>
                  <a:gd name="T17" fmla="*/ 97 h 205"/>
                  <a:gd name="T18" fmla="*/ 345 w 444"/>
                  <a:gd name="T19" fmla="*/ 0 h 205"/>
                  <a:gd name="T20" fmla="*/ 443 w 444"/>
                  <a:gd name="T21" fmla="*/ 97 h 205"/>
                  <a:gd name="T22" fmla="*/ 345 w 444"/>
                  <a:gd name="T23" fmla="*/ 204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4" h="205">
                    <a:moveTo>
                      <a:pt x="98" y="204"/>
                    </a:moveTo>
                    <a:lnTo>
                      <a:pt x="98" y="204"/>
                    </a:lnTo>
                    <a:cubicBezTo>
                      <a:pt x="45" y="204"/>
                      <a:pt x="0" y="159"/>
                      <a:pt x="0" y="97"/>
                    </a:cubicBezTo>
                    <a:cubicBezTo>
                      <a:pt x="0" y="44"/>
                      <a:pt x="45" y="0"/>
                      <a:pt x="98" y="0"/>
                    </a:cubicBezTo>
                    <a:cubicBezTo>
                      <a:pt x="151" y="0"/>
                      <a:pt x="195" y="44"/>
                      <a:pt x="195" y="97"/>
                    </a:cubicBezTo>
                    <a:cubicBezTo>
                      <a:pt x="195" y="159"/>
                      <a:pt x="151" y="204"/>
                      <a:pt x="98" y="204"/>
                    </a:cubicBezTo>
                    <a:close/>
                    <a:moveTo>
                      <a:pt x="345" y="204"/>
                    </a:moveTo>
                    <a:lnTo>
                      <a:pt x="345" y="204"/>
                    </a:lnTo>
                    <a:cubicBezTo>
                      <a:pt x="292" y="204"/>
                      <a:pt x="248" y="159"/>
                      <a:pt x="248" y="97"/>
                    </a:cubicBezTo>
                    <a:cubicBezTo>
                      <a:pt x="248" y="44"/>
                      <a:pt x="292" y="0"/>
                      <a:pt x="345" y="0"/>
                    </a:cubicBezTo>
                    <a:cubicBezTo>
                      <a:pt x="399" y="0"/>
                      <a:pt x="443" y="44"/>
                      <a:pt x="443" y="97"/>
                    </a:cubicBezTo>
                    <a:cubicBezTo>
                      <a:pt x="443" y="159"/>
                      <a:pt x="399" y="204"/>
                      <a:pt x="345" y="20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8" name="Freeform 47"/>
              <p:cNvSpPr>
                <a:spLocks noChangeArrowheads="1"/>
              </p:cNvSpPr>
              <p:nvPr/>
            </p:nvSpPr>
            <p:spPr bwMode="auto">
              <a:xfrm>
                <a:off x="1771650" y="3835302"/>
                <a:ext cx="52388" cy="236537"/>
              </a:xfrm>
              <a:custGeom>
                <a:avLst/>
                <a:gdLst>
                  <a:gd name="T0" fmla="*/ 98 w 99"/>
                  <a:gd name="T1" fmla="*/ 44 h 435"/>
                  <a:gd name="T2" fmla="*/ 98 w 99"/>
                  <a:gd name="T3" fmla="*/ 44 h 435"/>
                  <a:gd name="T4" fmla="*/ 45 w 99"/>
                  <a:gd name="T5" fmla="*/ 88 h 435"/>
                  <a:gd name="T6" fmla="*/ 0 w 99"/>
                  <a:gd name="T7" fmla="*/ 44 h 435"/>
                  <a:gd name="T8" fmla="*/ 45 w 99"/>
                  <a:gd name="T9" fmla="*/ 0 h 435"/>
                  <a:gd name="T10" fmla="*/ 98 w 99"/>
                  <a:gd name="T11" fmla="*/ 44 h 435"/>
                  <a:gd name="T12" fmla="*/ 0 w 99"/>
                  <a:gd name="T13" fmla="*/ 434 h 435"/>
                  <a:gd name="T14" fmla="*/ 0 w 99"/>
                  <a:gd name="T15" fmla="*/ 434 h 435"/>
                  <a:gd name="T16" fmla="*/ 0 w 99"/>
                  <a:gd name="T17" fmla="*/ 132 h 435"/>
                  <a:gd name="T18" fmla="*/ 98 w 99"/>
                  <a:gd name="T19" fmla="*/ 132 h 435"/>
                  <a:gd name="T20" fmla="*/ 98 w 99"/>
                  <a:gd name="T21" fmla="*/ 434 h 435"/>
                  <a:gd name="T22" fmla="*/ 0 w 99"/>
                  <a:gd name="T23" fmla="*/ 43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 h="435">
                    <a:moveTo>
                      <a:pt x="98" y="44"/>
                    </a:moveTo>
                    <a:lnTo>
                      <a:pt x="98" y="44"/>
                    </a:lnTo>
                    <a:cubicBezTo>
                      <a:pt x="98" y="71"/>
                      <a:pt x="80" y="88"/>
                      <a:pt x="45" y="88"/>
                    </a:cubicBezTo>
                    <a:cubicBezTo>
                      <a:pt x="17" y="88"/>
                      <a:pt x="0" y="71"/>
                      <a:pt x="0" y="44"/>
                    </a:cubicBezTo>
                    <a:cubicBezTo>
                      <a:pt x="0" y="18"/>
                      <a:pt x="17" y="0"/>
                      <a:pt x="45" y="0"/>
                    </a:cubicBezTo>
                    <a:cubicBezTo>
                      <a:pt x="80" y="0"/>
                      <a:pt x="98" y="18"/>
                      <a:pt x="98" y="44"/>
                    </a:cubicBezTo>
                    <a:close/>
                    <a:moveTo>
                      <a:pt x="0" y="434"/>
                    </a:moveTo>
                    <a:lnTo>
                      <a:pt x="0" y="434"/>
                    </a:lnTo>
                    <a:cubicBezTo>
                      <a:pt x="0" y="132"/>
                      <a:pt x="0" y="132"/>
                      <a:pt x="0" y="132"/>
                    </a:cubicBezTo>
                    <a:cubicBezTo>
                      <a:pt x="98" y="132"/>
                      <a:pt x="98" y="132"/>
                      <a:pt x="98" y="132"/>
                    </a:cubicBezTo>
                    <a:cubicBezTo>
                      <a:pt x="98" y="434"/>
                      <a:pt x="98" y="434"/>
                      <a:pt x="98" y="434"/>
                    </a:cubicBezTo>
                    <a:lnTo>
                      <a:pt x="0"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9" name="Freeform 48"/>
              <p:cNvSpPr>
                <a:spLocks noChangeArrowheads="1"/>
              </p:cNvSpPr>
              <p:nvPr/>
            </p:nvSpPr>
            <p:spPr bwMode="auto">
              <a:xfrm>
                <a:off x="1852613" y="3905151"/>
                <a:ext cx="157162" cy="169862"/>
              </a:xfrm>
              <a:custGeom>
                <a:avLst/>
                <a:gdLst>
                  <a:gd name="T0" fmla="*/ 0 w 293"/>
                  <a:gd name="T1" fmla="*/ 106 h 311"/>
                  <a:gd name="T2" fmla="*/ 0 w 293"/>
                  <a:gd name="T3" fmla="*/ 106 h 311"/>
                  <a:gd name="T4" fmla="*/ 0 w 293"/>
                  <a:gd name="T5" fmla="*/ 8 h 311"/>
                  <a:gd name="T6" fmla="*/ 79 w 293"/>
                  <a:gd name="T7" fmla="*/ 8 h 311"/>
                  <a:gd name="T8" fmla="*/ 88 w 293"/>
                  <a:gd name="T9" fmla="*/ 44 h 311"/>
                  <a:gd name="T10" fmla="*/ 88 w 293"/>
                  <a:gd name="T11" fmla="*/ 44 h 311"/>
                  <a:gd name="T12" fmla="*/ 186 w 293"/>
                  <a:gd name="T13" fmla="*/ 0 h 311"/>
                  <a:gd name="T14" fmla="*/ 292 w 293"/>
                  <a:gd name="T15" fmla="*/ 132 h 311"/>
                  <a:gd name="T16" fmla="*/ 292 w 293"/>
                  <a:gd name="T17" fmla="*/ 310 h 311"/>
                  <a:gd name="T18" fmla="*/ 194 w 293"/>
                  <a:gd name="T19" fmla="*/ 310 h 311"/>
                  <a:gd name="T20" fmla="*/ 194 w 293"/>
                  <a:gd name="T21" fmla="*/ 141 h 311"/>
                  <a:gd name="T22" fmla="*/ 150 w 293"/>
                  <a:gd name="T23" fmla="*/ 79 h 311"/>
                  <a:gd name="T24" fmla="*/ 97 w 293"/>
                  <a:gd name="T25" fmla="*/ 115 h 311"/>
                  <a:gd name="T26" fmla="*/ 97 w 293"/>
                  <a:gd name="T27" fmla="*/ 132 h 311"/>
                  <a:gd name="T28" fmla="*/ 97 w 293"/>
                  <a:gd name="T29" fmla="*/ 310 h 311"/>
                  <a:gd name="T30" fmla="*/ 0 w 293"/>
                  <a:gd name="T31" fmla="*/ 310 h 311"/>
                  <a:gd name="T32" fmla="*/ 0 w 293"/>
                  <a:gd name="T33" fmla="*/ 106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3" h="311">
                    <a:moveTo>
                      <a:pt x="0" y="106"/>
                    </a:moveTo>
                    <a:lnTo>
                      <a:pt x="0" y="106"/>
                    </a:lnTo>
                    <a:cubicBezTo>
                      <a:pt x="0" y="62"/>
                      <a:pt x="0" y="35"/>
                      <a:pt x="0" y="8"/>
                    </a:cubicBezTo>
                    <a:cubicBezTo>
                      <a:pt x="79" y="8"/>
                      <a:pt x="79" y="8"/>
                      <a:pt x="79" y="8"/>
                    </a:cubicBezTo>
                    <a:cubicBezTo>
                      <a:pt x="88" y="44"/>
                      <a:pt x="88" y="44"/>
                      <a:pt x="88" y="44"/>
                    </a:cubicBezTo>
                    <a:lnTo>
                      <a:pt x="88" y="44"/>
                    </a:lnTo>
                    <a:cubicBezTo>
                      <a:pt x="97" y="26"/>
                      <a:pt x="132" y="0"/>
                      <a:pt x="186" y="0"/>
                    </a:cubicBezTo>
                    <a:cubicBezTo>
                      <a:pt x="248" y="0"/>
                      <a:pt x="292" y="44"/>
                      <a:pt x="292" y="132"/>
                    </a:cubicBezTo>
                    <a:cubicBezTo>
                      <a:pt x="292" y="310"/>
                      <a:pt x="292" y="310"/>
                      <a:pt x="292" y="310"/>
                    </a:cubicBezTo>
                    <a:cubicBezTo>
                      <a:pt x="194" y="310"/>
                      <a:pt x="194" y="310"/>
                      <a:pt x="194" y="310"/>
                    </a:cubicBezTo>
                    <a:cubicBezTo>
                      <a:pt x="194" y="141"/>
                      <a:pt x="194" y="141"/>
                      <a:pt x="194" y="141"/>
                    </a:cubicBezTo>
                    <a:cubicBezTo>
                      <a:pt x="194" y="106"/>
                      <a:pt x="186" y="79"/>
                      <a:pt x="150" y="79"/>
                    </a:cubicBezTo>
                    <a:cubicBezTo>
                      <a:pt x="123" y="79"/>
                      <a:pt x="106" y="97"/>
                      <a:pt x="97" y="115"/>
                    </a:cubicBezTo>
                    <a:cubicBezTo>
                      <a:pt x="97" y="115"/>
                      <a:pt x="97" y="124"/>
                      <a:pt x="97" y="132"/>
                    </a:cubicBezTo>
                    <a:cubicBezTo>
                      <a:pt x="97" y="310"/>
                      <a:pt x="97" y="310"/>
                      <a:pt x="97" y="310"/>
                    </a:cubicBezTo>
                    <a:cubicBezTo>
                      <a:pt x="0" y="310"/>
                      <a:pt x="0" y="310"/>
                      <a:pt x="0" y="310"/>
                    </a:cubicBezTo>
                    <a:lnTo>
                      <a:pt x="0" y="10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0" name="Freeform 49"/>
              <p:cNvSpPr>
                <a:spLocks noChangeArrowheads="1"/>
              </p:cNvSpPr>
              <p:nvPr/>
            </p:nvSpPr>
            <p:spPr bwMode="auto">
              <a:xfrm>
                <a:off x="2298700" y="3825777"/>
                <a:ext cx="260350" cy="255587"/>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338 h 471"/>
                  <a:gd name="T14" fmla="*/ 177 w 479"/>
                  <a:gd name="T15" fmla="*/ 338 h 471"/>
                  <a:gd name="T16" fmla="*/ 133 w 479"/>
                  <a:gd name="T17" fmla="*/ 338 h 471"/>
                  <a:gd name="T18" fmla="*/ 133 w 479"/>
                  <a:gd name="T19" fmla="*/ 178 h 471"/>
                  <a:gd name="T20" fmla="*/ 177 w 479"/>
                  <a:gd name="T21" fmla="*/ 178 h 471"/>
                  <a:gd name="T22" fmla="*/ 177 w 479"/>
                  <a:gd name="T23" fmla="*/ 338 h 471"/>
                  <a:gd name="T24" fmla="*/ 159 w 479"/>
                  <a:gd name="T25" fmla="*/ 160 h 471"/>
                  <a:gd name="T26" fmla="*/ 159 w 479"/>
                  <a:gd name="T27" fmla="*/ 160 h 471"/>
                  <a:gd name="T28" fmla="*/ 133 w 479"/>
                  <a:gd name="T29" fmla="*/ 134 h 471"/>
                  <a:gd name="T30" fmla="*/ 159 w 479"/>
                  <a:gd name="T31" fmla="*/ 107 h 471"/>
                  <a:gd name="T32" fmla="*/ 186 w 479"/>
                  <a:gd name="T33" fmla="*/ 134 h 471"/>
                  <a:gd name="T34" fmla="*/ 159 w 479"/>
                  <a:gd name="T35" fmla="*/ 160 h 471"/>
                  <a:gd name="T36" fmla="*/ 354 w 479"/>
                  <a:gd name="T37" fmla="*/ 338 h 471"/>
                  <a:gd name="T38" fmla="*/ 354 w 479"/>
                  <a:gd name="T39" fmla="*/ 338 h 471"/>
                  <a:gd name="T40" fmla="*/ 310 w 479"/>
                  <a:gd name="T41" fmla="*/ 338 h 471"/>
                  <a:gd name="T42" fmla="*/ 310 w 479"/>
                  <a:gd name="T43" fmla="*/ 249 h 471"/>
                  <a:gd name="T44" fmla="*/ 284 w 479"/>
                  <a:gd name="T45" fmla="*/ 213 h 471"/>
                  <a:gd name="T46" fmla="*/ 256 w 479"/>
                  <a:gd name="T47" fmla="*/ 231 h 471"/>
                  <a:gd name="T48" fmla="*/ 256 w 479"/>
                  <a:gd name="T49" fmla="*/ 240 h 471"/>
                  <a:gd name="T50" fmla="*/ 256 w 479"/>
                  <a:gd name="T51" fmla="*/ 338 h 471"/>
                  <a:gd name="T52" fmla="*/ 212 w 479"/>
                  <a:gd name="T53" fmla="*/ 338 h 471"/>
                  <a:gd name="T54" fmla="*/ 212 w 479"/>
                  <a:gd name="T55" fmla="*/ 231 h 471"/>
                  <a:gd name="T56" fmla="*/ 203 w 479"/>
                  <a:gd name="T57" fmla="*/ 178 h 471"/>
                  <a:gd name="T58" fmla="*/ 247 w 479"/>
                  <a:gd name="T59" fmla="*/ 178 h 471"/>
                  <a:gd name="T60" fmla="*/ 247 w 479"/>
                  <a:gd name="T61" fmla="*/ 196 h 471"/>
                  <a:gd name="T62" fmla="*/ 256 w 479"/>
                  <a:gd name="T63" fmla="*/ 196 h 471"/>
                  <a:gd name="T64" fmla="*/ 300 w 479"/>
                  <a:gd name="T65" fmla="*/ 178 h 471"/>
                  <a:gd name="T66" fmla="*/ 354 w 479"/>
                  <a:gd name="T67" fmla="*/ 240 h 471"/>
                  <a:gd name="T68" fmla="*/ 354 w 479"/>
                  <a:gd name="T69"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9" h="471">
                    <a:moveTo>
                      <a:pt x="239" y="0"/>
                    </a:moveTo>
                    <a:lnTo>
                      <a:pt x="239" y="0"/>
                    </a:lnTo>
                    <a:cubicBezTo>
                      <a:pt x="106" y="0"/>
                      <a:pt x="0" y="107"/>
                      <a:pt x="0" y="231"/>
                    </a:cubicBezTo>
                    <a:cubicBezTo>
                      <a:pt x="0" y="364"/>
                      <a:pt x="106" y="470"/>
                      <a:pt x="239" y="470"/>
                    </a:cubicBezTo>
                    <a:cubicBezTo>
                      <a:pt x="372" y="470"/>
                      <a:pt x="478" y="364"/>
                      <a:pt x="478" y="231"/>
                    </a:cubicBezTo>
                    <a:cubicBezTo>
                      <a:pt x="478" y="107"/>
                      <a:pt x="372" y="0"/>
                      <a:pt x="239" y="0"/>
                    </a:cubicBezTo>
                    <a:close/>
                    <a:moveTo>
                      <a:pt x="177" y="338"/>
                    </a:moveTo>
                    <a:lnTo>
                      <a:pt x="177" y="338"/>
                    </a:lnTo>
                    <a:cubicBezTo>
                      <a:pt x="133" y="338"/>
                      <a:pt x="133" y="338"/>
                      <a:pt x="133" y="338"/>
                    </a:cubicBezTo>
                    <a:cubicBezTo>
                      <a:pt x="133" y="178"/>
                      <a:pt x="133" y="178"/>
                      <a:pt x="133" y="178"/>
                    </a:cubicBezTo>
                    <a:cubicBezTo>
                      <a:pt x="177" y="178"/>
                      <a:pt x="177" y="178"/>
                      <a:pt x="177" y="178"/>
                    </a:cubicBezTo>
                    <a:lnTo>
                      <a:pt x="177" y="338"/>
                    </a:lnTo>
                    <a:close/>
                    <a:moveTo>
                      <a:pt x="159" y="160"/>
                    </a:moveTo>
                    <a:lnTo>
                      <a:pt x="159" y="160"/>
                    </a:lnTo>
                    <a:cubicBezTo>
                      <a:pt x="141" y="160"/>
                      <a:pt x="133" y="151"/>
                      <a:pt x="133" y="134"/>
                    </a:cubicBezTo>
                    <a:cubicBezTo>
                      <a:pt x="133" y="125"/>
                      <a:pt x="141" y="107"/>
                      <a:pt x="159" y="107"/>
                    </a:cubicBezTo>
                    <a:cubicBezTo>
                      <a:pt x="168" y="107"/>
                      <a:pt x="177" y="125"/>
                      <a:pt x="186" y="134"/>
                    </a:cubicBezTo>
                    <a:cubicBezTo>
                      <a:pt x="186" y="151"/>
                      <a:pt x="168" y="160"/>
                      <a:pt x="159" y="160"/>
                    </a:cubicBezTo>
                    <a:close/>
                    <a:moveTo>
                      <a:pt x="354" y="338"/>
                    </a:moveTo>
                    <a:lnTo>
                      <a:pt x="354" y="338"/>
                    </a:lnTo>
                    <a:cubicBezTo>
                      <a:pt x="310" y="338"/>
                      <a:pt x="310" y="338"/>
                      <a:pt x="310" y="338"/>
                    </a:cubicBezTo>
                    <a:cubicBezTo>
                      <a:pt x="310" y="249"/>
                      <a:pt x="310" y="249"/>
                      <a:pt x="310" y="249"/>
                    </a:cubicBezTo>
                    <a:cubicBezTo>
                      <a:pt x="310" y="231"/>
                      <a:pt x="300" y="213"/>
                      <a:pt x="284" y="213"/>
                    </a:cubicBezTo>
                    <a:cubicBezTo>
                      <a:pt x="275" y="213"/>
                      <a:pt x="265" y="222"/>
                      <a:pt x="256" y="231"/>
                    </a:cubicBezTo>
                    <a:lnTo>
                      <a:pt x="256" y="240"/>
                    </a:lnTo>
                    <a:cubicBezTo>
                      <a:pt x="256" y="338"/>
                      <a:pt x="256" y="338"/>
                      <a:pt x="256" y="338"/>
                    </a:cubicBezTo>
                    <a:cubicBezTo>
                      <a:pt x="212" y="338"/>
                      <a:pt x="212" y="338"/>
                      <a:pt x="212" y="338"/>
                    </a:cubicBezTo>
                    <a:cubicBezTo>
                      <a:pt x="212" y="231"/>
                      <a:pt x="212" y="231"/>
                      <a:pt x="212" y="231"/>
                    </a:cubicBezTo>
                    <a:cubicBezTo>
                      <a:pt x="212" y="205"/>
                      <a:pt x="212" y="196"/>
                      <a:pt x="203" y="178"/>
                    </a:cubicBezTo>
                    <a:cubicBezTo>
                      <a:pt x="247" y="178"/>
                      <a:pt x="247" y="178"/>
                      <a:pt x="247" y="178"/>
                    </a:cubicBezTo>
                    <a:cubicBezTo>
                      <a:pt x="247" y="196"/>
                      <a:pt x="247" y="196"/>
                      <a:pt x="247" y="196"/>
                    </a:cubicBezTo>
                    <a:cubicBezTo>
                      <a:pt x="256" y="196"/>
                      <a:pt x="256" y="196"/>
                      <a:pt x="256" y="196"/>
                    </a:cubicBezTo>
                    <a:cubicBezTo>
                      <a:pt x="256" y="187"/>
                      <a:pt x="275" y="178"/>
                      <a:pt x="300" y="178"/>
                    </a:cubicBezTo>
                    <a:cubicBezTo>
                      <a:pt x="337" y="178"/>
                      <a:pt x="354" y="196"/>
                      <a:pt x="354" y="240"/>
                    </a:cubicBezTo>
                    <a:lnTo>
                      <a:pt x="354"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1" name="Freeform 50"/>
              <p:cNvSpPr>
                <a:spLocks noChangeArrowheads="1"/>
              </p:cNvSpPr>
              <p:nvPr/>
            </p:nvSpPr>
            <p:spPr bwMode="auto">
              <a:xfrm>
                <a:off x="1223963" y="4368701"/>
                <a:ext cx="260350" cy="246062"/>
              </a:xfrm>
              <a:custGeom>
                <a:avLst/>
                <a:gdLst>
                  <a:gd name="T0" fmla="*/ 142 w 480"/>
                  <a:gd name="T1" fmla="*/ 0 h 453"/>
                  <a:gd name="T2" fmla="*/ 142 w 480"/>
                  <a:gd name="T3" fmla="*/ 0 h 453"/>
                  <a:gd name="T4" fmla="*/ 0 w 480"/>
                  <a:gd name="T5" fmla="*/ 89 h 453"/>
                  <a:gd name="T6" fmla="*/ 98 w 480"/>
                  <a:gd name="T7" fmla="*/ 168 h 453"/>
                  <a:gd name="T8" fmla="*/ 239 w 480"/>
                  <a:gd name="T9" fmla="*/ 80 h 453"/>
                  <a:gd name="T10" fmla="*/ 142 w 480"/>
                  <a:gd name="T11" fmla="*/ 0 h 453"/>
                  <a:gd name="T12" fmla="*/ 327 w 480"/>
                  <a:gd name="T13" fmla="*/ 372 h 453"/>
                  <a:gd name="T14" fmla="*/ 327 w 480"/>
                  <a:gd name="T15" fmla="*/ 372 h 453"/>
                  <a:gd name="T16" fmla="*/ 319 w 480"/>
                  <a:gd name="T17" fmla="*/ 372 h 453"/>
                  <a:gd name="T18" fmla="*/ 239 w 480"/>
                  <a:gd name="T19" fmla="*/ 310 h 453"/>
                  <a:gd name="T20" fmla="*/ 159 w 480"/>
                  <a:gd name="T21" fmla="*/ 372 h 453"/>
                  <a:gd name="T22" fmla="*/ 151 w 480"/>
                  <a:gd name="T23" fmla="*/ 372 h 453"/>
                  <a:gd name="T24" fmla="*/ 151 w 480"/>
                  <a:gd name="T25" fmla="*/ 372 h 453"/>
                  <a:gd name="T26" fmla="*/ 88 w 480"/>
                  <a:gd name="T27" fmla="*/ 337 h 453"/>
                  <a:gd name="T28" fmla="*/ 88 w 480"/>
                  <a:gd name="T29" fmla="*/ 355 h 453"/>
                  <a:gd name="T30" fmla="*/ 239 w 480"/>
                  <a:gd name="T31" fmla="*/ 452 h 453"/>
                  <a:gd name="T32" fmla="*/ 389 w 480"/>
                  <a:gd name="T33" fmla="*/ 355 h 453"/>
                  <a:gd name="T34" fmla="*/ 389 w 480"/>
                  <a:gd name="T35" fmla="*/ 337 h 453"/>
                  <a:gd name="T36" fmla="*/ 327 w 480"/>
                  <a:gd name="T37" fmla="*/ 372 h 453"/>
                  <a:gd name="T38" fmla="*/ 479 w 480"/>
                  <a:gd name="T39" fmla="*/ 89 h 453"/>
                  <a:gd name="T40" fmla="*/ 479 w 480"/>
                  <a:gd name="T41" fmla="*/ 89 h 453"/>
                  <a:gd name="T42" fmla="*/ 336 w 480"/>
                  <a:gd name="T43" fmla="*/ 0 h 453"/>
                  <a:gd name="T44" fmla="*/ 239 w 480"/>
                  <a:gd name="T45" fmla="*/ 80 h 453"/>
                  <a:gd name="T46" fmla="*/ 380 w 480"/>
                  <a:gd name="T47" fmla="*/ 168 h 453"/>
                  <a:gd name="T48" fmla="*/ 479 w 480"/>
                  <a:gd name="T49" fmla="*/ 89 h 453"/>
                  <a:gd name="T50" fmla="*/ 239 w 480"/>
                  <a:gd name="T51" fmla="*/ 257 h 453"/>
                  <a:gd name="T52" fmla="*/ 239 w 480"/>
                  <a:gd name="T53" fmla="*/ 257 h 453"/>
                  <a:gd name="T54" fmla="*/ 327 w 480"/>
                  <a:gd name="T55" fmla="*/ 328 h 453"/>
                  <a:gd name="T56" fmla="*/ 470 w 480"/>
                  <a:gd name="T57" fmla="*/ 240 h 453"/>
                  <a:gd name="T58" fmla="*/ 380 w 480"/>
                  <a:gd name="T59" fmla="*/ 168 h 453"/>
                  <a:gd name="T60" fmla="*/ 239 w 480"/>
                  <a:gd name="T61" fmla="*/ 257 h 453"/>
                  <a:gd name="T62" fmla="*/ 151 w 480"/>
                  <a:gd name="T63" fmla="*/ 328 h 453"/>
                  <a:gd name="T64" fmla="*/ 151 w 480"/>
                  <a:gd name="T65" fmla="*/ 328 h 453"/>
                  <a:gd name="T66" fmla="*/ 239 w 480"/>
                  <a:gd name="T67" fmla="*/ 257 h 453"/>
                  <a:gd name="T68" fmla="*/ 98 w 480"/>
                  <a:gd name="T69" fmla="*/ 168 h 453"/>
                  <a:gd name="T70" fmla="*/ 8 w 480"/>
                  <a:gd name="T71" fmla="*/ 240 h 453"/>
                  <a:gd name="T72" fmla="*/ 151 w 480"/>
                  <a:gd name="T73" fmla="*/ 328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0" h="453">
                    <a:moveTo>
                      <a:pt x="142" y="0"/>
                    </a:moveTo>
                    <a:lnTo>
                      <a:pt x="142" y="0"/>
                    </a:lnTo>
                    <a:cubicBezTo>
                      <a:pt x="0" y="89"/>
                      <a:pt x="0" y="89"/>
                      <a:pt x="0" y="89"/>
                    </a:cubicBezTo>
                    <a:cubicBezTo>
                      <a:pt x="98" y="168"/>
                      <a:pt x="98" y="168"/>
                      <a:pt x="98" y="168"/>
                    </a:cubicBezTo>
                    <a:cubicBezTo>
                      <a:pt x="239" y="80"/>
                      <a:pt x="239" y="80"/>
                      <a:pt x="239" y="80"/>
                    </a:cubicBezTo>
                    <a:lnTo>
                      <a:pt x="142" y="0"/>
                    </a:lnTo>
                    <a:close/>
                    <a:moveTo>
                      <a:pt x="327" y="372"/>
                    </a:moveTo>
                    <a:lnTo>
                      <a:pt x="327" y="372"/>
                    </a:lnTo>
                    <a:cubicBezTo>
                      <a:pt x="319" y="372"/>
                      <a:pt x="319" y="372"/>
                      <a:pt x="319" y="372"/>
                    </a:cubicBezTo>
                    <a:cubicBezTo>
                      <a:pt x="239" y="310"/>
                      <a:pt x="239" y="310"/>
                      <a:pt x="239" y="310"/>
                    </a:cubicBezTo>
                    <a:cubicBezTo>
                      <a:pt x="159" y="372"/>
                      <a:pt x="159" y="372"/>
                      <a:pt x="159" y="372"/>
                    </a:cubicBezTo>
                    <a:cubicBezTo>
                      <a:pt x="159" y="372"/>
                      <a:pt x="159" y="372"/>
                      <a:pt x="151" y="372"/>
                    </a:cubicBezTo>
                    <a:lnTo>
                      <a:pt x="151" y="372"/>
                    </a:lnTo>
                    <a:cubicBezTo>
                      <a:pt x="88" y="337"/>
                      <a:pt x="88" y="337"/>
                      <a:pt x="88" y="337"/>
                    </a:cubicBezTo>
                    <a:cubicBezTo>
                      <a:pt x="88" y="355"/>
                      <a:pt x="88" y="355"/>
                      <a:pt x="88" y="355"/>
                    </a:cubicBezTo>
                    <a:cubicBezTo>
                      <a:pt x="239" y="452"/>
                      <a:pt x="239" y="452"/>
                      <a:pt x="239" y="452"/>
                    </a:cubicBezTo>
                    <a:cubicBezTo>
                      <a:pt x="389" y="355"/>
                      <a:pt x="389" y="355"/>
                      <a:pt x="389" y="355"/>
                    </a:cubicBezTo>
                    <a:cubicBezTo>
                      <a:pt x="389" y="337"/>
                      <a:pt x="389" y="337"/>
                      <a:pt x="389" y="337"/>
                    </a:cubicBezTo>
                    <a:cubicBezTo>
                      <a:pt x="327" y="372"/>
                      <a:pt x="327" y="372"/>
                      <a:pt x="327" y="372"/>
                    </a:cubicBezTo>
                    <a:close/>
                    <a:moveTo>
                      <a:pt x="479" y="89"/>
                    </a:moveTo>
                    <a:lnTo>
                      <a:pt x="479" y="89"/>
                    </a:lnTo>
                    <a:cubicBezTo>
                      <a:pt x="336" y="0"/>
                      <a:pt x="336" y="0"/>
                      <a:pt x="336" y="0"/>
                    </a:cubicBezTo>
                    <a:cubicBezTo>
                      <a:pt x="239" y="80"/>
                      <a:pt x="239" y="80"/>
                      <a:pt x="239" y="80"/>
                    </a:cubicBezTo>
                    <a:cubicBezTo>
                      <a:pt x="380" y="168"/>
                      <a:pt x="380" y="168"/>
                      <a:pt x="380" y="168"/>
                    </a:cubicBezTo>
                    <a:lnTo>
                      <a:pt x="479" y="89"/>
                    </a:lnTo>
                    <a:close/>
                    <a:moveTo>
                      <a:pt x="239" y="257"/>
                    </a:moveTo>
                    <a:lnTo>
                      <a:pt x="239" y="257"/>
                    </a:lnTo>
                    <a:cubicBezTo>
                      <a:pt x="327" y="328"/>
                      <a:pt x="327" y="328"/>
                      <a:pt x="327" y="328"/>
                    </a:cubicBezTo>
                    <a:cubicBezTo>
                      <a:pt x="470" y="240"/>
                      <a:pt x="470" y="240"/>
                      <a:pt x="470" y="240"/>
                    </a:cubicBezTo>
                    <a:cubicBezTo>
                      <a:pt x="380" y="168"/>
                      <a:pt x="380" y="168"/>
                      <a:pt x="380" y="168"/>
                    </a:cubicBezTo>
                    <a:lnTo>
                      <a:pt x="239" y="257"/>
                    </a:lnTo>
                    <a:close/>
                    <a:moveTo>
                      <a:pt x="151" y="328"/>
                    </a:moveTo>
                    <a:lnTo>
                      <a:pt x="151" y="328"/>
                    </a:lnTo>
                    <a:cubicBezTo>
                      <a:pt x="239" y="257"/>
                      <a:pt x="239" y="257"/>
                      <a:pt x="239" y="257"/>
                    </a:cubicBezTo>
                    <a:cubicBezTo>
                      <a:pt x="98" y="168"/>
                      <a:pt x="98" y="168"/>
                      <a:pt x="98" y="168"/>
                    </a:cubicBezTo>
                    <a:cubicBezTo>
                      <a:pt x="8" y="240"/>
                      <a:pt x="8" y="240"/>
                      <a:pt x="8" y="240"/>
                    </a:cubicBezTo>
                    <a:lnTo>
                      <a:pt x="151" y="32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2" name="Freeform 51"/>
              <p:cNvSpPr>
                <a:spLocks noChangeArrowheads="1"/>
              </p:cNvSpPr>
              <p:nvPr/>
            </p:nvSpPr>
            <p:spPr bwMode="auto">
              <a:xfrm>
                <a:off x="7704138" y="3273327"/>
                <a:ext cx="217487" cy="276225"/>
              </a:xfrm>
              <a:custGeom>
                <a:avLst/>
                <a:gdLst>
                  <a:gd name="T0" fmla="*/ 160 w 400"/>
                  <a:gd name="T1" fmla="*/ 336 h 506"/>
                  <a:gd name="T2" fmla="*/ 160 w 400"/>
                  <a:gd name="T3" fmla="*/ 336 h 506"/>
                  <a:gd name="T4" fmla="*/ 89 w 400"/>
                  <a:gd name="T5" fmla="*/ 505 h 506"/>
                  <a:gd name="T6" fmla="*/ 124 w 400"/>
                  <a:gd name="T7" fmla="*/ 248 h 506"/>
                  <a:gd name="T8" fmla="*/ 186 w 400"/>
                  <a:gd name="T9" fmla="*/ 124 h 506"/>
                  <a:gd name="T10" fmla="*/ 213 w 400"/>
                  <a:gd name="T11" fmla="*/ 319 h 506"/>
                  <a:gd name="T12" fmla="*/ 293 w 400"/>
                  <a:gd name="T13" fmla="*/ 97 h 506"/>
                  <a:gd name="T14" fmla="*/ 62 w 400"/>
                  <a:gd name="T15" fmla="*/ 213 h 506"/>
                  <a:gd name="T16" fmla="*/ 71 w 400"/>
                  <a:gd name="T17" fmla="*/ 301 h 506"/>
                  <a:gd name="T18" fmla="*/ 0 w 400"/>
                  <a:gd name="T19" fmla="*/ 186 h 506"/>
                  <a:gd name="T20" fmla="*/ 168 w 400"/>
                  <a:gd name="T21" fmla="*/ 17 h 506"/>
                  <a:gd name="T22" fmla="*/ 390 w 400"/>
                  <a:gd name="T23" fmla="*/ 151 h 506"/>
                  <a:gd name="T24" fmla="*/ 231 w 400"/>
                  <a:gd name="T25" fmla="*/ 372 h 506"/>
                  <a:gd name="T26" fmla="*/ 160 w 400"/>
                  <a:gd name="T27" fmla="*/ 336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0" h="506">
                    <a:moveTo>
                      <a:pt x="160" y="336"/>
                    </a:moveTo>
                    <a:lnTo>
                      <a:pt x="160" y="336"/>
                    </a:lnTo>
                    <a:cubicBezTo>
                      <a:pt x="150" y="408"/>
                      <a:pt x="133" y="479"/>
                      <a:pt x="89" y="505"/>
                    </a:cubicBezTo>
                    <a:cubicBezTo>
                      <a:pt x="71" y="408"/>
                      <a:pt x="106" y="327"/>
                      <a:pt x="124" y="248"/>
                    </a:cubicBezTo>
                    <a:cubicBezTo>
                      <a:pt x="97" y="195"/>
                      <a:pt x="124" y="97"/>
                      <a:pt x="186" y="124"/>
                    </a:cubicBezTo>
                    <a:cubicBezTo>
                      <a:pt x="257" y="151"/>
                      <a:pt x="124" y="301"/>
                      <a:pt x="213" y="319"/>
                    </a:cubicBezTo>
                    <a:cubicBezTo>
                      <a:pt x="310" y="336"/>
                      <a:pt x="355" y="151"/>
                      <a:pt x="293" y="97"/>
                    </a:cubicBezTo>
                    <a:cubicBezTo>
                      <a:pt x="204" y="8"/>
                      <a:pt x="36" y="89"/>
                      <a:pt x="62" y="213"/>
                    </a:cubicBezTo>
                    <a:cubicBezTo>
                      <a:pt x="62" y="248"/>
                      <a:pt x="97" y="257"/>
                      <a:pt x="71" y="301"/>
                    </a:cubicBezTo>
                    <a:cubicBezTo>
                      <a:pt x="18" y="283"/>
                      <a:pt x="0" y="239"/>
                      <a:pt x="0" y="186"/>
                    </a:cubicBezTo>
                    <a:cubicBezTo>
                      <a:pt x="9" y="89"/>
                      <a:pt x="89" y="26"/>
                      <a:pt x="168" y="17"/>
                    </a:cubicBezTo>
                    <a:cubicBezTo>
                      <a:pt x="275" y="0"/>
                      <a:pt x="372" y="53"/>
                      <a:pt x="390" y="151"/>
                    </a:cubicBezTo>
                    <a:cubicBezTo>
                      <a:pt x="399" y="257"/>
                      <a:pt x="337" y="380"/>
                      <a:pt x="231" y="372"/>
                    </a:cubicBezTo>
                    <a:cubicBezTo>
                      <a:pt x="195" y="372"/>
                      <a:pt x="186" y="354"/>
                      <a:pt x="160" y="336"/>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3" name="Freeform 52"/>
              <p:cNvSpPr>
                <a:spLocks noChangeArrowheads="1"/>
              </p:cNvSpPr>
              <p:nvPr/>
            </p:nvSpPr>
            <p:spPr bwMode="auto">
              <a:xfrm>
                <a:off x="8218488"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57 w 479"/>
                  <a:gd name="T13" fmla="*/ 293 h 471"/>
                  <a:gd name="T14" fmla="*/ 257 w 479"/>
                  <a:gd name="T15" fmla="*/ 293 h 471"/>
                  <a:gd name="T16" fmla="*/ 222 w 479"/>
                  <a:gd name="T17" fmla="*/ 275 h 471"/>
                  <a:gd name="T18" fmla="*/ 186 w 479"/>
                  <a:gd name="T19" fmla="*/ 363 h 471"/>
                  <a:gd name="T20" fmla="*/ 204 w 479"/>
                  <a:gd name="T21" fmla="*/ 231 h 471"/>
                  <a:gd name="T22" fmla="*/ 240 w 479"/>
                  <a:gd name="T23" fmla="*/ 169 h 471"/>
                  <a:gd name="T24" fmla="*/ 249 w 479"/>
                  <a:gd name="T25" fmla="*/ 266 h 471"/>
                  <a:gd name="T26" fmla="*/ 284 w 479"/>
                  <a:gd name="T27" fmla="*/ 151 h 471"/>
                  <a:gd name="T28" fmla="*/ 169 w 479"/>
                  <a:gd name="T29" fmla="*/ 213 h 471"/>
                  <a:gd name="T30" fmla="*/ 178 w 479"/>
                  <a:gd name="T31" fmla="*/ 257 h 471"/>
                  <a:gd name="T32" fmla="*/ 142 w 479"/>
                  <a:gd name="T33" fmla="*/ 195 h 471"/>
                  <a:gd name="T34" fmla="*/ 231 w 479"/>
                  <a:gd name="T35" fmla="*/ 107 h 471"/>
                  <a:gd name="T36" fmla="*/ 337 w 479"/>
                  <a:gd name="T37" fmla="*/ 178 h 471"/>
                  <a:gd name="T38" fmla="*/ 257 w 479"/>
                  <a:gd name="T39" fmla="*/ 29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57" y="293"/>
                    </a:moveTo>
                    <a:lnTo>
                      <a:pt x="257" y="293"/>
                    </a:lnTo>
                    <a:cubicBezTo>
                      <a:pt x="240" y="293"/>
                      <a:pt x="231" y="284"/>
                      <a:pt x="222" y="275"/>
                    </a:cubicBezTo>
                    <a:cubicBezTo>
                      <a:pt x="213" y="310"/>
                      <a:pt x="204" y="346"/>
                      <a:pt x="186" y="363"/>
                    </a:cubicBezTo>
                    <a:cubicBezTo>
                      <a:pt x="178" y="310"/>
                      <a:pt x="195" y="266"/>
                      <a:pt x="204" y="231"/>
                    </a:cubicBezTo>
                    <a:cubicBezTo>
                      <a:pt x="186" y="204"/>
                      <a:pt x="204" y="151"/>
                      <a:pt x="240" y="169"/>
                    </a:cubicBezTo>
                    <a:cubicBezTo>
                      <a:pt x="275" y="178"/>
                      <a:pt x="204" y="257"/>
                      <a:pt x="249" y="266"/>
                    </a:cubicBezTo>
                    <a:cubicBezTo>
                      <a:pt x="302" y="275"/>
                      <a:pt x="319" y="178"/>
                      <a:pt x="284" y="151"/>
                    </a:cubicBezTo>
                    <a:cubicBezTo>
                      <a:pt x="249" y="107"/>
                      <a:pt x="159" y="151"/>
                      <a:pt x="169" y="213"/>
                    </a:cubicBezTo>
                    <a:cubicBezTo>
                      <a:pt x="178" y="231"/>
                      <a:pt x="186" y="231"/>
                      <a:pt x="178" y="257"/>
                    </a:cubicBezTo>
                    <a:cubicBezTo>
                      <a:pt x="151" y="248"/>
                      <a:pt x="142" y="222"/>
                      <a:pt x="142" y="195"/>
                    </a:cubicBezTo>
                    <a:cubicBezTo>
                      <a:pt x="142" y="151"/>
                      <a:pt x="186" y="116"/>
                      <a:pt x="231" y="107"/>
                    </a:cubicBezTo>
                    <a:cubicBezTo>
                      <a:pt x="284" y="107"/>
                      <a:pt x="328" y="134"/>
                      <a:pt x="337" y="178"/>
                    </a:cubicBezTo>
                    <a:cubicBezTo>
                      <a:pt x="346" y="231"/>
                      <a:pt x="310" y="293"/>
                      <a:pt x="257" y="29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4" name="Freeform 53"/>
              <p:cNvSpPr>
                <a:spLocks noChangeArrowheads="1"/>
              </p:cNvSpPr>
              <p:nvPr/>
            </p:nvSpPr>
            <p:spPr bwMode="auto">
              <a:xfrm>
                <a:off x="3917950" y="4368701"/>
                <a:ext cx="250825" cy="246062"/>
              </a:xfrm>
              <a:custGeom>
                <a:avLst/>
                <a:gdLst>
                  <a:gd name="T0" fmla="*/ 195 w 462"/>
                  <a:gd name="T1" fmla="*/ 0 h 453"/>
                  <a:gd name="T2" fmla="*/ 195 w 462"/>
                  <a:gd name="T3" fmla="*/ 0 h 453"/>
                  <a:gd name="T4" fmla="*/ 0 w 462"/>
                  <a:gd name="T5" fmla="*/ 222 h 453"/>
                  <a:gd name="T6" fmla="*/ 53 w 462"/>
                  <a:gd name="T7" fmla="*/ 372 h 453"/>
                  <a:gd name="T8" fmla="*/ 195 w 462"/>
                  <a:gd name="T9" fmla="*/ 142 h 453"/>
                  <a:gd name="T10" fmla="*/ 195 w 462"/>
                  <a:gd name="T11" fmla="*/ 0 h 453"/>
                  <a:gd name="T12" fmla="*/ 230 w 462"/>
                  <a:gd name="T13" fmla="*/ 284 h 453"/>
                  <a:gd name="T14" fmla="*/ 230 w 462"/>
                  <a:gd name="T15" fmla="*/ 284 h 453"/>
                  <a:gd name="T16" fmla="*/ 124 w 462"/>
                  <a:gd name="T17" fmla="*/ 425 h 453"/>
                  <a:gd name="T18" fmla="*/ 230 w 462"/>
                  <a:gd name="T19" fmla="*/ 452 h 453"/>
                  <a:gd name="T20" fmla="*/ 336 w 462"/>
                  <a:gd name="T21" fmla="*/ 425 h 453"/>
                  <a:gd name="T22" fmla="*/ 230 w 462"/>
                  <a:gd name="T23" fmla="*/ 284 h 453"/>
                  <a:gd name="T24" fmla="*/ 265 w 462"/>
                  <a:gd name="T25" fmla="*/ 142 h 453"/>
                  <a:gd name="T26" fmla="*/ 265 w 462"/>
                  <a:gd name="T27" fmla="*/ 142 h 453"/>
                  <a:gd name="T28" fmla="*/ 408 w 462"/>
                  <a:gd name="T29" fmla="*/ 372 h 453"/>
                  <a:gd name="T30" fmla="*/ 461 w 462"/>
                  <a:gd name="T31" fmla="*/ 222 h 453"/>
                  <a:gd name="T32" fmla="*/ 265 w 462"/>
                  <a:gd name="T33" fmla="*/ 0 h 453"/>
                  <a:gd name="T34" fmla="*/ 265 w 462"/>
                  <a:gd name="T35" fmla="*/ 142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2" h="453">
                    <a:moveTo>
                      <a:pt x="195" y="0"/>
                    </a:moveTo>
                    <a:lnTo>
                      <a:pt x="195" y="0"/>
                    </a:lnTo>
                    <a:cubicBezTo>
                      <a:pt x="79" y="18"/>
                      <a:pt x="0" y="106"/>
                      <a:pt x="0" y="222"/>
                    </a:cubicBezTo>
                    <a:cubicBezTo>
                      <a:pt x="0" y="284"/>
                      <a:pt x="26" y="328"/>
                      <a:pt x="53" y="372"/>
                    </a:cubicBezTo>
                    <a:cubicBezTo>
                      <a:pt x="133" y="337"/>
                      <a:pt x="195" y="248"/>
                      <a:pt x="195" y="142"/>
                    </a:cubicBezTo>
                    <a:lnTo>
                      <a:pt x="195" y="0"/>
                    </a:lnTo>
                    <a:close/>
                    <a:moveTo>
                      <a:pt x="230" y="284"/>
                    </a:moveTo>
                    <a:lnTo>
                      <a:pt x="230" y="284"/>
                    </a:lnTo>
                    <a:cubicBezTo>
                      <a:pt x="212" y="337"/>
                      <a:pt x="177" y="390"/>
                      <a:pt x="124" y="425"/>
                    </a:cubicBezTo>
                    <a:cubicBezTo>
                      <a:pt x="151" y="443"/>
                      <a:pt x="186" y="452"/>
                      <a:pt x="230" y="452"/>
                    </a:cubicBezTo>
                    <a:cubicBezTo>
                      <a:pt x="265" y="452"/>
                      <a:pt x="310" y="443"/>
                      <a:pt x="336" y="425"/>
                    </a:cubicBezTo>
                    <a:cubicBezTo>
                      <a:pt x="283" y="390"/>
                      <a:pt x="248" y="337"/>
                      <a:pt x="230" y="284"/>
                    </a:cubicBezTo>
                    <a:close/>
                    <a:moveTo>
                      <a:pt x="265" y="142"/>
                    </a:moveTo>
                    <a:lnTo>
                      <a:pt x="265" y="142"/>
                    </a:lnTo>
                    <a:cubicBezTo>
                      <a:pt x="265" y="248"/>
                      <a:pt x="327" y="328"/>
                      <a:pt x="408" y="372"/>
                    </a:cubicBezTo>
                    <a:cubicBezTo>
                      <a:pt x="434" y="328"/>
                      <a:pt x="461" y="284"/>
                      <a:pt x="461" y="222"/>
                    </a:cubicBezTo>
                    <a:cubicBezTo>
                      <a:pt x="461" y="106"/>
                      <a:pt x="372" y="18"/>
                      <a:pt x="265" y="0"/>
                    </a:cubicBezTo>
                    <a:lnTo>
                      <a:pt x="265" y="14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5" name="Freeform 54"/>
              <p:cNvSpPr>
                <a:spLocks noChangeArrowheads="1"/>
              </p:cNvSpPr>
              <p:nvPr/>
            </p:nvSpPr>
            <p:spPr bwMode="auto">
              <a:xfrm>
                <a:off x="6070600" y="3849589"/>
                <a:ext cx="260350" cy="207963"/>
              </a:xfrm>
              <a:custGeom>
                <a:avLst/>
                <a:gdLst>
                  <a:gd name="T0" fmla="*/ 381 w 480"/>
                  <a:gd name="T1" fmla="*/ 168 h 382"/>
                  <a:gd name="T2" fmla="*/ 381 w 480"/>
                  <a:gd name="T3" fmla="*/ 168 h 382"/>
                  <a:gd name="T4" fmla="*/ 453 w 480"/>
                  <a:gd name="T5" fmla="*/ 80 h 382"/>
                  <a:gd name="T6" fmla="*/ 302 w 480"/>
                  <a:gd name="T7" fmla="*/ 27 h 382"/>
                  <a:gd name="T8" fmla="*/ 284 w 480"/>
                  <a:gd name="T9" fmla="*/ 18 h 382"/>
                  <a:gd name="T10" fmla="*/ 284 w 480"/>
                  <a:gd name="T11" fmla="*/ 160 h 382"/>
                  <a:gd name="T12" fmla="*/ 222 w 480"/>
                  <a:gd name="T13" fmla="*/ 266 h 382"/>
                  <a:gd name="T14" fmla="*/ 106 w 480"/>
                  <a:gd name="T15" fmla="*/ 230 h 382"/>
                  <a:gd name="T16" fmla="*/ 160 w 480"/>
                  <a:gd name="T17" fmla="*/ 115 h 382"/>
                  <a:gd name="T18" fmla="*/ 240 w 480"/>
                  <a:gd name="T19" fmla="*/ 115 h 382"/>
                  <a:gd name="T20" fmla="*/ 240 w 480"/>
                  <a:gd name="T21" fmla="*/ 0 h 382"/>
                  <a:gd name="T22" fmla="*/ 196 w 480"/>
                  <a:gd name="T23" fmla="*/ 0 h 382"/>
                  <a:gd name="T24" fmla="*/ 0 w 480"/>
                  <a:gd name="T25" fmla="*/ 186 h 382"/>
                  <a:gd name="T26" fmla="*/ 196 w 480"/>
                  <a:gd name="T27" fmla="*/ 381 h 382"/>
                  <a:gd name="T28" fmla="*/ 381 w 480"/>
                  <a:gd name="T29" fmla="*/ 186 h 382"/>
                  <a:gd name="T30" fmla="*/ 381 w 480"/>
                  <a:gd name="T31" fmla="*/ 168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80" h="382">
                    <a:moveTo>
                      <a:pt x="381" y="168"/>
                    </a:moveTo>
                    <a:lnTo>
                      <a:pt x="381" y="168"/>
                    </a:lnTo>
                    <a:cubicBezTo>
                      <a:pt x="443" y="151"/>
                      <a:pt x="479" y="89"/>
                      <a:pt x="453" y="80"/>
                    </a:cubicBezTo>
                    <a:cubicBezTo>
                      <a:pt x="390" y="80"/>
                      <a:pt x="337" y="53"/>
                      <a:pt x="302" y="27"/>
                    </a:cubicBezTo>
                    <a:cubicBezTo>
                      <a:pt x="293" y="27"/>
                      <a:pt x="293" y="27"/>
                      <a:pt x="284" y="18"/>
                    </a:cubicBezTo>
                    <a:cubicBezTo>
                      <a:pt x="284" y="160"/>
                      <a:pt x="284" y="160"/>
                      <a:pt x="284" y="160"/>
                    </a:cubicBezTo>
                    <a:cubicBezTo>
                      <a:pt x="284" y="213"/>
                      <a:pt x="257" y="248"/>
                      <a:pt x="222" y="266"/>
                    </a:cubicBezTo>
                    <a:cubicBezTo>
                      <a:pt x="178" y="283"/>
                      <a:pt x="124" y="275"/>
                      <a:pt x="106" y="230"/>
                    </a:cubicBezTo>
                    <a:cubicBezTo>
                      <a:pt x="90" y="195"/>
                      <a:pt x="115" y="142"/>
                      <a:pt x="160" y="115"/>
                    </a:cubicBezTo>
                    <a:cubicBezTo>
                      <a:pt x="187" y="106"/>
                      <a:pt x="213" y="106"/>
                      <a:pt x="240" y="115"/>
                    </a:cubicBezTo>
                    <a:cubicBezTo>
                      <a:pt x="240" y="0"/>
                      <a:pt x="240" y="0"/>
                      <a:pt x="240" y="0"/>
                    </a:cubicBezTo>
                    <a:cubicBezTo>
                      <a:pt x="222" y="0"/>
                      <a:pt x="213" y="0"/>
                      <a:pt x="196" y="0"/>
                    </a:cubicBezTo>
                    <a:cubicBezTo>
                      <a:pt x="90" y="0"/>
                      <a:pt x="0" y="80"/>
                      <a:pt x="0" y="186"/>
                    </a:cubicBezTo>
                    <a:cubicBezTo>
                      <a:pt x="0" y="293"/>
                      <a:pt x="90" y="381"/>
                      <a:pt x="196" y="381"/>
                    </a:cubicBezTo>
                    <a:cubicBezTo>
                      <a:pt x="302" y="381"/>
                      <a:pt x="381" y="293"/>
                      <a:pt x="381" y="186"/>
                    </a:cubicBezTo>
                    <a:cubicBezTo>
                      <a:pt x="381" y="177"/>
                      <a:pt x="381" y="168"/>
                      <a:pt x="381" y="168"/>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6" name="Freeform 55"/>
              <p:cNvSpPr>
                <a:spLocks noChangeArrowheads="1"/>
              </p:cNvSpPr>
              <p:nvPr/>
            </p:nvSpPr>
            <p:spPr bwMode="auto">
              <a:xfrm>
                <a:off x="6604000"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28 w 480"/>
                  <a:gd name="T13" fmla="*/ 222 h 471"/>
                  <a:gd name="T14" fmla="*/ 328 w 480"/>
                  <a:gd name="T15" fmla="*/ 222 h 471"/>
                  <a:gd name="T16" fmla="*/ 328 w 480"/>
                  <a:gd name="T17" fmla="*/ 231 h 471"/>
                  <a:gd name="T18" fmla="*/ 230 w 480"/>
                  <a:gd name="T19" fmla="*/ 328 h 471"/>
                  <a:gd name="T20" fmla="*/ 133 w 480"/>
                  <a:gd name="T21" fmla="*/ 231 h 471"/>
                  <a:gd name="T22" fmla="*/ 230 w 480"/>
                  <a:gd name="T23" fmla="*/ 134 h 471"/>
                  <a:gd name="T24" fmla="*/ 248 w 480"/>
                  <a:gd name="T25" fmla="*/ 143 h 471"/>
                  <a:gd name="T26" fmla="*/ 248 w 480"/>
                  <a:gd name="T27" fmla="*/ 196 h 471"/>
                  <a:gd name="T28" fmla="*/ 213 w 480"/>
                  <a:gd name="T29" fmla="*/ 196 h 471"/>
                  <a:gd name="T30" fmla="*/ 186 w 480"/>
                  <a:gd name="T31" fmla="*/ 258 h 471"/>
                  <a:gd name="T32" fmla="*/ 248 w 480"/>
                  <a:gd name="T33" fmla="*/ 275 h 471"/>
                  <a:gd name="T34" fmla="*/ 275 w 480"/>
                  <a:gd name="T35" fmla="*/ 222 h 471"/>
                  <a:gd name="T36" fmla="*/ 275 w 480"/>
                  <a:gd name="T37" fmla="*/ 151 h 471"/>
                  <a:gd name="T38" fmla="*/ 283 w 480"/>
                  <a:gd name="T39" fmla="*/ 151 h 471"/>
                  <a:gd name="T40" fmla="*/ 354 w 480"/>
                  <a:gd name="T41" fmla="*/ 178 h 471"/>
                  <a:gd name="T42" fmla="*/ 328 w 480"/>
                  <a:gd name="T43" fmla="*/ 222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28" y="222"/>
                    </a:moveTo>
                    <a:lnTo>
                      <a:pt x="328" y="222"/>
                    </a:lnTo>
                    <a:lnTo>
                      <a:pt x="328" y="231"/>
                    </a:lnTo>
                    <a:cubicBezTo>
                      <a:pt x="328" y="293"/>
                      <a:pt x="283" y="328"/>
                      <a:pt x="230" y="328"/>
                    </a:cubicBezTo>
                    <a:cubicBezTo>
                      <a:pt x="177" y="328"/>
                      <a:pt x="133" y="293"/>
                      <a:pt x="133" y="231"/>
                    </a:cubicBezTo>
                    <a:cubicBezTo>
                      <a:pt x="133" y="178"/>
                      <a:pt x="177" y="134"/>
                      <a:pt x="230" y="134"/>
                    </a:cubicBezTo>
                    <a:cubicBezTo>
                      <a:pt x="239" y="134"/>
                      <a:pt x="248" y="134"/>
                      <a:pt x="248" y="143"/>
                    </a:cubicBezTo>
                    <a:cubicBezTo>
                      <a:pt x="248" y="196"/>
                      <a:pt x="248" y="196"/>
                      <a:pt x="248" y="196"/>
                    </a:cubicBezTo>
                    <a:cubicBezTo>
                      <a:pt x="239" y="187"/>
                      <a:pt x="222" y="196"/>
                      <a:pt x="213" y="196"/>
                    </a:cubicBezTo>
                    <a:cubicBezTo>
                      <a:pt x="186" y="213"/>
                      <a:pt x="177" y="231"/>
                      <a:pt x="186" y="258"/>
                    </a:cubicBezTo>
                    <a:cubicBezTo>
                      <a:pt x="195" y="275"/>
                      <a:pt x="222" y="284"/>
                      <a:pt x="248" y="275"/>
                    </a:cubicBezTo>
                    <a:cubicBezTo>
                      <a:pt x="257" y="267"/>
                      <a:pt x="275" y="249"/>
                      <a:pt x="275" y="222"/>
                    </a:cubicBezTo>
                    <a:cubicBezTo>
                      <a:pt x="275" y="151"/>
                      <a:pt x="275" y="151"/>
                      <a:pt x="275" y="151"/>
                    </a:cubicBezTo>
                    <a:lnTo>
                      <a:pt x="283" y="151"/>
                    </a:lnTo>
                    <a:cubicBezTo>
                      <a:pt x="301" y="160"/>
                      <a:pt x="328" y="178"/>
                      <a:pt x="354" y="178"/>
                    </a:cubicBezTo>
                    <a:cubicBezTo>
                      <a:pt x="372" y="178"/>
                      <a:pt x="354" y="213"/>
                      <a:pt x="328"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7" name="Freeform 56"/>
              <p:cNvSpPr>
                <a:spLocks noChangeArrowheads="1"/>
              </p:cNvSpPr>
              <p:nvPr/>
            </p:nvSpPr>
            <p:spPr bwMode="auto">
              <a:xfrm>
                <a:off x="1790700" y="4368701"/>
                <a:ext cx="222250" cy="246062"/>
              </a:xfrm>
              <a:custGeom>
                <a:avLst/>
                <a:gdLst>
                  <a:gd name="T0" fmla="*/ 364 w 409"/>
                  <a:gd name="T1" fmla="*/ 80 h 453"/>
                  <a:gd name="T2" fmla="*/ 364 w 409"/>
                  <a:gd name="T3" fmla="*/ 80 h 453"/>
                  <a:gd name="T4" fmla="*/ 329 w 409"/>
                  <a:gd name="T5" fmla="*/ 53 h 453"/>
                  <a:gd name="T6" fmla="*/ 222 w 409"/>
                  <a:gd name="T7" fmla="*/ 45 h 453"/>
                  <a:gd name="T8" fmla="*/ 204 w 409"/>
                  <a:gd name="T9" fmla="*/ 9 h 453"/>
                  <a:gd name="T10" fmla="*/ 142 w 409"/>
                  <a:gd name="T11" fmla="*/ 0 h 453"/>
                  <a:gd name="T12" fmla="*/ 124 w 409"/>
                  <a:gd name="T13" fmla="*/ 45 h 453"/>
                  <a:gd name="T14" fmla="*/ 124 w 409"/>
                  <a:gd name="T15" fmla="*/ 98 h 453"/>
                  <a:gd name="T16" fmla="*/ 80 w 409"/>
                  <a:gd name="T17" fmla="*/ 133 h 453"/>
                  <a:gd name="T18" fmla="*/ 27 w 409"/>
                  <a:gd name="T19" fmla="*/ 133 h 453"/>
                  <a:gd name="T20" fmla="*/ 0 w 409"/>
                  <a:gd name="T21" fmla="*/ 151 h 453"/>
                  <a:gd name="T22" fmla="*/ 45 w 409"/>
                  <a:gd name="T23" fmla="*/ 302 h 453"/>
                  <a:gd name="T24" fmla="*/ 169 w 409"/>
                  <a:gd name="T25" fmla="*/ 319 h 453"/>
                  <a:gd name="T26" fmla="*/ 186 w 409"/>
                  <a:gd name="T27" fmla="*/ 266 h 453"/>
                  <a:gd name="T28" fmla="*/ 231 w 409"/>
                  <a:gd name="T29" fmla="*/ 310 h 453"/>
                  <a:gd name="T30" fmla="*/ 302 w 409"/>
                  <a:gd name="T31" fmla="*/ 337 h 453"/>
                  <a:gd name="T32" fmla="*/ 293 w 409"/>
                  <a:gd name="T33" fmla="*/ 399 h 453"/>
                  <a:gd name="T34" fmla="*/ 248 w 409"/>
                  <a:gd name="T35" fmla="*/ 408 h 453"/>
                  <a:gd name="T36" fmla="*/ 239 w 409"/>
                  <a:gd name="T37" fmla="*/ 372 h 453"/>
                  <a:gd name="T38" fmla="*/ 257 w 409"/>
                  <a:gd name="T39" fmla="*/ 372 h 453"/>
                  <a:gd name="T40" fmla="*/ 257 w 409"/>
                  <a:gd name="T41" fmla="*/ 337 h 453"/>
                  <a:gd name="T42" fmla="*/ 186 w 409"/>
                  <a:gd name="T43" fmla="*/ 372 h 453"/>
                  <a:gd name="T44" fmla="*/ 195 w 409"/>
                  <a:gd name="T45" fmla="*/ 434 h 453"/>
                  <a:gd name="T46" fmla="*/ 293 w 409"/>
                  <a:gd name="T47" fmla="*/ 452 h 453"/>
                  <a:gd name="T48" fmla="*/ 364 w 409"/>
                  <a:gd name="T49" fmla="*/ 80 h 453"/>
                  <a:gd name="T50" fmla="*/ 319 w 409"/>
                  <a:gd name="T51" fmla="*/ 231 h 453"/>
                  <a:gd name="T52" fmla="*/ 319 w 409"/>
                  <a:gd name="T53" fmla="*/ 231 h 453"/>
                  <a:gd name="T54" fmla="*/ 284 w 409"/>
                  <a:gd name="T55" fmla="*/ 222 h 453"/>
                  <a:gd name="T56" fmla="*/ 248 w 409"/>
                  <a:gd name="T57" fmla="*/ 231 h 453"/>
                  <a:gd name="T58" fmla="*/ 284 w 409"/>
                  <a:gd name="T59" fmla="*/ 177 h 453"/>
                  <a:gd name="T60" fmla="*/ 319 w 409"/>
                  <a:gd name="T61" fmla="*/ 231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09" h="453">
                    <a:moveTo>
                      <a:pt x="364" y="80"/>
                    </a:moveTo>
                    <a:lnTo>
                      <a:pt x="364" y="80"/>
                    </a:lnTo>
                    <a:cubicBezTo>
                      <a:pt x="364" y="53"/>
                      <a:pt x="329" y="53"/>
                      <a:pt x="329" y="53"/>
                    </a:cubicBezTo>
                    <a:cubicBezTo>
                      <a:pt x="222" y="45"/>
                      <a:pt x="222" y="45"/>
                      <a:pt x="222" y="45"/>
                    </a:cubicBezTo>
                    <a:cubicBezTo>
                      <a:pt x="222" y="45"/>
                      <a:pt x="222" y="18"/>
                      <a:pt x="204" y="9"/>
                    </a:cubicBezTo>
                    <a:cubicBezTo>
                      <a:pt x="177" y="0"/>
                      <a:pt x="160" y="0"/>
                      <a:pt x="142" y="0"/>
                    </a:cubicBezTo>
                    <a:cubicBezTo>
                      <a:pt x="124" y="0"/>
                      <a:pt x="124" y="27"/>
                      <a:pt x="124" y="45"/>
                    </a:cubicBezTo>
                    <a:cubicBezTo>
                      <a:pt x="124" y="62"/>
                      <a:pt x="124" y="89"/>
                      <a:pt x="124" y="98"/>
                    </a:cubicBezTo>
                    <a:cubicBezTo>
                      <a:pt x="124" y="124"/>
                      <a:pt x="116" y="133"/>
                      <a:pt x="80" y="133"/>
                    </a:cubicBezTo>
                    <a:cubicBezTo>
                      <a:pt x="27" y="133"/>
                      <a:pt x="27" y="133"/>
                      <a:pt x="27" y="133"/>
                    </a:cubicBezTo>
                    <a:cubicBezTo>
                      <a:pt x="10" y="133"/>
                      <a:pt x="0" y="133"/>
                      <a:pt x="0" y="151"/>
                    </a:cubicBezTo>
                    <a:cubicBezTo>
                      <a:pt x="0" y="159"/>
                      <a:pt x="18" y="275"/>
                      <a:pt x="45" y="302"/>
                    </a:cubicBezTo>
                    <a:cubicBezTo>
                      <a:pt x="63" y="310"/>
                      <a:pt x="151" y="319"/>
                      <a:pt x="169" y="319"/>
                    </a:cubicBezTo>
                    <a:cubicBezTo>
                      <a:pt x="186" y="319"/>
                      <a:pt x="177" y="266"/>
                      <a:pt x="186" y="266"/>
                    </a:cubicBezTo>
                    <a:cubicBezTo>
                      <a:pt x="195" y="266"/>
                      <a:pt x="195" y="302"/>
                      <a:pt x="231" y="310"/>
                    </a:cubicBezTo>
                    <a:cubicBezTo>
                      <a:pt x="257" y="310"/>
                      <a:pt x="302" y="310"/>
                      <a:pt x="302" y="337"/>
                    </a:cubicBezTo>
                    <a:cubicBezTo>
                      <a:pt x="302" y="363"/>
                      <a:pt x="310" y="399"/>
                      <a:pt x="293" y="399"/>
                    </a:cubicBezTo>
                    <a:cubicBezTo>
                      <a:pt x="248" y="408"/>
                      <a:pt x="248" y="408"/>
                      <a:pt x="248" y="408"/>
                    </a:cubicBezTo>
                    <a:cubicBezTo>
                      <a:pt x="213" y="399"/>
                      <a:pt x="222" y="372"/>
                      <a:pt x="239" y="372"/>
                    </a:cubicBezTo>
                    <a:cubicBezTo>
                      <a:pt x="248" y="372"/>
                      <a:pt x="257" y="372"/>
                      <a:pt x="257" y="372"/>
                    </a:cubicBezTo>
                    <a:cubicBezTo>
                      <a:pt x="257" y="337"/>
                      <a:pt x="257" y="337"/>
                      <a:pt x="257" y="337"/>
                    </a:cubicBezTo>
                    <a:cubicBezTo>
                      <a:pt x="257" y="337"/>
                      <a:pt x="195" y="328"/>
                      <a:pt x="186" y="372"/>
                    </a:cubicBezTo>
                    <a:cubicBezTo>
                      <a:pt x="186" y="417"/>
                      <a:pt x="195" y="434"/>
                      <a:pt x="195" y="434"/>
                    </a:cubicBezTo>
                    <a:cubicBezTo>
                      <a:pt x="204" y="443"/>
                      <a:pt x="213" y="452"/>
                      <a:pt x="293" y="452"/>
                    </a:cubicBezTo>
                    <a:cubicBezTo>
                      <a:pt x="408" y="452"/>
                      <a:pt x="364" y="115"/>
                      <a:pt x="364" y="80"/>
                    </a:cubicBezTo>
                    <a:close/>
                    <a:moveTo>
                      <a:pt x="319" y="231"/>
                    </a:moveTo>
                    <a:lnTo>
                      <a:pt x="319" y="231"/>
                    </a:lnTo>
                    <a:cubicBezTo>
                      <a:pt x="319" y="240"/>
                      <a:pt x="302" y="222"/>
                      <a:pt x="284" y="222"/>
                    </a:cubicBezTo>
                    <a:cubicBezTo>
                      <a:pt x="266" y="222"/>
                      <a:pt x="248" y="231"/>
                      <a:pt x="248" y="231"/>
                    </a:cubicBezTo>
                    <a:cubicBezTo>
                      <a:pt x="239" y="222"/>
                      <a:pt x="248" y="177"/>
                      <a:pt x="284" y="177"/>
                    </a:cubicBezTo>
                    <a:cubicBezTo>
                      <a:pt x="310" y="177"/>
                      <a:pt x="329" y="231"/>
                      <a:pt x="319" y="231"/>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8" name="Freeform 57"/>
              <p:cNvSpPr>
                <a:spLocks noChangeArrowheads="1"/>
              </p:cNvSpPr>
              <p:nvPr/>
            </p:nvSpPr>
            <p:spPr bwMode="auto">
              <a:xfrm>
                <a:off x="1790701" y="4373464"/>
                <a:ext cx="42863" cy="42863"/>
              </a:xfrm>
              <a:custGeom>
                <a:avLst/>
                <a:gdLst>
                  <a:gd name="T0" fmla="*/ 80 w 81"/>
                  <a:gd name="T1" fmla="*/ 71 h 81"/>
                  <a:gd name="T2" fmla="*/ 80 w 81"/>
                  <a:gd name="T3" fmla="*/ 71 h 81"/>
                  <a:gd name="T4" fmla="*/ 80 w 81"/>
                  <a:gd name="T5" fmla="*/ 0 h 81"/>
                  <a:gd name="T6" fmla="*/ 0 w 81"/>
                  <a:gd name="T7" fmla="*/ 80 h 81"/>
                  <a:gd name="T8" fmla="*/ 71 w 81"/>
                  <a:gd name="T9" fmla="*/ 80 h 81"/>
                  <a:gd name="T10" fmla="*/ 80 w 81"/>
                  <a:gd name="T11" fmla="*/ 71 h 81"/>
                </a:gdLst>
                <a:ahLst/>
                <a:cxnLst>
                  <a:cxn ang="0">
                    <a:pos x="T0" y="T1"/>
                  </a:cxn>
                  <a:cxn ang="0">
                    <a:pos x="T2" y="T3"/>
                  </a:cxn>
                  <a:cxn ang="0">
                    <a:pos x="T4" y="T5"/>
                  </a:cxn>
                  <a:cxn ang="0">
                    <a:pos x="T6" y="T7"/>
                  </a:cxn>
                  <a:cxn ang="0">
                    <a:pos x="T8" y="T9"/>
                  </a:cxn>
                  <a:cxn ang="0">
                    <a:pos x="T10" y="T11"/>
                  </a:cxn>
                </a:cxnLst>
                <a:rect l="0" t="0" r="r" b="b"/>
                <a:pathLst>
                  <a:path w="81" h="81">
                    <a:moveTo>
                      <a:pt x="80" y="71"/>
                    </a:moveTo>
                    <a:lnTo>
                      <a:pt x="80" y="71"/>
                    </a:lnTo>
                    <a:cubicBezTo>
                      <a:pt x="80" y="62"/>
                      <a:pt x="80" y="0"/>
                      <a:pt x="80" y="0"/>
                    </a:cubicBezTo>
                    <a:cubicBezTo>
                      <a:pt x="0" y="80"/>
                      <a:pt x="0" y="80"/>
                      <a:pt x="0" y="80"/>
                    </a:cubicBezTo>
                    <a:cubicBezTo>
                      <a:pt x="0" y="80"/>
                      <a:pt x="54" y="80"/>
                      <a:pt x="71" y="80"/>
                    </a:cubicBezTo>
                    <a:cubicBezTo>
                      <a:pt x="80" y="80"/>
                      <a:pt x="80" y="80"/>
                      <a:pt x="80" y="71"/>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19" name="Freeform 58"/>
              <p:cNvSpPr>
                <a:spLocks noChangeArrowheads="1"/>
              </p:cNvSpPr>
              <p:nvPr/>
            </p:nvSpPr>
            <p:spPr bwMode="auto">
              <a:xfrm>
                <a:off x="3375025" y="3287614"/>
                <a:ext cx="260350" cy="257175"/>
              </a:xfrm>
              <a:custGeom>
                <a:avLst/>
                <a:gdLst>
                  <a:gd name="T0" fmla="*/ 240 w 480"/>
                  <a:gd name="T1" fmla="*/ 0 h 471"/>
                  <a:gd name="T2" fmla="*/ 240 w 480"/>
                  <a:gd name="T3" fmla="*/ 0 h 471"/>
                  <a:gd name="T4" fmla="*/ 0 w 480"/>
                  <a:gd name="T5" fmla="*/ 231 h 471"/>
                  <a:gd name="T6" fmla="*/ 240 w 480"/>
                  <a:gd name="T7" fmla="*/ 470 h 471"/>
                  <a:gd name="T8" fmla="*/ 479 w 480"/>
                  <a:gd name="T9" fmla="*/ 231 h 471"/>
                  <a:gd name="T10" fmla="*/ 240 w 480"/>
                  <a:gd name="T11" fmla="*/ 0 h 471"/>
                  <a:gd name="T12" fmla="*/ 346 w 480"/>
                  <a:gd name="T13" fmla="*/ 187 h 471"/>
                  <a:gd name="T14" fmla="*/ 346 w 480"/>
                  <a:gd name="T15" fmla="*/ 187 h 471"/>
                  <a:gd name="T16" fmla="*/ 249 w 480"/>
                  <a:gd name="T17" fmla="*/ 338 h 471"/>
                  <a:gd name="T18" fmla="*/ 195 w 480"/>
                  <a:gd name="T19" fmla="*/ 319 h 471"/>
                  <a:gd name="T20" fmla="*/ 160 w 480"/>
                  <a:gd name="T21" fmla="*/ 195 h 471"/>
                  <a:gd name="T22" fmla="*/ 134 w 480"/>
                  <a:gd name="T23" fmla="*/ 204 h 471"/>
                  <a:gd name="T24" fmla="*/ 124 w 480"/>
                  <a:gd name="T25" fmla="*/ 195 h 471"/>
                  <a:gd name="T26" fmla="*/ 195 w 480"/>
                  <a:gd name="T27" fmla="*/ 142 h 471"/>
                  <a:gd name="T28" fmla="*/ 231 w 480"/>
                  <a:gd name="T29" fmla="*/ 222 h 471"/>
                  <a:gd name="T30" fmla="*/ 249 w 480"/>
                  <a:gd name="T31" fmla="*/ 266 h 471"/>
                  <a:gd name="T32" fmla="*/ 284 w 480"/>
                  <a:gd name="T33" fmla="*/ 222 h 471"/>
                  <a:gd name="T34" fmla="*/ 258 w 480"/>
                  <a:gd name="T35" fmla="*/ 195 h 471"/>
                  <a:gd name="T36" fmla="*/ 346 w 480"/>
                  <a:gd name="T37" fmla="*/ 187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80" h="471">
                    <a:moveTo>
                      <a:pt x="240" y="0"/>
                    </a:moveTo>
                    <a:lnTo>
                      <a:pt x="240" y="0"/>
                    </a:lnTo>
                    <a:cubicBezTo>
                      <a:pt x="107" y="0"/>
                      <a:pt x="0" y="107"/>
                      <a:pt x="0" y="231"/>
                    </a:cubicBezTo>
                    <a:cubicBezTo>
                      <a:pt x="0" y="363"/>
                      <a:pt x="107" y="470"/>
                      <a:pt x="240" y="470"/>
                    </a:cubicBezTo>
                    <a:cubicBezTo>
                      <a:pt x="372" y="470"/>
                      <a:pt x="479" y="363"/>
                      <a:pt x="479" y="231"/>
                    </a:cubicBezTo>
                    <a:cubicBezTo>
                      <a:pt x="479" y="107"/>
                      <a:pt x="372" y="0"/>
                      <a:pt x="240" y="0"/>
                    </a:cubicBezTo>
                    <a:close/>
                    <a:moveTo>
                      <a:pt x="346" y="187"/>
                    </a:moveTo>
                    <a:lnTo>
                      <a:pt x="346" y="187"/>
                    </a:lnTo>
                    <a:cubicBezTo>
                      <a:pt x="337" y="257"/>
                      <a:pt x="266" y="319"/>
                      <a:pt x="249" y="338"/>
                    </a:cubicBezTo>
                    <a:cubicBezTo>
                      <a:pt x="222" y="346"/>
                      <a:pt x="205" y="328"/>
                      <a:pt x="195" y="319"/>
                    </a:cubicBezTo>
                    <a:cubicBezTo>
                      <a:pt x="187" y="301"/>
                      <a:pt x="169" y="204"/>
                      <a:pt x="160" y="195"/>
                    </a:cubicBezTo>
                    <a:cubicBezTo>
                      <a:pt x="151" y="195"/>
                      <a:pt x="134" y="204"/>
                      <a:pt x="134" y="204"/>
                    </a:cubicBezTo>
                    <a:cubicBezTo>
                      <a:pt x="124" y="195"/>
                      <a:pt x="124" y="195"/>
                      <a:pt x="124" y="195"/>
                    </a:cubicBezTo>
                    <a:cubicBezTo>
                      <a:pt x="124" y="195"/>
                      <a:pt x="160" y="151"/>
                      <a:pt x="195" y="142"/>
                    </a:cubicBezTo>
                    <a:cubicBezTo>
                      <a:pt x="222" y="134"/>
                      <a:pt x="222" y="187"/>
                      <a:pt x="231" y="222"/>
                    </a:cubicBezTo>
                    <a:cubicBezTo>
                      <a:pt x="240" y="248"/>
                      <a:pt x="240" y="266"/>
                      <a:pt x="249" y="266"/>
                    </a:cubicBezTo>
                    <a:cubicBezTo>
                      <a:pt x="258" y="266"/>
                      <a:pt x="266" y="248"/>
                      <a:pt x="284" y="222"/>
                    </a:cubicBezTo>
                    <a:cubicBezTo>
                      <a:pt x="293" y="204"/>
                      <a:pt x="275" y="178"/>
                      <a:pt x="258" y="195"/>
                    </a:cubicBezTo>
                    <a:cubicBezTo>
                      <a:pt x="266" y="134"/>
                      <a:pt x="364" y="116"/>
                      <a:pt x="346" y="18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0" name="Freeform 59"/>
              <p:cNvSpPr>
                <a:spLocks noChangeArrowheads="1"/>
              </p:cNvSpPr>
              <p:nvPr/>
            </p:nvSpPr>
            <p:spPr bwMode="auto">
              <a:xfrm>
                <a:off x="2298700" y="3287614"/>
                <a:ext cx="260350" cy="257175"/>
              </a:xfrm>
              <a:custGeom>
                <a:avLst/>
                <a:gdLst>
                  <a:gd name="T0" fmla="*/ 239 w 479"/>
                  <a:gd name="T1" fmla="*/ 0 h 471"/>
                  <a:gd name="T2" fmla="*/ 239 w 479"/>
                  <a:gd name="T3" fmla="*/ 0 h 471"/>
                  <a:gd name="T4" fmla="*/ 0 w 479"/>
                  <a:gd name="T5" fmla="*/ 231 h 471"/>
                  <a:gd name="T6" fmla="*/ 239 w 479"/>
                  <a:gd name="T7" fmla="*/ 470 h 471"/>
                  <a:gd name="T8" fmla="*/ 478 w 479"/>
                  <a:gd name="T9" fmla="*/ 231 h 471"/>
                  <a:gd name="T10" fmla="*/ 239 w 479"/>
                  <a:gd name="T11" fmla="*/ 0 h 471"/>
                  <a:gd name="T12" fmla="*/ 177 w 479"/>
                  <a:gd name="T13" fmla="*/ 284 h 471"/>
                  <a:gd name="T14" fmla="*/ 177 w 479"/>
                  <a:gd name="T15" fmla="*/ 284 h 471"/>
                  <a:gd name="T16" fmla="*/ 124 w 479"/>
                  <a:gd name="T17" fmla="*/ 231 h 471"/>
                  <a:gd name="T18" fmla="*/ 177 w 479"/>
                  <a:gd name="T19" fmla="*/ 187 h 471"/>
                  <a:gd name="T20" fmla="*/ 221 w 479"/>
                  <a:gd name="T21" fmla="*/ 231 h 471"/>
                  <a:gd name="T22" fmla="*/ 177 w 479"/>
                  <a:gd name="T23" fmla="*/ 284 h 471"/>
                  <a:gd name="T24" fmla="*/ 300 w 479"/>
                  <a:gd name="T25" fmla="*/ 284 h 471"/>
                  <a:gd name="T26" fmla="*/ 300 w 479"/>
                  <a:gd name="T27" fmla="*/ 284 h 471"/>
                  <a:gd name="T28" fmla="*/ 256 w 479"/>
                  <a:gd name="T29" fmla="*/ 231 h 471"/>
                  <a:gd name="T30" fmla="*/ 300 w 479"/>
                  <a:gd name="T31" fmla="*/ 187 h 471"/>
                  <a:gd name="T32" fmla="*/ 354 w 479"/>
                  <a:gd name="T33" fmla="*/ 231 h 471"/>
                  <a:gd name="T34" fmla="*/ 300 w 479"/>
                  <a:gd name="T35" fmla="*/ 28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79" h="471">
                    <a:moveTo>
                      <a:pt x="239" y="0"/>
                    </a:moveTo>
                    <a:lnTo>
                      <a:pt x="239" y="0"/>
                    </a:lnTo>
                    <a:cubicBezTo>
                      <a:pt x="106" y="0"/>
                      <a:pt x="0" y="107"/>
                      <a:pt x="0" y="231"/>
                    </a:cubicBezTo>
                    <a:cubicBezTo>
                      <a:pt x="0" y="363"/>
                      <a:pt x="106" y="470"/>
                      <a:pt x="239" y="470"/>
                    </a:cubicBezTo>
                    <a:cubicBezTo>
                      <a:pt x="372" y="470"/>
                      <a:pt x="478" y="363"/>
                      <a:pt x="478" y="231"/>
                    </a:cubicBezTo>
                    <a:cubicBezTo>
                      <a:pt x="478" y="107"/>
                      <a:pt x="372" y="0"/>
                      <a:pt x="239" y="0"/>
                    </a:cubicBezTo>
                    <a:close/>
                    <a:moveTo>
                      <a:pt x="177" y="284"/>
                    </a:moveTo>
                    <a:lnTo>
                      <a:pt x="177" y="284"/>
                    </a:lnTo>
                    <a:cubicBezTo>
                      <a:pt x="150" y="284"/>
                      <a:pt x="124" y="266"/>
                      <a:pt x="124" y="231"/>
                    </a:cubicBezTo>
                    <a:cubicBezTo>
                      <a:pt x="124" y="204"/>
                      <a:pt x="150" y="187"/>
                      <a:pt x="177" y="187"/>
                    </a:cubicBezTo>
                    <a:cubicBezTo>
                      <a:pt x="203" y="187"/>
                      <a:pt x="221" y="204"/>
                      <a:pt x="221" y="231"/>
                    </a:cubicBezTo>
                    <a:cubicBezTo>
                      <a:pt x="221" y="266"/>
                      <a:pt x="203" y="284"/>
                      <a:pt x="177" y="284"/>
                    </a:cubicBezTo>
                    <a:close/>
                    <a:moveTo>
                      <a:pt x="300" y="284"/>
                    </a:moveTo>
                    <a:lnTo>
                      <a:pt x="300" y="284"/>
                    </a:lnTo>
                    <a:cubicBezTo>
                      <a:pt x="275" y="284"/>
                      <a:pt x="256" y="266"/>
                      <a:pt x="256" y="231"/>
                    </a:cubicBezTo>
                    <a:cubicBezTo>
                      <a:pt x="256" y="204"/>
                      <a:pt x="275" y="187"/>
                      <a:pt x="300" y="187"/>
                    </a:cubicBezTo>
                    <a:cubicBezTo>
                      <a:pt x="328" y="187"/>
                      <a:pt x="354" y="204"/>
                      <a:pt x="354" y="231"/>
                    </a:cubicBezTo>
                    <a:cubicBezTo>
                      <a:pt x="354" y="266"/>
                      <a:pt x="328" y="284"/>
                      <a:pt x="300" y="28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1" name="Freeform 60"/>
              <p:cNvSpPr>
                <a:spLocks noChangeArrowheads="1"/>
              </p:cNvSpPr>
              <p:nvPr/>
            </p:nvSpPr>
            <p:spPr bwMode="auto">
              <a:xfrm>
                <a:off x="2322514" y="4382989"/>
                <a:ext cx="212725" cy="214313"/>
              </a:xfrm>
              <a:custGeom>
                <a:avLst/>
                <a:gdLst>
                  <a:gd name="T0" fmla="*/ 89 w 391"/>
                  <a:gd name="T1" fmla="*/ 160 h 399"/>
                  <a:gd name="T2" fmla="*/ 89 w 391"/>
                  <a:gd name="T3" fmla="*/ 160 h 399"/>
                  <a:gd name="T4" fmla="*/ 133 w 391"/>
                  <a:gd name="T5" fmla="*/ 88 h 399"/>
                  <a:gd name="T6" fmla="*/ 186 w 391"/>
                  <a:gd name="T7" fmla="*/ 88 h 399"/>
                  <a:gd name="T8" fmla="*/ 186 w 391"/>
                  <a:gd name="T9" fmla="*/ 150 h 399"/>
                  <a:gd name="T10" fmla="*/ 186 w 391"/>
                  <a:gd name="T11" fmla="*/ 150 h 399"/>
                  <a:gd name="T12" fmla="*/ 195 w 391"/>
                  <a:gd name="T13" fmla="*/ 160 h 399"/>
                  <a:gd name="T14" fmla="*/ 195 w 391"/>
                  <a:gd name="T15" fmla="*/ 150 h 399"/>
                  <a:gd name="T16" fmla="*/ 354 w 391"/>
                  <a:gd name="T17" fmla="*/ 0 h 399"/>
                  <a:gd name="T18" fmla="*/ 248 w 391"/>
                  <a:gd name="T19" fmla="*/ 0 h 399"/>
                  <a:gd name="T20" fmla="*/ 133 w 391"/>
                  <a:gd name="T21" fmla="*/ 0 h 399"/>
                  <a:gd name="T22" fmla="*/ 0 w 391"/>
                  <a:gd name="T23" fmla="*/ 150 h 399"/>
                  <a:gd name="T24" fmla="*/ 0 w 391"/>
                  <a:gd name="T25" fmla="*/ 354 h 399"/>
                  <a:gd name="T26" fmla="*/ 89 w 391"/>
                  <a:gd name="T27" fmla="*/ 266 h 399"/>
                  <a:gd name="T28" fmla="*/ 89 w 391"/>
                  <a:gd name="T29" fmla="*/ 160 h 399"/>
                  <a:gd name="T30" fmla="*/ 301 w 391"/>
                  <a:gd name="T31" fmla="*/ 132 h 399"/>
                  <a:gd name="T32" fmla="*/ 301 w 391"/>
                  <a:gd name="T33" fmla="*/ 132 h 399"/>
                  <a:gd name="T34" fmla="*/ 301 w 391"/>
                  <a:gd name="T35" fmla="*/ 239 h 399"/>
                  <a:gd name="T36" fmla="*/ 256 w 391"/>
                  <a:gd name="T37" fmla="*/ 310 h 399"/>
                  <a:gd name="T38" fmla="*/ 203 w 391"/>
                  <a:gd name="T39" fmla="*/ 310 h 399"/>
                  <a:gd name="T40" fmla="*/ 203 w 391"/>
                  <a:gd name="T41" fmla="*/ 248 h 399"/>
                  <a:gd name="T42" fmla="*/ 203 w 391"/>
                  <a:gd name="T43" fmla="*/ 248 h 399"/>
                  <a:gd name="T44" fmla="*/ 195 w 391"/>
                  <a:gd name="T45" fmla="*/ 239 h 399"/>
                  <a:gd name="T46" fmla="*/ 195 w 391"/>
                  <a:gd name="T47" fmla="*/ 239 h 399"/>
                  <a:gd name="T48" fmla="*/ 35 w 391"/>
                  <a:gd name="T49" fmla="*/ 398 h 399"/>
                  <a:gd name="T50" fmla="*/ 142 w 391"/>
                  <a:gd name="T51" fmla="*/ 398 h 399"/>
                  <a:gd name="T52" fmla="*/ 256 w 391"/>
                  <a:gd name="T53" fmla="*/ 398 h 399"/>
                  <a:gd name="T54" fmla="*/ 390 w 391"/>
                  <a:gd name="T55" fmla="*/ 248 h 399"/>
                  <a:gd name="T56" fmla="*/ 390 w 391"/>
                  <a:gd name="T57" fmla="*/ 44 h 399"/>
                  <a:gd name="T58" fmla="*/ 301 w 391"/>
                  <a:gd name="T59" fmla="*/ 132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91" h="399">
                    <a:moveTo>
                      <a:pt x="89" y="160"/>
                    </a:moveTo>
                    <a:lnTo>
                      <a:pt x="89" y="160"/>
                    </a:lnTo>
                    <a:cubicBezTo>
                      <a:pt x="89" y="124"/>
                      <a:pt x="97" y="97"/>
                      <a:pt x="133" y="88"/>
                    </a:cubicBezTo>
                    <a:cubicBezTo>
                      <a:pt x="142" y="88"/>
                      <a:pt x="168" y="88"/>
                      <a:pt x="186" y="88"/>
                    </a:cubicBezTo>
                    <a:cubicBezTo>
                      <a:pt x="186" y="150"/>
                      <a:pt x="186" y="150"/>
                      <a:pt x="186" y="150"/>
                    </a:cubicBezTo>
                    <a:lnTo>
                      <a:pt x="186" y="150"/>
                    </a:lnTo>
                    <a:cubicBezTo>
                      <a:pt x="186" y="160"/>
                      <a:pt x="195" y="160"/>
                      <a:pt x="195" y="160"/>
                    </a:cubicBezTo>
                    <a:cubicBezTo>
                      <a:pt x="195" y="160"/>
                      <a:pt x="195" y="160"/>
                      <a:pt x="195" y="150"/>
                    </a:cubicBezTo>
                    <a:cubicBezTo>
                      <a:pt x="354" y="0"/>
                      <a:pt x="354" y="0"/>
                      <a:pt x="354" y="0"/>
                    </a:cubicBezTo>
                    <a:cubicBezTo>
                      <a:pt x="248" y="0"/>
                      <a:pt x="248" y="0"/>
                      <a:pt x="248" y="0"/>
                    </a:cubicBezTo>
                    <a:cubicBezTo>
                      <a:pt x="133" y="0"/>
                      <a:pt x="133" y="0"/>
                      <a:pt x="133" y="0"/>
                    </a:cubicBezTo>
                    <a:cubicBezTo>
                      <a:pt x="44" y="0"/>
                      <a:pt x="0" y="53"/>
                      <a:pt x="0" y="150"/>
                    </a:cubicBezTo>
                    <a:cubicBezTo>
                      <a:pt x="0" y="354"/>
                      <a:pt x="0" y="354"/>
                      <a:pt x="0" y="354"/>
                    </a:cubicBezTo>
                    <a:cubicBezTo>
                      <a:pt x="89" y="266"/>
                      <a:pt x="89" y="266"/>
                      <a:pt x="89" y="266"/>
                    </a:cubicBezTo>
                    <a:lnTo>
                      <a:pt x="89" y="160"/>
                    </a:lnTo>
                    <a:close/>
                    <a:moveTo>
                      <a:pt x="301" y="132"/>
                    </a:moveTo>
                    <a:lnTo>
                      <a:pt x="301" y="132"/>
                    </a:lnTo>
                    <a:cubicBezTo>
                      <a:pt x="301" y="239"/>
                      <a:pt x="301" y="239"/>
                      <a:pt x="301" y="239"/>
                    </a:cubicBezTo>
                    <a:cubicBezTo>
                      <a:pt x="301" y="275"/>
                      <a:pt x="293" y="301"/>
                      <a:pt x="256" y="310"/>
                    </a:cubicBezTo>
                    <a:cubicBezTo>
                      <a:pt x="248" y="310"/>
                      <a:pt x="221" y="310"/>
                      <a:pt x="203" y="310"/>
                    </a:cubicBezTo>
                    <a:cubicBezTo>
                      <a:pt x="203" y="248"/>
                      <a:pt x="203" y="248"/>
                      <a:pt x="203" y="248"/>
                    </a:cubicBezTo>
                    <a:lnTo>
                      <a:pt x="203" y="248"/>
                    </a:lnTo>
                    <a:cubicBezTo>
                      <a:pt x="203" y="239"/>
                      <a:pt x="195" y="239"/>
                      <a:pt x="195" y="239"/>
                    </a:cubicBezTo>
                    <a:lnTo>
                      <a:pt x="195" y="239"/>
                    </a:lnTo>
                    <a:cubicBezTo>
                      <a:pt x="35" y="398"/>
                      <a:pt x="35" y="398"/>
                      <a:pt x="35" y="398"/>
                    </a:cubicBezTo>
                    <a:cubicBezTo>
                      <a:pt x="142" y="398"/>
                      <a:pt x="142" y="398"/>
                      <a:pt x="142" y="398"/>
                    </a:cubicBezTo>
                    <a:cubicBezTo>
                      <a:pt x="256" y="398"/>
                      <a:pt x="256" y="398"/>
                      <a:pt x="256" y="398"/>
                    </a:cubicBezTo>
                    <a:cubicBezTo>
                      <a:pt x="346" y="398"/>
                      <a:pt x="390" y="345"/>
                      <a:pt x="390" y="248"/>
                    </a:cubicBezTo>
                    <a:cubicBezTo>
                      <a:pt x="390" y="44"/>
                      <a:pt x="390" y="44"/>
                      <a:pt x="390" y="44"/>
                    </a:cubicBezTo>
                    <a:lnTo>
                      <a:pt x="301" y="132"/>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2" name="Freeform 61"/>
              <p:cNvSpPr>
                <a:spLocks noChangeArrowheads="1"/>
              </p:cNvSpPr>
              <p:nvPr/>
            </p:nvSpPr>
            <p:spPr bwMode="auto">
              <a:xfrm>
                <a:off x="8208963" y="3825777"/>
                <a:ext cx="266700" cy="269875"/>
              </a:xfrm>
              <a:custGeom>
                <a:avLst/>
                <a:gdLst>
                  <a:gd name="T0" fmla="*/ 433 w 496"/>
                  <a:gd name="T1" fmla="*/ 311 h 498"/>
                  <a:gd name="T2" fmla="*/ 433 w 496"/>
                  <a:gd name="T3" fmla="*/ 311 h 498"/>
                  <a:gd name="T4" fmla="*/ 372 w 496"/>
                  <a:gd name="T5" fmla="*/ 320 h 498"/>
                  <a:gd name="T6" fmla="*/ 106 w 496"/>
                  <a:gd name="T7" fmla="*/ 409 h 498"/>
                  <a:gd name="T8" fmla="*/ 123 w 496"/>
                  <a:gd name="T9" fmla="*/ 417 h 498"/>
                  <a:gd name="T10" fmla="*/ 442 w 496"/>
                  <a:gd name="T11" fmla="*/ 364 h 498"/>
                  <a:gd name="T12" fmla="*/ 433 w 496"/>
                  <a:gd name="T13" fmla="*/ 311 h 498"/>
                  <a:gd name="T14" fmla="*/ 132 w 496"/>
                  <a:gd name="T15" fmla="*/ 293 h 498"/>
                  <a:gd name="T16" fmla="*/ 132 w 496"/>
                  <a:gd name="T17" fmla="*/ 293 h 498"/>
                  <a:gd name="T18" fmla="*/ 186 w 496"/>
                  <a:gd name="T19" fmla="*/ 19 h 498"/>
                  <a:gd name="T20" fmla="*/ 159 w 496"/>
                  <a:gd name="T21" fmla="*/ 28 h 498"/>
                  <a:gd name="T22" fmla="*/ 53 w 496"/>
                  <a:gd name="T23" fmla="*/ 328 h 498"/>
                  <a:gd name="T24" fmla="*/ 106 w 496"/>
                  <a:gd name="T25" fmla="*/ 347 h 498"/>
                  <a:gd name="T26" fmla="*/ 132 w 496"/>
                  <a:gd name="T27" fmla="*/ 293 h 498"/>
                  <a:gd name="T28" fmla="*/ 274 w 496"/>
                  <a:gd name="T29" fmla="*/ 9 h 498"/>
                  <a:gd name="T30" fmla="*/ 274 w 496"/>
                  <a:gd name="T31" fmla="*/ 9 h 498"/>
                  <a:gd name="T32" fmla="*/ 239 w 496"/>
                  <a:gd name="T33" fmla="*/ 45 h 498"/>
                  <a:gd name="T34" fmla="*/ 274 w 496"/>
                  <a:gd name="T35" fmla="*/ 90 h 498"/>
                  <a:gd name="T36" fmla="*/ 478 w 496"/>
                  <a:gd name="T37" fmla="*/ 275 h 498"/>
                  <a:gd name="T38" fmla="*/ 487 w 496"/>
                  <a:gd name="T39" fmla="*/ 258 h 498"/>
                  <a:gd name="T40" fmla="*/ 274 w 496"/>
                  <a:gd name="T41" fmla="*/ 9 h 498"/>
                  <a:gd name="T42" fmla="*/ 176 w 496"/>
                  <a:gd name="T43" fmla="*/ 249 h 498"/>
                  <a:gd name="T44" fmla="*/ 176 w 496"/>
                  <a:gd name="T45" fmla="*/ 249 h 498"/>
                  <a:gd name="T46" fmla="*/ 176 w 496"/>
                  <a:gd name="T47" fmla="*/ 284 h 498"/>
                  <a:gd name="T48" fmla="*/ 195 w 496"/>
                  <a:gd name="T49" fmla="*/ 267 h 498"/>
                  <a:gd name="T50" fmla="*/ 203 w 496"/>
                  <a:gd name="T51" fmla="*/ 293 h 498"/>
                  <a:gd name="T52" fmla="*/ 195 w 496"/>
                  <a:gd name="T53" fmla="*/ 303 h 498"/>
                  <a:gd name="T54" fmla="*/ 221 w 496"/>
                  <a:gd name="T55" fmla="*/ 320 h 498"/>
                  <a:gd name="T56" fmla="*/ 257 w 496"/>
                  <a:gd name="T57" fmla="*/ 311 h 498"/>
                  <a:gd name="T58" fmla="*/ 257 w 496"/>
                  <a:gd name="T59" fmla="*/ 311 h 498"/>
                  <a:gd name="T60" fmla="*/ 292 w 496"/>
                  <a:gd name="T61" fmla="*/ 320 h 498"/>
                  <a:gd name="T62" fmla="*/ 319 w 496"/>
                  <a:gd name="T63" fmla="*/ 303 h 498"/>
                  <a:gd name="T64" fmla="*/ 310 w 496"/>
                  <a:gd name="T65" fmla="*/ 293 h 498"/>
                  <a:gd name="T66" fmla="*/ 319 w 496"/>
                  <a:gd name="T67" fmla="*/ 267 h 498"/>
                  <a:gd name="T68" fmla="*/ 336 w 496"/>
                  <a:gd name="T69" fmla="*/ 284 h 498"/>
                  <a:gd name="T70" fmla="*/ 336 w 496"/>
                  <a:gd name="T71" fmla="*/ 249 h 498"/>
                  <a:gd name="T72" fmla="*/ 319 w 496"/>
                  <a:gd name="T73" fmla="*/ 222 h 498"/>
                  <a:gd name="T74" fmla="*/ 319 w 496"/>
                  <a:gd name="T75" fmla="*/ 222 h 498"/>
                  <a:gd name="T76" fmla="*/ 310 w 496"/>
                  <a:gd name="T77" fmla="*/ 213 h 498"/>
                  <a:gd name="T78" fmla="*/ 310 w 496"/>
                  <a:gd name="T79" fmla="*/ 213 h 498"/>
                  <a:gd name="T80" fmla="*/ 310 w 496"/>
                  <a:gd name="T81" fmla="*/ 205 h 498"/>
                  <a:gd name="T82" fmla="*/ 257 w 496"/>
                  <a:gd name="T83" fmla="*/ 151 h 498"/>
                  <a:gd name="T84" fmla="*/ 203 w 496"/>
                  <a:gd name="T85" fmla="*/ 205 h 498"/>
                  <a:gd name="T86" fmla="*/ 203 w 496"/>
                  <a:gd name="T87" fmla="*/ 213 h 498"/>
                  <a:gd name="T88" fmla="*/ 203 w 496"/>
                  <a:gd name="T89" fmla="*/ 213 h 498"/>
                  <a:gd name="T90" fmla="*/ 195 w 496"/>
                  <a:gd name="T91" fmla="*/ 222 h 498"/>
                  <a:gd name="T92" fmla="*/ 195 w 496"/>
                  <a:gd name="T93" fmla="*/ 222 h 498"/>
                  <a:gd name="T94" fmla="*/ 176 w 496"/>
                  <a:gd name="T95" fmla="*/ 249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6" h="498">
                    <a:moveTo>
                      <a:pt x="433" y="311"/>
                    </a:moveTo>
                    <a:lnTo>
                      <a:pt x="433" y="311"/>
                    </a:lnTo>
                    <a:cubicBezTo>
                      <a:pt x="416" y="293"/>
                      <a:pt x="389" y="293"/>
                      <a:pt x="372" y="320"/>
                    </a:cubicBezTo>
                    <a:cubicBezTo>
                      <a:pt x="363" y="338"/>
                      <a:pt x="266" y="453"/>
                      <a:pt x="106" y="409"/>
                    </a:cubicBezTo>
                    <a:cubicBezTo>
                      <a:pt x="115" y="409"/>
                      <a:pt x="123" y="417"/>
                      <a:pt x="123" y="417"/>
                    </a:cubicBezTo>
                    <a:cubicBezTo>
                      <a:pt x="230" y="497"/>
                      <a:pt x="372" y="470"/>
                      <a:pt x="442" y="364"/>
                    </a:cubicBezTo>
                    <a:cubicBezTo>
                      <a:pt x="460" y="347"/>
                      <a:pt x="451" y="320"/>
                      <a:pt x="433" y="311"/>
                    </a:cubicBezTo>
                    <a:close/>
                    <a:moveTo>
                      <a:pt x="132" y="293"/>
                    </a:moveTo>
                    <a:lnTo>
                      <a:pt x="132" y="293"/>
                    </a:lnTo>
                    <a:cubicBezTo>
                      <a:pt x="115" y="275"/>
                      <a:pt x="62" y="134"/>
                      <a:pt x="186" y="19"/>
                    </a:cubicBezTo>
                    <a:cubicBezTo>
                      <a:pt x="176" y="19"/>
                      <a:pt x="168" y="28"/>
                      <a:pt x="159" y="28"/>
                    </a:cubicBezTo>
                    <a:cubicBezTo>
                      <a:pt x="44" y="81"/>
                      <a:pt x="0" y="213"/>
                      <a:pt x="53" y="328"/>
                    </a:cubicBezTo>
                    <a:cubicBezTo>
                      <a:pt x="62" y="356"/>
                      <a:pt x="88" y="356"/>
                      <a:pt x="106" y="347"/>
                    </a:cubicBezTo>
                    <a:cubicBezTo>
                      <a:pt x="123" y="338"/>
                      <a:pt x="141" y="320"/>
                      <a:pt x="132" y="293"/>
                    </a:cubicBezTo>
                    <a:close/>
                    <a:moveTo>
                      <a:pt x="274" y="9"/>
                    </a:moveTo>
                    <a:lnTo>
                      <a:pt x="274" y="9"/>
                    </a:lnTo>
                    <a:cubicBezTo>
                      <a:pt x="257" y="0"/>
                      <a:pt x="239" y="19"/>
                      <a:pt x="239" y="45"/>
                    </a:cubicBezTo>
                    <a:cubicBezTo>
                      <a:pt x="230" y="72"/>
                      <a:pt x="248" y="90"/>
                      <a:pt x="274" y="90"/>
                    </a:cubicBezTo>
                    <a:cubicBezTo>
                      <a:pt x="292" y="98"/>
                      <a:pt x="442" y="116"/>
                      <a:pt x="478" y="275"/>
                    </a:cubicBezTo>
                    <a:cubicBezTo>
                      <a:pt x="487" y="267"/>
                      <a:pt x="487" y="267"/>
                      <a:pt x="487" y="258"/>
                    </a:cubicBezTo>
                    <a:cubicBezTo>
                      <a:pt x="495" y="134"/>
                      <a:pt x="407" y="19"/>
                      <a:pt x="274" y="9"/>
                    </a:cubicBezTo>
                    <a:close/>
                    <a:moveTo>
                      <a:pt x="176" y="249"/>
                    </a:moveTo>
                    <a:lnTo>
                      <a:pt x="176" y="249"/>
                    </a:lnTo>
                    <a:cubicBezTo>
                      <a:pt x="176" y="267"/>
                      <a:pt x="176" y="275"/>
                      <a:pt x="176" y="284"/>
                    </a:cubicBezTo>
                    <a:cubicBezTo>
                      <a:pt x="186" y="284"/>
                      <a:pt x="186" y="275"/>
                      <a:pt x="195" y="267"/>
                    </a:cubicBezTo>
                    <a:cubicBezTo>
                      <a:pt x="195" y="275"/>
                      <a:pt x="203" y="284"/>
                      <a:pt x="203" y="293"/>
                    </a:cubicBezTo>
                    <a:lnTo>
                      <a:pt x="195" y="303"/>
                    </a:lnTo>
                    <a:cubicBezTo>
                      <a:pt x="195" y="311"/>
                      <a:pt x="212" y="320"/>
                      <a:pt x="221" y="320"/>
                    </a:cubicBezTo>
                    <a:cubicBezTo>
                      <a:pt x="239" y="320"/>
                      <a:pt x="257" y="320"/>
                      <a:pt x="257" y="311"/>
                    </a:cubicBezTo>
                    <a:lnTo>
                      <a:pt x="257" y="311"/>
                    </a:lnTo>
                    <a:cubicBezTo>
                      <a:pt x="266" y="320"/>
                      <a:pt x="274" y="320"/>
                      <a:pt x="292" y="320"/>
                    </a:cubicBezTo>
                    <a:cubicBezTo>
                      <a:pt x="310" y="320"/>
                      <a:pt x="319" y="311"/>
                      <a:pt x="319" y="303"/>
                    </a:cubicBezTo>
                    <a:cubicBezTo>
                      <a:pt x="319" y="303"/>
                      <a:pt x="319" y="293"/>
                      <a:pt x="310" y="293"/>
                    </a:cubicBezTo>
                    <a:cubicBezTo>
                      <a:pt x="319" y="284"/>
                      <a:pt x="319" y="275"/>
                      <a:pt x="319" y="267"/>
                    </a:cubicBezTo>
                    <a:cubicBezTo>
                      <a:pt x="327" y="275"/>
                      <a:pt x="336" y="284"/>
                      <a:pt x="336" y="284"/>
                    </a:cubicBezTo>
                    <a:cubicBezTo>
                      <a:pt x="345" y="275"/>
                      <a:pt x="345" y="267"/>
                      <a:pt x="336" y="249"/>
                    </a:cubicBezTo>
                    <a:cubicBezTo>
                      <a:pt x="327" y="240"/>
                      <a:pt x="319" y="231"/>
                      <a:pt x="319" y="222"/>
                    </a:cubicBezTo>
                    <a:lnTo>
                      <a:pt x="319" y="222"/>
                    </a:lnTo>
                    <a:cubicBezTo>
                      <a:pt x="319" y="222"/>
                      <a:pt x="319" y="213"/>
                      <a:pt x="310" y="213"/>
                    </a:cubicBezTo>
                    <a:lnTo>
                      <a:pt x="310" y="213"/>
                    </a:lnTo>
                    <a:cubicBezTo>
                      <a:pt x="310" y="205"/>
                      <a:pt x="310" y="205"/>
                      <a:pt x="310" y="205"/>
                    </a:cubicBezTo>
                    <a:cubicBezTo>
                      <a:pt x="310" y="169"/>
                      <a:pt x="292" y="151"/>
                      <a:pt x="257" y="151"/>
                    </a:cubicBezTo>
                    <a:cubicBezTo>
                      <a:pt x="221" y="151"/>
                      <a:pt x="203" y="169"/>
                      <a:pt x="203" y="205"/>
                    </a:cubicBezTo>
                    <a:cubicBezTo>
                      <a:pt x="203" y="205"/>
                      <a:pt x="203" y="205"/>
                      <a:pt x="203" y="213"/>
                    </a:cubicBezTo>
                    <a:lnTo>
                      <a:pt x="203" y="213"/>
                    </a:lnTo>
                    <a:lnTo>
                      <a:pt x="195" y="222"/>
                    </a:lnTo>
                    <a:lnTo>
                      <a:pt x="195" y="222"/>
                    </a:lnTo>
                    <a:cubicBezTo>
                      <a:pt x="195" y="231"/>
                      <a:pt x="186" y="240"/>
                      <a:pt x="176"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3" name="Freeform 62"/>
              <p:cNvSpPr>
                <a:spLocks noChangeArrowheads="1"/>
              </p:cNvSpPr>
              <p:nvPr/>
            </p:nvSpPr>
            <p:spPr bwMode="auto">
              <a:xfrm>
                <a:off x="6594475" y="4354414"/>
                <a:ext cx="279400" cy="265113"/>
              </a:xfrm>
              <a:custGeom>
                <a:avLst/>
                <a:gdLst>
                  <a:gd name="T0" fmla="*/ 248 w 515"/>
                  <a:gd name="T1" fmla="*/ 434 h 488"/>
                  <a:gd name="T2" fmla="*/ 248 w 515"/>
                  <a:gd name="T3" fmla="*/ 434 h 488"/>
                  <a:gd name="T4" fmla="*/ 266 w 515"/>
                  <a:gd name="T5" fmla="*/ 434 h 488"/>
                  <a:gd name="T6" fmla="*/ 266 w 515"/>
                  <a:gd name="T7" fmla="*/ 487 h 488"/>
                  <a:gd name="T8" fmla="*/ 505 w 515"/>
                  <a:gd name="T9" fmla="*/ 194 h 488"/>
                  <a:gd name="T10" fmla="*/ 231 w 515"/>
                  <a:gd name="T11" fmla="*/ 17 h 488"/>
                  <a:gd name="T12" fmla="*/ 9 w 515"/>
                  <a:gd name="T13" fmla="*/ 257 h 488"/>
                  <a:gd name="T14" fmla="*/ 248 w 515"/>
                  <a:gd name="T15" fmla="*/ 434 h 488"/>
                  <a:gd name="T16" fmla="*/ 399 w 515"/>
                  <a:gd name="T17" fmla="*/ 319 h 488"/>
                  <a:gd name="T18" fmla="*/ 399 w 515"/>
                  <a:gd name="T19" fmla="*/ 319 h 488"/>
                  <a:gd name="T20" fmla="*/ 354 w 515"/>
                  <a:gd name="T21" fmla="*/ 319 h 488"/>
                  <a:gd name="T22" fmla="*/ 354 w 515"/>
                  <a:gd name="T23" fmla="*/ 203 h 488"/>
                  <a:gd name="T24" fmla="*/ 354 w 515"/>
                  <a:gd name="T25" fmla="*/ 185 h 488"/>
                  <a:gd name="T26" fmla="*/ 346 w 515"/>
                  <a:gd name="T27" fmla="*/ 177 h 488"/>
                  <a:gd name="T28" fmla="*/ 337 w 515"/>
                  <a:gd name="T29" fmla="*/ 168 h 488"/>
                  <a:gd name="T30" fmla="*/ 328 w 515"/>
                  <a:gd name="T31" fmla="*/ 168 h 488"/>
                  <a:gd name="T32" fmla="*/ 293 w 515"/>
                  <a:gd name="T33" fmla="*/ 177 h 488"/>
                  <a:gd name="T34" fmla="*/ 284 w 515"/>
                  <a:gd name="T35" fmla="*/ 203 h 488"/>
                  <a:gd name="T36" fmla="*/ 284 w 515"/>
                  <a:gd name="T37" fmla="*/ 319 h 488"/>
                  <a:gd name="T38" fmla="*/ 240 w 515"/>
                  <a:gd name="T39" fmla="*/ 319 h 488"/>
                  <a:gd name="T40" fmla="*/ 240 w 515"/>
                  <a:gd name="T41" fmla="*/ 203 h 488"/>
                  <a:gd name="T42" fmla="*/ 240 w 515"/>
                  <a:gd name="T43" fmla="*/ 185 h 488"/>
                  <a:gd name="T44" fmla="*/ 231 w 515"/>
                  <a:gd name="T45" fmla="*/ 177 h 488"/>
                  <a:gd name="T46" fmla="*/ 222 w 515"/>
                  <a:gd name="T47" fmla="*/ 168 h 488"/>
                  <a:gd name="T48" fmla="*/ 213 w 515"/>
                  <a:gd name="T49" fmla="*/ 168 h 488"/>
                  <a:gd name="T50" fmla="*/ 186 w 515"/>
                  <a:gd name="T51" fmla="*/ 168 h 488"/>
                  <a:gd name="T52" fmla="*/ 178 w 515"/>
                  <a:gd name="T53" fmla="*/ 185 h 488"/>
                  <a:gd name="T54" fmla="*/ 169 w 515"/>
                  <a:gd name="T55" fmla="*/ 194 h 488"/>
                  <a:gd name="T56" fmla="*/ 169 w 515"/>
                  <a:gd name="T57" fmla="*/ 203 h 488"/>
                  <a:gd name="T58" fmla="*/ 169 w 515"/>
                  <a:gd name="T59" fmla="*/ 319 h 488"/>
                  <a:gd name="T60" fmla="*/ 125 w 515"/>
                  <a:gd name="T61" fmla="*/ 319 h 488"/>
                  <a:gd name="T62" fmla="*/ 125 w 515"/>
                  <a:gd name="T63" fmla="*/ 132 h 488"/>
                  <a:gd name="T64" fmla="*/ 169 w 515"/>
                  <a:gd name="T65" fmla="*/ 132 h 488"/>
                  <a:gd name="T66" fmla="*/ 169 w 515"/>
                  <a:gd name="T67" fmla="*/ 150 h 488"/>
                  <a:gd name="T68" fmla="*/ 222 w 515"/>
                  <a:gd name="T69" fmla="*/ 124 h 488"/>
                  <a:gd name="T70" fmla="*/ 257 w 515"/>
                  <a:gd name="T71" fmla="*/ 132 h 488"/>
                  <a:gd name="T72" fmla="*/ 275 w 515"/>
                  <a:gd name="T73" fmla="*/ 150 h 488"/>
                  <a:gd name="T74" fmla="*/ 293 w 515"/>
                  <a:gd name="T75" fmla="*/ 132 h 488"/>
                  <a:gd name="T76" fmla="*/ 328 w 515"/>
                  <a:gd name="T77" fmla="*/ 124 h 488"/>
                  <a:gd name="T78" fmla="*/ 354 w 515"/>
                  <a:gd name="T79" fmla="*/ 132 h 488"/>
                  <a:gd name="T80" fmla="*/ 381 w 515"/>
                  <a:gd name="T81" fmla="*/ 141 h 488"/>
                  <a:gd name="T82" fmla="*/ 390 w 515"/>
                  <a:gd name="T83" fmla="*/ 159 h 488"/>
                  <a:gd name="T84" fmla="*/ 399 w 515"/>
                  <a:gd name="T85" fmla="*/ 185 h 488"/>
                  <a:gd name="T86" fmla="*/ 399 w 515"/>
                  <a:gd name="T87" fmla="*/ 319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5" h="488">
                    <a:moveTo>
                      <a:pt x="248" y="434"/>
                    </a:moveTo>
                    <a:lnTo>
                      <a:pt x="248" y="434"/>
                    </a:lnTo>
                    <a:cubicBezTo>
                      <a:pt x="266" y="434"/>
                      <a:pt x="266" y="434"/>
                      <a:pt x="266" y="434"/>
                    </a:cubicBezTo>
                    <a:cubicBezTo>
                      <a:pt x="266" y="487"/>
                      <a:pt x="266" y="487"/>
                      <a:pt x="266" y="487"/>
                    </a:cubicBezTo>
                    <a:cubicBezTo>
                      <a:pt x="435" y="469"/>
                      <a:pt x="514" y="310"/>
                      <a:pt x="505" y="194"/>
                    </a:cubicBezTo>
                    <a:cubicBezTo>
                      <a:pt x="488" y="79"/>
                      <a:pt x="372" y="0"/>
                      <a:pt x="231" y="17"/>
                    </a:cubicBezTo>
                    <a:cubicBezTo>
                      <a:pt x="97" y="35"/>
                      <a:pt x="0" y="141"/>
                      <a:pt x="9" y="257"/>
                    </a:cubicBezTo>
                    <a:cubicBezTo>
                      <a:pt x="27" y="354"/>
                      <a:pt x="125" y="434"/>
                      <a:pt x="248" y="434"/>
                    </a:cubicBezTo>
                    <a:close/>
                    <a:moveTo>
                      <a:pt x="399" y="319"/>
                    </a:moveTo>
                    <a:lnTo>
                      <a:pt x="399" y="319"/>
                    </a:lnTo>
                    <a:cubicBezTo>
                      <a:pt x="354" y="319"/>
                      <a:pt x="354" y="319"/>
                      <a:pt x="354" y="319"/>
                    </a:cubicBezTo>
                    <a:cubicBezTo>
                      <a:pt x="354" y="203"/>
                      <a:pt x="354" y="203"/>
                      <a:pt x="354" y="203"/>
                    </a:cubicBezTo>
                    <a:cubicBezTo>
                      <a:pt x="354" y="194"/>
                      <a:pt x="354" y="185"/>
                      <a:pt x="354" y="185"/>
                    </a:cubicBezTo>
                    <a:lnTo>
                      <a:pt x="346" y="177"/>
                    </a:lnTo>
                    <a:cubicBezTo>
                      <a:pt x="346" y="177"/>
                      <a:pt x="346" y="168"/>
                      <a:pt x="337" y="168"/>
                    </a:cubicBezTo>
                    <a:lnTo>
                      <a:pt x="328" y="168"/>
                    </a:lnTo>
                    <a:cubicBezTo>
                      <a:pt x="310" y="168"/>
                      <a:pt x="301" y="168"/>
                      <a:pt x="293" y="177"/>
                    </a:cubicBezTo>
                    <a:cubicBezTo>
                      <a:pt x="284" y="185"/>
                      <a:pt x="284" y="194"/>
                      <a:pt x="284" y="203"/>
                    </a:cubicBezTo>
                    <a:cubicBezTo>
                      <a:pt x="284" y="319"/>
                      <a:pt x="284" y="319"/>
                      <a:pt x="284" y="319"/>
                    </a:cubicBezTo>
                    <a:cubicBezTo>
                      <a:pt x="240" y="319"/>
                      <a:pt x="240" y="319"/>
                      <a:pt x="240" y="319"/>
                    </a:cubicBezTo>
                    <a:cubicBezTo>
                      <a:pt x="240" y="203"/>
                      <a:pt x="240" y="203"/>
                      <a:pt x="240" y="203"/>
                    </a:cubicBezTo>
                    <a:cubicBezTo>
                      <a:pt x="240" y="194"/>
                      <a:pt x="240" y="185"/>
                      <a:pt x="240" y="185"/>
                    </a:cubicBezTo>
                    <a:cubicBezTo>
                      <a:pt x="231" y="185"/>
                      <a:pt x="231" y="177"/>
                      <a:pt x="231" y="177"/>
                    </a:cubicBezTo>
                    <a:cubicBezTo>
                      <a:pt x="231" y="177"/>
                      <a:pt x="231" y="168"/>
                      <a:pt x="222" y="168"/>
                    </a:cubicBezTo>
                    <a:lnTo>
                      <a:pt x="213" y="168"/>
                    </a:lnTo>
                    <a:cubicBezTo>
                      <a:pt x="204" y="168"/>
                      <a:pt x="195" y="168"/>
                      <a:pt x="186" y="168"/>
                    </a:cubicBezTo>
                    <a:cubicBezTo>
                      <a:pt x="186" y="177"/>
                      <a:pt x="178" y="177"/>
                      <a:pt x="178" y="185"/>
                    </a:cubicBezTo>
                    <a:cubicBezTo>
                      <a:pt x="169" y="185"/>
                      <a:pt x="169" y="194"/>
                      <a:pt x="169" y="194"/>
                    </a:cubicBezTo>
                    <a:cubicBezTo>
                      <a:pt x="169" y="203"/>
                      <a:pt x="169" y="203"/>
                      <a:pt x="169" y="203"/>
                    </a:cubicBezTo>
                    <a:cubicBezTo>
                      <a:pt x="169" y="319"/>
                      <a:pt x="169" y="319"/>
                      <a:pt x="169" y="319"/>
                    </a:cubicBezTo>
                    <a:cubicBezTo>
                      <a:pt x="125" y="319"/>
                      <a:pt x="125" y="319"/>
                      <a:pt x="125" y="319"/>
                    </a:cubicBezTo>
                    <a:cubicBezTo>
                      <a:pt x="125" y="132"/>
                      <a:pt x="125" y="132"/>
                      <a:pt x="125" y="132"/>
                    </a:cubicBezTo>
                    <a:cubicBezTo>
                      <a:pt x="169" y="132"/>
                      <a:pt x="169" y="132"/>
                      <a:pt x="169" y="132"/>
                    </a:cubicBezTo>
                    <a:cubicBezTo>
                      <a:pt x="169" y="150"/>
                      <a:pt x="169" y="150"/>
                      <a:pt x="169" y="150"/>
                    </a:cubicBezTo>
                    <a:cubicBezTo>
                      <a:pt x="178" y="132"/>
                      <a:pt x="195" y="124"/>
                      <a:pt x="222" y="124"/>
                    </a:cubicBezTo>
                    <a:cubicBezTo>
                      <a:pt x="231" y="124"/>
                      <a:pt x="240" y="132"/>
                      <a:pt x="257" y="132"/>
                    </a:cubicBezTo>
                    <a:cubicBezTo>
                      <a:pt x="257" y="141"/>
                      <a:pt x="266" y="141"/>
                      <a:pt x="275" y="150"/>
                    </a:cubicBezTo>
                    <a:cubicBezTo>
                      <a:pt x="275" y="141"/>
                      <a:pt x="284" y="141"/>
                      <a:pt x="293" y="132"/>
                    </a:cubicBezTo>
                    <a:cubicBezTo>
                      <a:pt x="301" y="132"/>
                      <a:pt x="319" y="124"/>
                      <a:pt x="328" y="124"/>
                    </a:cubicBezTo>
                    <a:cubicBezTo>
                      <a:pt x="337" y="124"/>
                      <a:pt x="346" y="132"/>
                      <a:pt x="354" y="132"/>
                    </a:cubicBezTo>
                    <a:cubicBezTo>
                      <a:pt x="363" y="132"/>
                      <a:pt x="372" y="132"/>
                      <a:pt x="381" y="141"/>
                    </a:cubicBezTo>
                    <a:cubicBezTo>
                      <a:pt x="381" y="141"/>
                      <a:pt x="390" y="150"/>
                      <a:pt x="390" y="159"/>
                    </a:cubicBezTo>
                    <a:cubicBezTo>
                      <a:pt x="399" y="168"/>
                      <a:pt x="399" y="177"/>
                      <a:pt x="399" y="185"/>
                    </a:cubicBezTo>
                    <a:lnTo>
                      <a:pt x="399" y="31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4" name="Freeform 63"/>
              <p:cNvSpPr>
                <a:spLocks noChangeArrowheads="1"/>
              </p:cNvSpPr>
              <p:nvPr/>
            </p:nvSpPr>
            <p:spPr bwMode="auto">
              <a:xfrm>
                <a:off x="2841626" y="4363938"/>
                <a:ext cx="250825" cy="255588"/>
              </a:xfrm>
              <a:custGeom>
                <a:avLst/>
                <a:gdLst>
                  <a:gd name="T0" fmla="*/ 443 w 461"/>
                  <a:gd name="T1" fmla="*/ 284 h 471"/>
                  <a:gd name="T2" fmla="*/ 443 w 461"/>
                  <a:gd name="T3" fmla="*/ 284 h 471"/>
                  <a:gd name="T4" fmla="*/ 452 w 461"/>
                  <a:gd name="T5" fmla="*/ 240 h 471"/>
                  <a:gd name="T6" fmla="*/ 231 w 461"/>
                  <a:gd name="T7" fmla="*/ 9 h 471"/>
                  <a:gd name="T8" fmla="*/ 194 w 461"/>
                  <a:gd name="T9" fmla="*/ 18 h 471"/>
                  <a:gd name="T10" fmla="*/ 124 w 461"/>
                  <a:gd name="T11" fmla="*/ 0 h 471"/>
                  <a:gd name="T12" fmla="*/ 0 w 461"/>
                  <a:gd name="T13" fmla="*/ 124 h 471"/>
                  <a:gd name="T14" fmla="*/ 18 w 461"/>
                  <a:gd name="T15" fmla="*/ 196 h 471"/>
                  <a:gd name="T16" fmla="*/ 18 w 461"/>
                  <a:gd name="T17" fmla="*/ 240 h 471"/>
                  <a:gd name="T18" fmla="*/ 231 w 461"/>
                  <a:gd name="T19" fmla="*/ 461 h 471"/>
                  <a:gd name="T20" fmla="*/ 275 w 461"/>
                  <a:gd name="T21" fmla="*/ 461 h 471"/>
                  <a:gd name="T22" fmla="*/ 328 w 461"/>
                  <a:gd name="T23" fmla="*/ 470 h 471"/>
                  <a:gd name="T24" fmla="*/ 460 w 461"/>
                  <a:gd name="T25" fmla="*/ 346 h 471"/>
                  <a:gd name="T26" fmla="*/ 443 w 461"/>
                  <a:gd name="T27" fmla="*/ 284 h 471"/>
                  <a:gd name="T28" fmla="*/ 346 w 461"/>
                  <a:gd name="T29" fmla="*/ 346 h 471"/>
                  <a:gd name="T30" fmla="*/ 346 w 461"/>
                  <a:gd name="T31" fmla="*/ 346 h 471"/>
                  <a:gd name="T32" fmla="*/ 301 w 461"/>
                  <a:gd name="T33" fmla="*/ 381 h 471"/>
                  <a:gd name="T34" fmla="*/ 231 w 461"/>
                  <a:gd name="T35" fmla="*/ 390 h 471"/>
                  <a:gd name="T36" fmla="*/ 150 w 461"/>
                  <a:gd name="T37" fmla="*/ 372 h 471"/>
                  <a:gd name="T38" fmla="*/ 115 w 461"/>
                  <a:gd name="T39" fmla="*/ 337 h 471"/>
                  <a:gd name="T40" fmla="*/ 106 w 461"/>
                  <a:gd name="T41" fmla="*/ 302 h 471"/>
                  <a:gd name="T42" fmla="*/ 115 w 461"/>
                  <a:gd name="T43" fmla="*/ 284 h 471"/>
                  <a:gd name="T44" fmla="*/ 133 w 461"/>
                  <a:gd name="T45" fmla="*/ 275 h 471"/>
                  <a:gd name="T46" fmla="*/ 150 w 461"/>
                  <a:gd name="T47" fmla="*/ 275 h 471"/>
                  <a:gd name="T48" fmla="*/ 168 w 461"/>
                  <a:gd name="T49" fmla="*/ 293 h 471"/>
                  <a:gd name="T50" fmla="*/ 177 w 461"/>
                  <a:gd name="T51" fmla="*/ 319 h 471"/>
                  <a:gd name="T52" fmla="*/ 194 w 461"/>
                  <a:gd name="T53" fmla="*/ 337 h 471"/>
                  <a:gd name="T54" fmla="*/ 231 w 461"/>
                  <a:gd name="T55" fmla="*/ 337 h 471"/>
                  <a:gd name="T56" fmla="*/ 275 w 461"/>
                  <a:gd name="T57" fmla="*/ 328 h 471"/>
                  <a:gd name="T58" fmla="*/ 292 w 461"/>
                  <a:gd name="T59" fmla="*/ 302 h 471"/>
                  <a:gd name="T60" fmla="*/ 284 w 461"/>
                  <a:gd name="T61" fmla="*/ 275 h 471"/>
                  <a:gd name="T62" fmla="*/ 256 w 461"/>
                  <a:gd name="T63" fmla="*/ 266 h 471"/>
                  <a:gd name="T64" fmla="*/ 221 w 461"/>
                  <a:gd name="T65" fmla="*/ 257 h 471"/>
                  <a:gd name="T66" fmla="*/ 159 w 461"/>
                  <a:gd name="T67" fmla="*/ 240 h 471"/>
                  <a:gd name="T68" fmla="*/ 124 w 461"/>
                  <a:gd name="T69" fmla="*/ 213 h 471"/>
                  <a:gd name="T70" fmla="*/ 106 w 461"/>
                  <a:gd name="T71" fmla="*/ 168 h 471"/>
                  <a:gd name="T72" fmla="*/ 124 w 461"/>
                  <a:gd name="T73" fmla="*/ 115 h 471"/>
                  <a:gd name="T74" fmla="*/ 168 w 461"/>
                  <a:gd name="T75" fmla="*/ 89 h 471"/>
                  <a:gd name="T76" fmla="*/ 231 w 461"/>
                  <a:gd name="T77" fmla="*/ 80 h 471"/>
                  <a:gd name="T78" fmla="*/ 284 w 461"/>
                  <a:gd name="T79" fmla="*/ 89 h 471"/>
                  <a:gd name="T80" fmla="*/ 319 w 461"/>
                  <a:gd name="T81" fmla="*/ 107 h 471"/>
                  <a:gd name="T82" fmla="*/ 337 w 461"/>
                  <a:gd name="T83" fmla="*/ 133 h 471"/>
                  <a:gd name="T84" fmla="*/ 346 w 461"/>
                  <a:gd name="T85" fmla="*/ 151 h 471"/>
                  <a:gd name="T86" fmla="*/ 337 w 461"/>
                  <a:gd name="T87" fmla="*/ 177 h 471"/>
                  <a:gd name="T88" fmla="*/ 310 w 461"/>
                  <a:gd name="T89" fmla="*/ 186 h 471"/>
                  <a:gd name="T90" fmla="*/ 292 w 461"/>
                  <a:gd name="T91" fmla="*/ 177 h 471"/>
                  <a:gd name="T92" fmla="*/ 284 w 461"/>
                  <a:gd name="T93" fmla="*/ 160 h 471"/>
                  <a:gd name="T94" fmla="*/ 265 w 461"/>
                  <a:gd name="T95" fmla="*/ 133 h 471"/>
                  <a:gd name="T96" fmla="*/ 231 w 461"/>
                  <a:gd name="T97" fmla="*/ 124 h 471"/>
                  <a:gd name="T98" fmla="*/ 186 w 461"/>
                  <a:gd name="T99" fmla="*/ 142 h 471"/>
                  <a:gd name="T100" fmla="*/ 177 w 461"/>
                  <a:gd name="T101" fmla="*/ 160 h 471"/>
                  <a:gd name="T102" fmla="*/ 177 w 461"/>
                  <a:gd name="T103" fmla="*/ 168 h 471"/>
                  <a:gd name="T104" fmla="*/ 194 w 461"/>
                  <a:gd name="T105" fmla="*/ 186 h 471"/>
                  <a:gd name="T106" fmla="*/ 212 w 461"/>
                  <a:gd name="T107" fmla="*/ 186 h 471"/>
                  <a:gd name="T108" fmla="*/ 239 w 461"/>
                  <a:gd name="T109" fmla="*/ 196 h 471"/>
                  <a:gd name="T110" fmla="*/ 292 w 461"/>
                  <a:gd name="T111" fmla="*/ 213 h 471"/>
                  <a:gd name="T112" fmla="*/ 328 w 461"/>
                  <a:gd name="T113" fmla="*/ 231 h 471"/>
                  <a:gd name="T114" fmla="*/ 354 w 461"/>
                  <a:gd name="T115" fmla="*/ 257 h 471"/>
                  <a:gd name="T116" fmla="*/ 363 w 461"/>
                  <a:gd name="T117" fmla="*/ 293 h 471"/>
                  <a:gd name="T118" fmla="*/ 346 w 461"/>
                  <a:gd name="T119" fmla="*/ 34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1" h="471">
                    <a:moveTo>
                      <a:pt x="443" y="284"/>
                    </a:moveTo>
                    <a:lnTo>
                      <a:pt x="443" y="284"/>
                    </a:lnTo>
                    <a:cubicBezTo>
                      <a:pt x="452" y="266"/>
                      <a:pt x="452" y="257"/>
                      <a:pt x="452" y="240"/>
                    </a:cubicBezTo>
                    <a:cubicBezTo>
                      <a:pt x="452" y="115"/>
                      <a:pt x="354" y="9"/>
                      <a:pt x="231" y="9"/>
                    </a:cubicBezTo>
                    <a:cubicBezTo>
                      <a:pt x="221" y="9"/>
                      <a:pt x="203" y="18"/>
                      <a:pt x="194" y="18"/>
                    </a:cubicBezTo>
                    <a:cubicBezTo>
                      <a:pt x="177" y="0"/>
                      <a:pt x="150" y="0"/>
                      <a:pt x="124" y="0"/>
                    </a:cubicBezTo>
                    <a:cubicBezTo>
                      <a:pt x="62" y="0"/>
                      <a:pt x="0" y="54"/>
                      <a:pt x="0" y="124"/>
                    </a:cubicBezTo>
                    <a:cubicBezTo>
                      <a:pt x="0" y="151"/>
                      <a:pt x="9" y="168"/>
                      <a:pt x="18" y="196"/>
                    </a:cubicBezTo>
                    <a:cubicBezTo>
                      <a:pt x="18" y="204"/>
                      <a:pt x="18" y="221"/>
                      <a:pt x="18" y="240"/>
                    </a:cubicBezTo>
                    <a:cubicBezTo>
                      <a:pt x="18" y="364"/>
                      <a:pt x="115" y="461"/>
                      <a:pt x="231" y="461"/>
                    </a:cubicBezTo>
                    <a:cubicBezTo>
                      <a:pt x="248" y="461"/>
                      <a:pt x="256" y="461"/>
                      <a:pt x="275" y="461"/>
                    </a:cubicBezTo>
                    <a:cubicBezTo>
                      <a:pt x="292" y="470"/>
                      <a:pt x="310" y="470"/>
                      <a:pt x="328" y="470"/>
                    </a:cubicBezTo>
                    <a:cubicBezTo>
                      <a:pt x="399" y="470"/>
                      <a:pt x="460" y="417"/>
                      <a:pt x="460" y="346"/>
                    </a:cubicBezTo>
                    <a:cubicBezTo>
                      <a:pt x="460" y="319"/>
                      <a:pt x="452" y="302"/>
                      <a:pt x="443" y="284"/>
                    </a:cubicBezTo>
                    <a:close/>
                    <a:moveTo>
                      <a:pt x="346" y="346"/>
                    </a:moveTo>
                    <a:lnTo>
                      <a:pt x="346" y="346"/>
                    </a:lnTo>
                    <a:cubicBezTo>
                      <a:pt x="337" y="355"/>
                      <a:pt x="319" y="372"/>
                      <a:pt x="301" y="381"/>
                    </a:cubicBezTo>
                    <a:cubicBezTo>
                      <a:pt x="284" y="390"/>
                      <a:pt x="256" y="390"/>
                      <a:pt x="231" y="390"/>
                    </a:cubicBezTo>
                    <a:cubicBezTo>
                      <a:pt x="203" y="390"/>
                      <a:pt x="177" y="381"/>
                      <a:pt x="150" y="372"/>
                    </a:cubicBezTo>
                    <a:cubicBezTo>
                      <a:pt x="141" y="364"/>
                      <a:pt x="124" y="355"/>
                      <a:pt x="115" y="337"/>
                    </a:cubicBezTo>
                    <a:cubicBezTo>
                      <a:pt x="106" y="328"/>
                      <a:pt x="106" y="311"/>
                      <a:pt x="106" y="302"/>
                    </a:cubicBezTo>
                    <a:cubicBezTo>
                      <a:pt x="106" y="293"/>
                      <a:pt x="106" y="284"/>
                      <a:pt x="115" y="284"/>
                    </a:cubicBezTo>
                    <a:cubicBezTo>
                      <a:pt x="115" y="275"/>
                      <a:pt x="124" y="275"/>
                      <a:pt x="133" y="275"/>
                    </a:cubicBezTo>
                    <a:cubicBezTo>
                      <a:pt x="141" y="275"/>
                      <a:pt x="150" y="275"/>
                      <a:pt x="150" y="275"/>
                    </a:cubicBezTo>
                    <a:cubicBezTo>
                      <a:pt x="159" y="284"/>
                      <a:pt x="168" y="293"/>
                      <a:pt x="168" y="293"/>
                    </a:cubicBezTo>
                    <a:cubicBezTo>
                      <a:pt x="168" y="311"/>
                      <a:pt x="177" y="311"/>
                      <a:pt x="177" y="319"/>
                    </a:cubicBezTo>
                    <a:cubicBezTo>
                      <a:pt x="186" y="328"/>
                      <a:pt x="194" y="328"/>
                      <a:pt x="194" y="337"/>
                    </a:cubicBezTo>
                    <a:cubicBezTo>
                      <a:pt x="203" y="337"/>
                      <a:pt x="212" y="337"/>
                      <a:pt x="231" y="337"/>
                    </a:cubicBezTo>
                    <a:cubicBezTo>
                      <a:pt x="248" y="337"/>
                      <a:pt x="265" y="337"/>
                      <a:pt x="275" y="328"/>
                    </a:cubicBezTo>
                    <a:cubicBezTo>
                      <a:pt x="284" y="319"/>
                      <a:pt x="292" y="311"/>
                      <a:pt x="292" y="302"/>
                    </a:cubicBezTo>
                    <a:cubicBezTo>
                      <a:pt x="292" y="293"/>
                      <a:pt x="284" y="284"/>
                      <a:pt x="284" y="275"/>
                    </a:cubicBezTo>
                    <a:cubicBezTo>
                      <a:pt x="275" y="275"/>
                      <a:pt x="265" y="266"/>
                      <a:pt x="256" y="266"/>
                    </a:cubicBezTo>
                    <a:cubicBezTo>
                      <a:pt x="248" y="266"/>
                      <a:pt x="239" y="257"/>
                      <a:pt x="221" y="257"/>
                    </a:cubicBezTo>
                    <a:cubicBezTo>
                      <a:pt x="194" y="249"/>
                      <a:pt x="177" y="249"/>
                      <a:pt x="159" y="240"/>
                    </a:cubicBezTo>
                    <a:cubicBezTo>
                      <a:pt x="141" y="231"/>
                      <a:pt x="133" y="221"/>
                      <a:pt x="124" y="213"/>
                    </a:cubicBezTo>
                    <a:cubicBezTo>
                      <a:pt x="115" y="196"/>
                      <a:pt x="106" y="186"/>
                      <a:pt x="106" y="168"/>
                    </a:cubicBezTo>
                    <a:cubicBezTo>
                      <a:pt x="106" y="151"/>
                      <a:pt x="115" y="133"/>
                      <a:pt x="124" y="115"/>
                    </a:cubicBezTo>
                    <a:cubicBezTo>
                      <a:pt x="133" y="107"/>
                      <a:pt x="150" y="98"/>
                      <a:pt x="168" y="89"/>
                    </a:cubicBezTo>
                    <a:cubicBezTo>
                      <a:pt x="186" y="80"/>
                      <a:pt x="203" y="80"/>
                      <a:pt x="231" y="80"/>
                    </a:cubicBezTo>
                    <a:cubicBezTo>
                      <a:pt x="248" y="80"/>
                      <a:pt x="265" y="80"/>
                      <a:pt x="284" y="89"/>
                    </a:cubicBezTo>
                    <a:cubicBezTo>
                      <a:pt x="292" y="89"/>
                      <a:pt x="310" y="98"/>
                      <a:pt x="319" y="107"/>
                    </a:cubicBezTo>
                    <a:cubicBezTo>
                      <a:pt x="328" y="115"/>
                      <a:pt x="337" y="124"/>
                      <a:pt x="337" y="133"/>
                    </a:cubicBezTo>
                    <a:cubicBezTo>
                      <a:pt x="346" y="142"/>
                      <a:pt x="346" y="142"/>
                      <a:pt x="346" y="151"/>
                    </a:cubicBezTo>
                    <a:cubicBezTo>
                      <a:pt x="346" y="160"/>
                      <a:pt x="346" y="168"/>
                      <a:pt x="337" y="177"/>
                    </a:cubicBezTo>
                    <a:cubicBezTo>
                      <a:pt x="328" y="186"/>
                      <a:pt x="319" y="186"/>
                      <a:pt x="310" y="186"/>
                    </a:cubicBezTo>
                    <a:cubicBezTo>
                      <a:pt x="310" y="186"/>
                      <a:pt x="301" y="186"/>
                      <a:pt x="292" y="177"/>
                    </a:cubicBezTo>
                    <a:cubicBezTo>
                      <a:pt x="292" y="177"/>
                      <a:pt x="284" y="168"/>
                      <a:pt x="284" y="160"/>
                    </a:cubicBezTo>
                    <a:cubicBezTo>
                      <a:pt x="275" y="151"/>
                      <a:pt x="275" y="142"/>
                      <a:pt x="265" y="133"/>
                    </a:cubicBezTo>
                    <a:cubicBezTo>
                      <a:pt x="256" y="133"/>
                      <a:pt x="239" y="124"/>
                      <a:pt x="231" y="124"/>
                    </a:cubicBezTo>
                    <a:cubicBezTo>
                      <a:pt x="212" y="124"/>
                      <a:pt x="194" y="133"/>
                      <a:pt x="186" y="142"/>
                    </a:cubicBezTo>
                    <a:cubicBezTo>
                      <a:pt x="177" y="142"/>
                      <a:pt x="177" y="151"/>
                      <a:pt x="177" y="160"/>
                    </a:cubicBezTo>
                    <a:cubicBezTo>
                      <a:pt x="177" y="168"/>
                      <a:pt x="177" y="168"/>
                      <a:pt x="177" y="168"/>
                    </a:cubicBezTo>
                    <a:cubicBezTo>
                      <a:pt x="186" y="177"/>
                      <a:pt x="186" y="177"/>
                      <a:pt x="194" y="186"/>
                    </a:cubicBezTo>
                    <a:cubicBezTo>
                      <a:pt x="194" y="186"/>
                      <a:pt x="203" y="186"/>
                      <a:pt x="212" y="186"/>
                    </a:cubicBezTo>
                    <a:cubicBezTo>
                      <a:pt x="212" y="196"/>
                      <a:pt x="231" y="196"/>
                      <a:pt x="239" y="196"/>
                    </a:cubicBezTo>
                    <a:cubicBezTo>
                      <a:pt x="256" y="204"/>
                      <a:pt x="275" y="204"/>
                      <a:pt x="292" y="213"/>
                    </a:cubicBezTo>
                    <a:cubicBezTo>
                      <a:pt x="301" y="213"/>
                      <a:pt x="319" y="221"/>
                      <a:pt x="328" y="231"/>
                    </a:cubicBezTo>
                    <a:cubicBezTo>
                      <a:pt x="337" y="231"/>
                      <a:pt x="346" y="240"/>
                      <a:pt x="354" y="257"/>
                    </a:cubicBezTo>
                    <a:cubicBezTo>
                      <a:pt x="354" y="266"/>
                      <a:pt x="363" y="275"/>
                      <a:pt x="363" y="293"/>
                    </a:cubicBezTo>
                    <a:cubicBezTo>
                      <a:pt x="363" y="311"/>
                      <a:pt x="354" y="328"/>
                      <a:pt x="346" y="34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5" name="Freeform 64"/>
              <p:cNvSpPr>
                <a:spLocks noChangeArrowheads="1"/>
              </p:cNvSpPr>
              <p:nvPr/>
            </p:nvSpPr>
            <p:spPr bwMode="auto">
              <a:xfrm>
                <a:off x="5534026" y="4368701"/>
                <a:ext cx="250825" cy="246062"/>
              </a:xfrm>
              <a:custGeom>
                <a:avLst/>
                <a:gdLst>
                  <a:gd name="T0" fmla="*/ 124 w 461"/>
                  <a:gd name="T1" fmla="*/ 27 h 453"/>
                  <a:gd name="T2" fmla="*/ 124 w 461"/>
                  <a:gd name="T3" fmla="*/ 27 h 453"/>
                  <a:gd name="T4" fmla="*/ 0 w 461"/>
                  <a:gd name="T5" fmla="*/ 222 h 453"/>
                  <a:gd name="T6" fmla="*/ 9 w 461"/>
                  <a:gd name="T7" fmla="*/ 275 h 453"/>
                  <a:gd name="T8" fmla="*/ 204 w 461"/>
                  <a:gd name="T9" fmla="*/ 98 h 453"/>
                  <a:gd name="T10" fmla="*/ 124 w 461"/>
                  <a:gd name="T11" fmla="*/ 27 h 453"/>
                  <a:gd name="T12" fmla="*/ 328 w 461"/>
                  <a:gd name="T13" fmla="*/ 18 h 453"/>
                  <a:gd name="T14" fmla="*/ 328 w 461"/>
                  <a:gd name="T15" fmla="*/ 18 h 453"/>
                  <a:gd name="T16" fmla="*/ 231 w 461"/>
                  <a:gd name="T17" fmla="*/ 0 h 453"/>
                  <a:gd name="T18" fmla="*/ 160 w 461"/>
                  <a:gd name="T19" fmla="*/ 9 h 453"/>
                  <a:gd name="T20" fmla="*/ 328 w 461"/>
                  <a:gd name="T21" fmla="*/ 159 h 453"/>
                  <a:gd name="T22" fmla="*/ 328 w 461"/>
                  <a:gd name="T23" fmla="*/ 18 h 453"/>
                  <a:gd name="T24" fmla="*/ 363 w 461"/>
                  <a:gd name="T25" fmla="*/ 36 h 453"/>
                  <a:gd name="T26" fmla="*/ 363 w 461"/>
                  <a:gd name="T27" fmla="*/ 36 h 453"/>
                  <a:gd name="T28" fmla="*/ 363 w 461"/>
                  <a:gd name="T29" fmla="*/ 302 h 453"/>
                  <a:gd name="T30" fmla="*/ 443 w 461"/>
                  <a:gd name="T31" fmla="*/ 302 h 453"/>
                  <a:gd name="T32" fmla="*/ 460 w 461"/>
                  <a:gd name="T33" fmla="*/ 222 h 453"/>
                  <a:gd name="T34" fmla="*/ 363 w 461"/>
                  <a:gd name="T35" fmla="*/ 36 h 453"/>
                  <a:gd name="T36" fmla="*/ 18 w 461"/>
                  <a:gd name="T37" fmla="*/ 310 h 453"/>
                  <a:gd name="T38" fmla="*/ 18 w 461"/>
                  <a:gd name="T39" fmla="*/ 310 h 453"/>
                  <a:gd name="T40" fmla="*/ 106 w 461"/>
                  <a:gd name="T41" fmla="*/ 417 h 453"/>
                  <a:gd name="T42" fmla="*/ 106 w 461"/>
                  <a:gd name="T43" fmla="*/ 231 h 453"/>
                  <a:gd name="T44" fmla="*/ 53 w 461"/>
                  <a:gd name="T45" fmla="*/ 284 h 453"/>
                  <a:gd name="T46" fmla="*/ 18 w 461"/>
                  <a:gd name="T47" fmla="*/ 310 h 453"/>
                  <a:gd name="T48" fmla="*/ 133 w 461"/>
                  <a:gd name="T49" fmla="*/ 434 h 453"/>
                  <a:gd name="T50" fmla="*/ 133 w 461"/>
                  <a:gd name="T51" fmla="*/ 434 h 453"/>
                  <a:gd name="T52" fmla="*/ 213 w 461"/>
                  <a:gd name="T53" fmla="*/ 452 h 453"/>
                  <a:gd name="T54" fmla="*/ 248 w 461"/>
                  <a:gd name="T55" fmla="*/ 452 h 453"/>
                  <a:gd name="T56" fmla="*/ 434 w 461"/>
                  <a:gd name="T57" fmla="*/ 337 h 453"/>
                  <a:gd name="T58" fmla="*/ 133 w 461"/>
                  <a:gd name="T59" fmla="*/ 337 h 453"/>
                  <a:gd name="T60" fmla="*/ 133 w 461"/>
                  <a:gd name="T61" fmla="*/ 4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1" h="453">
                    <a:moveTo>
                      <a:pt x="124" y="27"/>
                    </a:moveTo>
                    <a:lnTo>
                      <a:pt x="124" y="27"/>
                    </a:lnTo>
                    <a:cubicBezTo>
                      <a:pt x="53" y="62"/>
                      <a:pt x="0" y="142"/>
                      <a:pt x="0" y="222"/>
                    </a:cubicBezTo>
                    <a:cubicBezTo>
                      <a:pt x="0" y="240"/>
                      <a:pt x="0" y="257"/>
                      <a:pt x="9" y="275"/>
                    </a:cubicBezTo>
                    <a:cubicBezTo>
                      <a:pt x="204" y="98"/>
                      <a:pt x="204" y="98"/>
                      <a:pt x="204" y="98"/>
                    </a:cubicBezTo>
                    <a:cubicBezTo>
                      <a:pt x="186" y="71"/>
                      <a:pt x="124" y="27"/>
                      <a:pt x="124" y="27"/>
                    </a:cubicBezTo>
                    <a:close/>
                    <a:moveTo>
                      <a:pt x="328" y="18"/>
                    </a:moveTo>
                    <a:lnTo>
                      <a:pt x="328" y="18"/>
                    </a:lnTo>
                    <a:cubicBezTo>
                      <a:pt x="293" y="0"/>
                      <a:pt x="266" y="0"/>
                      <a:pt x="231" y="0"/>
                    </a:cubicBezTo>
                    <a:cubicBezTo>
                      <a:pt x="204" y="0"/>
                      <a:pt x="186" y="0"/>
                      <a:pt x="160" y="9"/>
                    </a:cubicBezTo>
                    <a:cubicBezTo>
                      <a:pt x="328" y="159"/>
                      <a:pt x="328" y="159"/>
                      <a:pt x="328" y="159"/>
                    </a:cubicBezTo>
                    <a:lnTo>
                      <a:pt x="328" y="18"/>
                    </a:lnTo>
                    <a:close/>
                    <a:moveTo>
                      <a:pt x="363" y="36"/>
                    </a:moveTo>
                    <a:lnTo>
                      <a:pt x="363" y="36"/>
                    </a:lnTo>
                    <a:cubicBezTo>
                      <a:pt x="363" y="302"/>
                      <a:pt x="363" y="302"/>
                      <a:pt x="363" y="302"/>
                    </a:cubicBezTo>
                    <a:cubicBezTo>
                      <a:pt x="443" y="302"/>
                      <a:pt x="443" y="302"/>
                      <a:pt x="443" y="302"/>
                    </a:cubicBezTo>
                    <a:cubicBezTo>
                      <a:pt x="452" y="275"/>
                      <a:pt x="460" y="248"/>
                      <a:pt x="460" y="222"/>
                    </a:cubicBezTo>
                    <a:cubicBezTo>
                      <a:pt x="460" y="151"/>
                      <a:pt x="416" y="80"/>
                      <a:pt x="363" y="36"/>
                    </a:cubicBezTo>
                    <a:close/>
                    <a:moveTo>
                      <a:pt x="18" y="310"/>
                    </a:moveTo>
                    <a:lnTo>
                      <a:pt x="18" y="310"/>
                    </a:lnTo>
                    <a:cubicBezTo>
                      <a:pt x="35" y="355"/>
                      <a:pt x="62" y="390"/>
                      <a:pt x="106" y="417"/>
                    </a:cubicBezTo>
                    <a:cubicBezTo>
                      <a:pt x="106" y="231"/>
                      <a:pt x="106" y="231"/>
                      <a:pt x="106" y="231"/>
                    </a:cubicBezTo>
                    <a:cubicBezTo>
                      <a:pt x="53" y="284"/>
                      <a:pt x="53" y="284"/>
                      <a:pt x="53" y="284"/>
                    </a:cubicBezTo>
                    <a:cubicBezTo>
                      <a:pt x="35" y="293"/>
                      <a:pt x="18" y="310"/>
                      <a:pt x="18" y="310"/>
                    </a:cubicBezTo>
                    <a:close/>
                    <a:moveTo>
                      <a:pt x="133" y="434"/>
                    </a:moveTo>
                    <a:lnTo>
                      <a:pt x="133" y="434"/>
                    </a:lnTo>
                    <a:cubicBezTo>
                      <a:pt x="160" y="443"/>
                      <a:pt x="186" y="452"/>
                      <a:pt x="213" y="452"/>
                    </a:cubicBezTo>
                    <a:cubicBezTo>
                      <a:pt x="248" y="452"/>
                      <a:pt x="248" y="452"/>
                      <a:pt x="248" y="452"/>
                    </a:cubicBezTo>
                    <a:cubicBezTo>
                      <a:pt x="328" y="443"/>
                      <a:pt x="390" y="399"/>
                      <a:pt x="434" y="337"/>
                    </a:cubicBezTo>
                    <a:cubicBezTo>
                      <a:pt x="133" y="337"/>
                      <a:pt x="133" y="337"/>
                      <a:pt x="133" y="337"/>
                    </a:cubicBezTo>
                    <a:lnTo>
                      <a:pt x="133" y="43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6" name="Freeform 65"/>
              <p:cNvSpPr>
                <a:spLocks noChangeArrowheads="1"/>
              </p:cNvSpPr>
              <p:nvPr/>
            </p:nvSpPr>
            <p:spPr bwMode="auto">
              <a:xfrm>
                <a:off x="4986339" y="3878164"/>
                <a:ext cx="269875" cy="150813"/>
              </a:xfrm>
              <a:custGeom>
                <a:avLst/>
                <a:gdLst>
                  <a:gd name="T0" fmla="*/ 195 w 497"/>
                  <a:gd name="T1" fmla="*/ 205 h 276"/>
                  <a:gd name="T2" fmla="*/ 195 w 497"/>
                  <a:gd name="T3" fmla="*/ 205 h 276"/>
                  <a:gd name="T4" fmla="*/ 133 w 497"/>
                  <a:gd name="T5" fmla="*/ 230 h 276"/>
                  <a:gd name="T6" fmla="*/ 53 w 497"/>
                  <a:gd name="T7" fmla="*/ 142 h 276"/>
                  <a:gd name="T8" fmla="*/ 133 w 497"/>
                  <a:gd name="T9" fmla="*/ 45 h 276"/>
                  <a:gd name="T10" fmla="*/ 212 w 497"/>
                  <a:gd name="T11" fmla="*/ 115 h 276"/>
                  <a:gd name="T12" fmla="*/ 230 w 497"/>
                  <a:gd name="T13" fmla="*/ 177 h 276"/>
                  <a:gd name="T14" fmla="*/ 381 w 497"/>
                  <a:gd name="T15" fmla="*/ 275 h 276"/>
                  <a:gd name="T16" fmla="*/ 496 w 497"/>
                  <a:gd name="T17" fmla="*/ 195 h 276"/>
                  <a:gd name="T18" fmla="*/ 425 w 497"/>
                  <a:gd name="T19" fmla="*/ 115 h 276"/>
                  <a:gd name="T20" fmla="*/ 381 w 497"/>
                  <a:gd name="T21" fmla="*/ 107 h 276"/>
                  <a:gd name="T22" fmla="*/ 354 w 497"/>
                  <a:gd name="T23" fmla="*/ 71 h 276"/>
                  <a:gd name="T24" fmla="*/ 390 w 497"/>
                  <a:gd name="T25" fmla="*/ 45 h 276"/>
                  <a:gd name="T26" fmla="*/ 434 w 497"/>
                  <a:gd name="T27" fmla="*/ 80 h 276"/>
                  <a:gd name="T28" fmla="*/ 496 w 497"/>
                  <a:gd name="T29" fmla="*/ 71 h 276"/>
                  <a:gd name="T30" fmla="*/ 399 w 497"/>
                  <a:gd name="T31" fmla="*/ 0 h 276"/>
                  <a:gd name="T32" fmla="*/ 293 w 497"/>
                  <a:gd name="T33" fmla="*/ 80 h 276"/>
                  <a:gd name="T34" fmla="*/ 363 w 497"/>
                  <a:gd name="T35" fmla="*/ 151 h 276"/>
                  <a:gd name="T36" fmla="*/ 399 w 497"/>
                  <a:gd name="T37" fmla="*/ 160 h 276"/>
                  <a:gd name="T38" fmla="*/ 434 w 497"/>
                  <a:gd name="T39" fmla="*/ 195 h 276"/>
                  <a:gd name="T40" fmla="*/ 381 w 497"/>
                  <a:gd name="T41" fmla="*/ 230 h 276"/>
                  <a:gd name="T42" fmla="*/ 284 w 497"/>
                  <a:gd name="T43" fmla="*/ 160 h 276"/>
                  <a:gd name="T44" fmla="*/ 256 w 497"/>
                  <a:gd name="T45" fmla="*/ 98 h 276"/>
                  <a:gd name="T46" fmla="*/ 133 w 497"/>
                  <a:gd name="T47" fmla="*/ 0 h 276"/>
                  <a:gd name="T48" fmla="*/ 0 w 497"/>
                  <a:gd name="T49" fmla="*/ 142 h 276"/>
                  <a:gd name="T50" fmla="*/ 133 w 497"/>
                  <a:gd name="T51" fmla="*/ 275 h 276"/>
                  <a:gd name="T52" fmla="*/ 212 w 497"/>
                  <a:gd name="T53" fmla="*/ 249 h 276"/>
                  <a:gd name="T54" fmla="*/ 195 w 497"/>
                  <a:gd name="T55" fmla="*/ 205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97" h="276">
                    <a:moveTo>
                      <a:pt x="195" y="205"/>
                    </a:moveTo>
                    <a:lnTo>
                      <a:pt x="195" y="205"/>
                    </a:lnTo>
                    <a:cubicBezTo>
                      <a:pt x="186" y="213"/>
                      <a:pt x="168" y="230"/>
                      <a:pt x="133" y="230"/>
                    </a:cubicBezTo>
                    <a:cubicBezTo>
                      <a:pt x="89" y="230"/>
                      <a:pt x="53" y="195"/>
                      <a:pt x="53" y="142"/>
                    </a:cubicBezTo>
                    <a:cubicBezTo>
                      <a:pt x="53" y="71"/>
                      <a:pt x="97" y="45"/>
                      <a:pt x="133" y="45"/>
                    </a:cubicBezTo>
                    <a:cubicBezTo>
                      <a:pt x="186" y="45"/>
                      <a:pt x="195" y="80"/>
                      <a:pt x="212" y="115"/>
                    </a:cubicBezTo>
                    <a:cubicBezTo>
                      <a:pt x="230" y="177"/>
                      <a:pt x="230" y="177"/>
                      <a:pt x="230" y="177"/>
                    </a:cubicBezTo>
                    <a:cubicBezTo>
                      <a:pt x="248" y="230"/>
                      <a:pt x="284" y="275"/>
                      <a:pt x="381" y="275"/>
                    </a:cubicBezTo>
                    <a:cubicBezTo>
                      <a:pt x="452" y="275"/>
                      <a:pt x="496" y="258"/>
                      <a:pt x="496" y="195"/>
                    </a:cubicBezTo>
                    <a:cubicBezTo>
                      <a:pt x="496" y="151"/>
                      <a:pt x="469" y="124"/>
                      <a:pt x="425" y="115"/>
                    </a:cubicBezTo>
                    <a:cubicBezTo>
                      <a:pt x="381" y="107"/>
                      <a:pt x="381" y="107"/>
                      <a:pt x="381" y="107"/>
                    </a:cubicBezTo>
                    <a:cubicBezTo>
                      <a:pt x="363" y="98"/>
                      <a:pt x="354" y="89"/>
                      <a:pt x="354" y="71"/>
                    </a:cubicBezTo>
                    <a:cubicBezTo>
                      <a:pt x="354" y="53"/>
                      <a:pt x="363" y="45"/>
                      <a:pt x="390" y="45"/>
                    </a:cubicBezTo>
                    <a:cubicBezTo>
                      <a:pt x="416" y="45"/>
                      <a:pt x="434" y="53"/>
                      <a:pt x="434" y="80"/>
                    </a:cubicBezTo>
                    <a:cubicBezTo>
                      <a:pt x="496" y="71"/>
                      <a:pt x="496" y="71"/>
                      <a:pt x="496" y="71"/>
                    </a:cubicBezTo>
                    <a:cubicBezTo>
                      <a:pt x="487" y="18"/>
                      <a:pt x="452" y="0"/>
                      <a:pt x="399" y="0"/>
                    </a:cubicBezTo>
                    <a:cubicBezTo>
                      <a:pt x="346" y="0"/>
                      <a:pt x="293" y="18"/>
                      <a:pt x="293" y="80"/>
                    </a:cubicBezTo>
                    <a:cubicBezTo>
                      <a:pt x="293" y="115"/>
                      <a:pt x="309" y="142"/>
                      <a:pt x="363" y="151"/>
                    </a:cubicBezTo>
                    <a:cubicBezTo>
                      <a:pt x="399" y="160"/>
                      <a:pt x="399" y="160"/>
                      <a:pt x="399" y="160"/>
                    </a:cubicBezTo>
                    <a:cubicBezTo>
                      <a:pt x="425" y="169"/>
                      <a:pt x="434" y="186"/>
                      <a:pt x="434" y="195"/>
                    </a:cubicBezTo>
                    <a:cubicBezTo>
                      <a:pt x="434" y="222"/>
                      <a:pt x="416" y="230"/>
                      <a:pt x="381" y="230"/>
                    </a:cubicBezTo>
                    <a:cubicBezTo>
                      <a:pt x="319" y="230"/>
                      <a:pt x="293" y="195"/>
                      <a:pt x="284" y="160"/>
                    </a:cubicBezTo>
                    <a:cubicBezTo>
                      <a:pt x="256" y="98"/>
                      <a:pt x="256" y="98"/>
                      <a:pt x="256" y="98"/>
                    </a:cubicBezTo>
                    <a:cubicBezTo>
                      <a:pt x="239" y="27"/>
                      <a:pt x="212" y="0"/>
                      <a:pt x="133" y="0"/>
                    </a:cubicBezTo>
                    <a:cubicBezTo>
                      <a:pt x="62" y="0"/>
                      <a:pt x="0" y="53"/>
                      <a:pt x="0" y="142"/>
                    </a:cubicBezTo>
                    <a:cubicBezTo>
                      <a:pt x="0" y="230"/>
                      <a:pt x="62" y="275"/>
                      <a:pt x="133" y="275"/>
                    </a:cubicBezTo>
                    <a:cubicBezTo>
                      <a:pt x="177" y="275"/>
                      <a:pt x="203" y="258"/>
                      <a:pt x="212" y="249"/>
                    </a:cubicBezTo>
                    <a:lnTo>
                      <a:pt x="195" y="205"/>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7" name="Freeform 66"/>
              <p:cNvSpPr>
                <a:spLocks noChangeArrowheads="1"/>
              </p:cNvSpPr>
              <p:nvPr/>
            </p:nvSpPr>
            <p:spPr bwMode="auto">
              <a:xfrm>
                <a:off x="5529263" y="3825777"/>
                <a:ext cx="260350" cy="255587"/>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302 w 479"/>
                  <a:gd name="T13" fmla="*/ 303 h 471"/>
                  <a:gd name="T14" fmla="*/ 302 w 479"/>
                  <a:gd name="T15" fmla="*/ 303 h 471"/>
                  <a:gd name="T16" fmla="*/ 230 w 479"/>
                  <a:gd name="T17" fmla="*/ 258 h 471"/>
                  <a:gd name="T18" fmla="*/ 222 w 479"/>
                  <a:gd name="T19" fmla="*/ 222 h 471"/>
                  <a:gd name="T20" fmla="*/ 186 w 479"/>
                  <a:gd name="T21" fmla="*/ 187 h 471"/>
                  <a:gd name="T22" fmla="*/ 142 w 479"/>
                  <a:gd name="T23" fmla="*/ 240 h 471"/>
                  <a:gd name="T24" fmla="*/ 177 w 479"/>
                  <a:gd name="T25" fmla="*/ 284 h 471"/>
                  <a:gd name="T26" fmla="*/ 213 w 479"/>
                  <a:gd name="T27" fmla="*/ 267 h 471"/>
                  <a:gd name="T28" fmla="*/ 222 w 479"/>
                  <a:gd name="T29" fmla="*/ 293 h 471"/>
                  <a:gd name="T30" fmla="*/ 177 w 479"/>
                  <a:gd name="T31" fmla="*/ 303 h 471"/>
                  <a:gd name="T32" fmla="*/ 115 w 479"/>
                  <a:gd name="T33" fmla="*/ 240 h 471"/>
                  <a:gd name="T34" fmla="*/ 177 w 479"/>
                  <a:gd name="T35" fmla="*/ 160 h 471"/>
                  <a:gd name="T36" fmla="*/ 249 w 479"/>
                  <a:gd name="T37" fmla="*/ 213 h 471"/>
                  <a:gd name="T38" fmla="*/ 257 w 479"/>
                  <a:gd name="T39" fmla="*/ 249 h 471"/>
                  <a:gd name="T40" fmla="*/ 310 w 479"/>
                  <a:gd name="T41" fmla="*/ 284 h 471"/>
                  <a:gd name="T42" fmla="*/ 337 w 479"/>
                  <a:gd name="T43" fmla="*/ 267 h 471"/>
                  <a:gd name="T44" fmla="*/ 319 w 479"/>
                  <a:gd name="T45" fmla="*/ 249 h 471"/>
                  <a:gd name="T46" fmla="*/ 293 w 479"/>
                  <a:gd name="T47" fmla="*/ 240 h 471"/>
                  <a:gd name="T48" fmla="*/ 266 w 479"/>
                  <a:gd name="T49" fmla="*/ 205 h 471"/>
                  <a:gd name="T50" fmla="*/ 319 w 479"/>
                  <a:gd name="T51" fmla="*/ 160 h 471"/>
                  <a:gd name="T52" fmla="*/ 363 w 479"/>
                  <a:gd name="T53" fmla="*/ 205 h 471"/>
                  <a:gd name="T54" fmla="*/ 337 w 479"/>
                  <a:gd name="T55" fmla="*/ 205 h 471"/>
                  <a:gd name="T56" fmla="*/ 310 w 479"/>
                  <a:gd name="T57" fmla="*/ 187 h 471"/>
                  <a:gd name="T58" fmla="*/ 293 w 479"/>
                  <a:gd name="T59" fmla="*/ 205 h 471"/>
                  <a:gd name="T60" fmla="*/ 310 w 479"/>
                  <a:gd name="T61" fmla="*/ 222 h 471"/>
                  <a:gd name="T62" fmla="*/ 328 w 479"/>
                  <a:gd name="T63" fmla="*/ 222 h 471"/>
                  <a:gd name="T64" fmla="*/ 363 w 479"/>
                  <a:gd name="T65" fmla="*/ 267 h 471"/>
                  <a:gd name="T66" fmla="*/ 302 w 479"/>
                  <a:gd name="T67" fmla="*/ 30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79" h="471">
                    <a:moveTo>
                      <a:pt x="240" y="0"/>
                    </a:moveTo>
                    <a:lnTo>
                      <a:pt x="240" y="0"/>
                    </a:lnTo>
                    <a:cubicBezTo>
                      <a:pt x="106" y="0"/>
                      <a:pt x="0" y="107"/>
                      <a:pt x="0" y="231"/>
                    </a:cubicBezTo>
                    <a:cubicBezTo>
                      <a:pt x="0" y="364"/>
                      <a:pt x="106" y="470"/>
                      <a:pt x="240" y="470"/>
                    </a:cubicBezTo>
                    <a:cubicBezTo>
                      <a:pt x="372" y="470"/>
                      <a:pt x="478" y="364"/>
                      <a:pt x="478" y="231"/>
                    </a:cubicBezTo>
                    <a:cubicBezTo>
                      <a:pt x="478" y="107"/>
                      <a:pt x="372" y="0"/>
                      <a:pt x="240" y="0"/>
                    </a:cubicBezTo>
                    <a:close/>
                    <a:moveTo>
                      <a:pt x="302" y="303"/>
                    </a:moveTo>
                    <a:lnTo>
                      <a:pt x="302" y="303"/>
                    </a:lnTo>
                    <a:cubicBezTo>
                      <a:pt x="257" y="303"/>
                      <a:pt x="240" y="284"/>
                      <a:pt x="230" y="258"/>
                    </a:cubicBezTo>
                    <a:cubicBezTo>
                      <a:pt x="222" y="222"/>
                      <a:pt x="222" y="222"/>
                      <a:pt x="222" y="222"/>
                    </a:cubicBezTo>
                    <a:cubicBezTo>
                      <a:pt x="213" y="205"/>
                      <a:pt x="204" y="187"/>
                      <a:pt x="186" y="187"/>
                    </a:cubicBezTo>
                    <a:cubicBezTo>
                      <a:pt x="169" y="187"/>
                      <a:pt x="142" y="205"/>
                      <a:pt x="142" y="240"/>
                    </a:cubicBezTo>
                    <a:cubicBezTo>
                      <a:pt x="142" y="267"/>
                      <a:pt x="159" y="284"/>
                      <a:pt x="177" y="284"/>
                    </a:cubicBezTo>
                    <a:cubicBezTo>
                      <a:pt x="195" y="284"/>
                      <a:pt x="204" y="275"/>
                      <a:pt x="213" y="267"/>
                    </a:cubicBezTo>
                    <a:cubicBezTo>
                      <a:pt x="222" y="293"/>
                      <a:pt x="222" y="293"/>
                      <a:pt x="222" y="293"/>
                    </a:cubicBezTo>
                    <a:cubicBezTo>
                      <a:pt x="213" y="293"/>
                      <a:pt x="204" y="303"/>
                      <a:pt x="177" y="303"/>
                    </a:cubicBezTo>
                    <a:cubicBezTo>
                      <a:pt x="151" y="303"/>
                      <a:pt x="115" y="284"/>
                      <a:pt x="115" y="240"/>
                    </a:cubicBezTo>
                    <a:cubicBezTo>
                      <a:pt x="115" y="196"/>
                      <a:pt x="151" y="160"/>
                      <a:pt x="177" y="160"/>
                    </a:cubicBezTo>
                    <a:cubicBezTo>
                      <a:pt x="222" y="160"/>
                      <a:pt x="230" y="178"/>
                      <a:pt x="249" y="213"/>
                    </a:cubicBezTo>
                    <a:cubicBezTo>
                      <a:pt x="257" y="249"/>
                      <a:pt x="257" y="249"/>
                      <a:pt x="257" y="249"/>
                    </a:cubicBezTo>
                    <a:cubicBezTo>
                      <a:pt x="266" y="267"/>
                      <a:pt x="275" y="284"/>
                      <a:pt x="310" y="284"/>
                    </a:cubicBezTo>
                    <a:cubicBezTo>
                      <a:pt x="328" y="284"/>
                      <a:pt x="337" y="275"/>
                      <a:pt x="337" y="267"/>
                    </a:cubicBezTo>
                    <a:cubicBezTo>
                      <a:pt x="337" y="258"/>
                      <a:pt x="328" y="249"/>
                      <a:pt x="319" y="249"/>
                    </a:cubicBezTo>
                    <a:cubicBezTo>
                      <a:pt x="293" y="240"/>
                      <a:pt x="293" y="240"/>
                      <a:pt x="293" y="240"/>
                    </a:cubicBezTo>
                    <a:cubicBezTo>
                      <a:pt x="275" y="240"/>
                      <a:pt x="266" y="222"/>
                      <a:pt x="266" y="205"/>
                    </a:cubicBezTo>
                    <a:cubicBezTo>
                      <a:pt x="266" y="178"/>
                      <a:pt x="293" y="160"/>
                      <a:pt x="319" y="160"/>
                    </a:cubicBezTo>
                    <a:cubicBezTo>
                      <a:pt x="346" y="160"/>
                      <a:pt x="363" y="178"/>
                      <a:pt x="363" y="205"/>
                    </a:cubicBezTo>
                    <a:cubicBezTo>
                      <a:pt x="337" y="205"/>
                      <a:pt x="337" y="205"/>
                      <a:pt x="337" y="205"/>
                    </a:cubicBezTo>
                    <a:cubicBezTo>
                      <a:pt x="337" y="196"/>
                      <a:pt x="328" y="187"/>
                      <a:pt x="310" y="187"/>
                    </a:cubicBezTo>
                    <a:cubicBezTo>
                      <a:pt x="302" y="187"/>
                      <a:pt x="293" y="196"/>
                      <a:pt x="293" y="205"/>
                    </a:cubicBezTo>
                    <a:cubicBezTo>
                      <a:pt x="293" y="213"/>
                      <a:pt x="293" y="213"/>
                      <a:pt x="310" y="222"/>
                    </a:cubicBezTo>
                    <a:cubicBezTo>
                      <a:pt x="328" y="222"/>
                      <a:pt x="328" y="222"/>
                      <a:pt x="328" y="222"/>
                    </a:cubicBezTo>
                    <a:cubicBezTo>
                      <a:pt x="355" y="231"/>
                      <a:pt x="363" y="240"/>
                      <a:pt x="363" y="267"/>
                    </a:cubicBezTo>
                    <a:cubicBezTo>
                      <a:pt x="363" y="293"/>
                      <a:pt x="337" y="303"/>
                      <a:pt x="302" y="30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8" name="Freeform 67"/>
              <p:cNvSpPr>
                <a:spLocks noChangeArrowheads="1"/>
              </p:cNvSpPr>
              <p:nvPr/>
            </p:nvSpPr>
            <p:spPr bwMode="auto">
              <a:xfrm>
                <a:off x="3908426" y="3849589"/>
                <a:ext cx="269875" cy="207963"/>
              </a:xfrm>
              <a:custGeom>
                <a:avLst/>
                <a:gdLst>
                  <a:gd name="T0" fmla="*/ 275 w 497"/>
                  <a:gd name="T1" fmla="*/ 142 h 382"/>
                  <a:gd name="T2" fmla="*/ 275 w 497"/>
                  <a:gd name="T3" fmla="*/ 142 h 382"/>
                  <a:gd name="T4" fmla="*/ 310 w 497"/>
                  <a:gd name="T5" fmla="*/ 160 h 382"/>
                  <a:gd name="T6" fmla="*/ 354 w 497"/>
                  <a:gd name="T7" fmla="*/ 142 h 382"/>
                  <a:gd name="T8" fmla="*/ 354 w 497"/>
                  <a:gd name="T9" fmla="*/ 115 h 382"/>
                  <a:gd name="T10" fmla="*/ 248 w 497"/>
                  <a:gd name="T11" fmla="*/ 0 h 382"/>
                  <a:gd name="T12" fmla="*/ 132 w 497"/>
                  <a:gd name="T13" fmla="*/ 115 h 382"/>
                  <a:gd name="T14" fmla="*/ 132 w 497"/>
                  <a:gd name="T15" fmla="*/ 266 h 382"/>
                  <a:gd name="T16" fmla="*/ 107 w 497"/>
                  <a:gd name="T17" fmla="*/ 293 h 382"/>
                  <a:gd name="T18" fmla="*/ 88 w 497"/>
                  <a:gd name="T19" fmla="*/ 266 h 382"/>
                  <a:gd name="T20" fmla="*/ 88 w 497"/>
                  <a:gd name="T21" fmla="*/ 204 h 382"/>
                  <a:gd name="T22" fmla="*/ 0 w 497"/>
                  <a:gd name="T23" fmla="*/ 204 h 382"/>
                  <a:gd name="T24" fmla="*/ 0 w 497"/>
                  <a:gd name="T25" fmla="*/ 266 h 382"/>
                  <a:gd name="T26" fmla="*/ 107 w 497"/>
                  <a:gd name="T27" fmla="*/ 381 h 382"/>
                  <a:gd name="T28" fmla="*/ 222 w 497"/>
                  <a:gd name="T29" fmla="*/ 266 h 382"/>
                  <a:gd name="T30" fmla="*/ 222 w 497"/>
                  <a:gd name="T31" fmla="*/ 115 h 382"/>
                  <a:gd name="T32" fmla="*/ 248 w 497"/>
                  <a:gd name="T33" fmla="*/ 89 h 382"/>
                  <a:gd name="T34" fmla="*/ 275 w 497"/>
                  <a:gd name="T35" fmla="*/ 115 h 382"/>
                  <a:gd name="T36" fmla="*/ 275 w 497"/>
                  <a:gd name="T37" fmla="*/ 142 h 382"/>
                  <a:gd name="T38" fmla="*/ 407 w 497"/>
                  <a:gd name="T39" fmla="*/ 204 h 382"/>
                  <a:gd name="T40" fmla="*/ 407 w 497"/>
                  <a:gd name="T41" fmla="*/ 204 h 382"/>
                  <a:gd name="T42" fmla="*/ 407 w 497"/>
                  <a:gd name="T43" fmla="*/ 266 h 382"/>
                  <a:gd name="T44" fmla="*/ 381 w 497"/>
                  <a:gd name="T45" fmla="*/ 293 h 382"/>
                  <a:gd name="T46" fmla="*/ 354 w 497"/>
                  <a:gd name="T47" fmla="*/ 266 h 382"/>
                  <a:gd name="T48" fmla="*/ 354 w 497"/>
                  <a:gd name="T49" fmla="*/ 204 h 382"/>
                  <a:gd name="T50" fmla="*/ 310 w 497"/>
                  <a:gd name="T51" fmla="*/ 222 h 382"/>
                  <a:gd name="T52" fmla="*/ 275 w 497"/>
                  <a:gd name="T53" fmla="*/ 204 h 382"/>
                  <a:gd name="T54" fmla="*/ 275 w 497"/>
                  <a:gd name="T55" fmla="*/ 266 h 382"/>
                  <a:gd name="T56" fmla="*/ 381 w 497"/>
                  <a:gd name="T57" fmla="*/ 381 h 382"/>
                  <a:gd name="T58" fmla="*/ 496 w 497"/>
                  <a:gd name="T59" fmla="*/ 266 h 382"/>
                  <a:gd name="T60" fmla="*/ 496 w 497"/>
                  <a:gd name="T61" fmla="*/ 204 h 382"/>
                  <a:gd name="T62" fmla="*/ 407 w 497"/>
                  <a:gd name="T63" fmla="*/ 204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7" h="382">
                    <a:moveTo>
                      <a:pt x="275" y="142"/>
                    </a:moveTo>
                    <a:lnTo>
                      <a:pt x="275" y="142"/>
                    </a:lnTo>
                    <a:cubicBezTo>
                      <a:pt x="310" y="160"/>
                      <a:pt x="310" y="160"/>
                      <a:pt x="310" y="160"/>
                    </a:cubicBezTo>
                    <a:cubicBezTo>
                      <a:pt x="354" y="142"/>
                      <a:pt x="354" y="142"/>
                      <a:pt x="354" y="142"/>
                    </a:cubicBezTo>
                    <a:cubicBezTo>
                      <a:pt x="354" y="115"/>
                      <a:pt x="354" y="115"/>
                      <a:pt x="354" y="115"/>
                    </a:cubicBezTo>
                    <a:cubicBezTo>
                      <a:pt x="354" y="53"/>
                      <a:pt x="310" y="0"/>
                      <a:pt x="248" y="0"/>
                    </a:cubicBezTo>
                    <a:cubicBezTo>
                      <a:pt x="186" y="0"/>
                      <a:pt x="132" y="53"/>
                      <a:pt x="132" y="115"/>
                    </a:cubicBezTo>
                    <a:cubicBezTo>
                      <a:pt x="132" y="266"/>
                      <a:pt x="132" y="266"/>
                      <a:pt x="132" y="266"/>
                    </a:cubicBezTo>
                    <a:cubicBezTo>
                      <a:pt x="132" y="283"/>
                      <a:pt x="124" y="293"/>
                      <a:pt x="107" y="293"/>
                    </a:cubicBezTo>
                    <a:cubicBezTo>
                      <a:pt x="97" y="293"/>
                      <a:pt x="88" y="283"/>
                      <a:pt x="88" y="266"/>
                    </a:cubicBezTo>
                    <a:cubicBezTo>
                      <a:pt x="88" y="204"/>
                      <a:pt x="88" y="204"/>
                      <a:pt x="88" y="204"/>
                    </a:cubicBezTo>
                    <a:cubicBezTo>
                      <a:pt x="0" y="204"/>
                      <a:pt x="0" y="204"/>
                      <a:pt x="0" y="204"/>
                    </a:cubicBezTo>
                    <a:cubicBezTo>
                      <a:pt x="0" y="266"/>
                      <a:pt x="0" y="266"/>
                      <a:pt x="0" y="266"/>
                    </a:cubicBezTo>
                    <a:cubicBezTo>
                      <a:pt x="0" y="328"/>
                      <a:pt x="53" y="381"/>
                      <a:pt x="107" y="381"/>
                    </a:cubicBezTo>
                    <a:cubicBezTo>
                      <a:pt x="169" y="381"/>
                      <a:pt x="222" y="328"/>
                      <a:pt x="222" y="266"/>
                    </a:cubicBezTo>
                    <a:cubicBezTo>
                      <a:pt x="222" y="115"/>
                      <a:pt x="222" y="115"/>
                      <a:pt x="222" y="115"/>
                    </a:cubicBezTo>
                    <a:cubicBezTo>
                      <a:pt x="222" y="98"/>
                      <a:pt x="230" y="89"/>
                      <a:pt x="248" y="89"/>
                    </a:cubicBezTo>
                    <a:cubicBezTo>
                      <a:pt x="266" y="89"/>
                      <a:pt x="275" y="98"/>
                      <a:pt x="275" y="115"/>
                    </a:cubicBezTo>
                    <a:lnTo>
                      <a:pt x="275" y="142"/>
                    </a:lnTo>
                    <a:close/>
                    <a:moveTo>
                      <a:pt x="407" y="204"/>
                    </a:moveTo>
                    <a:lnTo>
                      <a:pt x="407" y="204"/>
                    </a:lnTo>
                    <a:cubicBezTo>
                      <a:pt x="407" y="266"/>
                      <a:pt x="407" y="266"/>
                      <a:pt x="407" y="266"/>
                    </a:cubicBezTo>
                    <a:cubicBezTo>
                      <a:pt x="407" y="283"/>
                      <a:pt x="399" y="293"/>
                      <a:pt x="381" y="293"/>
                    </a:cubicBezTo>
                    <a:cubicBezTo>
                      <a:pt x="372" y="293"/>
                      <a:pt x="354" y="283"/>
                      <a:pt x="354" y="266"/>
                    </a:cubicBezTo>
                    <a:cubicBezTo>
                      <a:pt x="354" y="204"/>
                      <a:pt x="354" y="204"/>
                      <a:pt x="354" y="204"/>
                    </a:cubicBezTo>
                    <a:cubicBezTo>
                      <a:pt x="310" y="222"/>
                      <a:pt x="310" y="222"/>
                      <a:pt x="310" y="222"/>
                    </a:cubicBezTo>
                    <a:cubicBezTo>
                      <a:pt x="275" y="204"/>
                      <a:pt x="275" y="204"/>
                      <a:pt x="275" y="204"/>
                    </a:cubicBezTo>
                    <a:cubicBezTo>
                      <a:pt x="275" y="266"/>
                      <a:pt x="275" y="266"/>
                      <a:pt x="275" y="266"/>
                    </a:cubicBezTo>
                    <a:cubicBezTo>
                      <a:pt x="275" y="328"/>
                      <a:pt x="328" y="381"/>
                      <a:pt x="381" y="381"/>
                    </a:cubicBezTo>
                    <a:cubicBezTo>
                      <a:pt x="443" y="381"/>
                      <a:pt x="496" y="328"/>
                      <a:pt x="496" y="266"/>
                    </a:cubicBezTo>
                    <a:cubicBezTo>
                      <a:pt x="496" y="204"/>
                      <a:pt x="496" y="204"/>
                      <a:pt x="496" y="204"/>
                    </a:cubicBezTo>
                    <a:lnTo>
                      <a:pt x="407" y="204"/>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29" name="Freeform 68"/>
              <p:cNvSpPr>
                <a:spLocks noChangeArrowheads="1"/>
              </p:cNvSpPr>
              <p:nvPr/>
            </p:nvSpPr>
            <p:spPr bwMode="auto">
              <a:xfrm>
                <a:off x="2841626" y="3830539"/>
                <a:ext cx="250825" cy="246063"/>
              </a:xfrm>
              <a:custGeom>
                <a:avLst/>
                <a:gdLst>
                  <a:gd name="T0" fmla="*/ 221 w 461"/>
                  <a:gd name="T1" fmla="*/ 160 h 454"/>
                  <a:gd name="T2" fmla="*/ 221 w 461"/>
                  <a:gd name="T3" fmla="*/ 160 h 454"/>
                  <a:gd name="T4" fmla="*/ 150 w 461"/>
                  <a:gd name="T5" fmla="*/ 54 h 454"/>
                  <a:gd name="T6" fmla="*/ 35 w 461"/>
                  <a:gd name="T7" fmla="*/ 187 h 454"/>
                  <a:gd name="T8" fmla="*/ 221 w 461"/>
                  <a:gd name="T9" fmla="*/ 160 h 454"/>
                  <a:gd name="T10" fmla="*/ 239 w 461"/>
                  <a:gd name="T11" fmla="*/ 231 h 454"/>
                  <a:gd name="T12" fmla="*/ 239 w 461"/>
                  <a:gd name="T13" fmla="*/ 231 h 454"/>
                  <a:gd name="T14" fmla="*/ 248 w 461"/>
                  <a:gd name="T15" fmla="*/ 222 h 454"/>
                  <a:gd name="T16" fmla="*/ 239 w 461"/>
                  <a:gd name="T17" fmla="*/ 196 h 454"/>
                  <a:gd name="T18" fmla="*/ 35 w 461"/>
                  <a:gd name="T19" fmla="*/ 222 h 454"/>
                  <a:gd name="T20" fmla="*/ 35 w 461"/>
                  <a:gd name="T21" fmla="*/ 222 h 454"/>
                  <a:gd name="T22" fmla="*/ 88 w 461"/>
                  <a:gd name="T23" fmla="*/ 355 h 454"/>
                  <a:gd name="T24" fmla="*/ 88 w 461"/>
                  <a:gd name="T25" fmla="*/ 355 h 454"/>
                  <a:gd name="T26" fmla="*/ 239 w 461"/>
                  <a:gd name="T27" fmla="*/ 231 h 454"/>
                  <a:gd name="T28" fmla="*/ 106 w 461"/>
                  <a:gd name="T29" fmla="*/ 382 h 454"/>
                  <a:gd name="T30" fmla="*/ 106 w 461"/>
                  <a:gd name="T31" fmla="*/ 382 h 454"/>
                  <a:gd name="T32" fmla="*/ 106 w 461"/>
                  <a:gd name="T33" fmla="*/ 382 h 454"/>
                  <a:gd name="T34" fmla="*/ 106 w 461"/>
                  <a:gd name="T35" fmla="*/ 373 h 454"/>
                  <a:gd name="T36" fmla="*/ 106 w 461"/>
                  <a:gd name="T37" fmla="*/ 382 h 454"/>
                  <a:gd name="T38" fmla="*/ 186 w 461"/>
                  <a:gd name="T39" fmla="*/ 36 h 454"/>
                  <a:gd name="T40" fmla="*/ 186 w 461"/>
                  <a:gd name="T41" fmla="*/ 36 h 454"/>
                  <a:gd name="T42" fmla="*/ 354 w 461"/>
                  <a:gd name="T43" fmla="*/ 81 h 454"/>
                  <a:gd name="T44" fmla="*/ 354 w 461"/>
                  <a:gd name="T45" fmla="*/ 81 h 454"/>
                  <a:gd name="T46" fmla="*/ 231 w 461"/>
                  <a:gd name="T47" fmla="*/ 28 h 454"/>
                  <a:gd name="T48" fmla="*/ 186 w 461"/>
                  <a:gd name="T49" fmla="*/ 36 h 454"/>
                  <a:gd name="T50" fmla="*/ 256 w 461"/>
                  <a:gd name="T51" fmla="*/ 151 h 454"/>
                  <a:gd name="T52" fmla="*/ 354 w 461"/>
                  <a:gd name="T53" fmla="*/ 81 h 454"/>
                  <a:gd name="T54" fmla="*/ 231 w 461"/>
                  <a:gd name="T55" fmla="*/ 453 h 454"/>
                  <a:gd name="T56" fmla="*/ 231 w 461"/>
                  <a:gd name="T57" fmla="*/ 453 h 454"/>
                  <a:gd name="T58" fmla="*/ 0 w 461"/>
                  <a:gd name="T59" fmla="*/ 222 h 454"/>
                  <a:gd name="T60" fmla="*/ 231 w 461"/>
                  <a:gd name="T61" fmla="*/ 0 h 454"/>
                  <a:gd name="T62" fmla="*/ 460 w 461"/>
                  <a:gd name="T63" fmla="*/ 222 h 454"/>
                  <a:gd name="T64" fmla="*/ 231 w 461"/>
                  <a:gd name="T65" fmla="*/ 453 h 454"/>
                  <a:gd name="T66" fmla="*/ 265 w 461"/>
                  <a:gd name="T67" fmla="*/ 258 h 454"/>
                  <a:gd name="T68" fmla="*/ 265 w 461"/>
                  <a:gd name="T69" fmla="*/ 258 h 454"/>
                  <a:gd name="T70" fmla="*/ 106 w 461"/>
                  <a:gd name="T71" fmla="*/ 382 h 454"/>
                  <a:gd name="T72" fmla="*/ 231 w 461"/>
                  <a:gd name="T73" fmla="*/ 417 h 454"/>
                  <a:gd name="T74" fmla="*/ 310 w 461"/>
                  <a:gd name="T75" fmla="*/ 408 h 454"/>
                  <a:gd name="T76" fmla="*/ 265 w 461"/>
                  <a:gd name="T77" fmla="*/ 258 h 454"/>
                  <a:gd name="T78" fmla="*/ 275 w 461"/>
                  <a:gd name="T79" fmla="*/ 178 h 454"/>
                  <a:gd name="T80" fmla="*/ 275 w 461"/>
                  <a:gd name="T81" fmla="*/ 178 h 454"/>
                  <a:gd name="T82" fmla="*/ 284 w 461"/>
                  <a:gd name="T83" fmla="*/ 204 h 454"/>
                  <a:gd name="T84" fmla="*/ 292 w 461"/>
                  <a:gd name="T85" fmla="*/ 213 h 454"/>
                  <a:gd name="T86" fmla="*/ 425 w 461"/>
                  <a:gd name="T87" fmla="*/ 222 h 454"/>
                  <a:gd name="T88" fmla="*/ 381 w 461"/>
                  <a:gd name="T89" fmla="*/ 98 h 454"/>
                  <a:gd name="T90" fmla="*/ 275 w 461"/>
                  <a:gd name="T91" fmla="*/ 178 h 454"/>
                  <a:gd name="T92" fmla="*/ 301 w 461"/>
                  <a:gd name="T93" fmla="*/ 249 h 454"/>
                  <a:gd name="T94" fmla="*/ 301 w 461"/>
                  <a:gd name="T95" fmla="*/ 249 h 454"/>
                  <a:gd name="T96" fmla="*/ 337 w 461"/>
                  <a:gd name="T97" fmla="*/ 391 h 454"/>
                  <a:gd name="T98" fmla="*/ 425 w 461"/>
                  <a:gd name="T99" fmla="*/ 258 h 454"/>
                  <a:gd name="T100" fmla="*/ 301 w 461"/>
                  <a:gd name="T101" fmla="*/ 249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1" h="454">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lnTo>
                      <a:pt x="35" y="222"/>
                    </a:lnTo>
                    <a:cubicBezTo>
                      <a:pt x="35" y="275"/>
                      <a:pt x="53" y="319"/>
                      <a:pt x="88" y="355"/>
                    </a:cubicBezTo>
                    <a:lnTo>
                      <a:pt x="88" y="355"/>
                    </a:lnTo>
                    <a:cubicBezTo>
                      <a:pt x="88" y="355"/>
                      <a:pt x="141" y="258"/>
                      <a:pt x="239" y="231"/>
                    </a:cubicBezTo>
                    <a:close/>
                    <a:moveTo>
                      <a:pt x="106" y="382"/>
                    </a:moveTo>
                    <a:lnTo>
                      <a:pt x="106" y="382"/>
                    </a:ln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0" name="Freeform 69"/>
              <p:cNvSpPr>
                <a:spLocks noChangeArrowheads="1"/>
              </p:cNvSpPr>
              <p:nvPr/>
            </p:nvSpPr>
            <p:spPr bwMode="auto">
              <a:xfrm>
                <a:off x="7137400" y="4402038"/>
                <a:ext cx="279400" cy="184150"/>
              </a:xfrm>
              <a:custGeom>
                <a:avLst/>
                <a:gdLst>
                  <a:gd name="T0" fmla="*/ 203 w 514"/>
                  <a:gd name="T1" fmla="*/ 142 h 338"/>
                  <a:gd name="T2" fmla="*/ 203 w 514"/>
                  <a:gd name="T3" fmla="*/ 142 h 338"/>
                  <a:gd name="T4" fmla="*/ 247 w 514"/>
                  <a:gd name="T5" fmla="*/ 89 h 338"/>
                  <a:gd name="T6" fmla="*/ 159 w 514"/>
                  <a:gd name="T7" fmla="*/ 0 h 338"/>
                  <a:gd name="T8" fmla="*/ 0 w 514"/>
                  <a:gd name="T9" fmla="*/ 0 h 338"/>
                  <a:gd name="T10" fmla="*/ 0 w 514"/>
                  <a:gd name="T11" fmla="*/ 319 h 338"/>
                  <a:gd name="T12" fmla="*/ 159 w 514"/>
                  <a:gd name="T13" fmla="*/ 319 h 338"/>
                  <a:gd name="T14" fmla="*/ 256 w 514"/>
                  <a:gd name="T15" fmla="*/ 222 h 338"/>
                  <a:gd name="T16" fmla="*/ 203 w 514"/>
                  <a:gd name="T17" fmla="*/ 142 h 338"/>
                  <a:gd name="T18" fmla="*/ 71 w 514"/>
                  <a:gd name="T19" fmla="*/ 53 h 338"/>
                  <a:gd name="T20" fmla="*/ 71 w 514"/>
                  <a:gd name="T21" fmla="*/ 53 h 338"/>
                  <a:gd name="T22" fmla="*/ 159 w 514"/>
                  <a:gd name="T23" fmla="*/ 53 h 338"/>
                  <a:gd name="T24" fmla="*/ 186 w 514"/>
                  <a:gd name="T25" fmla="*/ 89 h 338"/>
                  <a:gd name="T26" fmla="*/ 150 w 514"/>
                  <a:gd name="T27" fmla="*/ 125 h 338"/>
                  <a:gd name="T28" fmla="*/ 71 w 514"/>
                  <a:gd name="T29" fmla="*/ 125 h 338"/>
                  <a:gd name="T30" fmla="*/ 71 w 514"/>
                  <a:gd name="T31" fmla="*/ 53 h 338"/>
                  <a:gd name="T32" fmla="*/ 159 w 514"/>
                  <a:gd name="T33" fmla="*/ 266 h 338"/>
                  <a:gd name="T34" fmla="*/ 159 w 514"/>
                  <a:gd name="T35" fmla="*/ 266 h 338"/>
                  <a:gd name="T36" fmla="*/ 71 w 514"/>
                  <a:gd name="T37" fmla="*/ 266 h 338"/>
                  <a:gd name="T38" fmla="*/ 71 w 514"/>
                  <a:gd name="T39" fmla="*/ 178 h 338"/>
                  <a:gd name="T40" fmla="*/ 159 w 514"/>
                  <a:gd name="T41" fmla="*/ 178 h 338"/>
                  <a:gd name="T42" fmla="*/ 194 w 514"/>
                  <a:gd name="T43" fmla="*/ 222 h 338"/>
                  <a:gd name="T44" fmla="*/ 159 w 514"/>
                  <a:gd name="T45" fmla="*/ 266 h 338"/>
                  <a:gd name="T46" fmla="*/ 390 w 514"/>
                  <a:gd name="T47" fmla="*/ 80 h 338"/>
                  <a:gd name="T48" fmla="*/ 390 w 514"/>
                  <a:gd name="T49" fmla="*/ 80 h 338"/>
                  <a:gd name="T50" fmla="*/ 265 w 514"/>
                  <a:gd name="T51" fmla="*/ 204 h 338"/>
                  <a:gd name="T52" fmla="*/ 390 w 514"/>
                  <a:gd name="T53" fmla="*/ 328 h 338"/>
                  <a:gd name="T54" fmla="*/ 496 w 514"/>
                  <a:gd name="T55" fmla="*/ 240 h 338"/>
                  <a:gd name="T56" fmla="*/ 443 w 514"/>
                  <a:gd name="T57" fmla="*/ 240 h 338"/>
                  <a:gd name="T58" fmla="*/ 390 w 514"/>
                  <a:gd name="T59" fmla="*/ 275 h 338"/>
                  <a:gd name="T60" fmla="*/ 337 w 514"/>
                  <a:gd name="T61" fmla="*/ 222 h 338"/>
                  <a:gd name="T62" fmla="*/ 496 w 514"/>
                  <a:gd name="T63" fmla="*/ 222 h 338"/>
                  <a:gd name="T64" fmla="*/ 390 w 514"/>
                  <a:gd name="T65" fmla="*/ 80 h 338"/>
                  <a:gd name="T66" fmla="*/ 434 w 514"/>
                  <a:gd name="T67" fmla="*/ 178 h 338"/>
                  <a:gd name="T68" fmla="*/ 434 w 514"/>
                  <a:gd name="T69" fmla="*/ 178 h 338"/>
                  <a:gd name="T70" fmla="*/ 337 w 514"/>
                  <a:gd name="T71" fmla="*/ 178 h 338"/>
                  <a:gd name="T72" fmla="*/ 390 w 514"/>
                  <a:gd name="T73" fmla="*/ 125 h 338"/>
                  <a:gd name="T74" fmla="*/ 434 w 514"/>
                  <a:gd name="T75" fmla="*/ 178 h 338"/>
                  <a:gd name="T76" fmla="*/ 452 w 514"/>
                  <a:gd name="T77" fmla="*/ 18 h 338"/>
                  <a:gd name="T78" fmla="*/ 452 w 514"/>
                  <a:gd name="T79" fmla="*/ 18 h 338"/>
                  <a:gd name="T80" fmla="*/ 319 w 514"/>
                  <a:gd name="T81" fmla="*/ 18 h 338"/>
                  <a:gd name="T82" fmla="*/ 319 w 514"/>
                  <a:gd name="T83" fmla="*/ 62 h 338"/>
                  <a:gd name="T84" fmla="*/ 452 w 514"/>
                  <a:gd name="T85" fmla="*/ 62 h 338"/>
                  <a:gd name="T86" fmla="*/ 452 w 514"/>
                  <a:gd name="T87" fmla="*/ 18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14" h="338">
                    <a:moveTo>
                      <a:pt x="203" y="142"/>
                    </a:moveTo>
                    <a:lnTo>
                      <a:pt x="203" y="142"/>
                    </a:lnTo>
                    <a:cubicBezTo>
                      <a:pt x="203" y="142"/>
                      <a:pt x="247" y="142"/>
                      <a:pt x="247" y="89"/>
                    </a:cubicBezTo>
                    <a:cubicBezTo>
                      <a:pt x="247" y="27"/>
                      <a:pt x="212" y="0"/>
                      <a:pt x="159" y="0"/>
                    </a:cubicBezTo>
                    <a:cubicBezTo>
                      <a:pt x="0" y="0"/>
                      <a:pt x="0" y="0"/>
                      <a:pt x="0" y="0"/>
                    </a:cubicBezTo>
                    <a:cubicBezTo>
                      <a:pt x="0" y="319"/>
                      <a:pt x="0" y="319"/>
                      <a:pt x="0" y="319"/>
                    </a:cubicBezTo>
                    <a:cubicBezTo>
                      <a:pt x="159" y="319"/>
                      <a:pt x="159" y="319"/>
                      <a:pt x="159" y="319"/>
                    </a:cubicBezTo>
                    <a:cubicBezTo>
                      <a:pt x="159" y="319"/>
                      <a:pt x="256" y="328"/>
                      <a:pt x="256" y="222"/>
                    </a:cubicBezTo>
                    <a:cubicBezTo>
                      <a:pt x="256" y="222"/>
                      <a:pt x="265" y="142"/>
                      <a:pt x="203" y="142"/>
                    </a:cubicBezTo>
                    <a:close/>
                    <a:moveTo>
                      <a:pt x="71" y="53"/>
                    </a:moveTo>
                    <a:lnTo>
                      <a:pt x="71" y="53"/>
                    </a:lnTo>
                    <a:cubicBezTo>
                      <a:pt x="159" y="53"/>
                      <a:pt x="159" y="53"/>
                      <a:pt x="159" y="53"/>
                    </a:cubicBezTo>
                    <a:cubicBezTo>
                      <a:pt x="159" y="53"/>
                      <a:pt x="186" y="53"/>
                      <a:pt x="186" y="89"/>
                    </a:cubicBezTo>
                    <a:cubicBezTo>
                      <a:pt x="186" y="125"/>
                      <a:pt x="168" y="125"/>
                      <a:pt x="150" y="125"/>
                    </a:cubicBezTo>
                    <a:cubicBezTo>
                      <a:pt x="71" y="125"/>
                      <a:pt x="71" y="125"/>
                      <a:pt x="71" y="125"/>
                    </a:cubicBezTo>
                    <a:lnTo>
                      <a:pt x="71" y="53"/>
                    </a:lnTo>
                    <a:close/>
                    <a:moveTo>
                      <a:pt x="159" y="266"/>
                    </a:moveTo>
                    <a:lnTo>
                      <a:pt x="159" y="266"/>
                    </a:lnTo>
                    <a:cubicBezTo>
                      <a:pt x="71" y="266"/>
                      <a:pt x="71" y="266"/>
                      <a:pt x="71" y="266"/>
                    </a:cubicBezTo>
                    <a:cubicBezTo>
                      <a:pt x="71" y="178"/>
                      <a:pt x="71" y="178"/>
                      <a:pt x="71" y="178"/>
                    </a:cubicBezTo>
                    <a:cubicBezTo>
                      <a:pt x="159" y="178"/>
                      <a:pt x="159" y="178"/>
                      <a:pt x="159" y="178"/>
                    </a:cubicBezTo>
                    <a:cubicBezTo>
                      <a:pt x="159" y="178"/>
                      <a:pt x="194" y="178"/>
                      <a:pt x="194" y="222"/>
                    </a:cubicBezTo>
                    <a:cubicBezTo>
                      <a:pt x="194" y="257"/>
                      <a:pt x="168" y="266"/>
                      <a:pt x="159" y="266"/>
                    </a:cubicBezTo>
                    <a:close/>
                    <a:moveTo>
                      <a:pt x="390" y="80"/>
                    </a:moveTo>
                    <a:lnTo>
                      <a:pt x="390" y="80"/>
                    </a:lnTo>
                    <a:cubicBezTo>
                      <a:pt x="265" y="80"/>
                      <a:pt x="265" y="204"/>
                      <a:pt x="265" y="204"/>
                    </a:cubicBezTo>
                    <a:cubicBezTo>
                      <a:pt x="265" y="204"/>
                      <a:pt x="265" y="328"/>
                      <a:pt x="390" y="328"/>
                    </a:cubicBezTo>
                    <a:cubicBezTo>
                      <a:pt x="390" y="328"/>
                      <a:pt x="496" y="337"/>
                      <a:pt x="496" y="240"/>
                    </a:cubicBezTo>
                    <a:cubicBezTo>
                      <a:pt x="443" y="240"/>
                      <a:pt x="443" y="240"/>
                      <a:pt x="443" y="240"/>
                    </a:cubicBezTo>
                    <a:cubicBezTo>
                      <a:pt x="443" y="240"/>
                      <a:pt x="443" y="275"/>
                      <a:pt x="390" y="275"/>
                    </a:cubicBezTo>
                    <a:cubicBezTo>
                      <a:pt x="390" y="275"/>
                      <a:pt x="337" y="284"/>
                      <a:pt x="337" y="222"/>
                    </a:cubicBezTo>
                    <a:cubicBezTo>
                      <a:pt x="496" y="222"/>
                      <a:pt x="496" y="222"/>
                      <a:pt x="496" y="222"/>
                    </a:cubicBezTo>
                    <a:cubicBezTo>
                      <a:pt x="496" y="222"/>
                      <a:pt x="513" y="80"/>
                      <a:pt x="390" y="80"/>
                    </a:cubicBezTo>
                    <a:close/>
                    <a:moveTo>
                      <a:pt x="434" y="178"/>
                    </a:moveTo>
                    <a:lnTo>
                      <a:pt x="434" y="178"/>
                    </a:lnTo>
                    <a:cubicBezTo>
                      <a:pt x="337" y="178"/>
                      <a:pt x="337" y="178"/>
                      <a:pt x="337" y="178"/>
                    </a:cubicBezTo>
                    <a:cubicBezTo>
                      <a:pt x="337" y="178"/>
                      <a:pt x="345" y="125"/>
                      <a:pt x="390" y="125"/>
                    </a:cubicBezTo>
                    <a:cubicBezTo>
                      <a:pt x="434" y="125"/>
                      <a:pt x="434" y="178"/>
                      <a:pt x="434" y="178"/>
                    </a:cubicBezTo>
                    <a:close/>
                    <a:moveTo>
                      <a:pt x="452" y="18"/>
                    </a:moveTo>
                    <a:lnTo>
                      <a:pt x="452" y="18"/>
                    </a:lnTo>
                    <a:cubicBezTo>
                      <a:pt x="319" y="18"/>
                      <a:pt x="319" y="18"/>
                      <a:pt x="319" y="18"/>
                    </a:cubicBezTo>
                    <a:cubicBezTo>
                      <a:pt x="319" y="62"/>
                      <a:pt x="319" y="62"/>
                      <a:pt x="319" y="62"/>
                    </a:cubicBezTo>
                    <a:cubicBezTo>
                      <a:pt x="452" y="62"/>
                      <a:pt x="452" y="62"/>
                      <a:pt x="452" y="62"/>
                    </a:cubicBezTo>
                    <a:lnTo>
                      <a:pt x="452" y="1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1" name="Freeform 70"/>
              <p:cNvSpPr>
                <a:spLocks noChangeArrowheads="1"/>
              </p:cNvSpPr>
              <p:nvPr/>
            </p:nvSpPr>
            <p:spPr bwMode="auto">
              <a:xfrm>
                <a:off x="738188" y="3830539"/>
                <a:ext cx="152400" cy="246063"/>
              </a:xfrm>
              <a:custGeom>
                <a:avLst/>
                <a:gdLst>
                  <a:gd name="T0" fmla="*/ 283 w 284"/>
                  <a:gd name="T1" fmla="*/ 426 h 454"/>
                  <a:gd name="T2" fmla="*/ 283 w 284"/>
                  <a:gd name="T3" fmla="*/ 426 h 454"/>
                  <a:gd name="T4" fmla="*/ 230 w 284"/>
                  <a:gd name="T5" fmla="*/ 453 h 454"/>
                  <a:gd name="T6" fmla="*/ 177 w 284"/>
                  <a:gd name="T7" fmla="*/ 453 h 454"/>
                  <a:gd name="T8" fmla="*/ 124 w 284"/>
                  <a:gd name="T9" fmla="*/ 444 h 454"/>
                  <a:gd name="T10" fmla="*/ 80 w 284"/>
                  <a:gd name="T11" fmla="*/ 426 h 454"/>
                  <a:gd name="T12" fmla="*/ 61 w 284"/>
                  <a:gd name="T13" fmla="*/ 391 h 454"/>
                  <a:gd name="T14" fmla="*/ 53 w 284"/>
                  <a:gd name="T15" fmla="*/ 347 h 454"/>
                  <a:gd name="T16" fmla="*/ 53 w 284"/>
                  <a:gd name="T17" fmla="*/ 187 h 454"/>
                  <a:gd name="T18" fmla="*/ 0 w 284"/>
                  <a:gd name="T19" fmla="*/ 187 h 454"/>
                  <a:gd name="T20" fmla="*/ 0 w 284"/>
                  <a:gd name="T21" fmla="*/ 116 h 454"/>
                  <a:gd name="T22" fmla="*/ 44 w 284"/>
                  <a:gd name="T23" fmla="*/ 98 h 454"/>
                  <a:gd name="T24" fmla="*/ 80 w 284"/>
                  <a:gd name="T25" fmla="*/ 54 h 454"/>
                  <a:gd name="T26" fmla="*/ 97 w 284"/>
                  <a:gd name="T27" fmla="*/ 0 h 454"/>
                  <a:gd name="T28" fmla="*/ 160 w 284"/>
                  <a:gd name="T29" fmla="*/ 0 h 454"/>
                  <a:gd name="T30" fmla="*/ 160 w 284"/>
                  <a:gd name="T31" fmla="*/ 116 h 454"/>
                  <a:gd name="T32" fmla="*/ 266 w 284"/>
                  <a:gd name="T33" fmla="*/ 116 h 454"/>
                  <a:gd name="T34" fmla="*/ 266 w 284"/>
                  <a:gd name="T35" fmla="*/ 187 h 454"/>
                  <a:gd name="T36" fmla="*/ 160 w 284"/>
                  <a:gd name="T37" fmla="*/ 187 h 454"/>
                  <a:gd name="T38" fmla="*/ 160 w 284"/>
                  <a:gd name="T39" fmla="*/ 302 h 454"/>
                  <a:gd name="T40" fmla="*/ 160 w 284"/>
                  <a:gd name="T41" fmla="*/ 355 h 454"/>
                  <a:gd name="T42" fmla="*/ 177 w 284"/>
                  <a:gd name="T43" fmla="*/ 373 h 454"/>
                  <a:gd name="T44" fmla="*/ 213 w 284"/>
                  <a:gd name="T45" fmla="*/ 382 h 454"/>
                  <a:gd name="T46" fmla="*/ 283 w 284"/>
                  <a:gd name="T47" fmla="*/ 355 h 454"/>
                  <a:gd name="T48" fmla="*/ 283 w 284"/>
                  <a:gd name="T49" fmla="*/ 426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4" h="454">
                    <a:moveTo>
                      <a:pt x="283" y="426"/>
                    </a:moveTo>
                    <a:lnTo>
                      <a:pt x="283" y="426"/>
                    </a:lnTo>
                    <a:cubicBezTo>
                      <a:pt x="257" y="435"/>
                      <a:pt x="239" y="444"/>
                      <a:pt x="230" y="453"/>
                    </a:cubicBezTo>
                    <a:cubicBezTo>
                      <a:pt x="213" y="453"/>
                      <a:pt x="195" y="453"/>
                      <a:pt x="177" y="453"/>
                    </a:cubicBezTo>
                    <a:cubicBezTo>
                      <a:pt x="160" y="453"/>
                      <a:pt x="142" y="453"/>
                      <a:pt x="124" y="444"/>
                    </a:cubicBezTo>
                    <a:cubicBezTo>
                      <a:pt x="106" y="444"/>
                      <a:pt x="88" y="435"/>
                      <a:pt x="80" y="426"/>
                    </a:cubicBezTo>
                    <a:cubicBezTo>
                      <a:pt x="71" y="417"/>
                      <a:pt x="61" y="400"/>
                      <a:pt x="61" y="391"/>
                    </a:cubicBezTo>
                    <a:cubicBezTo>
                      <a:pt x="53" y="382"/>
                      <a:pt x="53" y="364"/>
                      <a:pt x="53" y="347"/>
                    </a:cubicBezTo>
                    <a:cubicBezTo>
                      <a:pt x="53" y="187"/>
                      <a:pt x="53" y="187"/>
                      <a:pt x="53" y="187"/>
                    </a:cubicBezTo>
                    <a:cubicBezTo>
                      <a:pt x="0" y="187"/>
                      <a:pt x="0" y="187"/>
                      <a:pt x="0" y="187"/>
                    </a:cubicBezTo>
                    <a:cubicBezTo>
                      <a:pt x="0" y="116"/>
                      <a:pt x="0" y="116"/>
                      <a:pt x="0" y="116"/>
                    </a:cubicBezTo>
                    <a:cubicBezTo>
                      <a:pt x="17" y="116"/>
                      <a:pt x="35" y="107"/>
                      <a:pt x="44" y="98"/>
                    </a:cubicBezTo>
                    <a:cubicBezTo>
                      <a:pt x="61" y="81"/>
                      <a:pt x="71" y="72"/>
                      <a:pt x="80" y="54"/>
                    </a:cubicBezTo>
                    <a:cubicBezTo>
                      <a:pt x="88" y="36"/>
                      <a:pt x="88" y="19"/>
                      <a:pt x="97" y="0"/>
                    </a:cubicBezTo>
                    <a:cubicBezTo>
                      <a:pt x="160" y="0"/>
                      <a:pt x="160" y="0"/>
                      <a:pt x="160" y="0"/>
                    </a:cubicBezTo>
                    <a:cubicBezTo>
                      <a:pt x="160" y="116"/>
                      <a:pt x="160" y="116"/>
                      <a:pt x="160" y="116"/>
                    </a:cubicBezTo>
                    <a:cubicBezTo>
                      <a:pt x="266" y="116"/>
                      <a:pt x="266" y="116"/>
                      <a:pt x="266" y="116"/>
                    </a:cubicBezTo>
                    <a:cubicBezTo>
                      <a:pt x="266" y="187"/>
                      <a:pt x="266" y="187"/>
                      <a:pt x="266" y="187"/>
                    </a:cubicBezTo>
                    <a:cubicBezTo>
                      <a:pt x="160" y="187"/>
                      <a:pt x="160" y="187"/>
                      <a:pt x="160" y="187"/>
                    </a:cubicBezTo>
                    <a:cubicBezTo>
                      <a:pt x="160" y="302"/>
                      <a:pt x="160" y="302"/>
                      <a:pt x="160" y="302"/>
                    </a:cubicBezTo>
                    <a:cubicBezTo>
                      <a:pt x="160" y="329"/>
                      <a:pt x="160" y="347"/>
                      <a:pt x="160" y="355"/>
                    </a:cubicBezTo>
                    <a:cubicBezTo>
                      <a:pt x="168" y="364"/>
                      <a:pt x="168" y="364"/>
                      <a:pt x="177" y="373"/>
                    </a:cubicBezTo>
                    <a:cubicBezTo>
                      <a:pt x="186" y="373"/>
                      <a:pt x="195" y="382"/>
                      <a:pt x="213" y="382"/>
                    </a:cubicBezTo>
                    <a:cubicBezTo>
                      <a:pt x="230" y="382"/>
                      <a:pt x="257" y="373"/>
                      <a:pt x="283" y="355"/>
                    </a:cubicBezTo>
                    <a:lnTo>
                      <a:pt x="283" y="426"/>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2" name="Freeform 71"/>
              <p:cNvSpPr>
                <a:spLocks noChangeArrowheads="1"/>
              </p:cNvSpPr>
              <p:nvPr/>
            </p:nvSpPr>
            <p:spPr bwMode="auto">
              <a:xfrm>
                <a:off x="1223963" y="3825777"/>
                <a:ext cx="260350"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01 w 480"/>
                  <a:gd name="T13" fmla="*/ 338 h 471"/>
                  <a:gd name="T14" fmla="*/ 301 w 480"/>
                  <a:gd name="T15" fmla="*/ 338 h 471"/>
                  <a:gd name="T16" fmla="*/ 274 w 480"/>
                  <a:gd name="T17" fmla="*/ 347 h 471"/>
                  <a:gd name="T18" fmla="*/ 248 w 480"/>
                  <a:gd name="T19" fmla="*/ 347 h 471"/>
                  <a:gd name="T20" fmla="*/ 221 w 480"/>
                  <a:gd name="T21" fmla="*/ 347 h 471"/>
                  <a:gd name="T22" fmla="*/ 204 w 480"/>
                  <a:gd name="T23" fmla="*/ 338 h 471"/>
                  <a:gd name="T24" fmla="*/ 186 w 480"/>
                  <a:gd name="T25" fmla="*/ 320 h 471"/>
                  <a:gd name="T26" fmla="*/ 186 w 480"/>
                  <a:gd name="T27" fmla="*/ 293 h 471"/>
                  <a:gd name="T28" fmla="*/ 186 w 480"/>
                  <a:gd name="T29" fmla="*/ 213 h 471"/>
                  <a:gd name="T30" fmla="*/ 159 w 480"/>
                  <a:gd name="T31" fmla="*/ 213 h 471"/>
                  <a:gd name="T32" fmla="*/ 159 w 480"/>
                  <a:gd name="T33" fmla="*/ 178 h 471"/>
                  <a:gd name="T34" fmla="*/ 186 w 480"/>
                  <a:gd name="T35" fmla="*/ 169 h 471"/>
                  <a:gd name="T36" fmla="*/ 204 w 480"/>
                  <a:gd name="T37" fmla="*/ 151 h 471"/>
                  <a:gd name="T38" fmla="*/ 213 w 480"/>
                  <a:gd name="T39" fmla="*/ 116 h 471"/>
                  <a:gd name="T40" fmla="*/ 239 w 480"/>
                  <a:gd name="T41" fmla="*/ 116 h 471"/>
                  <a:gd name="T42" fmla="*/ 239 w 480"/>
                  <a:gd name="T43" fmla="*/ 178 h 471"/>
                  <a:gd name="T44" fmla="*/ 292 w 480"/>
                  <a:gd name="T45" fmla="*/ 178 h 471"/>
                  <a:gd name="T46" fmla="*/ 292 w 480"/>
                  <a:gd name="T47" fmla="*/ 213 h 471"/>
                  <a:gd name="T48" fmla="*/ 239 w 480"/>
                  <a:gd name="T49" fmla="*/ 213 h 471"/>
                  <a:gd name="T50" fmla="*/ 239 w 480"/>
                  <a:gd name="T51" fmla="*/ 275 h 471"/>
                  <a:gd name="T52" fmla="*/ 239 w 480"/>
                  <a:gd name="T53" fmla="*/ 303 h 471"/>
                  <a:gd name="T54" fmla="*/ 248 w 480"/>
                  <a:gd name="T55" fmla="*/ 311 h 471"/>
                  <a:gd name="T56" fmla="*/ 266 w 480"/>
                  <a:gd name="T57" fmla="*/ 311 h 471"/>
                  <a:gd name="T58" fmla="*/ 301 w 480"/>
                  <a:gd name="T59" fmla="*/ 303 h 471"/>
                  <a:gd name="T60" fmla="*/ 301 w 480"/>
                  <a:gd name="T61" fmla="*/ 33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301" y="338"/>
                    </a:moveTo>
                    <a:lnTo>
                      <a:pt x="301" y="338"/>
                    </a:lnTo>
                    <a:cubicBezTo>
                      <a:pt x="292" y="347"/>
                      <a:pt x="283" y="347"/>
                      <a:pt x="274" y="347"/>
                    </a:cubicBezTo>
                    <a:cubicBezTo>
                      <a:pt x="266" y="347"/>
                      <a:pt x="257" y="347"/>
                      <a:pt x="248" y="347"/>
                    </a:cubicBezTo>
                    <a:cubicBezTo>
                      <a:pt x="239" y="347"/>
                      <a:pt x="230" y="347"/>
                      <a:pt x="221" y="347"/>
                    </a:cubicBezTo>
                    <a:cubicBezTo>
                      <a:pt x="213" y="347"/>
                      <a:pt x="204" y="338"/>
                      <a:pt x="204" y="338"/>
                    </a:cubicBezTo>
                    <a:cubicBezTo>
                      <a:pt x="195" y="328"/>
                      <a:pt x="195" y="328"/>
                      <a:pt x="186" y="320"/>
                    </a:cubicBezTo>
                    <a:cubicBezTo>
                      <a:pt x="186" y="311"/>
                      <a:pt x="186" y="303"/>
                      <a:pt x="186" y="293"/>
                    </a:cubicBezTo>
                    <a:cubicBezTo>
                      <a:pt x="186" y="213"/>
                      <a:pt x="186" y="213"/>
                      <a:pt x="186" y="213"/>
                    </a:cubicBezTo>
                    <a:cubicBezTo>
                      <a:pt x="159" y="213"/>
                      <a:pt x="159" y="213"/>
                      <a:pt x="159" y="213"/>
                    </a:cubicBezTo>
                    <a:cubicBezTo>
                      <a:pt x="159" y="178"/>
                      <a:pt x="159" y="178"/>
                      <a:pt x="159" y="178"/>
                    </a:cubicBezTo>
                    <a:cubicBezTo>
                      <a:pt x="168" y="178"/>
                      <a:pt x="177" y="178"/>
                      <a:pt x="186" y="169"/>
                    </a:cubicBezTo>
                    <a:cubicBezTo>
                      <a:pt x="195" y="160"/>
                      <a:pt x="195" y="160"/>
                      <a:pt x="204" y="151"/>
                    </a:cubicBezTo>
                    <a:cubicBezTo>
                      <a:pt x="204" y="143"/>
                      <a:pt x="204" y="134"/>
                      <a:pt x="213" y="116"/>
                    </a:cubicBezTo>
                    <a:cubicBezTo>
                      <a:pt x="239" y="116"/>
                      <a:pt x="239" y="116"/>
                      <a:pt x="239" y="116"/>
                    </a:cubicBezTo>
                    <a:cubicBezTo>
                      <a:pt x="239" y="178"/>
                      <a:pt x="239" y="178"/>
                      <a:pt x="239" y="178"/>
                    </a:cubicBezTo>
                    <a:cubicBezTo>
                      <a:pt x="292" y="178"/>
                      <a:pt x="292" y="178"/>
                      <a:pt x="292" y="178"/>
                    </a:cubicBezTo>
                    <a:cubicBezTo>
                      <a:pt x="292" y="213"/>
                      <a:pt x="292" y="213"/>
                      <a:pt x="292" y="213"/>
                    </a:cubicBezTo>
                    <a:cubicBezTo>
                      <a:pt x="239" y="213"/>
                      <a:pt x="239" y="213"/>
                      <a:pt x="239" y="213"/>
                    </a:cubicBezTo>
                    <a:cubicBezTo>
                      <a:pt x="239" y="275"/>
                      <a:pt x="239" y="275"/>
                      <a:pt x="239" y="275"/>
                    </a:cubicBezTo>
                    <a:cubicBezTo>
                      <a:pt x="239" y="284"/>
                      <a:pt x="239" y="293"/>
                      <a:pt x="239" y="303"/>
                    </a:cubicBezTo>
                    <a:cubicBezTo>
                      <a:pt x="248" y="303"/>
                      <a:pt x="248" y="303"/>
                      <a:pt x="248" y="311"/>
                    </a:cubicBezTo>
                    <a:cubicBezTo>
                      <a:pt x="257" y="311"/>
                      <a:pt x="266" y="311"/>
                      <a:pt x="266" y="311"/>
                    </a:cubicBezTo>
                    <a:cubicBezTo>
                      <a:pt x="283" y="311"/>
                      <a:pt x="292" y="311"/>
                      <a:pt x="301" y="303"/>
                    </a:cubicBezTo>
                    <a:lnTo>
                      <a:pt x="301" y="338"/>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3" name="Freeform 72"/>
              <p:cNvSpPr>
                <a:spLocks noChangeArrowheads="1"/>
              </p:cNvSpPr>
              <p:nvPr/>
            </p:nvSpPr>
            <p:spPr bwMode="auto">
              <a:xfrm>
                <a:off x="690563" y="3313014"/>
                <a:ext cx="250825" cy="206375"/>
              </a:xfrm>
              <a:custGeom>
                <a:avLst/>
                <a:gdLst>
                  <a:gd name="T0" fmla="*/ 310 w 462"/>
                  <a:gd name="T1" fmla="*/ 222 h 383"/>
                  <a:gd name="T2" fmla="*/ 310 w 462"/>
                  <a:gd name="T3" fmla="*/ 222 h 383"/>
                  <a:gd name="T4" fmla="*/ 275 w 462"/>
                  <a:gd name="T5" fmla="*/ 266 h 383"/>
                  <a:gd name="T6" fmla="*/ 310 w 462"/>
                  <a:gd name="T7" fmla="*/ 310 h 383"/>
                  <a:gd name="T8" fmla="*/ 337 w 462"/>
                  <a:gd name="T9" fmla="*/ 266 h 383"/>
                  <a:gd name="T10" fmla="*/ 310 w 462"/>
                  <a:gd name="T11" fmla="*/ 222 h 383"/>
                  <a:gd name="T12" fmla="*/ 416 w 462"/>
                  <a:gd name="T13" fmla="*/ 107 h 383"/>
                  <a:gd name="T14" fmla="*/ 416 w 462"/>
                  <a:gd name="T15" fmla="*/ 107 h 383"/>
                  <a:gd name="T16" fmla="*/ 408 w 462"/>
                  <a:gd name="T17" fmla="*/ 0 h 383"/>
                  <a:gd name="T18" fmla="*/ 293 w 462"/>
                  <a:gd name="T19" fmla="*/ 45 h 383"/>
                  <a:gd name="T20" fmla="*/ 231 w 462"/>
                  <a:gd name="T21" fmla="*/ 45 h 383"/>
                  <a:gd name="T22" fmla="*/ 169 w 462"/>
                  <a:gd name="T23" fmla="*/ 45 h 383"/>
                  <a:gd name="T24" fmla="*/ 53 w 462"/>
                  <a:gd name="T25" fmla="*/ 0 h 383"/>
                  <a:gd name="T26" fmla="*/ 36 w 462"/>
                  <a:gd name="T27" fmla="*/ 107 h 383"/>
                  <a:gd name="T28" fmla="*/ 0 w 462"/>
                  <a:gd name="T29" fmla="*/ 204 h 383"/>
                  <a:gd name="T30" fmla="*/ 186 w 462"/>
                  <a:gd name="T31" fmla="*/ 382 h 383"/>
                  <a:gd name="T32" fmla="*/ 231 w 462"/>
                  <a:gd name="T33" fmla="*/ 382 h 383"/>
                  <a:gd name="T34" fmla="*/ 275 w 462"/>
                  <a:gd name="T35" fmla="*/ 382 h 383"/>
                  <a:gd name="T36" fmla="*/ 461 w 462"/>
                  <a:gd name="T37" fmla="*/ 204 h 383"/>
                  <a:gd name="T38" fmla="*/ 416 w 462"/>
                  <a:gd name="T39" fmla="*/ 107 h 383"/>
                  <a:gd name="T40" fmla="*/ 231 w 462"/>
                  <a:gd name="T41" fmla="*/ 364 h 383"/>
                  <a:gd name="T42" fmla="*/ 231 w 462"/>
                  <a:gd name="T43" fmla="*/ 364 h 383"/>
                  <a:gd name="T44" fmla="*/ 231 w 462"/>
                  <a:gd name="T45" fmla="*/ 364 h 383"/>
                  <a:gd name="T46" fmla="*/ 62 w 462"/>
                  <a:gd name="T47" fmla="*/ 257 h 383"/>
                  <a:gd name="T48" fmla="*/ 89 w 462"/>
                  <a:gd name="T49" fmla="*/ 204 h 383"/>
                  <a:gd name="T50" fmla="*/ 231 w 462"/>
                  <a:gd name="T51" fmla="*/ 187 h 383"/>
                  <a:gd name="T52" fmla="*/ 231 w 462"/>
                  <a:gd name="T53" fmla="*/ 187 h 383"/>
                  <a:gd name="T54" fmla="*/ 231 w 462"/>
                  <a:gd name="T55" fmla="*/ 187 h 383"/>
                  <a:gd name="T56" fmla="*/ 372 w 462"/>
                  <a:gd name="T57" fmla="*/ 204 h 383"/>
                  <a:gd name="T58" fmla="*/ 399 w 462"/>
                  <a:gd name="T59" fmla="*/ 257 h 383"/>
                  <a:gd name="T60" fmla="*/ 231 w 462"/>
                  <a:gd name="T61" fmla="*/ 364 h 383"/>
                  <a:gd name="T62" fmla="*/ 150 w 462"/>
                  <a:gd name="T63" fmla="*/ 222 h 383"/>
                  <a:gd name="T64" fmla="*/ 150 w 462"/>
                  <a:gd name="T65" fmla="*/ 222 h 383"/>
                  <a:gd name="T66" fmla="*/ 115 w 462"/>
                  <a:gd name="T67" fmla="*/ 266 h 383"/>
                  <a:gd name="T68" fmla="*/ 150 w 462"/>
                  <a:gd name="T69" fmla="*/ 310 h 383"/>
                  <a:gd name="T70" fmla="*/ 186 w 462"/>
                  <a:gd name="T71" fmla="*/ 266 h 383"/>
                  <a:gd name="T72" fmla="*/ 150 w 462"/>
                  <a:gd name="T73" fmla="*/ 222 h 3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62" h="383">
                    <a:moveTo>
                      <a:pt x="310" y="222"/>
                    </a:moveTo>
                    <a:lnTo>
                      <a:pt x="310" y="222"/>
                    </a:lnTo>
                    <a:cubicBezTo>
                      <a:pt x="293" y="222"/>
                      <a:pt x="275" y="240"/>
                      <a:pt x="275" y="266"/>
                    </a:cubicBezTo>
                    <a:cubicBezTo>
                      <a:pt x="275" y="294"/>
                      <a:pt x="293" y="310"/>
                      <a:pt x="310" y="310"/>
                    </a:cubicBezTo>
                    <a:cubicBezTo>
                      <a:pt x="328" y="310"/>
                      <a:pt x="337" y="294"/>
                      <a:pt x="337" y="266"/>
                    </a:cubicBezTo>
                    <a:cubicBezTo>
                      <a:pt x="337" y="240"/>
                      <a:pt x="328" y="222"/>
                      <a:pt x="310" y="222"/>
                    </a:cubicBezTo>
                    <a:close/>
                    <a:moveTo>
                      <a:pt x="416" y="107"/>
                    </a:moveTo>
                    <a:lnTo>
                      <a:pt x="416" y="107"/>
                    </a:lnTo>
                    <a:cubicBezTo>
                      <a:pt x="425" y="98"/>
                      <a:pt x="425" y="45"/>
                      <a:pt x="408" y="0"/>
                    </a:cubicBezTo>
                    <a:cubicBezTo>
                      <a:pt x="408" y="0"/>
                      <a:pt x="363" y="0"/>
                      <a:pt x="293" y="45"/>
                    </a:cubicBezTo>
                    <a:cubicBezTo>
                      <a:pt x="275" y="45"/>
                      <a:pt x="257" y="45"/>
                      <a:pt x="231" y="45"/>
                    </a:cubicBezTo>
                    <a:cubicBezTo>
                      <a:pt x="204" y="45"/>
                      <a:pt x="177" y="45"/>
                      <a:pt x="169" y="45"/>
                    </a:cubicBezTo>
                    <a:cubicBezTo>
                      <a:pt x="97" y="0"/>
                      <a:pt x="53" y="0"/>
                      <a:pt x="53" y="0"/>
                    </a:cubicBezTo>
                    <a:cubicBezTo>
                      <a:pt x="36" y="45"/>
                      <a:pt x="36" y="98"/>
                      <a:pt x="36" y="107"/>
                    </a:cubicBezTo>
                    <a:cubicBezTo>
                      <a:pt x="18" y="134"/>
                      <a:pt x="0" y="160"/>
                      <a:pt x="0" y="204"/>
                    </a:cubicBezTo>
                    <a:cubicBezTo>
                      <a:pt x="0" y="382"/>
                      <a:pt x="150" y="382"/>
                      <a:pt x="186" y="382"/>
                    </a:cubicBezTo>
                    <a:cubicBezTo>
                      <a:pt x="195" y="382"/>
                      <a:pt x="213" y="382"/>
                      <a:pt x="231" y="382"/>
                    </a:cubicBezTo>
                    <a:cubicBezTo>
                      <a:pt x="249" y="382"/>
                      <a:pt x="266" y="382"/>
                      <a:pt x="275" y="382"/>
                    </a:cubicBezTo>
                    <a:cubicBezTo>
                      <a:pt x="310" y="382"/>
                      <a:pt x="461" y="382"/>
                      <a:pt x="461" y="204"/>
                    </a:cubicBezTo>
                    <a:cubicBezTo>
                      <a:pt x="461" y="160"/>
                      <a:pt x="443" y="134"/>
                      <a:pt x="416" y="107"/>
                    </a:cubicBezTo>
                    <a:close/>
                    <a:moveTo>
                      <a:pt x="231" y="364"/>
                    </a:moveTo>
                    <a:lnTo>
                      <a:pt x="231" y="364"/>
                    </a:lnTo>
                    <a:lnTo>
                      <a:pt x="231" y="364"/>
                    </a:lnTo>
                    <a:cubicBezTo>
                      <a:pt x="133" y="364"/>
                      <a:pt x="62" y="355"/>
                      <a:pt x="62" y="257"/>
                    </a:cubicBezTo>
                    <a:cubicBezTo>
                      <a:pt x="62" y="240"/>
                      <a:pt x="71" y="213"/>
                      <a:pt x="89" y="204"/>
                    </a:cubicBezTo>
                    <a:cubicBezTo>
                      <a:pt x="115" y="169"/>
                      <a:pt x="169" y="187"/>
                      <a:pt x="231" y="187"/>
                    </a:cubicBezTo>
                    <a:lnTo>
                      <a:pt x="231" y="187"/>
                    </a:lnTo>
                    <a:lnTo>
                      <a:pt x="231" y="187"/>
                    </a:lnTo>
                    <a:cubicBezTo>
                      <a:pt x="293" y="187"/>
                      <a:pt x="337" y="169"/>
                      <a:pt x="372" y="204"/>
                    </a:cubicBezTo>
                    <a:cubicBezTo>
                      <a:pt x="390" y="213"/>
                      <a:pt x="399" y="240"/>
                      <a:pt x="399" y="257"/>
                    </a:cubicBezTo>
                    <a:cubicBezTo>
                      <a:pt x="399" y="355"/>
                      <a:pt x="328" y="364"/>
                      <a:pt x="231" y="364"/>
                    </a:cubicBezTo>
                    <a:close/>
                    <a:moveTo>
                      <a:pt x="150" y="222"/>
                    </a:moveTo>
                    <a:lnTo>
                      <a:pt x="150" y="222"/>
                    </a:lnTo>
                    <a:cubicBezTo>
                      <a:pt x="133" y="222"/>
                      <a:pt x="115" y="240"/>
                      <a:pt x="115" y="266"/>
                    </a:cubicBezTo>
                    <a:cubicBezTo>
                      <a:pt x="115" y="294"/>
                      <a:pt x="133" y="310"/>
                      <a:pt x="150" y="310"/>
                    </a:cubicBezTo>
                    <a:cubicBezTo>
                      <a:pt x="169" y="310"/>
                      <a:pt x="186" y="294"/>
                      <a:pt x="186" y="266"/>
                    </a:cubicBezTo>
                    <a:cubicBezTo>
                      <a:pt x="186" y="240"/>
                      <a:pt x="169" y="222"/>
                      <a:pt x="150"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4" name="Freeform 73"/>
              <p:cNvSpPr>
                <a:spLocks noChangeArrowheads="1"/>
              </p:cNvSpPr>
              <p:nvPr/>
            </p:nvSpPr>
            <p:spPr bwMode="auto">
              <a:xfrm>
                <a:off x="1223963" y="3287614"/>
                <a:ext cx="260350" cy="257175"/>
              </a:xfrm>
              <a:custGeom>
                <a:avLst/>
                <a:gdLst>
                  <a:gd name="T0" fmla="*/ 239 w 480"/>
                  <a:gd name="T1" fmla="*/ 231 h 471"/>
                  <a:gd name="T2" fmla="*/ 239 w 480"/>
                  <a:gd name="T3" fmla="*/ 231 h 471"/>
                  <a:gd name="T4" fmla="*/ 239 w 480"/>
                  <a:gd name="T5" fmla="*/ 231 h 471"/>
                  <a:gd name="T6" fmla="*/ 239 w 480"/>
                  <a:gd name="T7" fmla="*/ 231 h 471"/>
                  <a:gd name="T8" fmla="*/ 168 w 480"/>
                  <a:gd name="T9" fmla="*/ 240 h 471"/>
                  <a:gd name="T10" fmla="*/ 151 w 480"/>
                  <a:gd name="T11" fmla="*/ 266 h 471"/>
                  <a:gd name="T12" fmla="*/ 239 w 480"/>
                  <a:gd name="T13" fmla="*/ 319 h 471"/>
                  <a:gd name="T14" fmla="*/ 239 w 480"/>
                  <a:gd name="T15" fmla="*/ 319 h 471"/>
                  <a:gd name="T16" fmla="*/ 319 w 480"/>
                  <a:gd name="T17" fmla="*/ 266 h 471"/>
                  <a:gd name="T18" fmla="*/ 310 w 480"/>
                  <a:gd name="T19" fmla="*/ 240 h 471"/>
                  <a:gd name="T20" fmla="*/ 239 w 480"/>
                  <a:gd name="T21" fmla="*/ 231 h 471"/>
                  <a:gd name="T22" fmla="*/ 195 w 480"/>
                  <a:gd name="T23" fmla="*/ 293 h 471"/>
                  <a:gd name="T24" fmla="*/ 195 w 480"/>
                  <a:gd name="T25" fmla="*/ 293 h 471"/>
                  <a:gd name="T26" fmla="*/ 186 w 480"/>
                  <a:gd name="T27" fmla="*/ 275 h 471"/>
                  <a:gd name="T28" fmla="*/ 195 w 480"/>
                  <a:gd name="T29" fmla="*/ 248 h 471"/>
                  <a:gd name="T30" fmla="*/ 213 w 480"/>
                  <a:gd name="T31" fmla="*/ 275 h 471"/>
                  <a:gd name="T32" fmla="*/ 195 w 480"/>
                  <a:gd name="T33" fmla="*/ 293 h 471"/>
                  <a:gd name="T34" fmla="*/ 274 w 480"/>
                  <a:gd name="T35" fmla="*/ 293 h 471"/>
                  <a:gd name="T36" fmla="*/ 274 w 480"/>
                  <a:gd name="T37" fmla="*/ 293 h 471"/>
                  <a:gd name="T38" fmla="*/ 266 w 480"/>
                  <a:gd name="T39" fmla="*/ 275 h 471"/>
                  <a:gd name="T40" fmla="*/ 274 w 480"/>
                  <a:gd name="T41" fmla="*/ 248 h 471"/>
                  <a:gd name="T42" fmla="*/ 292 w 480"/>
                  <a:gd name="T43" fmla="*/ 275 h 471"/>
                  <a:gd name="T44" fmla="*/ 274 w 480"/>
                  <a:gd name="T45" fmla="*/ 293 h 471"/>
                  <a:gd name="T46" fmla="*/ 239 w 480"/>
                  <a:gd name="T47" fmla="*/ 0 h 471"/>
                  <a:gd name="T48" fmla="*/ 239 w 480"/>
                  <a:gd name="T49" fmla="*/ 0 h 471"/>
                  <a:gd name="T50" fmla="*/ 0 w 480"/>
                  <a:gd name="T51" fmla="*/ 231 h 471"/>
                  <a:gd name="T52" fmla="*/ 239 w 480"/>
                  <a:gd name="T53" fmla="*/ 470 h 471"/>
                  <a:gd name="T54" fmla="*/ 479 w 480"/>
                  <a:gd name="T55" fmla="*/ 231 h 471"/>
                  <a:gd name="T56" fmla="*/ 239 w 480"/>
                  <a:gd name="T57" fmla="*/ 0 h 471"/>
                  <a:gd name="T58" fmla="*/ 257 w 480"/>
                  <a:gd name="T59" fmla="*/ 328 h 471"/>
                  <a:gd name="T60" fmla="*/ 257 w 480"/>
                  <a:gd name="T61" fmla="*/ 328 h 471"/>
                  <a:gd name="T62" fmla="*/ 239 w 480"/>
                  <a:gd name="T63" fmla="*/ 328 h 471"/>
                  <a:gd name="T64" fmla="*/ 213 w 480"/>
                  <a:gd name="T65" fmla="*/ 328 h 471"/>
                  <a:gd name="T66" fmla="*/ 123 w 480"/>
                  <a:gd name="T67" fmla="*/ 240 h 471"/>
                  <a:gd name="T68" fmla="*/ 142 w 480"/>
                  <a:gd name="T69" fmla="*/ 195 h 471"/>
                  <a:gd name="T70" fmla="*/ 151 w 480"/>
                  <a:gd name="T71" fmla="*/ 134 h 471"/>
                  <a:gd name="T72" fmla="*/ 204 w 480"/>
                  <a:gd name="T73" fmla="*/ 160 h 471"/>
                  <a:gd name="T74" fmla="*/ 239 w 480"/>
                  <a:gd name="T75" fmla="*/ 160 h 471"/>
                  <a:gd name="T76" fmla="*/ 266 w 480"/>
                  <a:gd name="T77" fmla="*/ 160 h 471"/>
                  <a:gd name="T78" fmla="*/ 327 w 480"/>
                  <a:gd name="T79" fmla="*/ 134 h 471"/>
                  <a:gd name="T80" fmla="*/ 336 w 480"/>
                  <a:gd name="T81" fmla="*/ 195 h 471"/>
                  <a:gd name="T82" fmla="*/ 354 w 480"/>
                  <a:gd name="T83" fmla="*/ 240 h 471"/>
                  <a:gd name="T84" fmla="*/ 257 w 480"/>
                  <a:gd name="T85" fmla="*/ 328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80" h="471">
                    <a:moveTo>
                      <a:pt x="239" y="231"/>
                    </a:moveTo>
                    <a:lnTo>
                      <a:pt x="239" y="231"/>
                    </a:lnTo>
                    <a:lnTo>
                      <a:pt x="239" y="231"/>
                    </a:lnTo>
                    <a:lnTo>
                      <a:pt x="239" y="231"/>
                    </a:lnTo>
                    <a:cubicBezTo>
                      <a:pt x="213" y="231"/>
                      <a:pt x="186" y="222"/>
                      <a:pt x="168" y="240"/>
                    </a:cubicBezTo>
                    <a:cubicBezTo>
                      <a:pt x="159" y="248"/>
                      <a:pt x="151" y="257"/>
                      <a:pt x="151" y="266"/>
                    </a:cubicBezTo>
                    <a:cubicBezTo>
                      <a:pt x="151" y="319"/>
                      <a:pt x="195" y="319"/>
                      <a:pt x="239" y="319"/>
                    </a:cubicBezTo>
                    <a:lnTo>
                      <a:pt x="239" y="319"/>
                    </a:lnTo>
                    <a:cubicBezTo>
                      <a:pt x="283" y="319"/>
                      <a:pt x="319" y="319"/>
                      <a:pt x="319" y="266"/>
                    </a:cubicBezTo>
                    <a:cubicBezTo>
                      <a:pt x="319" y="257"/>
                      <a:pt x="319" y="248"/>
                      <a:pt x="310" y="240"/>
                    </a:cubicBezTo>
                    <a:cubicBezTo>
                      <a:pt x="292" y="222"/>
                      <a:pt x="266" y="231"/>
                      <a:pt x="239" y="231"/>
                    </a:cubicBezTo>
                    <a:close/>
                    <a:moveTo>
                      <a:pt x="195" y="293"/>
                    </a:moveTo>
                    <a:lnTo>
                      <a:pt x="195" y="293"/>
                    </a:lnTo>
                    <a:cubicBezTo>
                      <a:pt x="186" y="293"/>
                      <a:pt x="186" y="284"/>
                      <a:pt x="186" y="275"/>
                    </a:cubicBezTo>
                    <a:cubicBezTo>
                      <a:pt x="186" y="257"/>
                      <a:pt x="186" y="248"/>
                      <a:pt x="195" y="248"/>
                    </a:cubicBezTo>
                    <a:cubicBezTo>
                      <a:pt x="204" y="248"/>
                      <a:pt x="213" y="257"/>
                      <a:pt x="213" y="275"/>
                    </a:cubicBezTo>
                    <a:cubicBezTo>
                      <a:pt x="213" y="284"/>
                      <a:pt x="204" y="293"/>
                      <a:pt x="195" y="293"/>
                    </a:cubicBezTo>
                    <a:close/>
                    <a:moveTo>
                      <a:pt x="274" y="293"/>
                    </a:moveTo>
                    <a:lnTo>
                      <a:pt x="274" y="293"/>
                    </a:lnTo>
                    <a:cubicBezTo>
                      <a:pt x="266" y="293"/>
                      <a:pt x="266" y="284"/>
                      <a:pt x="266" y="275"/>
                    </a:cubicBezTo>
                    <a:cubicBezTo>
                      <a:pt x="266" y="257"/>
                      <a:pt x="266" y="248"/>
                      <a:pt x="274" y="248"/>
                    </a:cubicBezTo>
                    <a:cubicBezTo>
                      <a:pt x="283" y="248"/>
                      <a:pt x="292" y="257"/>
                      <a:pt x="292" y="275"/>
                    </a:cubicBezTo>
                    <a:cubicBezTo>
                      <a:pt x="292" y="284"/>
                      <a:pt x="283" y="293"/>
                      <a:pt x="274" y="293"/>
                    </a:cubicBezTo>
                    <a:close/>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257" y="328"/>
                    </a:moveTo>
                    <a:lnTo>
                      <a:pt x="257" y="328"/>
                    </a:lnTo>
                    <a:cubicBezTo>
                      <a:pt x="257" y="328"/>
                      <a:pt x="248" y="328"/>
                      <a:pt x="239" y="328"/>
                    </a:cubicBezTo>
                    <a:cubicBezTo>
                      <a:pt x="230" y="328"/>
                      <a:pt x="221" y="328"/>
                      <a:pt x="213" y="328"/>
                    </a:cubicBezTo>
                    <a:cubicBezTo>
                      <a:pt x="195" y="328"/>
                      <a:pt x="123" y="328"/>
                      <a:pt x="123" y="240"/>
                    </a:cubicBezTo>
                    <a:cubicBezTo>
                      <a:pt x="123" y="222"/>
                      <a:pt x="133" y="204"/>
                      <a:pt x="142" y="195"/>
                    </a:cubicBezTo>
                    <a:cubicBezTo>
                      <a:pt x="142" y="187"/>
                      <a:pt x="142" y="160"/>
                      <a:pt x="151" y="134"/>
                    </a:cubicBezTo>
                    <a:cubicBezTo>
                      <a:pt x="151" y="134"/>
                      <a:pt x="168" y="142"/>
                      <a:pt x="204" y="160"/>
                    </a:cubicBezTo>
                    <a:cubicBezTo>
                      <a:pt x="213" y="160"/>
                      <a:pt x="230" y="160"/>
                      <a:pt x="239" y="160"/>
                    </a:cubicBezTo>
                    <a:cubicBezTo>
                      <a:pt x="248" y="160"/>
                      <a:pt x="266" y="160"/>
                      <a:pt x="266" y="160"/>
                    </a:cubicBezTo>
                    <a:cubicBezTo>
                      <a:pt x="301" y="142"/>
                      <a:pt x="327" y="134"/>
                      <a:pt x="327" y="134"/>
                    </a:cubicBezTo>
                    <a:cubicBezTo>
                      <a:pt x="336" y="160"/>
                      <a:pt x="336" y="187"/>
                      <a:pt x="336" y="195"/>
                    </a:cubicBezTo>
                    <a:cubicBezTo>
                      <a:pt x="345" y="204"/>
                      <a:pt x="354" y="222"/>
                      <a:pt x="354" y="240"/>
                    </a:cubicBezTo>
                    <a:cubicBezTo>
                      <a:pt x="354" y="328"/>
                      <a:pt x="274" y="328"/>
                      <a:pt x="257" y="328"/>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5" name="Freeform 74"/>
              <p:cNvSpPr>
                <a:spLocks noChangeArrowheads="1"/>
              </p:cNvSpPr>
              <p:nvPr/>
            </p:nvSpPr>
            <p:spPr bwMode="auto">
              <a:xfrm>
                <a:off x="6613525" y="3297139"/>
                <a:ext cx="241300" cy="238125"/>
              </a:xfrm>
              <a:custGeom>
                <a:avLst/>
                <a:gdLst>
                  <a:gd name="T0" fmla="*/ 27 w 445"/>
                  <a:gd name="T1" fmla="*/ 107 h 436"/>
                  <a:gd name="T2" fmla="*/ 27 w 445"/>
                  <a:gd name="T3" fmla="*/ 107 h 436"/>
                  <a:gd name="T4" fmla="*/ 62 w 445"/>
                  <a:gd name="T5" fmla="*/ 186 h 436"/>
                  <a:gd name="T6" fmla="*/ 116 w 445"/>
                  <a:gd name="T7" fmla="*/ 204 h 436"/>
                  <a:gd name="T8" fmla="*/ 125 w 445"/>
                  <a:gd name="T9" fmla="*/ 204 h 436"/>
                  <a:gd name="T10" fmla="*/ 134 w 445"/>
                  <a:gd name="T11" fmla="*/ 248 h 436"/>
                  <a:gd name="T12" fmla="*/ 134 w 445"/>
                  <a:gd name="T13" fmla="*/ 248 h 436"/>
                  <a:gd name="T14" fmla="*/ 0 w 445"/>
                  <a:gd name="T15" fmla="*/ 345 h 436"/>
                  <a:gd name="T16" fmla="*/ 116 w 445"/>
                  <a:gd name="T17" fmla="*/ 435 h 436"/>
                  <a:gd name="T18" fmla="*/ 116 w 445"/>
                  <a:gd name="T19" fmla="*/ 435 h 436"/>
                  <a:gd name="T20" fmla="*/ 125 w 445"/>
                  <a:gd name="T21" fmla="*/ 435 h 436"/>
                  <a:gd name="T22" fmla="*/ 196 w 445"/>
                  <a:gd name="T23" fmla="*/ 417 h 436"/>
                  <a:gd name="T24" fmla="*/ 249 w 445"/>
                  <a:gd name="T25" fmla="*/ 320 h 436"/>
                  <a:gd name="T26" fmla="*/ 205 w 445"/>
                  <a:gd name="T27" fmla="*/ 230 h 436"/>
                  <a:gd name="T28" fmla="*/ 178 w 445"/>
                  <a:gd name="T29" fmla="*/ 204 h 436"/>
                  <a:gd name="T30" fmla="*/ 196 w 445"/>
                  <a:gd name="T31" fmla="*/ 177 h 436"/>
                  <a:gd name="T32" fmla="*/ 231 w 445"/>
                  <a:gd name="T33" fmla="*/ 98 h 436"/>
                  <a:gd name="T34" fmla="*/ 196 w 445"/>
                  <a:gd name="T35" fmla="*/ 18 h 436"/>
                  <a:gd name="T36" fmla="*/ 213 w 445"/>
                  <a:gd name="T37" fmla="*/ 18 h 436"/>
                  <a:gd name="T38" fmla="*/ 249 w 445"/>
                  <a:gd name="T39" fmla="*/ 0 h 436"/>
                  <a:gd name="T40" fmla="*/ 249 w 445"/>
                  <a:gd name="T41" fmla="*/ 0 h 436"/>
                  <a:gd name="T42" fmla="*/ 143 w 445"/>
                  <a:gd name="T43" fmla="*/ 0 h 436"/>
                  <a:gd name="T44" fmla="*/ 27 w 445"/>
                  <a:gd name="T45" fmla="*/ 107 h 436"/>
                  <a:gd name="T46" fmla="*/ 205 w 445"/>
                  <a:gd name="T47" fmla="*/ 328 h 436"/>
                  <a:gd name="T48" fmla="*/ 205 w 445"/>
                  <a:gd name="T49" fmla="*/ 328 h 436"/>
                  <a:gd name="T50" fmla="*/ 134 w 445"/>
                  <a:gd name="T51" fmla="*/ 390 h 436"/>
                  <a:gd name="T52" fmla="*/ 54 w 445"/>
                  <a:gd name="T53" fmla="*/ 345 h 436"/>
                  <a:gd name="T54" fmla="*/ 71 w 445"/>
                  <a:gd name="T55" fmla="*/ 292 h 436"/>
                  <a:gd name="T56" fmla="*/ 125 w 445"/>
                  <a:gd name="T57" fmla="*/ 275 h 436"/>
                  <a:gd name="T58" fmla="*/ 134 w 445"/>
                  <a:gd name="T59" fmla="*/ 275 h 436"/>
                  <a:gd name="T60" fmla="*/ 205 w 445"/>
                  <a:gd name="T61" fmla="*/ 328 h 436"/>
                  <a:gd name="T62" fmla="*/ 178 w 445"/>
                  <a:gd name="T63" fmla="*/ 80 h 436"/>
                  <a:gd name="T64" fmla="*/ 178 w 445"/>
                  <a:gd name="T65" fmla="*/ 80 h 436"/>
                  <a:gd name="T66" fmla="*/ 143 w 445"/>
                  <a:gd name="T67" fmla="*/ 169 h 436"/>
                  <a:gd name="T68" fmla="*/ 134 w 445"/>
                  <a:gd name="T69" fmla="*/ 169 h 436"/>
                  <a:gd name="T70" fmla="*/ 81 w 445"/>
                  <a:gd name="T71" fmla="*/ 116 h 436"/>
                  <a:gd name="T72" fmla="*/ 81 w 445"/>
                  <a:gd name="T73" fmla="*/ 62 h 436"/>
                  <a:gd name="T74" fmla="*/ 107 w 445"/>
                  <a:gd name="T75" fmla="*/ 26 h 436"/>
                  <a:gd name="T76" fmla="*/ 116 w 445"/>
                  <a:gd name="T77" fmla="*/ 26 h 436"/>
                  <a:gd name="T78" fmla="*/ 178 w 445"/>
                  <a:gd name="T79" fmla="*/ 80 h 436"/>
                  <a:gd name="T80" fmla="*/ 373 w 445"/>
                  <a:gd name="T81" fmla="*/ 169 h 436"/>
                  <a:gd name="T82" fmla="*/ 373 w 445"/>
                  <a:gd name="T83" fmla="*/ 169 h 436"/>
                  <a:gd name="T84" fmla="*/ 373 w 445"/>
                  <a:gd name="T85" fmla="*/ 98 h 436"/>
                  <a:gd name="T86" fmla="*/ 319 w 445"/>
                  <a:gd name="T87" fmla="*/ 98 h 436"/>
                  <a:gd name="T88" fmla="*/ 319 w 445"/>
                  <a:gd name="T89" fmla="*/ 169 h 436"/>
                  <a:gd name="T90" fmla="*/ 249 w 445"/>
                  <a:gd name="T91" fmla="*/ 169 h 436"/>
                  <a:gd name="T92" fmla="*/ 249 w 445"/>
                  <a:gd name="T93" fmla="*/ 213 h 436"/>
                  <a:gd name="T94" fmla="*/ 319 w 445"/>
                  <a:gd name="T95" fmla="*/ 213 h 436"/>
                  <a:gd name="T96" fmla="*/ 319 w 445"/>
                  <a:gd name="T97" fmla="*/ 292 h 436"/>
                  <a:gd name="T98" fmla="*/ 373 w 445"/>
                  <a:gd name="T99" fmla="*/ 292 h 436"/>
                  <a:gd name="T100" fmla="*/ 373 w 445"/>
                  <a:gd name="T101" fmla="*/ 213 h 436"/>
                  <a:gd name="T102" fmla="*/ 444 w 445"/>
                  <a:gd name="T103" fmla="*/ 213 h 436"/>
                  <a:gd name="T104" fmla="*/ 444 w 445"/>
                  <a:gd name="T105" fmla="*/ 169 h 436"/>
                  <a:gd name="T106" fmla="*/ 373 w 445"/>
                  <a:gd name="T107" fmla="*/ 169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45" h="436">
                    <a:moveTo>
                      <a:pt x="27" y="107"/>
                    </a:moveTo>
                    <a:lnTo>
                      <a:pt x="27" y="107"/>
                    </a:lnTo>
                    <a:cubicBezTo>
                      <a:pt x="27" y="142"/>
                      <a:pt x="36" y="169"/>
                      <a:pt x="62" y="186"/>
                    </a:cubicBezTo>
                    <a:cubicBezTo>
                      <a:pt x="81" y="195"/>
                      <a:pt x="107" y="204"/>
                      <a:pt x="116" y="204"/>
                    </a:cubicBezTo>
                    <a:lnTo>
                      <a:pt x="125" y="204"/>
                    </a:lnTo>
                    <a:cubicBezTo>
                      <a:pt x="125" y="204"/>
                      <a:pt x="116" y="222"/>
                      <a:pt x="134" y="248"/>
                    </a:cubicBezTo>
                    <a:lnTo>
                      <a:pt x="134" y="248"/>
                    </a:lnTo>
                    <a:cubicBezTo>
                      <a:pt x="107" y="248"/>
                      <a:pt x="0" y="257"/>
                      <a:pt x="0" y="345"/>
                    </a:cubicBezTo>
                    <a:cubicBezTo>
                      <a:pt x="0" y="435"/>
                      <a:pt x="98" y="435"/>
                      <a:pt x="116" y="435"/>
                    </a:cubicBezTo>
                    <a:lnTo>
                      <a:pt x="116" y="435"/>
                    </a:lnTo>
                    <a:cubicBezTo>
                      <a:pt x="116" y="435"/>
                      <a:pt x="116" y="435"/>
                      <a:pt x="125" y="435"/>
                    </a:cubicBezTo>
                    <a:cubicBezTo>
                      <a:pt x="134" y="435"/>
                      <a:pt x="169" y="435"/>
                      <a:pt x="196" y="417"/>
                    </a:cubicBezTo>
                    <a:cubicBezTo>
                      <a:pt x="231" y="399"/>
                      <a:pt x="249" y="364"/>
                      <a:pt x="249" y="320"/>
                    </a:cubicBezTo>
                    <a:cubicBezTo>
                      <a:pt x="249" y="275"/>
                      <a:pt x="222" y="248"/>
                      <a:pt x="205" y="230"/>
                    </a:cubicBezTo>
                    <a:cubicBezTo>
                      <a:pt x="187" y="222"/>
                      <a:pt x="178" y="213"/>
                      <a:pt x="178" y="204"/>
                    </a:cubicBezTo>
                    <a:cubicBezTo>
                      <a:pt x="178" y="195"/>
                      <a:pt x="187" y="186"/>
                      <a:pt x="196" y="177"/>
                    </a:cubicBezTo>
                    <a:cubicBezTo>
                      <a:pt x="213" y="160"/>
                      <a:pt x="231" y="142"/>
                      <a:pt x="231" y="98"/>
                    </a:cubicBezTo>
                    <a:cubicBezTo>
                      <a:pt x="231" y="62"/>
                      <a:pt x="222" y="36"/>
                      <a:pt x="196" y="18"/>
                    </a:cubicBezTo>
                    <a:lnTo>
                      <a:pt x="213" y="18"/>
                    </a:lnTo>
                    <a:cubicBezTo>
                      <a:pt x="231" y="18"/>
                      <a:pt x="249" y="9"/>
                      <a:pt x="249" y="0"/>
                    </a:cubicBezTo>
                    <a:lnTo>
                      <a:pt x="249" y="0"/>
                    </a:lnTo>
                    <a:cubicBezTo>
                      <a:pt x="143" y="0"/>
                      <a:pt x="143" y="0"/>
                      <a:pt x="143" y="0"/>
                    </a:cubicBezTo>
                    <a:cubicBezTo>
                      <a:pt x="134" y="0"/>
                      <a:pt x="27" y="0"/>
                      <a:pt x="27" y="107"/>
                    </a:cubicBezTo>
                    <a:close/>
                    <a:moveTo>
                      <a:pt x="205" y="328"/>
                    </a:moveTo>
                    <a:lnTo>
                      <a:pt x="205" y="328"/>
                    </a:lnTo>
                    <a:cubicBezTo>
                      <a:pt x="213" y="364"/>
                      <a:pt x="178" y="390"/>
                      <a:pt x="134" y="390"/>
                    </a:cubicBezTo>
                    <a:cubicBezTo>
                      <a:pt x="90" y="399"/>
                      <a:pt x="54" y="381"/>
                      <a:pt x="54" y="345"/>
                    </a:cubicBezTo>
                    <a:cubicBezTo>
                      <a:pt x="45" y="328"/>
                      <a:pt x="54" y="310"/>
                      <a:pt x="71" y="292"/>
                    </a:cubicBezTo>
                    <a:cubicBezTo>
                      <a:pt x="90" y="283"/>
                      <a:pt x="107" y="275"/>
                      <a:pt x="125" y="275"/>
                    </a:cubicBezTo>
                    <a:cubicBezTo>
                      <a:pt x="134" y="275"/>
                      <a:pt x="134" y="275"/>
                      <a:pt x="134" y="275"/>
                    </a:cubicBezTo>
                    <a:cubicBezTo>
                      <a:pt x="178" y="275"/>
                      <a:pt x="205" y="301"/>
                      <a:pt x="205" y="328"/>
                    </a:cubicBezTo>
                    <a:close/>
                    <a:moveTo>
                      <a:pt x="178" y="80"/>
                    </a:moveTo>
                    <a:lnTo>
                      <a:pt x="178" y="80"/>
                    </a:lnTo>
                    <a:cubicBezTo>
                      <a:pt x="187" y="124"/>
                      <a:pt x="169" y="160"/>
                      <a:pt x="143" y="169"/>
                    </a:cubicBezTo>
                    <a:cubicBezTo>
                      <a:pt x="143" y="169"/>
                      <a:pt x="143" y="169"/>
                      <a:pt x="134" y="169"/>
                    </a:cubicBezTo>
                    <a:cubicBezTo>
                      <a:pt x="107" y="169"/>
                      <a:pt x="90" y="151"/>
                      <a:pt x="81" y="116"/>
                    </a:cubicBezTo>
                    <a:cubicBezTo>
                      <a:pt x="71" y="98"/>
                      <a:pt x="71" y="80"/>
                      <a:pt x="81" y="62"/>
                    </a:cubicBezTo>
                    <a:cubicBezTo>
                      <a:pt x="81" y="45"/>
                      <a:pt x="98" y="36"/>
                      <a:pt x="107" y="26"/>
                    </a:cubicBezTo>
                    <a:lnTo>
                      <a:pt x="116" y="26"/>
                    </a:lnTo>
                    <a:cubicBezTo>
                      <a:pt x="151" y="26"/>
                      <a:pt x="169" y="45"/>
                      <a:pt x="178" y="80"/>
                    </a:cubicBezTo>
                    <a:close/>
                    <a:moveTo>
                      <a:pt x="373" y="169"/>
                    </a:moveTo>
                    <a:lnTo>
                      <a:pt x="373" y="169"/>
                    </a:lnTo>
                    <a:cubicBezTo>
                      <a:pt x="373" y="98"/>
                      <a:pt x="373" y="98"/>
                      <a:pt x="373" y="98"/>
                    </a:cubicBezTo>
                    <a:cubicBezTo>
                      <a:pt x="319" y="98"/>
                      <a:pt x="319" y="98"/>
                      <a:pt x="319" y="98"/>
                    </a:cubicBezTo>
                    <a:cubicBezTo>
                      <a:pt x="319" y="169"/>
                      <a:pt x="319" y="169"/>
                      <a:pt x="319" y="169"/>
                    </a:cubicBezTo>
                    <a:cubicBezTo>
                      <a:pt x="249" y="169"/>
                      <a:pt x="249" y="169"/>
                      <a:pt x="249" y="169"/>
                    </a:cubicBezTo>
                    <a:cubicBezTo>
                      <a:pt x="249" y="213"/>
                      <a:pt x="249" y="213"/>
                      <a:pt x="249" y="213"/>
                    </a:cubicBezTo>
                    <a:cubicBezTo>
                      <a:pt x="319" y="213"/>
                      <a:pt x="319" y="213"/>
                      <a:pt x="319" y="213"/>
                    </a:cubicBezTo>
                    <a:cubicBezTo>
                      <a:pt x="319" y="292"/>
                      <a:pt x="319" y="292"/>
                      <a:pt x="319" y="292"/>
                    </a:cubicBezTo>
                    <a:cubicBezTo>
                      <a:pt x="373" y="292"/>
                      <a:pt x="373" y="292"/>
                      <a:pt x="373" y="292"/>
                    </a:cubicBezTo>
                    <a:cubicBezTo>
                      <a:pt x="373" y="213"/>
                      <a:pt x="373" y="213"/>
                      <a:pt x="373" y="213"/>
                    </a:cubicBezTo>
                    <a:cubicBezTo>
                      <a:pt x="444" y="213"/>
                      <a:pt x="444" y="213"/>
                      <a:pt x="444" y="213"/>
                    </a:cubicBezTo>
                    <a:cubicBezTo>
                      <a:pt x="444" y="169"/>
                      <a:pt x="444" y="169"/>
                      <a:pt x="444" y="169"/>
                    </a:cubicBezTo>
                    <a:lnTo>
                      <a:pt x="373" y="169"/>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6" name="Freeform 75"/>
              <p:cNvSpPr>
                <a:spLocks noChangeArrowheads="1"/>
              </p:cNvSpPr>
              <p:nvPr/>
            </p:nvSpPr>
            <p:spPr bwMode="auto">
              <a:xfrm>
                <a:off x="5053013" y="3292376"/>
                <a:ext cx="133350" cy="247650"/>
              </a:xfrm>
              <a:custGeom>
                <a:avLst/>
                <a:gdLst>
                  <a:gd name="T0" fmla="*/ 248 w 249"/>
                  <a:gd name="T1" fmla="*/ 80 h 453"/>
                  <a:gd name="T2" fmla="*/ 248 w 249"/>
                  <a:gd name="T3" fmla="*/ 80 h 453"/>
                  <a:gd name="T4" fmla="*/ 177 w 249"/>
                  <a:gd name="T5" fmla="*/ 80 h 453"/>
                  <a:gd name="T6" fmla="*/ 160 w 249"/>
                  <a:gd name="T7" fmla="*/ 107 h 453"/>
                  <a:gd name="T8" fmla="*/ 160 w 249"/>
                  <a:gd name="T9" fmla="*/ 160 h 453"/>
                  <a:gd name="T10" fmla="*/ 248 w 249"/>
                  <a:gd name="T11" fmla="*/ 160 h 453"/>
                  <a:gd name="T12" fmla="*/ 248 w 249"/>
                  <a:gd name="T13" fmla="*/ 231 h 453"/>
                  <a:gd name="T14" fmla="*/ 160 w 249"/>
                  <a:gd name="T15" fmla="*/ 231 h 453"/>
                  <a:gd name="T16" fmla="*/ 160 w 249"/>
                  <a:gd name="T17" fmla="*/ 452 h 453"/>
                  <a:gd name="T18" fmla="*/ 79 w 249"/>
                  <a:gd name="T19" fmla="*/ 452 h 453"/>
                  <a:gd name="T20" fmla="*/ 79 w 249"/>
                  <a:gd name="T21" fmla="*/ 231 h 453"/>
                  <a:gd name="T22" fmla="*/ 0 w 249"/>
                  <a:gd name="T23" fmla="*/ 231 h 453"/>
                  <a:gd name="T24" fmla="*/ 0 w 249"/>
                  <a:gd name="T25" fmla="*/ 160 h 453"/>
                  <a:gd name="T26" fmla="*/ 79 w 249"/>
                  <a:gd name="T27" fmla="*/ 160 h 453"/>
                  <a:gd name="T28" fmla="*/ 79 w 249"/>
                  <a:gd name="T29" fmla="*/ 116 h 453"/>
                  <a:gd name="T30" fmla="*/ 177 w 249"/>
                  <a:gd name="T31" fmla="*/ 0 h 453"/>
                  <a:gd name="T32" fmla="*/ 248 w 249"/>
                  <a:gd name="T33" fmla="*/ 0 h 453"/>
                  <a:gd name="T34" fmla="*/ 248 w 249"/>
                  <a:gd name="T35" fmla="*/ 8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9" h="453">
                    <a:moveTo>
                      <a:pt x="248" y="80"/>
                    </a:moveTo>
                    <a:lnTo>
                      <a:pt x="248" y="80"/>
                    </a:lnTo>
                    <a:cubicBezTo>
                      <a:pt x="177" y="80"/>
                      <a:pt x="177" y="80"/>
                      <a:pt x="177" y="80"/>
                    </a:cubicBezTo>
                    <a:cubicBezTo>
                      <a:pt x="169" y="80"/>
                      <a:pt x="160" y="89"/>
                      <a:pt x="160" y="107"/>
                    </a:cubicBezTo>
                    <a:cubicBezTo>
                      <a:pt x="160" y="160"/>
                      <a:pt x="160" y="160"/>
                      <a:pt x="160" y="160"/>
                    </a:cubicBezTo>
                    <a:cubicBezTo>
                      <a:pt x="248" y="160"/>
                      <a:pt x="248" y="160"/>
                      <a:pt x="248" y="160"/>
                    </a:cubicBezTo>
                    <a:cubicBezTo>
                      <a:pt x="248" y="231"/>
                      <a:pt x="248" y="231"/>
                      <a:pt x="248" y="231"/>
                    </a:cubicBezTo>
                    <a:cubicBezTo>
                      <a:pt x="160" y="231"/>
                      <a:pt x="160" y="231"/>
                      <a:pt x="160" y="231"/>
                    </a:cubicBezTo>
                    <a:cubicBezTo>
                      <a:pt x="160" y="452"/>
                      <a:pt x="160" y="452"/>
                      <a:pt x="160" y="452"/>
                    </a:cubicBezTo>
                    <a:cubicBezTo>
                      <a:pt x="79" y="452"/>
                      <a:pt x="79" y="452"/>
                      <a:pt x="79" y="452"/>
                    </a:cubicBezTo>
                    <a:cubicBezTo>
                      <a:pt x="79" y="231"/>
                      <a:pt x="79" y="231"/>
                      <a:pt x="79" y="231"/>
                    </a:cubicBezTo>
                    <a:cubicBezTo>
                      <a:pt x="0" y="231"/>
                      <a:pt x="0" y="231"/>
                      <a:pt x="0" y="231"/>
                    </a:cubicBezTo>
                    <a:cubicBezTo>
                      <a:pt x="0" y="160"/>
                      <a:pt x="0" y="160"/>
                      <a:pt x="0" y="160"/>
                    </a:cubicBezTo>
                    <a:cubicBezTo>
                      <a:pt x="79" y="160"/>
                      <a:pt x="79" y="160"/>
                      <a:pt x="79" y="160"/>
                    </a:cubicBezTo>
                    <a:cubicBezTo>
                      <a:pt x="79" y="116"/>
                      <a:pt x="79" y="116"/>
                      <a:pt x="79" y="116"/>
                    </a:cubicBezTo>
                    <a:cubicBezTo>
                      <a:pt x="79" y="54"/>
                      <a:pt x="115" y="0"/>
                      <a:pt x="177" y="0"/>
                    </a:cubicBezTo>
                    <a:cubicBezTo>
                      <a:pt x="248" y="0"/>
                      <a:pt x="248" y="0"/>
                      <a:pt x="248" y="0"/>
                    </a:cubicBezTo>
                    <a:lnTo>
                      <a:pt x="248" y="80"/>
                    </a:ln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7" name="Freeform 76"/>
              <p:cNvSpPr>
                <a:spLocks noChangeArrowheads="1"/>
              </p:cNvSpPr>
              <p:nvPr/>
            </p:nvSpPr>
            <p:spPr bwMode="auto">
              <a:xfrm>
                <a:off x="4449764" y="3825777"/>
                <a:ext cx="261937" cy="255587"/>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239 w 480"/>
                  <a:gd name="T13" fmla="*/ 178 h 471"/>
                  <a:gd name="T14" fmla="*/ 239 w 480"/>
                  <a:gd name="T15" fmla="*/ 178 h 471"/>
                  <a:gd name="T16" fmla="*/ 231 w 480"/>
                  <a:gd name="T17" fmla="*/ 196 h 471"/>
                  <a:gd name="T18" fmla="*/ 231 w 480"/>
                  <a:gd name="T19" fmla="*/ 275 h 471"/>
                  <a:gd name="T20" fmla="*/ 169 w 480"/>
                  <a:gd name="T21" fmla="*/ 328 h 471"/>
                  <a:gd name="T22" fmla="*/ 116 w 480"/>
                  <a:gd name="T23" fmla="*/ 275 h 471"/>
                  <a:gd name="T24" fmla="*/ 116 w 480"/>
                  <a:gd name="T25" fmla="*/ 240 h 471"/>
                  <a:gd name="T26" fmla="*/ 160 w 480"/>
                  <a:gd name="T27" fmla="*/ 240 h 471"/>
                  <a:gd name="T28" fmla="*/ 160 w 480"/>
                  <a:gd name="T29" fmla="*/ 275 h 471"/>
                  <a:gd name="T30" fmla="*/ 169 w 480"/>
                  <a:gd name="T31" fmla="*/ 284 h 471"/>
                  <a:gd name="T32" fmla="*/ 186 w 480"/>
                  <a:gd name="T33" fmla="*/ 275 h 471"/>
                  <a:gd name="T34" fmla="*/ 186 w 480"/>
                  <a:gd name="T35" fmla="*/ 196 h 471"/>
                  <a:gd name="T36" fmla="*/ 239 w 480"/>
                  <a:gd name="T37" fmla="*/ 134 h 471"/>
                  <a:gd name="T38" fmla="*/ 292 w 480"/>
                  <a:gd name="T39" fmla="*/ 196 h 471"/>
                  <a:gd name="T40" fmla="*/ 292 w 480"/>
                  <a:gd name="T41" fmla="*/ 205 h 471"/>
                  <a:gd name="T42" fmla="*/ 266 w 480"/>
                  <a:gd name="T43" fmla="*/ 213 h 471"/>
                  <a:gd name="T44" fmla="*/ 257 w 480"/>
                  <a:gd name="T45" fmla="*/ 205 h 471"/>
                  <a:gd name="T46" fmla="*/ 257 w 480"/>
                  <a:gd name="T47" fmla="*/ 196 h 471"/>
                  <a:gd name="T48" fmla="*/ 239 w 480"/>
                  <a:gd name="T49" fmla="*/ 178 h 471"/>
                  <a:gd name="T50" fmla="*/ 364 w 480"/>
                  <a:gd name="T51" fmla="*/ 275 h 471"/>
                  <a:gd name="T52" fmla="*/ 364 w 480"/>
                  <a:gd name="T53" fmla="*/ 275 h 471"/>
                  <a:gd name="T54" fmla="*/ 311 w 480"/>
                  <a:gd name="T55" fmla="*/ 328 h 471"/>
                  <a:gd name="T56" fmla="*/ 257 w 480"/>
                  <a:gd name="T57" fmla="*/ 275 h 471"/>
                  <a:gd name="T58" fmla="*/ 257 w 480"/>
                  <a:gd name="T59" fmla="*/ 240 h 471"/>
                  <a:gd name="T60" fmla="*/ 266 w 480"/>
                  <a:gd name="T61" fmla="*/ 249 h 471"/>
                  <a:gd name="T62" fmla="*/ 292 w 480"/>
                  <a:gd name="T63" fmla="*/ 240 h 471"/>
                  <a:gd name="T64" fmla="*/ 292 w 480"/>
                  <a:gd name="T65" fmla="*/ 275 h 471"/>
                  <a:gd name="T66" fmla="*/ 311 w 480"/>
                  <a:gd name="T67" fmla="*/ 284 h 471"/>
                  <a:gd name="T68" fmla="*/ 319 w 480"/>
                  <a:gd name="T69" fmla="*/ 275 h 471"/>
                  <a:gd name="T70" fmla="*/ 319 w 480"/>
                  <a:gd name="T71" fmla="*/ 240 h 471"/>
                  <a:gd name="T72" fmla="*/ 364 w 480"/>
                  <a:gd name="T73" fmla="*/ 240 h 471"/>
                  <a:gd name="T74" fmla="*/ 364 w 480"/>
                  <a:gd name="T75" fmla="*/ 27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0" h="471">
                    <a:moveTo>
                      <a:pt x="239" y="0"/>
                    </a:moveTo>
                    <a:lnTo>
                      <a:pt x="239" y="0"/>
                    </a:lnTo>
                    <a:cubicBezTo>
                      <a:pt x="107" y="0"/>
                      <a:pt x="0" y="107"/>
                      <a:pt x="0" y="231"/>
                    </a:cubicBezTo>
                    <a:cubicBezTo>
                      <a:pt x="0" y="364"/>
                      <a:pt x="107" y="470"/>
                      <a:pt x="239" y="470"/>
                    </a:cubicBezTo>
                    <a:cubicBezTo>
                      <a:pt x="372" y="470"/>
                      <a:pt x="479" y="364"/>
                      <a:pt x="479" y="231"/>
                    </a:cubicBezTo>
                    <a:cubicBezTo>
                      <a:pt x="479" y="107"/>
                      <a:pt x="372" y="0"/>
                      <a:pt x="239" y="0"/>
                    </a:cubicBezTo>
                    <a:close/>
                    <a:moveTo>
                      <a:pt x="239" y="178"/>
                    </a:moveTo>
                    <a:lnTo>
                      <a:pt x="239" y="178"/>
                    </a:lnTo>
                    <a:cubicBezTo>
                      <a:pt x="231" y="178"/>
                      <a:pt x="231" y="187"/>
                      <a:pt x="231" y="196"/>
                    </a:cubicBezTo>
                    <a:cubicBezTo>
                      <a:pt x="231" y="275"/>
                      <a:pt x="231" y="275"/>
                      <a:pt x="231" y="275"/>
                    </a:cubicBezTo>
                    <a:cubicBezTo>
                      <a:pt x="231" y="303"/>
                      <a:pt x="204" y="328"/>
                      <a:pt x="169" y="328"/>
                    </a:cubicBezTo>
                    <a:cubicBezTo>
                      <a:pt x="142" y="328"/>
                      <a:pt x="116" y="303"/>
                      <a:pt x="116" y="275"/>
                    </a:cubicBezTo>
                    <a:cubicBezTo>
                      <a:pt x="116" y="240"/>
                      <a:pt x="116" y="240"/>
                      <a:pt x="116" y="240"/>
                    </a:cubicBezTo>
                    <a:cubicBezTo>
                      <a:pt x="160" y="240"/>
                      <a:pt x="160" y="240"/>
                      <a:pt x="160" y="240"/>
                    </a:cubicBezTo>
                    <a:cubicBezTo>
                      <a:pt x="160" y="275"/>
                      <a:pt x="160" y="275"/>
                      <a:pt x="160" y="275"/>
                    </a:cubicBezTo>
                    <a:cubicBezTo>
                      <a:pt x="160" y="275"/>
                      <a:pt x="160" y="284"/>
                      <a:pt x="169" y="284"/>
                    </a:cubicBezTo>
                    <a:cubicBezTo>
                      <a:pt x="178" y="284"/>
                      <a:pt x="186" y="275"/>
                      <a:pt x="186" y="275"/>
                    </a:cubicBezTo>
                    <a:cubicBezTo>
                      <a:pt x="186" y="196"/>
                      <a:pt x="186" y="196"/>
                      <a:pt x="186" y="196"/>
                    </a:cubicBezTo>
                    <a:cubicBezTo>
                      <a:pt x="186" y="160"/>
                      <a:pt x="213" y="134"/>
                      <a:pt x="239" y="134"/>
                    </a:cubicBezTo>
                    <a:cubicBezTo>
                      <a:pt x="275" y="134"/>
                      <a:pt x="292" y="160"/>
                      <a:pt x="292" y="196"/>
                    </a:cubicBezTo>
                    <a:cubicBezTo>
                      <a:pt x="292" y="205"/>
                      <a:pt x="292" y="205"/>
                      <a:pt x="292" y="205"/>
                    </a:cubicBezTo>
                    <a:cubicBezTo>
                      <a:pt x="266" y="213"/>
                      <a:pt x="266" y="213"/>
                      <a:pt x="266" y="213"/>
                    </a:cubicBezTo>
                    <a:cubicBezTo>
                      <a:pt x="257" y="205"/>
                      <a:pt x="257" y="205"/>
                      <a:pt x="257" y="205"/>
                    </a:cubicBezTo>
                    <a:cubicBezTo>
                      <a:pt x="257" y="196"/>
                      <a:pt x="257" y="196"/>
                      <a:pt x="257" y="196"/>
                    </a:cubicBezTo>
                    <a:cubicBezTo>
                      <a:pt x="257" y="187"/>
                      <a:pt x="248" y="178"/>
                      <a:pt x="239" y="178"/>
                    </a:cubicBezTo>
                    <a:close/>
                    <a:moveTo>
                      <a:pt x="364" y="275"/>
                    </a:moveTo>
                    <a:lnTo>
                      <a:pt x="364" y="275"/>
                    </a:lnTo>
                    <a:cubicBezTo>
                      <a:pt x="364" y="303"/>
                      <a:pt x="337" y="328"/>
                      <a:pt x="311" y="328"/>
                    </a:cubicBezTo>
                    <a:cubicBezTo>
                      <a:pt x="275" y="328"/>
                      <a:pt x="257" y="303"/>
                      <a:pt x="257" y="275"/>
                    </a:cubicBezTo>
                    <a:cubicBezTo>
                      <a:pt x="257" y="240"/>
                      <a:pt x="257" y="240"/>
                      <a:pt x="257" y="240"/>
                    </a:cubicBezTo>
                    <a:cubicBezTo>
                      <a:pt x="266" y="249"/>
                      <a:pt x="266" y="249"/>
                      <a:pt x="266" y="249"/>
                    </a:cubicBezTo>
                    <a:cubicBezTo>
                      <a:pt x="292" y="240"/>
                      <a:pt x="292" y="240"/>
                      <a:pt x="292" y="240"/>
                    </a:cubicBezTo>
                    <a:cubicBezTo>
                      <a:pt x="292" y="275"/>
                      <a:pt x="292" y="275"/>
                      <a:pt x="292" y="275"/>
                    </a:cubicBezTo>
                    <a:cubicBezTo>
                      <a:pt x="292" y="275"/>
                      <a:pt x="301" y="284"/>
                      <a:pt x="311" y="284"/>
                    </a:cubicBezTo>
                    <a:cubicBezTo>
                      <a:pt x="319" y="284"/>
                      <a:pt x="319" y="275"/>
                      <a:pt x="319" y="275"/>
                    </a:cubicBezTo>
                    <a:cubicBezTo>
                      <a:pt x="319" y="240"/>
                      <a:pt x="319" y="240"/>
                      <a:pt x="319" y="240"/>
                    </a:cubicBezTo>
                    <a:cubicBezTo>
                      <a:pt x="364" y="240"/>
                      <a:pt x="364" y="240"/>
                      <a:pt x="364" y="240"/>
                    </a:cubicBezTo>
                    <a:lnTo>
                      <a:pt x="364" y="275"/>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8" name="Freeform 77"/>
              <p:cNvSpPr>
                <a:spLocks noChangeArrowheads="1"/>
              </p:cNvSpPr>
              <p:nvPr/>
            </p:nvSpPr>
            <p:spPr bwMode="auto">
              <a:xfrm>
                <a:off x="3375025" y="3825777"/>
                <a:ext cx="260350" cy="255587"/>
              </a:xfrm>
              <a:custGeom>
                <a:avLst/>
                <a:gdLst>
                  <a:gd name="T0" fmla="*/ 249 w 480"/>
                  <a:gd name="T1" fmla="*/ 231 h 471"/>
                  <a:gd name="T2" fmla="*/ 249 w 480"/>
                  <a:gd name="T3" fmla="*/ 231 h 471"/>
                  <a:gd name="T4" fmla="*/ 249 w 480"/>
                  <a:gd name="T5" fmla="*/ 231 h 471"/>
                  <a:gd name="T6" fmla="*/ 240 w 480"/>
                  <a:gd name="T7" fmla="*/ 222 h 471"/>
                  <a:gd name="T8" fmla="*/ 142 w 480"/>
                  <a:gd name="T9" fmla="*/ 231 h 471"/>
                  <a:gd name="T10" fmla="*/ 142 w 480"/>
                  <a:gd name="T11" fmla="*/ 231 h 471"/>
                  <a:gd name="T12" fmla="*/ 169 w 480"/>
                  <a:gd name="T13" fmla="*/ 303 h 471"/>
                  <a:gd name="T14" fmla="*/ 249 w 480"/>
                  <a:gd name="T15" fmla="*/ 231 h 471"/>
                  <a:gd name="T16" fmla="*/ 302 w 480"/>
                  <a:gd name="T17" fmla="*/ 160 h 471"/>
                  <a:gd name="T18" fmla="*/ 302 w 480"/>
                  <a:gd name="T19" fmla="*/ 160 h 471"/>
                  <a:gd name="T20" fmla="*/ 240 w 480"/>
                  <a:gd name="T21" fmla="*/ 134 h 471"/>
                  <a:gd name="T22" fmla="*/ 222 w 480"/>
                  <a:gd name="T23" fmla="*/ 143 h 471"/>
                  <a:gd name="T24" fmla="*/ 258 w 480"/>
                  <a:gd name="T25" fmla="*/ 196 h 471"/>
                  <a:gd name="T26" fmla="*/ 302 w 480"/>
                  <a:gd name="T27" fmla="*/ 160 h 471"/>
                  <a:gd name="T28" fmla="*/ 178 w 480"/>
                  <a:gd name="T29" fmla="*/ 311 h 471"/>
                  <a:gd name="T30" fmla="*/ 178 w 480"/>
                  <a:gd name="T31" fmla="*/ 311 h 471"/>
                  <a:gd name="T32" fmla="*/ 240 w 480"/>
                  <a:gd name="T33" fmla="*/ 328 h 471"/>
                  <a:gd name="T34" fmla="*/ 275 w 480"/>
                  <a:gd name="T35" fmla="*/ 328 h 471"/>
                  <a:gd name="T36" fmla="*/ 258 w 480"/>
                  <a:gd name="T37" fmla="*/ 249 h 471"/>
                  <a:gd name="T38" fmla="*/ 178 w 480"/>
                  <a:gd name="T39" fmla="*/ 311 h 471"/>
                  <a:gd name="T40" fmla="*/ 231 w 480"/>
                  <a:gd name="T41" fmla="*/ 205 h 471"/>
                  <a:gd name="T42" fmla="*/ 231 w 480"/>
                  <a:gd name="T43" fmla="*/ 205 h 471"/>
                  <a:gd name="T44" fmla="*/ 195 w 480"/>
                  <a:gd name="T45" fmla="*/ 151 h 471"/>
                  <a:gd name="T46" fmla="*/ 142 w 480"/>
                  <a:gd name="T47" fmla="*/ 213 h 471"/>
                  <a:gd name="T48" fmla="*/ 142 w 480"/>
                  <a:gd name="T49" fmla="*/ 213 h 471"/>
                  <a:gd name="T50" fmla="*/ 231 w 480"/>
                  <a:gd name="T51" fmla="*/ 205 h 471"/>
                  <a:gd name="T52" fmla="*/ 275 w 480"/>
                  <a:gd name="T53" fmla="*/ 249 h 471"/>
                  <a:gd name="T54" fmla="*/ 275 w 480"/>
                  <a:gd name="T55" fmla="*/ 249 h 471"/>
                  <a:gd name="T56" fmla="*/ 293 w 480"/>
                  <a:gd name="T57" fmla="*/ 311 h 471"/>
                  <a:gd name="T58" fmla="*/ 337 w 480"/>
                  <a:gd name="T59" fmla="*/ 249 h 471"/>
                  <a:gd name="T60" fmla="*/ 293 w 480"/>
                  <a:gd name="T61" fmla="*/ 249 h 471"/>
                  <a:gd name="T62" fmla="*/ 275 w 480"/>
                  <a:gd name="T63" fmla="*/ 249 h 471"/>
                  <a:gd name="T64" fmla="*/ 240 w 480"/>
                  <a:gd name="T65" fmla="*/ 0 h 471"/>
                  <a:gd name="T66" fmla="*/ 240 w 480"/>
                  <a:gd name="T67" fmla="*/ 0 h 471"/>
                  <a:gd name="T68" fmla="*/ 0 w 480"/>
                  <a:gd name="T69" fmla="*/ 231 h 471"/>
                  <a:gd name="T70" fmla="*/ 240 w 480"/>
                  <a:gd name="T71" fmla="*/ 470 h 471"/>
                  <a:gd name="T72" fmla="*/ 479 w 480"/>
                  <a:gd name="T73" fmla="*/ 231 h 471"/>
                  <a:gd name="T74" fmla="*/ 240 w 480"/>
                  <a:gd name="T75" fmla="*/ 0 h 471"/>
                  <a:gd name="T76" fmla="*/ 240 w 480"/>
                  <a:gd name="T77" fmla="*/ 356 h 471"/>
                  <a:gd name="T78" fmla="*/ 240 w 480"/>
                  <a:gd name="T79" fmla="*/ 356 h 471"/>
                  <a:gd name="T80" fmla="*/ 124 w 480"/>
                  <a:gd name="T81" fmla="*/ 231 h 471"/>
                  <a:gd name="T82" fmla="*/ 240 w 480"/>
                  <a:gd name="T83" fmla="*/ 116 h 471"/>
                  <a:gd name="T84" fmla="*/ 355 w 480"/>
                  <a:gd name="T85" fmla="*/ 231 h 471"/>
                  <a:gd name="T86" fmla="*/ 240 w 480"/>
                  <a:gd name="T87" fmla="*/ 356 h 471"/>
                  <a:gd name="T88" fmla="*/ 266 w 480"/>
                  <a:gd name="T89" fmla="*/ 213 h 471"/>
                  <a:gd name="T90" fmla="*/ 266 w 480"/>
                  <a:gd name="T91" fmla="*/ 213 h 471"/>
                  <a:gd name="T92" fmla="*/ 266 w 480"/>
                  <a:gd name="T93" fmla="*/ 222 h 471"/>
                  <a:gd name="T94" fmla="*/ 266 w 480"/>
                  <a:gd name="T95" fmla="*/ 231 h 471"/>
                  <a:gd name="T96" fmla="*/ 293 w 480"/>
                  <a:gd name="T97" fmla="*/ 231 h 471"/>
                  <a:gd name="T98" fmla="*/ 337 w 480"/>
                  <a:gd name="T99" fmla="*/ 231 h 471"/>
                  <a:gd name="T100" fmla="*/ 319 w 480"/>
                  <a:gd name="T101" fmla="*/ 178 h 471"/>
                  <a:gd name="T102" fmla="*/ 266 w 480"/>
                  <a:gd name="T103" fmla="*/ 213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80" h="471">
                    <a:moveTo>
                      <a:pt x="249" y="231"/>
                    </a:moveTo>
                    <a:lnTo>
                      <a:pt x="249" y="231"/>
                    </a:lnTo>
                    <a:lnTo>
                      <a:pt x="249" y="231"/>
                    </a:lnTo>
                    <a:lnTo>
                      <a:pt x="240" y="222"/>
                    </a:lnTo>
                    <a:cubicBezTo>
                      <a:pt x="195" y="231"/>
                      <a:pt x="151" y="231"/>
                      <a:pt x="142" y="231"/>
                    </a:cubicBezTo>
                    <a:lnTo>
                      <a:pt x="142" y="231"/>
                    </a:lnTo>
                    <a:cubicBezTo>
                      <a:pt x="142" y="258"/>
                      <a:pt x="151" y="284"/>
                      <a:pt x="169" y="303"/>
                    </a:cubicBezTo>
                    <a:cubicBezTo>
                      <a:pt x="169" y="293"/>
                      <a:pt x="195" y="249"/>
                      <a:pt x="249" y="231"/>
                    </a:cubicBezTo>
                    <a:close/>
                    <a:moveTo>
                      <a:pt x="302" y="160"/>
                    </a:moveTo>
                    <a:lnTo>
                      <a:pt x="302" y="160"/>
                    </a:lnTo>
                    <a:cubicBezTo>
                      <a:pt x="284" y="143"/>
                      <a:pt x="266" y="134"/>
                      <a:pt x="240" y="134"/>
                    </a:cubicBezTo>
                    <a:cubicBezTo>
                      <a:pt x="231" y="134"/>
                      <a:pt x="222" y="143"/>
                      <a:pt x="222" y="143"/>
                    </a:cubicBezTo>
                    <a:cubicBezTo>
                      <a:pt x="222" y="143"/>
                      <a:pt x="240" y="169"/>
                      <a:pt x="258" y="196"/>
                    </a:cubicBezTo>
                    <a:cubicBezTo>
                      <a:pt x="284" y="187"/>
                      <a:pt x="302" y="169"/>
                      <a:pt x="302" y="160"/>
                    </a:cubicBezTo>
                    <a:close/>
                    <a:moveTo>
                      <a:pt x="178" y="311"/>
                    </a:moveTo>
                    <a:lnTo>
                      <a:pt x="178" y="311"/>
                    </a:lnTo>
                    <a:cubicBezTo>
                      <a:pt x="195" y="328"/>
                      <a:pt x="222" y="328"/>
                      <a:pt x="240" y="328"/>
                    </a:cubicBezTo>
                    <a:cubicBezTo>
                      <a:pt x="249" y="328"/>
                      <a:pt x="266" y="328"/>
                      <a:pt x="275" y="328"/>
                    </a:cubicBezTo>
                    <a:cubicBezTo>
                      <a:pt x="275" y="311"/>
                      <a:pt x="266" y="284"/>
                      <a:pt x="258" y="249"/>
                    </a:cubicBezTo>
                    <a:cubicBezTo>
                      <a:pt x="205" y="267"/>
                      <a:pt x="187" y="303"/>
                      <a:pt x="178" y="311"/>
                    </a:cubicBezTo>
                    <a:close/>
                    <a:moveTo>
                      <a:pt x="231" y="205"/>
                    </a:moveTo>
                    <a:lnTo>
                      <a:pt x="231" y="205"/>
                    </a:lnTo>
                    <a:cubicBezTo>
                      <a:pt x="213" y="178"/>
                      <a:pt x="205" y="151"/>
                      <a:pt x="195" y="151"/>
                    </a:cubicBezTo>
                    <a:cubicBezTo>
                      <a:pt x="169" y="160"/>
                      <a:pt x="151" y="187"/>
                      <a:pt x="142" y="213"/>
                    </a:cubicBezTo>
                    <a:lnTo>
                      <a:pt x="142" y="213"/>
                    </a:lnTo>
                    <a:cubicBezTo>
                      <a:pt x="151" y="213"/>
                      <a:pt x="187" y="213"/>
                      <a:pt x="231" y="205"/>
                    </a:cubicBezTo>
                    <a:close/>
                    <a:moveTo>
                      <a:pt x="275" y="249"/>
                    </a:moveTo>
                    <a:lnTo>
                      <a:pt x="275" y="249"/>
                    </a:lnTo>
                    <a:cubicBezTo>
                      <a:pt x="284" y="275"/>
                      <a:pt x="293" y="303"/>
                      <a:pt x="293" y="311"/>
                    </a:cubicBezTo>
                    <a:cubicBezTo>
                      <a:pt x="319" y="303"/>
                      <a:pt x="328" y="275"/>
                      <a:pt x="337" y="249"/>
                    </a:cubicBezTo>
                    <a:cubicBezTo>
                      <a:pt x="328" y="249"/>
                      <a:pt x="319" y="249"/>
                      <a:pt x="293" y="249"/>
                    </a:cubicBezTo>
                    <a:cubicBezTo>
                      <a:pt x="293" y="249"/>
                      <a:pt x="284" y="249"/>
                      <a:pt x="275" y="249"/>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40" y="356"/>
                    </a:moveTo>
                    <a:lnTo>
                      <a:pt x="240" y="356"/>
                    </a:lnTo>
                    <a:cubicBezTo>
                      <a:pt x="178" y="356"/>
                      <a:pt x="124" y="303"/>
                      <a:pt x="124" y="231"/>
                    </a:cubicBezTo>
                    <a:cubicBezTo>
                      <a:pt x="124" y="169"/>
                      <a:pt x="178" y="116"/>
                      <a:pt x="240" y="116"/>
                    </a:cubicBezTo>
                    <a:cubicBezTo>
                      <a:pt x="302" y="116"/>
                      <a:pt x="355" y="169"/>
                      <a:pt x="355" y="231"/>
                    </a:cubicBezTo>
                    <a:cubicBezTo>
                      <a:pt x="355" y="303"/>
                      <a:pt x="302" y="356"/>
                      <a:pt x="240" y="356"/>
                    </a:cubicBezTo>
                    <a:close/>
                    <a:moveTo>
                      <a:pt x="266" y="213"/>
                    </a:moveTo>
                    <a:lnTo>
                      <a:pt x="266" y="213"/>
                    </a:lnTo>
                    <a:lnTo>
                      <a:pt x="266" y="222"/>
                    </a:lnTo>
                    <a:lnTo>
                      <a:pt x="266" y="231"/>
                    </a:lnTo>
                    <a:cubicBezTo>
                      <a:pt x="275" y="231"/>
                      <a:pt x="284" y="231"/>
                      <a:pt x="293" y="231"/>
                    </a:cubicBezTo>
                    <a:cubicBezTo>
                      <a:pt x="311" y="231"/>
                      <a:pt x="328" y="231"/>
                      <a:pt x="337" y="231"/>
                    </a:cubicBezTo>
                    <a:cubicBezTo>
                      <a:pt x="337" y="213"/>
                      <a:pt x="328" y="187"/>
                      <a:pt x="319" y="178"/>
                    </a:cubicBezTo>
                    <a:cubicBezTo>
                      <a:pt x="311" y="178"/>
                      <a:pt x="293" y="196"/>
                      <a:pt x="266"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39" name="Freeform 78"/>
              <p:cNvSpPr>
                <a:spLocks noChangeArrowheads="1"/>
              </p:cNvSpPr>
              <p:nvPr/>
            </p:nvSpPr>
            <p:spPr bwMode="auto">
              <a:xfrm>
                <a:off x="7142163" y="3287614"/>
                <a:ext cx="260350" cy="257175"/>
              </a:xfrm>
              <a:custGeom>
                <a:avLst/>
                <a:gdLst>
                  <a:gd name="T0" fmla="*/ 212 w 479"/>
                  <a:gd name="T1" fmla="*/ 169 h 471"/>
                  <a:gd name="T2" fmla="*/ 212 w 479"/>
                  <a:gd name="T3" fmla="*/ 169 h 471"/>
                  <a:gd name="T4" fmla="*/ 185 w 479"/>
                  <a:gd name="T5" fmla="*/ 142 h 471"/>
                  <a:gd name="T6" fmla="*/ 177 w 479"/>
                  <a:gd name="T7" fmla="*/ 142 h 471"/>
                  <a:gd name="T8" fmla="*/ 168 w 479"/>
                  <a:gd name="T9" fmla="*/ 160 h 471"/>
                  <a:gd name="T10" fmla="*/ 168 w 479"/>
                  <a:gd name="T11" fmla="*/ 187 h 471"/>
                  <a:gd name="T12" fmla="*/ 194 w 479"/>
                  <a:gd name="T13" fmla="*/ 213 h 471"/>
                  <a:gd name="T14" fmla="*/ 203 w 479"/>
                  <a:gd name="T15" fmla="*/ 213 h 471"/>
                  <a:gd name="T16" fmla="*/ 212 w 479"/>
                  <a:gd name="T17" fmla="*/ 169 h 471"/>
                  <a:gd name="T18" fmla="*/ 238 w 479"/>
                  <a:gd name="T19" fmla="*/ 0 h 471"/>
                  <a:gd name="T20" fmla="*/ 238 w 479"/>
                  <a:gd name="T21" fmla="*/ 0 h 471"/>
                  <a:gd name="T22" fmla="*/ 0 w 479"/>
                  <a:gd name="T23" fmla="*/ 231 h 471"/>
                  <a:gd name="T24" fmla="*/ 238 w 479"/>
                  <a:gd name="T25" fmla="*/ 470 h 471"/>
                  <a:gd name="T26" fmla="*/ 478 w 479"/>
                  <a:gd name="T27" fmla="*/ 231 h 471"/>
                  <a:gd name="T28" fmla="*/ 238 w 479"/>
                  <a:gd name="T29" fmla="*/ 0 h 471"/>
                  <a:gd name="T30" fmla="*/ 221 w 479"/>
                  <a:gd name="T31" fmla="*/ 338 h 471"/>
                  <a:gd name="T32" fmla="*/ 221 w 479"/>
                  <a:gd name="T33" fmla="*/ 338 h 471"/>
                  <a:gd name="T34" fmla="*/ 185 w 479"/>
                  <a:gd name="T35" fmla="*/ 346 h 471"/>
                  <a:gd name="T36" fmla="*/ 185 w 479"/>
                  <a:gd name="T37" fmla="*/ 346 h 471"/>
                  <a:gd name="T38" fmla="*/ 185 w 479"/>
                  <a:gd name="T39" fmla="*/ 346 h 471"/>
                  <a:gd name="T40" fmla="*/ 124 w 479"/>
                  <a:gd name="T41" fmla="*/ 301 h 471"/>
                  <a:gd name="T42" fmla="*/ 194 w 479"/>
                  <a:gd name="T43" fmla="*/ 248 h 471"/>
                  <a:gd name="T44" fmla="*/ 194 w 479"/>
                  <a:gd name="T45" fmla="*/ 248 h 471"/>
                  <a:gd name="T46" fmla="*/ 185 w 479"/>
                  <a:gd name="T47" fmla="*/ 231 h 471"/>
                  <a:gd name="T48" fmla="*/ 185 w 479"/>
                  <a:gd name="T49" fmla="*/ 231 h 471"/>
                  <a:gd name="T50" fmla="*/ 159 w 479"/>
                  <a:gd name="T51" fmla="*/ 222 h 471"/>
                  <a:gd name="T52" fmla="*/ 141 w 479"/>
                  <a:gd name="T53" fmla="*/ 178 h 471"/>
                  <a:gd name="T54" fmla="*/ 194 w 479"/>
                  <a:gd name="T55" fmla="*/ 125 h 471"/>
                  <a:gd name="T56" fmla="*/ 256 w 479"/>
                  <a:gd name="T57" fmla="*/ 125 h 471"/>
                  <a:gd name="T58" fmla="*/ 256 w 479"/>
                  <a:gd name="T59" fmla="*/ 125 h 471"/>
                  <a:gd name="T60" fmla="*/ 238 w 479"/>
                  <a:gd name="T61" fmla="*/ 134 h 471"/>
                  <a:gd name="T62" fmla="*/ 221 w 479"/>
                  <a:gd name="T63" fmla="*/ 134 h 471"/>
                  <a:gd name="T64" fmla="*/ 238 w 479"/>
                  <a:gd name="T65" fmla="*/ 178 h 471"/>
                  <a:gd name="T66" fmla="*/ 230 w 479"/>
                  <a:gd name="T67" fmla="*/ 213 h 471"/>
                  <a:gd name="T68" fmla="*/ 212 w 479"/>
                  <a:gd name="T69" fmla="*/ 231 h 471"/>
                  <a:gd name="T70" fmla="*/ 230 w 479"/>
                  <a:gd name="T71" fmla="*/ 240 h 471"/>
                  <a:gd name="T72" fmla="*/ 256 w 479"/>
                  <a:gd name="T73" fmla="*/ 284 h 471"/>
                  <a:gd name="T74" fmla="*/ 221 w 479"/>
                  <a:gd name="T75" fmla="*/ 338 h 471"/>
                  <a:gd name="T76" fmla="*/ 354 w 479"/>
                  <a:gd name="T77" fmla="*/ 231 h 471"/>
                  <a:gd name="T78" fmla="*/ 354 w 479"/>
                  <a:gd name="T79" fmla="*/ 231 h 471"/>
                  <a:gd name="T80" fmla="*/ 310 w 479"/>
                  <a:gd name="T81" fmla="*/ 231 h 471"/>
                  <a:gd name="T82" fmla="*/ 310 w 479"/>
                  <a:gd name="T83" fmla="*/ 275 h 471"/>
                  <a:gd name="T84" fmla="*/ 291 w 479"/>
                  <a:gd name="T85" fmla="*/ 275 h 471"/>
                  <a:gd name="T86" fmla="*/ 291 w 479"/>
                  <a:gd name="T87" fmla="*/ 231 h 471"/>
                  <a:gd name="T88" fmla="*/ 256 w 479"/>
                  <a:gd name="T89" fmla="*/ 231 h 471"/>
                  <a:gd name="T90" fmla="*/ 256 w 479"/>
                  <a:gd name="T91" fmla="*/ 213 h 471"/>
                  <a:gd name="T92" fmla="*/ 291 w 479"/>
                  <a:gd name="T93" fmla="*/ 213 h 471"/>
                  <a:gd name="T94" fmla="*/ 291 w 479"/>
                  <a:gd name="T95" fmla="*/ 169 h 471"/>
                  <a:gd name="T96" fmla="*/ 310 w 479"/>
                  <a:gd name="T97" fmla="*/ 169 h 471"/>
                  <a:gd name="T98" fmla="*/ 310 w 479"/>
                  <a:gd name="T99" fmla="*/ 213 h 471"/>
                  <a:gd name="T100" fmla="*/ 354 w 479"/>
                  <a:gd name="T101" fmla="*/ 213 h 471"/>
                  <a:gd name="T102" fmla="*/ 354 w 479"/>
                  <a:gd name="T103" fmla="*/ 231 h 471"/>
                  <a:gd name="T104" fmla="*/ 194 w 479"/>
                  <a:gd name="T105" fmla="*/ 266 h 471"/>
                  <a:gd name="T106" fmla="*/ 194 w 479"/>
                  <a:gd name="T107" fmla="*/ 266 h 471"/>
                  <a:gd name="T108" fmla="*/ 194 w 479"/>
                  <a:gd name="T109" fmla="*/ 266 h 471"/>
                  <a:gd name="T110" fmla="*/ 159 w 479"/>
                  <a:gd name="T111" fmla="*/ 275 h 471"/>
                  <a:gd name="T112" fmla="*/ 150 w 479"/>
                  <a:gd name="T113" fmla="*/ 301 h 471"/>
                  <a:gd name="T114" fmla="*/ 194 w 479"/>
                  <a:gd name="T115" fmla="*/ 328 h 471"/>
                  <a:gd name="T116" fmla="*/ 230 w 479"/>
                  <a:gd name="T117" fmla="*/ 293 h 471"/>
                  <a:gd name="T118" fmla="*/ 194 w 479"/>
                  <a:gd name="T119" fmla="*/ 266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79" h="471">
                    <a:moveTo>
                      <a:pt x="212" y="169"/>
                    </a:moveTo>
                    <a:lnTo>
                      <a:pt x="212" y="169"/>
                    </a:lnTo>
                    <a:cubicBezTo>
                      <a:pt x="212" y="142"/>
                      <a:pt x="203" y="142"/>
                      <a:pt x="185" y="142"/>
                    </a:cubicBezTo>
                    <a:cubicBezTo>
                      <a:pt x="185" y="142"/>
                      <a:pt x="185" y="142"/>
                      <a:pt x="177" y="142"/>
                    </a:cubicBezTo>
                    <a:cubicBezTo>
                      <a:pt x="177" y="142"/>
                      <a:pt x="168" y="151"/>
                      <a:pt x="168" y="160"/>
                    </a:cubicBezTo>
                    <a:cubicBezTo>
                      <a:pt x="159" y="160"/>
                      <a:pt x="159" y="169"/>
                      <a:pt x="168" y="187"/>
                    </a:cubicBezTo>
                    <a:cubicBezTo>
                      <a:pt x="168" y="195"/>
                      <a:pt x="185" y="213"/>
                      <a:pt x="194" y="213"/>
                    </a:cubicBezTo>
                    <a:cubicBezTo>
                      <a:pt x="194" y="213"/>
                      <a:pt x="194" y="213"/>
                      <a:pt x="203" y="213"/>
                    </a:cubicBezTo>
                    <a:cubicBezTo>
                      <a:pt x="212" y="204"/>
                      <a:pt x="221" y="187"/>
                      <a:pt x="212" y="169"/>
                    </a:cubicBezTo>
                    <a:close/>
                    <a:moveTo>
                      <a:pt x="238" y="0"/>
                    </a:moveTo>
                    <a:lnTo>
                      <a:pt x="238" y="0"/>
                    </a:lnTo>
                    <a:cubicBezTo>
                      <a:pt x="106" y="0"/>
                      <a:pt x="0" y="107"/>
                      <a:pt x="0" y="231"/>
                    </a:cubicBezTo>
                    <a:cubicBezTo>
                      <a:pt x="0" y="363"/>
                      <a:pt x="106" y="470"/>
                      <a:pt x="238" y="470"/>
                    </a:cubicBezTo>
                    <a:cubicBezTo>
                      <a:pt x="372" y="470"/>
                      <a:pt x="478" y="363"/>
                      <a:pt x="478" y="231"/>
                    </a:cubicBezTo>
                    <a:cubicBezTo>
                      <a:pt x="478" y="107"/>
                      <a:pt x="372" y="0"/>
                      <a:pt x="238" y="0"/>
                    </a:cubicBezTo>
                    <a:close/>
                    <a:moveTo>
                      <a:pt x="221" y="338"/>
                    </a:moveTo>
                    <a:lnTo>
                      <a:pt x="221" y="338"/>
                    </a:lnTo>
                    <a:cubicBezTo>
                      <a:pt x="212" y="346"/>
                      <a:pt x="194" y="346"/>
                      <a:pt x="185" y="346"/>
                    </a:cubicBezTo>
                    <a:lnTo>
                      <a:pt x="185" y="346"/>
                    </a:lnTo>
                    <a:lnTo>
                      <a:pt x="185" y="346"/>
                    </a:lnTo>
                    <a:cubicBezTo>
                      <a:pt x="177" y="346"/>
                      <a:pt x="124" y="346"/>
                      <a:pt x="124" y="301"/>
                    </a:cubicBezTo>
                    <a:cubicBezTo>
                      <a:pt x="124" y="257"/>
                      <a:pt x="177" y="248"/>
                      <a:pt x="194" y="248"/>
                    </a:cubicBezTo>
                    <a:lnTo>
                      <a:pt x="194" y="248"/>
                    </a:lnTo>
                    <a:cubicBezTo>
                      <a:pt x="185" y="240"/>
                      <a:pt x="185" y="231"/>
                      <a:pt x="185" y="231"/>
                    </a:cubicBezTo>
                    <a:lnTo>
                      <a:pt x="185" y="231"/>
                    </a:lnTo>
                    <a:cubicBezTo>
                      <a:pt x="177" y="231"/>
                      <a:pt x="168" y="222"/>
                      <a:pt x="159" y="222"/>
                    </a:cubicBezTo>
                    <a:cubicBezTo>
                      <a:pt x="141" y="213"/>
                      <a:pt x="141" y="195"/>
                      <a:pt x="141" y="178"/>
                    </a:cubicBezTo>
                    <a:cubicBezTo>
                      <a:pt x="141" y="125"/>
                      <a:pt x="194" y="125"/>
                      <a:pt x="194" y="125"/>
                    </a:cubicBezTo>
                    <a:cubicBezTo>
                      <a:pt x="256" y="125"/>
                      <a:pt x="256" y="125"/>
                      <a:pt x="256" y="125"/>
                    </a:cubicBezTo>
                    <a:lnTo>
                      <a:pt x="256" y="125"/>
                    </a:lnTo>
                    <a:cubicBezTo>
                      <a:pt x="256" y="134"/>
                      <a:pt x="238" y="134"/>
                      <a:pt x="238" y="134"/>
                    </a:cubicBezTo>
                    <a:cubicBezTo>
                      <a:pt x="230" y="134"/>
                      <a:pt x="230" y="134"/>
                      <a:pt x="221" y="134"/>
                    </a:cubicBezTo>
                    <a:cubicBezTo>
                      <a:pt x="238" y="142"/>
                      <a:pt x="238" y="160"/>
                      <a:pt x="238" y="178"/>
                    </a:cubicBezTo>
                    <a:cubicBezTo>
                      <a:pt x="238" y="195"/>
                      <a:pt x="230" y="204"/>
                      <a:pt x="230" y="213"/>
                    </a:cubicBezTo>
                    <a:cubicBezTo>
                      <a:pt x="221" y="222"/>
                      <a:pt x="212" y="222"/>
                      <a:pt x="212" y="231"/>
                    </a:cubicBezTo>
                    <a:cubicBezTo>
                      <a:pt x="212" y="231"/>
                      <a:pt x="221" y="240"/>
                      <a:pt x="230" y="240"/>
                    </a:cubicBezTo>
                    <a:cubicBezTo>
                      <a:pt x="238" y="248"/>
                      <a:pt x="256" y="266"/>
                      <a:pt x="256" y="284"/>
                    </a:cubicBezTo>
                    <a:cubicBezTo>
                      <a:pt x="256" y="310"/>
                      <a:pt x="247" y="328"/>
                      <a:pt x="221" y="338"/>
                    </a:cubicBezTo>
                    <a:close/>
                    <a:moveTo>
                      <a:pt x="354" y="231"/>
                    </a:moveTo>
                    <a:lnTo>
                      <a:pt x="354" y="231"/>
                    </a:lnTo>
                    <a:cubicBezTo>
                      <a:pt x="310" y="231"/>
                      <a:pt x="310" y="231"/>
                      <a:pt x="310" y="231"/>
                    </a:cubicBezTo>
                    <a:cubicBezTo>
                      <a:pt x="310" y="275"/>
                      <a:pt x="310" y="275"/>
                      <a:pt x="310" y="275"/>
                    </a:cubicBezTo>
                    <a:cubicBezTo>
                      <a:pt x="291" y="275"/>
                      <a:pt x="291" y="275"/>
                      <a:pt x="291" y="275"/>
                    </a:cubicBezTo>
                    <a:cubicBezTo>
                      <a:pt x="291" y="231"/>
                      <a:pt x="291" y="231"/>
                      <a:pt x="291" y="231"/>
                    </a:cubicBezTo>
                    <a:cubicBezTo>
                      <a:pt x="256" y="231"/>
                      <a:pt x="256" y="231"/>
                      <a:pt x="256" y="231"/>
                    </a:cubicBezTo>
                    <a:cubicBezTo>
                      <a:pt x="256" y="213"/>
                      <a:pt x="256" y="213"/>
                      <a:pt x="256" y="213"/>
                    </a:cubicBezTo>
                    <a:cubicBezTo>
                      <a:pt x="291" y="213"/>
                      <a:pt x="291" y="213"/>
                      <a:pt x="291" y="213"/>
                    </a:cubicBezTo>
                    <a:cubicBezTo>
                      <a:pt x="291" y="169"/>
                      <a:pt x="291" y="169"/>
                      <a:pt x="291" y="169"/>
                    </a:cubicBezTo>
                    <a:cubicBezTo>
                      <a:pt x="310" y="169"/>
                      <a:pt x="310" y="169"/>
                      <a:pt x="310" y="169"/>
                    </a:cubicBezTo>
                    <a:cubicBezTo>
                      <a:pt x="310" y="213"/>
                      <a:pt x="310" y="213"/>
                      <a:pt x="310" y="213"/>
                    </a:cubicBezTo>
                    <a:cubicBezTo>
                      <a:pt x="354" y="213"/>
                      <a:pt x="354" y="213"/>
                      <a:pt x="354" y="213"/>
                    </a:cubicBezTo>
                    <a:lnTo>
                      <a:pt x="354" y="231"/>
                    </a:lnTo>
                    <a:close/>
                    <a:moveTo>
                      <a:pt x="194" y="266"/>
                    </a:moveTo>
                    <a:lnTo>
                      <a:pt x="194" y="266"/>
                    </a:lnTo>
                    <a:lnTo>
                      <a:pt x="194" y="266"/>
                    </a:lnTo>
                    <a:cubicBezTo>
                      <a:pt x="177" y="266"/>
                      <a:pt x="168" y="266"/>
                      <a:pt x="159" y="275"/>
                    </a:cubicBezTo>
                    <a:cubicBezTo>
                      <a:pt x="159" y="284"/>
                      <a:pt x="150" y="293"/>
                      <a:pt x="150" y="301"/>
                    </a:cubicBezTo>
                    <a:cubicBezTo>
                      <a:pt x="150" y="319"/>
                      <a:pt x="168" y="328"/>
                      <a:pt x="194" y="328"/>
                    </a:cubicBezTo>
                    <a:cubicBezTo>
                      <a:pt x="221" y="319"/>
                      <a:pt x="230" y="310"/>
                      <a:pt x="230" y="293"/>
                    </a:cubicBezTo>
                    <a:cubicBezTo>
                      <a:pt x="230" y="275"/>
                      <a:pt x="212" y="266"/>
                      <a:pt x="194" y="266"/>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0" name="Freeform 79"/>
              <p:cNvSpPr>
                <a:spLocks noChangeArrowheads="1"/>
              </p:cNvSpPr>
              <p:nvPr/>
            </p:nvSpPr>
            <p:spPr bwMode="auto">
              <a:xfrm>
                <a:off x="5529263" y="3287614"/>
                <a:ext cx="260350" cy="257175"/>
              </a:xfrm>
              <a:custGeom>
                <a:avLst/>
                <a:gdLst>
                  <a:gd name="T0" fmla="*/ 240 w 479"/>
                  <a:gd name="T1" fmla="*/ 0 h 471"/>
                  <a:gd name="T2" fmla="*/ 240 w 479"/>
                  <a:gd name="T3" fmla="*/ 0 h 471"/>
                  <a:gd name="T4" fmla="*/ 0 w 479"/>
                  <a:gd name="T5" fmla="*/ 231 h 471"/>
                  <a:gd name="T6" fmla="*/ 240 w 479"/>
                  <a:gd name="T7" fmla="*/ 470 h 471"/>
                  <a:gd name="T8" fmla="*/ 478 w 479"/>
                  <a:gd name="T9" fmla="*/ 231 h 471"/>
                  <a:gd name="T10" fmla="*/ 240 w 479"/>
                  <a:gd name="T11" fmla="*/ 0 h 471"/>
                  <a:gd name="T12" fmla="*/ 293 w 479"/>
                  <a:gd name="T13" fmla="*/ 160 h 471"/>
                  <a:gd name="T14" fmla="*/ 293 w 479"/>
                  <a:gd name="T15" fmla="*/ 160 h 471"/>
                  <a:gd name="T16" fmla="*/ 257 w 479"/>
                  <a:gd name="T17" fmla="*/ 160 h 471"/>
                  <a:gd name="T18" fmla="*/ 249 w 479"/>
                  <a:gd name="T19" fmla="*/ 178 h 471"/>
                  <a:gd name="T20" fmla="*/ 249 w 479"/>
                  <a:gd name="T21" fmla="*/ 195 h 471"/>
                  <a:gd name="T22" fmla="*/ 293 w 479"/>
                  <a:gd name="T23" fmla="*/ 195 h 471"/>
                  <a:gd name="T24" fmla="*/ 293 w 479"/>
                  <a:gd name="T25" fmla="*/ 240 h 471"/>
                  <a:gd name="T26" fmla="*/ 249 w 479"/>
                  <a:gd name="T27" fmla="*/ 240 h 471"/>
                  <a:gd name="T28" fmla="*/ 249 w 479"/>
                  <a:gd name="T29" fmla="*/ 346 h 471"/>
                  <a:gd name="T30" fmla="*/ 213 w 479"/>
                  <a:gd name="T31" fmla="*/ 346 h 471"/>
                  <a:gd name="T32" fmla="*/ 213 w 479"/>
                  <a:gd name="T33" fmla="*/ 240 h 471"/>
                  <a:gd name="T34" fmla="*/ 169 w 479"/>
                  <a:gd name="T35" fmla="*/ 240 h 471"/>
                  <a:gd name="T36" fmla="*/ 169 w 479"/>
                  <a:gd name="T37" fmla="*/ 195 h 471"/>
                  <a:gd name="T38" fmla="*/ 213 w 479"/>
                  <a:gd name="T39" fmla="*/ 195 h 471"/>
                  <a:gd name="T40" fmla="*/ 213 w 479"/>
                  <a:gd name="T41" fmla="*/ 178 h 471"/>
                  <a:gd name="T42" fmla="*/ 257 w 479"/>
                  <a:gd name="T43" fmla="*/ 125 h 471"/>
                  <a:gd name="T44" fmla="*/ 293 w 479"/>
                  <a:gd name="T45" fmla="*/ 125 h 471"/>
                  <a:gd name="T46" fmla="*/ 293 w 479"/>
                  <a:gd name="T47" fmla="*/ 16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79" h="471">
                    <a:moveTo>
                      <a:pt x="240" y="0"/>
                    </a:moveTo>
                    <a:lnTo>
                      <a:pt x="240" y="0"/>
                    </a:lnTo>
                    <a:cubicBezTo>
                      <a:pt x="106" y="0"/>
                      <a:pt x="0" y="107"/>
                      <a:pt x="0" y="231"/>
                    </a:cubicBezTo>
                    <a:cubicBezTo>
                      <a:pt x="0" y="363"/>
                      <a:pt x="106" y="470"/>
                      <a:pt x="240" y="470"/>
                    </a:cubicBezTo>
                    <a:cubicBezTo>
                      <a:pt x="372" y="470"/>
                      <a:pt x="478" y="363"/>
                      <a:pt x="478" y="231"/>
                    </a:cubicBezTo>
                    <a:cubicBezTo>
                      <a:pt x="478" y="107"/>
                      <a:pt x="372" y="0"/>
                      <a:pt x="240" y="0"/>
                    </a:cubicBezTo>
                    <a:close/>
                    <a:moveTo>
                      <a:pt x="293" y="160"/>
                    </a:moveTo>
                    <a:lnTo>
                      <a:pt x="293" y="160"/>
                    </a:lnTo>
                    <a:cubicBezTo>
                      <a:pt x="257" y="160"/>
                      <a:pt x="257" y="160"/>
                      <a:pt x="257" y="160"/>
                    </a:cubicBezTo>
                    <a:cubicBezTo>
                      <a:pt x="257" y="160"/>
                      <a:pt x="249" y="169"/>
                      <a:pt x="249" y="178"/>
                    </a:cubicBezTo>
                    <a:cubicBezTo>
                      <a:pt x="249" y="195"/>
                      <a:pt x="249" y="195"/>
                      <a:pt x="249" y="195"/>
                    </a:cubicBezTo>
                    <a:cubicBezTo>
                      <a:pt x="293" y="195"/>
                      <a:pt x="293" y="195"/>
                      <a:pt x="293" y="195"/>
                    </a:cubicBezTo>
                    <a:cubicBezTo>
                      <a:pt x="293" y="240"/>
                      <a:pt x="293" y="240"/>
                      <a:pt x="293" y="240"/>
                    </a:cubicBezTo>
                    <a:cubicBezTo>
                      <a:pt x="249" y="240"/>
                      <a:pt x="249" y="240"/>
                      <a:pt x="249" y="240"/>
                    </a:cubicBezTo>
                    <a:cubicBezTo>
                      <a:pt x="249" y="346"/>
                      <a:pt x="249" y="346"/>
                      <a:pt x="249" y="346"/>
                    </a:cubicBezTo>
                    <a:cubicBezTo>
                      <a:pt x="213" y="346"/>
                      <a:pt x="213" y="346"/>
                      <a:pt x="213" y="346"/>
                    </a:cubicBezTo>
                    <a:cubicBezTo>
                      <a:pt x="213" y="240"/>
                      <a:pt x="213" y="240"/>
                      <a:pt x="213" y="240"/>
                    </a:cubicBezTo>
                    <a:cubicBezTo>
                      <a:pt x="169" y="240"/>
                      <a:pt x="169" y="240"/>
                      <a:pt x="169" y="240"/>
                    </a:cubicBezTo>
                    <a:cubicBezTo>
                      <a:pt x="169" y="195"/>
                      <a:pt x="169" y="195"/>
                      <a:pt x="169" y="195"/>
                    </a:cubicBezTo>
                    <a:cubicBezTo>
                      <a:pt x="213" y="195"/>
                      <a:pt x="213" y="195"/>
                      <a:pt x="213" y="195"/>
                    </a:cubicBezTo>
                    <a:cubicBezTo>
                      <a:pt x="213" y="178"/>
                      <a:pt x="213" y="178"/>
                      <a:pt x="213" y="178"/>
                    </a:cubicBezTo>
                    <a:cubicBezTo>
                      <a:pt x="213" y="151"/>
                      <a:pt x="230" y="125"/>
                      <a:pt x="257" y="125"/>
                    </a:cubicBezTo>
                    <a:cubicBezTo>
                      <a:pt x="293" y="125"/>
                      <a:pt x="293" y="125"/>
                      <a:pt x="293" y="125"/>
                    </a:cubicBezTo>
                    <a:lnTo>
                      <a:pt x="293" y="160"/>
                    </a:ln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1" name="Freeform 80"/>
              <p:cNvSpPr>
                <a:spLocks noChangeArrowheads="1"/>
              </p:cNvSpPr>
              <p:nvPr/>
            </p:nvSpPr>
            <p:spPr bwMode="auto">
              <a:xfrm>
                <a:off x="7151688" y="3835302"/>
                <a:ext cx="241300" cy="236537"/>
              </a:xfrm>
              <a:custGeom>
                <a:avLst/>
                <a:gdLst>
                  <a:gd name="T0" fmla="*/ 221 w 444"/>
                  <a:gd name="T1" fmla="*/ 0 h 435"/>
                  <a:gd name="T2" fmla="*/ 221 w 444"/>
                  <a:gd name="T3" fmla="*/ 0 h 435"/>
                  <a:gd name="T4" fmla="*/ 0 w 444"/>
                  <a:gd name="T5" fmla="*/ 212 h 435"/>
                  <a:gd name="T6" fmla="*/ 62 w 444"/>
                  <a:gd name="T7" fmla="*/ 363 h 435"/>
                  <a:gd name="T8" fmla="*/ 195 w 444"/>
                  <a:gd name="T9" fmla="*/ 309 h 435"/>
                  <a:gd name="T10" fmla="*/ 346 w 444"/>
                  <a:gd name="T11" fmla="*/ 398 h 435"/>
                  <a:gd name="T12" fmla="*/ 443 w 444"/>
                  <a:gd name="T13" fmla="*/ 212 h 435"/>
                  <a:gd name="T14" fmla="*/ 221 w 444"/>
                  <a:gd name="T15" fmla="*/ 0 h 435"/>
                  <a:gd name="T16" fmla="*/ 328 w 444"/>
                  <a:gd name="T17" fmla="*/ 292 h 435"/>
                  <a:gd name="T18" fmla="*/ 328 w 444"/>
                  <a:gd name="T19" fmla="*/ 292 h 435"/>
                  <a:gd name="T20" fmla="*/ 311 w 444"/>
                  <a:gd name="T21" fmla="*/ 301 h 435"/>
                  <a:gd name="T22" fmla="*/ 124 w 444"/>
                  <a:gd name="T23" fmla="*/ 274 h 435"/>
                  <a:gd name="T24" fmla="*/ 107 w 444"/>
                  <a:gd name="T25" fmla="*/ 265 h 435"/>
                  <a:gd name="T26" fmla="*/ 115 w 444"/>
                  <a:gd name="T27" fmla="*/ 248 h 435"/>
                  <a:gd name="T28" fmla="*/ 328 w 444"/>
                  <a:gd name="T29" fmla="*/ 274 h 435"/>
                  <a:gd name="T30" fmla="*/ 328 w 444"/>
                  <a:gd name="T31" fmla="*/ 292 h 435"/>
                  <a:gd name="T32" fmla="*/ 355 w 444"/>
                  <a:gd name="T33" fmla="*/ 230 h 435"/>
                  <a:gd name="T34" fmla="*/ 355 w 444"/>
                  <a:gd name="T35" fmla="*/ 230 h 435"/>
                  <a:gd name="T36" fmla="*/ 337 w 444"/>
                  <a:gd name="T37" fmla="*/ 239 h 435"/>
                  <a:gd name="T38" fmla="*/ 115 w 444"/>
                  <a:gd name="T39" fmla="*/ 212 h 435"/>
                  <a:gd name="T40" fmla="*/ 98 w 444"/>
                  <a:gd name="T41" fmla="*/ 203 h 435"/>
                  <a:gd name="T42" fmla="*/ 107 w 444"/>
                  <a:gd name="T43" fmla="*/ 177 h 435"/>
                  <a:gd name="T44" fmla="*/ 346 w 444"/>
                  <a:gd name="T45" fmla="*/ 212 h 435"/>
                  <a:gd name="T46" fmla="*/ 355 w 444"/>
                  <a:gd name="T47" fmla="*/ 230 h 435"/>
                  <a:gd name="T48" fmla="*/ 355 w 444"/>
                  <a:gd name="T49" fmla="*/ 168 h 435"/>
                  <a:gd name="T50" fmla="*/ 355 w 444"/>
                  <a:gd name="T51" fmla="*/ 168 h 435"/>
                  <a:gd name="T52" fmla="*/ 107 w 444"/>
                  <a:gd name="T53" fmla="*/ 141 h 435"/>
                  <a:gd name="T54" fmla="*/ 80 w 444"/>
                  <a:gd name="T55" fmla="*/ 132 h 435"/>
                  <a:gd name="T56" fmla="*/ 98 w 444"/>
                  <a:gd name="T57" fmla="*/ 106 h 435"/>
                  <a:gd name="T58" fmla="*/ 381 w 444"/>
                  <a:gd name="T59" fmla="*/ 132 h 435"/>
                  <a:gd name="T60" fmla="*/ 381 w 444"/>
                  <a:gd name="T61" fmla="*/ 159 h 435"/>
                  <a:gd name="T62" fmla="*/ 355 w 444"/>
                  <a:gd name="T63" fmla="*/ 168 h 435"/>
                  <a:gd name="T64" fmla="*/ 195 w 444"/>
                  <a:gd name="T65" fmla="*/ 372 h 435"/>
                  <a:gd name="T66" fmla="*/ 195 w 444"/>
                  <a:gd name="T67" fmla="*/ 372 h 435"/>
                  <a:gd name="T68" fmla="*/ 115 w 444"/>
                  <a:gd name="T69" fmla="*/ 407 h 435"/>
                  <a:gd name="T70" fmla="*/ 221 w 444"/>
                  <a:gd name="T71" fmla="*/ 434 h 435"/>
                  <a:gd name="T72" fmla="*/ 274 w 444"/>
                  <a:gd name="T73" fmla="*/ 425 h 435"/>
                  <a:gd name="T74" fmla="*/ 195 w 444"/>
                  <a:gd name="T75" fmla="*/ 372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44" h="435">
                    <a:moveTo>
                      <a:pt x="221" y="0"/>
                    </a:moveTo>
                    <a:lnTo>
                      <a:pt x="221" y="0"/>
                    </a:lnTo>
                    <a:cubicBezTo>
                      <a:pt x="98" y="0"/>
                      <a:pt x="0" y="97"/>
                      <a:pt x="0" y="212"/>
                    </a:cubicBezTo>
                    <a:cubicBezTo>
                      <a:pt x="0" y="274"/>
                      <a:pt x="27" y="319"/>
                      <a:pt x="62" y="363"/>
                    </a:cubicBezTo>
                    <a:cubicBezTo>
                      <a:pt x="89" y="328"/>
                      <a:pt x="142" y="309"/>
                      <a:pt x="195" y="309"/>
                    </a:cubicBezTo>
                    <a:cubicBezTo>
                      <a:pt x="258" y="309"/>
                      <a:pt x="319" y="345"/>
                      <a:pt x="346" y="398"/>
                    </a:cubicBezTo>
                    <a:cubicBezTo>
                      <a:pt x="408" y="354"/>
                      <a:pt x="443" y="292"/>
                      <a:pt x="443" y="212"/>
                    </a:cubicBezTo>
                    <a:cubicBezTo>
                      <a:pt x="443" y="97"/>
                      <a:pt x="346" y="0"/>
                      <a:pt x="221" y="0"/>
                    </a:cubicBezTo>
                    <a:close/>
                    <a:moveTo>
                      <a:pt x="328" y="292"/>
                    </a:moveTo>
                    <a:lnTo>
                      <a:pt x="328" y="292"/>
                    </a:lnTo>
                    <a:cubicBezTo>
                      <a:pt x="328" y="301"/>
                      <a:pt x="319" y="301"/>
                      <a:pt x="311" y="301"/>
                    </a:cubicBezTo>
                    <a:cubicBezTo>
                      <a:pt x="258" y="265"/>
                      <a:pt x="195" y="256"/>
                      <a:pt x="124" y="274"/>
                    </a:cubicBezTo>
                    <a:cubicBezTo>
                      <a:pt x="115" y="284"/>
                      <a:pt x="107" y="274"/>
                      <a:pt x="107" y="265"/>
                    </a:cubicBezTo>
                    <a:cubicBezTo>
                      <a:pt x="107" y="256"/>
                      <a:pt x="107" y="256"/>
                      <a:pt x="115" y="248"/>
                    </a:cubicBezTo>
                    <a:cubicBezTo>
                      <a:pt x="195" y="230"/>
                      <a:pt x="266" y="239"/>
                      <a:pt x="328" y="274"/>
                    </a:cubicBezTo>
                    <a:cubicBezTo>
                      <a:pt x="328" y="284"/>
                      <a:pt x="337" y="284"/>
                      <a:pt x="328" y="292"/>
                    </a:cubicBezTo>
                    <a:close/>
                    <a:moveTo>
                      <a:pt x="355" y="230"/>
                    </a:moveTo>
                    <a:lnTo>
                      <a:pt x="355" y="230"/>
                    </a:lnTo>
                    <a:cubicBezTo>
                      <a:pt x="355" y="239"/>
                      <a:pt x="337" y="239"/>
                      <a:pt x="337" y="239"/>
                    </a:cubicBezTo>
                    <a:cubicBezTo>
                      <a:pt x="274" y="203"/>
                      <a:pt x="186" y="194"/>
                      <a:pt x="115" y="212"/>
                    </a:cubicBezTo>
                    <a:cubicBezTo>
                      <a:pt x="107" y="212"/>
                      <a:pt x="98" y="212"/>
                      <a:pt x="98" y="203"/>
                    </a:cubicBezTo>
                    <a:cubicBezTo>
                      <a:pt x="98" y="194"/>
                      <a:pt x="98" y="186"/>
                      <a:pt x="107" y="177"/>
                    </a:cubicBezTo>
                    <a:cubicBezTo>
                      <a:pt x="186" y="159"/>
                      <a:pt x="283" y="168"/>
                      <a:pt x="346" y="212"/>
                    </a:cubicBezTo>
                    <a:cubicBezTo>
                      <a:pt x="355" y="212"/>
                      <a:pt x="364" y="221"/>
                      <a:pt x="355" y="230"/>
                    </a:cubicBezTo>
                    <a:close/>
                    <a:moveTo>
                      <a:pt x="355" y="168"/>
                    </a:moveTo>
                    <a:lnTo>
                      <a:pt x="355" y="168"/>
                    </a:lnTo>
                    <a:cubicBezTo>
                      <a:pt x="293" y="124"/>
                      <a:pt x="177" y="124"/>
                      <a:pt x="107" y="141"/>
                    </a:cubicBezTo>
                    <a:cubicBezTo>
                      <a:pt x="98" y="150"/>
                      <a:pt x="89" y="141"/>
                      <a:pt x="80" y="132"/>
                    </a:cubicBezTo>
                    <a:cubicBezTo>
                      <a:pt x="80" y="115"/>
                      <a:pt x="89" y="106"/>
                      <a:pt x="98" y="106"/>
                    </a:cubicBezTo>
                    <a:cubicBezTo>
                      <a:pt x="168" y="79"/>
                      <a:pt x="302" y="88"/>
                      <a:pt x="381" y="132"/>
                    </a:cubicBezTo>
                    <a:cubicBezTo>
                      <a:pt x="390" y="141"/>
                      <a:pt x="390" y="150"/>
                      <a:pt x="381" y="159"/>
                    </a:cubicBezTo>
                    <a:cubicBezTo>
                      <a:pt x="381" y="168"/>
                      <a:pt x="364" y="177"/>
                      <a:pt x="355" y="168"/>
                    </a:cubicBezTo>
                    <a:close/>
                    <a:moveTo>
                      <a:pt x="195" y="372"/>
                    </a:moveTo>
                    <a:lnTo>
                      <a:pt x="195" y="372"/>
                    </a:lnTo>
                    <a:cubicBezTo>
                      <a:pt x="160" y="372"/>
                      <a:pt x="133" y="381"/>
                      <a:pt x="115" y="407"/>
                    </a:cubicBezTo>
                    <a:cubicBezTo>
                      <a:pt x="151" y="425"/>
                      <a:pt x="186" y="434"/>
                      <a:pt x="221" y="434"/>
                    </a:cubicBezTo>
                    <a:cubicBezTo>
                      <a:pt x="239" y="434"/>
                      <a:pt x="258" y="434"/>
                      <a:pt x="274" y="425"/>
                    </a:cubicBezTo>
                    <a:cubicBezTo>
                      <a:pt x="258" y="390"/>
                      <a:pt x="230" y="372"/>
                      <a:pt x="195" y="37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2" name="Freeform 81"/>
              <p:cNvSpPr>
                <a:spLocks noChangeArrowheads="1"/>
              </p:cNvSpPr>
              <p:nvPr/>
            </p:nvSpPr>
            <p:spPr bwMode="auto">
              <a:xfrm>
                <a:off x="7680325" y="3825777"/>
                <a:ext cx="260350" cy="255587"/>
              </a:xfrm>
              <a:custGeom>
                <a:avLst/>
                <a:gdLst>
                  <a:gd name="T0" fmla="*/ 239 w 479"/>
                  <a:gd name="T1" fmla="*/ 0 h 471"/>
                  <a:gd name="T2" fmla="*/ 239 w 479"/>
                  <a:gd name="T3" fmla="*/ 0 h 471"/>
                  <a:gd name="T4" fmla="*/ 0 w 479"/>
                  <a:gd name="T5" fmla="*/ 231 h 471"/>
                  <a:gd name="T6" fmla="*/ 62 w 479"/>
                  <a:gd name="T7" fmla="*/ 391 h 471"/>
                  <a:gd name="T8" fmla="*/ 204 w 479"/>
                  <a:gd name="T9" fmla="*/ 338 h 471"/>
                  <a:gd name="T10" fmla="*/ 372 w 479"/>
                  <a:gd name="T11" fmla="*/ 435 h 471"/>
                  <a:gd name="T12" fmla="*/ 478 w 479"/>
                  <a:gd name="T13" fmla="*/ 231 h 471"/>
                  <a:gd name="T14" fmla="*/ 239 w 479"/>
                  <a:gd name="T15" fmla="*/ 0 h 471"/>
                  <a:gd name="T16" fmla="*/ 354 w 479"/>
                  <a:gd name="T17" fmla="*/ 320 h 471"/>
                  <a:gd name="T18" fmla="*/ 354 w 479"/>
                  <a:gd name="T19" fmla="*/ 320 h 471"/>
                  <a:gd name="T20" fmla="*/ 337 w 479"/>
                  <a:gd name="T21" fmla="*/ 328 h 471"/>
                  <a:gd name="T22" fmla="*/ 133 w 479"/>
                  <a:gd name="T23" fmla="*/ 303 h 471"/>
                  <a:gd name="T24" fmla="*/ 115 w 479"/>
                  <a:gd name="T25" fmla="*/ 293 h 471"/>
                  <a:gd name="T26" fmla="*/ 124 w 479"/>
                  <a:gd name="T27" fmla="*/ 275 h 471"/>
                  <a:gd name="T28" fmla="*/ 354 w 479"/>
                  <a:gd name="T29" fmla="*/ 303 h 471"/>
                  <a:gd name="T30" fmla="*/ 354 w 479"/>
                  <a:gd name="T31" fmla="*/ 320 h 471"/>
                  <a:gd name="T32" fmla="*/ 381 w 479"/>
                  <a:gd name="T33" fmla="*/ 249 h 471"/>
                  <a:gd name="T34" fmla="*/ 381 w 479"/>
                  <a:gd name="T35" fmla="*/ 249 h 471"/>
                  <a:gd name="T36" fmla="*/ 363 w 479"/>
                  <a:gd name="T37" fmla="*/ 258 h 471"/>
                  <a:gd name="T38" fmla="*/ 124 w 479"/>
                  <a:gd name="T39" fmla="*/ 231 h 471"/>
                  <a:gd name="T40" fmla="*/ 106 w 479"/>
                  <a:gd name="T41" fmla="*/ 222 h 471"/>
                  <a:gd name="T42" fmla="*/ 115 w 479"/>
                  <a:gd name="T43" fmla="*/ 196 h 471"/>
                  <a:gd name="T44" fmla="*/ 381 w 479"/>
                  <a:gd name="T45" fmla="*/ 231 h 471"/>
                  <a:gd name="T46" fmla="*/ 381 w 479"/>
                  <a:gd name="T47" fmla="*/ 249 h 471"/>
                  <a:gd name="T48" fmla="*/ 390 w 479"/>
                  <a:gd name="T49" fmla="*/ 178 h 471"/>
                  <a:gd name="T50" fmla="*/ 390 w 479"/>
                  <a:gd name="T51" fmla="*/ 178 h 471"/>
                  <a:gd name="T52" fmla="*/ 115 w 479"/>
                  <a:gd name="T53" fmla="*/ 151 h 471"/>
                  <a:gd name="T54" fmla="*/ 88 w 479"/>
                  <a:gd name="T55" fmla="*/ 143 h 471"/>
                  <a:gd name="T56" fmla="*/ 106 w 479"/>
                  <a:gd name="T57" fmla="*/ 116 h 471"/>
                  <a:gd name="T58" fmla="*/ 407 w 479"/>
                  <a:gd name="T59" fmla="*/ 143 h 471"/>
                  <a:gd name="T60" fmla="*/ 416 w 479"/>
                  <a:gd name="T61" fmla="*/ 178 h 471"/>
                  <a:gd name="T62" fmla="*/ 390 w 479"/>
                  <a:gd name="T63" fmla="*/ 178 h 471"/>
                  <a:gd name="T64" fmla="*/ 204 w 479"/>
                  <a:gd name="T65" fmla="*/ 409 h 471"/>
                  <a:gd name="T66" fmla="*/ 204 w 479"/>
                  <a:gd name="T67" fmla="*/ 409 h 471"/>
                  <a:gd name="T68" fmla="*/ 124 w 479"/>
                  <a:gd name="T69" fmla="*/ 444 h 471"/>
                  <a:gd name="T70" fmla="*/ 239 w 479"/>
                  <a:gd name="T71" fmla="*/ 470 h 471"/>
                  <a:gd name="T72" fmla="*/ 301 w 479"/>
                  <a:gd name="T73" fmla="*/ 462 h 471"/>
                  <a:gd name="T74" fmla="*/ 204 w 479"/>
                  <a:gd name="T75" fmla="*/ 409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39" y="0"/>
                    </a:moveTo>
                    <a:lnTo>
                      <a:pt x="239" y="0"/>
                    </a:lnTo>
                    <a:cubicBezTo>
                      <a:pt x="106" y="0"/>
                      <a:pt x="0" y="107"/>
                      <a:pt x="0" y="231"/>
                    </a:cubicBezTo>
                    <a:cubicBezTo>
                      <a:pt x="0" y="293"/>
                      <a:pt x="27" y="347"/>
                      <a:pt x="62" y="391"/>
                    </a:cubicBezTo>
                    <a:cubicBezTo>
                      <a:pt x="97" y="356"/>
                      <a:pt x="150" y="338"/>
                      <a:pt x="204" y="338"/>
                    </a:cubicBezTo>
                    <a:cubicBezTo>
                      <a:pt x="284" y="338"/>
                      <a:pt x="346" y="373"/>
                      <a:pt x="372" y="435"/>
                    </a:cubicBezTo>
                    <a:cubicBezTo>
                      <a:pt x="434" y="391"/>
                      <a:pt x="478" y="320"/>
                      <a:pt x="478" y="231"/>
                    </a:cubicBezTo>
                    <a:cubicBezTo>
                      <a:pt x="478" y="107"/>
                      <a:pt x="372" y="0"/>
                      <a:pt x="239" y="0"/>
                    </a:cubicBezTo>
                    <a:close/>
                    <a:moveTo>
                      <a:pt x="354" y="320"/>
                    </a:moveTo>
                    <a:lnTo>
                      <a:pt x="354" y="320"/>
                    </a:lnTo>
                    <a:cubicBezTo>
                      <a:pt x="354" y="328"/>
                      <a:pt x="346" y="328"/>
                      <a:pt x="337" y="328"/>
                    </a:cubicBezTo>
                    <a:cubicBezTo>
                      <a:pt x="284" y="293"/>
                      <a:pt x="212" y="284"/>
                      <a:pt x="133" y="303"/>
                    </a:cubicBezTo>
                    <a:cubicBezTo>
                      <a:pt x="124" y="303"/>
                      <a:pt x="115" y="303"/>
                      <a:pt x="115" y="293"/>
                    </a:cubicBezTo>
                    <a:cubicBezTo>
                      <a:pt x="115" y="284"/>
                      <a:pt x="115" y="275"/>
                      <a:pt x="124" y="275"/>
                    </a:cubicBezTo>
                    <a:cubicBezTo>
                      <a:pt x="212" y="249"/>
                      <a:pt x="293" y="258"/>
                      <a:pt x="354" y="303"/>
                    </a:cubicBezTo>
                    <a:cubicBezTo>
                      <a:pt x="354" y="303"/>
                      <a:pt x="363" y="311"/>
                      <a:pt x="354" y="320"/>
                    </a:cubicBezTo>
                    <a:close/>
                    <a:moveTo>
                      <a:pt x="381" y="249"/>
                    </a:moveTo>
                    <a:lnTo>
                      <a:pt x="381" y="249"/>
                    </a:lnTo>
                    <a:cubicBezTo>
                      <a:pt x="381" y="258"/>
                      <a:pt x="372" y="267"/>
                      <a:pt x="363" y="258"/>
                    </a:cubicBezTo>
                    <a:cubicBezTo>
                      <a:pt x="301" y="222"/>
                      <a:pt x="204" y="205"/>
                      <a:pt x="124" y="231"/>
                    </a:cubicBezTo>
                    <a:cubicBezTo>
                      <a:pt x="115" y="231"/>
                      <a:pt x="106" y="231"/>
                      <a:pt x="106" y="222"/>
                    </a:cubicBezTo>
                    <a:cubicBezTo>
                      <a:pt x="97" y="205"/>
                      <a:pt x="106" y="196"/>
                      <a:pt x="115" y="196"/>
                    </a:cubicBezTo>
                    <a:cubicBezTo>
                      <a:pt x="204" y="169"/>
                      <a:pt x="310" y="187"/>
                      <a:pt x="381" y="231"/>
                    </a:cubicBezTo>
                    <a:cubicBezTo>
                      <a:pt x="390" y="231"/>
                      <a:pt x="390" y="240"/>
                      <a:pt x="381" y="249"/>
                    </a:cubicBezTo>
                    <a:close/>
                    <a:moveTo>
                      <a:pt x="390" y="178"/>
                    </a:moveTo>
                    <a:lnTo>
                      <a:pt x="390" y="178"/>
                    </a:lnTo>
                    <a:cubicBezTo>
                      <a:pt x="310" y="134"/>
                      <a:pt x="186" y="134"/>
                      <a:pt x="115" y="151"/>
                    </a:cubicBezTo>
                    <a:cubicBezTo>
                      <a:pt x="106" y="160"/>
                      <a:pt x="88" y="151"/>
                      <a:pt x="88" y="143"/>
                    </a:cubicBezTo>
                    <a:cubicBezTo>
                      <a:pt x="80" y="125"/>
                      <a:pt x="88" y="116"/>
                      <a:pt x="106" y="116"/>
                    </a:cubicBezTo>
                    <a:cubicBezTo>
                      <a:pt x="186" y="90"/>
                      <a:pt x="319" y="90"/>
                      <a:pt x="407" y="143"/>
                    </a:cubicBezTo>
                    <a:cubicBezTo>
                      <a:pt x="416" y="151"/>
                      <a:pt x="425" y="160"/>
                      <a:pt x="416" y="178"/>
                    </a:cubicBezTo>
                    <a:cubicBezTo>
                      <a:pt x="407" y="187"/>
                      <a:pt x="399" y="187"/>
                      <a:pt x="390" y="178"/>
                    </a:cubicBezTo>
                    <a:close/>
                    <a:moveTo>
                      <a:pt x="204" y="409"/>
                    </a:moveTo>
                    <a:lnTo>
                      <a:pt x="204" y="409"/>
                    </a:lnTo>
                    <a:cubicBezTo>
                      <a:pt x="177" y="409"/>
                      <a:pt x="141" y="417"/>
                      <a:pt x="124" y="444"/>
                    </a:cubicBezTo>
                    <a:cubicBezTo>
                      <a:pt x="159" y="462"/>
                      <a:pt x="194" y="470"/>
                      <a:pt x="239" y="470"/>
                    </a:cubicBezTo>
                    <a:cubicBezTo>
                      <a:pt x="257" y="470"/>
                      <a:pt x="284" y="470"/>
                      <a:pt x="301" y="462"/>
                    </a:cubicBezTo>
                    <a:cubicBezTo>
                      <a:pt x="284" y="426"/>
                      <a:pt x="248" y="409"/>
                      <a:pt x="204" y="40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3" name="Freeform 82"/>
              <p:cNvSpPr>
                <a:spLocks noChangeArrowheads="1"/>
              </p:cNvSpPr>
              <p:nvPr/>
            </p:nvSpPr>
            <p:spPr bwMode="auto">
              <a:xfrm>
                <a:off x="5005389" y="4373463"/>
                <a:ext cx="231775" cy="236538"/>
              </a:xfrm>
              <a:custGeom>
                <a:avLst/>
                <a:gdLst>
                  <a:gd name="T0" fmla="*/ 380 w 426"/>
                  <a:gd name="T1" fmla="*/ 89 h 435"/>
                  <a:gd name="T2" fmla="*/ 380 w 426"/>
                  <a:gd name="T3" fmla="*/ 89 h 435"/>
                  <a:gd name="T4" fmla="*/ 389 w 426"/>
                  <a:gd name="T5" fmla="*/ 133 h 435"/>
                  <a:gd name="T6" fmla="*/ 336 w 426"/>
                  <a:gd name="T7" fmla="*/ 239 h 435"/>
                  <a:gd name="T8" fmla="*/ 185 w 426"/>
                  <a:gd name="T9" fmla="*/ 284 h 435"/>
                  <a:gd name="T10" fmla="*/ 167 w 426"/>
                  <a:gd name="T11" fmla="*/ 284 h 435"/>
                  <a:gd name="T12" fmla="*/ 141 w 426"/>
                  <a:gd name="T13" fmla="*/ 301 h 435"/>
                  <a:gd name="T14" fmla="*/ 123 w 426"/>
                  <a:gd name="T15" fmla="*/ 381 h 435"/>
                  <a:gd name="T16" fmla="*/ 106 w 426"/>
                  <a:gd name="T17" fmla="*/ 399 h 435"/>
                  <a:gd name="T18" fmla="*/ 70 w 426"/>
                  <a:gd name="T19" fmla="*/ 399 h 435"/>
                  <a:gd name="T20" fmla="*/ 61 w 426"/>
                  <a:gd name="T21" fmla="*/ 408 h 435"/>
                  <a:gd name="T22" fmla="*/ 79 w 426"/>
                  <a:gd name="T23" fmla="*/ 434 h 435"/>
                  <a:gd name="T24" fmla="*/ 132 w 426"/>
                  <a:gd name="T25" fmla="*/ 434 h 435"/>
                  <a:gd name="T26" fmla="*/ 159 w 426"/>
                  <a:gd name="T27" fmla="*/ 408 h 435"/>
                  <a:gd name="T28" fmla="*/ 176 w 426"/>
                  <a:gd name="T29" fmla="*/ 328 h 435"/>
                  <a:gd name="T30" fmla="*/ 203 w 426"/>
                  <a:gd name="T31" fmla="*/ 310 h 435"/>
                  <a:gd name="T32" fmla="*/ 220 w 426"/>
                  <a:gd name="T33" fmla="*/ 310 h 435"/>
                  <a:gd name="T34" fmla="*/ 372 w 426"/>
                  <a:gd name="T35" fmla="*/ 275 h 435"/>
                  <a:gd name="T36" fmla="*/ 425 w 426"/>
                  <a:gd name="T37" fmla="*/ 168 h 435"/>
                  <a:gd name="T38" fmla="*/ 416 w 426"/>
                  <a:gd name="T39" fmla="*/ 124 h 435"/>
                  <a:gd name="T40" fmla="*/ 389 w 426"/>
                  <a:gd name="T41" fmla="*/ 89 h 435"/>
                  <a:gd name="T42" fmla="*/ 380 w 426"/>
                  <a:gd name="T43" fmla="*/ 89 h 435"/>
                  <a:gd name="T44" fmla="*/ 97 w 426"/>
                  <a:gd name="T45" fmla="*/ 346 h 435"/>
                  <a:gd name="T46" fmla="*/ 97 w 426"/>
                  <a:gd name="T47" fmla="*/ 346 h 435"/>
                  <a:gd name="T48" fmla="*/ 114 w 426"/>
                  <a:gd name="T49" fmla="*/ 266 h 435"/>
                  <a:gd name="T50" fmla="*/ 141 w 426"/>
                  <a:gd name="T51" fmla="*/ 248 h 435"/>
                  <a:gd name="T52" fmla="*/ 150 w 426"/>
                  <a:gd name="T53" fmla="*/ 248 h 435"/>
                  <a:gd name="T54" fmla="*/ 301 w 426"/>
                  <a:gd name="T55" fmla="*/ 203 h 435"/>
                  <a:gd name="T56" fmla="*/ 363 w 426"/>
                  <a:gd name="T57" fmla="*/ 106 h 435"/>
                  <a:gd name="T58" fmla="*/ 345 w 426"/>
                  <a:gd name="T59" fmla="*/ 53 h 435"/>
                  <a:gd name="T60" fmla="*/ 318 w 426"/>
                  <a:gd name="T61" fmla="*/ 27 h 435"/>
                  <a:gd name="T62" fmla="*/ 273 w 426"/>
                  <a:gd name="T63" fmla="*/ 9 h 435"/>
                  <a:gd name="T64" fmla="*/ 212 w 426"/>
                  <a:gd name="T65" fmla="*/ 0 h 435"/>
                  <a:gd name="T66" fmla="*/ 97 w 426"/>
                  <a:gd name="T67" fmla="*/ 0 h 435"/>
                  <a:gd name="T68" fmla="*/ 70 w 426"/>
                  <a:gd name="T69" fmla="*/ 27 h 435"/>
                  <a:gd name="T70" fmla="*/ 0 w 426"/>
                  <a:gd name="T71" fmla="*/ 346 h 435"/>
                  <a:gd name="T72" fmla="*/ 17 w 426"/>
                  <a:gd name="T73" fmla="*/ 363 h 435"/>
                  <a:gd name="T74" fmla="*/ 70 w 426"/>
                  <a:gd name="T75" fmla="*/ 363 h 435"/>
                  <a:gd name="T76" fmla="*/ 97 w 426"/>
                  <a:gd name="T77" fmla="*/ 346 h 435"/>
                  <a:gd name="T78" fmla="*/ 141 w 426"/>
                  <a:gd name="T79" fmla="*/ 159 h 435"/>
                  <a:gd name="T80" fmla="*/ 141 w 426"/>
                  <a:gd name="T81" fmla="*/ 159 h 435"/>
                  <a:gd name="T82" fmla="*/ 150 w 426"/>
                  <a:gd name="T83" fmla="*/ 89 h 435"/>
                  <a:gd name="T84" fmla="*/ 176 w 426"/>
                  <a:gd name="T85" fmla="*/ 71 h 435"/>
                  <a:gd name="T86" fmla="*/ 194 w 426"/>
                  <a:gd name="T87" fmla="*/ 71 h 435"/>
                  <a:gd name="T88" fmla="*/ 238 w 426"/>
                  <a:gd name="T89" fmla="*/ 80 h 435"/>
                  <a:gd name="T90" fmla="*/ 257 w 426"/>
                  <a:gd name="T91" fmla="*/ 115 h 435"/>
                  <a:gd name="T92" fmla="*/ 229 w 426"/>
                  <a:gd name="T93" fmla="*/ 159 h 435"/>
                  <a:gd name="T94" fmla="*/ 167 w 426"/>
                  <a:gd name="T95" fmla="*/ 178 h 435"/>
                  <a:gd name="T96" fmla="*/ 150 w 426"/>
                  <a:gd name="T97" fmla="*/ 178 h 435"/>
                  <a:gd name="T98" fmla="*/ 141 w 426"/>
                  <a:gd name="T99" fmla="*/ 15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26" h="435">
                    <a:moveTo>
                      <a:pt x="380" y="89"/>
                    </a:moveTo>
                    <a:lnTo>
                      <a:pt x="380" y="89"/>
                    </a:lnTo>
                    <a:cubicBezTo>
                      <a:pt x="389" y="97"/>
                      <a:pt x="389" y="115"/>
                      <a:pt x="389" y="133"/>
                    </a:cubicBezTo>
                    <a:cubicBezTo>
                      <a:pt x="389" y="178"/>
                      <a:pt x="372" y="213"/>
                      <a:pt x="336" y="239"/>
                    </a:cubicBezTo>
                    <a:cubicBezTo>
                      <a:pt x="301" y="266"/>
                      <a:pt x="248" y="284"/>
                      <a:pt x="185" y="284"/>
                    </a:cubicBezTo>
                    <a:cubicBezTo>
                      <a:pt x="167" y="284"/>
                      <a:pt x="167" y="284"/>
                      <a:pt x="167" y="284"/>
                    </a:cubicBezTo>
                    <a:cubicBezTo>
                      <a:pt x="159" y="284"/>
                      <a:pt x="150" y="293"/>
                      <a:pt x="141" y="301"/>
                    </a:cubicBezTo>
                    <a:cubicBezTo>
                      <a:pt x="123" y="381"/>
                      <a:pt x="123" y="381"/>
                      <a:pt x="123" y="381"/>
                    </a:cubicBezTo>
                    <a:cubicBezTo>
                      <a:pt x="123" y="390"/>
                      <a:pt x="114" y="399"/>
                      <a:pt x="106" y="399"/>
                    </a:cubicBezTo>
                    <a:cubicBezTo>
                      <a:pt x="70" y="399"/>
                      <a:pt x="70" y="399"/>
                      <a:pt x="70" y="399"/>
                    </a:cubicBezTo>
                    <a:cubicBezTo>
                      <a:pt x="61" y="408"/>
                      <a:pt x="61" y="408"/>
                      <a:pt x="61" y="408"/>
                    </a:cubicBezTo>
                    <a:cubicBezTo>
                      <a:pt x="61" y="416"/>
                      <a:pt x="70" y="434"/>
                      <a:pt x="79" y="434"/>
                    </a:cubicBezTo>
                    <a:cubicBezTo>
                      <a:pt x="132" y="434"/>
                      <a:pt x="132" y="434"/>
                      <a:pt x="132" y="434"/>
                    </a:cubicBezTo>
                    <a:cubicBezTo>
                      <a:pt x="150" y="434"/>
                      <a:pt x="159" y="416"/>
                      <a:pt x="159" y="408"/>
                    </a:cubicBezTo>
                    <a:cubicBezTo>
                      <a:pt x="176" y="328"/>
                      <a:pt x="176" y="328"/>
                      <a:pt x="176" y="328"/>
                    </a:cubicBezTo>
                    <a:cubicBezTo>
                      <a:pt x="185" y="319"/>
                      <a:pt x="194" y="310"/>
                      <a:pt x="203" y="310"/>
                    </a:cubicBezTo>
                    <a:cubicBezTo>
                      <a:pt x="220" y="310"/>
                      <a:pt x="220" y="310"/>
                      <a:pt x="220" y="310"/>
                    </a:cubicBezTo>
                    <a:cubicBezTo>
                      <a:pt x="283" y="310"/>
                      <a:pt x="336" y="301"/>
                      <a:pt x="372" y="275"/>
                    </a:cubicBezTo>
                    <a:cubicBezTo>
                      <a:pt x="407" y="248"/>
                      <a:pt x="425" y="213"/>
                      <a:pt x="425" y="168"/>
                    </a:cubicBezTo>
                    <a:cubicBezTo>
                      <a:pt x="425" y="150"/>
                      <a:pt x="425" y="133"/>
                      <a:pt x="416" y="124"/>
                    </a:cubicBezTo>
                    <a:cubicBezTo>
                      <a:pt x="407" y="106"/>
                      <a:pt x="398" y="97"/>
                      <a:pt x="389" y="89"/>
                    </a:cubicBezTo>
                    <a:cubicBezTo>
                      <a:pt x="380" y="89"/>
                      <a:pt x="380" y="89"/>
                      <a:pt x="380" y="89"/>
                    </a:cubicBezTo>
                    <a:close/>
                    <a:moveTo>
                      <a:pt x="97" y="346"/>
                    </a:moveTo>
                    <a:lnTo>
                      <a:pt x="97" y="346"/>
                    </a:lnTo>
                    <a:cubicBezTo>
                      <a:pt x="114" y="266"/>
                      <a:pt x="114" y="266"/>
                      <a:pt x="114" y="266"/>
                    </a:cubicBezTo>
                    <a:cubicBezTo>
                      <a:pt x="114" y="257"/>
                      <a:pt x="123" y="248"/>
                      <a:pt x="141" y="248"/>
                    </a:cubicBezTo>
                    <a:cubicBezTo>
                      <a:pt x="150" y="248"/>
                      <a:pt x="150" y="248"/>
                      <a:pt x="150" y="248"/>
                    </a:cubicBezTo>
                    <a:cubicBezTo>
                      <a:pt x="220" y="248"/>
                      <a:pt x="265" y="231"/>
                      <a:pt x="301" y="203"/>
                    </a:cubicBezTo>
                    <a:cubicBezTo>
                      <a:pt x="345" y="178"/>
                      <a:pt x="363" y="142"/>
                      <a:pt x="363" y="106"/>
                    </a:cubicBezTo>
                    <a:cubicBezTo>
                      <a:pt x="363" y="80"/>
                      <a:pt x="354" y="71"/>
                      <a:pt x="345" y="53"/>
                    </a:cubicBezTo>
                    <a:cubicBezTo>
                      <a:pt x="345" y="44"/>
                      <a:pt x="336" y="36"/>
                      <a:pt x="318" y="27"/>
                    </a:cubicBezTo>
                    <a:cubicBezTo>
                      <a:pt x="310" y="18"/>
                      <a:pt x="292" y="9"/>
                      <a:pt x="273" y="9"/>
                    </a:cubicBezTo>
                    <a:cubicBezTo>
                      <a:pt x="257" y="9"/>
                      <a:pt x="238" y="0"/>
                      <a:pt x="212" y="0"/>
                    </a:cubicBezTo>
                    <a:cubicBezTo>
                      <a:pt x="97" y="0"/>
                      <a:pt x="97" y="0"/>
                      <a:pt x="97" y="0"/>
                    </a:cubicBezTo>
                    <a:cubicBezTo>
                      <a:pt x="88" y="0"/>
                      <a:pt x="79" y="9"/>
                      <a:pt x="70" y="27"/>
                    </a:cubicBezTo>
                    <a:cubicBezTo>
                      <a:pt x="0" y="346"/>
                      <a:pt x="0" y="346"/>
                      <a:pt x="0" y="346"/>
                    </a:cubicBezTo>
                    <a:cubicBezTo>
                      <a:pt x="0" y="354"/>
                      <a:pt x="0" y="363"/>
                      <a:pt x="17" y="363"/>
                    </a:cubicBezTo>
                    <a:cubicBezTo>
                      <a:pt x="70" y="363"/>
                      <a:pt x="70" y="363"/>
                      <a:pt x="70" y="363"/>
                    </a:cubicBezTo>
                    <a:cubicBezTo>
                      <a:pt x="79" y="363"/>
                      <a:pt x="88" y="354"/>
                      <a:pt x="97" y="346"/>
                    </a:cubicBezTo>
                    <a:close/>
                    <a:moveTo>
                      <a:pt x="141" y="159"/>
                    </a:moveTo>
                    <a:lnTo>
                      <a:pt x="141" y="159"/>
                    </a:lnTo>
                    <a:cubicBezTo>
                      <a:pt x="150" y="89"/>
                      <a:pt x="150" y="89"/>
                      <a:pt x="150" y="89"/>
                    </a:cubicBezTo>
                    <a:cubicBezTo>
                      <a:pt x="159" y="80"/>
                      <a:pt x="167" y="71"/>
                      <a:pt x="176" y="71"/>
                    </a:cubicBezTo>
                    <a:cubicBezTo>
                      <a:pt x="194" y="71"/>
                      <a:pt x="194" y="71"/>
                      <a:pt x="194" y="71"/>
                    </a:cubicBezTo>
                    <a:cubicBezTo>
                      <a:pt x="220" y="71"/>
                      <a:pt x="229" y="71"/>
                      <a:pt x="238" y="80"/>
                    </a:cubicBezTo>
                    <a:cubicBezTo>
                      <a:pt x="257" y="89"/>
                      <a:pt x="257" y="97"/>
                      <a:pt x="257" y="115"/>
                    </a:cubicBezTo>
                    <a:cubicBezTo>
                      <a:pt x="257" y="133"/>
                      <a:pt x="248" y="150"/>
                      <a:pt x="229" y="159"/>
                    </a:cubicBezTo>
                    <a:cubicBezTo>
                      <a:pt x="220" y="168"/>
                      <a:pt x="194" y="178"/>
                      <a:pt x="167" y="178"/>
                    </a:cubicBezTo>
                    <a:cubicBezTo>
                      <a:pt x="150" y="178"/>
                      <a:pt x="150" y="178"/>
                      <a:pt x="150" y="178"/>
                    </a:cubicBezTo>
                    <a:cubicBezTo>
                      <a:pt x="141" y="178"/>
                      <a:pt x="132" y="168"/>
                      <a:pt x="141" y="159"/>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4" name="Freeform 83"/>
              <p:cNvSpPr>
                <a:spLocks noChangeArrowheads="1"/>
              </p:cNvSpPr>
              <p:nvPr/>
            </p:nvSpPr>
            <p:spPr bwMode="auto">
              <a:xfrm>
                <a:off x="6061076" y="4430613"/>
                <a:ext cx="269875" cy="122238"/>
              </a:xfrm>
              <a:custGeom>
                <a:avLst/>
                <a:gdLst>
                  <a:gd name="T0" fmla="*/ 17 w 497"/>
                  <a:gd name="T1" fmla="*/ 195 h 223"/>
                  <a:gd name="T2" fmla="*/ 17 w 497"/>
                  <a:gd name="T3" fmla="*/ 195 h 223"/>
                  <a:gd name="T4" fmla="*/ 26 w 497"/>
                  <a:gd name="T5" fmla="*/ 160 h 223"/>
                  <a:gd name="T6" fmla="*/ 17 w 497"/>
                  <a:gd name="T7" fmla="*/ 125 h 223"/>
                  <a:gd name="T8" fmla="*/ 9 w 497"/>
                  <a:gd name="T9" fmla="*/ 125 h 223"/>
                  <a:gd name="T10" fmla="*/ 9 w 497"/>
                  <a:gd name="T11" fmla="*/ 125 h 223"/>
                  <a:gd name="T12" fmla="*/ 0 w 497"/>
                  <a:gd name="T13" fmla="*/ 160 h 223"/>
                  <a:gd name="T14" fmla="*/ 9 w 497"/>
                  <a:gd name="T15" fmla="*/ 195 h 223"/>
                  <a:gd name="T16" fmla="*/ 9 w 497"/>
                  <a:gd name="T17" fmla="*/ 195 h 223"/>
                  <a:gd name="T18" fmla="*/ 17 w 497"/>
                  <a:gd name="T19" fmla="*/ 195 h 223"/>
                  <a:gd name="T20" fmla="*/ 70 w 497"/>
                  <a:gd name="T21" fmla="*/ 213 h 223"/>
                  <a:gd name="T22" fmla="*/ 70 w 497"/>
                  <a:gd name="T23" fmla="*/ 213 h 223"/>
                  <a:gd name="T24" fmla="*/ 70 w 497"/>
                  <a:gd name="T25" fmla="*/ 160 h 223"/>
                  <a:gd name="T26" fmla="*/ 70 w 497"/>
                  <a:gd name="T27" fmla="*/ 80 h 223"/>
                  <a:gd name="T28" fmla="*/ 62 w 497"/>
                  <a:gd name="T29" fmla="*/ 72 h 223"/>
                  <a:gd name="T30" fmla="*/ 53 w 497"/>
                  <a:gd name="T31" fmla="*/ 80 h 223"/>
                  <a:gd name="T32" fmla="*/ 53 w 497"/>
                  <a:gd name="T33" fmla="*/ 160 h 223"/>
                  <a:gd name="T34" fmla="*/ 53 w 497"/>
                  <a:gd name="T35" fmla="*/ 213 h 223"/>
                  <a:gd name="T36" fmla="*/ 62 w 497"/>
                  <a:gd name="T37" fmla="*/ 222 h 223"/>
                  <a:gd name="T38" fmla="*/ 70 w 497"/>
                  <a:gd name="T39" fmla="*/ 213 h 223"/>
                  <a:gd name="T40" fmla="*/ 115 w 497"/>
                  <a:gd name="T41" fmla="*/ 213 h 223"/>
                  <a:gd name="T42" fmla="*/ 115 w 497"/>
                  <a:gd name="T43" fmla="*/ 213 h 223"/>
                  <a:gd name="T44" fmla="*/ 123 w 497"/>
                  <a:gd name="T45" fmla="*/ 160 h 223"/>
                  <a:gd name="T46" fmla="*/ 115 w 497"/>
                  <a:gd name="T47" fmla="*/ 53 h 223"/>
                  <a:gd name="T48" fmla="*/ 115 w 497"/>
                  <a:gd name="T49" fmla="*/ 44 h 223"/>
                  <a:gd name="T50" fmla="*/ 107 w 497"/>
                  <a:gd name="T51" fmla="*/ 53 h 223"/>
                  <a:gd name="T52" fmla="*/ 97 w 497"/>
                  <a:gd name="T53" fmla="*/ 160 h 223"/>
                  <a:gd name="T54" fmla="*/ 107 w 497"/>
                  <a:gd name="T55" fmla="*/ 213 h 223"/>
                  <a:gd name="T56" fmla="*/ 115 w 497"/>
                  <a:gd name="T57" fmla="*/ 222 h 223"/>
                  <a:gd name="T58" fmla="*/ 115 w 497"/>
                  <a:gd name="T59" fmla="*/ 213 h 223"/>
                  <a:gd name="T60" fmla="*/ 168 w 497"/>
                  <a:gd name="T61" fmla="*/ 213 h 223"/>
                  <a:gd name="T62" fmla="*/ 168 w 497"/>
                  <a:gd name="T63" fmla="*/ 213 h 223"/>
                  <a:gd name="T64" fmla="*/ 177 w 497"/>
                  <a:gd name="T65" fmla="*/ 160 h 223"/>
                  <a:gd name="T66" fmla="*/ 168 w 497"/>
                  <a:gd name="T67" fmla="*/ 53 h 223"/>
                  <a:gd name="T68" fmla="*/ 160 w 497"/>
                  <a:gd name="T69" fmla="*/ 44 h 223"/>
                  <a:gd name="T70" fmla="*/ 151 w 497"/>
                  <a:gd name="T71" fmla="*/ 53 h 223"/>
                  <a:gd name="T72" fmla="*/ 151 w 497"/>
                  <a:gd name="T73" fmla="*/ 160 h 223"/>
                  <a:gd name="T74" fmla="*/ 151 w 497"/>
                  <a:gd name="T75" fmla="*/ 213 h 223"/>
                  <a:gd name="T76" fmla="*/ 160 w 497"/>
                  <a:gd name="T77" fmla="*/ 222 h 223"/>
                  <a:gd name="T78" fmla="*/ 168 w 497"/>
                  <a:gd name="T79" fmla="*/ 213 h 223"/>
                  <a:gd name="T80" fmla="*/ 221 w 497"/>
                  <a:gd name="T81" fmla="*/ 213 h 223"/>
                  <a:gd name="T82" fmla="*/ 221 w 497"/>
                  <a:gd name="T83" fmla="*/ 213 h 223"/>
                  <a:gd name="T84" fmla="*/ 221 w 497"/>
                  <a:gd name="T85" fmla="*/ 160 h 223"/>
                  <a:gd name="T86" fmla="*/ 221 w 497"/>
                  <a:gd name="T87" fmla="*/ 36 h 223"/>
                  <a:gd name="T88" fmla="*/ 213 w 497"/>
                  <a:gd name="T89" fmla="*/ 27 h 223"/>
                  <a:gd name="T90" fmla="*/ 204 w 497"/>
                  <a:gd name="T91" fmla="*/ 36 h 223"/>
                  <a:gd name="T92" fmla="*/ 195 w 497"/>
                  <a:gd name="T93" fmla="*/ 160 h 223"/>
                  <a:gd name="T94" fmla="*/ 204 w 497"/>
                  <a:gd name="T95" fmla="*/ 213 h 223"/>
                  <a:gd name="T96" fmla="*/ 213 w 497"/>
                  <a:gd name="T97" fmla="*/ 222 h 223"/>
                  <a:gd name="T98" fmla="*/ 221 w 497"/>
                  <a:gd name="T99" fmla="*/ 213 h 223"/>
                  <a:gd name="T100" fmla="*/ 257 w 497"/>
                  <a:gd name="T101" fmla="*/ 222 h 223"/>
                  <a:gd name="T102" fmla="*/ 257 w 497"/>
                  <a:gd name="T103" fmla="*/ 222 h 223"/>
                  <a:gd name="T104" fmla="*/ 434 w 497"/>
                  <a:gd name="T105" fmla="*/ 222 h 223"/>
                  <a:gd name="T106" fmla="*/ 496 w 497"/>
                  <a:gd name="T107" fmla="*/ 160 h 223"/>
                  <a:gd name="T108" fmla="*/ 434 w 497"/>
                  <a:gd name="T109" fmla="*/ 97 h 223"/>
                  <a:gd name="T110" fmla="*/ 407 w 497"/>
                  <a:gd name="T111" fmla="*/ 97 h 223"/>
                  <a:gd name="T112" fmla="*/ 292 w 497"/>
                  <a:gd name="T113" fmla="*/ 0 h 223"/>
                  <a:gd name="T114" fmla="*/ 257 w 497"/>
                  <a:gd name="T115" fmla="*/ 9 h 223"/>
                  <a:gd name="T116" fmla="*/ 248 w 497"/>
                  <a:gd name="T117" fmla="*/ 18 h 223"/>
                  <a:gd name="T118" fmla="*/ 248 w 497"/>
                  <a:gd name="T119" fmla="*/ 213 h 223"/>
                  <a:gd name="T120" fmla="*/ 257 w 497"/>
                  <a:gd name="T121" fmla="*/ 222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97" h="223">
                    <a:moveTo>
                      <a:pt x="17" y="195"/>
                    </a:moveTo>
                    <a:lnTo>
                      <a:pt x="17" y="195"/>
                    </a:lnTo>
                    <a:cubicBezTo>
                      <a:pt x="26" y="160"/>
                      <a:pt x="26" y="160"/>
                      <a:pt x="26" y="160"/>
                    </a:cubicBezTo>
                    <a:cubicBezTo>
                      <a:pt x="17" y="125"/>
                      <a:pt x="17" y="125"/>
                      <a:pt x="17" y="125"/>
                    </a:cubicBezTo>
                    <a:cubicBezTo>
                      <a:pt x="17" y="125"/>
                      <a:pt x="17" y="125"/>
                      <a:pt x="9" y="125"/>
                    </a:cubicBezTo>
                    <a:lnTo>
                      <a:pt x="9" y="125"/>
                    </a:lnTo>
                    <a:cubicBezTo>
                      <a:pt x="0" y="160"/>
                      <a:pt x="0" y="160"/>
                      <a:pt x="0" y="160"/>
                    </a:cubicBezTo>
                    <a:cubicBezTo>
                      <a:pt x="9" y="195"/>
                      <a:pt x="9" y="195"/>
                      <a:pt x="9" y="195"/>
                    </a:cubicBezTo>
                    <a:lnTo>
                      <a:pt x="9" y="195"/>
                    </a:lnTo>
                    <a:cubicBezTo>
                      <a:pt x="17" y="195"/>
                      <a:pt x="17" y="195"/>
                      <a:pt x="17" y="195"/>
                    </a:cubicBezTo>
                    <a:close/>
                    <a:moveTo>
                      <a:pt x="70" y="213"/>
                    </a:moveTo>
                    <a:lnTo>
                      <a:pt x="70" y="213"/>
                    </a:lnTo>
                    <a:cubicBezTo>
                      <a:pt x="70" y="160"/>
                      <a:pt x="70" y="160"/>
                      <a:pt x="70" y="160"/>
                    </a:cubicBezTo>
                    <a:cubicBezTo>
                      <a:pt x="70" y="80"/>
                      <a:pt x="70" y="80"/>
                      <a:pt x="70" y="80"/>
                    </a:cubicBezTo>
                    <a:lnTo>
                      <a:pt x="62" y="72"/>
                    </a:lnTo>
                    <a:lnTo>
                      <a:pt x="53" y="80"/>
                    </a:lnTo>
                    <a:cubicBezTo>
                      <a:pt x="53" y="160"/>
                      <a:pt x="53" y="160"/>
                      <a:pt x="53" y="160"/>
                    </a:cubicBezTo>
                    <a:cubicBezTo>
                      <a:pt x="53" y="213"/>
                      <a:pt x="53" y="213"/>
                      <a:pt x="53" y="213"/>
                    </a:cubicBezTo>
                    <a:cubicBezTo>
                      <a:pt x="53" y="222"/>
                      <a:pt x="62" y="222"/>
                      <a:pt x="62" y="222"/>
                    </a:cubicBezTo>
                    <a:cubicBezTo>
                      <a:pt x="62" y="222"/>
                      <a:pt x="70" y="222"/>
                      <a:pt x="70" y="213"/>
                    </a:cubicBezTo>
                    <a:close/>
                    <a:moveTo>
                      <a:pt x="115" y="213"/>
                    </a:moveTo>
                    <a:lnTo>
                      <a:pt x="115" y="213"/>
                    </a:lnTo>
                    <a:cubicBezTo>
                      <a:pt x="123" y="160"/>
                      <a:pt x="123" y="160"/>
                      <a:pt x="123" y="160"/>
                    </a:cubicBezTo>
                    <a:cubicBezTo>
                      <a:pt x="115" y="53"/>
                      <a:pt x="115" y="53"/>
                      <a:pt x="115" y="53"/>
                    </a:cubicBezTo>
                    <a:cubicBezTo>
                      <a:pt x="115" y="44"/>
                      <a:pt x="115" y="44"/>
                      <a:pt x="115" y="44"/>
                    </a:cubicBezTo>
                    <a:cubicBezTo>
                      <a:pt x="107" y="44"/>
                      <a:pt x="107" y="44"/>
                      <a:pt x="107" y="53"/>
                    </a:cubicBezTo>
                    <a:cubicBezTo>
                      <a:pt x="97" y="160"/>
                      <a:pt x="97" y="160"/>
                      <a:pt x="97" y="160"/>
                    </a:cubicBezTo>
                    <a:cubicBezTo>
                      <a:pt x="107" y="213"/>
                      <a:pt x="107" y="213"/>
                      <a:pt x="107" y="213"/>
                    </a:cubicBezTo>
                    <a:cubicBezTo>
                      <a:pt x="107" y="213"/>
                      <a:pt x="107" y="222"/>
                      <a:pt x="115" y="222"/>
                    </a:cubicBezTo>
                    <a:lnTo>
                      <a:pt x="115" y="213"/>
                    </a:lnTo>
                    <a:close/>
                    <a:moveTo>
                      <a:pt x="168" y="213"/>
                    </a:moveTo>
                    <a:lnTo>
                      <a:pt x="168" y="213"/>
                    </a:lnTo>
                    <a:cubicBezTo>
                      <a:pt x="177" y="160"/>
                      <a:pt x="177" y="160"/>
                      <a:pt x="177" y="160"/>
                    </a:cubicBezTo>
                    <a:cubicBezTo>
                      <a:pt x="168" y="53"/>
                      <a:pt x="168" y="53"/>
                      <a:pt x="168" y="53"/>
                    </a:cubicBezTo>
                    <a:cubicBezTo>
                      <a:pt x="168" y="44"/>
                      <a:pt x="168" y="44"/>
                      <a:pt x="160" y="44"/>
                    </a:cubicBezTo>
                    <a:cubicBezTo>
                      <a:pt x="160" y="44"/>
                      <a:pt x="151" y="44"/>
                      <a:pt x="151" y="53"/>
                    </a:cubicBezTo>
                    <a:cubicBezTo>
                      <a:pt x="151" y="160"/>
                      <a:pt x="151" y="160"/>
                      <a:pt x="151" y="160"/>
                    </a:cubicBezTo>
                    <a:cubicBezTo>
                      <a:pt x="151" y="213"/>
                      <a:pt x="151" y="213"/>
                      <a:pt x="151" y="213"/>
                    </a:cubicBezTo>
                    <a:lnTo>
                      <a:pt x="160" y="222"/>
                    </a:lnTo>
                    <a:cubicBezTo>
                      <a:pt x="168" y="222"/>
                      <a:pt x="168" y="213"/>
                      <a:pt x="168" y="213"/>
                    </a:cubicBezTo>
                    <a:close/>
                    <a:moveTo>
                      <a:pt x="221" y="213"/>
                    </a:moveTo>
                    <a:lnTo>
                      <a:pt x="221" y="213"/>
                    </a:lnTo>
                    <a:cubicBezTo>
                      <a:pt x="221" y="160"/>
                      <a:pt x="221" y="160"/>
                      <a:pt x="221" y="160"/>
                    </a:cubicBezTo>
                    <a:cubicBezTo>
                      <a:pt x="221" y="36"/>
                      <a:pt x="221" y="36"/>
                      <a:pt x="221" y="36"/>
                    </a:cubicBezTo>
                    <a:cubicBezTo>
                      <a:pt x="221" y="27"/>
                      <a:pt x="213" y="27"/>
                      <a:pt x="213" y="27"/>
                    </a:cubicBezTo>
                    <a:cubicBezTo>
                      <a:pt x="204" y="27"/>
                      <a:pt x="204" y="27"/>
                      <a:pt x="204" y="36"/>
                    </a:cubicBezTo>
                    <a:cubicBezTo>
                      <a:pt x="195" y="160"/>
                      <a:pt x="195" y="160"/>
                      <a:pt x="195" y="160"/>
                    </a:cubicBezTo>
                    <a:lnTo>
                      <a:pt x="204" y="213"/>
                    </a:lnTo>
                    <a:cubicBezTo>
                      <a:pt x="204" y="213"/>
                      <a:pt x="204" y="222"/>
                      <a:pt x="213" y="222"/>
                    </a:cubicBezTo>
                    <a:lnTo>
                      <a:pt x="221" y="213"/>
                    </a:lnTo>
                    <a:close/>
                    <a:moveTo>
                      <a:pt x="257" y="222"/>
                    </a:moveTo>
                    <a:lnTo>
                      <a:pt x="257" y="222"/>
                    </a:lnTo>
                    <a:lnTo>
                      <a:pt x="434" y="222"/>
                    </a:lnTo>
                    <a:cubicBezTo>
                      <a:pt x="470" y="222"/>
                      <a:pt x="496" y="195"/>
                      <a:pt x="496" y="160"/>
                    </a:cubicBezTo>
                    <a:cubicBezTo>
                      <a:pt x="496" y="125"/>
                      <a:pt x="470" y="97"/>
                      <a:pt x="434" y="97"/>
                    </a:cubicBezTo>
                    <a:cubicBezTo>
                      <a:pt x="425" y="97"/>
                      <a:pt x="416" y="97"/>
                      <a:pt x="407" y="97"/>
                    </a:cubicBezTo>
                    <a:cubicBezTo>
                      <a:pt x="398" y="44"/>
                      <a:pt x="354" y="0"/>
                      <a:pt x="292" y="0"/>
                    </a:cubicBezTo>
                    <a:cubicBezTo>
                      <a:pt x="283" y="0"/>
                      <a:pt x="266" y="0"/>
                      <a:pt x="257" y="9"/>
                    </a:cubicBezTo>
                    <a:cubicBezTo>
                      <a:pt x="248" y="9"/>
                      <a:pt x="248" y="9"/>
                      <a:pt x="248" y="18"/>
                    </a:cubicBezTo>
                    <a:cubicBezTo>
                      <a:pt x="248" y="213"/>
                      <a:pt x="248" y="213"/>
                      <a:pt x="248" y="213"/>
                    </a:cubicBezTo>
                    <a:cubicBezTo>
                      <a:pt x="248" y="213"/>
                      <a:pt x="248" y="222"/>
                      <a:pt x="257" y="222"/>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5" name="Freeform 84"/>
              <p:cNvSpPr>
                <a:spLocks noChangeArrowheads="1"/>
              </p:cNvSpPr>
              <p:nvPr/>
            </p:nvSpPr>
            <p:spPr bwMode="auto">
              <a:xfrm>
                <a:off x="8218488" y="4363938"/>
                <a:ext cx="260350" cy="255588"/>
              </a:xfrm>
              <a:custGeom>
                <a:avLst/>
                <a:gdLst>
                  <a:gd name="T0" fmla="*/ 266 w 479"/>
                  <a:gd name="T1" fmla="*/ 257 h 471"/>
                  <a:gd name="T2" fmla="*/ 266 w 479"/>
                  <a:gd name="T3" fmla="*/ 257 h 471"/>
                  <a:gd name="T4" fmla="*/ 240 w 479"/>
                  <a:gd name="T5" fmla="*/ 257 h 471"/>
                  <a:gd name="T6" fmla="*/ 213 w 479"/>
                  <a:gd name="T7" fmla="*/ 257 h 471"/>
                  <a:gd name="T8" fmla="*/ 213 w 479"/>
                  <a:gd name="T9" fmla="*/ 311 h 471"/>
                  <a:gd name="T10" fmla="*/ 240 w 479"/>
                  <a:gd name="T11" fmla="*/ 311 h 471"/>
                  <a:gd name="T12" fmla="*/ 266 w 479"/>
                  <a:gd name="T13" fmla="*/ 311 h 471"/>
                  <a:gd name="T14" fmla="*/ 275 w 479"/>
                  <a:gd name="T15" fmla="*/ 284 h 471"/>
                  <a:gd name="T16" fmla="*/ 266 w 479"/>
                  <a:gd name="T17" fmla="*/ 257 h 471"/>
                  <a:gd name="T18" fmla="*/ 257 w 479"/>
                  <a:gd name="T19" fmla="*/ 213 h 471"/>
                  <a:gd name="T20" fmla="*/ 257 w 479"/>
                  <a:gd name="T21" fmla="*/ 213 h 471"/>
                  <a:gd name="T22" fmla="*/ 266 w 479"/>
                  <a:gd name="T23" fmla="*/ 186 h 471"/>
                  <a:gd name="T24" fmla="*/ 257 w 479"/>
                  <a:gd name="T25" fmla="*/ 168 h 471"/>
                  <a:gd name="T26" fmla="*/ 222 w 479"/>
                  <a:gd name="T27" fmla="*/ 160 h 471"/>
                  <a:gd name="T28" fmla="*/ 213 w 479"/>
                  <a:gd name="T29" fmla="*/ 160 h 471"/>
                  <a:gd name="T30" fmla="*/ 213 w 479"/>
                  <a:gd name="T31" fmla="*/ 213 h 471"/>
                  <a:gd name="T32" fmla="*/ 231 w 479"/>
                  <a:gd name="T33" fmla="*/ 213 h 471"/>
                  <a:gd name="T34" fmla="*/ 257 w 479"/>
                  <a:gd name="T35" fmla="*/ 213 h 471"/>
                  <a:gd name="T36" fmla="*/ 390 w 479"/>
                  <a:gd name="T37" fmla="*/ 0 h 471"/>
                  <a:gd name="T38" fmla="*/ 390 w 479"/>
                  <a:gd name="T39" fmla="*/ 0 h 471"/>
                  <a:gd name="T40" fmla="*/ 89 w 479"/>
                  <a:gd name="T41" fmla="*/ 0 h 471"/>
                  <a:gd name="T42" fmla="*/ 0 w 479"/>
                  <a:gd name="T43" fmla="*/ 80 h 471"/>
                  <a:gd name="T44" fmla="*/ 0 w 479"/>
                  <a:gd name="T45" fmla="*/ 390 h 471"/>
                  <a:gd name="T46" fmla="*/ 89 w 479"/>
                  <a:gd name="T47" fmla="*/ 470 h 471"/>
                  <a:gd name="T48" fmla="*/ 390 w 479"/>
                  <a:gd name="T49" fmla="*/ 470 h 471"/>
                  <a:gd name="T50" fmla="*/ 478 w 479"/>
                  <a:gd name="T51" fmla="*/ 390 h 471"/>
                  <a:gd name="T52" fmla="*/ 478 w 479"/>
                  <a:gd name="T53" fmla="*/ 80 h 471"/>
                  <a:gd name="T54" fmla="*/ 390 w 479"/>
                  <a:gd name="T55" fmla="*/ 0 h 471"/>
                  <a:gd name="T56" fmla="*/ 249 w 479"/>
                  <a:gd name="T57" fmla="*/ 355 h 471"/>
                  <a:gd name="T58" fmla="*/ 249 w 479"/>
                  <a:gd name="T59" fmla="*/ 355 h 471"/>
                  <a:gd name="T60" fmla="*/ 159 w 479"/>
                  <a:gd name="T61" fmla="*/ 355 h 471"/>
                  <a:gd name="T62" fmla="*/ 159 w 479"/>
                  <a:gd name="T63" fmla="*/ 124 h 471"/>
                  <a:gd name="T64" fmla="*/ 266 w 479"/>
                  <a:gd name="T65" fmla="*/ 124 h 471"/>
                  <a:gd name="T66" fmla="*/ 319 w 479"/>
                  <a:gd name="T67" fmla="*/ 177 h 471"/>
                  <a:gd name="T68" fmla="*/ 284 w 479"/>
                  <a:gd name="T69" fmla="*/ 221 h 471"/>
                  <a:gd name="T70" fmla="*/ 284 w 479"/>
                  <a:gd name="T71" fmla="*/ 231 h 471"/>
                  <a:gd name="T72" fmla="*/ 337 w 479"/>
                  <a:gd name="T73" fmla="*/ 284 h 471"/>
                  <a:gd name="T74" fmla="*/ 249 w 479"/>
                  <a:gd name="T75" fmla="*/ 35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9" h="471">
                    <a:moveTo>
                      <a:pt x="266" y="257"/>
                    </a:moveTo>
                    <a:lnTo>
                      <a:pt x="266" y="257"/>
                    </a:lnTo>
                    <a:cubicBezTo>
                      <a:pt x="257" y="257"/>
                      <a:pt x="249" y="257"/>
                      <a:pt x="240" y="257"/>
                    </a:cubicBezTo>
                    <a:cubicBezTo>
                      <a:pt x="213" y="257"/>
                      <a:pt x="213" y="257"/>
                      <a:pt x="213" y="257"/>
                    </a:cubicBezTo>
                    <a:cubicBezTo>
                      <a:pt x="213" y="311"/>
                      <a:pt x="213" y="311"/>
                      <a:pt x="213" y="311"/>
                    </a:cubicBezTo>
                    <a:cubicBezTo>
                      <a:pt x="240" y="311"/>
                      <a:pt x="240" y="311"/>
                      <a:pt x="240" y="311"/>
                    </a:cubicBezTo>
                    <a:cubicBezTo>
                      <a:pt x="249" y="311"/>
                      <a:pt x="257" y="311"/>
                      <a:pt x="266" y="311"/>
                    </a:cubicBezTo>
                    <a:cubicBezTo>
                      <a:pt x="275" y="302"/>
                      <a:pt x="275" y="293"/>
                      <a:pt x="275" y="284"/>
                    </a:cubicBezTo>
                    <a:cubicBezTo>
                      <a:pt x="275" y="275"/>
                      <a:pt x="275" y="266"/>
                      <a:pt x="266" y="257"/>
                    </a:cubicBezTo>
                    <a:close/>
                    <a:moveTo>
                      <a:pt x="257" y="213"/>
                    </a:moveTo>
                    <a:lnTo>
                      <a:pt x="257" y="213"/>
                    </a:lnTo>
                    <a:cubicBezTo>
                      <a:pt x="257" y="204"/>
                      <a:pt x="266" y="196"/>
                      <a:pt x="266" y="186"/>
                    </a:cubicBezTo>
                    <a:cubicBezTo>
                      <a:pt x="266" y="177"/>
                      <a:pt x="257" y="168"/>
                      <a:pt x="257" y="168"/>
                    </a:cubicBezTo>
                    <a:cubicBezTo>
                      <a:pt x="249" y="160"/>
                      <a:pt x="231" y="160"/>
                      <a:pt x="222" y="160"/>
                    </a:cubicBezTo>
                    <a:cubicBezTo>
                      <a:pt x="213" y="160"/>
                      <a:pt x="213" y="160"/>
                      <a:pt x="213" y="160"/>
                    </a:cubicBezTo>
                    <a:cubicBezTo>
                      <a:pt x="213" y="213"/>
                      <a:pt x="213" y="213"/>
                      <a:pt x="213" y="213"/>
                    </a:cubicBezTo>
                    <a:cubicBezTo>
                      <a:pt x="231" y="213"/>
                      <a:pt x="231" y="213"/>
                      <a:pt x="231" y="213"/>
                    </a:cubicBezTo>
                    <a:cubicBezTo>
                      <a:pt x="240" y="213"/>
                      <a:pt x="249" y="213"/>
                      <a:pt x="257" y="213"/>
                    </a:cubicBezTo>
                    <a:close/>
                    <a:moveTo>
                      <a:pt x="390" y="0"/>
                    </a:moveTo>
                    <a:lnTo>
                      <a:pt x="390" y="0"/>
                    </a:lnTo>
                    <a:cubicBezTo>
                      <a:pt x="89" y="0"/>
                      <a:pt x="89" y="0"/>
                      <a:pt x="89" y="0"/>
                    </a:cubicBezTo>
                    <a:cubicBezTo>
                      <a:pt x="36" y="0"/>
                      <a:pt x="0" y="36"/>
                      <a:pt x="0" y="80"/>
                    </a:cubicBezTo>
                    <a:cubicBezTo>
                      <a:pt x="0" y="390"/>
                      <a:pt x="0" y="390"/>
                      <a:pt x="0" y="390"/>
                    </a:cubicBezTo>
                    <a:cubicBezTo>
                      <a:pt x="0" y="434"/>
                      <a:pt x="36" y="470"/>
                      <a:pt x="89" y="470"/>
                    </a:cubicBezTo>
                    <a:cubicBezTo>
                      <a:pt x="390" y="470"/>
                      <a:pt x="390" y="470"/>
                      <a:pt x="390" y="470"/>
                    </a:cubicBezTo>
                    <a:cubicBezTo>
                      <a:pt x="443" y="470"/>
                      <a:pt x="478" y="434"/>
                      <a:pt x="478" y="390"/>
                    </a:cubicBezTo>
                    <a:cubicBezTo>
                      <a:pt x="478" y="80"/>
                      <a:pt x="478" y="80"/>
                      <a:pt x="478" y="80"/>
                    </a:cubicBezTo>
                    <a:cubicBezTo>
                      <a:pt x="478" y="36"/>
                      <a:pt x="443" y="0"/>
                      <a:pt x="390" y="0"/>
                    </a:cubicBezTo>
                    <a:close/>
                    <a:moveTo>
                      <a:pt x="249" y="355"/>
                    </a:moveTo>
                    <a:lnTo>
                      <a:pt x="249" y="355"/>
                    </a:lnTo>
                    <a:cubicBezTo>
                      <a:pt x="159" y="355"/>
                      <a:pt x="159" y="355"/>
                      <a:pt x="159" y="355"/>
                    </a:cubicBezTo>
                    <a:cubicBezTo>
                      <a:pt x="159" y="124"/>
                      <a:pt x="159" y="124"/>
                      <a:pt x="159" y="124"/>
                    </a:cubicBezTo>
                    <a:cubicBezTo>
                      <a:pt x="266" y="124"/>
                      <a:pt x="266" y="124"/>
                      <a:pt x="266" y="124"/>
                    </a:cubicBezTo>
                    <a:cubicBezTo>
                      <a:pt x="293" y="124"/>
                      <a:pt x="319" y="142"/>
                      <a:pt x="319" y="177"/>
                    </a:cubicBezTo>
                    <a:cubicBezTo>
                      <a:pt x="319" y="204"/>
                      <a:pt x="310" y="221"/>
                      <a:pt x="284" y="221"/>
                    </a:cubicBezTo>
                    <a:cubicBezTo>
                      <a:pt x="284" y="231"/>
                      <a:pt x="284" y="231"/>
                      <a:pt x="284" y="231"/>
                    </a:cubicBezTo>
                    <a:cubicBezTo>
                      <a:pt x="319" y="231"/>
                      <a:pt x="337" y="249"/>
                      <a:pt x="337" y="284"/>
                    </a:cubicBezTo>
                    <a:cubicBezTo>
                      <a:pt x="337" y="319"/>
                      <a:pt x="310" y="355"/>
                      <a:pt x="249" y="35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6" name="Freeform 85"/>
              <p:cNvSpPr>
                <a:spLocks noChangeArrowheads="1"/>
              </p:cNvSpPr>
              <p:nvPr/>
            </p:nvSpPr>
            <p:spPr bwMode="auto">
              <a:xfrm>
                <a:off x="3917950" y="3313014"/>
                <a:ext cx="250825" cy="201713"/>
              </a:xfrm>
              <a:custGeom>
                <a:avLst/>
                <a:gdLst>
                  <a:gd name="T0" fmla="*/ 461 w 462"/>
                  <a:gd name="T1" fmla="*/ 45 h 374"/>
                  <a:gd name="T2" fmla="*/ 461 w 462"/>
                  <a:gd name="T3" fmla="*/ 45 h 374"/>
                  <a:gd name="T4" fmla="*/ 408 w 462"/>
                  <a:gd name="T5" fmla="*/ 63 h 374"/>
                  <a:gd name="T6" fmla="*/ 443 w 462"/>
                  <a:gd name="T7" fmla="*/ 10 h 374"/>
                  <a:gd name="T8" fmla="*/ 389 w 462"/>
                  <a:gd name="T9" fmla="*/ 36 h 374"/>
                  <a:gd name="T10" fmla="*/ 319 w 462"/>
                  <a:gd name="T11" fmla="*/ 0 h 374"/>
                  <a:gd name="T12" fmla="*/ 221 w 462"/>
                  <a:gd name="T13" fmla="*/ 98 h 374"/>
                  <a:gd name="T14" fmla="*/ 230 w 462"/>
                  <a:gd name="T15" fmla="*/ 116 h 374"/>
                  <a:gd name="T16" fmla="*/ 35 w 462"/>
                  <a:gd name="T17" fmla="*/ 19 h 374"/>
                  <a:gd name="T18" fmla="*/ 17 w 462"/>
                  <a:gd name="T19" fmla="*/ 72 h 374"/>
                  <a:gd name="T20" fmla="*/ 61 w 462"/>
                  <a:gd name="T21" fmla="*/ 151 h 374"/>
                  <a:gd name="T22" fmla="*/ 17 w 462"/>
                  <a:gd name="T23" fmla="*/ 134 h 374"/>
                  <a:gd name="T24" fmla="*/ 17 w 462"/>
                  <a:gd name="T25" fmla="*/ 134 h 374"/>
                  <a:gd name="T26" fmla="*/ 98 w 462"/>
                  <a:gd name="T27" fmla="*/ 231 h 374"/>
                  <a:gd name="T28" fmla="*/ 70 w 462"/>
                  <a:gd name="T29" fmla="*/ 231 h 374"/>
                  <a:gd name="T30" fmla="*/ 53 w 462"/>
                  <a:gd name="T31" fmla="*/ 231 h 374"/>
                  <a:gd name="T32" fmla="*/ 142 w 462"/>
                  <a:gd name="T33" fmla="*/ 294 h 374"/>
                  <a:gd name="T34" fmla="*/ 26 w 462"/>
                  <a:gd name="T35" fmla="*/ 338 h 374"/>
                  <a:gd name="T36" fmla="*/ 0 w 462"/>
                  <a:gd name="T37" fmla="*/ 338 h 374"/>
                  <a:gd name="T38" fmla="*/ 142 w 462"/>
                  <a:gd name="T39" fmla="*/ 373 h 374"/>
                  <a:gd name="T40" fmla="*/ 408 w 462"/>
                  <a:gd name="T41" fmla="*/ 107 h 374"/>
                  <a:gd name="T42" fmla="*/ 408 w 462"/>
                  <a:gd name="T43" fmla="*/ 98 h 374"/>
                  <a:gd name="T44" fmla="*/ 461 w 462"/>
                  <a:gd name="T45" fmla="*/ 45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2" h="374">
                    <a:moveTo>
                      <a:pt x="461" y="45"/>
                    </a:moveTo>
                    <a:lnTo>
                      <a:pt x="461" y="45"/>
                    </a:lnTo>
                    <a:cubicBezTo>
                      <a:pt x="443" y="54"/>
                      <a:pt x="425" y="63"/>
                      <a:pt x="408" y="63"/>
                    </a:cubicBezTo>
                    <a:cubicBezTo>
                      <a:pt x="425" y="54"/>
                      <a:pt x="443" y="36"/>
                      <a:pt x="443" y="10"/>
                    </a:cubicBezTo>
                    <a:cubicBezTo>
                      <a:pt x="425" y="19"/>
                      <a:pt x="408" y="27"/>
                      <a:pt x="389" y="36"/>
                    </a:cubicBezTo>
                    <a:cubicBezTo>
                      <a:pt x="372" y="19"/>
                      <a:pt x="345" y="0"/>
                      <a:pt x="319" y="0"/>
                    </a:cubicBezTo>
                    <a:cubicBezTo>
                      <a:pt x="265" y="0"/>
                      <a:pt x="221" y="45"/>
                      <a:pt x="221" y="98"/>
                    </a:cubicBezTo>
                    <a:cubicBezTo>
                      <a:pt x="221" y="107"/>
                      <a:pt x="221" y="116"/>
                      <a:pt x="230" y="116"/>
                    </a:cubicBezTo>
                    <a:cubicBezTo>
                      <a:pt x="151" y="116"/>
                      <a:pt x="79" y="81"/>
                      <a:pt x="35" y="19"/>
                    </a:cubicBezTo>
                    <a:cubicBezTo>
                      <a:pt x="26" y="36"/>
                      <a:pt x="17" y="54"/>
                      <a:pt x="17" y="72"/>
                    </a:cubicBezTo>
                    <a:cubicBezTo>
                      <a:pt x="17" y="98"/>
                      <a:pt x="35" y="134"/>
                      <a:pt x="61" y="151"/>
                    </a:cubicBezTo>
                    <a:cubicBezTo>
                      <a:pt x="44" y="143"/>
                      <a:pt x="35" y="143"/>
                      <a:pt x="17" y="134"/>
                    </a:cubicBezTo>
                    <a:lnTo>
                      <a:pt x="17" y="134"/>
                    </a:lnTo>
                    <a:cubicBezTo>
                      <a:pt x="17" y="178"/>
                      <a:pt x="53" y="222"/>
                      <a:pt x="98" y="231"/>
                    </a:cubicBezTo>
                    <a:cubicBezTo>
                      <a:pt x="89" y="231"/>
                      <a:pt x="79" y="231"/>
                      <a:pt x="70" y="231"/>
                    </a:cubicBezTo>
                    <a:cubicBezTo>
                      <a:pt x="61" y="231"/>
                      <a:pt x="61" y="231"/>
                      <a:pt x="53" y="231"/>
                    </a:cubicBezTo>
                    <a:cubicBezTo>
                      <a:pt x="61" y="266"/>
                      <a:pt x="98" y="294"/>
                      <a:pt x="142" y="294"/>
                    </a:cubicBezTo>
                    <a:cubicBezTo>
                      <a:pt x="106" y="319"/>
                      <a:pt x="70" y="338"/>
                      <a:pt x="26" y="338"/>
                    </a:cubicBezTo>
                    <a:cubicBezTo>
                      <a:pt x="17" y="338"/>
                      <a:pt x="8" y="338"/>
                      <a:pt x="0" y="338"/>
                    </a:cubicBezTo>
                    <a:cubicBezTo>
                      <a:pt x="44" y="364"/>
                      <a:pt x="89" y="373"/>
                      <a:pt x="142" y="373"/>
                    </a:cubicBezTo>
                    <a:cubicBezTo>
                      <a:pt x="319" y="373"/>
                      <a:pt x="408" y="231"/>
                      <a:pt x="408" y="107"/>
                    </a:cubicBezTo>
                    <a:lnTo>
                      <a:pt x="408" y="98"/>
                    </a:lnTo>
                    <a:cubicBezTo>
                      <a:pt x="434" y="81"/>
                      <a:pt x="443" y="72"/>
                      <a:pt x="461" y="45"/>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7" name="Freeform 86"/>
              <p:cNvSpPr>
                <a:spLocks noChangeArrowheads="1"/>
              </p:cNvSpPr>
              <p:nvPr/>
            </p:nvSpPr>
            <p:spPr bwMode="auto">
              <a:xfrm>
                <a:off x="4449764" y="3287614"/>
                <a:ext cx="261937" cy="257175"/>
              </a:xfrm>
              <a:custGeom>
                <a:avLst/>
                <a:gdLst>
                  <a:gd name="T0" fmla="*/ 239 w 480"/>
                  <a:gd name="T1" fmla="*/ 0 h 471"/>
                  <a:gd name="T2" fmla="*/ 239 w 480"/>
                  <a:gd name="T3" fmla="*/ 0 h 471"/>
                  <a:gd name="T4" fmla="*/ 0 w 480"/>
                  <a:gd name="T5" fmla="*/ 231 h 471"/>
                  <a:gd name="T6" fmla="*/ 239 w 480"/>
                  <a:gd name="T7" fmla="*/ 470 h 471"/>
                  <a:gd name="T8" fmla="*/ 479 w 480"/>
                  <a:gd name="T9" fmla="*/ 231 h 471"/>
                  <a:gd name="T10" fmla="*/ 239 w 480"/>
                  <a:gd name="T11" fmla="*/ 0 h 471"/>
                  <a:gd name="T12" fmla="*/ 337 w 480"/>
                  <a:gd name="T13" fmla="*/ 195 h 471"/>
                  <a:gd name="T14" fmla="*/ 337 w 480"/>
                  <a:gd name="T15" fmla="*/ 195 h 471"/>
                  <a:gd name="T16" fmla="*/ 337 w 480"/>
                  <a:gd name="T17" fmla="*/ 195 h 471"/>
                  <a:gd name="T18" fmla="*/ 204 w 480"/>
                  <a:gd name="T19" fmla="*/ 328 h 471"/>
                  <a:gd name="T20" fmla="*/ 133 w 480"/>
                  <a:gd name="T21" fmla="*/ 310 h 471"/>
                  <a:gd name="T22" fmla="*/ 142 w 480"/>
                  <a:gd name="T23" fmla="*/ 310 h 471"/>
                  <a:gd name="T24" fmla="*/ 204 w 480"/>
                  <a:gd name="T25" fmla="*/ 293 h 471"/>
                  <a:gd name="T26" fmla="*/ 160 w 480"/>
                  <a:gd name="T27" fmla="*/ 257 h 471"/>
                  <a:gd name="T28" fmla="*/ 169 w 480"/>
                  <a:gd name="T29" fmla="*/ 257 h 471"/>
                  <a:gd name="T30" fmla="*/ 178 w 480"/>
                  <a:gd name="T31" fmla="*/ 257 h 471"/>
                  <a:gd name="T32" fmla="*/ 142 w 480"/>
                  <a:gd name="T33" fmla="*/ 213 h 471"/>
                  <a:gd name="T34" fmla="*/ 142 w 480"/>
                  <a:gd name="T35" fmla="*/ 213 h 471"/>
                  <a:gd name="T36" fmla="*/ 160 w 480"/>
                  <a:gd name="T37" fmla="*/ 213 h 471"/>
                  <a:gd name="T38" fmla="*/ 142 w 480"/>
                  <a:gd name="T39" fmla="*/ 178 h 471"/>
                  <a:gd name="T40" fmla="*/ 151 w 480"/>
                  <a:gd name="T41" fmla="*/ 151 h 471"/>
                  <a:gd name="T42" fmla="*/ 239 w 480"/>
                  <a:gd name="T43" fmla="*/ 204 h 471"/>
                  <a:gd name="T44" fmla="*/ 239 w 480"/>
                  <a:gd name="T45" fmla="*/ 195 h 471"/>
                  <a:gd name="T46" fmla="*/ 292 w 480"/>
                  <a:gd name="T47" fmla="*/ 142 h 471"/>
                  <a:gd name="T48" fmla="*/ 319 w 480"/>
                  <a:gd name="T49" fmla="*/ 160 h 471"/>
                  <a:gd name="T50" fmla="*/ 355 w 480"/>
                  <a:gd name="T51" fmla="*/ 151 h 471"/>
                  <a:gd name="T52" fmla="*/ 337 w 480"/>
                  <a:gd name="T53" fmla="*/ 178 h 471"/>
                  <a:gd name="T54" fmla="*/ 364 w 480"/>
                  <a:gd name="T55" fmla="*/ 169 h 471"/>
                  <a:gd name="T56" fmla="*/ 337 w 480"/>
                  <a:gd name="T57" fmla="*/ 195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80" h="471">
                    <a:moveTo>
                      <a:pt x="239" y="0"/>
                    </a:moveTo>
                    <a:lnTo>
                      <a:pt x="239" y="0"/>
                    </a:lnTo>
                    <a:cubicBezTo>
                      <a:pt x="107" y="0"/>
                      <a:pt x="0" y="107"/>
                      <a:pt x="0" y="231"/>
                    </a:cubicBezTo>
                    <a:cubicBezTo>
                      <a:pt x="0" y="363"/>
                      <a:pt x="107" y="470"/>
                      <a:pt x="239" y="470"/>
                    </a:cubicBezTo>
                    <a:cubicBezTo>
                      <a:pt x="372" y="470"/>
                      <a:pt x="479" y="363"/>
                      <a:pt x="479" y="231"/>
                    </a:cubicBezTo>
                    <a:cubicBezTo>
                      <a:pt x="479" y="107"/>
                      <a:pt x="372" y="0"/>
                      <a:pt x="239" y="0"/>
                    </a:cubicBezTo>
                    <a:close/>
                    <a:moveTo>
                      <a:pt x="337" y="195"/>
                    </a:moveTo>
                    <a:lnTo>
                      <a:pt x="337" y="195"/>
                    </a:lnTo>
                    <a:lnTo>
                      <a:pt x="337" y="195"/>
                    </a:lnTo>
                    <a:cubicBezTo>
                      <a:pt x="337" y="257"/>
                      <a:pt x="292" y="328"/>
                      <a:pt x="204" y="328"/>
                    </a:cubicBezTo>
                    <a:cubicBezTo>
                      <a:pt x="178" y="328"/>
                      <a:pt x="151" y="319"/>
                      <a:pt x="133" y="310"/>
                    </a:cubicBezTo>
                    <a:lnTo>
                      <a:pt x="142" y="310"/>
                    </a:lnTo>
                    <a:cubicBezTo>
                      <a:pt x="160" y="310"/>
                      <a:pt x="186" y="301"/>
                      <a:pt x="204" y="293"/>
                    </a:cubicBezTo>
                    <a:cubicBezTo>
                      <a:pt x="178" y="293"/>
                      <a:pt x="160" y="275"/>
                      <a:pt x="160" y="257"/>
                    </a:cubicBezTo>
                    <a:cubicBezTo>
                      <a:pt x="160" y="257"/>
                      <a:pt x="160" y="257"/>
                      <a:pt x="169" y="257"/>
                    </a:cubicBezTo>
                    <a:lnTo>
                      <a:pt x="178" y="257"/>
                    </a:lnTo>
                    <a:cubicBezTo>
                      <a:pt x="160" y="248"/>
                      <a:pt x="142" y="231"/>
                      <a:pt x="142" y="213"/>
                    </a:cubicBezTo>
                    <a:lnTo>
                      <a:pt x="142" y="213"/>
                    </a:lnTo>
                    <a:cubicBezTo>
                      <a:pt x="142" y="213"/>
                      <a:pt x="151" y="213"/>
                      <a:pt x="160" y="213"/>
                    </a:cubicBezTo>
                    <a:cubicBezTo>
                      <a:pt x="151" y="204"/>
                      <a:pt x="142" y="195"/>
                      <a:pt x="142" y="178"/>
                    </a:cubicBezTo>
                    <a:cubicBezTo>
                      <a:pt x="142" y="169"/>
                      <a:pt x="142" y="160"/>
                      <a:pt x="151" y="151"/>
                    </a:cubicBezTo>
                    <a:cubicBezTo>
                      <a:pt x="169" y="178"/>
                      <a:pt x="204" y="204"/>
                      <a:pt x="239" y="204"/>
                    </a:cubicBezTo>
                    <a:cubicBezTo>
                      <a:pt x="239" y="195"/>
                      <a:pt x="239" y="195"/>
                      <a:pt x="239" y="195"/>
                    </a:cubicBezTo>
                    <a:cubicBezTo>
                      <a:pt x="239" y="169"/>
                      <a:pt x="266" y="142"/>
                      <a:pt x="292" y="142"/>
                    </a:cubicBezTo>
                    <a:cubicBezTo>
                      <a:pt x="301" y="142"/>
                      <a:pt x="319" y="151"/>
                      <a:pt x="319" y="160"/>
                    </a:cubicBezTo>
                    <a:cubicBezTo>
                      <a:pt x="337" y="160"/>
                      <a:pt x="346" y="151"/>
                      <a:pt x="355" y="151"/>
                    </a:cubicBezTo>
                    <a:cubicBezTo>
                      <a:pt x="346" y="160"/>
                      <a:pt x="346" y="169"/>
                      <a:pt x="337" y="178"/>
                    </a:cubicBezTo>
                    <a:cubicBezTo>
                      <a:pt x="346" y="178"/>
                      <a:pt x="355" y="169"/>
                      <a:pt x="364" y="169"/>
                    </a:cubicBezTo>
                    <a:cubicBezTo>
                      <a:pt x="355" y="178"/>
                      <a:pt x="346" y="187"/>
                      <a:pt x="337" y="195"/>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8" name="Freeform 87"/>
              <p:cNvSpPr>
                <a:spLocks noChangeArrowheads="1"/>
              </p:cNvSpPr>
              <p:nvPr/>
            </p:nvSpPr>
            <p:spPr bwMode="auto">
              <a:xfrm>
                <a:off x="700088" y="4373463"/>
                <a:ext cx="231775" cy="236538"/>
              </a:xfrm>
              <a:custGeom>
                <a:avLst/>
                <a:gdLst>
                  <a:gd name="T0" fmla="*/ 345 w 426"/>
                  <a:gd name="T1" fmla="*/ 213 h 435"/>
                  <a:gd name="T2" fmla="*/ 345 w 426"/>
                  <a:gd name="T3" fmla="*/ 213 h 435"/>
                  <a:gd name="T4" fmla="*/ 213 w 426"/>
                  <a:gd name="T5" fmla="*/ 346 h 435"/>
                  <a:gd name="T6" fmla="*/ 79 w 426"/>
                  <a:gd name="T7" fmla="*/ 213 h 435"/>
                  <a:gd name="T8" fmla="*/ 88 w 426"/>
                  <a:gd name="T9" fmla="*/ 195 h 435"/>
                  <a:gd name="T10" fmla="*/ 0 w 426"/>
                  <a:gd name="T11" fmla="*/ 195 h 435"/>
                  <a:gd name="T12" fmla="*/ 0 w 426"/>
                  <a:gd name="T13" fmla="*/ 363 h 435"/>
                  <a:gd name="T14" fmla="*/ 62 w 426"/>
                  <a:gd name="T15" fmla="*/ 434 h 435"/>
                  <a:gd name="T16" fmla="*/ 363 w 426"/>
                  <a:gd name="T17" fmla="*/ 434 h 435"/>
                  <a:gd name="T18" fmla="*/ 425 w 426"/>
                  <a:gd name="T19" fmla="*/ 363 h 435"/>
                  <a:gd name="T20" fmla="*/ 425 w 426"/>
                  <a:gd name="T21" fmla="*/ 195 h 435"/>
                  <a:gd name="T22" fmla="*/ 337 w 426"/>
                  <a:gd name="T23" fmla="*/ 195 h 435"/>
                  <a:gd name="T24" fmla="*/ 345 w 426"/>
                  <a:gd name="T25" fmla="*/ 213 h 435"/>
                  <a:gd name="T26" fmla="*/ 363 w 426"/>
                  <a:gd name="T27" fmla="*/ 0 h 435"/>
                  <a:gd name="T28" fmla="*/ 363 w 426"/>
                  <a:gd name="T29" fmla="*/ 0 h 435"/>
                  <a:gd name="T30" fmla="*/ 62 w 426"/>
                  <a:gd name="T31" fmla="*/ 0 h 435"/>
                  <a:gd name="T32" fmla="*/ 0 w 426"/>
                  <a:gd name="T33" fmla="*/ 71 h 435"/>
                  <a:gd name="T34" fmla="*/ 0 w 426"/>
                  <a:gd name="T35" fmla="*/ 142 h 435"/>
                  <a:gd name="T36" fmla="*/ 106 w 426"/>
                  <a:gd name="T37" fmla="*/ 142 h 435"/>
                  <a:gd name="T38" fmla="*/ 213 w 426"/>
                  <a:gd name="T39" fmla="*/ 89 h 435"/>
                  <a:gd name="T40" fmla="*/ 319 w 426"/>
                  <a:gd name="T41" fmla="*/ 142 h 435"/>
                  <a:gd name="T42" fmla="*/ 425 w 426"/>
                  <a:gd name="T43" fmla="*/ 142 h 435"/>
                  <a:gd name="T44" fmla="*/ 425 w 426"/>
                  <a:gd name="T45" fmla="*/ 71 h 435"/>
                  <a:gd name="T46" fmla="*/ 363 w 426"/>
                  <a:gd name="T47" fmla="*/ 0 h 435"/>
                  <a:gd name="T48" fmla="*/ 390 w 426"/>
                  <a:gd name="T49" fmla="*/ 89 h 435"/>
                  <a:gd name="T50" fmla="*/ 390 w 426"/>
                  <a:gd name="T51" fmla="*/ 89 h 435"/>
                  <a:gd name="T52" fmla="*/ 381 w 426"/>
                  <a:gd name="T53" fmla="*/ 97 h 435"/>
                  <a:gd name="T54" fmla="*/ 345 w 426"/>
                  <a:gd name="T55" fmla="*/ 97 h 435"/>
                  <a:gd name="T56" fmla="*/ 328 w 426"/>
                  <a:gd name="T57" fmla="*/ 89 h 435"/>
                  <a:gd name="T58" fmla="*/ 328 w 426"/>
                  <a:gd name="T59" fmla="*/ 53 h 435"/>
                  <a:gd name="T60" fmla="*/ 345 w 426"/>
                  <a:gd name="T61" fmla="*/ 36 h 435"/>
                  <a:gd name="T62" fmla="*/ 381 w 426"/>
                  <a:gd name="T63" fmla="*/ 36 h 435"/>
                  <a:gd name="T64" fmla="*/ 390 w 426"/>
                  <a:gd name="T65" fmla="*/ 53 h 435"/>
                  <a:gd name="T66" fmla="*/ 390 w 426"/>
                  <a:gd name="T67" fmla="*/ 89 h 435"/>
                  <a:gd name="T68" fmla="*/ 292 w 426"/>
                  <a:gd name="T69" fmla="*/ 213 h 435"/>
                  <a:gd name="T70" fmla="*/ 292 w 426"/>
                  <a:gd name="T71" fmla="*/ 213 h 435"/>
                  <a:gd name="T72" fmla="*/ 213 w 426"/>
                  <a:gd name="T73" fmla="*/ 133 h 435"/>
                  <a:gd name="T74" fmla="*/ 132 w 426"/>
                  <a:gd name="T75" fmla="*/ 213 h 435"/>
                  <a:gd name="T76" fmla="*/ 213 w 426"/>
                  <a:gd name="T77" fmla="*/ 293 h 435"/>
                  <a:gd name="T78" fmla="*/ 292 w 426"/>
                  <a:gd name="T79" fmla="*/ 213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6" h="435">
                    <a:moveTo>
                      <a:pt x="345" y="213"/>
                    </a:moveTo>
                    <a:lnTo>
                      <a:pt x="345" y="213"/>
                    </a:lnTo>
                    <a:cubicBezTo>
                      <a:pt x="345" y="284"/>
                      <a:pt x="284" y="346"/>
                      <a:pt x="213" y="346"/>
                    </a:cubicBezTo>
                    <a:cubicBezTo>
                      <a:pt x="142" y="346"/>
                      <a:pt x="79" y="284"/>
                      <a:pt x="79" y="213"/>
                    </a:cubicBezTo>
                    <a:cubicBezTo>
                      <a:pt x="79" y="203"/>
                      <a:pt x="88" y="203"/>
                      <a:pt x="88" y="195"/>
                    </a:cubicBezTo>
                    <a:cubicBezTo>
                      <a:pt x="0" y="195"/>
                      <a:pt x="0" y="195"/>
                      <a:pt x="0" y="195"/>
                    </a:cubicBezTo>
                    <a:cubicBezTo>
                      <a:pt x="0" y="363"/>
                      <a:pt x="0" y="363"/>
                      <a:pt x="0" y="363"/>
                    </a:cubicBezTo>
                    <a:cubicBezTo>
                      <a:pt x="0" y="399"/>
                      <a:pt x="26" y="434"/>
                      <a:pt x="62" y="434"/>
                    </a:cubicBezTo>
                    <a:cubicBezTo>
                      <a:pt x="363" y="434"/>
                      <a:pt x="363" y="434"/>
                      <a:pt x="363" y="434"/>
                    </a:cubicBezTo>
                    <a:cubicBezTo>
                      <a:pt x="398" y="434"/>
                      <a:pt x="425" y="399"/>
                      <a:pt x="425" y="363"/>
                    </a:cubicBezTo>
                    <a:cubicBezTo>
                      <a:pt x="425" y="195"/>
                      <a:pt x="425" y="195"/>
                      <a:pt x="425" y="195"/>
                    </a:cubicBezTo>
                    <a:cubicBezTo>
                      <a:pt x="337" y="195"/>
                      <a:pt x="337" y="195"/>
                      <a:pt x="337" y="195"/>
                    </a:cubicBezTo>
                    <a:cubicBezTo>
                      <a:pt x="337" y="203"/>
                      <a:pt x="345" y="203"/>
                      <a:pt x="345" y="213"/>
                    </a:cubicBezTo>
                    <a:close/>
                    <a:moveTo>
                      <a:pt x="363" y="0"/>
                    </a:moveTo>
                    <a:lnTo>
                      <a:pt x="363" y="0"/>
                    </a:lnTo>
                    <a:cubicBezTo>
                      <a:pt x="62" y="0"/>
                      <a:pt x="62" y="0"/>
                      <a:pt x="62" y="0"/>
                    </a:cubicBezTo>
                    <a:cubicBezTo>
                      <a:pt x="26" y="0"/>
                      <a:pt x="0" y="36"/>
                      <a:pt x="0" y="71"/>
                    </a:cubicBezTo>
                    <a:cubicBezTo>
                      <a:pt x="0" y="142"/>
                      <a:pt x="0" y="142"/>
                      <a:pt x="0" y="142"/>
                    </a:cubicBezTo>
                    <a:cubicBezTo>
                      <a:pt x="106" y="142"/>
                      <a:pt x="106" y="142"/>
                      <a:pt x="106" y="142"/>
                    </a:cubicBezTo>
                    <a:cubicBezTo>
                      <a:pt x="132" y="106"/>
                      <a:pt x="168" y="89"/>
                      <a:pt x="213" y="89"/>
                    </a:cubicBezTo>
                    <a:cubicBezTo>
                      <a:pt x="257" y="89"/>
                      <a:pt x="292" y="106"/>
                      <a:pt x="319" y="142"/>
                    </a:cubicBezTo>
                    <a:cubicBezTo>
                      <a:pt x="425" y="142"/>
                      <a:pt x="425" y="142"/>
                      <a:pt x="425" y="142"/>
                    </a:cubicBezTo>
                    <a:cubicBezTo>
                      <a:pt x="425" y="71"/>
                      <a:pt x="425" y="71"/>
                      <a:pt x="425" y="71"/>
                    </a:cubicBezTo>
                    <a:cubicBezTo>
                      <a:pt x="425" y="36"/>
                      <a:pt x="398" y="0"/>
                      <a:pt x="363" y="0"/>
                    </a:cubicBezTo>
                    <a:close/>
                    <a:moveTo>
                      <a:pt x="390" y="89"/>
                    </a:moveTo>
                    <a:lnTo>
                      <a:pt x="390" y="89"/>
                    </a:lnTo>
                    <a:cubicBezTo>
                      <a:pt x="390" y="89"/>
                      <a:pt x="390" y="97"/>
                      <a:pt x="381" y="97"/>
                    </a:cubicBezTo>
                    <a:cubicBezTo>
                      <a:pt x="345" y="97"/>
                      <a:pt x="345" y="97"/>
                      <a:pt x="345" y="97"/>
                    </a:cubicBezTo>
                    <a:cubicBezTo>
                      <a:pt x="337" y="97"/>
                      <a:pt x="328" y="89"/>
                      <a:pt x="328" y="89"/>
                    </a:cubicBezTo>
                    <a:cubicBezTo>
                      <a:pt x="328" y="53"/>
                      <a:pt x="328" y="53"/>
                      <a:pt x="328" y="53"/>
                    </a:cubicBezTo>
                    <a:cubicBezTo>
                      <a:pt x="328" y="44"/>
                      <a:pt x="337" y="36"/>
                      <a:pt x="345" y="36"/>
                    </a:cubicBezTo>
                    <a:cubicBezTo>
                      <a:pt x="381" y="36"/>
                      <a:pt x="381" y="36"/>
                      <a:pt x="381" y="36"/>
                    </a:cubicBezTo>
                    <a:cubicBezTo>
                      <a:pt x="390" y="36"/>
                      <a:pt x="390" y="44"/>
                      <a:pt x="390" y="53"/>
                    </a:cubicBezTo>
                    <a:lnTo>
                      <a:pt x="390" y="89"/>
                    </a:lnTo>
                    <a:close/>
                    <a:moveTo>
                      <a:pt x="292" y="213"/>
                    </a:moveTo>
                    <a:lnTo>
                      <a:pt x="292" y="213"/>
                    </a:lnTo>
                    <a:cubicBezTo>
                      <a:pt x="292" y="168"/>
                      <a:pt x="257" y="133"/>
                      <a:pt x="213" y="133"/>
                    </a:cubicBezTo>
                    <a:cubicBezTo>
                      <a:pt x="168" y="133"/>
                      <a:pt x="132" y="168"/>
                      <a:pt x="132" y="213"/>
                    </a:cubicBezTo>
                    <a:cubicBezTo>
                      <a:pt x="132" y="257"/>
                      <a:pt x="168" y="293"/>
                      <a:pt x="213" y="293"/>
                    </a:cubicBezTo>
                    <a:cubicBezTo>
                      <a:pt x="257" y="293"/>
                      <a:pt x="292" y="257"/>
                      <a:pt x="292" y="213"/>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49" name="Freeform 106"/>
              <p:cNvSpPr>
                <a:spLocks noChangeArrowheads="1"/>
              </p:cNvSpPr>
              <p:nvPr/>
            </p:nvSpPr>
            <p:spPr bwMode="auto">
              <a:xfrm>
                <a:off x="6080126" y="3301901"/>
                <a:ext cx="231775" cy="233362"/>
              </a:xfrm>
              <a:custGeom>
                <a:avLst/>
                <a:gdLst>
                  <a:gd name="T0" fmla="*/ 372 w 426"/>
                  <a:gd name="T1" fmla="*/ 0 h 427"/>
                  <a:gd name="T2" fmla="*/ 372 w 426"/>
                  <a:gd name="T3" fmla="*/ 0 h 427"/>
                  <a:gd name="T4" fmla="*/ 53 w 426"/>
                  <a:gd name="T5" fmla="*/ 0 h 427"/>
                  <a:gd name="T6" fmla="*/ 0 w 426"/>
                  <a:gd name="T7" fmla="*/ 53 h 427"/>
                  <a:gd name="T8" fmla="*/ 0 w 426"/>
                  <a:gd name="T9" fmla="*/ 372 h 427"/>
                  <a:gd name="T10" fmla="*/ 53 w 426"/>
                  <a:gd name="T11" fmla="*/ 426 h 427"/>
                  <a:gd name="T12" fmla="*/ 213 w 426"/>
                  <a:gd name="T13" fmla="*/ 426 h 427"/>
                  <a:gd name="T14" fmla="*/ 213 w 426"/>
                  <a:gd name="T15" fmla="*/ 274 h 427"/>
                  <a:gd name="T16" fmla="*/ 160 w 426"/>
                  <a:gd name="T17" fmla="*/ 274 h 427"/>
                  <a:gd name="T18" fmla="*/ 160 w 426"/>
                  <a:gd name="T19" fmla="*/ 204 h 427"/>
                  <a:gd name="T20" fmla="*/ 213 w 426"/>
                  <a:gd name="T21" fmla="*/ 204 h 427"/>
                  <a:gd name="T22" fmla="*/ 213 w 426"/>
                  <a:gd name="T23" fmla="*/ 168 h 427"/>
                  <a:gd name="T24" fmla="*/ 301 w 426"/>
                  <a:gd name="T25" fmla="*/ 80 h 427"/>
                  <a:gd name="T26" fmla="*/ 346 w 426"/>
                  <a:gd name="T27" fmla="*/ 80 h 427"/>
                  <a:gd name="T28" fmla="*/ 346 w 426"/>
                  <a:gd name="T29" fmla="*/ 160 h 427"/>
                  <a:gd name="T30" fmla="*/ 310 w 426"/>
                  <a:gd name="T31" fmla="*/ 160 h 427"/>
                  <a:gd name="T32" fmla="*/ 292 w 426"/>
                  <a:gd name="T33" fmla="*/ 168 h 427"/>
                  <a:gd name="T34" fmla="*/ 292 w 426"/>
                  <a:gd name="T35" fmla="*/ 204 h 427"/>
                  <a:gd name="T36" fmla="*/ 346 w 426"/>
                  <a:gd name="T37" fmla="*/ 204 h 427"/>
                  <a:gd name="T38" fmla="*/ 346 w 426"/>
                  <a:gd name="T39" fmla="*/ 274 h 427"/>
                  <a:gd name="T40" fmla="*/ 292 w 426"/>
                  <a:gd name="T41" fmla="*/ 274 h 427"/>
                  <a:gd name="T42" fmla="*/ 292 w 426"/>
                  <a:gd name="T43" fmla="*/ 426 h 427"/>
                  <a:gd name="T44" fmla="*/ 372 w 426"/>
                  <a:gd name="T45" fmla="*/ 426 h 427"/>
                  <a:gd name="T46" fmla="*/ 425 w 426"/>
                  <a:gd name="T47" fmla="*/ 372 h 427"/>
                  <a:gd name="T48" fmla="*/ 425 w 426"/>
                  <a:gd name="T49" fmla="*/ 53 h 427"/>
                  <a:gd name="T50" fmla="*/ 372 w 426"/>
                  <a:gd name="T51" fmla="*/ 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26" h="427">
                    <a:moveTo>
                      <a:pt x="372" y="0"/>
                    </a:moveTo>
                    <a:lnTo>
                      <a:pt x="372" y="0"/>
                    </a:lnTo>
                    <a:cubicBezTo>
                      <a:pt x="53" y="0"/>
                      <a:pt x="53" y="0"/>
                      <a:pt x="53" y="0"/>
                    </a:cubicBezTo>
                    <a:cubicBezTo>
                      <a:pt x="27" y="0"/>
                      <a:pt x="0" y="27"/>
                      <a:pt x="0" y="53"/>
                    </a:cubicBezTo>
                    <a:cubicBezTo>
                      <a:pt x="0" y="372"/>
                      <a:pt x="0" y="372"/>
                      <a:pt x="0" y="372"/>
                    </a:cubicBezTo>
                    <a:cubicBezTo>
                      <a:pt x="0" y="399"/>
                      <a:pt x="27" y="426"/>
                      <a:pt x="53" y="426"/>
                    </a:cubicBezTo>
                    <a:cubicBezTo>
                      <a:pt x="213" y="426"/>
                      <a:pt x="213" y="426"/>
                      <a:pt x="213" y="426"/>
                    </a:cubicBezTo>
                    <a:cubicBezTo>
                      <a:pt x="213" y="274"/>
                      <a:pt x="213" y="274"/>
                      <a:pt x="213" y="274"/>
                    </a:cubicBezTo>
                    <a:cubicBezTo>
                      <a:pt x="160" y="274"/>
                      <a:pt x="160" y="274"/>
                      <a:pt x="160" y="274"/>
                    </a:cubicBezTo>
                    <a:cubicBezTo>
                      <a:pt x="160" y="204"/>
                      <a:pt x="160" y="204"/>
                      <a:pt x="160" y="204"/>
                    </a:cubicBezTo>
                    <a:cubicBezTo>
                      <a:pt x="213" y="204"/>
                      <a:pt x="213" y="204"/>
                      <a:pt x="213" y="204"/>
                    </a:cubicBezTo>
                    <a:cubicBezTo>
                      <a:pt x="213" y="168"/>
                      <a:pt x="213" y="168"/>
                      <a:pt x="213" y="168"/>
                    </a:cubicBezTo>
                    <a:cubicBezTo>
                      <a:pt x="213" y="124"/>
                      <a:pt x="257" y="80"/>
                      <a:pt x="301" y="80"/>
                    </a:cubicBezTo>
                    <a:cubicBezTo>
                      <a:pt x="346" y="80"/>
                      <a:pt x="346" y="80"/>
                      <a:pt x="346" y="80"/>
                    </a:cubicBezTo>
                    <a:cubicBezTo>
                      <a:pt x="346" y="160"/>
                      <a:pt x="346" y="160"/>
                      <a:pt x="346" y="160"/>
                    </a:cubicBezTo>
                    <a:cubicBezTo>
                      <a:pt x="310" y="160"/>
                      <a:pt x="310" y="160"/>
                      <a:pt x="310" y="160"/>
                    </a:cubicBezTo>
                    <a:cubicBezTo>
                      <a:pt x="292" y="160"/>
                      <a:pt x="292" y="160"/>
                      <a:pt x="292" y="168"/>
                    </a:cubicBezTo>
                    <a:cubicBezTo>
                      <a:pt x="292" y="204"/>
                      <a:pt x="292" y="204"/>
                      <a:pt x="292" y="204"/>
                    </a:cubicBezTo>
                    <a:cubicBezTo>
                      <a:pt x="346" y="204"/>
                      <a:pt x="346" y="204"/>
                      <a:pt x="346" y="204"/>
                    </a:cubicBezTo>
                    <a:cubicBezTo>
                      <a:pt x="346" y="274"/>
                      <a:pt x="346" y="274"/>
                      <a:pt x="346" y="274"/>
                    </a:cubicBezTo>
                    <a:cubicBezTo>
                      <a:pt x="292" y="274"/>
                      <a:pt x="292" y="274"/>
                      <a:pt x="292" y="274"/>
                    </a:cubicBezTo>
                    <a:cubicBezTo>
                      <a:pt x="292" y="426"/>
                      <a:pt x="292" y="426"/>
                      <a:pt x="292" y="426"/>
                    </a:cubicBezTo>
                    <a:cubicBezTo>
                      <a:pt x="372" y="426"/>
                      <a:pt x="372" y="426"/>
                      <a:pt x="372" y="426"/>
                    </a:cubicBezTo>
                    <a:cubicBezTo>
                      <a:pt x="399" y="426"/>
                      <a:pt x="425" y="399"/>
                      <a:pt x="425" y="372"/>
                    </a:cubicBezTo>
                    <a:cubicBezTo>
                      <a:pt x="425" y="53"/>
                      <a:pt x="425" y="53"/>
                      <a:pt x="425" y="53"/>
                    </a:cubicBezTo>
                    <a:cubicBezTo>
                      <a:pt x="425" y="27"/>
                      <a:pt x="399" y="0"/>
                      <a:pt x="372" y="0"/>
                    </a:cubicBezTo>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0" name="Freeform 119"/>
              <p:cNvSpPr>
                <a:spLocks noChangeArrowheads="1"/>
              </p:cNvSpPr>
              <p:nvPr/>
            </p:nvSpPr>
            <p:spPr bwMode="auto">
              <a:xfrm>
                <a:off x="3375025" y="4363938"/>
                <a:ext cx="260350" cy="255588"/>
              </a:xfrm>
              <a:custGeom>
                <a:avLst/>
                <a:gdLst>
                  <a:gd name="T0" fmla="*/ 293 w 480"/>
                  <a:gd name="T1" fmla="*/ 231 h 471"/>
                  <a:gd name="T2" fmla="*/ 249 w 480"/>
                  <a:gd name="T3" fmla="*/ 213 h 471"/>
                  <a:gd name="T4" fmla="*/ 222 w 480"/>
                  <a:gd name="T5" fmla="*/ 204 h 471"/>
                  <a:gd name="T6" fmla="*/ 213 w 480"/>
                  <a:gd name="T7" fmla="*/ 196 h 471"/>
                  <a:gd name="T8" fmla="*/ 240 w 480"/>
                  <a:gd name="T9" fmla="*/ 177 h 471"/>
                  <a:gd name="T10" fmla="*/ 266 w 480"/>
                  <a:gd name="T11" fmla="*/ 196 h 471"/>
                  <a:gd name="T12" fmla="*/ 284 w 480"/>
                  <a:gd name="T13" fmla="*/ 204 h 471"/>
                  <a:gd name="T14" fmla="*/ 302 w 480"/>
                  <a:gd name="T15" fmla="*/ 186 h 471"/>
                  <a:gd name="T16" fmla="*/ 293 w 480"/>
                  <a:gd name="T17" fmla="*/ 160 h 471"/>
                  <a:gd name="T18" fmla="*/ 240 w 480"/>
                  <a:gd name="T19" fmla="*/ 151 h 471"/>
                  <a:gd name="T20" fmla="*/ 178 w 480"/>
                  <a:gd name="T21" fmla="*/ 168 h 471"/>
                  <a:gd name="T22" fmla="*/ 178 w 480"/>
                  <a:gd name="T23" fmla="*/ 221 h 471"/>
                  <a:gd name="T24" fmla="*/ 231 w 480"/>
                  <a:gd name="T25" fmla="*/ 249 h 471"/>
                  <a:gd name="T26" fmla="*/ 266 w 480"/>
                  <a:gd name="T27" fmla="*/ 257 h 471"/>
                  <a:gd name="T28" fmla="*/ 266 w 480"/>
                  <a:gd name="T29" fmla="*/ 284 h 471"/>
                  <a:gd name="T30" fmla="*/ 222 w 480"/>
                  <a:gd name="T31" fmla="*/ 293 h 471"/>
                  <a:gd name="T32" fmla="*/ 205 w 480"/>
                  <a:gd name="T33" fmla="*/ 266 h 471"/>
                  <a:gd name="T34" fmla="*/ 187 w 480"/>
                  <a:gd name="T35" fmla="*/ 257 h 471"/>
                  <a:gd name="T36" fmla="*/ 169 w 480"/>
                  <a:gd name="T37" fmla="*/ 275 h 471"/>
                  <a:gd name="T38" fmla="*/ 195 w 480"/>
                  <a:gd name="T39" fmla="*/ 311 h 471"/>
                  <a:gd name="T40" fmla="*/ 275 w 480"/>
                  <a:gd name="T41" fmla="*/ 319 h 471"/>
                  <a:gd name="T42" fmla="*/ 311 w 480"/>
                  <a:gd name="T43" fmla="*/ 266 h 471"/>
                  <a:gd name="T44" fmla="*/ 293 w 480"/>
                  <a:gd name="T45" fmla="*/ 231 h 471"/>
                  <a:gd name="T46" fmla="*/ 240 w 480"/>
                  <a:gd name="T47" fmla="*/ 0 h 471"/>
                  <a:gd name="T48" fmla="*/ 240 w 480"/>
                  <a:gd name="T49" fmla="*/ 470 h 471"/>
                  <a:gd name="T50" fmla="*/ 240 w 480"/>
                  <a:gd name="T51" fmla="*/ 0 h 471"/>
                  <a:gd name="T52" fmla="*/ 293 w 480"/>
                  <a:gd name="T53" fmla="*/ 364 h 471"/>
                  <a:gd name="T54" fmla="*/ 240 w 480"/>
                  <a:gd name="T55" fmla="*/ 364 h 471"/>
                  <a:gd name="T56" fmla="*/ 124 w 480"/>
                  <a:gd name="T57" fmla="*/ 213 h 471"/>
                  <a:gd name="T58" fmla="*/ 187 w 480"/>
                  <a:gd name="T59" fmla="*/ 98 h 471"/>
                  <a:gd name="T60" fmla="*/ 240 w 480"/>
                  <a:gd name="T61" fmla="*/ 107 h 471"/>
                  <a:gd name="T62" fmla="*/ 364 w 480"/>
                  <a:gd name="T63" fmla="*/ 266 h 471"/>
                  <a:gd name="T64" fmla="*/ 293 w 480"/>
                  <a:gd name="T65" fmla="*/ 364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80" h="471">
                    <a:moveTo>
                      <a:pt x="293" y="231"/>
                    </a:moveTo>
                    <a:lnTo>
                      <a:pt x="293" y="231"/>
                    </a:lnTo>
                    <a:cubicBezTo>
                      <a:pt x="284" y="231"/>
                      <a:pt x="284" y="221"/>
                      <a:pt x="275" y="221"/>
                    </a:cubicBezTo>
                    <a:cubicBezTo>
                      <a:pt x="266" y="221"/>
                      <a:pt x="258" y="213"/>
                      <a:pt x="249" y="213"/>
                    </a:cubicBezTo>
                    <a:cubicBezTo>
                      <a:pt x="240" y="213"/>
                      <a:pt x="231" y="213"/>
                      <a:pt x="231" y="213"/>
                    </a:cubicBezTo>
                    <a:cubicBezTo>
                      <a:pt x="222" y="204"/>
                      <a:pt x="222" y="204"/>
                      <a:pt x="222" y="204"/>
                    </a:cubicBezTo>
                    <a:cubicBezTo>
                      <a:pt x="213" y="204"/>
                      <a:pt x="213" y="204"/>
                      <a:pt x="213" y="204"/>
                    </a:cubicBezTo>
                    <a:cubicBezTo>
                      <a:pt x="213" y="196"/>
                      <a:pt x="213" y="196"/>
                      <a:pt x="213" y="196"/>
                    </a:cubicBezTo>
                    <a:cubicBezTo>
                      <a:pt x="213" y="186"/>
                      <a:pt x="213" y="186"/>
                      <a:pt x="213" y="177"/>
                    </a:cubicBezTo>
                    <a:cubicBezTo>
                      <a:pt x="222" y="177"/>
                      <a:pt x="231" y="177"/>
                      <a:pt x="240" y="177"/>
                    </a:cubicBezTo>
                    <a:cubicBezTo>
                      <a:pt x="249" y="177"/>
                      <a:pt x="258" y="177"/>
                      <a:pt x="258" y="177"/>
                    </a:cubicBezTo>
                    <a:cubicBezTo>
                      <a:pt x="266" y="186"/>
                      <a:pt x="266" y="186"/>
                      <a:pt x="266" y="196"/>
                    </a:cubicBezTo>
                    <a:cubicBezTo>
                      <a:pt x="275" y="196"/>
                      <a:pt x="275" y="204"/>
                      <a:pt x="275" y="204"/>
                    </a:cubicBezTo>
                    <a:lnTo>
                      <a:pt x="284" y="204"/>
                    </a:lnTo>
                    <a:cubicBezTo>
                      <a:pt x="293" y="204"/>
                      <a:pt x="293" y="204"/>
                      <a:pt x="302" y="204"/>
                    </a:cubicBezTo>
                    <a:cubicBezTo>
                      <a:pt x="302" y="196"/>
                      <a:pt x="302" y="196"/>
                      <a:pt x="302" y="186"/>
                    </a:cubicBezTo>
                    <a:lnTo>
                      <a:pt x="302" y="177"/>
                    </a:lnTo>
                    <a:cubicBezTo>
                      <a:pt x="302" y="168"/>
                      <a:pt x="293" y="168"/>
                      <a:pt x="293" y="160"/>
                    </a:cubicBezTo>
                    <a:cubicBezTo>
                      <a:pt x="284" y="160"/>
                      <a:pt x="275" y="151"/>
                      <a:pt x="266" y="151"/>
                    </a:cubicBezTo>
                    <a:cubicBezTo>
                      <a:pt x="258" y="151"/>
                      <a:pt x="249" y="151"/>
                      <a:pt x="240" y="151"/>
                    </a:cubicBezTo>
                    <a:cubicBezTo>
                      <a:pt x="222" y="151"/>
                      <a:pt x="213" y="151"/>
                      <a:pt x="205" y="151"/>
                    </a:cubicBezTo>
                    <a:cubicBezTo>
                      <a:pt x="195" y="160"/>
                      <a:pt x="187" y="160"/>
                      <a:pt x="178" y="168"/>
                    </a:cubicBezTo>
                    <a:cubicBezTo>
                      <a:pt x="178" y="177"/>
                      <a:pt x="169" y="186"/>
                      <a:pt x="169" y="196"/>
                    </a:cubicBezTo>
                    <a:cubicBezTo>
                      <a:pt x="169" y="204"/>
                      <a:pt x="178" y="213"/>
                      <a:pt x="178" y="221"/>
                    </a:cubicBezTo>
                    <a:cubicBezTo>
                      <a:pt x="187" y="231"/>
                      <a:pt x="195" y="231"/>
                      <a:pt x="205" y="240"/>
                    </a:cubicBezTo>
                    <a:cubicBezTo>
                      <a:pt x="213" y="240"/>
                      <a:pt x="222" y="240"/>
                      <a:pt x="231" y="249"/>
                    </a:cubicBezTo>
                    <a:cubicBezTo>
                      <a:pt x="240" y="249"/>
                      <a:pt x="249" y="249"/>
                      <a:pt x="258" y="249"/>
                    </a:cubicBezTo>
                    <a:cubicBezTo>
                      <a:pt x="258" y="257"/>
                      <a:pt x="266" y="257"/>
                      <a:pt x="266" y="257"/>
                    </a:cubicBezTo>
                    <a:cubicBezTo>
                      <a:pt x="275" y="266"/>
                      <a:pt x="275" y="266"/>
                      <a:pt x="275" y="275"/>
                    </a:cubicBezTo>
                    <a:lnTo>
                      <a:pt x="266" y="284"/>
                    </a:lnTo>
                    <a:cubicBezTo>
                      <a:pt x="258" y="293"/>
                      <a:pt x="249" y="293"/>
                      <a:pt x="240" y="293"/>
                    </a:cubicBezTo>
                    <a:cubicBezTo>
                      <a:pt x="231" y="293"/>
                      <a:pt x="222" y="293"/>
                      <a:pt x="222" y="293"/>
                    </a:cubicBezTo>
                    <a:cubicBezTo>
                      <a:pt x="213" y="284"/>
                      <a:pt x="213" y="284"/>
                      <a:pt x="213" y="284"/>
                    </a:cubicBezTo>
                    <a:cubicBezTo>
                      <a:pt x="213" y="275"/>
                      <a:pt x="205" y="275"/>
                      <a:pt x="205" y="266"/>
                    </a:cubicBezTo>
                    <a:cubicBezTo>
                      <a:pt x="205" y="266"/>
                      <a:pt x="205" y="257"/>
                      <a:pt x="195" y="257"/>
                    </a:cubicBezTo>
                    <a:lnTo>
                      <a:pt x="187" y="257"/>
                    </a:lnTo>
                    <a:cubicBezTo>
                      <a:pt x="178" y="257"/>
                      <a:pt x="178" y="257"/>
                      <a:pt x="178" y="257"/>
                    </a:cubicBezTo>
                    <a:cubicBezTo>
                      <a:pt x="169" y="266"/>
                      <a:pt x="169" y="266"/>
                      <a:pt x="169" y="275"/>
                    </a:cubicBezTo>
                    <a:cubicBezTo>
                      <a:pt x="169" y="275"/>
                      <a:pt x="169" y="284"/>
                      <a:pt x="178" y="293"/>
                    </a:cubicBezTo>
                    <a:cubicBezTo>
                      <a:pt x="178" y="302"/>
                      <a:pt x="187" y="311"/>
                      <a:pt x="195" y="311"/>
                    </a:cubicBezTo>
                    <a:cubicBezTo>
                      <a:pt x="205" y="319"/>
                      <a:pt x="222" y="319"/>
                      <a:pt x="240" y="319"/>
                    </a:cubicBezTo>
                    <a:cubicBezTo>
                      <a:pt x="258" y="319"/>
                      <a:pt x="266" y="319"/>
                      <a:pt x="275" y="319"/>
                    </a:cubicBezTo>
                    <a:cubicBezTo>
                      <a:pt x="293" y="311"/>
                      <a:pt x="302" y="302"/>
                      <a:pt x="302" y="293"/>
                    </a:cubicBezTo>
                    <a:cubicBezTo>
                      <a:pt x="311" y="284"/>
                      <a:pt x="311" y="275"/>
                      <a:pt x="311" y="266"/>
                    </a:cubicBezTo>
                    <a:cubicBezTo>
                      <a:pt x="311" y="257"/>
                      <a:pt x="311" y="249"/>
                      <a:pt x="311" y="249"/>
                    </a:cubicBezTo>
                    <a:cubicBezTo>
                      <a:pt x="302" y="240"/>
                      <a:pt x="302" y="231"/>
                      <a:pt x="293" y="231"/>
                    </a:cubicBezTo>
                    <a:close/>
                    <a:moveTo>
                      <a:pt x="240" y="0"/>
                    </a:moveTo>
                    <a:lnTo>
                      <a:pt x="240" y="0"/>
                    </a:lnTo>
                    <a:cubicBezTo>
                      <a:pt x="107" y="0"/>
                      <a:pt x="0" y="107"/>
                      <a:pt x="0" y="231"/>
                    </a:cubicBezTo>
                    <a:cubicBezTo>
                      <a:pt x="0" y="364"/>
                      <a:pt x="107" y="470"/>
                      <a:pt x="240" y="470"/>
                    </a:cubicBezTo>
                    <a:cubicBezTo>
                      <a:pt x="372" y="470"/>
                      <a:pt x="479" y="364"/>
                      <a:pt x="479" y="231"/>
                    </a:cubicBezTo>
                    <a:cubicBezTo>
                      <a:pt x="479" y="107"/>
                      <a:pt x="372" y="0"/>
                      <a:pt x="240" y="0"/>
                    </a:cubicBezTo>
                    <a:close/>
                    <a:moveTo>
                      <a:pt x="293" y="364"/>
                    </a:moveTo>
                    <a:lnTo>
                      <a:pt x="293" y="364"/>
                    </a:lnTo>
                    <a:cubicBezTo>
                      <a:pt x="284" y="364"/>
                      <a:pt x="275" y="364"/>
                      <a:pt x="266" y="364"/>
                    </a:cubicBezTo>
                    <a:cubicBezTo>
                      <a:pt x="258" y="364"/>
                      <a:pt x="249" y="364"/>
                      <a:pt x="240" y="364"/>
                    </a:cubicBezTo>
                    <a:cubicBezTo>
                      <a:pt x="178" y="364"/>
                      <a:pt x="115" y="302"/>
                      <a:pt x="115" y="240"/>
                    </a:cubicBezTo>
                    <a:cubicBezTo>
                      <a:pt x="115" y="231"/>
                      <a:pt x="115" y="221"/>
                      <a:pt x="124" y="213"/>
                    </a:cubicBezTo>
                    <a:cubicBezTo>
                      <a:pt x="115" y="204"/>
                      <a:pt x="115" y="186"/>
                      <a:pt x="115" y="177"/>
                    </a:cubicBezTo>
                    <a:cubicBezTo>
                      <a:pt x="115" y="133"/>
                      <a:pt x="142" y="98"/>
                      <a:pt x="187" y="98"/>
                    </a:cubicBezTo>
                    <a:cubicBezTo>
                      <a:pt x="195" y="98"/>
                      <a:pt x="213" y="107"/>
                      <a:pt x="222" y="115"/>
                    </a:cubicBezTo>
                    <a:cubicBezTo>
                      <a:pt x="231" y="107"/>
                      <a:pt x="231" y="107"/>
                      <a:pt x="240" y="107"/>
                    </a:cubicBezTo>
                    <a:cubicBezTo>
                      <a:pt x="311" y="107"/>
                      <a:pt x="364" y="168"/>
                      <a:pt x="364" y="240"/>
                    </a:cubicBezTo>
                    <a:cubicBezTo>
                      <a:pt x="364" y="249"/>
                      <a:pt x="364" y="257"/>
                      <a:pt x="364" y="266"/>
                    </a:cubicBezTo>
                    <a:cubicBezTo>
                      <a:pt x="364" y="275"/>
                      <a:pt x="364" y="284"/>
                      <a:pt x="364" y="293"/>
                    </a:cubicBezTo>
                    <a:cubicBezTo>
                      <a:pt x="364" y="337"/>
                      <a:pt x="337" y="364"/>
                      <a:pt x="293" y="364"/>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sp>
            <p:nvSpPr>
              <p:cNvPr id="51" name="Freeform 120"/>
              <p:cNvSpPr>
                <a:spLocks noChangeArrowheads="1"/>
              </p:cNvSpPr>
              <p:nvPr/>
            </p:nvSpPr>
            <p:spPr bwMode="auto">
              <a:xfrm>
                <a:off x="4448176" y="4373463"/>
                <a:ext cx="269875" cy="236538"/>
              </a:xfrm>
              <a:custGeom>
                <a:avLst/>
                <a:gdLst>
                  <a:gd name="T0" fmla="*/ 363 w 497"/>
                  <a:gd name="T1" fmla="*/ 222 h 435"/>
                  <a:gd name="T2" fmla="*/ 363 w 497"/>
                  <a:gd name="T3" fmla="*/ 222 h 435"/>
                  <a:gd name="T4" fmla="*/ 354 w 497"/>
                  <a:gd name="T5" fmla="*/ 203 h 435"/>
                  <a:gd name="T6" fmla="*/ 354 w 497"/>
                  <a:gd name="T7" fmla="*/ 159 h 435"/>
                  <a:gd name="T8" fmla="*/ 247 w 497"/>
                  <a:gd name="T9" fmla="*/ 159 h 435"/>
                  <a:gd name="T10" fmla="*/ 239 w 497"/>
                  <a:gd name="T11" fmla="*/ 150 h 435"/>
                  <a:gd name="T12" fmla="*/ 230 w 497"/>
                  <a:gd name="T13" fmla="*/ 89 h 435"/>
                  <a:gd name="T14" fmla="*/ 71 w 497"/>
                  <a:gd name="T15" fmla="*/ 159 h 435"/>
                  <a:gd name="T16" fmla="*/ 0 w 497"/>
                  <a:gd name="T17" fmla="*/ 293 h 435"/>
                  <a:gd name="T18" fmla="*/ 203 w 497"/>
                  <a:gd name="T19" fmla="*/ 434 h 435"/>
                  <a:gd name="T20" fmla="*/ 425 w 497"/>
                  <a:gd name="T21" fmla="*/ 284 h 435"/>
                  <a:gd name="T22" fmla="*/ 363 w 497"/>
                  <a:gd name="T23" fmla="*/ 222 h 435"/>
                  <a:gd name="T24" fmla="*/ 203 w 497"/>
                  <a:gd name="T25" fmla="*/ 390 h 435"/>
                  <a:gd name="T26" fmla="*/ 203 w 497"/>
                  <a:gd name="T27" fmla="*/ 390 h 435"/>
                  <a:gd name="T28" fmla="*/ 53 w 497"/>
                  <a:gd name="T29" fmla="*/ 310 h 435"/>
                  <a:gd name="T30" fmla="*/ 186 w 497"/>
                  <a:gd name="T31" fmla="*/ 203 h 435"/>
                  <a:gd name="T32" fmla="*/ 336 w 497"/>
                  <a:gd name="T33" fmla="*/ 284 h 435"/>
                  <a:gd name="T34" fmla="*/ 203 w 497"/>
                  <a:gd name="T35" fmla="*/ 390 h 435"/>
                  <a:gd name="T36" fmla="*/ 496 w 497"/>
                  <a:gd name="T37" fmla="*/ 150 h 435"/>
                  <a:gd name="T38" fmla="*/ 496 w 497"/>
                  <a:gd name="T39" fmla="*/ 150 h 435"/>
                  <a:gd name="T40" fmla="*/ 345 w 497"/>
                  <a:gd name="T41" fmla="*/ 0 h 435"/>
                  <a:gd name="T42" fmla="*/ 327 w 497"/>
                  <a:gd name="T43" fmla="*/ 18 h 435"/>
                  <a:gd name="T44" fmla="*/ 345 w 497"/>
                  <a:gd name="T45" fmla="*/ 36 h 435"/>
                  <a:gd name="T46" fmla="*/ 460 w 497"/>
                  <a:gd name="T47" fmla="*/ 150 h 435"/>
                  <a:gd name="T48" fmla="*/ 478 w 497"/>
                  <a:gd name="T49" fmla="*/ 168 h 435"/>
                  <a:gd name="T50" fmla="*/ 496 w 497"/>
                  <a:gd name="T51" fmla="*/ 150 h 435"/>
                  <a:gd name="T52" fmla="*/ 425 w 497"/>
                  <a:gd name="T53" fmla="*/ 150 h 435"/>
                  <a:gd name="T54" fmla="*/ 425 w 497"/>
                  <a:gd name="T55" fmla="*/ 150 h 435"/>
                  <a:gd name="T56" fmla="*/ 345 w 497"/>
                  <a:gd name="T57" fmla="*/ 71 h 435"/>
                  <a:gd name="T58" fmla="*/ 327 w 497"/>
                  <a:gd name="T59" fmla="*/ 89 h 435"/>
                  <a:gd name="T60" fmla="*/ 345 w 497"/>
                  <a:gd name="T61" fmla="*/ 106 h 435"/>
                  <a:gd name="T62" fmla="*/ 390 w 497"/>
                  <a:gd name="T63" fmla="*/ 159 h 435"/>
                  <a:gd name="T64" fmla="*/ 416 w 497"/>
                  <a:gd name="T65" fmla="*/ 168 h 435"/>
                  <a:gd name="T66" fmla="*/ 425 w 497"/>
                  <a:gd name="T67" fmla="*/ 150 h 435"/>
                  <a:gd name="T68" fmla="*/ 159 w 497"/>
                  <a:gd name="T69" fmla="*/ 257 h 435"/>
                  <a:gd name="T70" fmla="*/ 159 w 497"/>
                  <a:gd name="T71" fmla="*/ 257 h 435"/>
                  <a:gd name="T72" fmla="*/ 115 w 497"/>
                  <a:gd name="T73" fmla="*/ 310 h 435"/>
                  <a:gd name="T74" fmla="*/ 186 w 497"/>
                  <a:gd name="T75" fmla="*/ 354 h 435"/>
                  <a:gd name="T76" fmla="*/ 230 w 497"/>
                  <a:gd name="T77" fmla="*/ 293 h 435"/>
                  <a:gd name="T78" fmla="*/ 159 w 497"/>
                  <a:gd name="T79" fmla="*/ 25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97" h="435">
                    <a:moveTo>
                      <a:pt x="363" y="222"/>
                    </a:moveTo>
                    <a:lnTo>
                      <a:pt x="363" y="222"/>
                    </a:lnTo>
                    <a:cubicBezTo>
                      <a:pt x="354" y="213"/>
                      <a:pt x="354" y="213"/>
                      <a:pt x="354" y="203"/>
                    </a:cubicBezTo>
                    <a:cubicBezTo>
                      <a:pt x="363" y="186"/>
                      <a:pt x="363" y="168"/>
                      <a:pt x="354" y="159"/>
                    </a:cubicBezTo>
                    <a:cubicBezTo>
                      <a:pt x="336" y="133"/>
                      <a:pt x="300" y="133"/>
                      <a:pt x="247" y="159"/>
                    </a:cubicBezTo>
                    <a:cubicBezTo>
                      <a:pt x="247" y="159"/>
                      <a:pt x="230" y="159"/>
                      <a:pt x="239" y="150"/>
                    </a:cubicBezTo>
                    <a:cubicBezTo>
                      <a:pt x="247" y="124"/>
                      <a:pt x="239" y="106"/>
                      <a:pt x="230" y="89"/>
                    </a:cubicBezTo>
                    <a:cubicBezTo>
                      <a:pt x="203" y="62"/>
                      <a:pt x="132" y="97"/>
                      <a:pt x="71" y="159"/>
                    </a:cubicBezTo>
                    <a:cubicBezTo>
                      <a:pt x="26" y="203"/>
                      <a:pt x="0" y="248"/>
                      <a:pt x="0" y="293"/>
                    </a:cubicBezTo>
                    <a:cubicBezTo>
                      <a:pt x="0" y="372"/>
                      <a:pt x="106" y="434"/>
                      <a:pt x="203" y="434"/>
                    </a:cubicBezTo>
                    <a:cubicBezTo>
                      <a:pt x="336" y="434"/>
                      <a:pt x="425" y="346"/>
                      <a:pt x="425" y="284"/>
                    </a:cubicBezTo>
                    <a:cubicBezTo>
                      <a:pt x="425" y="248"/>
                      <a:pt x="390" y="231"/>
                      <a:pt x="363" y="222"/>
                    </a:cubicBezTo>
                    <a:close/>
                    <a:moveTo>
                      <a:pt x="203" y="390"/>
                    </a:moveTo>
                    <a:lnTo>
                      <a:pt x="203" y="390"/>
                    </a:lnTo>
                    <a:cubicBezTo>
                      <a:pt x="124" y="399"/>
                      <a:pt x="53" y="363"/>
                      <a:pt x="53" y="310"/>
                    </a:cubicBezTo>
                    <a:cubicBezTo>
                      <a:pt x="44" y="257"/>
                      <a:pt x="106" y="213"/>
                      <a:pt x="186" y="203"/>
                    </a:cubicBezTo>
                    <a:cubicBezTo>
                      <a:pt x="265" y="195"/>
                      <a:pt x="336" y="231"/>
                      <a:pt x="336" y="284"/>
                    </a:cubicBezTo>
                    <a:cubicBezTo>
                      <a:pt x="345" y="337"/>
                      <a:pt x="283" y="381"/>
                      <a:pt x="203" y="390"/>
                    </a:cubicBezTo>
                    <a:close/>
                    <a:moveTo>
                      <a:pt x="496" y="150"/>
                    </a:moveTo>
                    <a:lnTo>
                      <a:pt x="496" y="150"/>
                    </a:lnTo>
                    <a:cubicBezTo>
                      <a:pt x="496" y="71"/>
                      <a:pt x="425" y="0"/>
                      <a:pt x="345" y="0"/>
                    </a:cubicBezTo>
                    <a:cubicBezTo>
                      <a:pt x="336" y="0"/>
                      <a:pt x="327" y="9"/>
                      <a:pt x="327" y="18"/>
                    </a:cubicBezTo>
                    <a:cubicBezTo>
                      <a:pt x="327" y="27"/>
                      <a:pt x="336" y="36"/>
                      <a:pt x="345" y="36"/>
                    </a:cubicBezTo>
                    <a:cubicBezTo>
                      <a:pt x="407" y="36"/>
                      <a:pt x="460" y="89"/>
                      <a:pt x="460" y="150"/>
                    </a:cubicBezTo>
                    <a:cubicBezTo>
                      <a:pt x="460" y="159"/>
                      <a:pt x="469" y="168"/>
                      <a:pt x="478" y="168"/>
                    </a:cubicBezTo>
                    <a:cubicBezTo>
                      <a:pt x="487" y="168"/>
                      <a:pt x="496" y="159"/>
                      <a:pt x="496" y="150"/>
                    </a:cubicBezTo>
                    <a:close/>
                    <a:moveTo>
                      <a:pt x="425" y="150"/>
                    </a:moveTo>
                    <a:lnTo>
                      <a:pt x="425" y="150"/>
                    </a:lnTo>
                    <a:cubicBezTo>
                      <a:pt x="416" y="106"/>
                      <a:pt x="390" y="80"/>
                      <a:pt x="345" y="71"/>
                    </a:cubicBezTo>
                    <a:cubicBezTo>
                      <a:pt x="336" y="71"/>
                      <a:pt x="327" y="80"/>
                      <a:pt x="327" y="89"/>
                    </a:cubicBezTo>
                    <a:cubicBezTo>
                      <a:pt x="327" y="97"/>
                      <a:pt x="327" y="106"/>
                      <a:pt x="345" y="106"/>
                    </a:cubicBezTo>
                    <a:cubicBezTo>
                      <a:pt x="363" y="115"/>
                      <a:pt x="390" y="133"/>
                      <a:pt x="390" y="159"/>
                    </a:cubicBezTo>
                    <a:cubicBezTo>
                      <a:pt x="390" y="168"/>
                      <a:pt x="398" y="168"/>
                      <a:pt x="416" y="168"/>
                    </a:cubicBezTo>
                    <a:cubicBezTo>
                      <a:pt x="425" y="168"/>
                      <a:pt x="425" y="159"/>
                      <a:pt x="425" y="150"/>
                    </a:cubicBezTo>
                    <a:close/>
                    <a:moveTo>
                      <a:pt x="159" y="257"/>
                    </a:moveTo>
                    <a:lnTo>
                      <a:pt x="159" y="257"/>
                    </a:lnTo>
                    <a:cubicBezTo>
                      <a:pt x="132" y="257"/>
                      <a:pt x="106" y="284"/>
                      <a:pt x="115" y="310"/>
                    </a:cubicBezTo>
                    <a:cubicBezTo>
                      <a:pt x="124" y="337"/>
                      <a:pt x="150" y="354"/>
                      <a:pt x="186" y="354"/>
                    </a:cubicBezTo>
                    <a:cubicBezTo>
                      <a:pt x="212" y="346"/>
                      <a:pt x="239" y="319"/>
                      <a:pt x="230" y="293"/>
                    </a:cubicBezTo>
                    <a:cubicBezTo>
                      <a:pt x="221" y="266"/>
                      <a:pt x="194" y="248"/>
                      <a:pt x="159" y="257"/>
                    </a:cubicBezTo>
                    <a:close/>
                  </a:path>
                </a:pathLst>
              </a:custGeom>
              <a:grpFill/>
              <a:ln>
                <a:noFill/>
              </a:ln>
              <a:effectLst/>
              <a:extLst/>
            </p:spPr>
            <p:txBody>
              <a:bodyPr wrap="none" lIns="45700" tIns="22850" rIns="45700" bIns="22850" anchor="ctr"/>
              <a:lstStyle/>
              <a:p>
                <a:pPr>
                  <a:defRPr/>
                </a:pPr>
                <a:endParaRPr lang="en-US" sz="3199" dirty="0">
                  <a:latin typeface="Roboto Light"/>
                </a:endParaRPr>
              </a:p>
            </p:txBody>
          </p:sp>
        </p:grpSp>
      </p:grpSp>
    </p:spTree>
    <p:extLst>
      <p:ext uri="{BB962C8B-B14F-4D97-AF65-F5344CB8AC3E}">
        <p14:creationId xmlns:p14="http://schemas.microsoft.com/office/powerpoint/2010/main" val="1779468227"/>
      </p:ext>
    </p:extLst>
  </p:cSld>
  <p:clrMapOvr>
    <a:masterClrMapping/>
  </p:clrMapOvr>
  <mc:AlternateContent xmlns:mc="http://schemas.openxmlformats.org/markup-compatibility/2006" xmlns:p14="http://schemas.microsoft.com/office/powerpoint/2010/main">
    <mc:Choice Requires="p14">
      <p:transition p14:dur="0" advClick="0" advTm="0"/>
    </mc:Choice>
    <mc:Fallback xmlns="">
      <p:transition advClick="0" advTm="0"/>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1932" y="2946384"/>
            <a:ext cx="596745" cy="656620"/>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4" name="矩形 3"/>
          <p:cNvSpPr/>
          <p:nvPr/>
        </p:nvSpPr>
        <p:spPr>
          <a:xfrm>
            <a:off x="2831362" y="2949990"/>
            <a:ext cx="9357463" cy="657054"/>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53" tIns="0" rIns="179953" bIns="0" anchor="ctr"/>
          <a:lstStyle/>
          <a:p>
            <a:pPr algn="ctr" fontAlgn="auto">
              <a:spcBef>
                <a:spcPts val="0"/>
              </a:spcBef>
              <a:spcAft>
                <a:spcPts val="0"/>
              </a:spcAft>
              <a:defRPr/>
            </a:pPr>
            <a:r>
              <a:rPr lang="en-US" altLang="zh-CN" sz="2799">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799"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417"/>
            <a:ext cx="9309851" cy="775075"/>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zh-CN" altLang="en-US" sz="3199"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799"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09850" y="2178378"/>
            <a:ext cx="853479" cy="77911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prstClr val="white"/>
              </a:solidFill>
            </a:endParaRPr>
          </a:p>
        </p:txBody>
      </p:sp>
      <p:sp>
        <p:nvSpPr>
          <p:cNvPr id="12" name="矩形 11"/>
          <p:cNvSpPr/>
          <p:nvPr/>
        </p:nvSpPr>
        <p:spPr>
          <a:xfrm>
            <a:off x="2581158" y="3920894"/>
            <a:ext cx="6904610" cy="1692330"/>
          </a:xfrm>
          <a:prstGeom prst="rect">
            <a:avLst/>
          </a:prstGeom>
          <a:noFill/>
          <a:ln w="25400" cap="flat" cmpd="sng" algn="ctr">
            <a:noFill/>
            <a:prstDash val="solid"/>
          </a:ln>
          <a:effectLst/>
        </p:spPr>
        <p:txBody>
          <a:bodyPr rtlCol="0" anchor="ctr"/>
          <a:lstStyle/>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399"/>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67747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国外市场分布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图片 4"/>
          <p:cNvPicPr>
            <a:picLocks noChangeAspect="1"/>
          </p:cNvPicPr>
          <p:nvPr/>
        </p:nvPicPr>
        <p:blipFill>
          <a:blip r:embed="rId3">
            <a:extLst>
              <a:ext uri="{BEBA8EAE-BF5A-486C-A8C5-ECC9F3942E4B}">
                <a14:imgProps xmlns:a14="http://schemas.microsoft.com/office/drawing/2010/main">
                  <a14:imgLayer>
                    <a14:imgEffect>
                      <a14:colorTemperature colorTemp="4700"/>
                    </a14:imgEffect>
                  </a14:imgLayer>
                </a14:imgProps>
              </a:ext>
            </a:extLst>
          </a:blip>
          <a:stretch>
            <a:fillRect/>
          </a:stretch>
        </p:blipFill>
        <p:spPr>
          <a:xfrm>
            <a:off x="1220171" y="1266732"/>
            <a:ext cx="9608129" cy="4737003"/>
          </a:xfrm>
          <a:prstGeom prst="rect">
            <a:avLst/>
          </a:prstGeom>
        </p:spPr>
      </p:pic>
      <p:grpSp>
        <p:nvGrpSpPr>
          <p:cNvPr id="6" name="组合 5"/>
          <p:cNvGrpSpPr/>
          <p:nvPr/>
        </p:nvGrpSpPr>
        <p:grpSpPr>
          <a:xfrm>
            <a:off x="3325505" y="2486207"/>
            <a:ext cx="736600" cy="736600"/>
            <a:chOff x="3678404" y="1903755"/>
            <a:chExt cx="736600" cy="736600"/>
          </a:xfrm>
        </p:grpSpPr>
        <p:grpSp>
          <p:nvGrpSpPr>
            <p:cNvPr id="7" name="组合 6"/>
            <p:cNvGrpSpPr/>
            <p:nvPr/>
          </p:nvGrpSpPr>
          <p:grpSpPr>
            <a:xfrm>
              <a:off x="3678404" y="1903755"/>
              <a:ext cx="736600" cy="736600"/>
              <a:chOff x="8286667" y="635396"/>
              <a:chExt cx="736600" cy="736600"/>
            </a:xfrm>
          </p:grpSpPr>
          <p:sp>
            <p:nvSpPr>
              <p:cNvPr id="16" name="椭圆 15"/>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8394381" y="743110"/>
                <a:ext cx="521172" cy="521172"/>
              </a:xfrm>
              <a:prstGeom prst="ellipse">
                <a:avLst/>
              </a:prstGeom>
              <a:solidFill>
                <a:schemeClr val="tx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12"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3"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4"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15"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18" name="组合 17"/>
          <p:cNvGrpSpPr/>
          <p:nvPr/>
        </p:nvGrpSpPr>
        <p:grpSpPr>
          <a:xfrm>
            <a:off x="4346379" y="4133822"/>
            <a:ext cx="736600" cy="736600"/>
            <a:chOff x="3678404" y="1903755"/>
            <a:chExt cx="736600" cy="736600"/>
          </a:xfrm>
        </p:grpSpPr>
        <p:grpSp>
          <p:nvGrpSpPr>
            <p:cNvPr id="19" name="组合 18"/>
            <p:cNvGrpSpPr/>
            <p:nvPr/>
          </p:nvGrpSpPr>
          <p:grpSpPr>
            <a:xfrm>
              <a:off x="3678404" y="1903755"/>
              <a:ext cx="736600" cy="736600"/>
              <a:chOff x="8286667" y="635396"/>
              <a:chExt cx="736600" cy="736600"/>
            </a:xfrm>
          </p:grpSpPr>
          <p:sp>
            <p:nvSpPr>
              <p:cNvPr id="25" name="椭圆 24"/>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8394381" y="743110"/>
                <a:ext cx="521172" cy="521172"/>
              </a:xfrm>
              <a:prstGeom prst="ellipse">
                <a:avLst/>
              </a:prstGeom>
              <a:solidFill>
                <a:schemeClr val="tx2"/>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21"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2"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3"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4"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27" name="组合 26"/>
          <p:cNvGrpSpPr/>
          <p:nvPr/>
        </p:nvGrpSpPr>
        <p:grpSpPr>
          <a:xfrm>
            <a:off x="6565597" y="3353081"/>
            <a:ext cx="736600" cy="736600"/>
            <a:chOff x="3678404" y="1903755"/>
            <a:chExt cx="736600" cy="736600"/>
          </a:xfrm>
        </p:grpSpPr>
        <p:grpSp>
          <p:nvGrpSpPr>
            <p:cNvPr id="28" name="组合 27"/>
            <p:cNvGrpSpPr/>
            <p:nvPr/>
          </p:nvGrpSpPr>
          <p:grpSpPr>
            <a:xfrm>
              <a:off x="3678404" y="1903755"/>
              <a:ext cx="736600" cy="736600"/>
              <a:chOff x="8286667" y="635396"/>
              <a:chExt cx="736600" cy="736600"/>
            </a:xfrm>
          </p:grpSpPr>
          <p:sp>
            <p:nvSpPr>
              <p:cNvPr id="34" name="椭圆 33"/>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p:nvPr/>
            </p:nvSpPr>
            <p:spPr>
              <a:xfrm>
                <a:off x="8394381" y="743110"/>
                <a:ext cx="521172" cy="521172"/>
              </a:xfrm>
              <a:prstGeom prst="ellipse">
                <a:avLst/>
              </a:prstGeom>
              <a:solidFill>
                <a:schemeClr val="tx1"/>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30"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1"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2"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3"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36" name="组合 35"/>
          <p:cNvGrpSpPr/>
          <p:nvPr/>
        </p:nvGrpSpPr>
        <p:grpSpPr>
          <a:xfrm>
            <a:off x="8969190" y="2226018"/>
            <a:ext cx="1257772" cy="1257772"/>
            <a:chOff x="3678404" y="1903755"/>
            <a:chExt cx="736600" cy="736600"/>
          </a:xfrm>
        </p:grpSpPr>
        <p:grpSp>
          <p:nvGrpSpPr>
            <p:cNvPr id="37" name="组合 36"/>
            <p:cNvGrpSpPr/>
            <p:nvPr/>
          </p:nvGrpSpPr>
          <p:grpSpPr>
            <a:xfrm>
              <a:off x="3678404" y="1903755"/>
              <a:ext cx="736600" cy="736600"/>
              <a:chOff x="8286667" y="635396"/>
              <a:chExt cx="736600" cy="736600"/>
            </a:xfrm>
          </p:grpSpPr>
          <p:sp>
            <p:nvSpPr>
              <p:cNvPr id="43" name="椭圆 42"/>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椭圆 43"/>
              <p:cNvSpPr/>
              <p:nvPr/>
            </p:nvSpPr>
            <p:spPr>
              <a:xfrm>
                <a:off x="8394381" y="743110"/>
                <a:ext cx="521172" cy="521172"/>
              </a:xfrm>
              <a:prstGeom prst="ellipse">
                <a:avLst/>
              </a:prstGeom>
              <a:solidFill>
                <a:schemeClr val="tx2"/>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8" name="Group 909"/>
            <p:cNvGrpSpPr>
              <a:grpSpLocks noChangeAspect="1"/>
            </p:cNvGrpSpPr>
            <p:nvPr/>
          </p:nvGrpSpPr>
          <p:grpSpPr bwMode="auto">
            <a:xfrm>
              <a:off x="3895992" y="2135353"/>
              <a:ext cx="321515" cy="274198"/>
              <a:chOff x="6090" y="1175"/>
              <a:chExt cx="265" cy="226"/>
            </a:xfrm>
            <a:solidFill>
              <a:schemeClr val="bg1"/>
            </a:solidFill>
            <a:effectLst/>
          </p:grpSpPr>
          <p:sp>
            <p:nvSpPr>
              <p:cNvPr id="39"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1"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45" name="组合 44"/>
          <p:cNvGrpSpPr/>
          <p:nvPr/>
        </p:nvGrpSpPr>
        <p:grpSpPr>
          <a:xfrm>
            <a:off x="1343143" y="2486207"/>
            <a:ext cx="1802734" cy="1116297"/>
            <a:chOff x="8779234" y="2030754"/>
            <a:chExt cx="1802734" cy="1116297"/>
          </a:xfrm>
        </p:grpSpPr>
        <p:sp>
          <p:nvSpPr>
            <p:cNvPr id="46" name="矩形 45"/>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美国</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47" name="矩形 46"/>
            <p:cNvSpPr/>
            <p:nvPr/>
          </p:nvSpPr>
          <p:spPr>
            <a:xfrm>
              <a:off x="8779234" y="2439165"/>
              <a:ext cx="1802734" cy="707886"/>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48" name="组合 47"/>
          <p:cNvGrpSpPr/>
          <p:nvPr/>
        </p:nvGrpSpPr>
        <p:grpSpPr>
          <a:xfrm>
            <a:off x="2386795" y="4311516"/>
            <a:ext cx="1877419" cy="951433"/>
            <a:chOff x="8779234" y="2030754"/>
            <a:chExt cx="1877419" cy="951433"/>
          </a:xfrm>
        </p:grpSpPr>
        <p:sp>
          <p:nvSpPr>
            <p:cNvPr id="49" name="矩形 48"/>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巴西</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0" name="矩形 49"/>
            <p:cNvSpPr/>
            <p:nvPr/>
          </p:nvSpPr>
          <p:spPr>
            <a:xfrm>
              <a:off x="8779234" y="2428189"/>
              <a:ext cx="1877419"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1" name="组合 50"/>
          <p:cNvGrpSpPr/>
          <p:nvPr/>
        </p:nvGrpSpPr>
        <p:grpSpPr>
          <a:xfrm>
            <a:off x="6119916" y="4137821"/>
            <a:ext cx="2089504" cy="960225"/>
            <a:chOff x="8779234" y="2030754"/>
            <a:chExt cx="2089504" cy="960225"/>
          </a:xfrm>
        </p:grpSpPr>
        <p:sp>
          <p:nvSpPr>
            <p:cNvPr id="52" name="矩形 51"/>
            <p:cNvSpPr/>
            <p:nvPr/>
          </p:nvSpPr>
          <p:spPr>
            <a:xfrm>
              <a:off x="8779234" y="203075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埃及</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3" name="矩形 52"/>
            <p:cNvSpPr/>
            <p:nvPr/>
          </p:nvSpPr>
          <p:spPr>
            <a:xfrm>
              <a:off x="8779234" y="2436981"/>
              <a:ext cx="2089504"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grpSp>
        <p:nvGrpSpPr>
          <p:cNvPr id="54" name="组合 53"/>
          <p:cNvGrpSpPr/>
          <p:nvPr/>
        </p:nvGrpSpPr>
        <p:grpSpPr>
          <a:xfrm>
            <a:off x="8654381" y="1102339"/>
            <a:ext cx="2089504" cy="969017"/>
            <a:chOff x="8779234" y="1723034"/>
            <a:chExt cx="2089504" cy="969017"/>
          </a:xfrm>
        </p:grpSpPr>
        <p:sp>
          <p:nvSpPr>
            <p:cNvPr id="55" name="矩形 54"/>
            <p:cNvSpPr/>
            <p:nvPr/>
          </p:nvSpPr>
          <p:spPr>
            <a:xfrm>
              <a:off x="8779234" y="1723034"/>
              <a:ext cx="800219" cy="461665"/>
            </a:xfrm>
            <a:prstGeom prst="rect">
              <a:avLst/>
            </a:prstGeom>
          </p:spPr>
          <p:txBody>
            <a:bodyPr wrap="none">
              <a:spAutoFit/>
            </a:bodyPr>
            <a:lstStyle/>
            <a:p>
              <a:r>
                <a:rPr lang="zh-CN" altLang="en-US" sz="2400" dirty="0" smtClean="0">
                  <a:solidFill>
                    <a:srgbClr val="3F3F3F"/>
                  </a:solidFill>
                  <a:effectLst>
                    <a:innerShdw blurRad="50800">
                      <a:prstClr val="black"/>
                    </a:innerShdw>
                  </a:effectLst>
                  <a:latin typeface="微软雅黑" panose="020B0503020204020204" pitchFamily="34" charset="-122"/>
                  <a:ea typeface="微软雅黑" panose="020B0503020204020204" pitchFamily="34" charset="-122"/>
                </a:rPr>
                <a:t>韩国</a:t>
              </a:r>
              <a:endParaRPr lang="zh-CN" altLang="en-US" sz="2400" dirty="0">
                <a:solidFill>
                  <a:srgbClr val="3F3F3F"/>
                </a:solidFill>
                <a:effectLst>
                  <a:innerShdw blurRad="50800">
                    <a:prstClr val="black"/>
                  </a:innerShdw>
                </a:effectLst>
                <a:latin typeface="微软雅黑" panose="020B0503020204020204" pitchFamily="34" charset="-122"/>
                <a:ea typeface="微软雅黑" panose="020B0503020204020204" pitchFamily="34" charset="-122"/>
              </a:endParaRPr>
            </a:p>
          </p:txBody>
        </p:sp>
        <p:sp>
          <p:nvSpPr>
            <p:cNvPr id="56" name="矩形 55"/>
            <p:cNvSpPr/>
            <p:nvPr/>
          </p:nvSpPr>
          <p:spPr>
            <a:xfrm>
              <a:off x="8779234" y="2138053"/>
              <a:ext cx="2089504" cy="553998"/>
            </a:xfrm>
            <a:prstGeom prst="rect">
              <a:avLst/>
            </a:prstGeom>
          </p:spPr>
          <p:txBody>
            <a:bodyPr wrap="square" anchor="ctr">
              <a:spAutoFit/>
            </a:bodyPr>
            <a:lstStyle/>
            <a:p>
              <a:r>
                <a:rPr lang="zh-CN" altLang="en-US"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rPr>
                <a:t>此处添加详细文本描述，建议与标题相关并符合整体语言风格，语言描述尽量简洁生动。</a:t>
              </a:r>
              <a:endParaRPr lang="en-US" altLang="zh-CN" sz="1000" dirty="0">
                <a:solidFill>
                  <a:srgbClr val="3F3F3F"/>
                </a:solidFill>
                <a:latin typeface="微软雅黑" panose="020B0503020204020204" pitchFamily="34" charset="-122"/>
                <a:ea typeface="微软雅黑" panose="020B0503020204020204" pitchFamily="34" charset="-122"/>
                <a:cs typeface="Segoe UI" panose="020B0502040204020203" pitchFamily="34" charset="0"/>
              </a:endParaRPr>
            </a:p>
          </p:txBody>
        </p:sp>
      </p:grpSp>
    </p:spTree>
    <p:extLst>
      <p:ext uri="{BB962C8B-B14F-4D97-AF65-F5344CB8AC3E}">
        <p14:creationId xmlns:p14="http://schemas.microsoft.com/office/powerpoint/2010/main" val="2566997101"/>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2031325" cy="461665"/>
          </a:xfrm>
          <a:prstGeom prst="rect">
            <a:avLst/>
          </a:prstGeom>
          <a:noFill/>
        </p:spPr>
        <p:txBody>
          <a:bodyPr wrap="none" rtlCol="0">
            <a:spAutoFit/>
          </a:bodyPr>
          <a:lstStyle/>
          <a:p>
            <a:r>
              <a:rPr lang="zh-CN" altLang="en-US" sz="2400" dirty="0">
                <a:solidFill>
                  <a:srgbClr val="3F3F3F"/>
                </a:solidFill>
                <a:latin typeface="微软雅黑"/>
                <a:ea typeface="微软雅黑"/>
              </a:rPr>
              <a:t>国内市场分布</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5" name="Picture 2" descr="E:\面包资料\南都全媒体介绍--各个时期版本\南方报业集团\未标题-6.png"/>
          <p:cNvPicPr>
            <a:picLocks noChangeAspect="1" noChangeArrowheads="1"/>
          </p:cNvPicPr>
          <p:nvPr/>
        </p:nvPicPr>
        <p:blipFill>
          <a:blip r:embed="rId3" cstate="print">
            <a:duotone>
              <a:prstClr val="black"/>
              <a:schemeClr val="bg1">
                <a:lumMod val="50000"/>
                <a:tint val="45000"/>
                <a:satMod val="400000"/>
              </a:schemeClr>
            </a:duotone>
            <a:extLst>
              <a:ext uri="{BEBA8EAE-BF5A-486C-A8C5-ECC9F3942E4B}">
                <a14:imgProps xmlns:a14="http://schemas.microsoft.com/office/drawing/2010/main">
                  <a14:imgLayer>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764830" y="1403804"/>
            <a:ext cx="5663892" cy="4618278"/>
          </a:xfrm>
          <a:prstGeom prst="rect">
            <a:avLst/>
          </a:prstGeom>
          <a:noFill/>
          <a:extLst>
            <a:ext uri="{909E8E84-426E-40DD-AFC4-6F175D3DCCD1}">
              <a14:hiddenFill xmlns:a14="http://schemas.microsoft.com/office/drawing/2010/main">
                <a:solidFill>
                  <a:srgbClr val="FFFFFF"/>
                </a:solidFill>
              </a14:hiddenFill>
            </a:ext>
          </a:extLst>
        </p:spPr>
      </p:pic>
      <p:sp>
        <p:nvSpPr>
          <p:cNvPr id="6" name="泪滴形 6"/>
          <p:cNvSpPr/>
          <p:nvPr/>
        </p:nvSpPr>
        <p:spPr>
          <a:xfrm rot="8100000">
            <a:off x="5241803" y="3884054"/>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7" name="泪滴形 6"/>
          <p:cNvSpPr/>
          <p:nvPr/>
        </p:nvSpPr>
        <p:spPr>
          <a:xfrm rot="8100000">
            <a:off x="5152196" y="432614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1" name="矩形 10"/>
          <p:cNvSpPr/>
          <p:nvPr/>
        </p:nvSpPr>
        <p:spPr>
          <a:xfrm>
            <a:off x="5475086" y="381807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江苏</a:t>
            </a:r>
          </a:p>
        </p:txBody>
      </p:sp>
      <p:sp>
        <p:nvSpPr>
          <p:cNvPr id="12" name="矩形 11"/>
          <p:cNvSpPr/>
          <p:nvPr/>
        </p:nvSpPr>
        <p:spPr>
          <a:xfrm>
            <a:off x="4455943" y="5270724"/>
            <a:ext cx="733528" cy="415494"/>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广东</a:t>
            </a:r>
          </a:p>
        </p:txBody>
      </p:sp>
      <p:sp>
        <p:nvSpPr>
          <p:cNvPr id="13" name="泪滴形 6"/>
          <p:cNvSpPr/>
          <p:nvPr/>
        </p:nvSpPr>
        <p:spPr>
          <a:xfrm rot="8100000">
            <a:off x="4395569" y="5088418"/>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4" name="矩形 13"/>
          <p:cNvSpPr/>
          <p:nvPr/>
        </p:nvSpPr>
        <p:spPr>
          <a:xfrm>
            <a:off x="5341605" y="4275831"/>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浙江</a:t>
            </a:r>
          </a:p>
        </p:txBody>
      </p:sp>
      <p:sp>
        <p:nvSpPr>
          <p:cNvPr id="15" name="泪滴形 6"/>
          <p:cNvSpPr/>
          <p:nvPr/>
        </p:nvSpPr>
        <p:spPr>
          <a:xfrm rot="8100000">
            <a:off x="3303555" y="4915493"/>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6" name="矩形 15"/>
          <p:cNvSpPr/>
          <p:nvPr/>
        </p:nvSpPr>
        <p:spPr>
          <a:xfrm>
            <a:off x="3406474" y="505374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云南</a:t>
            </a:r>
          </a:p>
        </p:txBody>
      </p:sp>
      <p:sp>
        <p:nvSpPr>
          <p:cNvPr id="17" name="椭圆 16"/>
          <p:cNvSpPr/>
          <p:nvPr/>
        </p:nvSpPr>
        <p:spPr>
          <a:xfrm>
            <a:off x="5121755" y="5053739"/>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8" name="椭圆 17"/>
          <p:cNvSpPr/>
          <p:nvPr/>
        </p:nvSpPr>
        <p:spPr>
          <a:xfrm>
            <a:off x="4130016" y="531371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19" name="椭圆 18"/>
          <p:cNvSpPr/>
          <p:nvPr/>
        </p:nvSpPr>
        <p:spPr>
          <a:xfrm>
            <a:off x="4345260" y="4723410"/>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0" name="椭圆 19"/>
          <p:cNvSpPr/>
          <p:nvPr/>
        </p:nvSpPr>
        <p:spPr>
          <a:xfrm>
            <a:off x="4918557" y="4127255"/>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1" name="椭圆 20"/>
          <p:cNvSpPr/>
          <p:nvPr/>
        </p:nvSpPr>
        <p:spPr>
          <a:xfrm>
            <a:off x="5020584" y="3590108"/>
            <a:ext cx="101171" cy="1011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2" name="泪滴形 6"/>
          <p:cNvSpPr/>
          <p:nvPr/>
        </p:nvSpPr>
        <p:spPr>
          <a:xfrm rot="8100000">
            <a:off x="5413329" y="2632967"/>
            <a:ext cx="242914" cy="242946"/>
          </a:xfrm>
          <a:custGeom>
            <a:avLst/>
            <a:gdLst/>
            <a:ahLst/>
            <a:cxnLst/>
            <a:rect l="l" t="t" r="r" b="b"/>
            <a:pathLst>
              <a:path w="605376" h="605376">
                <a:moveTo>
                  <a:pt x="197693" y="407684"/>
                </a:moveTo>
                <a:cubicBezTo>
                  <a:pt x="234890" y="444881"/>
                  <a:pt x="295199" y="444881"/>
                  <a:pt x="332396" y="407684"/>
                </a:cubicBezTo>
                <a:cubicBezTo>
                  <a:pt x="369594" y="370487"/>
                  <a:pt x="369594" y="310178"/>
                  <a:pt x="332396" y="272980"/>
                </a:cubicBezTo>
                <a:cubicBezTo>
                  <a:pt x="295199" y="235783"/>
                  <a:pt x="234890" y="235783"/>
                  <a:pt x="197693" y="272980"/>
                </a:cubicBezTo>
                <a:cubicBezTo>
                  <a:pt x="160495" y="310178"/>
                  <a:pt x="160495" y="370487"/>
                  <a:pt x="197693" y="407684"/>
                </a:cubicBezTo>
                <a:close/>
                <a:moveTo>
                  <a:pt x="77630" y="527747"/>
                </a:moveTo>
                <a:cubicBezTo>
                  <a:pt x="29666" y="479783"/>
                  <a:pt x="0" y="413522"/>
                  <a:pt x="0" y="340332"/>
                </a:cubicBezTo>
                <a:lnTo>
                  <a:pt x="1" y="340332"/>
                </a:lnTo>
                <a:cubicBezTo>
                  <a:pt x="1" y="193952"/>
                  <a:pt x="118665" y="75288"/>
                  <a:pt x="265045" y="75288"/>
                </a:cubicBezTo>
                <a:cubicBezTo>
                  <a:pt x="378488" y="75288"/>
                  <a:pt x="491932" y="50192"/>
                  <a:pt x="605376" y="0"/>
                </a:cubicBezTo>
                <a:cubicBezTo>
                  <a:pt x="555184" y="113444"/>
                  <a:pt x="530088" y="226888"/>
                  <a:pt x="530088" y="340332"/>
                </a:cubicBezTo>
                <a:cubicBezTo>
                  <a:pt x="530088" y="486712"/>
                  <a:pt x="411424" y="605376"/>
                  <a:pt x="265044" y="605376"/>
                </a:cubicBezTo>
                <a:cubicBezTo>
                  <a:pt x="191854" y="605376"/>
                  <a:pt x="125593" y="575710"/>
                  <a:pt x="77630" y="527747"/>
                </a:cubicBezTo>
                <a:close/>
              </a:path>
            </a:pathLst>
          </a:custGeom>
          <a:solidFill>
            <a:schemeClr val="tx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17" tIns="60958" rIns="121917" bIns="60958" rtlCol="0" anchor="ctr"/>
          <a:lstStyle/>
          <a:p>
            <a:pPr algn="ctr"/>
            <a:endParaRPr lang="zh-CN" altLang="en-US"/>
          </a:p>
        </p:txBody>
      </p:sp>
      <p:sp>
        <p:nvSpPr>
          <p:cNvPr id="23" name="矩形 22"/>
          <p:cNvSpPr/>
          <p:nvPr/>
        </p:nvSpPr>
        <p:spPr>
          <a:xfrm>
            <a:off x="5627030" y="2582650"/>
            <a:ext cx="733528" cy="415398"/>
          </a:xfrm>
          <a:prstGeom prst="rect">
            <a:avLst/>
          </a:prstGeom>
        </p:spPr>
        <p:txBody>
          <a:bodyPr wrap="none" lIns="121917" tIns="60958" rIns="121917" bIns="60958">
            <a:spAutoFit/>
          </a:bodyPr>
          <a:lstStyle/>
          <a:p>
            <a:r>
              <a:rPr lang="zh-CN" altLang="en-US" sz="1900" dirty="0">
                <a:latin typeface="微软雅黑" pitchFamily="34" charset="-122"/>
                <a:ea typeface="微软雅黑" pitchFamily="34" charset="-122"/>
              </a:rPr>
              <a:t>辽宁</a:t>
            </a:r>
          </a:p>
        </p:txBody>
      </p:sp>
      <p:sp>
        <p:nvSpPr>
          <p:cNvPr id="24" name="TextBox 66"/>
          <p:cNvSpPr txBox="1"/>
          <p:nvPr/>
        </p:nvSpPr>
        <p:spPr>
          <a:xfrm>
            <a:off x="7812703" y="1865884"/>
            <a:ext cx="3516463"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华东区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5" name="TextBox 67"/>
          <p:cNvSpPr txBox="1"/>
          <p:nvPr/>
        </p:nvSpPr>
        <p:spPr>
          <a:xfrm>
            <a:off x="7815239" y="3325277"/>
            <a:ext cx="3513927" cy="903438"/>
          </a:xfrm>
          <a:prstGeom prst="rect">
            <a:avLst/>
          </a:prstGeom>
          <a:noFill/>
        </p:spPr>
        <p:txBody>
          <a:bodyPr wrap="square" lIns="121897" tIns="60948" rIns="121897" bIns="60948" rtlCol="0">
            <a:spAutoFit/>
          </a:bodyPr>
          <a:lstStyle/>
          <a:p>
            <a:r>
              <a:rPr lang="zh-CN" altLang="en-US" sz="1900" b="1" dirty="0" smtClean="0">
                <a:solidFill>
                  <a:schemeClr val="tx2"/>
                </a:solidFill>
                <a:latin typeface="微软雅黑" pitchFamily="34" charset="-122"/>
                <a:ea typeface="微软雅黑" panose="020B0503020204020204" pitchFamily="34" charset="-122"/>
              </a:rPr>
              <a:t>华北区</a:t>
            </a:r>
            <a:endParaRPr lang="en-US" altLang="zh-CN" sz="1900" b="1" dirty="0" smtClean="0">
              <a:solidFill>
                <a:schemeClr val="tx2"/>
              </a:solidFill>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sp>
        <p:nvSpPr>
          <p:cNvPr id="26" name="TextBox 68"/>
          <p:cNvSpPr txBox="1"/>
          <p:nvPr/>
        </p:nvSpPr>
        <p:spPr>
          <a:xfrm>
            <a:off x="7815240" y="4737723"/>
            <a:ext cx="3513928" cy="903438"/>
          </a:xfrm>
          <a:prstGeom prst="rect">
            <a:avLst/>
          </a:prstGeom>
          <a:noFill/>
        </p:spPr>
        <p:txBody>
          <a:bodyPr wrap="square" lIns="121897" tIns="60948" rIns="121897" bIns="60948" rtlCol="0">
            <a:spAutoFit/>
          </a:bodyPr>
          <a:lstStyle/>
          <a:p>
            <a:r>
              <a:rPr lang="zh-CN" altLang="en-US" sz="1900" b="1" dirty="0" smtClean="0">
                <a:latin typeface="微软雅黑" pitchFamily="34" charset="-122"/>
                <a:ea typeface="微软雅黑" panose="020B0503020204020204" pitchFamily="34" charset="-122"/>
              </a:rPr>
              <a:t>华南区</a:t>
            </a:r>
            <a:endParaRPr lang="en-US" altLang="zh-CN" sz="1900" b="1" dirty="0" smtClean="0">
              <a:latin typeface="微软雅黑" pitchFamily="34" charset="-122"/>
              <a:ea typeface="微软雅黑" panose="020B0503020204020204" pitchFamily="34" charset="-122"/>
            </a:endParaRPr>
          </a:p>
          <a:p>
            <a:r>
              <a:rPr lang="zh-CN" altLang="en-US" sz="1600" dirty="0">
                <a:solidFill>
                  <a:srgbClr val="3F3F3F"/>
                </a:solidFill>
                <a:latin typeface="微软雅黑" pitchFamily="34" charset="-122"/>
                <a:ea typeface="微软雅黑" panose="020B0503020204020204" pitchFamily="34" charset="-122"/>
              </a:rPr>
              <a:t>点击输入简要文字内容，文字内容需概括精炼，言简意赅的说明分项内容。</a:t>
            </a:r>
            <a:endParaRPr lang="en-US" altLang="zh-CN" sz="1600" dirty="0">
              <a:solidFill>
                <a:srgbClr val="3F3F3F"/>
              </a:solidFill>
              <a:latin typeface="微软雅黑" pitchFamily="34" charset="-122"/>
              <a:ea typeface="微软雅黑" panose="020B0503020204020204" pitchFamily="34" charset="-122"/>
            </a:endParaRPr>
          </a:p>
        </p:txBody>
      </p:sp>
      <p:cxnSp>
        <p:nvCxnSpPr>
          <p:cNvPr id="27" name="直接连接符 26"/>
          <p:cNvCxnSpPr/>
          <p:nvPr/>
        </p:nvCxnSpPr>
        <p:spPr>
          <a:xfrm>
            <a:off x="6904169" y="3003787"/>
            <a:ext cx="4424997" cy="0"/>
          </a:xfrm>
          <a:prstGeom prst="line">
            <a:avLst/>
          </a:prstGeom>
          <a:noFill/>
          <a:ln w="9525" cap="flat" cmpd="sng" algn="ctr">
            <a:solidFill>
              <a:srgbClr val="7F7F7F"/>
            </a:solidFill>
            <a:prstDash val="dash"/>
          </a:ln>
          <a:effectLst/>
        </p:spPr>
      </p:cxnSp>
      <p:cxnSp>
        <p:nvCxnSpPr>
          <p:cNvPr id="28" name="直接连接符 27"/>
          <p:cNvCxnSpPr/>
          <p:nvPr/>
        </p:nvCxnSpPr>
        <p:spPr>
          <a:xfrm>
            <a:off x="6903355" y="4544438"/>
            <a:ext cx="4425812" cy="0"/>
          </a:xfrm>
          <a:prstGeom prst="line">
            <a:avLst/>
          </a:prstGeom>
          <a:noFill/>
          <a:ln w="9525" cap="flat" cmpd="sng" algn="ctr">
            <a:solidFill>
              <a:srgbClr val="7F7F7F"/>
            </a:solidFill>
            <a:prstDash val="dash"/>
          </a:ln>
          <a:effectLst/>
        </p:spPr>
      </p:cxnSp>
      <p:grpSp>
        <p:nvGrpSpPr>
          <p:cNvPr id="29" name="组合 28"/>
          <p:cNvGrpSpPr/>
          <p:nvPr/>
        </p:nvGrpSpPr>
        <p:grpSpPr>
          <a:xfrm>
            <a:off x="6848427" y="1916509"/>
            <a:ext cx="799160" cy="799819"/>
            <a:chOff x="6848427" y="1916509"/>
            <a:chExt cx="799160" cy="799819"/>
          </a:xfrm>
        </p:grpSpPr>
        <p:grpSp>
          <p:nvGrpSpPr>
            <p:cNvPr id="30" name="组合 29"/>
            <p:cNvGrpSpPr/>
            <p:nvPr/>
          </p:nvGrpSpPr>
          <p:grpSpPr>
            <a:xfrm>
              <a:off x="6848427" y="1916509"/>
              <a:ext cx="799160" cy="799819"/>
              <a:chOff x="4131160" y="713581"/>
              <a:chExt cx="881684" cy="881684"/>
            </a:xfrm>
          </p:grpSpPr>
          <p:sp>
            <p:nvSpPr>
              <p:cNvPr id="32" name="椭圆 3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3" name="椭圆 3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1" name="TextBox 9"/>
            <p:cNvSpPr txBox="1">
              <a:spLocks noChangeArrowheads="1"/>
            </p:cNvSpPr>
            <p:nvPr/>
          </p:nvSpPr>
          <p:spPr bwMode="auto">
            <a:xfrm>
              <a:off x="7029730" y="216256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75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4" name="组合 33"/>
          <p:cNvGrpSpPr/>
          <p:nvPr/>
        </p:nvGrpSpPr>
        <p:grpSpPr>
          <a:xfrm>
            <a:off x="6868998" y="3325279"/>
            <a:ext cx="799160" cy="799819"/>
            <a:chOff x="6868998" y="3325279"/>
            <a:chExt cx="799160" cy="799819"/>
          </a:xfrm>
        </p:grpSpPr>
        <p:grpSp>
          <p:nvGrpSpPr>
            <p:cNvPr id="35" name="组合 34"/>
            <p:cNvGrpSpPr/>
            <p:nvPr/>
          </p:nvGrpSpPr>
          <p:grpSpPr>
            <a:xfrm>
              <a:off x="6868998" y="3325279"/>
              <a:ext cx="799160" cy="799819"/>
              <a:chOff x="4131160" y="713581"/>
              <a:chExt cx="881684" cy="881684"/>
            </a:xfrm>
          </p:grpSpPr>
          <p:sp>
            <p:nvSpPr>
              <p:cNvPr id="37" name="椭圆 36"/>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8" name="椭圆 37"/>
              <p:cNvSpPr/>
              <p:nvPr/>
            </p:nvSpPr>
            <p:spPr>
              <a:xfrm>
                <a:off x="4237176" y="819597"/>
                <a:ext cx="669652" cy="669652"/>
              </a:xfrm>
              <a:prstGeom prst="ellipse">
                <a:avLst/>
              </a:prstGeom>
              <a:solidFill>
                <a:schemeClr val="tx2"/>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6" name="TextBox 9"/>
            <p:cNvSpPr txBox="1">
              <a:spLocks noChangeArrowheads="1"/>
            </p:cNvSpPr>
            <p:nvPr/>
          </p:nvSpPr>
          <p:spPr bwMode="auto">
            <a:xfrm>
              <a:off x="7029730" y="3571335"/>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45</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grpSp>
        <p:nvGrpSpPr>
          <p:cNvPr id="39" name="组合 38"/>
          <p:cNvGrpSpPr/>
          <p:nvPr/>
        </p:nvGrpSpPr>
        <p:grpSpPr>
          <a:xfrm>
            <a:off x="6892668" y="4709778"/>
            <a:ext cx="799160" cy="799819"/>
            <a:chOff x="6892668" y="4709778"/>
            <a:chExt cx="799160" cy="799819"/>
          </a:xfrm>
        </p:grpSpPr>
        <p:grpSp>
          <p:nvGrpSpPr>
            <p:cNvPr id="40" name="组合 39"/>
            <p:cNvGrpSpPr/>
            <p:nvPr/>
          </p:nvGrpSpPr>
          <p:grpSpPr>
            <a:xfrm>
              <a:off x="6892668" y="4709778"/>
              <a:ext cx="799160" cy="799819"/>
              <a:chOff x="4131160" y="713581"/>
              <a:chExt cx="881684" cy="881684"/>
            </a:xfrm>
          </p:grpSpPr>
          <p:sp>
            <p:nvSpPr>
              <p:cNvPr id="42" name="椭圆 41"/>
              <p:cNvSpPr/>
              <p:nvPr/>
            </p:nvSpPr>
            <p:spPr>
              <a:xfrm>
                <a:off x="4131160" y="713581"/>
                <a:ext cx="881684" cy="881684"/>
              </a:xfrm>
              <a:prstGeom prst="ellipse">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152400" dist="38100" dir="8100000" algn="tr"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43" name="椭圆 42"/>
              <p:cNvSpPr/>
              <p:nvPr/>
            </p:nvSpPr>
            <p:spPr>
              <a:xfrm>
                <a:off x="4237176" y="819597"/>
                <a:ext cx="669652" cy="669652"/>
              </a:xfrm>
              <a:prstGeom prst="ellipse">
                <a:avLst/>
              </a:prstGeom>
              <a:solidFill>
                <a:schemeClr val="tx1"/>
              </a:solidFill>
              <a:ln>
                <a:noFill/>
              </a:ln>
              <a:effectLst>
                <a:innerShdw blurRad="635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9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1" name="TextBox 9"/>
            <p:cNvSpPr txBox="1">
              <a:spLocks noChangeArrowheads="1"/>
            </p:cNvSpPr>
            <p:nvPr/>
          </p:nvSpPr>
          <p:spPr bwMode="auto">
            <a:xfrm>
              <a:off x="7053400" y="4950478"/>
              <a:ext cx="477695" cy="3077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Calibri" pitchFamily="34" charset="0"/>
                  <a:ea typeface="宋体" charset="-122"/>
                </a:defRPr>
              </a:lvl1pPr>
              <a:lvl2pPr marL="742950" indent="-285750">
                <a:defRPr>
                  <a:solidFill>
                    <a:schemeClr val="tx1"/>
                  </a:solidFill>
                  <a:latin typeface="Calibri" pitchFamily="34" charset="0"/>
                  <a:ea typeface="宋体" charset="-122"/>
                </a:defRPr>
              </a:lvl2pPr>
              <a:lvl3pPr marL="1143000" indent="-228600">
                <a:defRPr>
                  <a:solidFill>
                    <a:schemeClr val="tx1"/>
                  </a:solidFill>
                  <a:latin typeface="Calibri" pitchFamily="34" charset="0"/>
                  <a:ea typeface="宋体" charset="-122"/>
                </a:defRPr>
              </a:lvl3pPr>
              <a:lvl4pPr marL="1600200" indent="-228600">
                <a:defRPr>
                  <a:solidFill>
                    <a:schemeClr val="tx1"/>
                  </a:solidFill>
                  <a:latin typeface="Calibri" pitchFamily="34" charset="0"/>
                  <a:ea typeface="宋体" charset="-122"/>
                </a:defRPr>
              </a:lvl4pPr>
              <a:lvl5pPr marL="2057400" indent="-228600">
                <a:defRPr>
                  <a:solidFill>
                    <a:schemeClr val="tx1"/>
                  </a:solidFill>
                  <a:latin typeface="Calibri" pitchFamily="34" charset="0"/>
                  <a:ea typeface="宋体" charset="-122"/>
                </a:defRPr>
              </a:lvl5pPr>
              <a:lvl6pPr marL="2514600" indent="-228600" fontAlgn="base">
                <a:spcBef>
                  <a:spcPct val="0"/>
                </a:spcBef>
                <a:spcAft>
                  <a:spcPct val="0"/>
                </a:spcAft>
                <a:defRPr>
                  <a:solidFill>
                    <a:schemeClr val="tx1"/>
                  </a:solidFill>
                  <a:latin typeface="Calibri" pitchFamily="34" charset="0"/>
                  <a:ea typeface="宋体" charset="-122"/>
                </a:defRPr>
              </a:lvl6pPr>
              <a:lvl7pPr marL="2971800" indent="-228600" fontAlgn="base">
                <a:spcBef>
                  <a:spcPct val="0"/>
                </a:spcBef>
                <a:spcAft>
                  <a:spcPct val="0"/>
                </a:spcAft>
                <a:defRPr>
                  <a:solidFill>
                    <a:schemeClr val="tx1"/>
                  </a:solidFill>
                  <a:latin typeface="Calibri" pitchFamily="34" charset="0"/>
                  <a:ea typeface="宋体" charset="-122"/>
                </a:defRPr>
              </a:lvl7pPr>
              <a:lvl8pPr marL="3429000" indent="-228600" fontAlgn="base">
                <a:spcBef>
                  <a:spcPct val="0"/>
                </a:spcBef>
                <a:spcAft>
                  <a:spcPct val="0"/>
                </a:spcAft>
                <a:defRPr>
                  <a:solidFill>
                    <a:schemeClr val="tx1"/>
                  </a:solidFill>
                  <a:latin typeface="Calibri" pitchFamily="34" charset="0"/>
                  <a:ea typeface="宋体" charset="-122"/>
                </a:defRPr>
              </a:lvl8pPr>
              <a:lvl9pPr marL="3886200" indent="-228600" fontAlgn="base">
                <a:spcBef>
                  <a:spcPct val="0"/>
                </a:spcBef>
                <a:spcAft>
                  <a:spcPct val="0"/>
                </a:spcAft>
                <a:defRPr>
                  <a:solidFill>
                    <a:schemeClr val="tx1"/>
                  </a:solidFill>
                  <a:latin typeface="Calibri" pitchFamily="34" charset="0"/>
                  <a:ea typeface="宋体" charset="-122"/>
                </a:defRPr>
              </a:lvl9pPr>
            </a:lstStyle>
            <a:p>
              <a:r>
                <a:rPr lang="en-US" altLang="zh-CN" sz="2000" spc="-200" dirty="0">
                  <a:solidFill>
                    <a:srgbClr val="FFFFFF"/>
                  </a:solidFill>
                  <a:latin typeface="微软雅黑" pitchFamily="34" charset="-122"/>
                  <a:ea typeface="微软雅黑" pitchFamily="34" charset="-122"/>
                </a:rPr>
                <a:t>63</a:t>
              </a:r>
              <a:r>
                <a:rPr lang="en-US" altLang="zh-CN" sz="2000" dirty="0">
                  <a:solidFill>
                    <a:srgbClr val="FFFFFF"/>
                  </a:solidFill>
                  <a:latin typeface="微软雅黑" pitchFamily="34" charset="-122"/>
                  <a:ea typeface="微软雅黑" pitchFamily="34" charset="-122"/>
                </a:rPr>
                <a:t>%</a:t>
              </a:r>
              <a:endParaRPr lang="zh-CN" altLang="en-US" sz="2000" dirty="0">
                <a:solidFill>
                  <a:srgbClr val="FFFFFF"/>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57362048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415772" cy="461665"/>
          </a:xfrm>
          <a:prstGeom prst="rect">
            <a:avLst/>
          </a:prstGeom>
          <a:noFill/>
        </p:spPr>
        <p:txBody>
          <a:bodyPr wrap="none" rtlCol="0">
            <a:spAutoFit/>
          </a:bodyPr>
          <a:lstStyle/>
          <a:p>
            <a:r>
              <a:rPr lang="zh-CN" altLang="en-US" sz="2400" dirty="0">
                <a:solidFill>
                  <a:srgbClr val="3F3F3F"/>
                </a:solidFill>
                <a:latin typeface="微软雅黑"/>
                <a:ea typeface="微软雅黑"/>
              </a:rPr>
              <a:t>组织架构</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 name="直接连接符 4"/>
          <p:cNvCxnSpPr/>
          <p:nvPr/>
        </p:nvCxnSpPr>
        <p:spPr>
          <a:xfrm>
            <a:off x="2996718" y="2576586"/>
            <a:ext cx="6227829" cy="0"/>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1504697" y="3452345"/>
            <a:ext cx="2815301" cy="0"/>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5406754" y="3484419"/>
            <a:ext cx="1456444" cy="0"/>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7919172" y="3484895"/>
            <a:ext cx="2646543" cy="0"/>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102057" y="1724901"/>
            <a:ext cx="15559" cy="1759997"/>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9224553" y="2589195"/>
            <a:ext cx="6758" cy="89004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96718" y="2604900"/>
            <a:ext cx="0" cy="847448"/>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501397" y="3453494"/>
            <a:ext cx="2678" cy="172412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2490181" y="3453491"/>
            <a:ext cx="22697" cy="1728592"/>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414403" y="3453494"/>
            <a:ext cx="3092" cy="172412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4319998" y="3453494"/>
            <a:ext cx="3881" cy="172412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407501" y="3484423"/>
            <a:ext cx="22737" cy="169837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850831" y="3486902"/>
            <a:ext cx="12361" cy="1704404"/>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7935947" y="3479244"/>
            <a:ext cx="0" cy="169837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8762382" y="3484896"/>
            <a:ext cx="0" cy="1713393"/>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H="1">
            <a:off x="9671147" y="3481919"/>
            <a:ext cx="1" cy="1695701"/>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0559480" y="3484895"/>
            <a:ext cx="6241" cy="1709396"/>
          </a:xfrm>
          <a:prstGeom prst="line">
            <a:avLst/>
          </a:prstGeom>
          <a:ln w="12700">
            <a:solidFill>
              <a:srgbClr val="A6A6A6"/>
            </a:solidFill>
            <a:prstDash val="dash"/>
          </a:ln>
        </p:spPr>
        <p:style>
          <a:lnRef idx="1">
            <a:schemeClr val="accent1"/>
          </a:lnRef>
          <a:fillRef idx="0">
            <a:schemeClr val="accent1"/>
          </a:fillRef>
          <a:effectRef idx="0">
            <a:schemeClr val="accent1"/>
          </a:effectRef>
          <a:fontRef idx="minor">
            <a:schemeClr val="tx1"/>
          </a:fontRef>
        </p:style>
      </p:cxnSp>
      <p:grpSp>
        <p:nvGrpSpPr>
          <p:cNvPr id="25" name="组合 24"/>
          <p:cNvGrpSpPr/>
          <p:nvPr/>
        </p:nvGrpSpPr>
        <p:grpSpPr>
          <a:xfrm>
            <a:off x="8591159" y="2781261"/>
            <a:ext cx="1309848" cy="417845"/>
            <a:chOff x="814328" y="3219334"/>
            <a:chExt cx="1356392" cy="432536"/>
          </a:xfrm>
        </p:grpSpPr>
        <p:grpSp>
          <p:nvGrpSpPr>
            <p:cNvPr id="26" name="组合 2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28" name="圆角矩形 2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29" name="圆角矩形 2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27" name="TextBox 54"/>
            <p:cNvSpPr txBox="1"/>
            <p:nvPr/>
          </p:nvSpPr>
          <p:spPr>
            <a:xfrm>
              <a:off x="1041584" y="3331792"/>
              <a:ext cx="901879" cy="2389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dirty="0">
                  <a:solidFill>
                    <a:srgbClr val="3F3F3F"/>
                  </a:solidFill>
                  <a:cs typeface="宋体" pitchFamily="2" charset="-122"/>
                </a:rPr>
                <a:t>销售总监</a:t>
              </a:r>
              <a:endParaRPr lang="zh-CN" altLang="zh-CN" sz="1500" dirty="0">
                <a:solidFill>
                  <a:srgbClr val="3F3F3F"/>
                </a:solidFill>
                <a:cs typeface="宋体" pitchFamily="2" charset="-122"/>
              </a:endParaRPr>
            </a:p>
          </p:txBody>
        </p:sp>
      </p:grpSp>
      <p:grpSp>
        <p:nvGrpSpPr>
          <p:cNvPr id="30" name="组合 29"/>
          <p:cNvGrpSpPr/>
          <p:nvPr/>
        </p:nvGrpSpPr>
        <p:grpSpPr>
          <a:xfrm>
            <a:off x="2351278" y="2790059"/>
            <a:ext cx="1309848" cy="417845"/>
            <a:chOff x="814328" y="3219334"/>
            <a:chExt cx="1356392" cy="432536"/>
          </a:xfrm>
        </p:grpSpPr>
        <p:grpSp>
          <p:nvGrpSpPr>
            <p:cNvPr id="31" name="组合 3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3" name="圆角矩形 3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4" name="圆角矩形 3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2" name="TextBox 59"/>
            <p:cNvSpPr txBox="1"/>
            <p:nvPr/>
          </p:nvSpPr>
          <p:spPr>
            <a:xfrm>
              <a:off x="1008762" y="3332157"/>
              <a:ext cx="967522" cy="2389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dirty="0">
                  <a:solidFill>
                    <a:srgbClr val="3F3F3F"/>
                  </a:solidFill>
                  <a:cs typeface="宋体" pitchFamily="2" charset="-122"/>
                </a:rPr>
                <a:t>产品总监</a:t>
              </a:r>
              <a:endParaRPr lang="zh-CN" altLang="zh-CN" sz="1500" dirty="0">
                <a:solidFill>
                  <a:srgbClr val="3F3F3F"/>
                </a:solidFill>
                <a:cs typeface="宋体" pitchFamily="2" charset="-122"/>
              </a:endParaRPr>
            </a:p>
          </p:txBody>
        </p:sp>
      </p:grpSp>
      <p:grpSp>
        <p:nvGrpSpPr>
          <p:cNvPr id="35" name="组合 34"/>
          <p:cNvGrpSpPr/>
          <p:nvPr/>
        </p:nvGrpSpPr>
        <p:grpSpPr>
          <a:xfrm rot="5400000">
            <a:off x="848719" y="4702090"/>
            <a:ext cx="1310703" cy="417546"/>
            <a:chOff x="352124" y="3681535"/>
            <a:chExt cx="1356787" cy="432383"/>
          </a:xfrm>
        </p:grpSpPr>
        <p:grpSp>
          <p:nvGrpSpPr>
            <p:cNvPr id="36" name="组合 3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8" name="圆角矩形 37"/>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39" name="圆角矩形 38"/>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37" name="TextBox 64"/>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研发部</a:t>
              </a:r>
              <a:endParaRPr lang="zh-CN" altLang="zh-CN" sz="2400" b="0" dirty="0">
                <a:solidFill>
                  <a:srgbClr val="3F3F3F"/>
                </a:solidFill>
                <a:latin typeface="Arial" pitchFamily="34" charset="0"/>
                <a:cs typeface="宋体" pitchFamily="2" charset="-122"/>
              </a:endParaRPr>
            </a:p>
          </p:txBody>
        </p:sp>
      </p:grpSp>
      <p:grpSp>
        <p:nvGrpSpPr>
          <p:cNvPr id="40" name="组合 39"/>
          <p:cNvGrpSpPr/>
          <p:nvPr/>
        </p:nvGrpSpPr>
        <p:grpSpPr>
          <a:xfrm rot="5400000">
            <a:off x="1842254" y="4696911"/>
            <a:ext cx="1310703" cy="417546"/>
            <a:chOff x="352124" y="3681535"/>
            <a:chExt cx="1356787" cy="432383"/>
          </a:xfrm>
        </p:grpSpPr>
        <p:grpSp>
          <p:nvGrpSpPr>
            <p:cNvPr id="41" name="组合 4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 name="圆角矩形 42"/>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4" name="圆角矩形 43"/>
              <p:cNvSpPr/>
              <p:nvPr/>
            </p:nvSpPr>
            <p:spPr>
              <a:xfrm rot="16200000">
                <a:off x="3610693" y="3759394"/>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2" name="TextBox 69"/>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资料部</a:t>
              </a:r>
              <a:endParaRPr lang="zh-CN" altLang="zh-CN" sz="2400" b="0" dirty="0">
                <a:solidFill>
                  <a:srgbClr val="3F3F3F"/>
                </a:solidFill>
                <a:latin typeface="Arial" pitchFamily="34" charset="0"/>
                <a:cs typeface="宋体" pitchFamily="2" charset="-122"/>
              </a:endParaRPr>
            </a:p>
          </p:txBody>
        </p:sp>
      </p:grpSp>
      <p:grpSp>
        <p:nvGrpSpPr>
          <p:cNvPr id="45" name="组合 44"/>
          <p:cNvGrpSpPr/>
          <p:nvPr/>
        </p:nvGrpSpPr>
        <p:grpSpPr>
          <a:xfrm rot="5400000">
            <a:off x="2757026" y="4702090"/>
            <a:ext cx="1310703" cy="417546"/>
            <a:chOff x="352124" y="3681535"/>
            <a:chExt cx="1356787" cy="432383"/>
          </a:xfrm>
        </p:grpSpPr>
        <p:grpSp>
          <p:nvGrpSpPr>
            <p:cNvPr id="46" name="组合 4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8" name="圆角矩形 47"/>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49" name="圆角矩形 48"/>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47" name="TextBox 74"/>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生产部</a:t>
              </a:r>
              <a:endParaRPr lang="zh-CN" altLang="zh-CN" sz="2400" b="0" dirty="0">
                <a:solidFill>
                  <a:srgbClr val="3F3F3F"/>
                </a:solidFill>
                <a:latin typeface="Arial" pitchFamily="34" charset="0"/>
                <a:cs typeface="宋体" pitchFamily="2" charset="-122"/>
              </a:endParaRPr>
            </a:p>
          </p:txBody>
        </p:sp>
      </p:grpSp>
      <p:grpSp>
        <p:nvGrpSpPr>
          <p:cNvPr id="50" name="组合 49"/>
          <p:cNvGrpSpPr/>
          <p:nvPr/>
        </p:nvGrpSpPr>
        <p:grpSpPr>
          <a:xfrm rot="5400000">
            <a:off x="3666219" y="4698080"/>
            <a:ext cx="1310703" cy="417546"/>
            <a:chOff x="352124" y="3681535"/>
            <a:chExt cx="1356787" cy="432383"/>
          </a:xfrm>
        </p:grpSpPr>
        <p:grpSp>
          <p:nvGrpSpPr>
            <p:cNvPr id="51" name="组合 5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3" name="圆角矩形 52"/>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4" name="圆角矩形 53"/>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2" name="TextBox 79"/>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质管部</a:t>
              </a:r>
              <a:endParaRPr lang="zh-CN" altLang="zh-CN" sz="2400" b="0" dirty="0">
                <a:solidFill>
                  <a:srgbClr val="3F3F3F"/>
                </a:solidFill>
                <a:latin typeface="Arial" pitchFamily="34" charset="0"/>
                <a:cs typeface="宋体" pitchFamily="2" charset="-122"/>
              </a:endParaRPr>
            </a:p>
          </p:txBody>
        </p:sp>
      </p:grpSp>
      <p:grpSp>
        <p:nvGrpSpPr>
          <p:cNvPr id="55" name="组合 54"/>
          <p:cNvGrpSpPr/>
          <p:nvPr/>
        </p:nvGrpSpPr>
        <p:grpSpPr>
          <a:xfrm rot="5400000">
            <a:off x="4769422" y="4700083"/>
            <a:ext cx="1310703" cy="417546"/>
            <a:chOff x="352124" y="3681535"/>
            <a:chExt cx="1356787" cy="432383"/>
          </a:xfrm>
        </p:grpSpPr>
        <p:grpSp>
          <p:nvGrpSpPr>
            <p:cNvPr id="56" name="组合 5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58" name="圆角矩形 57"/>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59" name="圆角矩形 58"/>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57" name="TextBox 84"/>
            <p:cNvSpPr txBox="1"/>
            <p:nvPr/>
          </p:nvSpPr>
          <p:spPr>
            <a:xfrm rot="16200000">
              <a:off x="756930" y="3419831"/>
              <a:ext cx="329432" cy="95579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500" b="0" dirty="0">
                <a:solidFill>
                  <a:srgbClr val="3F3F3F"/>
                </a:solidFill>
                <a:cs typeface="宋体" pitchFamily="2" charset="-122"/>
              </a:endParaRPr>
            </a:p>
            <a:p>
              <a:pPr lvl="0"/>
              <a:r>
                <a:rPr lang="zh-CN" altLang="zh-CN" sz="1500" b="0" dirty="0">
                  <a:solidFill>
                    <a:srgbClr val="3F3F3F"/>
                  </a:solidFill>
                  <a:cs typeface="宋体" pitchFamily="2" charset="-122"/>
                </a:rPr>
                <a:t>行政部</a:t>
              </a:r>
              <a:endParaRPr lang="zh-CN" altLang="zh-CN" sz="2400" b="0" dirty="0">
                <a:solidFill>
                  <a:srgbClr val="3F3F3F"/>
                </a:solidFill>
                <a:latin typeface="Arial" pitchFamily="34" charset="0"/>
                <a:cs typeface="宋体" pitchFamily="2" charset="-122"/>
              </a:endParaRPr>
            </a:p>
          </p:txBody>
        </p:sp>
      </p:grpSp>
      <p:grpSp>
        <p:nvGrpSpPr>
          <p:cNvPr id="60" name="组合 59"/>
          <p:cNvGrpSpPr/>
          <p:nvPr/>
        </p:nvGrpSpPr>
        <p:grpSpPr>
          <a:xfrm rot="5400000">
            <a:off x="6191064" y="4702090"/>
            <a:ext cx="1310703" cy="417546"/>
            <a:chOff x="352124" y="3681535"/>
            <a:chExt cx="1356787" cy="432383"/>
          </a:xfrm>
        </p:grpSpPr>
        <p:grpSp>
          <p:nvGrpSpPr>
            <p:cNvPr id="61" name="组合 6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3" name="圆角矩形 62"/>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4" name="圆角矩形 63"/>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2" name="TextBox 89"/>
            <p:cNvSpPr txBox="1"/>
            <p:nvPr/>
          </p:nvSpPr>
          <p:spPr>
            <a:xfrm rot="16200000">
              <a:off x="754852" y="3419830"/>
              <a:ext cx="329432" cy="95579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endParaRPr lang="en-US" altLang="zh-CN" sz="1500" b="0" dirty="0">
                <a:solidFill>
                  <a:srgbClr val="3F3F3F"/>
                </a:solidFill>
                <a:cs typeface="宋体" pitchFamily="2" charset="-122"/>
              </a:endParaRPr>
            </a:p>
            <a:p>
              <a:pPr lvl="0"/>
              <a:r>
                <a:rPr lang="zh-CN" altLang="zh-CN" sz="1500" b="0" dirty="0">
                  <a:solidFill>
                    <a:srgbClr val="3F3F3F"/>
                  </a:solidFill>
                  <a:cs typeface="宋体" pitchFamily="2" charset="-122"/>
                </a:rPr>
                <a:t>管理部</a:t>
              </a:r>
              <a:endParaRPr lang="zh-CN" altLang="zh-CN" sz="2400" b="0" dirty="0">
                <a:solidFill>
                  <a:srgbClr val="3F3F3F"/>
                </a:solidFill>
                <a:latin typeface="Arial" pitchFamily="34" charset="0"/>
                <a:cs typeface="宋体" pitchFamily="2" charset="-122"/>
              </a:endParaRPr>
            </a:p>
          </p:txBody>
        </p:sp>
      </p:grpSp>
      <p:grpSp>
        <p:nvGrpSpPr>
          <p:cNvPr id="65" name="组合 64"/>
          <p:cNvGrpSpPr/>
          <p:nvPr/>
        </p:nvGrpSpPr>
        <p:grpSpPr>
          <a:xfrm rot="5400000">
            <a:off x="7280597" y="4702090"/>
            <a:ext cx="1310703" cy="417546"/>
            <a:chOff x="352124" y="3681535"/>
            <a:chExt cx="1356787" cy="432383"/>
          </a:xfrm>
        </p:grpSpPr>
        <p:grpSp>
          <p:nvGrpSpPr>
            <p:cNvPr id="66" name="组合 6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68" name="圆角矩形 67"/>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69" name="圆角矩形 68"/>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67" name="TextBox 94"/>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财务部</a:t>
              </a:r>
              <a:endParaRPr lang="zh-CN" altLang="zh-CN" sz="2400" b="0" dirty="0">
                <a:solidFill>
                  <a:srgbClr val="3F3F3F"/>
                </a:solidFill>
                <a:latin typeface="Arial" pitchFamily="34" charset="0"/>
                <a:cs typeface="宋体" pitchFamily="2" charset="-122"/>
              </a:endParaRPr>
            </a:p>
          </p:txBody>
        </p:sp>
      </p:grpSp>
      <p:grpSp>
        <p:nvGrpSpPr>
          <p:cNvPr id="70" name="组合 69"/>
          <p:cNvGrpSpPr/>
          <p:nvPr/>
        </p:nvGrpSpPr>
        <p:grpSpPr>
          <a:xfrm rot="5400000">
            <a:off x="8111027" y="4698080"/>
            <a:ext cx="1310703" cy="417546"/>
            <a:chOff x="352124" y="3681535"/>
            <a:chExt cx="1356787" cy="432383"/>
          </a:xfrm>
        </p:grpSpPr>
        <p:grpSp>
          <p:nvGrpSpPr>
            <p:cNvPr id="71" name="组合 7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3" name="圆角矩形 72"/>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4" name="圆角矩形 73"/>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2" name="TextBox 99"/>
            <p:cNvSpPr txBox="1"/>
            <p:nvPr/>
          </p:nvSpPr>
          <p:spPr>
            <a:xfrm rot="16200000">
              <a:off x="820012"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b="0" dirty="0">
                  <a:solidFill>
                    <a:srgbClr val="3F3F3F"/>
                  </a:solidFill>
                  <a:cs typeface="宋体" pitchFamily="2" charset="-122"/>
                </a:rPr>
                <a:t>市场部</a:t>
              </a:r>
              <a:endParaRPr lang="zh-CN" altLang="zh-CN" sz="2400" b="0" dirty="0">
                <a:solidFill>
                  <a:srgbClr val="3F3F3F"/>
                </a:solidFill>
                <a:latin typeface="Arial" pitchFamily="34" charset="0"/>
                <a:cs typeface="宋体" pitchFamily="2" charset="-122"/>
              </a:endParaRPr>
            </a:p>
          </p:txBody>
        </p:sp>
      </p:grpSp>
      <p:grpSp>
        <p:nvGrpSpPr>
          <p:cNvPr id="75" name="组合 74"/>
          <p:cNvGrpSpPr/>
          <p:nvPr/>
        </p:nvGrpSpPr>
        <p:grpSpPr>
          <a:xfrm rot="5400000">
            <a:off x="9008564" y="4700087"/>
            <a:ext cx="1310703" cy="417546"/>
            <a:chOff x="352124" y="3681535"/>
            <a:chExt cx="1356787" cy="432383"/>
          </a:xfrm>
        </p:grpSpPr>
        <p:grpSp>
          <p:nvGrpSpPr>
            <p:cNvPr id="76" name="组合 75"/>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78" name="圆角矩形 77"/>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79" name="圆角矩形 78"/>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77" name="TextBox 104"/>
            <p:cNvSpPr txBox="1"/>
            <p:nvPr/>
          </p:nvSpPr>
          <p:spPr>
            <a:xfrm rot="16200000">
              <a:off x="820014"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zh-CN" sz="1500" b="0" dirty="0">
                  <a:solidFill>
                    <a:srgbClr val="3F3F3F"/>
                  </a:solidFill>
                  <a:cs typeface="宋体" pitchFamily="2" charset="-122"/>
                </a:rPr>
                <a:t>营销部</a:t>
              </a:r>
              <a:endParaRPr lang="zh-CN" altLang="zh-CN" sz="2400" b="0" dirty="0">
                <a:solidFill>
                  <a:srgbClr val="3F3F3F"/>
                </a:solidFill>
                <a:latin typeface="Arial" pitchFamily="34" charset="0"/>
                <a:cs typeface="宋体" pitchFamily="2" charset="-122"/>
              </a:endParaRPr>
            </a:p>
          </p:txBody>
        </p:sp>
      </p:grpSp>
      <p:grpSp>
        <p:nvGrpSpPr>
          <p:cNvPr id="80" name="组合 79"/>
          <p:cNvGrpSpPr/>
          <p:nvPr/>
        </p:nvGrpSpPr>
        <p:grpSpPr>
          <a:xfrm rot="5400000">
            <a:off x="9900044" y="4702090"/>
            <a:ext cx="1310703" cy="417546"/>
            <a:chOff x="352124" y="3681535"/>
            <a:chExt cx="1356787" cy="432383"/>
          </a:xfrm>
        </p:grpSpPr>
        <p:grpSp>
          <p:nvGrpSpPr>
            <p:cNvPr id="81" name="组合 80"/>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83" name="圆角矩形 82"/>
              <p:cNvSpPr/>
              <p:nvPr/>
            </p:nvSpPr>
            <p:spPr>
              <a:xfrm rot="16200000">
                <a:off x="3537351" y="3692481"/>
                <a:ext cx="2756815" cy="3839061"/>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84" name="圆角矩形 83"/>
              <p:cNvSpPr/>
              <p:nvPr/>
            </p:nvSpPr>
            <p:spPr>
              <a:xfrm rot="16200000">
                <a:off x="3610693" y="3738436"/>
                <a:ext cx="2598377" cy="3740620"/>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82" name="TextBox 109"/>
            <p:cNvSpPr txBox="1"/>
            <p:nvPr/>
          </p:nvSpPr>
          <p:spPr>
            <a:xfrm rot="16200000">
              <a:off x="820012" y="3539305"/>
              <a:ext cx="329432" cy="71684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b="0" dirty="0">
                  <a:solidFill>
                    <a:srgbClr val="3F3F3F"/>
                  </a:solidFill>
                  <a:cs typeface="宋体" pitchFamily="2" charset="-122"/>
                </a:rPr>
                <a:t>企划部</a:t>
              </a:r>
              <a:endParaRPr lang="zh-CN" altLang="zh-CN" sz="2400" b="0" dirty="0">
                <a:solidFill>
                  <a:srgbClr val="3F3F3F"/>
                </a:solidFill>
                <a:latin typeface="Arial" pitchFamily="34" charset="0"/>
                <a:cs typeface="宋体" pitchFamily="2" charset="-122"/>
              </a:endParaRPr>
            </a:p>
          </p:txBody>
        </p:sp>
      </p:grpSp>
      <p:grpSp>
        <p:nvGrpSpPr>
          <p:cNvPr id="85" name="组合 84"/>
          <p:cNvGrpSpPr/>
          <p:nvPr/>
        </p:nvGrpSpPr>
        <p:grpSpPr>
          <a:xfrm>
            <a:off x="5443997" y="1340768"/>
            <a:ext cx="1309848" cy="417845"/>
            <a:chOff x="814328" y="3219334"/>
            <a:chExt cx="1356392" cy="432536"/>
          </a:xfrm>
        </p:grpSpPr>
        <p:grpSp>
          <p:nvGrpSpPr>
            <p:cNvPr id="86" name="组合 8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88" name="圆角矩形 8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圆角矩形 8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7" name="TextBox 114"/>
            <p:cNvSpPr txBox="1"/>
            <p:nvPr/>
          </p:nvSpPr>
          <p:spPr>
            <a:xfrm>
              <a:off x="1020410" y="3331792"/>
              <a:ext cx="953343" cy="2389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dirty="0">
                  <a:solidFill>
                    <a:schemeClr val="tx1"/>
                  </a:solidFill>
                  <a:cs typeface="宋体" pitchFamily="2" charset="-122"/>
                </a:rPr>
                <a:t>董事会</a:t>
              </a:r>
              <a:endParaRPr lang="zh-CN" altLang="zh-CN" sz="1500" dirty="0">
                <a:solidFill>
                  <a:schemeClr val="tx1"/>
                </a:solidFill>
                <a:cs typeface="宋体" pitchFamily="2" charset="-122"/>
              </a:endParaRPr>
            </a:p>
          </p:txBody>
        </p:sp>
      </p:grpSp>
      <p:grpSp>
        <p:nvGrpSpPr>
          <p:cNvPr id="90" name="组合 89"/>
          <p:cNvGrpSpPr/>
          <p:nvPr/>
        </p:nvGrpSpPr>
        <p:grpSpPr>
          <a:xfrm>
            <a:off x="5431070" y="2064115"/>
            <a:ext cx="1309848" cy="417845"/>
            <a:chOff x="814328" y="3219334"/>
            <a:chExt cx="1356392" cy="432536"/>
          </a:xfrm>
        </p:grpSpPr>
        <p:grpSp>
          <p:nvGrpSpPr>
            <p:cNvPr id="91" name="组合 9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3" name="圆角矩形 92"/>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4" name="圆角矩形 93"/>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2" name="TextBox 119"/>
            <p:cNvSpPr txBox="1"/>
            <p:nvPr/>
          </p:nvSpPr>
          <p:spPr>
            <a:xfrm>
              <a:off x="1110326" y="3331792"/>
              <a:ext cx="787838" cy="2389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dirty="0">
                  <a:solidFill>
                    <a:schemeClr val="tx2"/>
                  </a:solidFill>
                  <a:cs typeface="宋体" pitchFamily="2" charset="-122"/>
                </a:rPr>
                <a:t>总经理</a:t>
              </a:r>
              <a:endParaRPr lang="zh-CN" altLang="zh-CN" sz="1500" dirty="0">
                <a:solidFill>
                  <a:schemeClr val="tx2"/>
                </a:solidFill>
                <a:cs typeface="宋体" pitchFamily="2" charset="-122"/>
              </a:endParaRPr>
            </a:p>
          </p:txBody>
        </p:sp>
      </p:grpSp>
      <p:grpSp>
        <p:nvGrpSpPr>
          <p:cNvPr id="95" name="组合 94"/>
          <p:cNvGrpSpPr/>
          <p:nvPr/>
        </p:nvGrpSpPr>
        <p:grpSpPr>
          <a:xfrm>
            <a:off x="5432385" y="2802670"/>
            <a:ext cx="1309848" cy="417845"/>
            <a:chOff x="814328" y="3219334"/>
            <a:chExt cx="1356392" cy="432536"/>
          </a:xfrm>
        </p:grpSpPr>
        <p:grpSp>
          <p:nvGrpSpPr>
            <p:cNvPr id="96" name="组合 9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98" name="圆角矩形 97"/>
              <p:cNvSpPr/>
              <p:nvPr/>
            </p:nvSpPr>
            <p:spPr>
              <a:xfrm>
                <a:off x="4304043" y="1286668"/>
                <a:ext cx="3837944" cy="2757793"/>
              </a:xfrm>
              <a:prstGeom prst="roundRect">
                <a:avLst/>
              </a:prstGeom>
              <a:gradFill>
                <a:gsLst>
                  <a:gs pos="62000">
                    <a:schemeClr val="bg1">
                      <a:lumMod val="95000"/>
                    </a:schemeClr>
                  </a:gs>
                  <a:gs pos="0">
                    <a:schemeClr val="bg1"/>
                  </a:gs>
                  <a:gs pos="100000">
                    <a:schemeClr val="bg1">
                      <a:lumMod val="85000"/>
                    </a:schemeClr>
                  </a:gs>
                  <a:gs pos="0">
                    <a:schemeClr val="bg1"/>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99" name="圆角矩形 98"/>
              <p:cNvSpPr/>
              <p:nvPr/>
            </p:nvSpPr>
            <p:spPr>
              <a:xfrm>
                <a:off x="4351927" y="1373342"/>
                <a:ext cx="3742173" cy="2584452"/>
              </a:xfrm>
              <a:prstGeom prst="roundRect">
                <a:avLst/>
              </a:prstGeom>
              <a:gradFill>
                <a:gsLst>
                  <a:gs pos="42000">
                    <a:srgbClr val="F0F0F0"/>
                  </a:gs>
                  <a:gs pos="0">
                    <a:schemeClr val="bg1"/>
                  </a:gs>
                  <a:gs pos="100000">
                    <a:schemeClr val="bg1">
                      <a:lumMod val="85000"/>
                    </a:schemeClr>
                  </a:gs>
                  <a:gs pos="0">
                    <a:schemeClr val="bg1"/>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97" name="TextBox 124"/>
            <p:cNvSpPr txBox="1"/>
            <p:nvPr/>
          </p:nvSpPr>
          <p:spPr>
            <a:xfrm>
              <a:off x="1065385" y="3331792"/>
              <a:ext cx="887439" cy="238948"/>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lvl="0"/>
              <a:r>
                <a:rPr lang="zh-CN" altLang="en-US" sz="1500" dirty="0">
                  <a:solidFill>
                    <a:srgbClr val="3F3F3F"/>
                  </a:solidFill>
                  <a:cs typeface="宋体" pitchFamily="2" charset="-122"/>
                </a:rPr>
                <a:t>行政总监</a:t>
              </a:r>
              <a:endParaRPr lang="zh-CN" altLang="zh-CN" sz="1500" dirty="0">
                <a:solidFill>
                  <a:srgbClr val="3F3F3F"/>
                </a:solidFill>
                <a:cs typeface="宋体" pitchFamily="2" charset="-122"/>
              </a:endParaRPr>
            </a:p>
          </p:txBody>
        </p:sp>
      </p:grpSp>
    </p:spTree>
    <p:extLst>
      <p:ext uri="{BB962C8B-B14F-4D97-AF65-F5344CB8AC3E}">
        <p14:creationId xmlns:p14="http://schemas.microsoft.com/office/powerpoint/2010/main" val="4094201444"/>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33"/>
          <p:cNvSpPr txBox="1"/>
          <p:nvPr/>
        </p:nvSpPr>
        <p:spPr>
          <a:xfrm>
            <a:off x="1184888" y="171551"/>
            <a:ext cx="1723549" cy="461665"/>
          </a:xfrm>
          <a:prstGeom prst="rect">
            <a:avLst/>
          </a:prstGeom>
          <a:noFill/>
        </p:spPr>
        <p:txBody>
          <a:bodyPr wrap="none" rtlCol="0">
            <a:spAutoFit/>
          </a:bodyPr>
          <a:lstStyle/>
          <a:p>
            <a:r>
              <a:rPr lang="zh-CN" altLang="en-US" sz="2400" dirty="0">
                <a:solidFill>
                  <a:srgbClr val="3F3F3F"/>
                </a:solidFill>
                <a:latin typeface="微软雅黑"/>
                <a:ea typeface="微软雅黑"/>
              </a:rPr>
              <a:t>董事长介绍</a:t>
            </a:r>
          </a:p>
        </p:txBody>
      </p:sp>
      <p:sp>
        <p:nvSpPr>
          <p:cNvPr id="9" name="Freeform 40"/>
          <p:cNvSpPr>
            <a:spLocks noEditPoints="1"/>
          </p:cNvSpPr>
          <p:nvPr/>
        </p:nvSpPr>
        <p:spPr bwMode="auto">
          <a:xfrm>
            <a:off x="553476" y="227694"/>
            <a:ext cx="264760" cy="392994"/>
          </a:xfrm>
          <a:custGeom>
            <a:avLst/>
            <a:gdLst>
              <a:gd name="T0" fmla="*/ 173 w 579"/>
              <a:gd name="T1" fmla="*/ 818 h 857"/>
              <a:gd name="T2" fmla="*/ 551 w 579"/>
              <a:gd name="T3" fmla="*/ 818 h 857"/>
              <a:gd name="T4" fmla="*/ 571 w 579"/>
              <a:gd name="T5" fmla="*/ 838 h 857"/>
              <a:gd name="T6" fmla="*/ 551 w 579"/>
              <a:gd name="T7" fmla="*/ 857 h 857"/>
              <a:gd name="T8" fmla="*/ 173 w 579"/>
              <a:gd name="T9" fmla="*/ 857 h 857"/>
              <a:gd name="T10" fmla="*/ 153 w 579"/>
              <a:gd name="T11" fmla="*/ 838 h 857"/>
              <a:gd name="T12" fmla="*/ 173 w 579"/>
              <a:gd name="T13" fmla="*/ 818 h 857"/>
              <a:gd name="T14" fmla="*/ 181 w 579"/>
              <a:gd name="T15" fmla="*/ 632 h 857"/>
              <a:gd name="T16" fmla="*/ 389 w 579"/>
              <a:gd name="T17" fmla="*/ 290 h 857"/>
              <a:gd name="T18" fmla="*/ 462 w 579"/>
              <a:gd name="T19" fmla="*/ 334 h 857"/>
              <a:gd name="T20" fmla="*/ 255 w 579"/>
              <a:gd name="T21" fmla="*/ 676 h 857"/>
              <a:gd name="T22" fmla="*/ 181 w 579"/>
              <a:gd name="T23" fmla="*/ 632 h 857"/>
              <a:gd name="T24" fmla="*/ 35 w 579"/>
              <a:gd name="T25" fmla="*/ 543 h 857"/>
              <a:gd name="T26" fmla="*/ 243 w 579"/>
              <a:gd name="T27" fmla="*/ 201 h 857"/>
              <a:gd name="T28" fmla="*/ 316 w 579"/>
              <a:gd name="T29" fmla="*/ 245 h 857"/>
              <a:gd name="T30" fmla="*/ 108 w 579"/>
              <a:gd name="T31" fmla="*/ 587 h 857"/>
              <a:gd name="T32" fmla="*/ 35 w 579"/>
              <a:gd name="T33" fmla="*/ 543 h 857"/>
              <a:gd name="T34" fmla="*/ 2 w 579"/>
              <a:gd name="T35" fmla="*/ 820 h 857"/>
              <a:gd name="T36" fmla="*/ 22 w 579"/>
              <a:gd name="T37" fmla="*/ 650 h 857"/>
              <a:gd name="T38" fmla="*/ 165 w 579"/>
              <a:gd name="T39" fmla="*/ 736 h 857"/>
              <a:gd name="T40" fmla="*/ 24 w 579"/>
              <a:gd name="T41" fmla="*/ 833 h 857"/>
              <a:gd name="T42" fmla="*/ 2 w 579"/>
              <a:gd name="T43" fmla="*/ 820 h 857"/>
              <a:gd name="T44" fmla="*/ 299 w 579"/>
              <a:gd name="T45" fmla="*/ 106 h 857"/>
              <a:gd name="T46" fmla="*/ 269 w 579"/>
              <a:gd name="T47" fmla="*/ 156 h 857"/>
              <a:gd name="T48" fmla="*/ 488 w 579"/>
              <a:gd name="T49" fmla="*/ 289 h 857"/>
              <a:gd name="T50" fmla="*/ 519 w 579"/>
              <a:gd name="T51" fmla="*/ 239 h 857"/>
              <a:gd name="T52" fmla="*/ 299 w 579"/>
              <a:gd name="T53" fmla="*/ 106 h 857"/>
              <a:gd name="T54" fmla="*/ 346 w 579"/>
              <a:gd name="T55" fmla="*/ 30 h 857"/>
              <a:gd name="T56" fmla="*/ 412 w 579"/>
              <a:gd name="T57" fmla="*/ 14 h 857"/>
              <a:gd name="T58" fmla="*/ 549 w 579"/>
              <a:gd name="T59" fmla="*/ 97 h 857"/>
              <a:gd name="T60" fmla="*/ 566 w 579"/>
              <a:gd name="T61" fmla="*/ 163 h 857"/>
              <a:gd name="T62" fmla="*/ 547 w 579"/>
              <a:gd name="T63" fmla="*/ 194 h 857"/>
              <a:gd name="T64" fmla="*/ 327 w 579"/>
              <a:gd name="T65" fmla="*/ 61 h 857"/>
              <a:gd name="T66" fmla="*/ 346 w 579"/>
              <a:gd name="T67" fmla="*/ 30 h 8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79" h="857">
                <a:moveTo>
                  <a:pt x="173" y="818"/>
                </a:moveTo>
                <a:lnTo>
                  <a:pt x="551" y="818"/>
                </a:lnTo>
                <a:cubicBezTo>
                  <a:pt x="562" y="818"/>
                  <a:pt x="571" y="827"/>
                  <a:pt x="571" y="838"/>
                </a:cubicBezTo>
                <a:cubicBezTo>
                  <a:pt x="571" y="849"/>
                  <a:pt x="562" y="857"/>
                  <a:pt x="551" y="857"/>
                </a:cubicBezTo>
                <a:lnTo>
                  <a:pt x="173" y="857"/>
                </a:lnTo>
                <a:cubicBezTo>
                  <a:pt x="162" y="857"/>
                  <a:pt x="153" y="849"/>
                  <a:pt x="153" y="838"/>
                </a:cubicBezTo>
                <a:cubicBezTo>
                  <a:pt x="153" y="827"/>
                  <a:pt x="162" y="818"/>
                  <a:pt x="173" y="818"/>
                </a:cubicBezTo>
                <a:close/>
                <a:moveTo>
                  <a:pt x="181" y="632"/>
                </a:moveTo>
                <a:lnTo>
                  <a:pt x="389" y="290"/>
                </a:lnTo>
                <a:lnTo>
                  <a:pt x="462" y="334"/>
                </a:lnTo>
                <a:lnTo>
                  <a:pt x="255" y="676"/>
                </a:lnTo>
                <a:lnTo>
                  <a:pt x="181" y="632"/>
                </a:lnTo>
                <a:close/>
                <a:moveTo>
                  <a:pt x="35" y="543"/>
                </a:moveTo>
                <a:lnTo>
                  <a:pt x="243" y="201"/>
                </a:lnTo>
                <a:lnTo>
                  <a:pt x="316" y="245"/>
                </a:lnTo>
                <a:lnTo>
                  <a:pt x="108" y="587"/>
                </a:lnTo>
                <a:lnTo>
                  <a:pt x="35" y="543"/>
                </a:lnTo>
                <a:close/>
                <a:moveTo>
                  <a:pt x="2" y="820"/>
                </a:moveTo>
                <a:lnTo>
                  <a:pt x="22" y="650"/>
                </a:lnTo>
                <a:lnTo>
                  <a:pt x="165" y="736"/>
                </a:lnTo>
                <a:lnTo>
                  <a:pt x="24" y="833"/>
                </a:lnTo>
                <a:cubicBezTo>
                  <a:pt x="9" y="844"/>
                  <a:pt x="0" y="838"/>
                  <a:pt x="2" y="820"/>
                </a:cubicBezTo>
                <a:close/>
                <a:moveTo>
                  <a:pt x="299" y="106"/>
                </a:moveTo>
                <a:lnTo>
                  <a:pt x="269" y="156"/>
                </a:lnTo>
                <a:lnTo>
                  <a:pt x="488" y="289"/>
                </a:lnTo>
                <a:lnTo>
                  <a:pt x="519" y="239"/>
                </a:lnTo>
                <a:lnTo>
                  <a:pt x="299" y="106"/>
                </a:lnTo>
                <a:close/>
                <a:moveTo>
                  <a:pt x="346" y="30"/>
                </a:moveTo>
                <a:cubicBezTo>
                  <a:pt x="360" y="7"/>
                  <a:pt x="390" y="0"/>
                  <a:pt x="412" y="14"/>
                </a:cubicBezTo>
                <a:lnTo>
                  <a:pt x="549" y="97"/>
                </a:lnTo>
                <a:cubicBezTo>
                  <a:pt x="572" y="110"/>
                  <a:pt x="579" y="140"/>
                  <a:pt x="566" y="163"/>
                </a:cubicBezTo>
                <a:lnTo>
                  <a:pt x="547" y="194"/>
                </a:lnTo>
                <a:lnTo>
                  <a:pt x="327" y="61"/>
                </a:lnTo>
                <a:lnTo>
                  <a:pt x="346" y="30"/>
                </a:lnTo>
                <a:close/>
              </a:path>
            </a:pathLst>
          </a:custGeom>
          <a:solidFill>
            <a:srgbClr val="7F7F7F"/>
          </a:solid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10" name="直接连接符 9"/>
          <p:cNvCxnSpPr/>
          <p:nvPr/>
        </p:nvCxnSpPr>
        <p:spPr bwMode="auto">
          <a:xfrm flipH="1">
            <a:off x="985302" y="616159"/>
            <a:ext cx="10746000" cy="0"/>
          </a:xfrm>
          <a:prstGeom prst="line">
            <a:avLst/>
          </a:prstGeom>
          <a:solidFill>
            <a:schemeClr val="accent1"/>
          </a:solidFill>
          <a:ln w="9525" cap="flat" cmpd="sng" algn="ctr">
            <a:solidFill>
              <a:srgbClr val="A6A6A6"/>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5" name="组合 4"/>
          <p:cNvGrpSpPr/>
          <p:nvPr/>
        </p:nvGrpSpPr>
        <p:grpSpPr>
          <a:xfrm>
            <a:off x="1800864" y="1628800"/>
            <a:ext cx="2663914" cy="2663914"/>
            <a:chOff x="926446" y="1741376"/>
            <a:chExt cx="2701946" cy="2701946"/>
          </a:xfrm>
        </p:grpSpPr>
        <p:sp>
          <p:nvSpPr>
            <p:cNvPr id="6" name="椭圆 5"/>
            <p:cNvSpPr/>
            <p:nvPr/>
          </p:nvSpPr>
          <p:spPr>
            <a:xfrm>
              <a:off x="926446" y="1741376"/>
              <a:ext cx="2701946" cy="2701946"/>
            </a:xfrm>
            <a:prstGeom prst="ellipse">
              <a:avLst/>
            </a:prstGeom>
            <a:gradFill flip="none" rotWithShape="1">
              <a:gsLst>
                <a:gs pos="0">
                  <a:schemeClr val="bg1"/>
                </a:gs>
                <a:gs pos="100000">
                  <a:schemeClr val="bg1">
                    <a:lumMod val="85000"/>
                  </a:schemeClr>
                </a:gs>
              </a:gsLst>
              <a:lin ang="5400000" scaled="1"/>
              <a:tileRect/>
            </a:gradFill>
            <a:ln w="19050">
              <a:gradFill>
                <a:gsLst>
                  <a:gs pos="0">
                    <a:schemeClr val="bg1"/>
                  </a:gs>
                  <a:gs pos="100000">
                    <a:schemeClr val="bg1">
                      <a:lumMod val="75000"/>
                    </a:schemeClr>
                  </a:gs>
                </a:gsLst>
                <a:lin ang="5400000" scaled="1"/>
              </a:gradFill>
            </a:ln>
            <a:effectLst>
              <a:outerShdw blurRad="254000" dist="25400" dir="2700000" algn="tl" rotWithShape="0">
                <a:prstClr val="black">
                  <a:alpha val="28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278052" y="2092982"/>
              <a:ext cx="1998734" cy="1998734"/>
            </a:xfrm>
            <a:prstGeom prst="roundRect">
              <a:avLst>
                <a:gd name="adj" fmla="val 50000"/>
              </a:avLst>
            </a:prstGeom>
            <a:gradFill flip="none" rotWithShape="1">
              <a:gsLst>
                <a:gs pos="100000">
                  <a:schemeClr val="bg1"/>
                </a:gs>
                <a:gs pos="0">
                  <a:srgbClr val="B8BBBC"/>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1444790" y="2259720"/>
              <a:ext cx="1665258" cy="1665258"/>
            </a:xfrm>
            <a:prstGeom prst="ellipse">
              <a:avLst/>
            </a:prstGeom>
            <a:blipFill>
              <a:blip r:embed="rId3"/>
              <a:stretch>
                <a:fillRect/>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圆角矩形 11"/>
          <p:cNvSpPr/>
          <p:nvPr/>
        </p:nvSpPr>
        <p:spPr>
          <a:xfrm>
            <a:off x="4914571" y="1974553"/>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4914571" y="1974553"/>
            <a:ext cx="1553611"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4" name="圆角矩形 13"/>
          <p:cNvSpPr/>
          <p:nvPr/>
        </p:nvSpPr>
        <p:spPr>
          <a:xfrm>
            <a:off x="4914571" y="2608945"/>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圆角矩形 14"/>
          <p:cNvSpPr/>
          <p:nvPr/>
        </p:nvSpPr>
        <p:spPr>
          <a:xfrm>
            <a:off x="4914571" y="2608945"/>
            <a:ext cx="2514100"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6" name="圆角矩形 15"/>
          <p:cNvSpPr/>
          <p:nvPr/>
        </p:nvSpPr>
        <p:spPr>
          <a:xfrm>
            <a:off x="4914571" y="3243337"/>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圆角矩形 16"/>
          <p:cNvSpPr/>
          <p:nvPr/>
        </p:nvSpPr>
        <p:spPr>
          <a:xfrm>
            <a:off x="4914571" y="3243337"/>
            <a:ext cx="1918925" cy="228600"/>
          </a:xfrm>
          <a:prstGeom prst="roundRect">
            <a:avLst>
              <a:gd name="adj" fmla="val 50000"/>
            </a:avLst>
          </a:prstGeom>
          <a:gradFill>
            <a:gsLst>
              <a:gs pos="100000">
                <a:schemeClr val="tx1">
                  <a:lumMod val="60000"/>
                  <a:lumOff val="40000"/>
                </a:schemeClr>
              </a:gs>
              <a:gs pos="0">
                <a:schemeClr val="tx1"/>
              </a:gs>
            </a:gsLst>
            <a:lin ang="5400000" scaled="1"/>
          </a:gradFill>
          <a:ln w="12700" cap="flat">
            <a:gradFill>
              <a:gsLst>
                <a:gs pos="0">
                  <a:schemeClr val="tx1">
                    <a:lumMod val="60000"/>
                    <a:lumOff val="40000"/>
                  </a:schemeClr>
                </a:gs>
                <a:gs pos="100000">
                  <a:schemeClr val="tx1"/>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圆角矩形 17"/>
          <p:cNvSpPr/>
          <p:nvPr/>
        </p:nvSpPr>
        <p:spPr>
          <a:xfrm>
            <a:off x="4914571" y="3877730"/>
            <a:ext cx="3981513" cy="228600"/>
          </a:xfrm>
          <a:prstGeom prst="roundRect">
            <a:avLst>
              <a:gd name="adj" fmla="val 50000"/>
            </a:avLst>
          </a:prstGeom>
          <a:solidFill>
            <a:schemeClr val="bg1">
              <a:lumMod val="85000"/>
            </a:schemeClr>
          </a:solidFill>
          <a:ln>
            <a:noFill/>
          </a:ln>
          <a:effectLst>
            <a:innerShdw blurRad="63500" dist="508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圆角矩形 18"/>
          <p:cNvSpPr/>
          <p:nvPr/>
        </p:nvSpPr>
        <p:spPr>
          <a:xfrm>
            <a:off x="4914571" y="3877730"/>
            <a:ext cx="3447908" cy="228600"/>
          </a:xfrm>
          <a:prstGeom prst="roundRect">
            <a:avLst>
              <a:gd name="adj" fmla="val 50000"/>
            </a:avLst>
          </a:prstGeom>
          <a:gradFill>
            <a:gsLst>
              <a:gs pos="100000">
                <a:schemeClr val="tx2">
                  <a:lumMod val="60000"/>
                  <a:lumOff val="40000"/>
                </a:schemeClr>
              </a:gs>
              <a:gs pos="0">
                <a:schemeClr val="tx2"/>
              </a:gs>
            </a:gsLst>
            <a:lin ang="5400000" scaled="1"/>
          </a:gradFill>
          <a:ln w="12700" cap="flat">
            <a:gradFill>
              <a:gsLst>
                <a:gs pos="0">
                  <a:schemeClr val="tx2">
                    <a:lumMod val="60000"/>
                    <a:lumOff val="40000"/>
                  </a:schemeClr>
                </a:gs>
                <a:gs pos="100000">
                  <a:schemeClr val="tx2"/>
                </a:gs>
              </a:gsLst>
              <a:lin ang="5400000" scaled="1"/>
            </a:gradFill>
            <a:prstDash val="solid"/>
            <a:miter lim="800000"/>
            <a:headEnd/>
            <a:tailEnd/>
          </a:ln>
          <a:effectLst>
            <a:outerShdw blurRad="241300" dist="63500" dir="5400000" algn="t" rotWithShape="0">
              <a:srgbClr val="000000">
                <a:alpha val="43000"/>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TextBox 31"/>
          <p:cNvSpPr txBox="1"/>
          <p:nvPr/>
        </p:nvSpPr>
        <p:spPr>
          <a:xfrm>
            <a:off x="9024566" y="1938120"/>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1" name="TextBox 32"/>
          <p:cNvSpPr txBox="1"/>
          <p:nvPr/>
        </p:nvSpPr>
        <p:spPr>
          <a:xfrm>
            <a:off x="9024566" y="2572512"/>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2" name="TextBox 33"/>
          <p:cNvSpPr txBox="1"/>
          <p:nvPr/>
        </p:nvSpPr>
        <p:spPr>
          <a:xfrm>
            <a:off x="9024566" y="3206904"/>
            <a:ext cx="902811" cy="307777"/>
          </a:xfrm>
          <a:prstGeom prst="rect">
            <a:avLst/>
          </a:prstGeom>
          <a:noFill/>
        </p:spPr>
        <p:txBody>
          <a:bodyPr wrap="none" rtlCol="0">
            <a:spAutoFit/>
          </a:bodyPr>
          <a:lstStyle/>
          <a:p>
            <a:r>
              <a:rPr lang="zh-CN" altLang="en-US" sz="1400" dirty="0">
                <a:latin typeface="微软雅黑" panose="020B0503020204020204" pitchFamily="34" charset="-122"/>
                <a:ea typeface="微软雅黑" panose="020B0503020204020204" pitchFamily="34" charset="-122"/>
                <a:cs typeface="Lato Light" charset="0"/>
              </a:rPr>
              <a:t>添加文本</a:t>
            </a:r>
          </a:p>
        </p:txBody>
      </p:sp>
      <p:sp>
        <p:nvSpPr>
          <p:cNvPr id="23" name="TextBox 34"/>
          <p:cNvSpPr txBox="1"/>
          <p:nvPr/>
        </p:nvSpPr>
        <p:spPr>
          <a:xfrm>
            <a:off x="9024566" y="3841297"/>
            <a:ext cx="902811" cy="307777"/>
          </a:xfrm>
          <a:prstGeom prst="rect">
            <a:avLst/>
          </a:prstGeom>
          <a:noFill/>
        </p:spPr>
        <p:txBody>
          <a:bodyPr wrap="none" rtlCol="0">
            <a:spAutoFit/>
          </a:bodyPr>
          <a:lstStyle/>
          <a:p>
            <a:r>
              <a:rPr lang="zh-CN" altLang="en-US" sz="1400" dirty="0">
                <a:solidFill>
                  <a:schemeClr val="tx2"/>
                </a:solidFill>
                <a:latin typeface="微软雅黑" panose="020B0503020204020204" pitchFamily="34" charset="-122"/>
                <a:ea typeface="微软雅黑" panose="020B0503020204020204" pitchFamily="34" charset="-122"/>
                <a:cs typeface="Lato Light" charset="0"/>
              </a:rPr>
              <a:t>添加文本</a:t>
            </a:r>
          </a:p>
        </p:txBody>
      </p:sp>
      <p:sp>
        <p:nvSpPr>
          <p:cNvPr id="24" name="矩形 23"/>
          <p:cNvSpPr/>
          <p:nvPr/>
        </p:nvSpPr>
        <p:spPr>
          <a:xfrm>
            <a:off x="4789713" y="4701613"/>
            <a:ext cx="5921829" cy="1061829"/>
          </a:xfrm>
          <a:prstGeom prst="rect">
            <a:avLst/>
          </a:prstGeom>
        </p:spPr>
        <p:txBody>
          <a:bodyPr wrap="square">
            <a:spAutoFit/>
          </a:bodyPr>
          <a:lstStyle/>
          <a:p>
            <a:pPr lvl="0" fontAlgn="base">
              <a:lnSpc>
                <a:spcPct val="150000"/>
              </a:lnSpc>
              <a:spcBef>
                <a:spcPts val="1200"/>
              </a:spcBef>
              <a:spcAft>
                <a:spcPct val="0"/>
              </a:spcAft>
            </a:pP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此处添加详细文本描述，建议与标题相关并符合整体语言风格，语言描述尽量简洁生动。尽量将每页幻灯片的字数控制</a:t>
            </a:r>
            <a:r>
              <a:rPr lang="zh-CN" altLang="en-US" sz="1400" dirty="0" smtClean="0">
                <a:solidFill>
                  <a:srgbClr val="3F3F3F"/>
                </a:solidFill>
                <a:latin typeface="微软雅黑" panose="020B0503020204020204" pitchFamily="34" charset="-122"/>
                <a:ea typeface="微软雅黑" panose="020B0503020204020204" pitchFamily="34" charset="-122"/>
                <a:sym typeface="Gill Sans" charset="0"/>
              </a:rPr>
              <a:t>在</a:t>
            </a:r>
            <a:r>
              <a:rPr lang="en-US" altLang="zh-CN" sz="1400" dirty="0" smtClean="0">
                <a:solidFill>
                  <a:srgbClr val="3F3F3F"/>
                </a:solidFill>
                <a:latin typeface="微软雅黑" panose="020B0503020204020204" pitchFamily="34" charset="-122"/>
                <a:ea typeface="微软雅黑" panose="020B0503020204020204" pitchFamily="34" charset="-122"/>
                <a:sym typeface="Gill Sans" charset="0"/>
              </a:rPr>
              <a:t>200</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字以内，据统计每页幻灯片的最好控制在</a:t>
            </a:r>
            <a:r>
              <a:rPr lang="en-US" altLang="zh-CN" sz="1400" dirty="0">
                <a:solidFill>
                  <a:srgbClr val="3F3F3F"/>
                </a:solidFill>
                <a:latin typeface="微软雅黑" panose="020B0503020204020204" pitchFamily="34" charset="-122"/>
                <a:ea typeface="微软雅黑" panose="020B0503020204020204" pitchFamily="34" charset="-122"/>
                <a:sym typeface="Gill Sans" charset="0"/>
              </a:rPr>
              <a:t>5</a:t>
            </a:r>
            <a:r>
              <a:rPr lang="zh-CN" altLang="en-US" sz="1400" dirty="0">
                <a:solidFill>
                  <a:srgbClr val="3F3F3F"/>
                </a:solidFill>
                <a:latin typeface="微软雅黑" panose="020B0503020204020204" pitchFamily="34" charset="-122"/>
                <a:ea typeface="微软雅黑" panose="020B0503020204020204" pitchFamily="34" charset="-122"/>
                <a:sym typeface="Gill Sans" charset="0"/>
              </a:rPr>
              <a:t>分钟之内。</a:t>
            </a:r>
            <a:endParaRPr lang="en-US" altLang="zh-CN" sz="1400" dirty="0">
              <a:solidFill>
                <a:srgbClr val="3F3F3F"/>
              </a:solidFill>
              <a:latin typeface="微软雅黑" panose="020B0503020204020204" pitchFamily="34" charset="-122"/>
              <a:ea typeface="微软雅黑" panose="020B0503020204020204" pitchFamily="34" charset="-122"/>
              <a:sym typeface="Gill Sans" charset="0"/>
            </a:endParaRPr>
          </a:p>
        </p:txBody>
      </p:sp>
      <p:grpSp>
        <p:nvGrpSpPr>
          <p:cNvPr id="25" name="组合 24"/>
          <p:cNvGrpSpPr/>
          <p:nvPr/>
        </p:nvGrpSpPr>
        <p:grpSpPr>
          <a:xfrm>
            <a:off x="2367197" y="4507016"/>
            <a:ext cx="1702648" cy="404014"/>
            <a:chOff x="2367197" y="4582279"/>
            <a:chExt cx="1702648" cy="404014"/>
          </a:xfrm>
        </p:grpSpPr>
        <p:sp>
          <p:nvSpPr>
            <p:cNvPr id="26" name="圆角矩形 25"/>
            <p:cNvSpPr/>
            <p:nvPr/>
          </p:nvSpPr>
          <p:spPr>
            <a:xfrm>
              <a:off x="2367197" y="4582279"/>
              <a:ext cx="1702648" cy="404014"/>
            </a:xfrm>
            <a:prstGeom prst="roundRect">
              <a:avLst>
                <a:gd name="adj" fmla="val 50000"/>
              </a:avLst>
            </a:prstGeom>
            <a:gradFill>
              <a:gsLst>
                <a:gs pos="100000">
                  <a:schemeClr val="tx1">
                    <a:lumMod val="60000"/>
                    <a:lumOff val="40000"/>
                  </a:schemeClr>
                </a:gs>
                <a:gs pos="0">
                  <a:schemeClr val="tx1"/>
                </a:gs>
              </a:gsLst>
              <a:lin ang="5400000" scaled="1"/>
            </a:gradFill>
            <a:ln w="28575" cap="flat">
              <a:gradFill>
                <a:gsLst>
                  <a:gs pos="0">
                    <a:schemeClr val="tx1">
                      <a:lumMod val="60000"/>
                      <a:lumOff val="40000"/>
                    </a:schemeClr>
                  </a:gs>
                  <a:gs pos="100000">
                    <a:schemeClr val="tx1"/>
                  </a:gs>
                </a:gsLst>
                <a:lin ang="5400000" scaled="1"/>
              </a:gradFill>
              <a:prstDash val="solid"/>
              <a:miter lim="800000"/>
              <a:headEnd/>
              <a:tailEnd/>
            </a:ln>
            <a:effectLst>
              <a:outerShdw blurRad="228600" dist="127000" dir="5400000" algn="t" rotWithShape="0">
                <a:srgbClr val="000000">
                  <a:alpha val="27843"/>
                </a:srgbClr>
              </a:outerShdw>
            </a:effec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7" name="文本框 26"/>
            <p:cNvSpPr txBox="1"/>
            <p:nvPr/>
          </p:nvSpPr>
          <p:spPr>
            <a:xfrm>
              <a:off x="2682160" y="4599620"/>
              <a:ext cx="1107996" cy="369332"/>
            </a:xfrm>
            <a:prstGeom prst="rect">
              <a:avLst/>
            </a:prstGeom>
            <a:noFill/>
          </p:spPr>
          <p:txBody>
            <a:bodyPr wrap="non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添加姓名</a:t>
              </a:r>
              <a:endParaRPr lang="zh-CN" altLang="en-US" dirty="0">
                <a:solidFill>
                  <a:schemeClr val="bg1"/>
                </a:solidFill>
                <a:latin typeface="微软雅黑" panose="020B0503020204020204" pitchFamily="34" charset="-122"/>
                <a:ea typeface="微软雅黑" panose="020B0503020204020204" pitchFamily="34" charset="-122"/>
              </a:endParaRPr>
            </a:p>
          </p:txBody>
        </p:sp>
      </p:grpSp>
      <p:sp>
        <p:nvSpPr>
          <p:cNvPr id="28" name="矩形 27"/>
          <p:cNvSpPr/>
          <p:nvPr/>
        </p:nvSpPr>
        <p:spPr>
          <a:xfrm>
            <a:off x="2311912" y="5013176"/>
            <a:ext cx="1813218" cy="375103"/>
          </a:xfrm>
          <a:prstGeom prst="rect">
            <a:avLst/>
          </a:prstGeom>
        </p:spPr>
        <p:txBody>
          <a:bodyPr wrap="square">
            <a:spAutoFit/>
          </a:bodyPr>
          <a:lstStyle/>
          <a:p>
            <a:pPr algn="ctr" fontAlgn="base">
              <a:lnSpc>
                <a:spcPct val="150000"/>
              </a:lnSpc>
              <a:spcAft>
                <a:spcPct val="0"/>
              </a:spcAft>
            </a:pPr>
            <a:r>
              <a:rPr lang="zh-CN" altLang="en-US" sz="1400" dirty="0" smtClean="0">
                <a:solidFill>
                  <a:srgbClr val="3F3F3F"/>
                </a:solidFill>
                <a:latin typeface="微软雅黑" panose="020B0503020204020204" pitchFamily="34" charset="-122"/>
                <a:ea typeface="微软雅黑" panose="020B0503020204020204" pitchFamily="34" charset="-122"/>
                <a:sym typeface="Lato Light" charset="0"/>
              </a:rPr>
              <a:t>董事长</a:t>
            </a:r>
            <a:endParaRPr lang="en-US" altLang="zh-CN" sz="1400" dirty="0" smtClean="0">
              <a:solidFill>
                <a:srgbClr val="3F3F3F"/>
              </a:solidFill>
              <a:latin typeface="微软雅黑" panose="020B0503020204020204" pitchFamily="34" charset="-122"/>
              <a:ea typeface="微软雅黑" panose="020B0503020204020204" pitchFamily="34" charset="-122"/>
              <a:sym typeface="Lato Light" charset="0"/>
            </a:endParaRPr>
          </a:p>
        </p:txBody>
      </p:sp>
    </p:spTree>
    <p:extLst>
      <p:ext uri="{BB962C8B-B14F-4D97-AF65-F5344CB8AC3E}">
        <p14:creationId xmlns:p14="http://schemas.microsoft.com/office/powerpoint/2010/main" val="2207615762"/>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9bf32b21c57e606988ab10ec694d2e32676a8b"/>
  <p:tag name="ISPRING_PRESENTATION_TITLE" val="动态预览图"/>
  <p:tag name="ISPRING_ULTRA_SCORM_COURSE_ID" val="A4C8CC44-9D93-40EA-9219-9B7569666523"/>
  <p:tag name="ISPRING_SCORM_RATE_SLIDES" val="1"/>
  <p:tag name="ISPRINGONLINEFOLDERID" val="0"/>
  <p:tag name="ISPRINGONLINEFOLDERPATH" val="Content List"/>
  <p:tag name="ISPRINGCLOUDFOLDERID" val="0"/>
  <p:tag name="ISPRINGCLOUDFOLDERPATH" val="Repository"/>
  <p:tag name="ISPRING_PLAYERS_CUSTOMIZATION" val="UEsDBBQAAgAIADiIzEipS7wefAQAADMSAAAdAAAAdW5pdmVyc2FsL2NvbW1vbl9tZXNzYWdlcy5sbmetWOtu2zYU/l+g70AIKLABm9sOaFEMiQNaYmwisuRKdJzsAoGRGJuoJGa6uM1+7Wn2YHuSHVJyEqctJMUBYsOkcr5z/c4hdXTyJUvRVhSlVPmx9Xb0xkIij1Ui8/WxtWSnP3+wUFnxPOGpysWxlSsLnYxfvjhKeb6u+VrA75cvEDrKRFnCshzr1f0ayeTYWkwi258vsHcZuf7UjyZ0ao1tld3w/Ba5aq3+KH745f2HL2/fvf/x6HUr2QconGPX3YdCBundmx5AHgt8NwI04kYeuWDWWH8Pk/OXzKUescbtj2HSi4CcW2P93Sm3DALisSh0qUMiGkaez0wsXMKIY40vVY02fCtQpdBWis+o2gjIZCULgcpUJuZBrGAjr0WXMsefY+pFAQlZQG1Gfc8ah6oobn8ysLyuNqoAdSVKZMmvUpEYnVAz5vlNIUpQzSuoKQR/1UbCf6qMy3zUqTrAK+pNI+b7bhgRz9ntWGOSJ8gpuFYzECXAIQkAoOClKJ4gG5kqM+IIp+kwhBmdzlz4MG3CTK43KXyqoXYsCORgIfIuKagREkB1heHKDxwdNFCFOLrhZflZFclefTxMVBcw9WwfStBmD8CZxtgBQ44ldI6iEHHVBTYnYYinJJr4F1DIwDt/iIR/BnQ7GyJxSUKgCAm7ZDx8TqdYF7ym2K7+d/yKuS7n9BbxOAY5Hb6tVHUJOzqkwALDtHI0TE1IPi4hbRS736FxgwrRNau13Aqwo0hE0akIOotNHF1FH5f0t+gUU5c4EZSV468iZlqe1pjxW5SrCvFky/NYoCsR8xpq/RaeJTIxz3Sejf6/avk34lXbVV61DclzyMWrA+2hzIVGuuJF3oPij6D22uE3PKxLcK+qRHZTdXmhY99GYvQsVhzqlybcd53qk5cDPXqk/4nuhDbxcED956nCUmZ12kyYg2vxzrKhRdRpxNMCv2dPv+Q/tyVhM0cmFJrzRKr+EgRODnpWwrBP+0tR7xQULZpxBPOK5tcDdHp+C+Ap9FSMcwjVngnnEMIB8isyCSnTvBBXpaw6j1iGXE2Cvp3aGM60qajEPbevxLWC01wq+LY5acHENZkePUHZIBI/OAjujdUWxQOD1k3xgUmpzMD/pAfmck52EWyG4V4kVqpOE0P+VH4yAxFyU2fi6yPmdaEys5vyclf8zUA+OcSKxrmgUboYcFS642/v/D6g79OzHBIc2LPIxp5N9KVIcz3tKQQU0qFwWRi5eKLFgUsZr+INHDyuVZ0nPYGae41DTjGAtT6Hghfx5r9//u2J8ciSZhe1u78OAoHGoLsouQP73VOVKP/sAmF4si9nFn2k2nvgTq7ntZBRqMJnuW/xZjRlKoOtUbdeKPI2aZgxbM/mwIPQlL2qCzjmDkGY4+AMeqG5sVjjOS8+QSNlSqWDUEyodQFWw7TfX8XrKpW5GCJ72CjSDjO6iLDjmPcSQL5Uxp+amZvA7StuX1Ckat0bzJ5hD/rsIzyRyGogoBltuy4ERG/W9zTffj3p7laleb1z9PrB257/AVBLAwQUAAIACAA4iMx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iIzEjjGH92vAIAAFUKAAAhAAAAdW5pdmVyc2FsL2ZsYXNoX3NraW5fc2V0dGluZ3MueG1slVbbbtswDH3fVwTZe51dsPZBDZBeBhTo1mIt+i7bjC1ElgyJTpe/nyRLtZTEiRehQHR4DkVRJFOiN0wsP81mpJBcqhdAZKLSFgnYjJXX87xDlOKikAJB4IWQqqF8vvz8031I5pjnVHILaqpmTQsYjrl0nykSf8bVarFY3Y0JCtm0VOweZSUvclpsKiU7UZ4Nrd61oDgTG8M0/i8XizEmZxofEJokpvsru6ZJWgVagw3px71dZ1Wc5sDDSQv3magZjjp9+z3ZlmmGTrb6YteYrKUVpEm+Wtk1zhfGe/oql3adFiD8RUP99tWuUSqnO1Cp87vvdo0qZNu1/1MjrZKVTWiqOf2IHxouaWnaz0a1sOuswF7IHnT2FXx63F3jtvBf474ntl2V5M82r3sDwT56zmGJqgOShV1v07V8f+rQ9Acs15RrQ4ihgfRsgn6mnQ5uUmzg/YF3JsrYl0cGypvkXQO3fcCRuxQf+Le3N25WxE4/sChCBVsPRiEO4MD8bfJ6wIzAgfnCWQlPgu8OI9g39aLwyDfUP+fp/BsrCGq2pbeGXbDakx5t6+ooVA8ETiNLWGobzitrwL4byRzWh5QdxEQE3bKKIpPil+XlO3cZTbI9g6+145VFkCGHYwXnYjRjOk6X26f16K1pQfY/C8Pl+v0MzRS/nlNEWtSN+VnS85nXmTYxiZlnxxV2Tho6qAexlpHGnT0maqjagHqVkk89RkgEPdW97JtrjE6yKAckO55l4p0cS7/omhzUvXk1BjpkOQV7Ys2qmps/fGPwDuWeYsTaS7E2/gRlH3UZAb4IgKqiDlXbb3pL03FkHLYQmj8C3JXH7ka0qdKxglvhI6wxLjmPTKpJPyuGWklnSIQf4b+ZsBLHe5YJZY801+5mSeeHMTzEkgzmMM5s8cWTzO19LSWOjf0wgwa0/07+A1BLAwQUAAIACAA4iMx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4iMxIC+9qC5wBAAAfBgAAHwAAAHVuaXZlcnNhbC9odG1sX3NraW5fc2V0dGluZ3MuanONlE1vwjAMhu/8iiq7Tqj70EC7VYJJkzhMGrdph7SYUpEmVZJ2dIj/viYMSFJ3LL6QlyevY1fxfhR1i2Qkeo729rfdv/l7q4HRtKzh1tfZgF4anShWrGBZlMAKDiRAmtPRs3y4EJgx4dY0bd+NrXL8iDD/rClTLl4hFhLRFHa4QcAvRNthh7/P4sip61iT0+i01lrwcSa4Bq7HXMiSWobcvNjllhjAogF5BV3TDDzTiV1D5MVxmsRxMnO5TJQV5e1C5GKc0mybS1Hz1VD+TVuB7D759gh0bpM4dgFWKP2qoQwTz6cmhslKglLwm/dpbgKFGU2BOb6xXX+gnnG/oIBuClXoE53cmXDpiubQ69I0MeFjvPPqdXNios9p2Okj8XBvwiMYbUH2rGaPJjxQVHX1jw9YSZGbjvTQfs/PKBN0VfD8N3VsAuXMZY3tUPcuhdrrz4j3hETwhDbY8yuHZkcIKgTU3lg65VVB3gVmxzCRIzkEomHTqsHniA7niNl/RIRqTbNN2Y2Hbjh2baByC3IpBOtu/3ntnmGu0eEHUEsDBBQAAgAIAEmTzEg9PC/RwQAAAOUBAAAaAAAAdW5pdmVyc2FsL2kxOG5fcHJlc2V0cy54bWydkbEKwjAQhvc+RbjdxG6lJHUT3Bx0lpqmGmkvJZdaH9+UinSRgEMg//F9PyQnd6++Y0/jyTpUkPMtMIPaNRZvCs6n/aYARqHGpu4cGgXogO2qTNq8wKM3ZAKxWIGk4B7CUAoxTRO3NPjYQK4bQywmrl0v4ukditkUw6LC4pb2L/szgyrLGJPX0XbhgFW8x7QgjLxWMDsXjdxi60D8AhqTAEyqwVACaH0CeAwJwI8rQIrvm+ekRwrxo2KQYrWeKnsDUEsDBBQAAgAIAEmTzEga51dUdQAAAHQAAAAcAAAAdW5pdmVyc2FsL2xvY2FsX3NldHRpbmdzLnhtbLOxr8jNUShLLSrOzM+zVTLUM1BSSM1Lzk/JzEu3VQoNcdO1UFIoLknMS0nMyc9LtVXKy1dSsLfjssnJT07MCU4tKQEqLFYoyEmsTC0KSc0FMkpS/RJzgSqf7ZnyfMmuZ9Pan6/Yr6Cr8GT/umdTdirp23EBAFBLAwQUAAIACABElFdHI7RO+/sCAACwCAAAFAAAAHVuaXZlcnNhbC9wbGF5ZXIueG1srVXfT9swEH4u0v6HyO/YLR0DqgTEkNAexoTUse2tMombeE3izHYI5a/f2c7vpWxIe2iVnO/77nz33cW/es5S74lJxUUeoAWeI4/loYh4Hgfo4evt8Tm6unx35Bcp3TPp8ShAZc4NgKbIi5gKJS80gO+pTgLUM2BgRl4huZBc74H7FLjbSCdL9O5oBi65ClCidbEipKoqzBUg8liJtDQkCociI4VkiuWaSeLSQF6DXem/o+GXiZzofcFUD1notweuSVqOZ8UHJNUSCxmTk/l8QX7cfV6HCcvoMc+VpnnIkAeVnNlSPtJwdyeiMmXK2Ga+S3LNtDZJWNvM1yu+OM89JcMAOYdNxpSiMVM4zWNEHJZMgP1tSlVS86gBreFVO17zWr+Ned80brZzpHMuyseUqwSO+pDOOgn0yTCqn9nrWgU9NAq6NUzIk+xXySWL7Ou3VozzBXIBW8XZPLGqQjiAp1saaiH3NwADFdUdxG3TsGsatqCWA7fR1x0Fam67ZVSXkjWlmvlPPGLiC5WSGllcalkyn4yMNZYMwT5xV66b1DXET3SWnv5Db4zfqDU/1WudsYD/0ZhPQNTWhOcRe77l4KNZBjXVDIptbFgXKTYxu5xU+Zj1dD0wuRzrpsBFPE1lzGAMI6op6ezkEJRJqsAlLOUI2zs4CE54nKTw05MM49ODNBmVu0mG3sFBcCrC3QS0NbdlJOM6jsTUKsgnE+vED0ulRcZfrDwHe0avrA5fG7nm6Lrg7cHZ/I9RHMRoBnOLJlaXeertq+bw3sypVp3PpnCWgVphHpguC+fVzEJZjHwitqVlqm/6OTX7sAcd5Tw1HdNc30HvolrzF+ZVPDJfusXS1CRhRjMB+nC+7DFAP2G7DMJb06GIW5E3dcCY2Df3byvabPm6da7rhzrsQw2fOKscxs3UR1BHLEWZR6Me4qL7iKgUdtq1ZNRL2RZutDgBkYoiQO/hob7zxelFd+WzxUWDtXndu8Aulzes9DrhTkGk1nV7Eb/eDfD4G1BLAwQUAAIACABJk8xIF6nhQW8BAAD7AgAAKQAAAHVuaXZlcnNhbC9za2luX2N1c3RvbWl6YXRpb25fc2V0dGluZ3MueG1sjVLbatwwEH3PV4j8wEoa3Qzugm4ufklCspBnd60W00QulkJL0cdXTrJsttnQap5mzpkzzOi06fsU7VPK8+P0e8jTHO9CzlP8lrYXCLX7+WFebpaQQk6bY+V+iuP8s49f57VWqykPcRyW0a5o2mLUPT+kpFZO1YwZRpFknnqFnOe2Yg24BmzFHCW23fwl8aK7hH2I+bxquzlB3zf0MYUl93EMv7Zwyn4LnW7weRnGqfLSVrA1ymFqcWwNxAiX3BeqAUAgyx1xuEjZSE2Qx4xjKEZRoIAI56QRhUjKoWZdI6oK841ATDJGXaGe1m6ktXHUFgkNIbpO86qxpeuMxBgRQoC5wgV0BqPKhqqhQa0HBAcGRNFGEwWos53pWPHOC8uRol5gXJgxgPHxuMft3p7rWP3vdQ7n/Ifg2S84i67e2pwxV7t/WpZK3oXHHw9DDujLkEI/frq8ufV3/mqnd/311eWrN599fGCuhq2bf+jvP1BLAwQUAAIACABJk8xISnLKSHENAAAnIgAAFwAAAHVuaXZlcnNhbC91bml2ZXJzYWwucG5n7ZppVFNZtoCv5QTigO0r0WJqtQWrBBkiBCQkhTJoFYI1CDIYQCZFSAgISIBgQbWIAynhCcEAWVV2Y9cLczAhgRAVZTAJKZoKUwJBGSKEEMMlCYEEOoGqWr1W/+ufb+XHHc757jl377PP3mffu07hhQC/XTs+2QEAwK5zZ72/BoAt/gCwGWO0TVezetrOT3fZlPq132mgrtdiRlfYEu913gsAGvEmmqiturJx8tmQVADY3aE/NnWh/xEDAIfaznl7fXsTKR09f88uY/TWW7BcA+AAWp4J5shw4fsvtm71OfqXE3/ZcfqC0exnP915Z3Mncv9nX5kePmTq7e/adyuy6V6n2bQcCv9YIlTzvuRVnOtdDN9q5vmU/H+tZEZWwODoRRdVQHoHEd2euTBLrq9q0yywnyKz5T46eW49aVbgrx3q91Z2CF5M8nJXwZQ4fXVr5Ei3a8W2ksGI3Bz3Q7qa55edH0yeJLQpBsLYxroyMP/TtaOqabdK/tn156+G9jBFa6sq9kM9zOhrLs4i712/LY/8SHcxzdO3+tzIRl93iKA/f28ABmAABmAABmAABmAABmAABmAABmAABmAABmAA/7/BKyZLK0Xb6m81+P+22+AdNug2eWcPhAdLXZgsCayCKYeibUlqTrzVKbBlWs6dqOhqDd2t/2tZqlXOJYQtUAldCNziE2vLZq5Hfy9MoCEL2u2n5aJJ17UXLyafDSI91C/N2huyG/aQM9vAlmD2ZgB4PvrhzfF6WHPEckRXItjbVFuaia6mJwnAMifeTGzp2oXt20ueknBYNWCdrm+SehmhebsnsLaTL4ar6CVlETi15eDabDDrlLoT2o6Z9RCpez06U1ORN9/+lTaoDcxd7l/plJLKylEIFLqKksRgaaYcVA8Edaw5EDtwfdJL2OXT77m6NCE+IU6TfrmavxT4BhkDABZX2r0RnZea1Eoaixk+zyyPc5E5EcRKL9kxTLIjvdYlwUqVkFkX7QoTqdpVlajv6zoHj+BhC0USGypHQcHA4R++21OBTD+F6qxZMT5K6UWoewLbLc/bfJHIe730SwH8RtzcY/V0ynTlDBUDMghGThNUkgqsq0Ee2fMO3ktElaahcpFsCA4hyk/pz6rmJgnu7QRuUThmiYEw+asFyqRTiP3KWEJVtDNPnq9xVoxHNmEv0F7rZEpwdYzvSDsRv/mGC3csMbHeNS4en6f1nRUOxKLwEqKiHb+HkvHau1hN/yrq3RAsGAS966Tugjy262ibFdWzyObzOdW2zLUVEev+CSIFeSSYiQ+5LRWD1cTYMSQP+rH/2APPflSCgzMAoFjDxzMVBxeGakpz0C68xnIx9tlc8CFCeF/6+5exm7sSk2VQLO/KnpIMHsw2Z97GjhN7ZkDTJtU6fRVtsn+fFfVapxJLONDH9JkWiT1p8UzfOqw1CLYFODxGmdiuSKyaM6J5zcQhveoCdG9S47Lm5v0gNov2WDzESX+Rf4pUGJlyXtApSRCOZeez1m7nxrr+k8Y80JJJFqNMbB5sB1OfdAxVixJp9MerP/0ZozM4Q4UZnjmBzR5sxCLGvufnbAaSM7hvD3ZljxWH1uYz+bCuq7u5IfZrP24puT7iigyeUDJeMKDmPRCkXWZGbVWryplQg8o1simjMdC6qV8XDe+ZeZNgOVc77R4EPi0Jloyb5vW4JJnXkzFEd867mms2pRz6kSBx3XgcN8pl5ewzREFPOMsyHaIUOw4TZ2hnQjvTcQ/pqNZabqbY0V3mkjK60jJ3Q++WXZN0cVUYLg4WR1Y06FQmeK5pQLYiOUQW4jiTPIwZbAytkjD8HcsPpAyQrlc++CCNIRJR3SmQOM9At6EqYuYJ6jFnrytVZcahYb+OfPQmHBUVheAJe+He/n8b4vVfbczouz75mcqpnn3Git2x3x+npJDs6xGyjJez7ZuAlizUcv1JeE2Q5IrOtE6t8xH9/+Nfd80VTtvVR1lMvsNNPxZw+UYWzI1SJ/6hrHFrcZLQ+26ScI7feJmFmJHs/4Y6o+SN7odOL9NhDr4csJ2BC1fAp11pRqnlXSnIZnodf0VuB34pxedqJsplWkqdNXllGzA+T+8lmVY5zM+2irTzgglxKogTBuIWSkrQOJBoG7EyMniirVKuleWuSQUEncvcp9cehJZZZjzkM4bCuKkPM+0o91ck1C43ttNa1RQht56zFJILgjjPIvooHUfdpAR/vTjwevqUGLLX/5Y5DYuo4zi8hIqywTWRWqZhNrDCQ0ahAJDBrmi9ogiRN/V+Qr3qSArhfYLMlr82Qce3W1TIBeKxeWPwKUI7s7hs72tx5RlcGQSGx5gr+64c7lxlSE14fMcJWxuuI7vNXvaq5CBVgRlzVEH7w/kXefGHCQAUpcAJK6A3GNqpN+tj7YHEzvx9SvzqDKch6RXe+KhOgcgm0R1Si3xZUk9Csv5adFBJ+0Yf1QOfDsuYTmCvY18MQhpbO9CjiwH3EjvsROmjIS9izFlNXAjbsy/GxHfXGcGyJ3r08us21yDJJCzPOHkiSNbFzexwxaXRm9Ynb9F2eTAm7n3nMnWwS9O2w2bCjLX0ekYR5k142/ZgNan+Xo7F8DvO7IVK9qXaEp1rmA3vEThHHCXcT/JE9WdYFhF32IAjOgQa2Tx/EMa0hop3CZb4v6sURNq7x6UjcYh3e2XodPfcXqcJlfki5QXiFDfdgxxlbUxlfk0FSYlePxbMhA8kVOo8iN69k1IDDsWp4/A/UPLOFfji7f/EbRBFx8qq83o23iNe6rBeTV6oRedIFrc2Qge5LXzYc4/aMTwRvJ2kmU2JTRMBgNCSzLtTcOr6UMAlRtIv6Mbo28bGqavFw0ihqDccYb6atcL0o/7iXAaR7UztfuO6eoGc1qTzr8MQzsRYaVYpWBPZFNHrxH7GqtX+6KYLwagjBI1fAbuotYi/UOO/s9xMYguXF5bUZ08dt41YWx6Uge+f4Kuy56KtPSp93b679x/i4D2VQwup7w7FDcmimny+41K9WNJPm17nd3538MTIexFpZ5qHxdPcc9OmvwuSyG6szIhd9eygoqi5MnFY+ZBzx36iUoweTpSovLaXZCbVDPRkbilZkkSsYRd+DsyZPXmXY6KwC/RU/DpzEiLlUBj246x1e595Koioq5k3B261TgzHky7jAmCvdoqTaqCE+9ILj1cfVbATF2Wqb90ljo/YoRtmLo8KK9JaHYZY/Mk/jvf4YNxIzrGR3X4jwm8dywc7Eyor/BwLh/MnKSTtnHNxDacZwpul3loLZVoHU0+xdq1gBCwa+9F6ZKXB1JMlbN7dMpeOTHMJObLJMgDSsX9v3CXL4n7BmNKu/Mesny0SfvOe29roKul40lXHYYeJuLzuGlKIWTSuKpM6VTXUPKpsKYx0ri/kL7fciWwCX5o4VFgl9B9LeYjPnjxii1iV4wNxqlYRhq0Z345w81y8S+E6tPBXpkzJqomQabPJoNrgCR4DtzEMUw+gYy0L577pSvwHyezENCj372fFQDZF1olOv9Fkl2qz95lSJTRC8kWyolFvDbCFAZ/+pYKOE3jEdKLZFyDcmhI1vWA8kQYR8AVpgmUmCjbCuR6F3EdWYPa+iIkP0EUXu2um5baqMl268bOaPqHPOkjZ8nsR4agfwA9hPh/N07AsiysKHIyn+ZoYUUzGiLUBl9bjDu9LB2azpu3m3EbgbcxaVYvLJO+cxyiRC8hL9ryxLp26/WiayilmxyVog5ihPUnJ4hXo0qIM/y5pw44tQrQC5/5qVntzX5Bqly7BWuRAeHYIiBWFj9UHSE4VbnlmCtti9yJG/NDPiu7w/X3+NuX7G9a6oSvrl38I2/qHcG3GGxEZ+67QtpRkjuf/vs4FY+qwx3p9HYf3+s9XX/zzOI6sYh/SzTZiw8aiOIjMkoaKIfSkIEmkXgfs1KPg0vWVsXf2hwr3+HPQhiyrfQWTQhT58+faIFnZmTbztXPcnA37JPVG/dtCf8BTJUxlTyH+N7IJkmt1M+2fg6Q1jRiNDufxLBG2OZUIhzaRkVh56XexiyzDmbbWf5NYkYyA53IsFI6H7wxit+tTBli3NC8/vydptHLGWQTXOS4LPuqWaErv9kMs95XIcmRZ7AcYKxRLzUWP7d3eItIH+CndJIIyj08KlcIufVyL5DzcROYVd13pHW4M3cgLGwnim8+EwWn6vDB2vunRDKiTsOcJHs7YeeT4b76YO33gJXEpMAEFelnoBcN4KMHy8DiiiqBqphc6fLVntw1N7pPefTdLwQ8O5MUu/N0h59rBs67/7tC6VNvKCvQROPmWsFGg1fWTj2MZG00nqts/bTcOViszP+qu4MXs9iGwO4vrcQry04LPOG6NWwBgXNlyXkApw7x3lV2OWD0T/ilB+DEPvjLXM4FH4JbFt1XTjIO0x9t1r2jRbtmn331g6q//GDjtuEl3vpOVq8sHy478sUdB53C5dn767wShT/8X89oV0RqyaIu+9b3qR0IPNS/SYb2TtfnLzh3XHMvf6m2WcvqPXRBtlv5xS4Os1bSFgTC0fby+Izff/tPVhRq0m7saUd7OYX6yy0u/8wM45xPgXXc6Mu9fUEsDBBQAAgAIAEmTzEiV7pF+SwAAAGsAAAAbAAAAdW5pdmVyc2FsL3VuaXZlcnNhbC5wbmcueG1ss7GvyM1RKEstKs7Mz7NVMtQzULK34+WyKShKLctMLVeoAIoBBSFASaESyDVCcMszU0oygEIG5mYIwYzUzPSMElslCwNzuKA+0EwAUEsBAgAAFAACAAgAOIjMSKlLvB58BAAAMxIAAB0AAAAAAAAAAQAAAAAAAAAAAHVuaXZlcnNhbC9jb21tb25fbWVzc2FnZXMubG5nUEsBAgAAFAACAAgAOIjMSAh+CyMpAwAAhgwAACcAAAAAAAAAAQAAAAAAtwQAAHVuaXZlcnNhbC9mbGFzaF9wdWJsaXNoaW5nX3NldHRpbmdzLnhtbFBLAQIAABQAAgAIADiIzEjjGH92vAIAAFUKAAAhAAAAAAAAAAEAAAAAACUIAAB1bml2ZXJzYWwvZmxhc2hfc2tpbl9zZXR0aW5ncy54bWxQSwECAAAUAAIACAA4iMxIKpYPZ/4CAACXCwAAJgAAAAAAAAABAAAAAAAgCwAAdW5pdmVyc2FsL2h0bWxfcHVibGlzaGluZ19zZXR0aW5ncy54bWxQSwECAAAUAAIACAA4iMxIC+9qC5wBAAAfBgAAHwAAAAAAAAABAAAAAABiDgAAdW5pdmVyc2FsL2h0bWxfc2tpbl9zZXR0aW5ncy5qc1BLAQIAABQAAgAIAEmTzEg9PC/RwQAAAOUBAAAaAAAAAAAAAAEAAAAAADsQAAB1bml2ZXJzYWwvaTE4bl9wcmVzZXRzLnhtbFBLAQIAABQAAgAIAEmTzEga51dUdQAAAHQAAAAcAAAAAAAAAAEAAAAAADQRAAB1bml2ZXJzYWwvbG9jYWxfc2V0dGluZ3MueG1sUEsBAgAAFAACAAgARJRXRyO0Tvv7AgAAsAgAABQAAAAAAAAAAQAAAAAA4xEAAHVuaXZlcnNhbC9wbGF5ZXIueG1sUEsBAgAAFAACAAgASZPMSBep4UFvAQAA+wIAACkAAAAAAAAAAQAAAAAAEBUAAHVuaXZlcnNhbC9za2luX2N1c3RvbWl6YXRpb25fc2V0dGluZ3MueG1sUEsBAgAAFAACAAgASZPMSEpyykhxDQAAJyIAABcAAAAAAAAAAAAAAAAAxhYAAHVuaXZlcnNhbC91bml2ZXJzYWwucG5nUEsBAgAAFAACAAgASZPMSJXukX5LAAAAawAAABsAAAAAAAAAAQAAAAAAbCQAAHVuaXZlcnNhbC91bml2ZXJzYWwucG5nLnhtbFBLBQYAAAAACwALAEkDAADwJ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16.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18.xml><?xml version="1.0" encoding="utf-8"?>
<p:tagLst xmlns:a="http://schemas.openxmlformats.org/drawingml/2006/main" xmlns:r="http://schemas.openxmlformats.org/officeDocument/2006/relationships" xmlns:p="http://schemas.openxmlformats.org/presentationml/2006/main">
  <p:tag name="MH" val="20160202215101"/>
  <p:tag name="MH_LIBRARY" val="GRAPHIC"/>
  <p:tag name="MH_TYPE" val="Other"/>
  <p:tag name="MH_ORDER" val="9"/>
</p:tagLst>
</file>

<file path=ppt/tags/tag19.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xml><?xml version="1.0" encoding="utf-8"?>
<p:tagLst xmlns:a="http://schemas.openxmlformats.org/drawingml/2006/main" xmlns:r="http://schemas.openxmlformats.org/officeDocument/2006/relationships" xmlns:p="http://schemas.openxmlformats.org/presentationml/2006/main">
  <p:tag name="MT_TILE" val="YES"/>
</p:tagLst>
</file>

<file path=ppt/tags/tag20.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2.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4.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Other"/>
  <p:tag name="MH_ORDER" val="2"/>
</p:tagLst>
</file>

<file path=ppt/tags/tag26.xml><?xml version="1.0" encoding="utf-8"?>
<p:tagLst xmlns:a="http://schemas.openxmlformats.org/drawingml/2006/main" xmlns:r="http://schemas.openxmlformats.org/officeDocument/2006/relationships" xmlns:p="http://schemas.openxmlformats.org/presentationml/2006/main">
  <p:tag name="MH" val="20160203101803"/>
  <p:tag name="MH_LIBRARY" val="GRAPHIC"/>
  <p:tag name="MH_TYPE" val="Title"/>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6"/>
</p:tagLst>
</file>

<file path=ppt/tags/tag28.xml><?xml version="1.0" encoding="utf-8"?>
<p:tagLst xmlns:a="http://schemas.openxmlformats.org/drawingml/2006/main" xmlns:r="http://schemas.openxmlformats.org/officeDocument/2006/relationships" xmlns:p="http://schemas.openxmlformats.org/presentationml/2006/main">
  <p:tag name="MH" val="20151208213513"/>
  <p:tag name="MH_LIBRARY" val="GRAPHIC"/>
  <p:tag name="MH_TYPE" val="Other"/>
  <p:tag name="MH_ORDER" val="12"/>
</p:tagLst>
</file>

<file path=ppt/tags/tag29.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2"/>
</p:tagLst>
</file>

<file path=ppt/tags/tag3.xml><?xml version="1.0" encoding="utf-8"?>
<p:tagLst xmlns:a="http://schemas.openxmlformats.org/drawingml/2006/main" xmlns:r="http://schemas.openxmlformats.org/officeDocument/2006/relationships" xmlns:p="http://schemas.openxmlformats.org/presentationml/2006/main">
  <p:tag name="MT_TILE" val="YES"/>
</p:tagLst>
</file>

<file path=ppt/tags/tag30.xml><?xml version="1.0" encoding="utf-8"?>
<p:tagLst xmlns:a="http://schemas.openxmlformats.org/drawingml/2006/main" xmlns:r="http://schemas.openxmlformats.org/officeDocument/2006/relationships" xmlns:p="http://schemas.openxmlformats.org/presentationml/2006/main">
  <p:tag name="MH" val="20151208212157"/>
  <p:tag name="MH_LIBRARY" val="GRAPHIC"/>
  <p:tag name="MH_TYPE" val="Other"/>
  <p:tag name="MH_ORDER" val="11"/>
</p:tagLst>
</file>

<file path=ppt/tags/tag31.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21"/>
</p:tagLst>
</file>

<file path=ppt/tags/tag32.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33.xml><?xml version="1.0" encoding="utf-8"?>
<p:tagLst xmlns:a="http://schemas.openxmlformats.org/drawingml/2006/main" xmlns:r="http://schemas.openxmlformats.org/officeDocument/2006/relationships" xmlns:p="http://schemas.openxmlformats.org/presentationml/2006/main">
  <p:tag name="MH" val="20151223201907"/>
  <p:tag name="MH_LIBRARY" val="GRAPHIC"/>
  <p:tag name="MH_ORDER" val="Rectangle 32"/>
</p:tagLst>
</file>

<file path=ppt/tags/tag4.xml><?xml version="1.0" encoding="utf-8"?>
<p:tagLst xmlns:a="http://schemas.openxmlformats.org/drawingml/2006/main" xmlns:r="http://schemas.openxmlformats.org/officeDocument/2006/relationships" xmlns:p="http://schemas.openxmlformats.org/presentationml/2006/main">
  <p:tag name="MT_TILE" val="YES"/>
</p:tagLst>
</file>

<file path=ppt/tags/tag5.xml><?xml version="1.0" encoding="utf-8"?>
<p:tagLst xmlns:a="http://schemas.openxmlformats.org/drawingml/2006/main" xmlns:r="http://schemas.openxmlformats.org/officeDocument/2006/relationships" xmlns:p="http://schemas.openxmlformats.org/presentationml/2006/main">
  <p:tag name="MT_TILE" val="YES"/>
</p:tagLst>
</file>

<file path=ppt/tags/tag6.xml><?xml version="1.0" encoding="utf-8"?>
<p:tagLst xmlns:a="http://schemas.openxmlformats.org/drawingml/2006/main" xmlns:r="http://schemas.openxmlformats.org/officeDocument/2006/relationships" xmlns:p="http://schemas.openxmlformats.org/presentationml/2006/main">
  <p:tag name="MT_TILE" val="YES"/>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heme/theme1.xml><?xml version="1.0" encoding="utf-8"?>
<a:theme xmlns:a="http://schemas.openxmlformats.org/drawingml/2006/main" name="Office 主题​​">
  <a:themeElements>
    <a:clrScheme name="自定义 4">
      <a:dk1>
        <a:srgbClr val="007A37"/>
      </a:dk1>
      <a:lt1>
        <a:srgbClr val="FFFFFF"/>
      </a:lt1>
      <a:dk2>
        <a:srgbClr val="414455"/>
      </a:dk2>
      <a:lt2>
        <a:srgbClr val="FFFFFF"/>
      </a:lt2>
      <a:accent1>
        <a:srgbClr val="FFFFFF"/>
      </a:accent1>
      <a:accent2>
        <a:srgbClr val="FFFFFF"/>
      </a:accent2>
      <a:accent3>
        <a:srgbClr val="FFFFFF"/>
      </a:accent3>
      <a:accent4>
        <a:srgbClr val="FFFFFF"/>
      </a:accent4>
      <a:accent5>
        <a:srgbClr val="FFFFFF"/>
      </a:accent5>
      <a:accent6>
        <a:srgbClr val="FFFFFF"/>
      </a:accent6>
      <a:hlink>
        <a:srgbClr val="FFFFFF"/>
      </a:hlink>
      <a:folHlink>
        <a:srgbClr val="FFFF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none" lIns="0" tIns="0" rIns="0" bIns="0" rtlCol="0">
        <a:spAutoFit/>
      </a:bodyPr>
      <a:lstStyle>
        <a:defPPr>
          <a:defRPr sz="1600" b="1" dirty="0" smtClean="0">
            <a:solidFill>
              <a:schemeClr val="accent6"/>
            </a:solidFill>
            <a:latin typeface="微软雅黑" pitchFamily="34" charset="-122"/>
            <a:ea typeface="微软雅黑" pitchFamily="34" charset="-122"/>
          </a:defRPr>
        </a:defPPr>
      </a:lstStyle>
    </a:txDef>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8903</TotalTime>
  <Words>4829</Words>
  <Application>Microsoft Office PowerPoint</Application>
  <PresentationFormat>自定义</PresentationFormat>
  <Paragraphs>572</Paragraphs>
  <Slides>52</Slides>
  <Notes>52</Notes>
  <HiddenSlides>0</HiddenSlides>
  <MMClips>0</MMClips>
  <ScaleCrop>false</ScaleCrop>
  <HeadingPairs>
    <vt:vector size="6" baseType="variant">
      <vt:variant>
        <vt:lpstr>已用的字体</vt:lpstr>
      </vt:variant>
      <vt:variant>
        <vt:i4>27</vt:i4>
      </vt:variant>
      <vt:variant>
        <vt:lpstr>主题</vt:lpstr>
      </vt:variant>
      <vt:variant>
        <vt:i4>2</vt:i4>
      </vt:variant>
      <vt:variant>
        <vt:lpstr>幻灯片标题</vt:lpstr>
      </vt:variant>
      <vt:variant>
        <vt:i4>52</vt:i4>
      </vt:variant>
    </vt:vector>
  </HeadingPairs>
  <TitlesOfParts>
    <vt:vector size="81" baseType="lpstr">
      <vt:lpstr>Arial Unicode MS</vt:lpstr>
      <vt:lpstr>Batang</vt:lpstr>
      <vt:lpstr>Bebas Neue</vt:lpstr>
      <vt:lpstr>Clear Sans Thin</vt:lpstr>
      <vt:lpstr>DIN-BoldItalic</vt:lpstr>
      <vt:lpstr>Gill Sans</vt:lpstr>
      <vt:lpstr>Meiryo</vt:lpstr>
      <vt:lpstr>方正超粗黑简体</vt:lpstr>
      <vt:lpstr>方正兰亭黑_GBK</vt:lpstr>
      <vt:lpstr>华文黑体</vt:lpstr>
      <vt:lpstr>经典繁仿黑</vt:lpstr>
      <vt:lpstr>宋体</vt:lpstr>
      <vt:lpstr>微软雅黑</vt:lpstr>
      <vt:lpstr>Arial</vt:lpstr>
      <vt:lpstr>Calibri</vt:lpstr>
      <vt:lpstr>Calibri Light</vt:lpstr>
      <vt:lpstr>Impact</vt:lpstr>
      <vt:lpstr>Lato Hairline</vt:lpstr>
      <vt:lpstr>Lato Light</vt:lpstr>
      <vt:lpstr>Open Sans</vt:lpstr>
      <vt:lpstr>Open Sans Light</vt:lpstr>
      <vt:lpstr>Open Sans Semibold</vt:lpstr>
      <vt:lpstr>Palatino Linotype</vt:lpstr>
      <vt:lpstr>Roboto Light</vt:lpstr>
      <vt:lpstr>Segoe UI</vt:lpstr>
      <vt:lpstr>Tahoma</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9</cp:revision>
  <dcterms:created xsi:type="dcterms:W3CDTF">2015-04-24T01:01:13Z</dcterms:created>
  <dcterms:modified xsi:type="dcterms:W3CDTF">2020-08-11T06:01:59Z</dcterms:modified>
</cp:coreProperties>
</file>