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</p:sldMasterIdLst>
  <p:notesMasterIdLst>
    <p:notesMasterId r:id="rId5"/>
  </p:notesMasterIdLst>
  <p:sldIdLst>
    <p:sldId id="390" r:id="rId3"/>
    <p:sldId id="391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EF21B9"/>
    <a:srgbClr val="39A6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1FFDB5-14AD-4215-9BDD-2679C34235D9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9A7FD-38EC-4EA3-ABA4-0C51DF20646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546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6BB50F-BD6B-493A-B6D7-F4B32424E66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70136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192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3709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283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0822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60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9403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179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2710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7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1372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8264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25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0788CC9-69FA-4EED-A250-9640AD4A90AF}" type="datetimeFigureOut">
              <a:rPr lang="zh-CN" altLang="en-US" smtClean="0"/>
              <a:t>2020/8/10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9A63AC07-663C-4C26-9A8C-560590F39D9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1257300" y="2551837"/>
            <a:ext cx="84836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800" dirty="0">
                <a:solidFill>
                  <a:schemeClr val="accent6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感谢您下载包图网平台上提供的</a:t>
            </a:r>
            <a:r>
              <a:rPr lang="en-US" altLang="zh-CN" sz="1800" dirty="0">
                <a:solidFill>
                  <a:schemeClr val="accent6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800" dirty="0">
                <a:solidFill>
                  <a:schemeClr val="accent6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en-US" altLang="zh-CN" sz="1800" dirty="0">
              <a:solidFill>
                <a:schemeClr val="accent6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2020/8/10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0853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9"/>
          <p:cNvSpPr txBox="1"/>
          <p:nvPr/>
        </p:nvSpPr>
        <p:spPr>
          <a:xfrm>
            <a:off x="3515932" y="428888"/>
            <a:ext cx="5228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Economica" panose="02000506040000020004" pitchFamily="50" charset="0"/>
                <a:ea typeface="+mn-ea"/>
                <a:cs typeface="+mn-cs"/>
              </a:rPr>
              <a:t>OUR BUSINESS CONCEPT</a:t>
            </a:r>
            <a:endParaRPr kumimoji="0" lang="en-IN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Economica" panose="02000506040000020004" pitchFamily="50" charset="0"/>
              <a:ea typeface="+mn-ea"/>
              <a:cs typeface="+mn-cs"/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5217247" y="829758"/>
            <a:ext cx="22087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Roboto Condensed Light" panose="02000000000000000000" pitchFamily="2" charset="0"/>
                <a:ea typeface="+mn-ea"/>
                <a:cs typeface="+mn-cs"/>
              </a:rPr>
              <a:t>Your sub title goes here</a:t>
            </a:r>
            <a:endParaRPr kumimoji="0" lang="en-IN" sz="1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Roboto Condensed Light" panose="02000000000000000000" pitchFamily="2" charset="0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6760904"/>
            <a:ext cx="12192000" cy="97095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  <p:sp>
        <p:nvSpPr>
          <p:cNvPr id="31" name="Rectangle 5"/>
          <p:cNvSpPr>
            <a:spLocks noChangeArrowheads="1"/>
          </p:cNvSpPr>
          <p:nvPr/>
        </p:nvSpPr>
        <p:spPr bwMode="auto">
          <a:xfrm>
            <a:off x="1" y="3600450"/>
            <a:ext cx="12192000" cy="487363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2" name="Freeform 6"/>
          <p:cNvSpPr/>
          <p:nvPr/>
        </p:nvSpPr>
        <p:spPr bwMode="auto">
          <a:xfrm>
            <a:off x="1374775" y="3592512"/>
            <a:ext cx="1752600" cy="492125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3" name="Freeform 7"/>
          <p:cNvSpPr/>
          <p:nvPr/>
        </p:nvSpPr>
        <p:spPr bwMode="auto">
          <a:xfrm>
            <a:off x="3025775" y="3592512"/>
            <a:ext cx="1752600" cy="492125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4" name="Freeform 8"/>
          <p:cNvSpPr/>
          <p:nvPr/>
        </p:nvSpPr>
        <p:spPr bwMode="auto">
          <a:xfrm>
            <a:off x="4678363" y="3592512"/>
            <a:ext cx="1752600" cy="492125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" name="Freeform 10"/>
          <p:cNvSpPr/>
          <p:nvPr/>
        </p:nvSpPr>
        <p:spPr bwMode="auto">
          <a:xfrm>
            <a:off x="7980363" y="3592512"/>
            <a:ext cx="1754188" cy="492125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" name="Freeform 11"/>
          <p:cNvSpPr/>
          <p:nvPr/>
        </p:nvSpPr>
        <p:spPr bwMode="auto">
          <a:xfrm>
            <a:off x="9644063" y="3592512"/>
            <a:ext cx="1730375" cy="492125"/>
          </a:xfrm>
          <a:custGeom>
            <a:avLst/>
            <a:gdLst>
              <a:gd name="T0" fmla="*/ 70 w 461"/>
              <a:gd name="T1" fmla="*/ 123 h 131"/>
              <a:gd name="T2" fmla="*/ 7 w 461"/>
              <a:gd name="T3" fmla="*/ 27 h 131"/>
              <a:gd name="T4" fmla="*/ 22 w 461"/>
              <a:gd name="T5" fmla="*/ 0 h 131"/>
              <a:gd name="T6" fmla="*/ 376 w 461"/>
              <a:gd name="T7" fmla="*/ 0 h 131"/>
              <a:gd name="T8" fmla="*/ 391 w 461"/>
              <a:gd name="T9" fmla="*/ 8 h 131"/>
              <a:gd name="T10" fmla="*/ 453 w 461"/>
              <a:gd name="T11" fmla="*/ 104 h 131"/>
              <a:gd name="T12" fmla="*/ 439 w 461"/>
              <a:gd name="T13" fmla="*/ 131 h 131"/>
              <a:gd name="T14" fmla="*/ 85 w 461"/>
              <a:gd name="T15" fmla="*/ 131 h 131"/>
              <a:gd name="T16" fmla="*/ 70 w 461"/>
              <a:gd name="T17" fmla="*/ 123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1" h="131">
                <a:moveTo>
                  <a:pt x="70" y="123"/>
                </a:moveTo>
                <a:cubicBezTo>
                  <a:pt x="7" y="27"/>
                  <a:pt x="7" y="27"/>
                  <a:pt x="7" y="27"/>
                </a:cubicBezTo>
                <a:cubicBezTo>
                  <a:pt x="0" y="16"/>
                  <a:pt x="8" y="0"/>
                  <a:pt x="22" y="0"/>
                </a:cubicBezTo>
                <a:cubicBezTo>
                  <a:pt x="376" y="0"/>
                  <a:pt x="376" y="0"/>
                  <a:pt x="376" y="0"/>
                </a:cubicBezTo>
                <a:cubicBezTo>
                  <a:pt x="382" y="0"/>
                  <a:pt x="387" y="3"/>
                  <a:pt x="391" y="8"/>
                </a:cubicBezTo>
                <a:cubicBezTo>
                  <a:pt x="453" y="104"/>
                  <a:pt x="453" y="104"/>
                  <a:pt x="453" y="104"/>
                </a:cubicBezTo>
                <a:cubicBezTo>
                  <a:pt x="461" y="116"/>
                  <a:pt x="453" y="131"/>
                  <a:pt x="439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79" y="131"/>
                  <a:pt x="73" y="128"/>
                  <a:pt x="70" y="123"/>
                </a:cubicBezTo>
                <a:close/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37" name="Group 2"/>
          <p:cNvGrpSpPr/>
          <p:nvPr/>
        </p:nvGrpSpPr>
        <p:grpSpPr>
          <a:xfrm>
            <a:off x="2016125" y="4230687"/>
            <a:ext cx="473075" cy="498475"/>
            <a:chOff x="2016125" y="4230687"/>
            <a:chExt cx="473075" cy="498475"/>
          </a:xfrm>
        </p:grpSpPr>
        <p:sp>
          <p:nvSpPr>
            <p:cNvPr id="38" name="Freeform 36"/>
            <p:cNvSpPr>
              <a:spLocks noEditPoints="1"/>
            </p:cNvSpPr>
            <p:nvPr/>
          </p:nvSpPr>
          <p:spPr bwMode="auto">
            <a:xfrm>
              <a:off x="2016125" y="4230687"/>
              <a:ext cx="473075" cy="498475"/>
            </a:xfrm>
            <a:custGeom>
              <a:avLst/>
              <a:gdLst>
                <a:gd name="T0" fmla="*/ 120 w 126"/>
                <a:gd name="T1" fmla="*/ 11 h 133"/>
                <a:gd name="T2" fmla="*/ 69 w 126"/>
                <a:gd name="T3" fmla="*/ 11 h 133"/>
                <a:gd name="T4" fmla="*/ 70 w 126"/>
                <a:gd name="T5" fmla="*/ 8 h 133"/>
                <a:gd name="T6" fmla="*/ 63 w 126"/>
                <a:gd name="T7" fmla="*/ 0 h 133"/>
                <a:gd name="T8" fmla="*/ 56 w 126"/>
                <a:gd name="T9" fmla="*/ 8 h 133"/>
                <a:gd name="T10" fmla="*/ 57 w 126"/>
                <a:gd name="T11" fmla="*/ 11 h 133"/>
                <a:gd name="T12" fmla="*/ 6 w 126"/>
                <a:gd name="T13" fmla="*/ 11 h 133"/>
                <a:gd name="T14" fmla="*/ 0 w 126"/>
                <a:gd name="T15" fmla="*/ 18 h 133"/>
                <a:gd name="T16" fmla="*/ 0 w 126"/>
                <a:gd name="T17" fmla="*/ 93 h 133"/>
                <a:gd name="T18" fmla="*/ 6 w 126"/>
                <a:gd name="T19" fmla="*/ 99 h 133"/>
                <a:gd name="T20" fmla="*/ 47 w 126"/>
                <a:gd name="T21" fmla="*/ 99 h 133"/>
                <a:gd name="T22" fmla="*/ 39 w 126"/>
                <a:gd name="T23" fmla="*/ 127 h 133"/>
                <a:gd name="T24" fmla="*/ 42 w 126"/>
                <a:gd name="T25" fmla="*/ 132 h 133"/>
                <a:gd name="T26" fmla="*/ 45 w 126"/>
                <a:gd name="T27" fmla="*/ 132 h 133"/>
                <a:gd name="T28" fmla="*/ 50 w 126"/>
                <a:gd name="T29" fmla="*/ 129 h 133"/>
                <a:gd name="T30" fmla="*/ 58 w 126"/>
                <a:gd name="T31" fmla="*/ 99 h 133"/>
                <a:gd name="T32" fmla="*/ 68 w 126"/>
                <a:gd name="T33" fmla="*/ 99 h 133"/>
                <a:gd name="T34" fmla="*/ 76 w 126"/>
                <a:gd name="T35" fmla="*/ 129 h 133"/>
                <a:gd name="T36" fmla="*/ 81 w 126"/>
                <a:gd name="T37" fmla="*/ 132 h 133"/>
                <a:gd name="T38" fmla="*/ 84 w 126"/>
                <a:gd name="T39" fmla="*/ 132 h 133"/>
                <a:gd name="T40" fmla="*/ 87 w 126"/>
                <a:gd name="T41" fmla="*/ 127 h 133"/>
                <a:gd name="T42" fmla="*/ 79 w 126"/>
                <a:gd name="T43" fmla="*/ 99 h 133"/>
                <a:gd name="T44" fmla="*/ 120 w 126"/>
                <a:gd name="T45" fmla="*/ 99 h 133"/>
                <a:gd name="T46" fmla="*/ 126 w 126"/>
                <a:gd name="T47" fmla="*/ 93 h 133"/>
                <a:gd name="T48" fmla="*/ 126 w 126"/>
                <a:gd name="T49" fmla="*/ 18 h 133"/>
                <a:gd name="T50" fmla="*/ 120 w 126"/>
                <a:gd name="T51" fmla="*/ 11 h 133"/>
                <a:gd name="T52" fmla="*/ 114 w 126"/>
                <a:gd name="T53" fmla="*/ 86 h 133"/>
                <a:gd name="T54" fmla="*/ 12 w 126"/>
                <a:gd name="T55" fmla="*/ 86 h 133"/>
                <a:gd name="T56" fmla="*/ 12 w 126"/>
                <a:gd name="T57" fmla="*/ 23 h 133"/>
                <a:gd name="T58" fmla="*/ 114 w 126"/>
                <a:gd name="T59" fmla="*/ 23 h 133"/>
                <a:gd name="T60" fmla="*/ 114 w 126"/>
                <a:gd name="T61" fmla="*/ 86 h 133"/>
                <a:gd name="T62" fmla="*/ 114 w 126"/>
                <a:gd name="T63" fmla="*/ 86 h 133"/>
                <a:gd name="T64" fmla="*/ 114 w 126"/>
                <a:gd name="T65" fmla="*/ 86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6" h="133">
                  <a:moveTo>
                    <a:pt x="120" y="11"/>
                  </a:moveTo>
                  <a:cubicBezTo>
                    <a:pt x="69" y="11"/>
                    <a:pt x="69" y="11"/>
                    <a:pt x="69" y="11"/>
                  </a:cubicBezTo>
                  <a:cubicBezTo>
                    <a:pt x="70" y="10"/>
                    <a:pt x="70" y="9"/>
                    <a:pt x="70" y="8"/>
                  </a:cubicBezTo>
                  <a:cubicBezTo>
                    <a:pt x="70" y="4"/>
                    <a:pt x="67" y="0"/>
                    <a:pt x="63" y="0"/>
                  </a:cubicBezTo>
                  <a:cubicBezTo>
                    <a:pt x="59" y="0"/>
                    <a:pt x="56" y="4"/>
                    <a:pt x="56" y="8"/>
                  </a:cubicBezTo>
                  <a:cubicBezTo>
                    <a:pt x="56" y="9"/>
                    <a:pt x="56" y="10"/>
                    <a:pt x="57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14"/>
                    <a:pt x="0" y="18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6"/>
                    <a:pt x="3" y="99"/>
                    <a:pt x="6" y="99"/>
                  </a:cubicBezTo>
                  <a:cubicBezTo>
                    <a:pt x="47" y="99"/>
                    <a:pt x="47" y="99"/>
                    <a:pt x="47" y="99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39" y="129"/>
                    <a:pt x="40" y="131"/>
                    <a:pt x="42" y="132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7" y="133"/>
                    <a:pt x="49" y="131"/>
                    <a:pt x="50" y="129"/>
                  </a:cubicBezTo>
                  <a:cubicBezTo>
                    <a:pt x="58" y="99"/>
                    <a:pt x="58" y="99"/>
                    <a:pt x="58" y="99"/>
                  </a:cubicBezTo>
                  <a:cubicBezTo>
                    <a:pt x="68" y="99"/>
                    <a:pt x="68" y="99"/>
                    <a:pt x="68" y="99"/>
                  </a:cubicBezTo>
                  <a:cubicBezTo>
                    <a:pt x="76" y="129"/>
                    <a:pt x="76" y="129"/>
                    <a:pt x="76" y="129"/>
                  </a:cubicBezTo>
                  <a:cubicBezTo>
                    <a:pt x="77" y="131"/>
                    <a:pt x="79" y="133"/>
                    <a:pt x="81" y="132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86" y="131"/>
                    <a:pt x="87" y="129"/>
                    <a:pt x="87" y="127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3" y="99"/>
                    <a:pt x="126" y="96"/>
                    <a:pt x="126" y="93"/>
                  </a:cubicBezTo>
                  <a:cubicBezTo>
                    <a:pt x="126" y="18"/>
                    <a:pt x="126" y="18"/>
                    <a:pt x="126" y="18"/>
                  </a:cubicBezTo>
                  <a:cubicBezTo>
                    <a:pt x="126" y="14"/>
                    <a:pt x="123" y="11"/>
                    <a:pt x="120" y="11"/>
                  </a:cubicBezTo>
                  <a:close/>
                  <a:moveTo>
                    <a:pt x="114" y="86"/>
                  </a:moveTo>
                  <a:cubicBezTo>
                    <a:pt x="12" y="86"/>
                    <a:pt x="12" y="86"/>
                    <a:pt x="12" y="86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4" y="23"/>
                    <a:pt x="114" y="23"/>
                    <a:pt x="114" y="23"/>
                  </a:cubicBezTo>
                  <a:lnTo>
                    <a:pt x="114" y="86"/>
                  </a:lnTo>
                  <a:close/>
                  <a:moveTo>
                    <a:pt x="114" y="86"/>
                  </a:moveTo>
                  <a:cubicBezTo>
                    <a:pt x="114" y="86"/>
                    <a:pt x="114" y="86"/>
                    <a:pt x="114" y="86"/>
                  </a:cubicBezTo>
                </a:path>
              </a:pathLst>
            </a:custGeom>
            <a:solidFill>
              <a:srgbClr val="26262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087563" y="4376737"/>
              <a:ext cx="319088" cy="134938"/>
            </a:xfrm>
            <a:custGeom>
              <a:avLst/>
              <a:gdLst>
                <a:gd name="T0" fmla="*/ 5 w 85"/>
                <a:gd name="T1" fmla="*/ 36 h 36"/>
                <a:gd name="T2" fmla="*/ 11 w 85"/>
                <a:gd name="T3" fmla="*/ 31 h 36"/>
                <a:gd name="T4" fmla="*/ 10 w 85"/>
                <a:gd name="T5" fmla="*/ 30 h 36"/>
                <a:gd name="T6" fmla="*/ 34 w 85"/>
                <a:gd name="T7" fmla="*/ 11 h 36"/>
                <a:gd name="T8" fmla="*/ 37 w 85"/>
                <a:gd name="T9" fmla="*/ 12 h 36"/>
                <a:gd name="T10" fmla="*/ 40 w 85"/>
                <a:gd name="T11" fmla="*/ 11 h 36"/>
                <a:gd name="T12" fmla="*/ 53 w 85"/>
                <a:gd name="T13" fmla="*/ 22 h 36"/>
                <a:gd name="T14" fmla="*/ 53 w 85"/>
                <a:gd name="T15" fmla="*/ 23 h 36"/>
                <a:gd name="T16" fmla="*/ 58 w 85"/>
                <a:gd name="T17" fmla="*/ 29 h 36"/>
                <a:gd name="T18" fmla="*/ 64 w 85"/>
                <a:gd name="T19" fmla="*/ 23 h 36"/>
                <a:gd name="T20" fmla="*/ 63 w 85"/>
                <a:gd name="T21" fmla="*/ 22 h 36"/>
                <a:gd name="T22" fmla="*/ 77 w 85"/>
                <a:gd name="T23" fmla="*/ 10 h 36"/>
                <a:gd name="T24" fmla="*/ 79 w 85"/>
                <a:gd name="T25" fmla="*/ 10 h 36"/>
                <a:gd name="T26" fmla="*/ 85 w 85"/>
                <a:gd name="T27" fmla="*/ 5 h 36"/>
                <a:gd name="T28" fmla="*/ 79 w 85"/>
                <a:gd name="T29" fmla="*/ 0 h 36"/>
                <a:gd name="T30" fmla="*/ 74 w 85"/>
                <a:gd name="T31" fmla="*/ 5 h 36"/>
                <a:gd name="T32" fmla="*/ 74 w 85"/>
                <a:gd name="T33" fmla="*/ 7 h 36"/>
                <a:gd name="T34" fmla="*/ 61 w 85"/>
                <a:gd name="T35" fmla="*/ 19 h 36"/>
                <a:gd name="T36" fmla="*/ 58 w 85"/>
                <a:gd name="T37" fmla="*/ 18 h 36"/>
                <a:gd name="T38" fmla="*/ 55 w 85"/>
                <a:gd name="T39" fmla="*/ 19 h 36"/>
                <a:gd name="T40" fmla="*/ 42 w 85"/>
                <a:gd name="T41" fmla="*/ 8 h 36"/>
                <a:gd name="T42" fmla="*/ 42 w 85"/>
                <a:gd name="T43" fmla="*/ 6 h 36"/>
                <a:gd name="T44" fmla="*/ 37 w 85"/>
                <a:gd name="T45" fmla="*/ 1 h 36"/>
                <a:gd name="T46" fmla="*/ 32 w 85"/>
                <a:gd name="T47" fmla="*/ 6 h 36"/>
                <a:gd name="T48" fmla="*/ 32 w 85"/>
                <a:gd name="T49" fmla="*/ 8 h 36"/>
                <a:gd name="T50" fmla="*/ 8 w 85"/>
                <a:gd name="T51" fmla="*/ 27 h 36"/>
                <a:gd name="T52" fmla="*/ 5 w 85"/>
                <a:gd name="T53" fmla="*/ 26 h 36"/>
                <a:gd name="T54" fmla="*/ 0 w 85"/>
                <a:gd name="T55" fmla="*/ 31 h 36"/>
                <a:gd name="T56" fmla="*/ 5 w 85"/>
                <a:gd name="T57" fmla="*/ 36 h 36"/>
                <a:gd name="T58" fmla="*/ 5 w 85"/>
                <a:gd name="T59" fmla="*/ 36 h 36"/>
                <a:gd name="T60" fmla="*/ 5 w 85"/>
                <a:gd name="T61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36">
                  <a:moveTo>
                    <a:pt x="5" y="36"/>
                  </a:moveTo>
                  <a:cubicBezTo>
                    <a:pt x="8" y="36"/>
                    <a:pt x="11" y="34"/>
                    <a:pt x="11" y="31"/>
                  </a:cubicBezTo>
                  <a:cubicBezTo>
                    <a:pt x="11" y="31"/>
                    <a:pt x="10" y="30"/>
                    <a:pt x="10" y="30"/>
                  </a:cubicBezTo>
                  <a:cubicBezTo>
                    <a:pt x="17" y="24"/>
                    <a:pt x="29" y="15"/>
                    <a:pt x="34" y="11"/>
                  </a:cubicBezTo>
                  <a:cubicBezTo>
                    <a:pt x="35" y="11"/>
                    <a:pt x="36" y="12"/>
                    <a:pt x="37" y="12"/>
                  </a:cubicBezTo>
                  <a:cubicBezTo>
                    <a:pt x="38" y="12"/>
                    <a:pt x="39" y="11"/>
                    <a:pt x="40" y="11"/>
                  </a:cubicBezTo>
                  <a:cubicBezTo>
                    <a:pt x="43" y="14"/>
                    <a:pt x="49" y="19"/>
                    <a:pt x="53" y="22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3" y="26"/>
                    <a:pt x="56" y="29"/>
                    <a:pt x="58" y="29"/>
                  </a:cubicBezTo>
                  <a:cubicBezTo>
                    <a:pt x="61" y="29"/>
                    <a:pt x="64" y="26"/>
                    <a:pt x="64" y="23"/>
                  </a:cubicBezTo>
                  <a:cubicBezTo>
                    <a:pt x="64" y="23"/>
                    <a:pt x="64" y="22"/>
                    <a:pt x="63" y="22"/>
                  </a:cubicBezTo>
                  <a:cubicBezTo>
                    <a:pt x="77" y="10"/>
                    <a:pt x="77" y="10"/>
                    <a:pt x="77" y="10"/>
                  </a:cubicBezTo>
                  <a:cubicBezTo>
                    <a:pt x="78" y="10"/>
                    <a:pt x="78" y="10"/>
                    <a:pt x="79" y="10"/>
                  </a:cubicBezTo>
                  <a:cubicBezTo>
                    <a:pt x="82" y="10"/>
                    <a:pt x="85" y="8"/>
                    <a:pt x="85" y="5"/>
                  </a:cubicBezTo>
                  <a:cubicBezTo>
                    <a:pt x="85" y="2"/>
                    <a:pt x="82" y="0"/>
                    <a:pt x="79" y="0"/>
                  </a:cubicBezTo>
                  <a:cubicBezTo>
                    <a:pt x="76" y="0"/>
                    <a:pt x="74" y="2"/>
                    <a:pt x="74" y="5"/>
                  </a:cubicBezTo>
                  <a:cubicBezTo>
                    <a:pt x="74" y="6"/>
                    <a:pt x="74" y="6"/>
                    <a:pt x="74" y="7"/>
                  </a:cubicBezTo>
                  <a:cubicBezTo>
                    <a:pt x="71" y="10"/>
                    <a:pt x="65" y="16"/>
                    <a:pt x="61" y="19"/>
                  </a:cubicBezTo>
                  <a:cubicBezTo>
                    <a:pt x="60" y="18"/>
                    <a:pt x="59" y="18"/>
                    <a:pt x="58" y="18"/>
                  </a:cubicBezTo>
                  <a:cubicBezTo>
                    <a:pt x="57" y="18"/>
                    <a:pt x="56" y="19"/>
                    <a:pt x="55" y="19"/>
                  </a:cubicBezTo>
                  <a:cubicBezTo>
                    <a:pt x="52" y="16"/>
                    <a:pt x="46" y="12"/>
                    <a:pt x="42" y="8"/>
                  </a:cubicBezTo>
                  <a:cubicBezTo>
                    <a:pt x="42" y="8"/>
                    <a:pt x="42" y="7"/>
                    <a:pt x="42" y="6"/>
                  </a:cubicBezTo>
                  <a:cubicBezTo>
                    <a:pt x="42" y="3"/>
                    <a:pt x="40" y="1"/>
                    <a:pt x="37" y="1"/>
                  </a:cubicBezTo>
                  <a:cubicBezTo>
                    <a:pt x="34" y="1"/>
                    <a:pt x="32" y="3"/>
                    <a:pt x="32" y="6"/>
                  </a:cubicBezTo>
                  <a:cubicBezTo>
                    <a:pt x="32" y="7"/>
                    <a:pt x="32" y="8"/>
                    <a:pt x="32" y="8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2" y="26"/>
                    <a:pt x="0" y="28"/>
                    <a:pt x="0" y="31"/>
                  </a:cubicBezTo>
                  <a:cubicBezTo>
                    <a:pt x="0" y="34"/>
                    <a:pt x="2" y="36"/>
                    <a:pt x="5" y="36"/>
                  </a:cubicBezTo>
                  <a:close/>
                  <a:moveTo>
                    <a:pt x="5" y="36"/>
                  </a:moveTo>
                  <a:cubicBezTo>
                    <a:pt x="5" y="36"/>
                    <a:pt x="5" y="36"/>
                    <a:pt x="5" y="36"/>
                  </a:cubicBezTo>
                </a:path>
              </a:pathLst>
            </a:custGeom>
            <a:solidFill>
              <a:srgbClr val="4758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40" name="Group 4"/>
          <p:cNvGrpSpPr/>
          <p:nvPr/>
        </p:nvGrpSpPr>
        <p:grpSpPr>
          <a:xfrm>
            <a:off x="5270500" y="4230687"/>
            <a:ext cx="552451" cy="473075"/>
            <a:chOff x="5270500" y="4230687"/>
            <a:chExt cx="552451" cy="473075"/>
          </a:xfrm>
          <a:solidFill>
            <a:schemeClr val="accent3"/>
          </a:solidFill>
        </p:grpSpPr>
        <p:sp>
          <p:nvSpPr>
            <p:cNvPr id="41" name="Freeform 38"/>
            <p:cNvSpPr>
              <a:spLocks noEditPoints="1"/>
            </p:cNvSpPr>
            <p:nvPr/>
          </p:nvSpPr>
          <p:spPr bwMode="auto">
            <a:xfrm>
              <a:off x="5484813" y="4230687"/>
              <a:ext cx="127000" cy="127000"/>
            </a:xfrm>
            <a:custGeom>
              <a:avLst/>
              <a:gdLst>
                <a:gd name="T0" fmla="*/ 34 w 34"/>
                <a:gd name="T1" fmla="*/ 17 h 34"/>
                <a:gd name="T2" fmla="*/ 17 w 34"/>
                <a:gd name="T3" fmla="*/ 34 h 34"/>
                <a:gd name="T4" fmla="*/ 0 w 34"/>
                <a:gd name="T5" fmla="*/ 17 h 34"/>
                <a:gd name="T6" fmla="*/ 17 w 34"/>
                <a:gd name="T7" fmla="*/ 0 h 34"/>
                <a:gd name="T8" fmla="*/ 34 w 34"/>
                <a:gd name="T9" fmla="*/ 17 h 34"/>
                <a:gd name="T10" fmla="*/ 34 w 34"/>
                <a:gd name="T11" fmla="*/ 17 h 34"/>
                <a:gd name="T12" fmla="*/ 34 w 34"/>
                <a:gd name="T1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4" y="17"/>
                  </a:moveTo>
                  <a:cubicBezTo>
                    <a:pt x="34" y="26"/>
                    <a:pt x="26" y="34"/>
                    <a:pt x="17" y="34"/>
                  </a:cubicBezTo>
                  <a:cubicBezTo>
                    <a:pt x="8" y="34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lose/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2" name="Freeform 39"/>
            <p:cNvSpPr>
              <a:spLocks noEditPoints="1"/>
            </p:cNvSpPr>
            <p:nvPr/>
          </p:nvSpPr>
          <p:spPr bwMode="auto">
            <a:xfrm>
              <a:off x="5286375" y="4379912"/>
              <a:ext cx="528638" cy="323850"/>
            </a:xfrm>
            <a:custGeom>
              <a:avLst/>
              <a:gdLst>
                <a:gd name="T0" fmla="*/ 129 w 141"/>
                <a:gd name="T1" fmla="*/ 24 h 86"/>
                <a:gd name="T2" fmla="*/ 113 w 141"/>
                <a:gd name="T3" fmla="*/ 20 h 86"/>
                <a:gd name="T4" fmla="*/ 100 w 141"/>
                <a:gd name="T5" fmla="*/ 26 h 86"/>
                <a:gd name="T6" fmla="*/ 91 w 141"/>
                <a:gd name="T7" fmla="*/ 22 h 86"/>
                <a:gd name="T8" fmla="*/ 91 w 141"/>
                <a:gd name="T9" fmla="*/ 13 h 86"/>
                <a:gd name="T10" fmla="*/ 78 w 141"/>
                <a:gd name="T11" fmla="*/ 0 h 86"/>
                <a:gd name="T12" fmla="*/ 62 w 141"/>
                <a:gd name="T13" fmla="*/ 0 h 86"/>
                <a:gd name="T14" fmla="*/ 49 w 141"/>
                <a:gd name="T15" fmla="*/ 13 h 86"/>
                <a:gd name="T16" fmla="*/ 49 w 141"/>
                <a:gd name="T17" fmla="*/ 23 h 86"/>
                <a:gd name="T18" fmla="*/ 40 w 141"/>
                <a:gd name="T19" fmla="*/ 26 h 86"/>
                <a:gd name="T20" fmla="*/ 27 w 141"/>
                <a:gd name="T21" fmla="*/ 20 h 86"/>
                <a:gd name="T22" fmla="*/ 11 w 141"/>
                <a:gd name="T23" fmla="*/ 24 h 86"/>
                <a:gd name="T24" fmla="*/ 1 w 141"/>
                <a:gd name="T25" fmla="*/ 39 h 86"/>
                <a:gd name="T26" fmla="*/ 5 w 141"/>
                <a:gd name="T27" fmla="*/ 58 h 86"/>
                <a:gd name="T28" fmla="*/ 20 w 141"/>
                <a:gd name="T29" fmla="*/ 68 h 86"/>
                <a:gd name="T30" fmla="*/ 25 w 141"/>
                <a:gd name="T31" fmla="*/ 67 h 86"/>
                <a:gd name="T32" fmla="*/ 36 w 141"/>
                <a:gd name="T33" fmla="*/ 77 h 86"/>
                <a:gd name="T34" fmla="*/ 70 w 141"/>
                <a:gd name="T35" fmla="*/ 86 h 86"/>
                <a:gd name="T36" fmla="*/ 115 w 141"/>
                <a:gd name="T37" fmla="*/ 67 h 86"/>
                <a:gd name="T38" fmla="*/ 120 w 141"/>
                <a:gd name="T39" fmla="*/ 68 h 86"/>
                <a:gd name="T40" fmla="*/ 135 w 141"/>
                <a:gd name="T41" fmla="*/ 58 h 86"/>
                <a:gd name="T42" fmla="*/ 139 w 141"/>
                <a:gd name="T43" fmla="*/ 39 h 86"/>
                <a:gd name="T44" fmla="*/ 129 w 141"/>
                <a:gd name="T45" fmla="*/ 24 h 86"/>
                <a:gd name="T46" fmla="*/ 70 w 141"/>
                <a:gd name="T47" fmla="*/ 80 h 86"/>
                <a:gd name="T48" fmla="*/ 39 w 141"/>
                <a:gd name="T49" fmla="*/ 71 h 86"/>
                <a:gd name="T50" fmla="*/ 32 w 141"/>
                <a:gd name="T51" fmla="*/ 65 h 86"/>
                <a:gd name="T52" fmla="*/ 36 w 141"/>
                <a:gd name="T53" fmla="*/ 65 h 86"/>
                <a:gd name="T54" fmla="*/ 46 w 141"/>
                <a:gd name="T55" fmla="*/ 49 h 86"/>
                <a:gd name="T56" fmla="*/ 43 w 141"/>
                <a:gd name="T57" fmla="*/ 32 h 86"/>
                <a:gd name="T58" fmla="*/ 49 w 141"/>
                <a:gd name="T59" fmla="*/ 29 h 86"/>
                <a:gd name="T60" fmla="*/ 49 w 141"/>
                <a:gd name="T61" fmla="*/ 32 h 86"/>
                <a:gd name="T62" fmla="*/ 62 w 141"/>
                <a:gd name="T63" fmla="*/ 45 h 86"/>
                <a:gd name="T64" fmla="*/ 78 w 141"/>
                <a:gd name="T65" fmla="*/ 45 h 86"/>
                <a:gd name="T66" fmla="*/ 91 w 141"/>
                <a:gd name="T67" fmla="*/ 32 h 86"/>
                <a:gd name="T68" fmla="*/ 91 w 141"/>
                <a:gd name="T69" fmla="*/ 29 h 86"/>
                <a:gd name="T70" fmla="*/ 98 w 141"/>
                <a:gd name="T71" fmla="*/ 32 h 86"/>
                <a:gd name="T72" fmla="*/ 94 w 141"/>
                <a:gd name="T73" fmla="*/ 49 h 86"/>
                <a:gd name="T74" fmla="*/ 104 w 141"/>
                <a:gd name="T75" fmla="*/ 65 h 86"/>
                <a:gd name="T76" fmla="*/ 108 w 141"/>
                <a:gd name="T77" fmla="*/ 65 h 86"/>
                <a:gd name="T78" fmla="*/ 70 w 141"/>
                <a:gd name="T79" fmla="*/ 80 h 86"/>
                <a:gd name="T80" fmla="*/ 70 w 141"/>
                <a:gd name="T81" fmla="*/ 80 h 86"/>
                <a:gd name="T82" fmla="*/ 70 w 141"/>
                <a:gd name="T83" fmla="*/ 8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" h="86">
                  <a:moveTo>
                    <a:pt x="129" y="24"/>
                  </a:moveTo>
                  <a:cubicBezTo>
                    <a:pt x="113" y="20"/>
                    <a:pt x="113" y="20"/>
                    <a:pt x="113" y="20"/>
                  </a:cubicBezTo>
                  <a:cubicBezTo>
                    <a:pt x="108" y="19"/>
                    <a:pt x="103" y="22"/>
                    <a:pt x="100" y="26"/>
                  </a:cubicBezTo>
                  <a:cubicBezTo>
                    <a:pt x="97" y="25"/>
                    <a:pt x="94" y="23"/>
                    <a:pt x="91" y="2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1" y="6"/>
                    <a:pt x="85" y="0"/>
                    <a:pt x="7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5" y="0"/>
                    <a:pt x="49" y="6"/>
                    <a:pt x="49" y="13"/>
                  </a:cubicBezTo>
                  <a:cubicBezTo>
                    <a:pt x="49" y="23"/>
                    <a:pt x="49" y="23"/>
                    <a:pt x="49" y="23"/>
                  </a:cubicBezTo>
                  <a:cubicBezTo>
                    <a:pt x="46" y="24"/>
                    <a:pt x="43" y="25"/>
                    <a:pt x="40" y="26"/>
                  </a:cubicBezTo>
                  <a:cubicBezTo>
                    <a:pt x="38" y="22"/>
                    <a:pt x="32" y="19"/>
                    <a:pt x="27" y="20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4" y="25"/>
                    <a:pt x="0" y="32"/>
                    <a:pt x="1" y="39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7" y="65"/>
                    <a:pt x="14" y="69"/>
                    <a:pt x="20" y="68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8" y="70"/>
                    <a:pt x="31" y="74"/>
                    <a:pt x="36" y="77"/>
                  </a:cubicBezTo>
                  <a:cubicBezTo>
                    <a:pt x="45" y="83"/>
                    <a:pt x="57" y="86"/>
                    <a:pt x="70" y="86"/>
                  </a:cubicBezTo>
                  <a:cubicBezTo>
                    <a:pt x="90" y="86"/>
                    <a:pt x="107" y="78"/>
                    <a:pt x="115" y="67"/>
                  </a:cubicBezTo>
                  <a:cubicBezTo>
                    <a:pt x="120" y="68"/>
                    <a:pt x="120" y="68"/>
                    <a:pt x="120" y="68"/>
                  </a:cubicBezTo>
                  <a:cubicBezTo>
                    <a:pt x="127" y="69"/>
                    <a:pt x="134" y="65"/>
                    <a:pt x="135" y="58"/>
                  </a:cubicBezTo>
                  <a:cubicBezTo>
                    <a:pt x="139" y="39"/>
                    <a:pt x="139" y="39"/>
                    <a:pt x="139" y="39"/>
                  </a:cubicBezTo>
                  <a:cubicBezTo>
                    <a:pt x="141" y="32"/>
                    <a:pt x="136" y="25"/>
                    <a:pt x="129" y="24"/>
                  </a:cubicBezTo>
                  <a:close/>
                  <a:moveTo>
                    <a:pt x="70" y="80"/>
                  </a:moveTo>
                  <a:cubicBezTo>
                    <a:pt x="58" y="80"/>
                    <a:pt x="48" y="77"/>
                    <a:pt x="39" y="71"/>
                  </a:cubicBezTo>
                  <a:cubicBezTo>
                    <a:pt x="37" y="70"/>
                    <a:pt x="34" y="67"/>
                    <a:pt x="32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43" y="63"/>
                    <a:pt x="48" y="56"/>
                    <a:pt x="46" y="49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45" y="31"/>
                    <a:pt x="47" y="30"/>
                    <a:pt x="49" y="29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9" y="40"/>
                    <a:pt x="55" y="45"/>
                    <a:pt x="62" y="45"/>
                  </a:cubicBezTo>
                  <a:cubicBezTo>
                    <a:pt x="78" y="45"/>
                    <a:pt x="78" y="45"/>
                    <a:pt x="78" y="45"/>
                  </a:cubicBezTo>
                  <a:cubicBezTo>
                    <a:pt x="85" y="45"/>
                    <a:pt x="91" y="40"/>
                    <a:pt x="91" y="3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3" y="30"/>
                    <a:pt x="96" y="31"/>
                    <a:pt x="98" y="32"/>
                  </a:cubicBezTo>
                  <a:cubicBezTo>
                    <a:pt x="94" y="49"/>
                    <a:pt x="94" y="49"/>
                    <a:pt x="94" y="49"/>
                  </a:cubicBezTo>
                  <a:cubicBezTo>
                    <a:pt x="93" y="56"/>
                    <a:pt x="97" y="63"/>
                    <a:pt x="104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1" y="74"/>
                    <a:pt x="87" y="80"/>
                    <a:pt x="70" y="80"/>
                  </a:cubicBezTo>
                  <a:close/>
                  <a:moveTo>
                    <a:pt x="70" y="80"/>
                  </a:moveTo>
                  <a:cubicBezTo>
                    <a:pt x="70" y="80"/>
                    <a:pt x="70" y="80"/>
                    <a:pt x="70" y="8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3" name="Freeform 40"/>
            <p:cNvSpPr>
              <a:spLocks noEditPoints="1"/>
            </p:cNvSpPr>
            <p:nvPr/>
          </p:nvSpPr>
          <p:spPr bwMode="auto">
            <a:xfrm>
              <a:off x="5694363" y="4313237"/>
              <a:ext cx="128588" cy="127000"/>
            </a:xfrm>
            <a:custGeom>
              <a:avLst/>
              <a:gdLst>
                <a:gd name="T0" fmla="*/ 34 w 34"/>
                <a:gd name="T1" fmla="*/ 17 h 34"/>
                <a:gd name="T2" fmla="*/ 17 w 34"/>
                <a:gd name="T3" fmla="*/ 34 h 34"/>
                <a:gd name="T4" fmla="*/ 0 w 34"/>
                <a:gd name="T5" fmla="*/ 17 h 34"/>
                <a:gd name="T6" fmla="*/ 17 w 34"/>
                <a:gd name="T7" fmla="*/ 0 h 34"/>
                <a:gd name="T8" fmla="*/ 34 w 34"/>
                <a:gd name="T9" fmla="*/ 17 h 34"/>
                <a:gd name="T10" fmla="*/ 34 w 34"/>
                <a:gd name="T11" fmla="*/ 17 h 34"/>
                <a:gd name="T12" fmla="*/ 34 w 34"/>
                <a:gd name="T1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34">
                  <a:moveTo>
                    <a:pt x="34" y="17"/>
                  </a:moveTo>
                  <a:cubicBezTo>
                    <a:pt x="34" y="27"/>
                    <a:pt x="26" y="34"/>
                    <a:pt x="17" y="34"/>
                  </a:cubicBezTo>
                  <a:cubicBezTo>
                    <a:pt x="7" y="34"/>
                    <a:pt x="0" y="27"/>
                    <a:pt x="0" y="17"/>
                  </a:cubicBezTo>
                  <a:cubicBezTo>
                    <a:pt x="0" y="8"/>
                    <a:pt x="7" y="0"/>
                    <a:pt x="17" y="0"/>
                  </a:cubicBezTo>
                  <a:cubicBezTo>
                    <a:pt x="26" y="0"/>
                    <a:pt x="34" y="8"/>
                    <a:pt x="34" y="17"/>
                  </a:cubicBezTo>
                  <a:close/>
                  <a:moveTo>
                    <a:pt x="34" y="17"/>
                  </a:moveTo>
                  <a:cubicBezTo>
                    <a:pt x="34" y="17"/>
                    <a:pt x="34" y="17"/>
                    <a:pt x="34" y="1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4" name="Freeform 41"/>
            <p:cNvSpPr>
              <a:spLocks noEditPoints="1"/>
            </p:cNvSpPr>
            <p:nvPr/>
          </p:nvSpPr>
          <p:spPr bwMode="auto">
            <a:xfrm>
              <a:off x="5270500" y="4308475"/>
              <a:ext cx="139700" cy="139700"/>
            </a:xfrm>
            <a:custGeom>
              <a:avLst/>
              <a:gdLst>
                <a:gd name="T0" fmla="*/ 22 w 37"/>
                <a:gd name="T1" fmla="*/ 35 h 37"/>
                <a:gd name="T2" fmla="*/ 35 w 37"/>
                <a:gd name="T3" fmla="*/ 15 h 37"/>
                <a:gd name="T4" fmla="*/ 15 w 37"/>
                <a:gd name="T5" fmla="*/ 2 h 37"/>
                <a:gd name="T6" fmla="*/ 2 w 37"/>
                <a:gd name="T7" fmla="*/ 22 h 37"/>
                <a:gd name="T8" fmla="*/ 22 w 37"/>
                <a:gd name="T9" fmla="*/ 35 h 37"/>
                <a:gd name="T10" fmla="*/ 22 w 37"/>
                <a:gd name="T11" fmla="*/ 35 h 37"/>
                <a:gd name="T12" fmla="*/ 22 w 37"/>
                <a:gd name="T13" fmla="*/ 3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37">
                  <a:moveTo>
                    <a:pt x="22" y="35"/>
                  </a:moveTo>
                  <a:cubicBezTo>
                    <a:pt x="31" y="33"/>
                    <a:pt x="37" y="24"/>
                    <a:pt x="35" y="15"/>
                  </a:cubicBezTo>
                  <a:cubicBezTo>
                    <a:pt x="33" y="6"/>
                    <a:pt x="24" y="0"/>
                    <a:pt x="15" y="2"/>
                  </a:cubicBezTo>
                  <a:cubicBezTo>
                    <a:pt x="6" y="4"/>
                    <a:pt x="0" y="13"/>
                    <a:pt x="2" y="22"/>
                  </a:cubicBezTo>
                  <a:cubicBezTo>
                    <a:pt x="4" y="31"/>
                    <a:pt x="13" y="37"/>
                    <a:pt x="22" y="35"/>
                  </a:cubicBezTo>
                  <a:close/>
                  <a:moveTo>
                    <a:pt x="22" y="35"/>
                  </a:moveTo>
                  <a:cubicBezTo>
                    <a:pt x="22" y="35"/>
                    <a:pt x="22" y="35"/>
                    <a:pt x="22" y="3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45" name="Freeform 42"/>
          <p:cNvSpPr>
            <a:spLocks noEditPoints="1"/>
          </p:cNvSpPr>
          <p:nvPr/>
        </p:nvSpPr>
        <p:spPr bwMode="auto">
          <a:xfrm>
            <a:off x="8667750" y="4222750"/>
            <a:ext cx="371475" cy="503238"/>
          </a:xfrm>
          <a:custGeom>
            <a:avLst/>
            <a:gdLst>
              <a:gd name="T0" fmla="*/ 99 w 99"/>
              <a:gd name="T1" fmla="*/ 46 h 134"/>
              <a:gd name="T2" fmla="*/ 49 w 99"/>
              <a:gd name="T3" fmla="*/ 3 h 134"/>
              <a:gd name="T4" fmla="*/ 10 w 99"/>
              <a:gd name="T5" fmla="*/ 34 h 134"/>
              <a:gd name="T6" fmla="*/ 8 w 99"/>
              <a:gd name="T7" fmla="*/ 58 h 134"/>
              <a:gd name="T8" fmla="*/ 12 w 99"/>
              <a:gd name="T9" fmla="*/ 64 h 134"/>
              <a:gd name="T10" fmla="*/ 1 w 99"/>
              <a:gd name="T11" fmla="*/ 86 h 134"/>
              <a:gd name="T12" fmla="*/ 12 w 99"/>
              <a:gd name="T13" fmla="*/ 90 h 134"/>
              <a:gd name="T14" fmla="*/ 12 w 99"/>
              <a:gd name="T15" fmla="*/ 104 h 134"/>
              <a:gd name="T16" fmla="*/ 29 w 99"/>
              <a:gd name="T17" fmla="*/ 117 h 134"/>
              <a:gd name="T18" fmla="*/ 38 w 99"/>
              <a:gd name="T19" fmla="*/ 116 h 134"/>
              <a:gd name="T20" fmla="*/ 40 w 99"/>
              <a:gd name="T21" fmla="*/ 134 h 134"/>
              <a:gd name="T22" fmla="*/ 92 w 99"/>
              <a:gd name="T23" fmla="*/ 134 h 134"/>
              <a:gd name="T24" fmla="*/ 84 w 99"/>
              <a:gd name="T25" fmla="*/ 95 h 134"/>
              <a:gd name="T26" fmla="*/ 99 w 99"/>
              <a:gd name="T27" fmla="*/ 46 h 134"/>
              <a:gd name="T28" fmla="*/ 42 w 99"/>
              <a:gd name="T29" fmla="*/ 62 h 134"/>
              <a:gd name="T30" fmla="*/ 60 w 99"/>
              <a:gd name="T31" fmla="*/ 41 h 134"/>
              <a:gd name="T32" fmla="*/ 23 w 99"/>
              <a:gd name="T33" fmla="*/ 41 h 134"/>
              <a:gd name="T34" fmla="*/ 65 w 99"/>
              <a:gd name="T35" fmla="*/ 14 h 134"/>
              <a:gd name="T36" fmla="*/ 48 w 99"/>
              <a:gd name="T37" fmla="*/ 33 h 134"/>
              <a:gd name="T38" fmla="*/ 84 w 99"/>
              <a:gd name="T39" fmla="*/ 33 h 134"/>
              <a:gd name="T40" fmla="*/ 42 w 99"/>
              <a:gd name="T41" fmla="*/ 62 h 134"/>
              <a:gd name="T42" fmla="*/ 42 w 99"/>
              <a:gd name="T43" fmla="*/ 62 h 134"/>
              <a:gd name="T44" fmla="*/ 42 w 99"/>
              <a:gd name="T45" fmla="*/ 6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99" h="134">
                <a:moveTo>
                  <a:pt x="99" y="46"/>
                </a:moveTo>
                <a:cubicBezTo>
                  <a:pt x="99" y="9"/>
                  <a:pt x="70" y="0"/>
                  <a:pt x="49" y="3"/>
                </a:cubicBezTo>
                <a:cubicBezTo>
                  <a:pt x="28" y="5"/>
                  <a:pt x="10" y="15"/>
                  <a:pt x="10" y="34"/>
                </a:cubicBezTo>
                <a:cubicBezTo>
                  <a:pt x="10" y="52"/>
                  <a:pt x="8" y="58"/>
                  <a:pt x="8" y="58"/>
                </a:cubicBezTo>
                <a:cubicBezTo>
                  <a:pt x="12" y="64"/>
                  <a:pt x="12" y="64"/>
                  <a:pt x="12" y="64"/>
                </a:cubicBezTo>
                <a:cubicBezTo>
                  <a:pt x="12" y="64"/>
                  <a:pt x="0" y="83"/>
                  <a:pt x="1" y="86"/>
                </a:cubicBezTo>
                <a:cubicBezTo>
                  <a:pt x="2" y="88"/>
                  <a:pt x="12" y="90"/>
                  <a:pt x="12" y="90"/>
                </a:cubicBezTo>
                <a:cubicBezTo>
                  <a:pt x="12" y="90"/>
                  <a:pt x="13" y="91"/>
                  <a:pt x="12" y="104"/>
                </a:cubicBezTo>
                <a:cubicBezTo>
                  <a:pt x="11" y="118"/>
                  <a:pt x="22" y="119"/>
                  <a:pt x="29" y="117"/>
                </a:cubicBezTo>
                <a:cubicBezTo>
                  <a:pt x="33" y="117"/>
                  <a:pt x="35" y="116"/>
                  <a:pt x="38" y="116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92" y="134"/>
                  <a:pt x="92" y="134"/>
                  <a:pt x="92" y="134"/>
                </a:cubicBezTo>
                <a:cubicBezTo>
                  <a:pt x="84" y="95"/>
                  <a:pt x="84" y="95"/>
                  <a:pt x="84" y="95"/>
                </a:cubicBezTo>
                <a:cubicBezTo>
                  <a:pt x="87" y="82"/>
                  <a:pt x="99" y="75"/>
                  <a:pt x="99" y="46"/>
                </a:cubicBezTo>
                <a:close/>
                <a:moveTo>
                  <a:pt x="42" y="62"/>
                </a:moveTo>
                <a:cubicBezTo>
                  <a:pt x="60" y="41"/>
                  <a:pt x="60" y="41"/>
                  <a:pt x="60" y="41"/>
                </a:cubicBezTo>
                <a:cubicBezTo>
                  <a:pt x="23" y="41"/>
                  <a:pt x="23" y="41"/>
                  <a:pt x="23" y="41"/>
                </a:cubicBezTo>
                <a:cubicBezTo>
                  <a:pt x="65" y="14"/>
                  <a:pt x="65" y="14"/>
                  <a:pt x="65" y="14"/>
                </a:cubicBezTo>
                <a:cubicBezTo>
                  <a:pt x="48" y="33"/>
                  <a:pt x="48" y="33"/>
                  <a:pt x="48" y="33"/>
                </a:cubicBezTo>
                <a:cubicBezTo>
                  <a:pt x="84" y="33"/>
                  <a:pt x="84" y="33"/>
                  <a:pt x="84" y="33"/>
                </a:cubicBezTo>
                <a:lnTo>
                  <a:pt x="42" y="62"/>
                </a:lnTo>
                <a:close/>
                <a:moveTo>
                  <a:pt x="42" y="62"/>
                </a:moveTo>
                <a:cubicBezTo>
                  <a:pt x="42" y="62"/>
                  <a:pt x="42" y="62"/>
                  <a:pt x="42" y="62"/>
                </a:cubicBezTo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46" name="Group 3"/>
          <p:cNvGrpSpPr/>
          <p:nvPr/>
        </p:nvGrpSpPr>
        <p:grpSpPr>
          <a:xfrm>
            <a:off x="3686175" y="2995612"/>
            <a:ext cx="428626" cy="438151"/>
            <a:chOff x="3686175" y="2995612"/>
            <a:chExt cx="428626" cy="438151"/>
          </a:xfrm>
          <a:solidFill>
            <a:schemeClr val="accent2"/>
          </a:solidFill>
        </p:grpSpPr>
        <p:sp>
          <p:nvSpPr>
            <p:cNvPr id="47" name="Freeform 43"/>
            <p:cNvSpPr>
              <a:spLocks noEditPoints="1"/>
            </p:cNvSpPr>
            <p:nvPr/>
          </p:nvSpPr>
          <p:spPr bwMode="auto">
            <a:xfrm>
              <a:off x="3979863" y="2995612"/>
              <a:ext cx="134938" cy="123825"/>
            </a:xfrm>
            <a:custGeom>
              <a:avLst/>
              <a:gdLst>
                <a:gd name="T0" fmla="*/ 26 w 36"/>
                <a:gd name="T1" fmla="*/ 6 h 33"/>
                <a:gd name="T2" fmla="*/ 0 w 36"/>
                <a:gd name="T3" fmla="*/ 10 h 33"/>
                <a:gd name="T4" fmla="*/ 30 w 36"/>
                <a:gd name="T5" fmla="*/ 33 h 33"/>
                <a:gd name="T6" fmla="*/ 26 w 36"/>
                <a:gd name="T7" fmla="*/ 6 h 33"/>
                <a:gd name="T8" fmla="*/ 26 w 36"/>
                <a:gd name="T9" fmla="*/ 6 h 33"/>
                <a:gd name="T10" fmla="*/ 26 w 36"/>
                <a:gd name="T1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3">
                  <a:moveTo>
                    <a:pt x="26" y="6"/>
                  </a:moveTo>
                  <a:cubicBezTo>
                    <a:pt x="18" y="0"/>
                    <a:pt x="6" y="2"/>
                    <a:pt x="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6" y="24"/>
                    <a:pt x="34" y="13"/>
                    <a:pt x="26" y="6"/>
                  </a:cubicBezTo>
                  <a:close/>
                  <a:moveTo>
                    <a:pt x="26" y="6"/>
                  </a:moveTo>
                  <a:cubicBezTo>
                    <a:pt x="26" y="6"/>
                    <a:pt x="26" y="6"/>
                    <a:pt x="26" y="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8" name="Freeform 44"/>
            <p:cNvSpPr>
              <a:spLocks noEditPoints="1"/>
            </p:cNvSpPr>
            <p:nvPr/>
          </p:nvSpPr>
          <p:spPr bwMode="auto">
            <a:xfrm>
              <a:off x="3686175" y="2995612"/>
              <a:ext cx="134938" cy="123825"/>
            </a:xfrm>
            <a:custGeom>
              <a:avLst/>
              <a:gdLst>
                <a:gd name="T0" fmla="*/ 10 w 36"/>
                <a:gd name="T1" fmla="*/ 6 h 33"/>
                <a:gd name="T2" fmla="*/ 7 w 36"/>
                <a:gd name="T3" fmla="*/ 33 h 33"/>
                <a:gd name="T4" fmla="*/ 36 w 36"/>
                <a:gd name="T5" fmla="*/ 10 h 33"/>
                <a:gd name="T6" fmla="*/ 10 w 36"/>
                <a:gd name="T7" fmla="*/ 6 h 33"/>
                <a:gd name="T8" fmla="*/ 10 w 36"/>
                <a:gd name="T9" fmla="*/ 6 h 33"/>
                <a:gd name="T10" fmla="*/ 10 w 36"/>
                <a:gd name="T11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3">
                  <a:moveTo>
                    <a:pt x="10" y="6"/>
                  </a:moveTo>
                  <a:cubicBezTo>
                    <a:pt x="2" y="13"/>
                    <a:pt x="0" y="24"/>
                    <a:pt x="7" y="33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0" y="2"/>
                    <a:pt x="18" y="0"/>
                    <a:pt x="10" y="6"/>
                  </a:cubicBezTo>
                  <a:close/>
                  <a:moveTo>
                    <a:pt x="10" y="6"/>
                  </a:moveTo>
                  <a:cubicBezTo>
                    <a:pt x="10" y="6"/>
                    <a:pt x="10" y="6"/>
                    <a:pt x="10" y="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9" name="Freeform 45"/>
            <p:cNvSpPr>
              <a:spLocks noEditPoints="1"/>
            </p:cNvSpPr>
            <p:nvPr/>
          </p:nvSpPr>
          <p:spPr bwMode="auto">
            <a:xfrm>
              <a:off x="3713163" y="3044825"/>
              <a:ext cx="379413" cy="377825"/>
            </a:xfrm>
            <a:custGeom>
              <a:avLst/>
              <a:gdLst>
                <a:gd name="T0" fmla="*/ 51 w 101"/>
                <a:gd name="T1" fmla="*/ 0 h 101"/>
                <a:gd name="T2" fmla="*/ 0 w 101"/>
                <a:gd name="T3" fmla="*/ 50 h 101"/>
                <a:gd name="T4" fmla="*/ 51 w 101"/>
                <a:gd name="T5" fmla="*/ 101 h 101"/>
                <a:gd name="T6" fmla="*/ 101 w 101"/>
                <a:gd name="T7" fmla="*/ 50 h 101"/>
                <a:gd name="T8" fmla="*/ 51 w 101"/>
                <a:gd name="T9" fmla="*/ 0 h 101"/>
                <a:gd name="T10" fmla="*/ 51 w 101"/>
                <a:gd name="T11" fmla="*/ 57 h 101"/>
                <a:gd name="T12" fmla="*/ 49 w 101"/>
                <a:gd name="T13" fmla="*/ 56 h 101"/>
                <a:gd name="T14" fmla="*/ 23 w 101"/>
                <a:gd name="T15" fmla="*/ 71 h 101"/>
                <a:gd name="T16" fmla="*/ 45 w 101"/>
                <a:gd name="T17" fmla="*/ 53 h 101"/>
                <a:gd name="T18" fmla="*/ 44 w 101"/>
                <a:gd name="T19" fmla="*/ 50 h 101"/>
                <a:gd name="T20" fmla="*/ 49 w 101"/>
                <a:gd name="T21" fmla="*/ 44 h 101"/>
                <a:gd name="T22" fmla="*/ 53 w 101"/>
                <a:gd name="T23" fmla="*/ 10 h 101"/>
                <a:gd name="T24" fmla="*/ 55 w 101"/>
                <a:gd name="T25" fmla="*/ 45 h 101"/>
                <a:gd name="T26" fmla="*/ 57 w 101"/>
                <a:gd name="T27" fmla="*/ 50 h 101"/>
                <a:gd name="T28" fmla="*/ 51 w 101"/>
                <a:gd name="T29" fmla="*/ 57 h 101"/>
                <a:gd name="T30" fmla="*/ 51 w 101"/>
                <a:gd name="T31" fmla="*/ 57 h 101"/>
                <a:gd name="T32" fmla="*/ 51 w 101"/>
                <a:gd name="T33" fmla="*/ 5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1" h="101">
                  <a:moveTo>
                    <a:pt x="51" y="0"/>
                  </a:moveTo>
                  <a:cubicBezTo>
                    <a:pt x="23" y="0"/>
                    <a:pt x="0" y="22"/>
                    <a:pt x="0" y="50"/>
                  </a:cubicBezTo>
                  <a:cubicBezTo>
                    <a:pt x="0" y="78"/>
                    <a:pt x="23" y="101"/>
                    <a:pt x="51" y="101"/>
                  </a:cubicBezTo>
                  <a:cubicBezTo>
                    <a:pt x="79" y="101"/>
                    <a:pt x="101" y="78"/>
                    <a:pt x="101" y="50"/>
                  </a:cubicBezTo>
                  <a:cubicBezTo>
                    <a:pt x="101" y="22"/>
                    <a:pt x="79" y="0"/>
                    <a:pt x="51" y="0"/>
                  </a:cubicBezTo>
                  <a:close/>
                  <a:moveTo>
                    <a:pt x="51" y="57"/>
                  </a:moveTo>
                  <a:cubicBezTo>
                    <a:pt x="50" y="57"/>
                    <a:pt x="49" y="57"/>
                    <a:pt x="49" y="56"/>
                  </a:cubicBezTo>
                  <a:cubicBezTo>
                    <a:pt x="23" y="71"/>
                    <a:pt x="23" y="71"/>
                    <a:pt x="23" y="7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2"/>
                    <a:pt x="44" y="51"/>
                    <a:pt x="44" y="50"/>
                  </a:cubicBezTo>
                  <a:cubicBezTo>
                    <a:pt x="44" y="47"/>
                    <a:pt x="46" y="45"/>
                    <a:pt x="49" y="44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7"/>
                    <a:pt x="57" y="48"/>
                    <a:pt x="57" y="50"/>
                  </a:cubicBezTo>
                  <a:cubicBezTo>
                    <a:pt x="57" y="54"/>
                    <a:pt x="54" y="57"/>
                    <a:pt x="51" y="57"/>
                  </a:cubicBezTo>
                  <a:close/>
                  <a:moveTo>
                    <a:pt x="51" y="57"/>
                  </a:moveTo>
                  <a:cubicBezTo>
                    <a:pt x="51" y="57"/>
                    <a:pt x="51" y="57"/>
                    <a:pt x="51" y="5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0" name="Freeform 46"/>
            <p:cNvSpPr>
              <a:spLocks noEditPoints="1"/>
            </p:cNvSpPr>
            <p:nvPr/>
          </p:nvSpPr>
          <p:spPr bwMode="auto">
            <a:xfrm>
              <a:off x="4013200" y="3378200"/>
              <a:ext cx="63500" cy="55563"/>
            </a:xfrm>
            <a:custGeom>
              <a:avLst/>
              <a:gdLst>
                <a:gd name="T0" fmla="*/ 0 w 17"/>
                <a:gd name="T1" fmla="*/ 7 h 15"/>
                <a:gd name="T2" fmla="*/ 5 w 17"/>
                <a:gd name="T3" fmla="*/ 15 h 15"/>
                <a:gd name="T4" fmla="*/ 17 w 17"/>
                <a:gd name="T5" fmla="*/ 15 h 15"/>
                <a:gd name="T6" fmla="*/ 8 w 17"/>
                <a:gd name="T7" fmla="*/ 0 h 15"/>
                <a:gd name="T8" fmla="*/ 0 w 17"/>
                <a:gd name="T9" fmla="*/ 7 h 15"/>
                <a:gd name="T10" fmla="*/ 0 w 17"/>
                <a:gd name="T11" fmla="*/ 7 h 15"/>
                <a:gd name="T12" fmla="*/ 0 w 17"/>
                <a:gd name="T13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">
                  <a:moveTo>
                    <a:pt x="0" y="7"/>
                  </a:moveTo>
                  <a:cubicBezTo>
                    <a:pt x="5" y="15"/>
                    <a:pt x="5" y="15"/>
                    <a:pt x="5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6" y="3"/>
                    <a:pt x="3" y="5"/>
                    <a:pt x="0" y="7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1" name="Freeform 47"/>
            <p:cNvSpPr>
              <a:spLocks noEditPoints="1"/>
            </p:cNvSpPr>
            <p:nvPr/>
          </p:nvSpPr>
          <p:spPr bwMode="auto">
            <a:xfrm>
              <a:off x="3727450" y="3378200"/>
              <a:ext cx="60325" cy="55563"/>
            </a:xfrm>
            <a:custGeom>
              <a:avLst/>
              <a:gdLst>
                <a:gd name="T0" fmla="*/ 0 w 16"/>
                <a:gd name="T1" fmla="*/ 15 h 15"/>
                <a:gd name="T2" fmla="*/ 12 w 16"/>
                <a:gd name="T3" fmla="*/ 15 h 15"/>
                <a:gd name="T4" fmla="*/ 16 w 16"/>
                <a:gd name="T5" fmla="*/ 6 h 15"/>
                <a:gd name="T6" fmla="*/ 8 w 16"/>
                <a:gd name="T7" fmla="*/ 0 h 15"/>
                <a:gd name="T8" fmla="*/ 0 w 16"/>
                <a:gd name="T9" fmla="*/ 15 h 15"/>
                <a:gd name="T10" fmla="*/ 0 w 16"/>
                <a:gd name="T11" fmla="*/ 15 h 15"/>
                <a:gd name="T12" fmla="*/ 0 w 16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5">
                  <a:moveTo>
                    <a:pt x="0" y="15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4"/>
                    <a:pt x="11" y="2"/>
                    <a:pt x="8" y="0"/>
                  </a:cubicBezTo>
                  <a:lnTo>
                    <a:pt x="0" y="15"/>
                  </a:lnTo>
                  <a:close/>
                  <a:moveTo>
                    <a:pt x="0" y="15"/>
                  </a:moveTo>
                  <a:cubicBezTo>
                    <a:pt x="0" y="15"/>
                    <a:pt x="0" y="15"/>
                    <a:pt x="0" y="1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52" name="Group 1"/>
          <p:cNvGrpSpPr/>
          <p:nvPr/>
        </p:nvGrpSpPr>
        <p:grpSpPr>
          <a:xfrm>
            <a:off x="6975475" y="2965450"/>
            <a:ext cx="460376" cy="476250"/>
            <a:chOff x="6975475" y="2965450"/>
            <a:chExt cx="460376" cy="476250"/>
          </a:xfrm>
          <a:solidFill>
            <a:schemeClr val="accent4"/>
          </a:solidFill>
        </p:grpSpPr>
        <p:sp>
          <p:nvSpPr>
            <p:cNvPr id="53" name="Freeform 48"/>
            <p:cNvSpPr>
              <a:spLocks noEditPoints="1"/>
            </p:cNvSpPr>
            <p:nvPr/>
          </p:nvSpPr>
          <p:spPr bwMode="auto">
            <a:xfrm>
              <a:off x="7294563" y="3086100"/>
              <a:ext cx="141288" cy="138113"/>
            </a:xfrm>
            <a:custGeom>
              <a:avLst/>
              <a:gdLst>
                <a:gd name="T0" fmla="*/ 33 w 38"/>
                <a:gd name="T1" fmla="*/ 8 h 37"/>
                <a:gd name="T2" fmla="*/ 31 w 38"/>
                <a:gd name="T3" fmla="*/ 9 h 37"/>
                <a:gd name="T4" fmla="*/ 28 w 38"/>
                <a:gd name="T5" fmla="*/ 6 h 37"/>
                <a:gd name="T6" fmla="*/ 29 w 38"/>
                <a:gd name="T7" fmla="*/ 4 h 37"/>
                <a:gd name="T8" fmla="*/ 28 w 38"/>
                <a:gd name="T9" fmla="*/ 2 h 37"/>
                <a:gd name="T10" fmla="*/ 24 w 38"/>
                <a:gd name="T11" fmla="*/ 0 h 37"/>
                <a:gd name="T12" fmla="*/ 22 w 38"/>
                <a:gd name="T13" fmla="*/ 1 h 37"/>
                <a:gd name="T14" fmla="*/ 21 w 38"/>
                <a:gd name="T15" fmla="*/ 3 h 37"/>
                <a:gd name="T16" fmla="*/ 17 w 38"/>
                <a:gd name="T17" fmla="*/ 3 h 37"/>
                <a:gd name="T18" fmla="*/ 15 w 38"/>
                <a:gd name="T19" fmla="*/ 1 h 37"/>
                <a:gd name="T20" fmla="*/ 13 w 38"/>
                <a:gd name="T21" fmla="*/ 0 h 37"/>
                <a:gd name="T22" fmla="*/ 9 w 38"/>
                <a:gd name="T23" fmla="*/ 2 h 37"/>
                <a:gd name="T24" fmla="*/ 8 w 38"/>
                <a:gd name="T25" fmla="*/ 4 h 37"/>
                <a:gd name="T26" fmla="*/ 9 w 38"/>
                <a:gd name="T27" fmla="*/ 6 h 37"/>
                <a:gd name="T28" fmla="*/ 6 w 38"/>
                <a:gd name="T29" fmla="*/ 9 h 37"/>
                <a:gd name="T30" fmla="*/ 4 w 38"/>
                <a:gd name="T31" fmla="*/ 8 h 37"/>
                <a:gd name="T32" fmla="*/ 2 w 38"/>
                <a:gd name="T33" fmla="*/ 9 h 37"/>
                <a:gd name="T34" fmla="*/ 0 w 38"/>
                <a:gd name="T35" fmla="*/ 13 h 37"/>
                <a:gd name="T36" fmla="*/ 1 w 38"/>
                <a:gd name="T37" fmla="*/ 15 h 37"/>
                <a:gd name="T38" fmla="*/ 4 w 38"/>
                <a:gd name="T39" fmla="*/ 16 h 37"/>
                <a:gd name="T40" fmla="*/ 4 w 38"/>
                <a:gd name="T41" fmla="*/ 21 h 37"/>
                <a:gd name="T42" fmla="*/ 1 w 38"/>
                <a:gd name="T43" fmla="*/ 22 h 37"/>
                <a:gd name="T44" fmla="*/ 0 w 38"/>
                <a:gd name="T45" fmla="*/ 24 h 37"/>
                <a:gd name="T46" fmla="*/ 2 w 38"/>
                <a:gd name="T47" fmla="*/ 28 h 37"/>
                <a:gd name="T48" fmla="*/ 4 w 38"/>
                <a:gd name="T49" fmla="*/ 29 h 37"/>
                <a:gd name="T50" fmla="*/ 6 w 38"/>
                <a:gd name="T51" fmla="*/ 28 h 37"/>
                <a:gd name="T52" fmla="*/ 9 w 38"/>
                <a:gd name="T53" fmla="*/ 31 h 37"/>
                <a:gd name="T54" fmla="*/ 8 w 38"/>
                <a:gd name="T55" fmla="*/ 33 h 37"/>
                <a:gd name="T56" fmla="*/ 9 w 38"/>
                <a:gd name="T57" fmla="*/ 35 h 37"/>
                <a:gd name="T58" fmla="*/ 13 w 38"/>
                <a:gd name="T59" fmla="*/ 37 h 37"/>
                <a:gd name="T60" fmla="*/ 15 w 38"/>
                <a:gd name="T61" fmla="*/ 36 h 37"/>
                <a:gd name="T62" fmla="*/ 17 w 38"/>
                <a:gd name="T63" fmla="*/ 34 h 37"/>
                <a:gd name="T64" fmla="*/ 21 w 38"/>
                <a:gd name="T65" fmla="*/ 34 h 37"/>
                <a:gd name="T66" fmla="*/ 22 w 38"/>
                <a:gd name="T67" fmla="*/ 36 h 37"/>
                <a:gd name="T68" fmla="*/ 24 w 38"/>
                <a:gd name="T69" fmla="*/ 37 h 37"/>
                <a:gd name="T70" fmla="*/ 28 w 38"/>
                <a:gd name="T71" fmla="*/ 35 h 37"/>
                <a:gd name="T72" fmla="*/ 29 w 38"/>
                <a:gd name="T73" fmla="*/ 33 h 37"/>
                <a:gd name="T74" fmla="*/ 28 w 38"/>
                <a:gd name="T75" fmla="*/ 31 h 37"/>
                <a:gd name="T76" fmla="*/ 31 w 38"/>
                <a:gd name="T77" fmla="*/ 28 h 37"/>
                <a:gd name="T78" fmla="*/ 33 w 38"/>
                <a:gd name="T79" fmla="*/ 29 h 37"/>
                <a:gd name="T80" fmla="*/ 35 w 38"/>
                <a:gd name="T81" fmla="*/ 28 h 37"/>
                <a:gd name="T82" fmla="*/ 37 w 38"/>
                <a:gd name="T83" fmla="*/ 24 h 37"/>
                <a:gd name="T84" fmla="*/ 36 w 38"/>
                <a:gd name="T85" fmla="*/ 22 h 37"/>
                <a:gd name="T86" fmla="*/ 34 w 38"/>
                <a:gd name="T87" fmla="*/ 21 h 37"/>
                <a:gd name="T88" fmla="*/ 34 w 38"/>
                <a:gd name="T89" fmla="*/ 16 h 37"/>
                <a:gd name="T90" fmla="*/ 36 w 38"/>
                <a:gd name="T91" fmla="*/ 15 h 37"/>
                <a:gd name="T92" fmla="*/ 37 w 38"/>
                <a:gd name="T93" fmla="*/ 13 h 37"/>
                <a:gd name="T94" fmla="*/ 35 w 38"/>
                <a:gd name="T95" fmla="*/ 9 h 37"/>
                <a:gd name="T96" fmla="*/ 33 w 38"/>
                <a:gd name="T97" fmla="*/ 8 h 37"/>
                <a:gd name="T98" fmla="*/ 22 w 38"/>
                <a:gd name="T99" fmla="*/ 25 h 37"/>
                <a:gd name="T100" fmla="*/ 12 w 38"/>
                <a:gd name="T101" fmla="*/ 21 h 37"/>
                <a:gd name="T102" fmla="*/ 16 w 38"/>
                <a:gd name="T103" fmla="*/ 11 h 37"/>
                <a:gd name="T104" fmla="*/ 26 w 38"/>
                <a:gd name="T105" fmla="*/ 15 h 37"/>
                <a:gd name="T106" fmla="*/ 22 w 38"/>
                <a:gd name="T107" fmla="*/ 25 h 37"/>
                <a:gd name="T108" fmla="*/ 22 w 38"/>
                <a:gd name="T109" fmla="*/ 25 h 37"/>
                <a:gd name="T110" fmla="*/ 22 w 38"/>
                <a:gd name="T111" fmla="*/ 25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8" h="37">
                  <a:moveTo>
                    <a:pt x="33" y="8"/>
                  </a:moveTo>
                  <a:cubicBezTo>
                    <a:pt x="31" y="9"/>
                    <a:pt x="31" y="9"/>
                    <a:pt x="31" y="9"/>
                  </a:cubicBezTo>
                  <a:cubicBezTo>
                    <a:pt x="30" y="8"/>
                    <a:pt x="29" y="7"/>
                    <a:pt x="28" y="6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19" y="3"/>
                    <a:pt x="18" y="3"/>
                    <a:pt x="17" y="3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3"/>
                    <a:pt x="8" y="4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8" y="7"/>
                    <a:pt x="7" y="8"/>
                    <a:pt x="6" y="9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3" y="8"/>
                    <a:pt x="2" y="8"/>
                    <a:pt x="2" y="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5"/>
                    <a:pt x="1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3" y="18"/>
                    <a:pt x="3" y="19"/>
                    <a:pt x="4" y="21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4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29"/>
                    <a:pt x="3" y="29"/>
                    <a:pt x="4" y="29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7" y="29"/>
                    <a:pt x="8" y="30"/>
                    <a:pt x="9" y="31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34"/>
                    <a:pt x="8" y="35"/>
                    <a:pt x="9" y="35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7"/>
                    <a:pt x="15" y="37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21" y="34"/>
                  </a:cubicBezTo>
                  <a:cubicBezTo>
                    <a:pt x="22" y="36"/>
                    <a:pt x="22" y="36"/>
                    <a:pt x="22" y="36"/>
                  </a:cubicBezTo>
                  <a:cubicBezTo>
                    <a:pt x="22" y="37"/>
                    <a:pt x="23" y="37"/>
                    <a:pt x="24" y="37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29" y="35"/>
                    <a:pt x="29" y="34"/>
                    <a:pt x="29" y="33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9" y="30"/>
                    <a:pt x="30" y="29"/>
                    <a:pt x="31" y="28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4" y="29"/>
                    <a:pt x="35" y="29"/>
                    <a:pt x="35" y="28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8" y="23"/>
                    <a:pt x="37" y="22"/>
                    <a:pt x="36" y="22"/>
                  </a:cubicBezTo>
                  <a:cubicBezTo>
                    <a:pt x="34" y="21"/>
                    <a:pt x="34" y="21"/>
                    <a:pt x="34" y="21"/>
                  </a:cubicBezTo>
                  <a:cubicBezTo>
                    <a:pt x="34" y="19"/>
                    <a:pt x="34" y="18"/>
                    <a:pt x="34" y="16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7" y="15"/>
                    <a:pt x="38" y="14"/>
                    <a:pt x="37" y="13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35" y="8"/>
                    <a:pt x="34" y="8"/>
                    <a:pt x="33" y="8"/>
                  </a:cubicBezTo>
                  <a:close/>
                  <a:moveTo>
                    <a:pt x="22" y="25"/>
                  </a:moveTo>
                  <a:cubicBezTo>
                    <a:pt x="18" y="27"/>
                    <a:pt x="13" y="25"/>
                    <a:pt x="12" y="21"/>
                  </a:cubicBezTo>
                  <a:cubicBezTo>
                    <a:pt x="10" y="17"/>
                    <a:pt x="12" y="13"/>
                    <a:pt x="16" y="11"/>
                  </a:cubicBezTo>
                  <a:cubicBezTo>
                    <a:pt x="20" y="10"/>
                    <a:pt x="24" y="12"/>
                    <a:pt x="26" y="15"/>
                  </a:cubicBezTo>
                  <a:cubicBezTo>
                    <a:pt x="27" y="19"/>
                    <a:pt x="26" y="24"/>
                    <a:pt x="22" y="25"/>
                  </a:cubicBezTo>
                  <a:close/>
                  <a:moveTo>
                    <a:pt x="22" y="25"/>
                  </a:moveTo>
                  <a:cubicBezTo>
                    <a:pt x="22" y="25"/>
                    <a:pt x="22" y="25"/>
                    <a:pt x="22" y="2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7113588" y="2965450"/>
              <a:ext cx="258763" cy="476250"/>
            </a:xfrm>
            <a:custGeom>
              <a:avLst/>
              <a:gdLst>
                <a:gd name="T0" fmla="*/ 63 w 69"/>
                <a:gd name="T1" fmla="*/ 73 h 127"/>
                <a:gd name="T2" fmla="*/ 63 w 69"/>
                <a:gd name="T3" fmla="*/ 107 h 127"/>
                <a:gd name="T4" fmla="*/ 7 w 69"/>
                <a:gd name="T5" fmla="*/ 107 h 127"/>
                <a:gd name="T6" fmla="*/ 7 w 69"/>
                <a:gd name="T7" fmla="*/ 21 h 127"/>
                <a:gd name="T8" fmla="*/ 63 w 69"/>
                <a:gd name="T9" fmla="*/ 21 h 127"/>
                <a:gd name="T10" fmla="*/ 63 w 69"/>
                <a:gd name="T11" fmla="*/ 28 h 127"/>
                <a:gd name="T12" fmla="*/ 69 w 69"/>
                <a:gd name="T13" fmla="*/ 28 h 127"/>
                <a:gd name="T14" fmla="*/ 69 w 69"/>
                <a:gd name="T15" fmla="*/ 10 h 127"/>
                <a:gd name="T16" fmla="*/ 59 w 69"/>
                <a:gd name="T17" fmla="*/ 0 h 127"/>
                <a:gd name="T18" fmla="*/ 11 w 69"/>
                <a:gd name="T19" fmla="*/ 0 h 127"/>
                <a:gd name="T20" fmla="*/ 0 w 69"/>
                <a:gd name="T21" fmla="*/ 10 h 127"/>
                <a:gd name="T22" fmla="*/ 0 w 69"/>
                <a:gd name="T23" fmla="*/ 117 h 127"/>
                <a:gd name="T24" fmla="*/ 11 w 69"/>
                <a:gd name="T25" fmla="*/ 127 h 127"/>
                <a:gd name="T26" fmla="*/ 59 w 69"/>
                <a:gd name="T27" fmla="*/ 127 h 127"/>
                <a:gd name="T28" fmla="*/ 69 w 69"/>
                <a:gd name="T29" fmla="*/ 117 h 127"/>
                <a:gd name="T30" fmla="*/ 69 w 69"/>
                <a:gd name="T31" fmla="*/ 73 h 127"/>
                <a:gd name="T32" fmla="*/ 63 w 69"/>
                <a:gd name="T33" fmla="*/ 73 h 127"/>
                <a:gd name="T34" fmla="*/ 30 w 69"/>
                <a:gd name="T35" fmla="*/ 11 h 127"/>
                <a:gd name="T36" fmla="*/ 40 w 69"/>
                <a:gd name="T37" fmla="*/ 11 h 127"/>
                <a:gd name="T38" fmla="*/ 41 w 69"/>
                <a:gd name="T39" fmla="*/ 13 h 127"/>
                <a:gd name="T40" fmla="*/ 40 w 69"/>
                <a:gd name="T41" fmla="*/ 14 h 127"/>
                <a:gd name="T42" fmla="*/ 30 w 69"/>
                <a:gd name="T43" fmla="*/ 14 h 127"/>
                <a:gd name="T44" fmla="*/ 28 w 69"/>
                <a:gd name="T45" fmla="*/ 13 h 127"/>
                <a:gd name="T46" fmla="*/ 30 w 69"/>
                <a:gd name="T47" fmla="*/ 11 h 127"/>
                <a:gd name="T48" fmla="*/ 34 w 69"/>
                <a:gd name="T49" fmla="*/ 121 h 127"/>
                <a:gd name="T50" fmla="*/ 29 w 69"/>
                <a:gd name="T51" fmla="*/ 116 h 127"/>
                <a:gd name="T52" fmla="*/ 34 w 69"/>
                <a:gd name="T53" fmla="*/ 111 h 127"/>
                <a:gd name="T54" fmla="*/ 40 w 69"/>
                <a:gd name="T55" fmla="*/ 116 h 127"/>
                <a:gd name="T56" fmla="*/ 34 w 69"/>
                <a:gd name="T57" fmla="*/ 121 h 127"/>
                <a:gd name="T58" fmla="*/ 34 w 69"/>
                <a:gd name="T59" fmla="*/ 121 h 127"/>
                <a:gd name="T60" fmla="*/ 34 w 69"/>
                <a:gd name="T61" fmla="*/ 12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9" h="127">
                  <a:moveTo>
                    <a:pt x="63" y="73"/>
                  </a:moveTo>
                  <a:cubicBezTo>
                    <a:pt x="63" y="107"/>
                    <a:pt x="63" y="107"/>
                    <a:pt x="63" y="107"/>
                  </a:cubicBezTo>
                  <a:cubicBezTo>
                    <a:pt x="7" y="107"/>
                    <a:pt x="7" y="107"/>
                    <a:pt x="7" y="107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3" y="28"/>
                    <a:pt x="63" y="28"/>
                    <a:pt x="63" y="28"/>
                  </a:cubicBezTo>
                  <a:cubicBezTo>
                    <a:pt x="69" y="28"/>
                    <a:pt x="69" y="28"/>
                    <a:pt x="69" y="28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4"/>
                    <a:pt x="65" y="0"/>
                    <a:pt x="59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23"/>
                    <a:pt x="5" y="127"/>
                    <a:pt x="11" y="127"/>
                  </a:cubicBezTo>
                  <a:cubicBezTo>
                    <a:pt x="59" y="127"/>
                    <a:pt x="59" y="127"/>
                    <a:pt x="59" y="127"/>
                  </a:cubicBezTo>
                  <a:cubicBezTo>
                    <a:pt x="65" y="127"/>
                    <a:pt x="69" y="123"/>
                    <a:pt x="69" y="117"/>
                  </a:cubicBezTo>
                  <a:cubicBezTo>
                    <a:pt x="69" y="73"/>
                    <a:pt x="69" y="73"/>
                    <a:pt x="69" y="73"/>
                  </a:cubicBezTo>
                  <a:lnTo>
                    <a:pt x="63" y="73"/>
                  </a:lnTo>
                  <a:close/>
                  <a:moveTo>
                    <a:pt x="30" y="11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1" y="12"/>
                    <a:pt x="41" y="13"/>
                  </a:cubicBezTo>
                  <a:cubicBezTo>
                    <a:pt x="41" y="13"/>
                    <a:pt x="41" y="14"/>
                    <a:pt x="40" y="14"/>
                  </a:cubicBezTo>
                  <a:cubicBezTo>
                    <a:pt x="30" y="14"/>
                    <a:pt x="30" y="14"/>
                    <a:pt x="30" y="14"/>
                  </a:cubicBezTo>
                  <a:cubicBezTo>
                    <a:pt x="29" y="14"/>
                    <a:pt x="28" y="13"/>
                    <a:pt x="28" y="13"/>
                  </a:cubicBezTo>
                  <a:cubicBezTo>
                    <a:pt x="28" y="12"/>
                    <a:pt x="29" y="11"/>
                    <a:pt x="30" y="11"/>
                  </a:cubicBezTo>
                  <a:close/>
                  <a:moveTo>
                    <a:pt x="34" y="121"/>
                  </a:moveTo>
                  <a:cubicBezTo>
                    <a:pt x="32" y="121"/>
                    <a:pt x="29" y="119"/>
                    <a:pt x="29" y="116"/>
                  </a:cubicBezTo>
                  <a:cubicBezTo>
                    <a:pt x="29" y="113"/>
                    <a:pt x="32" y="111"/>
                    <a:pt x="34" y="111"/>
                  </a:cubicBezTo>
                  <a:cubicBezTo>
                    <a:pt x="37" y="111"/>
                    <a:pt x="40" y="113"/>
                    <a:pt x="40" y="116"/>
                  </a:cubicBezTo>
                  <a:cubicBezTo>
                    <a:pt x="40" y="119"/>
                    <a:pt x="37" y="121"/>
                    <a:pt x="34" y="121"/>
                  </a:cubicBezTo>
                  <a:close/>
                  <a:moveTo>
                    <a:pt x="34" y="121"/>
                  </a:moveTo>
                  <a:cubicBezTo>
                    <a:pt x="34" y="121"/>
                    <a:pt x="34" y="121"/>
                    <a:pt x="34" y="121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5" name="Rectangle 50"/>
            <p:cNvSpPr>
              <a:spLocks noChangeArrowheads="1"/>
            </p:cNvSpPr>
            <p:nvPr/>
          </p:nvSpPr>
          <p:spPr bwMode="auto">
            <a:xfrm>
              <a:off x="6975475" y="3086100"/>
              <a:ext cx="115888" cy="254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6" name="Rectangle 51"/>
            <p:cNvSpPr>
              <a:spLocks noChangeArrowheads="1"/>
            </p:cNvSpPr>
            <p:nvPr/>
          </p:nvSpPr>
          <p:spPr bwMode="auto">
            <a:xfrm>
              <a:off x="7005638" y="3133725"/>
              <a:ext cx="85725" cy="222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57" name="Rectangle 52"/>
            <p:cNvSpPr>
              <a:spLocks noChangeArrowheads="1"/>
            </p:cNvSpPr>
            <p:nvPr/>
          </p:nvSpPr>
          <p:spPr bwMode="auto">
            <a:xfrm>
              <a:off x="7061200" y="3182937"/>
              <a:ext cx="30163" cy="22225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58" name="Freeform 53"/>
          <p:cNvSpPr>
            <a:spLocks noEditPoints="1"/>
          </p:cNvSpPr>
          <p:nvPr/>
        </p:nvSpPr>
        <p:spPr bwMode="auto">
          <a:xfrm>
            <a:off x="10356850" y="2946400"/>
            <a:ext cx="304800" cy="500063"/>
          </a:xfrm>
          <a:custGeom>
            <a:avLst/>
            <a:gdLst>
              <a:gd name="T0" fmla="*/ 80 w 81"/>
              <a:gd name="T1" fmla="*/ 76 h 133"/>
              <a:gd name="T2" fmla="*/ 76 w 81"/>
              <a:gd name="T3" fmla="*/ 66 h 133"/>
              <a:gd name="T4" fmla="*/ 70 w 81"/>
              <a:gd name="T5" fmla="*/ 64 h 133"/>
              <a:gd name="T6" fmla="*/ 70 w 81"/>
              <a:gd name="T7" fmla="*/ 76 h 133"/>
              <a:gd name="T8" fmla="*/ 67 w 81"/>
              <a:gd name="T9" fmla="*/ 76 h 133"/>
              <a:gd name="T10" fmla="*/ 67 w 81"/>
              <a:gd name="T11" fmla="*/ 63 h 133"/>
              <a:gd name="T12" fmla="*/ 62 w 81"/>
              <a:gd name="T13" fmla="*/ 57 h 133"/>
              <a:gd name="T14" fmla="*/ 55 w 81"/>
              <a:gd name="T15" fmla="*/ 57 h 133"/>
              <a:gd name="T16" fmla="*/ 55 w 81"/>
              <a:gd name="T17" fmla="*/ 70 h 133"/>
              <a:gd name="T18" fmla="*/ 52 w 81"/>
              <a:gd name="T19" fmla="*/ 70 h 133"/>
              <a:gd name="T20" fmla="*/ 52 w 81"/>
              <a:gd name="T21" fmla="*/ 55 h 133"/>
              <a:gd name="T22" fmla="*/ 45 w 81"/>
              <a:gd name="T23" fmla="*/ 52 h 133"/>
              <a:gd name="T24" fmla="*/ 40 w 81"/>
              <a:gd name="T25" fmla="*/ 54 h 133"/>
              <a:gd name="T26" fmla="*/ 40 w 81"/>
              <a:gd name="T27" fmla="*/ 66 h 133"/>
              <a:gd name="T28" fmla="*/ 37 w 81"/>
              <a:gd name="T29" fmla="*/ 66 h 133"/>
              <a:gd name="T30" fmla="*/ 37 w 81"/>
              <a:gd name="T31" fmla="*/ 43 h 133"/>
              <a:gd name="T32" fmla="*/ 53 w 81"/>
              <a:gd name="T33" fmla="*/ 22 h 133"/>
              <a:gd name="T34" fmla="*/ 31 w 81"/>
              <a:gd name="T35" fmla="*/ 0 h 133"/>
              <a:gd name="T36" fmla="*/ 9 w 81"/>
              <a:gd name="T37" fmla="*/ 22 h 133"/>
              <a:gd name="T38" fmla="*/ 23 w 81"/>
              <a:gd name="T39" fmla="*/ 43 h 133"/>
              <a:gd name="T40" fmla="*/ 23 w 81"/>
              <a:gd name="T41" fmla="*/ 82 h 133"/>
              <a:gd name="T42" fmla="*/ 10 w 81"/>
              <a:gd name="T43" fmla="*/ 64 h 133"/>
              <a:gd name="T44" fmla="*/ 0 w 81"/>
              <a:gd name="T45" fmla="*/ 66 h 133"/>
              <a:gd name="T46" fmla="*/ 12 w 81"/>
              <a:gd name="T47" fmla="*/ 93 h 133"/>
              <a:gd name="T48" fmla="*/ 19 w 81"/>
              <a:gd name="T49" fmla="*/ 118 h 133"/>
              <a:gd name="T50" fmla="*/ 47 w 81"/>
              <a:gd name="T51" fmla="*/ 132 h 133"/>
              <a:gd name="T52" fmla="*/ 77 w 81"/>
              <a:gd name="T53" fmla="*/ 124 h 133"/>
              <a:gd name="T54" fmla="*/ 80 w 81"/>
              <a:gd name="T55" fmla="*/ 76 h 133"/>
              <a:gd name="T56" fmla="*/ 18 w 81"/>
              <a:gd name="T57" fmla="*/ 22 h 133"/>
              <a:gd name="T58" fmla="*/ 31 w 81"/>
              <a:gd name="T59" fmla="*/ 10 h 133"/>
              <a:gd name="T60" fmla="*/ 43 w 81"/>
              <a:gd name="T61" fmla="*/ 22 h 133"/>
              <a:gd name="T62" fmla="*/ 37 w 81"/>
              <a:gd name="T63" fmla="*/ 33 h 133"/>
              <a:gd name="T64" fmla="*/ 37 w 81"/>
              <a:gd name="T65" fmla="*/ 25 h 133"/>
              <a:gd name="T66" fmla="*/ 30 w 81"/>
              <a:gd name="T67" fmla="*/ 16 h 133"/>
              <a:gd name="T68" fmla="*/ 23 w 81"/>
              <a:gd name="T69" fmla="*/ 24 h 133"/>
              <a:gd name="T70" fmla="*/ 23 w 81"/>
              <a:gd name="T71" fmla="*/ 32 h 133"/>
              <a:gd name="T72" fmla="*/ 18 w 81"/>
              <a:gd name="T73" fmla="*/ 22 h 133"/>
              <a:gd name="T74" fmla="*/ 18 w 81"/>
              <a:gd name="T75" fmla="*/ 22 h 133"/>
              <a:gd name="T76" fmla="*/ 18 w 81"/>
              <a:gd name="T77" fmla="*/ 2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1" h="133">
                <a:moveTo>
                  <a:pt x="80" y="76"/>
                </a:moveTo>
                <a:cubicBezTo>
                  <a:pt x="80" y="76"/>
                  <a:pt x="80" y="70"/>
                  <a:pt x="76" y="66"/>
                </a:cubicBezTo>
                <a:cubicBezTo>
                  <a:pt x="74" y="64"/>
                  <a:pt x="72" y="64"/>
                  <a:pt x="70" y="64"/>
                </a:cubicBezTo>
                <a:cubicBezTo>
                  <a:pt x="70" y="76"/>
                  <a:pt x="70" y="76"/>
                  <a:pt x="70" y="76"/>
                </a:cubicBezTo>
                <a:cubicBezTo>
                  <a:pt x="67" y="76"/>
                  <a:pt x="67" y="76"/>
                  <a:pt x="67" y="76"/>
                </a:cubicBezTo>
                <a:cubicBezTo>
                  <a:pt x="67" y="63"/>
                  <a:pt x="67" y="63"/>
                  <a:pt x="67" y="63"/>
                </a:cubicBezTo>
                <a:cubicBezTo>
                  <a:pt x="66" y="61"/>
                  <a:pt x="65" y="58"/>
                  <a:pt x="62" y="57"/>
                </a:cubicBezTo>
                <a:cubicBezTo>
                  <a:pt x="59" y="56"/>
                  <a:pt x="57" y="57"/>
                  <a:pt x="55" y="57"/>
                </a:cubicBezTo>
                <a:cubicBezTo>
                  <a:pt x="55" y="70"/>
                  <a:pt x="55" y="70"/>
                  <a:pt x="55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2" y="55"/>
                  <a:pt x="52" y="55"/>
                  <a:pt x="52" y="55"/>
                </a:cubicBezTo>
                <a:cubicBezTo>
                  <a:pt x="51" y="54"/>
                  <a:pt x="49" y="52"/>
                  <a:pt x="45" y="52"/>
                </a:cubicBezTo>
                <a:cubicBezTo>
                  <a:pt x="43" y="52"/>
                  <a:pt x="42" y="53"/>
                  <a:pt x="40" y="54"/>
                </a:cubicBezTo>
                <a:cubicBezTo>
                  <a:pt x="40" y="66"/>
                  <a:pt x="40" y="66"/>
                  <a:pt x="40" y="66"/>
                </a:cubicBezTo>
                <a:cubicBezTo>
                  <a:pt x="37" y="66"/>
                  <a:pt x="37" y="66"/>
                  <a:pt x="37" y="66"/>
                </a:cubicBezTo>
                <a:cubicBezTo>
                  <a:pt x="37" y="43"/>
                  <a:pt x="37" y="43"/>
                  <a:pt x="37" y="43"/>
                </a:cubicBezTo>
                <a:cubicBezTo>
                  <a:pt x="46" y="41"/>
                  <a:pt x="53" y="32"/>
                  <a:pt x="53" y="22"/>
                </a:cubicBezTo>
                <a:cubicBezTo>
                  <a:pt x="53" y="10"/>
                  <a:pt x="43" y="0"/>
                  <a:pt x="31" y="0"/>
                </a:cubicBezTo>
                <a:cubicBezTo>
                  <a:pt x="19" y="0"/>
                  <a:pt x="9" y="10"/>
                  <a:pt x="9" y="22"/>
                </a:cubicBezTo>
                <a:cubicBezTo>
                  <a:pt x="9" y="32"/>
                  <a:pt x="15" y="40"/>
                  <a:pt x="23" y="43"/>
                </a:cubicBezTo>
                <a:cubicBezTo>
                  <a:pt x="23" y="82"/>
                  <a:pt x="23" y="82"/>
                  <a:pt x="23" y="82"/>
                </a:cubicBezTo>
                <a:cubicBezTo>
                  <a:pt x="23" y="82"/>
                  <a:pt x="16" y="66"/>
                  <a:pt x="10" y="64"/>
                </a:cubicBezTo>
                <a:cubicBezTo>
                  <a:pt x="4" y="62"/>
                  <a:pt x="0" y="66"/>
                  <a:pt x="0" y="66"/>
                </a:cubicBezTo>
                <a:cubicBezTo>
                  <a:pt x="0" y="66"/>
                  <a:pt x="7" y="79"/>
                  <a:pt x="12" y="93"/>
                </a:cubicBezTo>
                <a:cubicBezTo>
                  <a:pt x="15" y="102"/>
                  <a:pt x="16" y="112"/>
                  <a:pt x="19" y="118"/>
                </a:cubicBezTo>
                <a:cubicBezTo>
                  <a:pt x="26" y="131"/>
                  <a:pt x="36" y="132"/>
                  <a:pt x="47" y="132"/>
                </a:cubicBezTo>
                <a:cubicBezTo>
                  <a:pt x="58" y="132"/>
                  <a:pt x="73" y="133"/>
                  <a:pt x="77" y="124"/>
                </a:cubicBezTo>
                <a:cubicBezTo>
                  <a:pt x="81" y="115"/>
                  <a:pt x="80" y="76"/>
                  <a:pt x="80" y="76"/>
                </a:cubicBezTo>
                <a:close/>
                <a:moveTo>
                  <a:pt x="18" y="22"/>
                </a:moveTo>
                <a:cubicBezTo>
                  <a:pt x="18" y="15"/>
                  <a:pt x="24" y="10"/>
                  <a:pt x="31" y="10"/>
                </a:cubicBezTo>
                <a:cubicBezTo>
                  <a:pt x="38" y="10"/>
                  <a:pt x="43" y="15"/>
                  <a:pt x="43" y="22"/>
                </a:cubicBezTo>
                <a:cubicBezTo>
                  <a:pt x="43" y="27"/>
                  <a:pt x="41" y="31"/>
                  <a:pt x="37" y="33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6" y="16"/>
                  <a:pt x="30" y="16"/>
                </a:cubicBezTo>
                <a:cubicBezTo>
                  <a:pt x="25" y="16"/>
                  <a:pt x="23" y="24"/>
                  <a:pt x="23" y="24"/>
                </a:cubicBezTo>
                <a:cubicBezTo>
                  <a:pt x="23" y="32"/>
                  <a:pt x="23" y="32"/>
                  <a:pt x="23" y="32"/>
                </a:cubicBezTo>
                <a:cubicBezTo>
                  <a:pt x="20" y="30"/>
                  <a:pt x="18" y="26"/>
                  <a:pt x="18" y="22"/>
                </a:cubicBezTo>
                <a:close/>
                <a:moveTo>
                  <a:pt x="18" y="22"/>
                </a:moveTo>
                <a:cubicBezTo>
                  <a:pt x="18" y="22"/>
                  <a:pt x="18" y="22"/>
                  <a:pt x="18" y="22"/>
                </a:cubicBezTo>
              </a:path>
            </a:pathLst>
          </a:cu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59" name="Group 63"/>
          <p:cNvGrpSpPr/>
          <p:nvPr/>
        </p:nvGrpSpPr>
        <p:grpSpPr>
          <a:xfrm>
            <a:off x="2203450" y="2146300"/>
            <a:ext cx="93663" cy="1446212"/>
            <a:chOff x="2203450" y="2146300"/>
            <a:chExt cx="93663" cy="1446212"/>
          </a:xfrm>
        </p:grpSpPr>
        <p:sp>
          <p:nvSpPr>
            <p:cNvPr id="60" name="Rectangle 14"/>
            <p:cNvSpPr>
              <a:spLocks noChangeArrowheads="1"/>
            </p:cNvSpPr>
            <p:nvPr/>
          </p:nvSpPr>
          <p:spPr bwMode="auto">
            <a:xfrm>
              <a:off x="2241550" y="2192337"/>
              <a:ext cx="14288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1" name="Oval 15"/>
            <p:cNvSpPr>
              <a:spLocks noChangeArrowheads="1"/>
            </p:cNvSpPr>
            <p:nvPr/>
          </p:nvSpPr>
          <p:spPr bwMode="auto">
            <a:xfrm>
              <a:off x="2203450" y="2146300"/>
              <a:ext cx="93663" cy="90488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62" name="Straight Connector 57"/>
            <p:cNvCxnSpPr>
              <a:stCxn id="61" idx="4"/>
            </p:cNvCxnSpPr>
            <p:nvPr/>
          </p:nvCxnSpPr>
          <p:spPr>
            <a:xfrm flipH="1">
              <a:off x="2241550" y="2236788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grpSp>
        <p:nvGrpSpPr>
          <p:cNvPr id="63" name="Group 64"/>
          <p:cNvGrpSpPr/>
          <p:nvPr/>
        </p:nvGrpSpPr>
        <p:grpSpPr>
          <a:xfrm>
            <a:off x="5507038" y="2146300"/>
            <a:ext cx="93663" cy="1446212"/>
            <a:chOff x="5507038" y="2146300"/>
            <a:chExt cx="93663" cy="1446212"/>
          </a:xfrm>
        </p:grpSpPr>
        <p:sp>
          <p:nvSpPr>
            <p:cNvPr id="64" name="Rectangle 18"/>
            <p:cNvSpPr>
              <a:spLocks noChangeArrowheads="1"/>
            </p:cNvSpPr>
            <p:nvPr/>
          </p:nvSpPr>
          <p:spPr bwMode="auto">
            <a:xfrm>
              <a:off x="5545138" y="2192337"/>
              <a:ext cx="14288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5" name="Oval 19"/>
            <p:cNvSpPr>
              <a:spLocks noChangeArrowheads="1"/>
            </p:cNvSpPr>
            <p:nvPr/>
          </p:nvSpPr>
          <p:spPr bwMode="auto">
            <a:xfrm>
              <a:off x="5507038" y="2146300"/>
              <a:ext cx="93663" cy="90488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66" name="Straight Connector 58"/>
            <p:cNvCxnSpPr/>
            <p:nvPr/>
          </p:nvCxnSpPr>
          <p:spPr>
            <a:xfrm flipH="1">
              <a:off x="5543947" y="2236788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grpSp>
        <p:nvGrpSpPr>
          <p:cNvPr id="67" name="Group 65"/>
          <p:cNvGrpSpPr/>
          <p:nvPr/>
        </p:nvGrpSpPr>
        <p:grpSpPr>
          <a:xfrm>
            <a:off x="8810625" y="2146300"/>
            <a:ext cx="93663" cy="1427161"/>
            <a:chOff x="8810625" y="2146300"/>
            <a:chExt cx="93663" cy="1427161"/>
          </a:xfrm>
        </p:grpSpPr>
        <p:sp>
          <p:nvSpPr>
            <p:cNvPr id="68" name="Rectangle 22"/>
            <p:cNvSpPr>
              <a:spLocks noChangeArrowheads="1"/>
            </p:cNvSpPr>
            <p:nvPr/>
          </p:nvSpPr>
          <p:spPr bwMode="auto">
            <a:xfrm>
              <a:off x="8848725" y="2192337"/>
              <a:ext cx="14288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69" name="Oval 23"/>
            <p:cNvSpPr>
              <a:spLocks noChangeArrowheads="1"/>
            </p:cNvSpPr>
            <p:nvPr/>
          </p:nvSpPr>
          <p:spPr bwMode="auto">
            <a:xfrm>
              <a:off x="8810625" y="2146300"/>
              <a:ext cx="93663" cy="90488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70" name="Straight Connector 59"/>
            <p:cNvCxnSpPr/>
            <p:nvPr/>
          </p:nvCxnSpPr>
          <p:spPr>
            <a:xfrm flipH="1">
              <a:off x="8849121" y="2217737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grpSp>
        <p:nvGrpSpPr>
          <p:cNvPr id="71" name="Group 69"/>
          <p:cNvGrpSpPr/>
          <p:nvPr/>
        </p:nvGrpSpPr>
        <p:grpSpPr>
          <a:xfrm>
            <a:off x="3911600" y="4084637"/>
            <a:ext cx="93663" cy="1441450"/>
            <a:chOff x="3911600" y="4084637"/>
            <a:chExt cx="93663" cy="1441450"/>
          </a:xfrm>
        </p:grpSpPr>
        <p:sp>
          <p:nvSpPr>
            <p:cNvPr id="72" name="Rectangle 26"/>
            <p:cNvSpPr>
              <a:spLocks noChangeArrowheads="1"/>
            </p:cNvSpPr>
            <p:nvPr/>
          </p:nvSpPr>
          <p:spPr bwMode="auto">
            <a:xfrm>
              <a:off x="3949700" y="5449887"/>
              <a:ext cx="14288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3" name="Oval 27"/>
            <p:cNvSpPr>
              <a:spLocks noChangeArrowheads="1"/>
            </p:cNvSpPr>
            <p:nvPr/>
          </p:nvSpPr>
          <p:spPr bwMode="auto">
            <a:xfrm>
              <a:off x="3911600" y="5430837"/>
              <a:ext cx="93663" cy="95250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74" name="Straight Connector 60"/>
            <p:cNvCxnSpPr/>
            <p:nvPr/>
          </p:nvCxnSpPr>
          <p:spPr>
            <a:xfrm flipH="1">
              <a:off x="3955257" y="4084637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sp>
        <p:nvSpPr>
          <p:cNvPr id="75" name="Freeform 9"/>
          <p:cNvSpPr/>
          <p:nvPr/>
        </p:nvSpPr>
        <p:spPr bwMode="auto">
          <a:xfrm>
            <a:off x="6329363" y="3592512"/>
            <a:ext cx="1752600" cy="492125"/>
          </a:xfrm>
          <a:custGeom>
            <a:avLst/>
            <a:gdLst>
              <a:gd name="T0" fmla="*/ 75 w 467"/>
              <a:gd name="T1" fmla="*/ 125 h 131"/>
              <a:gd name="T2" fmla="*/ 5 w 467"/>
              <a:gd name="T3" fmla="*/ 18 h 131"/>
              <a:gd name="T4" fmla="*/ 14 w 467"/>
              <a:gd name="T5" fmla="*/ 0 h 131"/>
              <a:gd name="T6" fmla="*/ 382 w 467"/>
              <a:gd name="T7" fmla="*/ 0 h 131"/>
              <a:gd name="T8" fmla="*/ 392 w 467"/>
              <a:gd name="T9" fmla="*/ 6 h 131"/>
              <a:gd name="T10" fmla="*/ 462 w 467"/>
              <a:gd name="T11" fmla="*/ 113 h 131"/>
              <a:gd name="T12" fmla="*/ 453 w 467"/>
              <a:gd name="T13" fmla="*/ 131 h 131"/>
              <a:gd name="T14" fmla="*/ 85 w 467"/>
              <a:gd name="T15" fmla="*/ 131 h 131"/>
              <a:gd name="T16" fmla="*/ 75 w 467"/>
              <a:gd name="T17" fmla="*/ 125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7" h="131">
                <a:moveTo>
                  <a:pt x="75" y="125"/>
                </a:moveTo>
                <a:cubicBezTo>
                  <a:pt x="5" y="18"/>
                  <a:pt x="5" y="18"/>
                  <a:pt x="5" y="18"/>
                </a:cubicBezTo>
                <a:cubicBezTo>
                  <a:pt x="0" y="10"/>
                  <a:pt x="5" y="0"/>
                  <a:pt x="14" y="0"/>
                </a:cubicBezTo>
                <a:cubicBezTo>
                  <a:pt x="382" y="0"/>
                  <a:pt x="382" y="0"/>
                  <a:pt x="382" y="0"/>
                </a:cubicBezTo>
                <a:cubicBezTo>
                  <a:pt x="386" y="0"/>
                  <a:pt x="390" y="2"/>
                  <a:pt x="392" y="6"/>
                </a:cubicBezTo>
                <a:cubicBezTo>
                  <a:pt x="462" y="113"/>
                  <a:pt x="462" y="113"/>
                  <a:pt x="462" y="113"/>
                </a:cubicBezTo>
                <a:cubicBezTo>
                  <a:pt x="467" y="121"/>
                  <a:pt x="462" y="131"/>
                  <a:pt x="453" y="131"/>
                </a:cubicBezTo>
                <a:cubicBezTo>
                  <a:pt x="85" y="131"/>
                  <a:pt x="85" y="131"/>
                  <a:pt x="85" y="131"/>
                </a:cubicBezTo>
                <a:cubicBezTo>
                  <a:pt x="81" y="131"/>
                  <a:pt x="77" y="129"/>
                  <a:pt x="75" y="12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IN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76" name="Group 68"/>
          <p:cNvGrpSpPr/>
          <p:nvPr/>
        </p:nvGrpSpPr>
        <p:grpSpPr>
          <a:xfrm>
            <a:off x="7215188" y="4092575"/>
            <a:ext cx="93663" cy="1433512"/>
            <a:chOff x="7215188" y="4092575"/>
            <a:chExt cx="93663" cy="1433512"/>
          </a:xfrm>
        </p:grpSpPr>
        <p:sp>
          <p:nvSpPr>
            <p:cNvPr id="77" name="Rectangle 30"/>
            <p:cNvSpPr>
              <a:spLocks noChangeArrowheads="1"/>
            </p:cNvSpPr>
            <p:nvPr/>
          </p:nvSpPr>
          <p:spPr bwMode="auto">
            <a:xfrm>
              <a:off x="7253288" y="5449887"/>
              <a:ext cx="14288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8" name="Oval 31"/>
            <p:cNvSpPr>
              <a:spLocks noChangeArrowheads="1"/>
            </p:cNvSpPr>
            <p:nvPr/>
          </p:nvSpPr>
          <p:spPr bwMode="auto">
            <a:xfrm>
              <a:off x="7215188" y="5430837"/>
              <a:ext cx="93663" cy="95250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79" name="Straight Connector 61"/>
            <p:cNvCxnSpPr/>
            <p:nvPr/>
          </p:nvCxnSpPr>
          <p:spPr>
            <a:xfrm flipH="1">
              <a:off x="7260432" y="4092575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grpSp>
        <p:nvGrpSpPr>
          <p:cNvPr id="80" name="Group 67"/>
          <p:cNvGrpSpPr/>
          <p:nvPr/>
        </p:nvGrpSpPr>
        <p:grpSpPr>
          <a:xfrm>
            <a:off x="10518775" y="4078287"/>
            <a:ext cx="93663" cy="1447800"/>
            <a:chOff x="10518775" y="4078287"/>
            <a:chExt cx="93663" cy="1447800"/>
          </a:xfrm>
        </p:grpSpPr>
        <p:sp>
          <p:nvSpPr>
            <p:cNvPr id="81" name="Rectangle 34"/>
            <p:cNvSpPr>
              <a:spLocks noChangeArrowheads="1"/>
            </p:cNvSpPr>
            <p:nvPr/>
          </p:nvSpPr>
          <p:spPr bwMode="auto">
            <a:xfrm>
              <a:off x="10555288" y="5449887"/>
              <a:ext cx="15875" cy="30163"/>
            </a:xfrm>
            <a:prstGeom prst="rect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2" name="Oval 35"/>
            <p:cNvSpPr>
              <a:spLocks noChangeArrowheads="1"/>
            </p:cNvSpPr>
            <p:nvPr/>
          </p:nvSpPr>
          <p:spPr bwMode="auto">
            <a:xfrm>
              <a:off x="10518775" y="5430837"/>
              <a:ext cx="93663" cy="95250"/>
            </a:xfrm>
            <a:prstGeom prst="ellipse">
              <a:avLst/>
            </a:prstGeom>
            <a:solidFill>
              <a:srgbClr val="6464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IN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83" name="Straight Connector 62"/>
            <p:cNvCxnSpPr/>
            <p:nvPr/>
          </p:nvCxnSpPr>
          <p:spPr>
            <a:xfrm flipH="1">
              <a:off x="10563225" y="4078287"/>
              <a:ext cx="8732" cy="1355724"/>
            </a:xfrm>
            <a:prstGeom prst="line">
              <a:avLst/>
            </a:prstGeom>
            <a:noFill/>
            <a:ln w="6350" cap="flat" cmpd="sng" algn="ctr">
              <a:solidFill>
                <a:srgbClr val="646463"/>
              </a:solidFill>
              <a:prstDash val="lgDash"/>
              <a:miter lim="800000"/>
            </a:ln>
            <a:effectLst/>
          </p:spPr>
        </p:cxnSp>
      </p:grpSp>
      <p:sp>
        <p:nvSpPr>
          <p:cNvPr id="84" name="TextBox 70"/>
          <p:cNvSpPr txBox="1"/>
          <p:nvPr/>
        </p:nvSpPr>
        <p:spPr>
          <a:xfrm>
            <a:off x="1879944" y="358616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15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85" name="TextBox 71"/>
          <p:cNvSpPr txBox="1"/>
          <p:nvPr/>
        </p:nvSpPr>
        <p:spPr>
          <a:xfrm>
            <a:off x="3542557" y="358616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201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6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86" name="TextBox 72"/>
          <p:cNvSpPr txBox="1"/>
          <p:nvPr/>
        </p:nvSpPr>
        <p:spPr>
          <a:xfrm>
            <a:off x="5199132" y="3578224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201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7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87" name="TextBox 73"/>
          <p:cNvSpPr txBox="1"/>
          <p:nvPr/>
        </p:nvSpPr>
        <p:spPr>
          <a:xfrm>
            <a:off x="6885274" y="360774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201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8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88" name="TextBox 74"/>
          <p:cNvSpPr txBox="1"/>
          <p:nvPr/>
        </p:nvSpPr>
        <p:spPr>
          <a:xfrm>
            <a:off x="8526578" y="3605508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201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9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89" name="TextBox 75"/>
          <p:cNvSpPr txBox="1"/>
          <p:nvPr/>
        </p:nvSpPr>
        <p:spPr>
          <a:xfrm>
            <a:off x="10185686" y="3589632"/>
            <a:ext cx="7681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</a:t>
            </a:r>
            <a:r>
              <a:rPr lang="en-US" altLang="zh-CN" sz="2400" b="1" dirty="0" smtClean="0">
                <a:solidFill>
                  <a:prstClr val="white"/>
                </a:solidFill>
                <a:latin typeface="Roboto Condensed Light" panose="02000000000000000000" pitchFamily="2" charset="0"/>
                <a:ea typeface="Roboto Condensed Light" panose="02000000000000000000" pitchFamily="2" charset="0"/>
              </a:rPr>
              <a:t>20</a:t>
            </a:r>
            <a:endParaRPr lang="en-IN" sz="2400" b="1" dirty="0">
              <a:solidFill>
                <a:prstClr val="white"/>
              </a:solidFill>
              <a:latin typeface="Roboto Condensed Light" panose="02000000000000000000" pitchFamily="2" charset="0"/>
              <a:ea typeface="Roboto Condensed Light" panose="02000000000000000000" pitchFamily="2" charset="0"/>
            </a:endParaRPr>
          </a:p>
        </p:txBody>
      </p:sp>
      <p:sp>
        <p:nvSpPr>
          <p:cNvPr id="90" name="TextBox 76"/>
          <p:cNvSpPr txBox="1"/>
          <p:nvPr/>
        </p:nvSpPr>
        <p:spPr>
          <a:xfrm>
            <a:off x="1420449" y="1259883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1" name="Rectangle 77"/>
          <p:cNvSpPr/>
          <p:nvPr/>
        </p:nvSpPr>
        <p:spPr>
          <a:xfrm>
            <a:off x="1285114" y="1449626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2" name="TextBox 89"/>
          <p:cNvSpPr txBox="1"/>
          <p:nvPr/>
        </p:nvSpPr>
        <p:spPr>
          <a:xfrm>
            <a:off x="4756097" y="1259883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3" name="Rectangle 91"/>
          <p:cNvSpPr/>
          <p:nvPr/>
        </p:nvSpPr>
        <p:spPr>
          <a:xfrm>
            <a:off x="4620762" y="1449626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4" name="TextBox 92"/>
          <p:cNvSpPr txBox="1"/>
          <p:nvPr/>
        </p:nvSpPr>
        <p:spPr>
          <a:xfrm>
            <a:off x="7956410" y="1259883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5" name="Rectangle 93"/>
          <p:cNvSpPr/>
          <p:nvPr/>
        </p:nvSpPr>
        <p:spPr>
          <a:xfrm>
            <a:off x="7821075" y="1449626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6" name="TextBox 96"/>
          <p:cNvSpPr txBox="1"/>
          <p:nvPr/>
        </p:nvSpPr>
        <p:spPr>
          <a:xfrm>
            <a:off x="9759896" y="5640185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7" name="Rectangle 97"/>
          <p:cNvSpPr/>
          <p:nvPr/>
        </p:nvSpPr>
        <p:spPr>
          <a:xfrm>
            <a:off x="9624561" y="5829928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8" name="TextBox 98"/>
          <p:cNvSpPr txBox="1"/>
          <p:nvPr/>
        </p:nvSpPr>
        <p:spPr>
          <a:xfrm>
            <a:off x="6569022" y="5640185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99" name="Rectangle 99"/>
          <p:cNvSpPr/>
          <p:nvPr/>
        </p:nvSpPr>
        <p:spPr>
          <a:xfrm>
            <a:off x="6433687" y="5829928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0" name="TextBox 100"/>
          <p:cNvSpPr txBox="1"/>
          <p:nvPr/>
        </p:nvSpPr>
        <p:spPr>
          <a:xfrm>
            <a:off x="3176534" y="5636714"/>
            <a:ext cx="1606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262626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Title Heading Here</a:t>
            </a:r>
            <a:endParaRPr lang="en-IN" sz="1200" b="1" dirty="0">
              <a:solidFill>
                <a:srgbClr val="262626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01" name="Rectangle 101"/>
          <p:cNvSpPr/>
          <p:nvPr/>
        </p:nvSpPr>
        <p:spPr>
          <a:xfrm>
            <a:off x="3041199" y="5826457"/>
            <a:ext cx="191052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There are many variations of passages of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GB" sz="1000" dirty="0" err="1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Ipsum</a:t>
            </a:r>
            <a:r>
              <a:rPr lang="en-GB" sz="1000" dirty="0">
                <a:solidFill>
                  <a:prstClr val="white">
                    <a:lumMod val="50000"/>
                  </a:prst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.</a:t>
            </a:r>
            <a:endParaRPr lang="en-IN" sz="1000" dirty="0">
              <a:solidFill>
                <a:prstClr val="white">
                  <a:lumMod val="50000"/>
                </a:prst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0000">
        <p14:switch dir="r"/>
      </p:transition>
    </mc:Choice>
    <mc:Fallback xmlns="">
      <p:transition spd="slow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bldLvl="0" animBg="1"/>
      <p:bldP spid="32" grpId="0" bldLvl="0" animBg="1"/>
      <p:bldP spid="33" grpId="0" bldLvl="0" animBg="1"/>
      <p:bldP spid="34" grpId="0" bldLvl="0" animBg="1"/>
      <p:bldP spid="35" grpId="0" bldLvl="0" animBg="1"/>
      <p:bldP spid="36" grpId="0" bldLvl="0" animBg="1"/>
      <p:bldP spid="45" grpId="0" bldLvl="0" animBg="1"/>
      <p:bldP spid="58" grpId="0" bldLvl="0" animBg="1"/>
      <p:bldP spid="75" grpId="0" bldLvl="0" animBg="1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6470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226BAB"/>
      </a:accent1>
      <a:accent2>
        <a:srgbClr val="2E9273"/>
      </a:accent2>
      <a:accent3>
        <a:srgbClr val="83AC3F"/>
      </a:accent3>
      <a:accent4>
        <a:srgbClr val="EE852A"/>
      </a:accent4>
      <a:accent5>
        <a:srgbClr val="B02521"/>
      </a:accent5>
      <a:accent6>
        <a:srgbClr val="9069A1"/>
      </a:accent6>
      <a:hlink>
        <a:srgbClr val="226BAB"/>
      </a:hlink>
      <a:folHlink>
        <a:srgbClr val="BFBFBF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171</Words>
  <Application>Microsoft Office PowerPoint</Application>
  <PresentationFormat>宽屏</PresentationFormat>
  <Paragraphs>29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5" baseType="lpstr">
      <vt:lpstr>Economica</vt:lpstr>
      <vt:lpstr>Meiryo</vt:lpstr>
      <vt:lpstr>等线</vt:lpstr>
      <vt:lpstr>等线 Light</vt:lpstr>
      <vt:lpstr>宋体</vt:lpstr>
      <vt:lpstr>微软雅黑</vt:lpstr>
      <vt:lpstr>Arial</vt:lpstr>
      <vt:lpstr>Calibri</vt:lpstr>
      <vt:lpstr>Calibri Light</vt:lpstr>
      <vt:lpstr>Open Sans</vt:lpstr>
      <vt:lpstr>Roboto Condensed Light</vt:lpstr>
      <vt:lpstr>1_Office 主题​​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36</cp:revision>
  <dcterms:created xsi:type="dcterms:W3CDTF">2018-04-18T06:17:00Z</dcterms:created>
  <dcterms:modified xsi:type="dcterms:W3CDTF">2020-08-10T13:08:31Z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  <property fmtid="{D5CDD505-2E9C-101B-9397-08002B2CF9AE}" pid="3" name="KSORubyTemplateID">
    <vt:lpwstr>2</vt:lpwstr>
  </property>
</Properties>
</file>