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5"/>
  </p:notesMasterIdLst>
  <p:sldIdLst>
    <p:sldId id="298" r:id="rId3"/>
    <p:sldId id="299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549" autoAdjust="0"/>
    <p:restoredTop sz="94660"/>
  </p:normalViewPr>
  <p:slideViewPr>
    <p:cSldViewPr snapToGrid="0">
      <p:cViewPr varScale="1">
        <p:scale>
          <a:sx n="113" d="100"/>
          <a:sy n="113" d="100"/>
        </p:scale>
        <p:origin x="540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AE31A26-6E55-4960-8EB9-0E1C511A2C3C}" type="datetimeFigureOut">
              <a:rPr lang="zh-CN" altLang="en-US" smtClean="0"/>
              <a:t>2020/7/31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F839B6C-8325-47AD-88A3-41AD5EDFACB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0147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598478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C89A50-0280-4DDA-8480-DC2C9D23C65F}" type="datetimeFigureOut">
              <a:rPr lang="en-US" smtClean="0"/>
              <a:t>7/31/2020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85D8E7-6C0F-45E4-852D-49106AB4C5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60209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C89A50-0280-4DDA-8480-DC2C9D23C65F}" type="datetimeFigureOut">
              <a:rPr lang="en-US" smtClean="0"/>
              <a:t>7/31/2020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85D8E7-6C0F-45E4-852D-49106AB4C5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33143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C89A50-0280-4DDA-8480-DC2C9D23C65F}" type="datetimeFigureOut">
              <a:rPr lang="en-US" smtClean="0"/>
              <a:t>7/31/2020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85D8E7-6C0F-45E4-852D-49106AB4C5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693337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2020/7/31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700230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2020/7/31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727655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2020/7/31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207418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2020/7/31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824020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2020/7/31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831064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2020/7/31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149045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2020/7/31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419025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2020/7/31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31496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C89A50-0280-4DDA-8480-DC2C9D23C65F}" type="datetimeFigureOut">
              <a:rPr lang="en-US" smtClean="0"/>
              <a:t>7/31/2020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85D8E7-6C0F-45E4-852D-49106AB4C5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808567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2020/7/31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792874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2020/7/31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156047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2020/7/31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94800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C89A50-0280-4DDA-8480-DC2C9D23C65F}" type="datetimeFigureOut">
              <a:rPr lang="en-US" smtClean="0"/>
              <a:t>7/31/2020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85D8E7-6C0F-45E4-852D-49106AB4C5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16049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C89A50-0280-4DDA-8480-DC2C9D23C65F}" type="datetimeFigureOut">
              <a:rPr lang="en-US" smtClean="0"/>
              <a:t>7/31/2020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85D8E7-6C0F-45E4-852D-49106AB4C5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3787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7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C89A50-0280-4DDA-8480-DC2C9D23C65F}" type="datetimeFigureOut">
              <a:rPr lang="en-US" smtClean="0"/>
              <a:t>7/31/2020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85D8E7-6C0F-45E4-852D-49106AB4C5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75819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C89A50-0280-4DDA-8480-DC2C9D23C65F}" type="datetimeFigureOut">
              <a:rPr lang="en-US" smtClean="0"/>
              <a:t>7/31/2020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85D8E7-6C0F-45E4-852D-49106AB4C5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18320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C89A50-0280-4DDA-8480-DC2C9D23C65F}" type="datetimeFigureOut">
              <a:rPr lang="en-US" smtClean="0"/>
              <a:t>7/31/2020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85D8E7-6C0F-45E4-852D-49106AB4C5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12664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C89A50-0280-4DDA-8480-DC2C9D23C65F}" type="datetimeFigureOut">
              <a:rPr lang="en-US" smtClean="0"/>
              <a:t>7/31/2020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85D8E7-6C0F-45E4-852D-49106AB4C5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07917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C89A50-0280-4DDA-8480-DC2C9D23C65F}" type="datetimeFigureOut">
              <a:rPr lang="en-US" smtClean="0"/>
              <a:t>7/31/2020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85D8E7-6C0F-45E4-852D-49106AB4C5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28923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C89A50-0280-4DDA-8480-DC2C9D23C65F}" type="datetimeFigureOut">
              <a:rPr lang="en-US" smtClean="0"/>
              <a:t>7/31/2020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85D8E7-6C0F-45E4-852D-49106AB4C5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54748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94" indent="-228594" algn="l" defTabSz="914377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8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1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0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49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2020/7/31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47559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://www.ypppt.com/jieri/" TargetMode="External"/><Relationship Id="rId9" Type="http://schemas.openxmlformats.org/officeDocument/2006/relationships/hyperlink" Target="http://www.ypppt.com/ziti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907775" y="177009"/>
            <a:ext cx="10515600" cy="697635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d-ID" sz="3200" smtClean="0">
                <a:solidFill>
                  <a:schemeClr val="bg1">
                    <a:lumMod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Lato" panose="020F0502020204030203" pitchFamily="34" charset="0"/>
              </a:rPr>
              <a:t>Puzzle Head</a:t>
            </a:r>
            <a:endParaRPr lang="en-US" sz="3200">
              <a:solidFill>
                <a:schemeClr val="bg1">
                  <a:lumMod val="50000"/>
                </a:schemeClr>
              </a:solidFill>
              <a:latin typeface="Roboto Light" panose="02000000000000000000" pitchFamily="2" charset="0"/>
              <a:ea typeface="Roboto Light" panose="02000000000000000000" pitchFamily="2" charset="0"/>
              <a:cs typeface="Lato" panose="020F0502020204030203" pitchFamily="34" charset="0"/>
            </a:endParaRPr>
          </a:p>
        </p:txBody>
      </p:sp>
      <p:sp>
        <p:nvSpPr>
          <p:cNvPr id="3" name="Text Placeholder 2"/>
          <p:cNvSpPr txBox="1">
            <a:spLocks/>
          </p:cNvSpPr>
          <p:nvPr/>
        </p:nvSpPr>
        <p:spPr>
          <a:xfrm>
            <a:off x="907775" y="821636"/>
            <a:ext cx="10515600" cy="34825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>
                <a:solidFill>
                  <a:schemeClr val="bg1">
                    <a:lumMod val="65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Lato" panose="020F0502020204030203" pitchFamily="34" charset="0"/>
              </a:rPr>
              <a:t>Put a relevant subtitle in </a:t>
            </a:r>
            <a:r>
              <a:rPr lang="en-US" sz="1400">
                <a:solidFill>
                  <a:schemeClr val="accent2"/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Lato" panose="020F0502020204030203" pitchFamily="34" charset="0"/>
              </a:rPr>
              <a:t>this line</a:t>
            </a:r>
          </a:p>
          <a:p>
            <a:endParaRPr lang="en-US" sz="1400">
              <a:solidFill>
                <a:schemeClr val="accent4"/>
              </a:solidFill>
              <a:latin typeface="Roboto" panose="02000000000000000000" pitchFamily="2" charset="0"/>
              <a:ea typeface="Roboto" panose="02000000000000000000" pitchFamily="2" charset="0"/>
              <a:cs typeface="Lato" panose="020F0502020204030203" pitchFamily="34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11534804" y="6370865"/>
            <a:ext cx="320040" cy="320040"/>
            <a:chOff x="11534804" y="6370865"/>
            <a:chExt cx="320040" cy="320040"/>
          </a:xfrm>
          <a:solidFill>
            <a:schemeClr val="bg1">
              <a:lumMod val="50000"/>
            </a:schemeClr>
          </a:solidFill>
        </p:grpSpPr>
        <p:sp>
          <p:nvSpPr>
            <p:cNvPr id="5" name="Freeform 55"/>
            <p:cNvSpPr>
              <a:spLocks noChangeAspect="1" noEditPoints="1"/>
            </p:cNvSpPr>
            <p:nvPr/>
          </p:nvSpPr>
          <p:spPr bwMode="auto">
            <a:xfrm>
              <a:off x="11534804" y="6370865"/>
              <a:ext cx="320040" cy="320040"/>
            </a:xfrm>
            <a:custGeom>
              <a:avLst/>
              <a:gdLst>
                <a:gd name="T0" fmla="*/ 92 w 185"/>
                <a:gd name="T1" fmla="*/ 185 h 185"/>
                <a:gd name="T2" fmla="*/ 0 w 185"/>
                <a:gd name="T3" fmla="*/ 93 h 185"/>
                <a:gd name="T4" fmla="*/ 92 w 185"/>
                <a:gd name="T5" fmla="*/ 0 h 185"/>
                <a:gd name="T6" fmla="*/ 185 w 185"/>
                <a:gd name="T7" fmla="*/ 93 h 185"/>
                <a:gd name="T8" fmla="*/ 92 w 185"/>
                <a:gd name="T9" fmla="*/ 185 h 185"/>
                <a:gd name="T10" fmla="*/ 92 w 185"/>
                <a:gd name="T11" fmla="*/ 8 h 185"/>
                <a:gd name="T12" fmla="*/ 8 w 185"/>
                <a:gd name="T13" fmla="*/ 93 h 185"/>
                <a:gd name="T14" fmla="*/ 92 w 185"/>
                <a:gd name="T15" fmla="*/ 177 h 185"/>
                <a:gd name="T16" fmla="*/ 177 w 185"/>
                <a:gd name="T17" fmla="*/ 93 h 185"/>
                <a:gd name="T18" fmla="*/ 92 w 185"/>
                <a:gd name="T19" fmla="*/ 8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5" h="185">
                  <a:moveTo>
                    <a:pt x="92" y="185"/>
                  </a:moveTo>
                  <a:cubicBezTo>
                    <a:pt x="41" y="185"/>
                    <a:pt x="0" y="144"/>
                    <a:pt x="0" y="93"/>
                  </a:cubicBezTo>
                  <a:cubicBezTo>
                    <a:pt x="0" y="42"/>
                    <a:pt x="41" y="0"/>
                    <a:pt x="92" y="0"/>
                  </a:cubicBezTo>
                  <a:cubicBezTo>
                    <a:pt x="143" y="0"/>
                    <a:pt x="185" y="42"/>
                    <a:pt x="185" y="93"/>
                  </a:cubicBezTo>
                  <a:cubicBezTo>
                    <a:pt x="185" y="144"/>
                    <a:pt x="143" y="185"/>
                    <a:pt x="92" y="185"/>
                  </a:cubicBezTo>
                  <a:close/>
                  <a:moveTo>
                    <a:pt x="92" y="8"/>
                  </a:moveTo>
                  <a:cubicBezTo>
                    <a:pt x="46" y="8"/>
                    <a:pt x="8" y="46"/>
                    <a:pt x="8" y="93"/>
                  </a:cubicBezTo>
                  <a:cubicBezTo>
                    <a:pt x="8" y="139"/>
                    <a:pt x="46" y="177"/>
                    <a:pt x="92" y="177"/>
                  </a:cubicBezTo>
                  <a:cubicBezTo>
                    <a:pt x="139" y="177"/>
                    <a:pt x="177" y="139"/>
                    <a:pt x="177" y="93"/>
                  </a:cubicBezTo>
                  <a:cubicBezTo>
                    <a:pt x="177" y="46"/>
                    <a:pt x="139" y="8"/>
                    <a:pt x="92" y="8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schemeClr val="bg1">
                    <a:lumMod val="75000"/>
                  </a:schemeClr>
                </a:solidFill>
              </a:endParaRPr>
            </a:p>
          </p:txBody>
        </p:sp>
        <p:grpSp>
          <p:nvGrpSpPr>
            <p:cNvPr id="6" name="Group 5"/>
            <p:cNvGrpSpPr>
              <a:grpSpLocks noChangeAspect="1"/>
            </p:cNvGrpSpPr>
            <p:nvPr/>
          </p:nvGrpSpPr>
          <p:grpSpPr>
            <a:xfrm>
              <a:off x="11667930" y="6462305"/>
              <a:ext cx="78706" cy="137160"/>
              <a:chOff x="7018252" y="5092010"/>
              <a:chExt cx="211373" cy="368357"/>
            </a:xfrm>
            <a:grpFill/>
          </p:grpSpPr>
          <p:sp>
            <p:nvSpPr>
              <p:cNvPr id="7" name="Freeform 152"/>
              <p:cNvSpPr>
                <a:spLocks/>
              </p:cNvSpPr>
              <p:nvPr/>
            </p:nvSpPr>
            <p:spPr bwMode="auto">
              <a:xfrm>
                <a:off x="7018252" y="5092010"/>
                <a:ext cx="211373" cy="192831"/>
              </a:xfrm>
              <a:custGeom>
                <a:avLst/>
                <a:gdLst>
                  <a:gd name="T0" fmla="*/ 107 w 111"/>
                  <a:gd name="T1" fmla="*/ 101 h 101"/>
                  <a:gd name="T2" fmla="*/ 104 w 111"/>
                  <a:gd name="T3" fmla="*/ 100 h 101"/>
                  <a:gd name="T4" fmla="*/ 2 w 111"/>
                  <a:gd name="T5" fmla="*/ 8 h 101"/>
                  <a:gd name="T6" fmla="*/ 2 w 111"/>
                  <a:gd name="T7" fmla="*/ 2 h 101"/>
                  <a:gd name="T8" fmla="*/ 7 w 111"/>
                  <a:gd name="T9" fmla="*/ 2 h 101"/>
                  <a:gd name="T10" fmla="*/ 109 w 111"/>
                  <a:gd name="T11" fmla="*/ 94 h 101"/>
                  <a:gd name="T12" fmla="*/ 110 w 111"/>
                  <a:gd name="T13" fmla="*/ 100 h 101"/>
                  <a:gd name="T14" fmla="*/ 107 w 111"/>
                  <a:gd name="T15" fmla="*/ 101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11" h="101">
                    <a:moveTo>
                      <a:pt x="107" y="101"/>
                    </a:moveTo>
                    <a:cubicBezTo>
                      <a:pt x="106" y="101"/>
                      <a:pt x="105" y="101"/>
                      <a:pt x="104" y="100"/>
                    </a:cubicBezTo>
                    <a:cubicBezTo>
                      <a:pt x="2" y="8"/>
                      <a:pt x="2" y="8"/>
                      <a:pt x="2" y="8"/>
                    </a:cubicBezTo>
                    <a:cubicBezTo>
                      <a:pt x="0" y="6"/>
                      <a:pt x="0" y="4"/>
                      <a:pt x="2" y="2"/>
                    </a:cubicBezTo>
                    <a:cubicBezTo>
                      <a:pt x="3" y="0"/>
                      <a:pt x="6" y="0"/>
                      <a:pt x="7" y="2"/>
                    </a:cubicBezTo>
                    <a:cubicBezTo>
                      <a:pt x="109" y="94"/>
                      <a:pt x="109" y="94"/>
                      <a:pt x="109" y="94"/>
                    </a:cubicBezTo>
                    <a:cubicBezTo>
                      <a:pt x="111" y="95"/>
                      <a:pt x="111" y="98"/>
                      <a:pt x="110" y="100"/>
                    </a:cubicBezTo>
                    <a:cubicBezTo>
                      <a:pt x="109" y="100"/>
                      <a:pt x="108" y="101"/>
                      <a:pt x="107" y="10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" name="Freeform 153"/>
              <p:cNvSpPr>
                <a:spLocks/>
              </p:cNvSpPr>
              <p:nvPr/>
            </p:nvSpPr>
            <p:spPr bwMode="auto">
              <a:xfrm>
                <a:off x="7018252" y="5267536"/>
                <a:ext cx="211373" cy="192831"/>
              </a:xfrm>
              <a:custGeom>
                <a:avLst/>
                <a:gdLst>
                  <a:gd name="T0" fmla="*/ 5 w 111"/>
                  <a:gd name="T1" fmla="*/ 101 h 101"/>
                  <a:gd name="T2" fmla="*/ 2 w 111"/>
                  <a:gd name="T3" fmla="*/ 100 h 101"/>
                  <a:gd name="T4" fmla="*/ 2 w 111"/>
                  <a:gd name="T5" fmla="*/ 94 h 101"/>
                  <a:gd name="T6" fmla="*/ 104 w 111"/>
                  <a:gd name="T7" fmla="*/ 2 h 101"/>
                  <a:gd name="T8" fmla="*/ 110 w 111"/>
                  <a:gd name="T9" fmla="*/ 2 h 101"/>
                  <a:gd name="T10" fmla="*/ 109 w 111"/>
                  <a:gd name="T11" fmla="*/ 8 h 101"/>
                  <a:gd name="T12" fmla="*/ 7 w 111"/>
                  <a:gd name="T13" fmla="*/ 100 h 101"/>
                  <a:gd name="T14" fmla="*/ 5 w 111"/>
                  <a:gd name="T15" fmla="*/ 101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11" h="101">
                    <a:moveTo>
                      <a:pt x="5" y="101"/>
                    </a:moveTo>
                    <a:cubicBezTo>
                      <a:pt x="4" y="101"/>
                      <a:pt x="3" y="101"/>
                      <a:pt x="2" y="100"/>
                    </a:cubicBezTo>
                    <a:cubicBezTo>
                      <a:pt x="0" y="98"/>
                      <a:pt x="0" y="96"/>
                      <a:pt x="2" y="94"/>
                    </a:cubicBezTo>
                    <a:cubicBezTo>
                      <a:pt x="104" y="2"/>
                      <a:pt x="104" y="2"/>
                      <a:pt x="104" y="2"/>
                    </a:cubicBezTo>
                    <a:cubicBezTo>
                      <a:pt x="106" y="0"/>
                      <a:pt x="108" y="1"/>
                      <a:pt x="110" y="2"/>
                    </a:cubicBezTo>
                    <a:cubicBezTo>
                      <a:pt x="111" y="4"/>
                      <a:pt x="111" y="6"/>
                      <a:pt x="109" y="8"/>
                    </a:cubicBezTo>
                    <a:cubicBezTo>
                      <a:pt x="7" y="100"/>
                      <a:pt x="7" y="100"/>
                      <a:pt x="7" y="100"/>
                    </a:cubicBezTo>
                    <a:cubicBezTo>
                      <a:pt x="7" y="101"/>
                      <a:pt x="6" y="101"/>
                      <a:pt x="5" y="10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grpSp>
        <p:nvGrpSpPr>
          <p:cNvPr id="9" name="Group 8"/>
          <p:cNvGrpSpPr/>
          <p:nvPr/>
        </p:nvGrpSpPr>
        <p:grpSpPr>
          <a:xfrm>
            <a:off x="11106150" y="6372060"/>
            <a:ext cx="431205" cy="320040"/>
            <a:chOff x="10925647" y="6161744"/>
            <a:chExt cx="431205" cy="320040"/>
          </a:xfrm>
        </p:grpSpPr>
        <p:sp>
          <p:nvSpPr>
            <p:cNvPr id="10" name="Freeform 55"/>
            <p:cNvSpPr>
              <a:spLocks noEditPoints="1"/>
            </p:cNvSpPr>
            <p:nvPr/>
          </p:nvSpPr>
          <p:spPr bwMode="auto">
            <a:xfrm>
              <a:off x="10986442" y="6161744"/>
              <a:ext cx="320040" cy="320040"/>
            </a:xfrm>
            <a:custGeom>
              <a:avLst/>
              <a:gdLst>
                <a:gd name="T0" fmla="*/ 92 w 185"/>
                <a:gd name="T1" fmla="*/ 185 h 185"/>
                <a:gd name="T2" fmla="*/ 0 w 185"/>
                <a:gd name="T3" fmla="*/ 93 h 185"/>
                <a:gd name="T4" fmla="*/ 92 w 185"/>
                <a:gd name="T5" fmla="*/ 0 h 185"/>
                <a:gd name="T6" fmla="*/ 185 w 185"/>
                <a:gd name="T7" fmla="*/ 93 h 185"/>
                <a:gd name="T8" fmla="*/ 92 w 185"/>
                <a:gd name="T9" fmla="*/ 185 h 185"/>
                <a:gd name="T10" fmla="*/ 92 w 185"/>
                <a:gd name="T11" fmla="*/ 8 h 185"/>
                <a:gd name="T12" fmla="*/ 8 w 185"/>
                <a:gd name="T13" fmla="*/ 93 h 185"/>
                <a:gd name="T14" fmla="*/ 92 w 185"/>
                <a:gd name="T15" fmla="*/ 177 h 185"/>
                <a:gd name="T16" fmla="*/ 177 w 185"/>
                <a:gd name="T17" fmla="*/ 93 h 185"/>
                <a:gd name="T18" fmla="*/ 92 w 185"/>
                <a:gd name="T19" fmla="*/ 8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5" h="185">
                  <a:moveTo>
                    <a:pt x="92" y="185"/>
                  </a:moveTo>
                  <a:cubicBezTo>
                    <a:pt x="41" y="185"/>
                    <a:pt x="0" y="144"/>
                    <a:pt x="0" y="93"/>
                  </a:cubicBezTo>
                  <a:cubicBezTo>
                    <a:pt x="0" y="42"/>
                    <a:pt x="41" y="0"/>
                    <a:pt x="92" y="0"/>
                  </a:cubicBezTo>
                  <a:cubicBezTo>
                    <a:pt x="143" y="0"/>
                    <a:pt x="185" y="42"/>
                    <a:pt x="185" y="93"/>
                  </a:cubicBezTo>
                  <a:cubicBezTo>
                    <a:pt x="185" y="144"/>
                    <a:pt x="143" y="185"/>
                    <a:pt x="92" y="185"/>
                  </a:cubicBezTo>
                  <a:close/>
                  <a:moveTo>
                    <a:pt x="92" y="8"/>
                  </a:moveTo>
                  <a:cubicBezTo>
                    <a:pt x="46" y="8"/>
                    <a:pt x="8" y="46"/>
                    <a:pt x="8" y="93"/>
                  </a:cubicBezTo>
                  <a:cubicBezTo>
                    <a:pt x="8" y="139"/>
                    <a:pt x="46" y="177"/>
                    <a:pt x="92" y="177"/>
                  </a:cubicBezTo>
                  <a:cubicBezTo>
                    <a:pt x="139" y="177"/>
                    <a:pt x="177" y="139"/>
                    <a:pt x="177" y="93"/>
                  </a:cubicBezTo>
                  <a:cubicBezTo>
                    <a:pt x="177" y="46"/>
                    <a:pt x="139" y="8"/>
                    <a:pt x="92" y="8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800" b="1">
                <a:solidFill>
                  <a:schemeClr val="bg1">
                    <a:lumMod val="75000"/>
                  </a:schemeClr>
                </a:solidFill>
                <a:latin typeface="+mj-lt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10925647" y="6182074"/>
              <a:ext cx="431205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fld id="{28817D7A-DA03-4A0A-8236-EF6196D812A4}" type="slidenum">
                <a:rPr lang="id-ID" sz="1200" b="1">
                  <a:solidFill>
                    <a:schemeClr val="bg1">
                      <a:lumMod val="50000"/>
                    </a:schemeClr>
                  </a:solidFill>
                </a:rPr>
                <a:t>1</a:t>
              </a:fld>
              <a:endParaRPr lang="en-US" sz="1200" b="1">
                <a:solidFill>
                  <a:schemeClr val="bg1">
                    <a:lumMod val="50000"/>
                  </a:schemeClr>
                </a:solidFill>
              </a:endParaRPr>
            </a:p>
          </p:txBody>
        </p:sp>
      </p:grpSp>
      <p:grpSp>
        <p:nvGrpSpPr>
          <p:cNvPr id="12" name="Group 11"/>
          <p:cNvGrpSpPr/>
          <p:nvPr/>
        </p:nvGrpSpPr>
        <p:grpSpPr>
          <a:xfrm flipH="1">
            <a:off x="10799084" y="6367643"/>
            <a:ext cx="320040" cy="320040"/>
            <a:chOff x="11534804" y="6370865"/>
            <a:chExt cx="320040" cy="320040"/>
          </a:xfrm>
          <a:solidFill>
            <a:schemeClr val="bg1">
              <a:lumMod val="50000"/>
            </a:schemeClr>
          </a:solidFill>
        </p:grpSpPr>
        <p:sp>
          <p:nvSpPr>
            <p:cNvPr id="13" name="Freeform 55"/>
            <p:cNvSpPr>
              <a:spLocks noChangeAspect="1" noEditPoints="1"/>
            </p:cNvSpPr>
            <p:nvPr/>
          </p:nvSpPr>
          <p:spPr bwMode="auto">
            <a:xfrm>
              <a:off x="11534804" y="6370865"/>
              <a:ext cx="320040" cy="320040"/>
            </a:xfrm>
            <a:custGeom>
              <a:avLst/>
              <a:gdLst>
                <a:gd name="T0" fmla="*/ 92 w 185"/>
                <a:gd name="T1" fmla="*/ 185 h 185"/>
                <a:gd name="T2" fmla="*/ 0 w 185"/>
                <a:gd name="T3" fmla="*/ 93 h 185"/>
                <a:gd name="T4" fmla="*/ 92 w 185"/>
                <a:gd name="T5" fmla="*/ 0 h 185"/>
                <a:gd name="T6" fmla="*/ 185 w 185"/>
                <a:gd name="T7" fmla="*/ 93 h 185"/>
                <a:gd name="T8" fmla="*/ 92 w 185"/>
                <a:gd name="T9" fmla="*/ 185 h 185"/>
                <a:gd name="T10" fmla="*/ 92 w 185"/>
                <a:gd name="T11" fmla="*/ 8 h 185"/>
                <a:gd name="T12" fmla="*/ 8 w 185"/>
                <a:gd name="T13" fmla="*/ 93 h 185"/>
                <a:gd name="T14" fmla="*/ 92 w 185"/>
                <a:gd name="T15" fmla="*/ 177 h 185"/>
                <a:gd name="T16" fmla="*/ 177 w 185"/>
                <a:gd name="T17" fmla="*/ 93 h 185"/>
                <a:gd name="T18" fmla="*/ 92 w 185"/>
                <a:gd name="T19" fmla="*/ 8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5" h="185">
                  <a:moveTo>
                    <a:pt x="92" y="185"/>
                  </a:moveTo>
                  <a:cubicBezTo>
                    <a:pt x="41" y="185"/>
                    <a:pt x="0" y="144"/>
                    <a:pt x="0" y="93"/>
                  </a:cubicBezTo>
                  <a:cubicBezTo>
                    <a:pt x="0" y="42"/>
                    <a:pt x="41" y="0"/>
                    <a:pt x="92" y="0"/>
                  </a:cubicBezTo>
                  <a:cubicBezTo>
                    <a:pt x="143" y="0"/>
                    <a:pt x="185" y="42"/>
                    <a:pt x="185" y="93"/>
                  </a:cubicBezTo>
                  <a:cubicBezTo>
                    <a:pt x="185" y="144"/>
                    <a:pt x="143" y="185"/>
                    <a:pt x="92" y="185"/>
                  </a:cubicBezTo>
                  <a:close/>
                  <a:moveTo>
                    <a:pt x="92" y="8"/>
                  </a:moveTo>
                  <a:cubicBezTo>
                    <a:pt x="46" y="8"/>
                    <a:pt x="8" y="46"/>
                    <a:pt x="8" y="93"/>
                  </a:cubicBezTo>
                  <a:cubicBezTo>
                    <a:pt x="8" y="139"/>
                    <a:pt x="46" y="177"/>
                    <a:pt x="92" y="177"/>
                  </a:cubicBezTo>
                  <a:cubicBezTo>
                    <a:pt x="139" y="177"/>
                    <a:pt x="177" y="139"/>
                    <a:pt x="177" y="93"/>
                  </a:cubicBezTo>
                  <a:cubicBezTo>
                    <a:pt x="177" y="46"/>
                    <a:pt x="139" y="8"/>
                    <a:pt x="92" y="8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schemeClr val="bg1">
                    <a:lumMod val="75000"/>
                  </a:schemeClr>
                </a:solidFill>
              </a:endParaRPr>
            </a:p>
          </p:txBody>
        </p:sp>
        <p:grpSp>
          <p:nvGrpSpPr>
            <p:cNvPr id="14" name="Group 13"/>
            <p:cNvGrpSpPr>
              <a:grpSpLocks noChangeAspect="1"/>
            </p:cNvGrpSpPr>
            <p:nvPr/>
          </p:nvGrpSpPr>
          <p:grpSpPr>
            <a:xfrm>
              <a:off x="11667930" y="6462305"/>
              <a:ext cx="78706" cy="137160"/>
              <a:chOff x="7018252" y="5092010"/>
              <a:chExt cx="211373" cy="368357"/>
            </a:xfrm>
            <a:grpFill/>
          </p:grpSpPr>
          <p:sp>
            <p:nvSpPr>
              <p:cNvPr id="15" name="Freeform 152"/>
              <p:cNvSpPr>
                <a:spLocks/>
              </p:cNvSpPr>
              <p:nvPr/>
            </p:nvSpPr>
            <p:spPr bwMode="auto">
              <a:xfrm>
                <a:off x="7018252" y="5092010"/>
                <a:ext cx="211373" cy="192831"/>
              </a:xfrm>
              <a:custGeom>
                <a:avLst/>
                <a:gdLst>
                  <a:gd name="T0" fmla="*/ 107 w 111"/>
                  <a:gd name="T1" fmla="*/ 101 h 101"/>
                  <a:gd name="T2" fmla="*/ 104 w 111"/>
                  <a:gd name="T3" fmla="*/ 100 h 101"/>
                  <a:gd name="T4" fmla="*/ 2 w 111"/>
                  <a:gd name="T5" fmla="*/ 8 h 101"/>
                  <a:gd name="T6" fmla="*/ 2 w 111"/>
                  <a:gd name="T7" fmla="*/ 2 h 101"/>
                  <a:gd name="T8" fmla="*/ 7 w 111"/>
                  <a:gd name="T9" fmla="*/ 2 h 101"/>
                  <a:gd name="T10" fmla="*/ 109 w 111"/>
                  <a:gd name="T11" fmla="*/ 94 h 101"/>
                  <a:gd name="T12" fmla="*/ 110 w 111"/>
                  <a:gd name="T13" fmla="*/ 100 h 101"/>
                  <a:gd name="T14" fmla="*/ 107 w 111"/>
                  <a:gd name="T15" fmla="*/ 101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11" h="101">
                    <a:moveTo>
                      <a:pt x="107" y="101"/>
                    </a:moveTo>
                    <a:cubicBezTo>
                      <a:pt x="106" y="101"/>
                      <a:pt x="105" y="101"/>
                      <a:pt x="104" y="100"/>
                    </a:cubicBezTo>
                    <a:cubicBezTo>
                      <a:pt x="2" y="8"/>
                      <a:pt x="2" y="8"/>
                      <a:pt x="2" y="8"/>
                    </a:cubicBezTo>
                    <a:cubicBezTo>
                      <a:pt x="0" y="6"/>
                      <a:pt x="0" y="4"/>
                      <a:pt x="2" y="2"/>
                    </a:cubicBezTo>
                    <a:cubicBezTo>
                      <a:pt x="3" y="0"/>
                      <a:pt x="6" y="0"/>
                      <a:pt x="7" y="2"/>
                    </a:cubicBezTo>
                    <a:cubicBezTo>
                      <a:pt x="109" y="94"/>
                      <a:pt x="109" y="94"/>
                      <a:pt x="109" y="94"/>
                    </a:cubicBezTo>
                    <a:cubicBezTo>
                      <a:pt x="111" y="95"/>
                      <a:pt x="111" y="98"/>
                      <a:pt x="110" y="100"/>
                    </a:cubicBezTo>
                    <a:cubicBezTo>
                      <a:pt x="109" y="100"/>
                      <a:pt x="108" y="101"/>
                      <a:pt x="107" y="10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" name="Freeform 153"/>
              <p:cNvSpPr>
                <a:spLocks/>
              </p:cNvSpPr>
              <p:nvPr/>
            </p:nvSpPr>
            <p:spPr bwMode="auto">
              <a:xfrm>
                <a:off x="7018252" y="5267536"/>
                <a:ext cx="211373" cy="192831"/>
              </a:xfrm>
              <a:custGeom>
                <a:avLst/>
                <a:gdLst>
                  <a:gd name="T0" fmla="*/ 5 w 111"/>
                  <a:gd name="T1" fmla="*/ 101 h 101"/>
                  <a:gd name="T2" fmla="*/ 2 w 111"/>
                  <a:gd name="T3" fmla="*/ 100 h 101"/>
                  <a:gd name="T4" fmla="*/ 2 w 111"/>
                  <a:gd name="T5" fmla="*/ 94 h 101"/>
                  <a:gd name="T6" fmla="*/ 104 w 111"/>
                  <a:gd name="T7" fmla="*/ 2 h 101"/>
                  <a:gd name="T8" fmla="*/ 110 w 111"/>
                  <a:gd name="T9" fmla="*/ 2 h 101"/>
                  <a:gd name="T10" fmla="*/ 109 w 111"/>
                  <a:gd name="T11" fmla="*/ 8 h 101"/>
                  <a:gd name="T12" fmla="*/ 7 w 111"/>
                  <a:gd name="T13" fmla="*/ 100 h 101"/>
                  <a:gd name="T14" fmla="*/ 5 w 111"/>
                  <a:gd name="T15" fmla="*/ 101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11" h="101">
                    <a:moveTo>
                      <a:pt x="5" y="101"/>
                    </a:moveTo>
                    <a:cubicBezTo>
                      <a:pt x="4" y="101"/>
                      <a:pt x="3" y="101"/>
                      <a:pt x="2" y="100"/>
                    </a:cubicBezTo>
                    <a:cubicBezTo>
                      <a:pt x="0" y="98"/>
                      <a:pt x="0" y="96"/>
                      <a:pt x="2" y="94"/>
                    </a:cubicBezTo>
                    <a:cubicBezTo>
                      <a:pt x="104" y="2"/>
                      <a:pt x="104" y="2"/>
                      <a:pt x="104" y="2"/>
                    </a:cubicBezTo>
                    <a:cubicBezTo>
                      <a:pt x="106" y="0"/>
                      <a:pt x="108" y="1"/>
                      <a:pt x="110" y="2"/>
                    </a:cubicBezTo>
                    <a:cubicBezTo>
                      <a:pt x="111" y="4"/>
                      <a:pt x="111" y="6"/>
                      <a:pt x="109" y="8"/>
                    </a:cubicBezTo>
                    <a:cubicBezTo>
                      <a:pt x="7" y="100"/>
                      <a:pt x="7" y="100"/>
                      <a:pt x="7" y="100"/>
                    </a:cubicBezTo>
                    <a:cubicBezTo>
                      <a:pt x="7" y="101"/>
                      <a:pt x="6" y="101"/>
                      <a:pt x="5" y="10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grpSp>
        <p:nvGrpSpPr>
          <p:cNvPr id="148" name="Group 147"/>
          <p:cNvGrpSpPr/>
          <p:nvPr/>
        </p:nvGrpSpPr>
        <p:grpSpPr>
          <a:xfrm>
            <a:off x="3920581" y="1729535"/>
            <a:ext cx="4225925" cy="5141912"/>
            <a:chOff x="3920581" y="1729535"/>
            <a:chExt cx="4225925" cy="5141912"/>
          </a:xfrm>
        </p:grpSpPr>
        <p:grpSp>
          <p:nvGrpSpPr>
            <p:cNvPr id="101" name="Group 100"/>
            <p:cNvGrpSpPr/>
            <p:nvPr/>
          </p:nvGrpSpPr>
          <p:grpSpPr>
            <a:xfrm>
              <a:off x="3920581" y="1729535"/>
              <a:ext cx="4225925" cy="5141912"/>
              <a:chOff x="5328117" y="1745254"/>
              <a:chExt cx="4225925" cy="5141912"/>
            </a:xfrm>
          </p:grpSpPr>
          <p:sp>
            <p:nvSpPr>
              <p:cNvPr id="102" name="Freeform 5"/>
              <p:cNvSpPr>
                <a:spLocks/>
              </p:cNvSpPr>
              <p:nvPr/>
            </p:nvSpPr>
            <p:spPr bwMode="auto">
              <a:xfrm>
                <a:off x="5655142" y="1745254"/>
                <a:ext cx="2609850" cy="1939925"/>
              </a:xfrm>
              <a:custGeom>
                <a:avLst/>
                <a:gdLst>
                  <a:gd name="T0" fmla="*/ 820 w 886"/>
                  <a:gd name="T1" fmla="*/ 261 h 659"/>
                  <a:gd name="T2" fmla="*/ 750 w 886"/>
                  <a:gd name="T3" fmla="*/ 290 h 659"/>
                  <a:gd name="T4" fmla="*/ 724 w 886"/>
                  <a:gd name="T5" fmla="*/ 251 h 659"/>
                  <a:gd name="T6" fmla="*/ 723 w 886"/>
                  <a:gd name="T7" fmla="*/ 251 h 659"/>
                  <a:gd name="T8" fmla="*/ 723 w 886"/>
                  <a:gd name="T9" fmla="*/ 5 h 659"/>
                  <a:gd name="T10" fmla="*/ 644 w 886"/>
                  <a:gd name="T11" fmla="*/ 0 h 659"/>
                  <a:gd name="T12" fmla="*/ 148 w 886"/>
                  <a:gd name="T13" fmla="*/ 189 h 659"/>
                  <a:gd name="T14" fmla="*/ 7 w 886"/>
                  <a:gd name="T15" fmla="*/ 573 h 659"/>
                  <a:gd name="T16" fmla="*/ 6 w 886"/>
                  <a:gd name="T17" fmla="*/ 586 h 659"/>
                  <a:gd name="T18" fmla="*/ 0 w 886"/>
                  <a:gd name="T19" fmla="*/ 659 h 659"/>
                  <a:gd name="T20" fmla="*/ 175 w 886"/>
                  <a:gd name="T21" fmla="*/ 659 h 659"/>
                  <a:gd name="T22" fmla="*/ 175 w 886"/>
                  <a:gd name="T23" fmla="*/ 659 h 659"/>
                  <a:gd name="T24" fmla="*/ 214 w 886"/>
                  <a:gd name="T25" fmla="*/ 632 h 659"/>
                  <a:gd name="T26" fmla="*/ 185 w 886"/>
                  <a:gd name="T27" fmla="*/ 563 h 659"/>
                  <a:gd name="T28" fmla="*/ 311 w 886"/>
                  <a:gd name="T29" fmla="*/ 563 h 659"/>
                  <a:gd name="T30" fmla="*/ 282 w 886"/>
                  <a:gd name="T31" fmla="*/ 632 h 659"/>
                  <a:gd name="T32" fmla="*/ 336 w 886"/>
                  <a:gd name="T33" fmla="*/ 659 h 659"/>
                  <a:gd name="T34" fmla="*/ 723 w 886"/>
                  <a:gd name="T35" fmla="*/ 659 h 659"/>
                  <a:gd name="T36" fmla="*/ 723 w 886"/>
                  <a:gd name="T37" fmla="*/ 412 h 659"/>
                  <a:gd name="T38" fmla="*/ 750 w 886"/>
                  <a:gd name="T39" fmla="*/ 358 h 659"/>
                  <a:gd name="T40" fmla="*/ 820 w 886"/>
                  <a:gd name="T41" fmla="*/ 387 h 659"/>
                  <a:gd name="T42" fmla="*/ 820 w 886"/>
                  <a:gd name="T43" fmla="*/ 261 h 6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886" h="659">
                    <a:moveTo>
                      <a:pt x="820" y="261"/>
                    </a:moveTo>
                    <a:cubicBezTo>
                      <a:pt x="781" y="255"/>
                      <a:pt x="777" y="277"/>
                      <a:pt x="750" y="290"/>
                    </a:cubicBezTo>
                    <a:cubicBezTo>
                      <a:pt x="737" y="296"/>
                      <a:pt x="726" y="287"/>
                      <a:pt x="724" y="251"/>
                    </a:cubicBezTo>
                    <a:cubicBezTo>
                      <a:pt x="723" y="251"/>
                      <a:pt x="723" y="251"/>
                      <a:pt x="723" y="251"/>
                    </a:cubicBezTo>
                    <a:cubicBezTo>
                      <a:pt x="723" y="5"/>
                      <a:pt x="723" y="5"/>
                      <a:pt x="723" y="5"/>
                    </a:cubicBezTo>
                    <a:cubicBezTo>
                      <a:pt x="697" y="1"/>
                      <a:pt x="671" y="0"/>
                      <a:pt x="644" y="0"/>
                    </a:cubicBezTo>
                    <a:cubicBezTo>
                      <a:pt x="416" y="0"/>
                      <a:pt x="259" y="60"/>
                      <a:pt x="148" y="189"/>
                    </a:cubicBezTo>
                    <a:cubicBezTo>
                      <a:pt x="36" y="319"/>
                      <a:pt x="16" y="497"/>
                      <a:pt x="7" y="573"/>
                    </a:cubicBezTo>
                    <a:cubicBezTo>
                      <a:pt x="7" y="578"/>
                      <a:pt x="6" y="583"/>
                      <a:pt x="6" y="586"/>
                    </a:cubicBezTo>
                    <a:cubicBezTo>
                      <a:pt x="2" y="616"/>
                      <a:pt x="0" y="640"/>
                      <a:pt x="0" y="659"/>
                    </a:cubicBezTo>
                    <a:cubicBezTo>
                      <a:pt x="175" y="659"/>
                      <a:pt x="175" y="659"/>
                      <a:pt x="175" y="659"/>
                    </a:cubicBezTo>
                    <a:cubicBezTo>
                      <a:pt x="175" y="659"/>
                      <a:pt x="175" y="659"/>
                      <a:pt x="175" y="659"/>
                    </a:cubicBezTo>
                    <a:cubicBezTo>
                      <a:pt x="211" y="656"/>
                      <a:pt x="220" y="645"/>
                      <a:pt x="214" y="632"/>
                    </a:cubicBezTo>
                    <a:cubicBezTo>
                      <a:pt x="202" y="605"/>
                      <a:pt x="179" y="601"/>
                      <a:pt x="185" y="563"/>
                    </a:cubicBezTo>
                    <a:cubicBezTo>
                      <a:pt x="195" y="496"/>
                      <a:pt x="301" y="496"/>
                      <a:pt x="311" y="563"/>
                    </a:cubicBezTo>
                    <a:cubicBezTo>
                      <a:pt x="317" y="601"/>
                      <a:pt x="295" y="605"/>
                      <a:pt x="282" y="632"/>
                    </a:cubicBezTo>
                    <a:cubicBezTo>
                      <a:pt x="276" y="647"/>
                      <a:pt x="287" y="659"/>
                      <a:pt x="336" y="659"/>
                    </a:cubicBezTo>
                    <a:cubicBezTo>
                      <a:pt x="723" y="659"/>
                      <a:pt x="723" y="659"/>
                      <a:pt x="723" y="659"/>
                    </a:cubicBezTo>
                    <a:cubicBezTo>
                      <a:pt x="723" y="412"/>
                      <a:pt x="723" y="412"/>
                      <a:pt x="723" y="412"/>
                    </a:cubicBezTo>
                    <a:cubicBezTo>
                      <a:pt x="723" y="363"/>
                      <a:pt x="735" y="352"/>
                      <a:pt x="750" y="358"/>
                    </a:cubicBezTo>
                    <a:cubicBezTo>
                      <a:pt x="777" y="370"/>
                      <a:pt x="781" y="393"/>
                      <a:pt x="820" y="387"/>
                    </a:cubicBezTo>
                    <a:cubicBezTo>
                      <a:pt x="886" y="377"/>
                      <a:pt x="886" y="271"/>
                      <a:pt x="820" y="26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38100">
                <a:solidFill>
                  <a:schemeClr val="bg1"/>
                </a:solidFill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03" name="Freeform 6"/>
              <p:cNvSpPr>
                <a:spLocks/>
              </p:cNvSpPr>
              <p:nvPr/>
            </p:nvSpPr>
            <p:spPr bwMode="auto">
              <a:xfrm>
                <a:off x="5696417" y="4878979"/>
                <a:ext cx="3819525" cy="2008187"/>
              </a:xfrm>
              <a:custGeom>
                <a:avLst/>
                <a:gdLst>
                  <a:gd name="T0" fmla="*/ 424 w 1297"/>
                  <a:gd name="T1" fmla="*/ 682 h 682"/>
                  <a:gd name="T2" fmla="*/ 1297 w 1297"/>
                  <a:gd name="T3" fmla="*/ 682 h 682"/>
                  <a:gd name="T4" fmla="*/ 1128 w 1297"/>
                  <a:gd name="T5" fmla="*/ 516 h 682"/>
                  <a:gd name="T6" fmla="*/ 1040 w 1297"/>
                  <a:gd name="T7" fmla="*/ 198 h 682"/>
                  <a:gd name="T8" fmla="*/ 1048 w 1297"/>
                  <a:gd name="T9" fmla="*/ 162 h 682"/>
                  <a:gd name="T10" fmla="*/ 782 w 1297"/>
                  <a:gd name="T11" fmla="*/ 162 h 682"/>
                  <a:gd name="T12" fmla="*/ 728 w 1297"/>
                  <a:gd name="T13" fmla="*/ 136 h 682"/>
                  <a:gd name="T14" fmla="*/ 757 w 1297"/>
                  <a:gd name="T15" fmla="*/ 66 h 682"/>
                  <a:gd name="T16" fmla="*/ 631 w 1297"/>
                  <a:gd name="T17" fmla="*/ 66 h 682"/>
                  <a:gd name="T18" fmla="*/ 660 w 1297"/>
                  <a:gd name="T19" fmla="*/ 136 h 682"/>
                  <a:gd name="T20" fmla="*/ 621 w 1297"/>
                  <a:gd name="T21" fmla="*/ 162 h 682"/>
                  <a:gd name="T22" fmla="*/ 621 w 1297"/>
                  <a:gd name="T23" fmla="*/ 162 h 682"/>
                  <a:gd name="T24" fmla="*/ 539 w 1297"/>
                  <a:gd name="T25" fmla="*/ 162 h 682"/>
                  <a:gd name="T26" fmla="*/ 308 w 1297"/>
                  <a:gd name="T27" fmla="*/ 162 h 682"/>
                  <a:gd name="T28" fmla="*/ 308 w 1297"/>
                  <a:gd name="T29" fmla="*/ 163 h 682"/>
                  <a:gd name="T30" fmla="*/ 270 w 1297"/>
                  <a:gd name="T31" fmla="*/ 189 h 682"/>
                  <a:gd name="T32" fmla="*/ 299 w 1297"/>
                  <a:gd name="T33" fmla="*/ 259 h 682"/>
                  <a:gd name="T34" fmla="*/ 173 w 1297"/>
                  <a:gd name="T35" fmla="*/ 259 h 682"/>
                  <a:gd name="T36" fmla="*/ 202 w 1297"/>
                  <a:gd name="T37" fmla="*/ 189 h 682"/>
                  <a:gd name="T38" fmla="*/ 147 w 1297"/>
                  <a:gd name="T39" fmla="*/ 162 h 682"/>
                  <a:gd name="T40" fmla="*/ 0 w 1297"/>
                  <a:gd name="T41" fmla="*/ 162 h 682"/>
                  <a:gd name="T42" fmla="*/ 8 w 1297"/>
                  <a:gd name="T43" fmla="*/ 173 h 682"/>
                  <a:gd name="T44" fmla="*/ 28 w 1297"/>
                  <a:gd name="T45" fmla="*/ 249 h 682"/>
                  <a:gd name="T46" fmla="*/ 35 w 1297"/>
                  <a:gd name="T47" fmla="*/ 256 h 682"/>
                  <a:gd name="T48" fmla="*/ 45 w 1297"/>
                  <a:gd name="T49" fmla="*/ 288 h 682"/>
                  <a:gd name="T50" fmla="*/ 103 w 1297"/>
                  <a:gd name="T51" fmla="*/ 473 h 682"/>
                  <a:gd name="T52" fmla="*/ 202 w 1297"/>
                  <a:gd name="T53" fmla="*/ 491 h 682"/>
                  <a:gd name="T54" fmla="*/ 323 w 1297"/>
                  <a:gd name="T55" fmla="*/ 478 h 682"/>
                  <a:gd name="T56" fmla="*/ 358 w 1297"/>
                  <a:gd name="T57" fmla="*/ 473 h 682"/>
                  <a:gd name="T58" fmla="*/ 392 w 1297"/>
                  <a:gd name="T59" fmla="*/ 468 h 682"/>
                  <a:gd name="T60" fmla="*/ 396 w 1297"/>
                  <a:gd name="T61" fmla="*/ 467 h 682"/>
                  <a:gd name="T62" fmla="*/ 431 w 1297"/>
                  <a:gd name="T63" fmla="*/ 571 h 682"/>
                  <a:gd name="T64" fmla="*/ 441 w 1297"/>
                  <a:gd name="T65" fmla="*/ 633 h 682"/>
                  <a:gd name="T66" fmla="*/ 424 w 1297"/>
                  <a:gd name="T67" fmla="*/ 682 h 6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297" h="682">
                    <a:moveTo>
                      <a:pt x="424" y="682"/>
                    </a:moveTo>
                    <a:cubicBezTo>
                      <a:pt x="1297" y="682"/>
                      <a:pt x="1297" y="682"/>
                      <a:pt x="1297" y="682"/>
                    </a:cubicBezTo>
                    <a:cubicBezTo>
                      <a:pt x="1254" y="649"/>
                      <a:pt x="1161" y="573"/>
                      <a:pt x="1128" y="516"/>
                    </a:cubicBezTo>
                    <a:cubicBezTo>
                      <a:pt x="1102" y="473"/>
                      <a:pt x="1020" y="321"/>
                      <a:pt x="1040" y="198"/>
                    </a:cubicBezTo>
                    <a:cubicBezTo>
                      <a:pt x="1042" y="185"/>
                      <a:pt x="1045" y="173"/>
                      <a:pt x="1048" y="162"/>
                    </a:cubicBezTo>
                    <a:cubicBezTo>
                      <a:pt x="782" y="162"/>
                      <a:pt x="782" y="162"/>
                      <a:pt x="782" y="162"/>
                    </a:cubicBezTo>
                    <a:cubicBezTo>
                      <a:pt x="733" y="162"/>
                      <a:pt x="722" y="150"/>
                      <a:pt x="728" y="136"/>
                    </a:cubicBezTo>
                    <a:cubicBezTo>
                      <a:pt x="741" y="108"/>
                      <a:pt x="763" y="105"/>
                      <a:pt x="757" y="66"/>
                    </a:cubicBezTo>
                    <a:cubicBezTo>
                      <a:pt x="747" y="0"/>
                      <a:pt x="641" y="0"/>
                      <a:pt x="631" y="66"/>
                    </a:cubicBezTo>
                    <a:cubicBezTo>
                      <a:pt x="625" y="105"/>
                      <a:pt x="648" y="108"/>
                      <a:pt x="660" y="136"/>
                    </a:cubicBezTo>
                    <a:cubicBezTo>
                      <a:pt x="666" y="149"/>
                      <a:pt x="657" y="159"/>
                      <a:pt x="621" y="162"/>
                    </a:cubicBezTo>
                    <a:cubicBezTo>
                      <a:pt x="621" y="162"/>
                      <a:pt x="621" y="162"/>
                      <a:pt x="621" y="162"/>
                    </a:cubicBezTo>
                    <a:cubicBezTo>
                      <a:pt x="539" y="162"/>
                      <a:pt x="539" y="162"/>
                      <a:pt x="539" y="162"/>
                    </a:cubicBezTo>
                    <a:cubicBezTo>
                      <a:pt x="308" y="162"/>
                      <a:pt x="308" y="162"/>
                      <a:pt x="308" y="162"/>
                    </a:cubicBezTo>
                    <a:cubicBezTo>
                      <a:pt x="308" y="163"/>
                      <a:pt x="308" y="163"/>
                      <a:pt x="308" y="163"/>
                    </a:cubicBezTo>
                    <a:cubicBezTo>
                      <a:pt x="273" y="165"/>
                      <a:pt x="264" y="176"/>
                      <a:pt x="270" y="189"/>
                    </a:cubicBezTo>
                    <a:cubicBezTo>
                      <a:pt x="282" y="216"/>
                      <a:pt x="305" y="220"/>
                      <a:pt x="299" y="259"/>
                    </a:cubicBezTo>
                    <a:cubicBezTo>
                      <a:pt x="288" y="325"/>
                      <a:pt x="183" y="325"/>
                      <a:pt x="173" y="259"/>
                    </a:cubicBezTo>
                    <a:cubicBezTo>
                      <a:pt x="167" y="220"/>
                      <a:pt x="189" y="216"/>
                      <a:pt x="202" y="189"/>
                    </a:cubicBezTo>
                    <a:cubicBezTo>
                      <a:pt x="208" y="174"/>
                      <a:pt x="197" y="162"/>
                      <a:pt x="147" y="162"/>
                    </a:cubicBezTo>
                    <a:cubicBezTo>
                      <a:pt x="0" y="162"/>
                      <a:pt x="0" y="162"/>
                      <a:pt x="0" y="162"/>
                    </a:cubicBezTo>
                    <a:cubicBezTo>
                      <a:pt x="8" y="173"/>
                      <a:pt x="8" y="173"/>
                      <a:pt x="8" y="173"/>
                    </a:cubicBezTo>
                    <a:cubicBezTo>
                      <a:pt x="6" y="193"/>
                      <a:pt x="5" y="227"/>
                      <a:pt x="28" y="249"/>
                    </a:cubicBezTo>
                    <a:cubicBezTo>
                      <a:pt x="30" y="252"/>
                      <a:pt x="33" y="254"/>
                      <a:pt x="35" y="256"/>
                    </a:cubicBezTo>
                    <a:cubicBezTo>
                      <a:pt x="50" y="271"/>
                      <a:pt x="50" y="271"/>
                      <a:pt x="45" y="288"/>
                    </a:cubicBezTo>
                    <a:cubicBezTo>
                      <a:pt x="7" y="403"/>
                      <a:pt x="55" y="452"/>
                      <a:pt x="103" y="473"/>
                    </a:cubicBezTo>
                    <a:cubicBezTo>
                      <a:pt x="130" y="485"/>
                      <a:pt x="163" y="491"/>
                      <a:pt x="202" y="491"/>
                    </a:cubicBezTo>
                    <a:cubicBezTo>
                      <a:pt x="246" y="491"/>
                      <a:pt x="289" y="484"/>
                      <a:pt x="323" y="478"/>
                    </a:cubicBezTo>
                    <a:cubicBezTo>
                      <a:pt x="337" y="476"/>
                      <a:pt x="349" y="474"/>
                      <a:pt x="358" y="473"/>
                    </a:cubicBezTo>
                    <a:cubicBezTo>
                      <a:pt x="372" y="471"/>
                      <a:pt x="383" y="469"/>
                      <a:pt x="392" y="468"/>
                    </a:cubicBezTo>
                    <a:cubicBezTo>
                      <a:pt x="394" y="467"/>
                      <a:pt x="395" y="467"/>
                      <a:pt x="396" y="467"/>
                    </a:cubicBezTo>
                    <a:cubicBezTo>
                      <a:pt x="402" y="498"/>
                      <a:pt x="417" y="548"/>
                      <a:pt x="431" y="571"/>
                    </a:cubicBezTo>
                    <a:cubicBezTo>
                      <a:pt x="442" y="589"/>
                      <a:pt x="446" y="613"/>
                      <a:pt x="441" y="633"/>
                    </a:cubicBezTo>
                    <a:cubicBezTo>
                      <a:pt x="437" y="647"/>
                      <a:pt x="430" y="666"/>
                      <a:pt x="424" y="682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38100">
                <a:solidFill>
                  <a:schemeClr val="bg1"/>
                </a:solidFill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04" name="Freeform 7"/>
              <p:cNvSpPr>
                <a:spLocks/>
              </p:cNvSpPr>
              <p:nvPr/>
            </p:nvSpPr>
            <p:spPr bwMode="auto">
              <a:xfrm>
                <a:off x="7783979" y="1759541"/>
                <a:ext cx="1770063" cy="2405062"/>
              </a:xfrm>
              <a:custGeom>
                <a:avLst/>
                <a:gdLst>
                  <a:gd name="T0" fmla="*/ 533 w 601"/>
                  <a:gd name="T1" fmla="*/ 343 h 817"/>
                  <a:gd name="T2" fmla="*/ 400 w 601"/>
                  <a:gd name="T3" fmla="*/ 173 h 817"/>
                  <a:gd name="T4" fmla="*/ 0 w 601"/>
                  <a:gd name="T5" fmla="*/ 0 h 817"/>
                  <a:gd name="T6" fmla="*/ 0 w 601"/>
                  <a:gd name="T7" fmla="*/ 246 h 817"/>
                  <a:gd name="T8" fmla="*/ 1 w 601"/>
                  <a:gd name="T9" fmla="*/ 246 h 817"/>
                  <a:gd name="T10" fmla="*/ 27 w 601"/>
                  <a:gd name="T11" fmla="*/ 285 h 817"/>
                  <a:gd name="T12" fmla="*/ 97 w 601"/>
                  <a:gd name="T13" fmla="*/ 256 h 817"/>
                  <a:gd name="T14" fmla="*/ 97 w 601"/>
                  <a:gd name="T15" fmla="*/ 382 h 817"/>
                  <a:gd name="T16" fmla="*/ 27 w 601"/>
                  <a:gd name="T17" fmla="*/ 353 h 817"/>
                  <a:gd name="T18" fmla="*/ 0 w 601"/>
                  <a:gd name="T19" fmla="*/ 407 h 817"/>
                  <a:gd name="T20" fmla="*/ 0 w 601"/>
                  <a:gd name="T21" fmla="*/ 654 h 817"/>
                  <a:gd name="T22" fmla="*/ 327 w 601"/>
                  <a:gd name="T23" fmla="*/ 654 h 817"/>
                  <a:gd name="T24" fmla="*/ 381 w 601"/>
                  <a:gd name="T25" fmla="*/ 681 h 817"/>
                  <a:gd name="T26" fmla="*/ 352 w 601"/>
                  <a:gd name="T27" fmla="*/ 750 h 817"/>
                  <a:gd name="T28" fmla="*/ 478 w 601"/>
                  <a:gd name="T29" fmla="*/ 750 h 817"/>
                  <a:gd name="T30" fmla="*/ 449 w 601"/>
                  <a:gd name="T31" fmla="*/ 681 h 817"/>
                  <a:gd name="T32" fmla="*/ 488 w 601"/>
                  <a:gd name="T33" fmla="*/ 654 h 817"/>
                  <a:gd name="T34" fmla="*/ 488 w 601"/>
                  <a:gd name="T35" fmla="*/ 654 h 817"/>
                  <a:gd name="T36" fmla="*/ 591 w 601"/>
                  <a:gd name="T37" fmla="*/ 654 h 817"/>
                  <a:gd name="T38" fmla="*/ 594 w 601"/>
                  <a:gd name="T39" fmla="*/ 616 h 817"/>
                  <a:gd name="T40" fmla="*/ 533 w 601"/>
                  <a:gd name="T41" fmla="*/ 343 h 8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601" h="817">
                    <a:moveTo>
                      <a:pt x="533" y="343"/>
                    </a:moveTo>
                    <a:cubicBezTo>
                      <a:pt x="488" y="260"/>
                      <a:pt x="431" y="201"/>
                      <a:pt x="400" y="173"/>
                    </a:cubicBezTo>
                    <a:cubicBezTo>
                      <a:pt x="333" y="110"/>
                      <a:pt x="179" y="21"/>
                      <a:pt x="0" y="0"/>
                    </a:cubicBezTo>
                    <a:cubicBezTo>
                      <a:pt x="0" y="246"/>
                      <a:pt x="0" y="246"/>
                      <a:pt x="0" y="246"/>
                    </a:cubicBezTo>
                    <a:cubicBezTo>
                      <a:pt x="1" y="246"/>
                      <a:pt x="1" y="246"/>
                      <a:pt x="1" y="246"/>
                    </a:cubicBezTo>
                    <a:cubicBezTo>
                      <a:pt x="3" y="282"/>
                      <a:pt x="14" y="291"/>
                      <a:pt x="27" y="285"/>
                    </a:cubicBezTo>
                    <a:cubicBezTo>
                      <a:pt x="54" y="272"/>
                      <a:pt x="58" y="250"/>
                      <a:pt x="97" y="256"/>
                    </a:cubicBezTo>
                    <a:cubicBezTo>
                      <a:pt x="163" y="266"/>
                      <a:pt x="163" y="372"/>
                      <a:pt x="97" y="382"/>
                    </a:cubicBezTo>
                    <a:cubicBezTo>
                      <a:pt x="58" y="388"/>
                      <a:pt x="54" y="365"/>
                      <a:pt x="27" y="353"/>
                    </a:cubicBezTo>
                    <a:cubicBezTo>
                      <a:pt x="12" y="347"/>
                      <a:pt x="0" y="358"/>
                      <a:pt x="0" y="407"/>
                    </a:cubicBezTo>
                    <a:cubicBezTo>
                      <a:pt x="0" y="654"/>
                      <a:pt x="0" y="654"/>
                      <a:pt x="0" y="654"/>
                    </a:cubicBezTo>
                    <a:cubicBezTo>
                      <a:pt x="327" y="654"/>
                      <a:pt x="327" y="654"/>
                      <a:pt x="327" y="654"/>
                    </a:cubicBezTo>
                    <a:cubicBezTo>
                      <a:pt x="376" y="654"/>
                      <a:pt x="388" y="666"/>
                      <a:pt x="381" y="681"/>
                    </a:cubicBezTo>
                    <a:cubicBezTo>
                      <a:pt x="369" y="708"/>
                      <a:pt x="346" y="712"/>
                      <a:pt x="352" y="750"/>
                    </a:cubicBezTo>
                    <a:cubicBezTo>
                      <a:pt x="363" y="817"/>
                      <a:pt x="468" y="817"/>
                      <a:pt x="478" y="750"/>
                    </a:cubicBezTo>
                    <a:cubicBezTo>
                      <a:pt x="484" y="712"/>
                      <a:pt x="462" y="708"/>
                      <a:pt x="449" y="681"/>
                    </a:cubicBezTo>
                    <a:cubicBezTo>
                      <a:pt x="444" y="668"/>
                      <a:pt x="452" y="657"/>
                      <a:pt x="488" y="654"/>
                    </a:cubicBezTo>
                    <a:cubicBezTo>
                      <a:pt x="488" y="654"/>
                      <a:pt x="488" y="654"/>
                      <a:pt x="488" y="654"/>
                    </a:cubicBezTo>
                    <a:cubicBezTo>
                      <a:pt x="591" y="654"/>
                      <a:pt x="591" y="654"/>
                      <a:pt x="591" y="654"/>
                    </a:cubicBezTo>
                    <a:cubicBezTo>
                      <a:pt x="592" y="642"/>
                      <a:pt x="593" y="629"/>
                      <a:pt x="594" y="616"/>
                    </a:cubicBezTo>
                    <a:cubicBezTo>
                      <a:pt x="601" y="524"/>
                      <a:pt x="580" y="432"/>
                      <a:pt x="533" y="343"/>
                    </a:cubicBezTo>
                    <a:close/>
                  </a:path>
                </a:pathLst>
              </a:custGeom>
              <a:solidFill>
                <a:schemeClr val="accent3"/>
              </a:solidFill>
              <a:ln w="38100">
                <a:solidFill>
                  <a:schemeClr val="bg1"/>
                </a:solidFill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05" name="Freeform 8"/>
              <p:cNvSpPr>
                <a:spLocks/>
              </p:cNvSpPr>
              <p:nvPr/>
            </p:nvSpPr>
            <p:spPr bwMode="auto">
              <a:xfrm>
                <a:off x="6804492" y="3685179"/>
                <a:ext cx="2720975" cy="1671637"/>
              </a:xfrm>
              <a:custGeom>
                <a:avLst/>
                <a:gdLst>
                  <a:gd name="T0" fmla="*/ 821 w 924"/>
                  <a:gd name="T1" fmla="*/ 0 h 568"/>
                  <a:gd name="T2" fmla="*/ 821 w 924"/>
                  <a:gd name="T3" fmla="*/ 0 h 568"/>
                  <a:gd name="T4" fmla="*/ 782 w 924"/>
                  <a:gd name="T5" fmla="*/ 27 h 568"/>
                  <a:gd name="T6" fmla="*/ 811 w 924"/>
                  <a:gd name="T7" fmla="*/ 96 h 568"/>
                  <a:gd name="T8" fmla="*/ 685 w 924"/>
                  <a:gd name="T9" fmla="*/ 96 h 568"/>
                  <a:gd name="T10" fmla="*/ 714 w 924"/>
                  <a:gd name="T11" fmla="*/ 27 h 568"/>
                  <a:gd name="T12" fmla="*/ 660 w 924"/>
                  <a:gd name="T13" fmla="*/ 0 h 568"/>
                  <a:gd name="T14" fmla="*/ 333 w 924"/>
                  <a:gd name="T15" fmla="*/ 0 h 568"/>
                  <a:gd name="T16" fmla="*/ 163 w 924"/>
                  <a:gd name="T17" fmla="*/ 0 h 568"/>
                  <a:gd name="T18" fmla="*/ 163 w 924"/>
                  <a:gd name="T19" fmla="*/ 194 h 568"/>
                  <a:gd name="T20" fmla="*/ 136 w 924"/>
                  <a:gd name="T21" fmla="*/ 248 h 568"/>
                  <a:gd name="T22" fmla="*/ 66 w 924"/>
                  <a:gd name="T23" fmla="*/ 219 h 568"/>
                  <a:gd name="T24" fmla="*/ 66 w 924"/>
                  <a:gd name="T25" fmla="*/ 345 h 568"/>
                  <a:gd name="T26" fmla="*/ 136 w 924"/>
                  <a:gd name="T27" fmla="*/ 317 h 568"/>
                  <a:gd name="T28" fmla="*/ 162 w 924"/>
                  <a:gd name="T29" fmla="*/ 355 h 568"/>
                  <a:gd name="T30" fmla="*/ 163 w 924"/>
                  <a:gd name="T31" fmla="*/ 355 h 568"/>
                  <a:gd name="T32" fmla="*/ 163 w 924"/>
                  <a:gd name="T33" fmla="*/ 568 h 568"/>
                  <a:gd name="T34" fmla="*/ 245 w 924"/>
                  <a:gd name="T35" fmla="*/ 568 h 568"/>
                  <a:gd name="T36" fmla="*/ 245 w 924"/>
                  <a:gd name="T37" fmla="*/ 568 h 568"/>
                  <a:gd name="T38" fmla="*/ 284 w 924"/>
                  <a:gd name="T39" fmla="*/ 542 h 568"/>
                  <a:gd name="T40" fmla="*/ 255 w 924"/>
                  <a:gd name="T41" fmla="*/ 472 h 568"/>
                  <a:gd name="T42" fmla="*/ 381 w 924"/>
                  <a:gd name="T43" fmla="*/ 472 h 568"/>
                  <a:gd name="T44" fmla="*/ 352 w 924"/>
                  <a:gd name="T45" fmla="*/ 542 h 568"/>
                  <a:gd name="T46" fmla="*/ 406 w 924"/>
                  <a:gd name="T47" fmla="*/ 568 h 568"/>
                  <a:gd name="T48" fmla="*/ 672 w 924"/>
                  <a:gd name="T49" fmla="*/ 568 h 568"/>
                  <a:gd name="T50" fmla="*/ 730 w 924"/>
                  <a:gd name="T51" fmla="*/ 477 h 568"/>
                  <a:gd name="T52" fmla="*/ 797 w 924"/>
                  <a:gd name="T53" fmla="*/ 385 h 568"/>
                  <a:gd name="T54" fmla="*/ 924 w 924"/>
                  <a:gd name="T55" fmla="*/ 0 h 568"/>
                  <a:gd name="T56" fmla="*/ 821 w 924"/>
                  <a:gd name="T57" fmla="*/ 0 h 5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924" h="568">
                    <a:moveTo>
                      <a:pt x="821" y="0"/>
                    </a:moveTo>
                    <a:cubicBezTo>
                      <a:pt x="821" y="0"/>
                      <a:pt x="821" y="0"/>
                      <a:pt x="821" y="0"/>
                    </a:cubicBezTo>
                    <a:cubicBezTo>
                      <a:pt x="785" y="3"/>
                      <a:pt x="777" y="14"/>
                      <a:pt x="782" y="27"/>
                    </a:cubicBezTo>
                    <a:cubicBezTo>
                      <a:pt x="795" y="54"/>
                      <a:pt x="817" y="58"/>
                      <a:pt x="811" y="96"/>
                    </a:cubicBezTo>
                    <a:cubicBezTo>
                      <a:pt x="801" y="163"/>
                      <a:pt x="696" y="163"/>
                      <a:pt x="685" y="96"/>
                    </a:cubicBezTo>
                    <a:cubicBezTo>
                      <a:pt x="679" y="58"/>
                      <a:pt x="702" y="54"/>
                      <a:pt x="714" y="27"/>
                    </a:cubicBezTo>
                    <a:cubicBezTo>
                      <a:pt x="721" y="12"/>
                      <a:pt x="709" y="0"/>
                      <a:pt x="660" y="0"/>
                    </a:cubicBezTo>
                    <a:cubicBezTo>
                      <a:pt x="333" y="0"/>
                      <a:pt x="333" y="0"/>
                      <a:pt x="333" y="0"/>
                    </a:cubicBezTo>
                    <a:cubicBezTo>
                      <a:pt x="163" y="0"/>
                      <a:pt x="163" y="0"/>
                      <a:pt x="163" y="0"/>
                    </a:cubicBezTo>
                    <a:cubicBezTo>
                      <a:pt x="163" y="194"/>
                      <a:pt x="163" y="194"/>
                      <a:pt x="163" y="194"/>
                    </a:cubicBezTo>
                    <a:cubicBezTo>
                      <a:pt x="163" y="243"/>
                      <a:pt x="151" y="255"/>
                      <a:pt x="136" y="248"/>
                    </a:cubicBezTo>
                    <a:cubicBezTo>
                      <a:pt x="109" y="236"/>
                      <a:pt x="105" y="213"/>
                      <a:pt x="66" y="219"/>
                    </a:cubicBezTo>
                    <a:cubicBezTo>
                      <a:pt x="0" y="230"/>
                      <a:pt x="0" y="335"/>
                      <a:pt x="66" y="345"/>
                    </a:cubicBezTo>
                    <a:cubicBezTo>
                      <a:pt x="105" y="351"/>
                      <a:pt x="109" y="329"/>
                      <a:pt x="136" y="317"/>
                    </a:cubicBezTo>
                    <a:cubicBezTo>
                      <a:pt x="149" y="311"/>
                      <a:pt x="160" y="319"/>
                      <a:pt x="162" y="355"/>
                    </a:cubicBezTo>
                    <a:cubicBezTo>
                      <a:pt x="163" y="355"/>
                      <a:pt x="163" y="355"/>
                      <a:pt x="163" y="355"/>
                    </a:cubicBezTo>
                    <a:cubicBezTo>
                      <a:pt x="163" y="568"/>
                      <a:pt x="163" y="568"/>
                      <a:pt x="163" y="568"/>
                    </a:cubicBezTo>
                    <a:cubicBezTo>
                      <a:pt x="245" y="568"/>
                      <a:pt x="245" y="568"/>
                      <a:pt x="245" y="568"/>
                    </a:cubicBezTo>
                    <a:cubicBezTo>
                      <a:pt x="245" y="568"/>
                      <a:pt x="245" y="568"/>
                      <a:pt x="245" y="568"/>
                    </a:cubicBezTo>
                    <a:cubicBezTo>
                      <a:pt x="281" y="565"/>
                      <a:pt x="290" y="555"/>
                      <a:pt x="284" y="542"/>
                    </a:cubicBezTo>
                    <a:cubicBezTo>
                      <a:pt x="272" y="514"/>
                      <a:pt x="249" y="511"/>
                      <a:pt x="255" y="472"/>
                    </a:cubicBezTo>
                    <a:cubicBezTo>
                      <a:pt x="265" y="406"/>
                      <a:pt x="371" y="406"/>
                      <a:pt x="381" y="472"/>
                    </a:cubicBezTo>
                    <a:cubicBezTo>
                      <a:pt x="387" y="511"/>
                      <a:pt x="365" y="514"/>
                      <a:pt x="352" y="542"/>
                    </a:cubicBezTo>
                    <a:cubicBezTo>
                      <a:pt x="346" y="556"/>
                      <a:pt x="357" y="568"/>
                      <a:pt x="406" y="568"/>
                    </a:cubicBezTo>
                    <a:cubicBezTo>
                      <a:pt x="672" y="568"/>
                      <a:pt x="672" y="568"/>
                      <a:pt x="672" y="568"/>
                    </a:cubicBezTo>
                    <a:cubicBezTo>
                      <a:pt x="685" y="529"/>
                      <a:pt x="705" y="505"/>
                      <a:pt x="730" y="477"/>
                    </a:cubicBezTo>
                    <a:cubicBezTo>
                      <a:pt x="751" y="453"/>
                      <a:pt x="775" y="425"/>
                      <a:pt x="797" y="385"/>
                    </a:cubicBezTo>
                    <a:cubicBezTo>
                      <a:pt x="851" y="285"/>
                      <a:pt x="905" y="173"/>
                      <a:pt x="924" y="0"/>
                    </a:cubicBezTo>
                    <a:lnTo>
                      <a:pt x="821" y="0"/>
                    </a:lnTo>
                    <a:close/>
                  </a:path>
                </a:pathLst>
              </a:custGeom>
              <a:solidFill>
                <a:schemeClr val="accent5"/>
              </a:solidFill>
              <a:ln w="38100">
                <a:solidFill>
                  <a:schemeClr val="bg1"/>
                </a:solidFill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06" name="Freeform 9"/>
              <p:cNvSpPr>
                <a:spLocks/>
              </p:cNvSpPr>
              <p:nvPr/>
            </p:nvSpPr>
            <p:spPr bwMode="auto">
              <a:xfrm>
                <a:off x="5328117" y="3205754"/>
                <a:ext cx="1955800" cy="2630487"/>
              </a:xfrm>
              <a:custGeom>
                <a:avLst/>
                <a:gdLst>
                  <a:gd name="T0" fmla="*/ 567 w 664"/>
                  <a:gd name="T1" fmla="*/ 382 h 894"/>
                  <a:gd name="T2" fmla="*/ 637 w 664"/>
                  <a:gd name="T3" fmla="*/ 411 h 894"/>
                  <a:gd name="T4" fmla="*/ 664 w 664"/>
                  <a:gd name="T5" fmla="*/ 357 h 894"/>
                  <a:gd name="T6" fmla="*/ 664 w 664"/>
                  <a:gd name="T7" fmla="*/ 163 h 894"/>
                  <a:gd name="T8" fmla="*/ 447 w 664"/>
                  <a:gd name="T9" fmla="*/ 163 h 894"/>
                  <a:gd name="T10" fmla="*/ 393 w 664"/>
                  <a:gd name="T11" fmla="*/ 136 h 894"/>
                  <a:gd name="T12" fmla="*/ 422 w 664"/>
                  <a:gd name="T13" fmla="*/ 67 h 894"/>
                  <a:gd name="T14" fmla="*/ 296 w 664"/>
                  <a:gd name="T15" fmla="*/ 67 h 894"/>
                  <a:gd name="T16" fmla="*/ 325 w 664"/>
                  <a:gd name="T17" fmla="*/ 136 h 894"/>
                  <a:gd name="T18" fmla="*/ 286 w 664"/>
                  <a:gd name="T19" fmla="*/ 163 h 894"/>
                  <a:gd name="T20" fmla="*/ 286 w 664"/>
                  <a:gd name="T21" fmla="*/ 163 h 894"/>
                  <a:gd name="T22" fmla="*/ 111 w 664"/>
                  <a:gd name="T23" fmla="*/ 163 h 894"/>
                  <a:gd name="T24" fmla="*/ 130 w 664"/>
                  <a:gd name="T25" fmla="*/ 225 h 894"/>
                  <a:gd name="T26" fmla="*/ 135 w 664"/>
                  <a:gd name="T27" fmla="*/ 285 h 894"/>
                  <a:gd name="T28" fmla="*/ 29 w 664"/>
                  <a:gd name="T29" fmla="*/ 465 h 894"/>
                  <a:gd name="T30" fmla="*/ 14 w 664"/>
                  <a:gd name="T31" fmla="*/ 558 h 894"/>
                  <a:gd name="T32" fmla="*/ 65 w 664"/>
                  <a:gd name="T33" fmla="*/ 598 h 894"/>
                  <a:gd name="T34" fmla="*/ 132 w 664"/>
                  <a:gd name="T35" fmla="*/ 632 h 894"/>
                  <a:gd name="T36" fmla="*/ 123 w 664"/>
                  <a:gd name="T37" fmla="*/ 658 h 894"/>
                  <a:gd name="T38" fmla="*/ 125 w 664"/>
                  <a:gd name="T39" fmla="*/ 731 h 894"/>
                  <a:gd name="T40" fmla="*/ 272 w 664"/>
                  <a:gd name="T41" fmla="*/ 731 h 894"/>
                  <a:gd name="T42" fmla="*/ 327 w 664"/>
                  <a:gd name="T43" fmla="*/ 758 h 894"/>
                  <a:gd name="T44" fmla="*/ 298 w 664"/>
                  <a:gd name="T45" fmla="*/ 828 h 894"/>
                  <a:gd name="T46" fmla="*/ 424 w 664"/>
                  <a:gd name="T47" fmla="*/ 828 h 894"/>
                  <a:gd name="T48" fmla="*/ 395 w 664"/>
                  <a:gd name="T49" fmla="*/ 758 h 894"/>
                  <a:gd name="T50" fmla="*/ 433 w 664"/>
                  <a:gd name="T51" fmla="*/ 732 h 894"/>
                  <a:gd name="T52" fmla="*/ 433 w 664"/>
                  <a:gd name="T53" fmla="*/ 731 h 894"/>
                  <a:gd name="T54" fmla="*/ 664 w 664"/>
                  <a:gd name="T55" fmla="*/ 731 h 894"/>
                  <a:gd name="T56" fmla="*/ 664 w 664"/>
                  <a:gd name="T57" fmla="*/ 518 h 894"/>
                  <a:gd name="T58" fmla="*/ 663 w 664"/>
                  <a:gd name="T59" fmla="*/ 518 h 894"/>
                  <a:gd name="T60" fmla="*/ 637 w 664"/>
                  <a:gd name="T61" fmla="*/ 480 h 894"/>
                  <a:gd name="T62" fmla="*/ 567 w 664"/>
                  <a:gd name="T63" fmla="*/ 508 h 894"/>
                  <a:gd name="T64" fmla="*/ 567 w 664"/>
                  <a:gd name="T65" fmla="*/ 382 h 8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664" h="894">
                    <a:moveTo>
                      <a:pt x="567" y="382"/>
                    </a:moveTo>
                    <a:cubicBezTo>
                      <a:pt x="606" y="376"/>
                      <a:pt x="610" y="399"/>
                      <a:pt x="637" y="411"/>
                    </a:cubicBezTo>
                    <a:cubicBezTo>
                      <a:pt x="652" y="418"/>
                      <a:pt x="664" y="406"/>
                      <a:pt x="664" y="357"/>
                    </a:cubicBezTo>
                    <a:cubicBezTo>
                      <a:pt x="664" y="163"/>
                      <a:pt x="664" y="163"/>
                      <a:pt x="664" y="163"/>
                    </a:cubicBezTo>
                    <a:cubicBezTo>
                      <a:pt x="447" y="163"/>
                      <a:pt x="447" y="163"/>
                      <a:pt x="447" y="163"/>
                    </a:cubicBezTo>
                    <a:cubicBezTo>
                      <a:pt x="398" y="163"/>
                      <a:pt x="387" y="151"/>
                      <a:pt x="393" y="136"/>
                    </a:cubicBezTo>
                    <a:cubicBezTo>
                      <a:pt x="406" y="109"/>
                      <a:pt x="428" y="105"/>
                      <a:pt x="422" y="67"/>
                    </a:cubicBezTo>
                    <a:cubicBezTo>
                      <a:pt x="412" y="0"/>
                      <a:pt x="306" y="0"/>
                      <a:pt x="296" y="67"/>
                    </a:cubicBezTo>
                    <a:cubicBezTo>
                      <a:pt x="290" y="105"/>
                      <a:pt x="313" y="109"/>
                      <a:pt x="325" y="136"/>
                    </a:cubicBezTo>
                    <a:cubicBezTo>
                      <a:pt x="331" y="149"/>
                      <a:pt x="322" y="160"/>
                      <a:pt x="286" y="163"/>
                    </a:cubicBezTo>
                    <a:cubicBezTo>
                      <a:pt x="286" y="163"/>
                      <a:pt x="286" y="163"/>
                      <a:pt x="286" y="163"/>
                    </a:cubicBezTo>
                    <a:cubicBezTo>
                      <a:pt x="111" y="163"/>
                      <a:pt x="111" y="163"/>
                      <a:pt x="111" y="163"/>
                    </a:cubicBezTo>
                    <a:cubicBezTo>
                      <a:pt x="111" y="192"/>
                      <a:pt x="116" y="212"/>
                      <a:pt x="130" y="225"/>
                    </a:cubicBezTo>
                    <a:cubicBezTo>
                      <a:pt x="150" y="245"/>
                      <a:pt x="151" y="263"/>
                      <a:pt x="135" y="285"/>
                    </a:cubicBezTo>
                    <a:cubicBezTo>
                      <a:pt x="98" y="338"/>
                      <a:pt x="43" y="437"/>
                      <a:pt x="29" y="465"/>
                    </a:cubicBezTo>
                    <a:cubicBezTo>
                      <a:pt x="19" y="486"/>
                      <a:pt x="0" y="524"/>
                      <a:pt x="14" y="558"/>
                    </a:cubicBezTo>
                    <a:cubicBezTo>
                      <a:pt x="20" y="571"/>
                      <a:pt x="34" y="589"/>
                      <a:pt x="65" y="598"/>
                    </a:cubicBezTo>
                    <a:cubicBezTo>
                      <a:pt x="132" y="619"/>
                      <a:pt x="132" y="631"/>
                      <a:pt x="132" y="632"/>
                    </a:cubicBezTo>
                    <a:cubicBezTo>
                      <a:pt x="130" y="642"/>
                      <a:pt x="126" y="650"/>
                      <a:pt x="123" y="658"/>
                    </a:cubicBezTo>
                    <a:cubicBezTo>
                      <a:pt x="115" y="677"/>
                      <a:pt x="105" y="704"/>
                      <a:pt x="125" y="731"/>
                    </a:cubicBezTo>
                    <a:cubicBezTo>
                      <a:pt x="272" y="731"/>
                      <a:pt x="272" y="731"/>
                      <a:pt x="272" y="731"/>
                    </a:cubicBezTo>
                    <a:cubicBezTo>
                      <a:pt x="322" y="731"/>
                      <a:pt x="333" y="743"/>
                      <a:pt x="327" y="758"/>
                    </a:cubicBezTo>
                    <a:cubicBezTo>
                      <a:pt x="314" y="785"/>
                      <a:pt x="292" y="789"/>
                      <a:pt x="298" y="828"/>
                    </a:cubicBezTo>
                    <a:cubicBezTo>
                      <a:pt x="308" y="894"/>
                      <a:pt x="413" y="894"/>
                      <a:pt x="424" y="828"/>
                    </a:cubicBezTo>
                    <a:cubicBezTo>
                      <a:pt x="430" y="789"/>
                      <a:pt x="407" y="785"/>
                      <a:pt x="395" y="758"/>
                    </a:cubicBezTo>
                    <a:cubicBezTo>
                      <a:pt x="389" y="745"/>
                      <a:pt x="398" y="734"/>
                      <a:pt x="433" y="732"/>
                    </a:cubicBezTo>
                    <a:cubicBezTo>
                      <a:pt x="433" y="731"/>
                      <a:pt x="433" y="731"/>
                      <a:pt x="433" y="731"/>
                    </a:cubicBezTo>
                    <a:cubicBezTo>
                      <a:pt x="664" y="731"/>
                      <a:pt x="664" y="731"/>
                      <a:pt x="664" y="731"/>
                    </a:cubicBezTo>
                    <a:cubicBezTo>
                      <a:pt x="664" y="518"/>
                      <a:pt x="664" y="518"/>
                      <a:pt x="664" y="518"/>
                    </a:cubicBezTo>
                    <a:cubicBezTo>
                      <a:pt x="663" y="518"/>
                      <a:pt x="663" y="518"/>
                      <a:pt x="663" y="518"/>
                    </a:cubicBezTo>
                    <a:cubicBezTo>
                      <a:pt x="661" y="482"/>
                      <a:pt x="650" y="474"/>
                      <a:pt x="637" y="480"/>
                    </a:cubicBezTo>
                    <a:cubicBezTo>
                      <a:pt x="610" y="492"/>
                      <a:pt x="606" y="514"/>
                      <a:pt x="567" y="508"/>
                    </a:cubicBezTo>
                    <a:cubicBezTo>
                      <a:pt x="501" y="498"/>
                      <a:pt x="501" y="393"/>
                      <a:pt x="567" y="382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38100">
                <a:solidFill>
                  <a:schemeClr val="bg1"/>
                </a:solidFill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  <p:sp>
          <p:nvSpPr>
            <p:cNvPr id="107" name="Rectangle 106"/>
            <p:cNvSpPr/>
            <p:nvPr/>
          </p:nvSpPr>
          <p:spPr>
            <a:xfrm>
              <a:off x="5325133" y="1978840"/>
              <a:ext cx="779381" cy="83099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id-ID" sz="4800">
                  <a:solidFill>
                    <a:schemeClr val="bg1"/>
                  </a:solidFill>
                  <a:latin typeface="Modern Pictograms" panose="02000000000000000000" pitchFamily="50" charset="0"/>
                </a:rPr>
                <a:t>a</a:t>
              </a:r>
              <a:endParaRPr lang="en-US" sz="4800">
                <a:solidFill>
                  <a:schemeClr val="bg1"/>
                </a:solidFill>
              </a:endParaRPr>
            </a:p>
          </p:txBody>
        </p:sp>
        <p:sp>
          <p:nvSpPr>
            <p:cNvPr id="108" name="Rectangle 107"/>
            <p:cNvSpPr/>
            <p:nvPr/>
          </p:nvSpPr>
          <p:spPr>
            <a:xfrm>
              <a:off x="6032875" y="5442875"/>
              <a:ext cx="646331" cy="83099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id-ID" sz="4800">
                  <a:solidFill>
                    <a:schemeClr val="bg1"/>
                  </a:solidFill>
                  <a:latin typeface="Modern Pictograms" panose="02000000000000000000" pitchFamily="50" charset="0"/>
                </a:rPr>
                <a:t>J</a:t>
              </a:r>
              <a:endParaRPr lang="en-US" sz="4800">
                <a:solidFill>
                  <a:schemeClr val="bg1"/>
                </a:solidFill>
              </a:endParaRPr>
            </a:p>
          </p:txBody>
        </p:sp>
        <p:sp>
          <p:nvSpPr>
            <p:cNvPr id="109" name="Rectangle 108"/>
            <p:cNvSpPr/>
            <p:nvPr/>
          </p:nvSpPr>
          <p:spPr>
            <a:xfrm>
              <a:off x="4566861" y="3735361"/>
              <a:ext cx="745163" cy="70788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id-ID" sz="4000" smtClean="0">
                  <a:solidFill>
                    <a:schemeClr val="bg1"/>
                  </a:solidFill>
                  <a:latin typeface="Modern Pictograms" panose="02000000000000000000" pitchFamily="50" charset="0"/>
                </a:rPr>
                <a:t>I</a:t>
              </a:r>
              <a:endParaRPr lang="en-US" sz="4000">
                <a:solidFill>
                  <a:schemeClr val="bg1"/>
                </a:solidFill>
              </a:endParaRPr>
            </a:p>
          </p:txBody>
        </p:sp>
        <p:sp>
          <p:nvSpPr>
            <p:cNvPr id="110" name="Rectangle 109"/>
            <p:cNvSpPr/>
            <p:nvPr/>
          </p:nvSpPr>
          <p:spPr>
            <a:xfrm>
              <a:off x="6506155" y="3626061"/>
              <a:ext cx="679994" cy="83099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id-ID" sz="4800" smtClean="0">
                  <a:solidFill>
                    <a:schemeClr val="bg1"/>
                  </a:solidFill>
                  <a:latin typeface="Modern Pictograms" panose="02000000000000000000" pitchFamily="50" charset="0"/>
                </a:rPr>
                <a:t>i</a:t>
              </a:r>
              <a:endParaRPr lang="en-US" sz="4800">
                <a:solidFill>
                  <a:schemeClr val="bg1"/>
                </a:solidFill>
              </a:endParaRPr>
            </a:p>
          </p:txBody>
        </p:sp>
        <p:sp>
          <p:nvSpPr>
            <p:cNvPr id="111" name="Rectangle 110"/>
            <p:cNvSpPr/>
            <p:nvPr/>
          </p:nvSpPr>
          <p:spPr>
            <a:xfrm>
              <a:off x="6935632" y="2112514"/>
              <a:ext cx="607859" cy="83099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id-ID" sz="4800">
                  <a:solidFill>
                    <a:schemeClr val="bg1"/>
                  </a:solidFill>
                  <a:latin typeface="Modern Pictograms" panose="02000000000000000000" pitchFamily="50" charset="0"/>
                </a:rPr>
                <a:t>s</a:t>
              </a:r>
              <a:endParaRPr lang="en-US" sz="4800">
                <a:solidFill>
                  <a:schemeClr val="bg1"/>
                </a:solidFill>
              </a:endParaRPr>
            </a:p>
          </p:txBody>
        </p:sp>
        <p:sp>
          <p:nvSpPr>
            <p:cNvPr id="112" name="Rectangle 1436"/>
            <p:cNvSpPr>
              <a:spLocks noChangeArrowheads="1"/>
            </p:cNvSpPr>
            <p:nvPr/>
          </p:nvSpPr>
          <p:spPr bwMode="auto">
            <a:xfrm>
              <a:off x="5213851" y="2712574"/>
              <a:ext cx="1026628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id-ID" sz="1600" b="1" smtClean="0">
                  <a:solidFill>
                    <a:schemeClr val="bg1"/>
                  </a:solidFill>
                  <a:cs typeface="Arial" pitchFamily="34" charset="0"/>
                </a:rPr>
                <a:t>Web Coding</a:t>
              </a:r>
              <a:endParaRPr lang="en-US" sz="16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113" name="Rectangle 1436"/>
            <p:cNvSpPr>
              <a:spLocks noChangeArrowheads="1"/>
            </p:cNvSpPr>
            <p:nvPr/>
          </p:nvSpPr>
          <p:spPr bwMode="auto">
            <a:xfrm>
              <a:off x="6623301" y="2970231"/>
              <a:ext cx="1122360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id-ID" sz="1600" b="1" smtClean="0">
                  <a:solidFill>
                    <a:schemeClr val="bg1"/>
                  </a:solidFill>
                  <a:cs typeface="Arial" pitchFamily="34" charset="0"/>
                </a:rPr>
                <a:t>Globalization</a:t>
              </a:r>
              <a:endParaRPr lang="en-US" sz="16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114" name="Rectangle 1436"/>
            <p:cNvSpPr>
              <a:spLocks noChangeArrowheads="1"/>
            </p:cNvSpPr>
            <p:nvPr/>
          </p:nvSpPr>
          <p:spPr bwMode="auto">
            <a:xfrm>
              <a:off x="5979880" y="6150762"/>
              <a:ext cx="752322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id-ID" sz="1600" b="1" smtClean="0">
                  <a:solidFill>
                    <a:schemeClr val="bg1"/>
                  </a:solidFill>
                  <a:cs typeface="Arial" pitchFamily="34" charset="0"/>
                </a:rPr>
                <a:t>Price Tag</a:t>
              </a:r>
              <a:endParaRPr lang="en-US" sz="16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115" name="Rectangle 1436"/>
            <p:cNvSpPr>
              <a:spLocks noChangeArrowheads="1"/>
            </p:cNvSpPr>
            <p:nvPr/>
          </p:nvSpPr>
          <p:spPr bwMode="auto">
            <a:xfrm>
              <a:off x="6473313" y="4353108"/>
              <a:ext cx="838564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id-ID" sz="1600" b="1" smtClean="0">
                  <a:solidFill>
                    <a:schemeClr val="bg1"/>
                  </a:solidFill>
                  <a:cs typeface="Arial" pitchFamily="34" charset="0"/>
                </a:rPr>
                <a:t>Trolly Boy</a:t>
              </a:r>
              <a:endParaRPr lang="en-US" sz="16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116" name="Rectangle 1436"/>
            <p:cNvSpPr>
              <a:spLocks noChangeArrowheads="1"/>
            </p:cNvSpPr>
            <p:nvPr/>
          </p:nvSpPr>
          <p:spPr bwMode="auto">
            <a:xfrm>
              <a:off x="4414538" y="4406278"/>
              <a:ext cx="871392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id-ID" sz="1600" b="1" smtClean="0">
                  <a:solidFill>
                    <a:schemeClr val="bg1"/>
                  </a:solidFill>
                  <a:cs typeface="Arial" pitchFamily="34" charset="0"/>
                </a:rPr>
                <a:t>Big Basket</a:t>
              </a:r>
              <a:endParaRPr lang="en-US" sz="16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grpSp>
        <p:nvGrpSpPr>
          <p:cNvPr id="117" name="Group 116"/>
          <p:cNvGrpSpPr/>
          <p:nvPr/>
        </p:nvGrpSpPr>
        <p:grpSpPr>
          <a:xfrm>
            <a:off x="8664143" y="2401463"/>
            <a:ext cx="2659477" cy="3780430"/>
            <a:chOff x="8375770" y="2401463"/>
            <a:chExt cx="2659477" cy="3780430"/>
          </a:xfrm>
        </p:grpSpPr>
        <p:sp>
          <p:nvSpPr>
            <p:cNvPr id="118" name="Freeform 117"/>
            <p:cNvSpPr>
              <a:spLocks noEditPoints="1"/>
            </p:cNvSpPr>
            <p:nvPr/>
          </p:nvSpPr>
          <p:spPr bwMode="auto">
            <a:xfrm>
              <a:off x="8375770" y="2475433"/>
              <a:ext cx="558800" cy="536575"/>
            </a:xfrm>
            <a:custGeom>
              <a:avLst/>
              <a:gdLst>
                <a:gd name="T0" fmla="*/ 175 w 296"/>
                <a:gd name="T1" fmla="*/ 126 h 284"/>
                <a:gd name="T2" fmla="*/ 263 w 296"/>
                <a:gd name="T3" fmla="*/ 42 h 284"/>
                <a:gd name="T4" fmla="*/ 268 w 296"/>
                <a:gd name="T5" fmla="*/ 15 h 284"/>
                <a:gd name="T6" fmla="*/ 241 w 296"/>
                <a:gd name="T7" fmla="*/ 22 h 284"/>
                <a:gd name="T8" fmla="*/ 164 w 296"/>
                <a:gd name="T9" fmla="*/ 116 h 284"/>
                <a:gd name="T10" fmla="*/ 141 w 296"/>
                <a:gd name="T11" fmla="*/ 95 h 284"/>
                <a:gd name="T12" fmla="*/ 91 w 296"/>
                <a:gd name="T13" fmla="*/ 12 h 284"/>
                <a:gd name="T14" fmla="*/ 42 w 296"/>
                <a:gd name="T15" fmla="*/ 4 h 284"/>
                <a:gd name="T16" fmla="*/ 42 w 296"/>
                <a:gd name="T17" fmla="*/ 14 h 284"/>
                <a:gd name="T18" fmla="*/ 76 w 296"/>
                <a:gd name="T19" fmla="*/ 45 h 284"/>
                <a:gd name="T20" fmla="*/ 62 w 296"/>
                <a:gd name="T21" fmla="*/ 78 h 284"/>
                <a:gd name="T22" fmla="*/ 22 w 296"/>
                <a:gd name="T23" fmla="*/ 46 h 284"/>
                <a:gd name="T24" fmla="*/ 12 w 296"/>
                <a:gd name="T25" fmla="*/ 36 h 284"/>
                <a:gd name="T26" fmla="*/ 7 w 296"/>
                <a:gd name="T27" fmla="*/ 39 h 284"/>
                <a:gd name="T28" fmla="*/ 56 w 296"/>
                <a:gd name="T29" fmla="*/ 126 h 284"/>
                <a:gd name="T30" fmla="*/ 100 w 296"/>
                <a:gd name="T31" fmla="*/ 136 h 284"/>
                <a:gd name="T32" fmla="*/ 33 w 296"/>
                <a:gd name="T33" fmla="*/ 224 h 284"/>
                <a:gd name="T34" fmla="*/ 29 w 296"/>
                <a:gd name="T35" fmla="*/ 272 h 284"/>
                <a:gd name="T36" fmla="*/ 149 w 296"/>
                <a:gd name="T37" fmla="*/ 186 h 284"/>
                <a:gd name="T38" fmla="*/ 266 w 296"/>
                <a:gd name="T39" fmla="*/ 284 h 284"/>
                <a:gd name="T40" fmla="*/ 284 w 296"/>
                <a:gd name="T41" fmla="*/ 277 h 284"/>
                <a:gd name="T42" fmla="*/ 103 w 296"/>
                <a:gd name="T43" fmla="*/ 123 h 284"/>
                <a:gd name="T44" fmla="*/ 86 w 296"/>
                <a:gd name="T45" fmla="*/ 127 h 284"/>
                <a:gd name="T46" fmla="*/ 25 w 296"/>
                <a:gd name="T47" fmla="*/ 80 h 284"/>
                <a:gd name="T48" fmla="*/ 41 w 296"/>
                <a:gd name="T49" fmla="*/ 80 h 284"/>
                <a:gd name="T50" fmla="*/ 84 w 296"/>
                <a:gd name="T51" fmla="*/ 80 h 284"/>
                <a:gd name="T52" fmla="*/ 58 w 296"/>
                <a:gd name="T53" fmla="*/ 11 h 284"/>
                <a:gd name="T54" fmla="*/ 122 w 296"/>
                <a:gd name="T55" fmla="*/ 59 h 284"/>
                <a:gd name="T56" fmla="*/ 128 w 296"/>
                <a:gd name="T57" fmla="*/ 100 h 284"/>
                <a:gd name="T58" fmla="*/ 144 w 296"/>
                <a:gd name="T59" fmla="*/ 112 h 284"/>
                <a:gd name="T60" fmla="*/ 152 w 296"/>
                <a:gd name="T61" fmla="*/ 129 h 284"/>
                <a:gd name="T62" fmla="*/ 108 w 296"/>
                <a:gd name="T63" fmla="*/ 127 h 284"/>
                <a:gd name="T64" fmla="*/ 103 w 296"/>
                <a:gd name="T65" fmla="*/ 123 h 284"/>
                <a:gd name="T66" fmla="*/ 36 w 296"/>
                <a:gd name="T67" fmla="*/ 264 h 284"/>
                <a:gd name="T68" fmla="*/ 42 w 296"/>
                <a:gd name="T69" fmla="*/ 232 h 284"/>
                <a:gd name="T70" fmla="*/ 150 w 296"/>
                <a:gd name="T71" fmla="*/ 141 h 284"/>
                <a:gd name="T72" fmla="*/ 145 w 296"/>
                <a:gd name="T73" fmla="*/ 173 h 284"/>
                <a:gd name="T74" fmla="*/ 276 w 296"/>
                <a:gd name="T75" fmla="*/ 269 h 284"/>
                <a:gd name="T76" fmla="*/ 241 w 296"/>
                <a:gd name="T77" fmla="*/ 261 h 284"/>
                <a:gd name="T78" fmla="*/ 162 w 296"/>
                <a:gd name="T79" fmla="*/ 139 h 284"/>
                <a:gd name="T80" fmla="*/ 268 w 296"/>
                <a:gd name="T81" fmla="*/ 234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96" h="284">
                  <a:moveTo>
                    <a:pt x="276" y="226"/>
                  </a:moveTo>
                  <a:cubicBezTo>
                    <a:pt x="175" y="126"/>
                    <a:pt x="175" y="126"/>
                    <a:pt x="175" y="126"/>
                  </a:cubicBezTo>
                  <a:cubicBezTo>
                    <a:pt x="246" y="49"/>
                    <a:pt x="246" y="49"/>
                    <a:pt x="246" y="49"/>
                  </a:cubicBezTo>
                  <a:cubicBezTo>
                    <a:pt x="252" y="49"/>
                    <a:pt x="258" y="47"/>
                    <a:pt x="263" y="42"/>
                  </a:cubicBezTo>
                  <a:cubicBezTo>
                    <a:pt x="271" y="34"/>
                    <a:pt x="271" y="34"/>
                    <a:pt x="271" y="34"/>
                  </a:cubicBezTo>
                  <a:cubicBezTo>
                    <a:pt x="278" y="26"/>
                    <a:pt x="274" y="20"/>
                    <a:pt x="268" y="15"/>
                  </a:cubicBezTo>
                  <a:cubicBezTo>
                    <a:pt x="262" y="9"/>
                    <a:pt x="256" y="6"/>
                    <a:pt x="249" y="13"/>
                  </a:cubicBezTo>
                  <a:cubicBezTo>
                    <a:pt x="241" y="22"/>
                    <a:pt x="241" y="22"/>
                    <a:pt x="241" y="22"/>
                  </a:cubicBezTo>
                  <a:cubicBezTo>
                    <a:pt x="237" y="27"/>
                    <a:pt x="235" y="33"/>
                    <a:pt x="236" y="39"/>
                  </a:cubicBezTo>
                  <a:cubicBezTo>
                    <a:pt x="164" y="116"/>
                    <a:pt x="164" y="116"/>
                    <a:pt x="164" y="116"/>
                  </a:cubicBezTo>
                  <a:cubicBezTo>
                    <a:pt x="152" y="104"/>
                    <a:pt x="152" y="104"/>
                    <a:pt x="152" y="104"/>
                  </a:cubicBezTo>
                  <a:cubicBezTo>
                    <a:pt x="149" y="100"/>
                    <a:pt x="145" y="97"/>
                    <a:pt x="141" y="95"/>
                  </a:cubicBezTo>
                  <a:cubicBezTo>
                    <a:pt x="146" y="80"/>
                    <a:pt x="142" y="62"/>
                    <a:pt x="130" y="51"/>
                  </a:cubicBezTo>
                  <a:cubicBezTo>
                    <a:pt x="91" y="12"/>
                    <a:pt x="91" y="12"/>
                    <a:pt x="91" y="12"/>
                  </a:cubicBezTo>
                  <a:cubicBezTo>
                    <a:pt x="83" y="4"/>
                    <a:pt x="72" y="0"/>
                    <a:pt x="60" y="0"/>
                  </a:cubicBezTo>
                  <a:cubicBezTo>
                    <a:pt x="54" y="0"/>
                    <a:pt x="48" y="1"/>
                    <a:pt x="42" y="4"/>
                  </a:cubicBezTo>
                  <a:cubicBezTo>
                    <a:pt x="40" y="4"/>
                    <a:pt x="39" y="7"/>
                    <a:pt x="39" y="9"/>
                  </a:cubicBezTo>
                  <a:cubicBezTo>
                    <a:pt x="39" y="11"/>
                    <a:pt x="40" y="13"/>
                    <a:pt x="42" y="14"/>
                  </a:cubicBezTo>
                  <a:cubicBezTo>
                    <a:pt x="45" y="15"/>
                    <a:pt x="47" y="16"/>
                    <a:pt x="49" y="18"/>
                  </a:cubicBezTo>
                  <a:cubicBezTo>
                    <a:pt x="76" y="45"/>
                    <a:pt x="76" y="45"/>
                    <a:pt x="76" y="45"/>
                  </a:cubicBezTo>
                  <a:cubicBezTo>
                    <a:pt x="83" y="52"/>
                    <a:pt x="84" y="64"/>
                    <a:pt x="76" y="72"/>
                  </a:cubicBezTo>
                  <a:cubicBezTo>
                    <a:pt x="72" y="76"/>
                    <a:pt x="68" y="78"/>
                    <a:pt x="62" y="78"/>
                  </a:cubicBezTo>
                  <a:cubicBezTo>
                    <a:pt x="57" y="78"/>
                    <a:pt x="53" y="76"/>
                    <a:pt x="49" y="72"/>
                  </a:cubicBezTo>
                  <a:cubicBezTo>
                    <a:pt x="22" y="46"/>
                    <a:pt x="22" y="46"/>
                    <a:pt x="22" y="46"/>
                  </a:cubicBezTo>
                  <a:cubicBezTo>
                    <a:pt x="20" y="44"/>
                    <a:pt x="19" y="42"/>
                    <a:pt x="18" y="39"/>
                  </a:cubicBezTo>
                  <a:cubicBezTo>
                    <a:pt x="17" y="37"/>
                    <a:pt x="15" y="36"/>
                    <a:pt x="12" y="36"/>
                  </a:cubicBezTo>
                  <a:cubicBezTo>
                    <a:pt x="12" y="36"/>
                    <a:pt x="12" y="36"/>
                    <a:pt x="12" y="36"/>
                  </a:cubicBezTo>
                  <a:cubicBezTo>
                    <a:pt x="10" y="36"/>
                    <a:pt x="8" y="37"/>
                    <a:pt x="7" y="39"/>
                  </a:cubicBezTo>
                  <a:cubicBezTo>
                    <a:pt x="0" y="56"/>
                    <a:pt x="4" y="75"/>
                    <a:pt x="17" y="88"/>
                  </a:cubicBezTo>
                  <a:cubicBezTo>
                    <a:pt x="56" y="126"/>
                    <a:pt x="56" y="126"/>
                    <a:pt x="56" y="126"/>
                  </a:cubicBezTo>
                  <a:cubicBezTo>
                    <a:pt x="64" y="134"/>
                    <a:pt x="75" y="139"/>
                    <a:pt x="86" y="139"/>
                  </a:cubicBezTo>
                  <a:cubicBezTo>
                    <a:pt x="91" y="139"/>
                    <a:pt x="96" y="138"/>
                    <a:pt x="100" y="136"/>
                  </a:cubicBezTo>
                  <a:cubicBezTo>
                    <a:pt x="102" y="139"/>
                    <a:pt x="104" y="142"/>
                    <a:pt x="107" y="145"/>
                  </a:cubicBezTo>
                  <a:cubicBezTo>
                    <a:pt x="33" y="224"/>
                    <a:pt x="33" y="224"/>
                    <a:pt x="33" y="224"/>
                  </a:cubicBezTo>
                  <a:cubicBezTo>
                    <a:pt x="19" y="239"/>
                    <a:pt x="17" y="261"/>
                    <a:pt x="28" y="272"/>
                  </a:cubicBezTo>
                  <a:cubicBezTo>
                    <a:pt x="29" y="272"/>
                    <a:pt x="29" y="272"/>
                    <a:pt x="29" y="272"/>
                  </a:cubicBezTo>
                  <a:cubicBezTo>
                    <a:pt x="40" y="283"/>
                    <a:pt x="62" y="279"/>
                    <a:pt x="76" y="264"/>
                  </a:cubicBezTo>
                  <a:cubicBezTo>
                    <a:pt x="149" y="186"/>
                    <a:pt x="149" y="186"/>
                    <a:pt x="149" y="186"/>
                  </a:cubicBezTo>
                  <a:cubicBezTo>
                    <a:pt x="233" y="269"/>
                    <a:pt x="233" y="269"/>
                    <a:pt x="233" y="269"/>
                  </a:cubicBezTo>
                  <a:cubicBezTo>
                    <a:pt x="243" y="279"/>
                    <a:pt x="255" y="284"/>
                    <a:pt x="266" y="284"/>
                  </a:cubicBezTo>
                  <a:cubicBezTo>
                    <a:pt x="266" y="284"/>
                    <a:pt x="266" y="284"/>
                    <a:pt x="266" y="284"/>
                  </a:cubicBezTo>
                  <a:cubicBezTo>
                    <a:pt x="273" y="284"/>
                    <a:pt x="280" y="281"/>
                    <a:pt x="284" y="277"/>
                  </a:cubicBezTo>
                  <a:cubicBezTo>
                    <a:pt x="296" y="264"/>
                    <a:pt x="293" y="242"/>
                    <a:pt x="276" y="226"/>
                  </a:cubicBezTo>
                  <a:close/>
                  <a:moveTo>
                    <a:pt x="103" y="123"/>
                  </a:moveTo>
                  <a:cubicBezTo>
                    <a:pt x="102" y="123"/>
                    <a:pt x="101" y="123"/>
                    <a:pt x="101" y="124"/>
                  </a:cubicBezTo>
                  <a:cubicBezTo>
                    <a:pt x="96" y="126"/>
                    <a:pt x="91" y="127"/>
                    <a:pt x="86" y="127"/>
                  </a:cubicBezTo>
                  <a:cubicBezTo>
                    <a:pt x="78" y="127"/>
                    <a:pt x="70" y="124"/>
                    <a:pt x="64" y="118"/>
                  </a:cubicBezTo>
                  <a:cubicBezTo>
                    <a:pt x="25" y="80"/>
                    <a:pt x="25" y="80"/>
                    <a:pt x="25" y="80"/>
                  </a:cubicBezTo>
                  <a:cubicBezTo>
                    <a:pt x="18" y="73"/>
                    <a:pt x="15" y="64"/>
                    <a:pt x="15" y="55"/>
                  </a:cubicBezTo>
                  <a:cubicBezTo>
                    <a:pt x="41" y="80"/>
                    <a:pt x="41" y="80"/>
                    <a:pt x="41" y="80"/>
                  </a:cubicBezTo>
                  <a:cubicBezTo>
                    <a:pt x="47" y="86"/>
                    <a:pt x="54" y="89"/>
                    <a:pt x="62" y="89"/>
                  </a:cubicBezTo>
                  <a:cubicBezTo>
                    <a:pt x="71" y="89"/>
                    <a:pt x="78" y="86"/>
                    <a:pt x="84" y="80"/>
                  </a:cubicBezTo>
                  <a:cubicBezTo>
                    <a:pt x="96" y="68"/>
                    <a:pt x="96" y="49"/>
                    <a:pt x="84" y="37"/>
                  </a:cubicBezTo>
                  <a:cubicBezTo>
                    <a:pt x="58" y="11"/>
                    <a:pt x="58" y="11"/>
                    <a:pt x="58" y="11"/>
                  </a:cubicBezTo>
                  <a:cubicBezTo>
                    <a:pt x="67" y="11"/>
                    <a:pt x="76" y="14"/>
                    <a:pt x="83" y="21"/>
                  </a:cubicBezTo>
                  <a:cubicBezTo>
                    <a:pt x="122" y="59"/>
                    <a:pt x="122" y="59"/>
                    <a:pt x="122" y="59"/>
                  </a:cubicBezTo>
                  <a:cubicBezTo>
                    <a:pt x="131" y="68"/>
                    <a:pt x="134" y="83"/>
                    <a:pt x="128" y="96"/>
                  </a:cubicBezTo>
                  <a:cubicBezTo>
                    <a:pt x="128" y="97"/>
                    <a:pt x="128" y="99"/>
                    <a:pt x="128" y="100"/>
                  </a:cubicBezTo>
                  <a:cubicBezTo>
                    <a:pt x="129" y="101"/>
                    <a:pt x="130" y="103"/>
                    <a:pt x="131" y="103"/>
                  </a:cubicBezTo>
                  <a:cubicBezTo>
                    <a:pt x="136" y="105"/>
                    <a:pt x="140" y="108"/>
                    <a:pt x="144" y="112"/>
                  </a:cubicBezTo>
                  <a:cubicBezTo>
                    <a:pt x="156" y="124"/>
                    <a:pt x="156" y="124"/>
                    <a:pt x="156" y="124"/>
                  </a:cubicBezTo>
                  <a:cubicBezTo>
                    <a:pt x="152" y="129"/>
                    <a:pt x="152" y="129"/>
                    <a:pt x="152" y="129"/>
                  </a:cubicBezTo>
                  <a:cubicBezTo>
                    <a:pt x="141" y="124"/>
                    <a:pt x="127" y="127"/>
                    <a:pt x="115" y="137"/>
                  </a:cubicBezTo>
                  <a:cubicBezTo>
                    <a:pt x="112" y="134"/>
                    <a:pt x="110" y="130"/>
                    <a:pt x="108" y="127"/>
                  </a:cubicBezTo>
                  <a:cubicBezTo>
                    <a:pt x="108" y="125"/>
                    <a:pt x="107" y="124"/>
                    <a:pt x="105" y="124"/>
                  </a:cubicBezTo>
                  <a:cubicBezTo>
                    <a:pt x="104" y="123"/>
                    <a:pt x="104" y="123"/>
                    <a:pt x="103" y="123"/>
                  </a:cubicBezTo>
                  <a:close/>
                  <a:moveTo>
                    <a:pt x="68" y="256"/>
                  </a:moveTo>
                  <a:cubicBezTo>
                    <a:pt x="58" y="267"/>
                    <a:pt x="43" y="270"/>
                    <a:pt x="36" y="264"/>
                  </a:cubicBezTo>
                  <a:cubicBezTo>
                    <a:pt x="36" y="263"/>
                    <a:pt x="36" y="263"/>
                    <a:pt x="36" y="263"/>
                  </a:cubicBezTo>
                  <a:cubicBezTo>
                    <a:pt x="29" y="257"/>
                    <a:pt x="32" y="242"/>
                    <a:pt x="42" y="232"/>
                  </a:cubicBezTo>
                  <a:cubicBezTo>
                    <a:pt x="119" y="149"/>
                    <a:pt x="119" y="149"/>
                    <a:pt x="119" y="149"/>
                  </a:cubicBezTo>
                  <a:cubicBezTo>
                    <a:pt x="128" y="138"/>
                    <a:pt x="143" y="135"/>
                    <a:pt x="150" y="141"/>
                  </a:cubicBezTo>
                  <a:cubicBezTo>
                    <a:pt x="150" y="142"/>
                    <a:pt x="150" y="142"/>
                    <a:pt x="150" y="142"/>
                  </a:cubicBezTo>
                  <a:cubicBezTo>
                    <a:pt x="157" y="148"/>
                    <a:pt x="155" y="163"/>
                    <a:pt x="145" y="173"/>
                  </a:cubicBezTo>
                  <a:lnTo>
                    <a:pt x="68" y="256"/>
                  </a:lnTo>
                  <a:close/>
                  <a:moveTo>
                    <a:pt x="276" y="269"/>
                  </a:moveTo>
                  <a:cubicBezTo>
                    <a:pt x="273" y="272"/>
                    <a:pt x="269" y="273"/>
                    <a:pt x="266" y="273"/>
                  </a:cubicBezTo>
                  <a:cubicBezTo>
                    <a:pt x="258" y="273"/>
                    <a:pt x="249" y="268"/>
                    <a:pt x="241" y="261"/>
                  </a:cubicBezTo>
                  <a:cubicBezTo>
                    <a:pt x="156" y="178"/>
                    <a:pt x="156" y="178"/>
                    <a:pt x="156" y="178"/>
                  </a:cubicBezTo>
                  <a:cubicBezTo>
                    <a:pt x="166" y="165"/>
                    <a:pt x="168" y="150"/>
                    <a:pt x="162" y="139"/>
                  </a:cubicBezTo>
                  <a:cubicBezTo>
                    <a:pt x="167" y="134"/>
                    <a:pt x="167" y="134"/>
                    <a:pt x="167" y="134"/>
                  </a:cubicBezTo>
                  <a:cubicBezTo>
                    <a:pt x="268" y="234"/>
                    <a:pt x="268" y="234"/>
                    <a:pt x="268" y="234"/>
                  </a:cubicBezTo>
                  <a:cubicBezTo>
                    <a:pt x="280" y="245"/>
                    <a:pt x="284" y="261"/>
                    <a:pt x="276" y="269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119" name="Group 118"/>
            <p:cNvGrpSpPr/>
            <p:nvPr/>
          </p:nvGrpSpPr>
          <p:grpSpPr>
            <a:xfrm>
              <a:off x="8383125" y="3429478"/>
              <a:ext cx="568325" cy="530225"/>
              <a:chOff x="4775200" y="5180013"/>
              <a:chExt cx="568325" cy="530225"/>
            </a:xfrm>
            <a:solidFill>
              <a:schemeClr val="accent2"/>
            </a:solidFill>
          </p:grpSpPr>
          <p:sp>
            <p:nvSpPr>
              <p:cNvPr id="128" name="Freeform 61"/>
              <p:cNvSpPr>
                <a:spLocks noEditPoints="1"/>
              </p:cNvSpPr>
              <p:nvPr/>
            </p:nvSpPr>
            <p:spPr bwMode="auto">
              <a:xfrm>
                <a:off x="4775200" y="5180013"/>
                <a:ext cx="568325" cy="530225"/>
              </a:xfrm>
              <a:custGeom>
                <a:avLst/>
                <a:gdLst>
                  <a:gd name="T0" fmla="*/ 215 w 301"/>
                  <a:gd name="T1" fmla="*/ 0 h 281"/>
                  <a:gd name="T2" fmla="*/ 129 w 301"/>
                  <a:gd name="T3" fmla="*/ 86 h 281"/>
                  <a:gd name="T4" fmla="*/ 134 w 301"/>
                  <a:gd name="T5" fmla="*/ 115 h 281"/>
                  <a:gd name="T6" fmla="*/ 1 w 301"/>
                  <a:gd name="T7" fmla="*/ 248 h 281"/>
                  <a:gd name="T8" fmla="*/ 0 w 301"/>
                  <a:gd name="T9" fmla="*/ 252 h 281"/>
                  <a:gd name="T10" fmla="*/ 1 w 301"/>
                  <a:gd name="T11" fmla="*/ 275 h 281"/>
                  <a:gd name="T12" fmla="*/ 7 w 301"/>
                  <a:gd name="T13" fmla="*/ 281 h 281"/>
                  <a:gd name="T14" fmla="*/ 7 w 301"/>
                  <a:gd name="T15" fmla="*/ 281 h 281"/>
                  <a:gd name="T16" fmla="*/ 55 w 301"/>
                  <a:gd name="T17" fmla="*/ 279 h 281"/>
                  <a:gd name="T18" fmla="*/ 60 w 301"/>
                  <a:gd name="T19" fmla="*/ 275 h 281"/>
                  <a:gd name="T20" fmla="*/ 66 w 301"/>
                  <a:gd name="T21" fmla="*/ 255 h 281"/>
                  <a:gd name="T22" fmla="*/ 87 w 301"/>
                  <a:gd name="T23" fmla="*/ 250 h 281"/>
                  <a:gd name="T24" fmla="*/ 92 w 301"/>
                  <a:gd name="T25" fmla="*/ 246 h 281"/>
                  <a:gd name="T26" fmla="*/ 95 w 301"/>
                  <a:gd name="T27" fmla="*/ 227 h 281"/>
                  <a:gd name="T28" fmla="*/ 115 w 301"/>
                  <a:gd name="T29" fmla="*/ 222 h 281"/>
                  <a:gd name="T30" fmla="*/ 120 w 301"/>
                  <a:gd name="T31" fmla="*/ 217 h 281"/>
                  <a:gd name="T32" fmla="*/ 121 w 301"/>
                  <a:gd name="T33" fmla="*/ 196 h 281"/>
                  <a:gd name="T34" fmla="*/ 137 w 301"/>
                  <a:gd name="T35" fmla="*/ 195 h 281"/>
                  <a:gd name="T36" fmla="*/ 142 w 301"/>
                  <a:gd name="T37" fmla="*/ 190 h 281"/>
                  <a:gd name="T38" fmla="*/ 147 w 301"/>
                  <a:gd name="T39" fmla="*/ 170 h 281"/>
                  <a:gd name="T40" fmla="*/ 149 w 301"/>
                  <a:gd name="T41" fmla="*/ 170 h 281"/>
                  <a:gd name="T42" fmla="*/ 174 w 301"/>
                  <a:gd name="T43" fmla="*/ 162 h 281"/>
                  <a:gd name="T44" fmla="*/ 215 w 301"/>
                  <a:gd name="T45" fmla="*/ 172 h 281"/>
                  <a:gd name="T46" fmla="*/ 301 w 301"/>
                  <a:gd name="T47" fmla="*/ 86 h 281"/>
                  <a:gd name="T48" fmla="*/ 215 w 301"/>
                  <a:gd name="T49" fmla="*/ 0 h 281"/>
                  <a:gd name="T50" fmla="*/ 215 w 301"/>
                  <a:gd name="T51" fmla="*/ 160 h 281"/>
                  <a:gd name="T52" fmla="*/ 177 w 301"/>
                  <a:gd name="T53" fmla="*/ 150 h 281"/>
                  <a:gd name="T54" fmla="*/ 171 w 301"/>
                  <a:gd name="T55" fmla="*/ 150 h 281"/>
                  <a:gd name="T56" fmla="*/ 149 w 301"/>
                  <a:gd name="T57" fmla="*/ 158 h 281"/>
                  <a:gd name="T58" fmla="*/ 144 w 301"/>
                  <a:gd name="T59" fmla="*/ 158 h 281"/>
                  <a:gd name="T60" fmla="*/ 144 w 301"/>
                  <a:gd name="T61" fmla="*/ 158 h 281"/>
                  <a:gd name="T62" fmla="*/ 140 w 301"/>
                  <a:gd name="T63" fmla="*/ 158 h 281"/>
                  <a:gd name="T64" fmla="*/ 137 w 301"/>
                  <a:gd name="T65" fmla="*/ 162 h 281"/>
                  <a:gd name="T66" fmla="*/ 132 w 301"/>
                  <a:gd name="T67" fmla="*/ 184 h 281"/>
                  <a:gd name="T68" fmla="*/ 115 w 301"/>
                  <a:gd name="T69" fmla="*/ 186 h 281"/>
                  <a:gd name="T70" fmla="*/ 110 w 301"/>
                  <a:gd name="T71" fmla="*/ 191 h 281"/>
                  <a:gd name="T72" fmla="*/ 108 w 301"/>
                  <a:gd name="T73" fmla="*/ 212 h 281"/>
                  <a:gd name="T74" fmla="*/ 89 w 301"/>
                  <a:gd name="T75" fmla="*/ 217 h 281"/>
                  <a:gd name="T76" fmla="*/ 85 w 301"/>
                  <a:gd name="T77" fmla="*/ 221 h 281"/>
                  <a:gd name="T78" fmla="*/ 81 w 301"/>
                  <a:gd name="T79" fmla="*/ 240 h 281"/>
                  <a:gd name="T80" fmla="*/ 60 w 301"/>
                  <a:gd name="T81" fmla="*/ 244 h 281"/>
                  <a:gd name="T82" fmla="*/ 55 w 301"/>
                  <a:gd name="T83" fmla="*/ 248 h 281"/>
                  <a:gd name="T84" fmla="*/ 50 w 301"/>
                  <a:gd name="T85" fmla="*/ 268 h 281"/>
                  <a:gd name="T86" fmla="*/ 12 w 301"/>
                  <a:gd name="T87" fmla="*/ 269 h 281"/>
                  <a:gd name="T88" fmla="*/ 11 w 301"/>
                  <a:gd name="T89" fmla="*/ 254 h 281"/>
                  <a:gd name="T90" fmla="*/ 145 w 301"/>
                  <a:gd name="T91" fmla="*/ 120 h 281"/>
                  <a:gd name="T92" fmla="*/ 146 w 301"/>
                  <a:gd name="T93" fmla="*/ 114 h 281"/>
                  <a:gd name="T94" fmla="*/ 141 w 301"/>
                  <a:gd name="T95" fmla="*/ 86 h 281"/>
                  <a:gd name="T96" fmla="*/ 215 w 301"/>
                  <a:gd name="T97" fmla="*/ 12 h 281"/>
                  <a:gd name="T98" fmla="*/ 289 w 301"/>
                  <a:gd name="T99" fmla="*/ 86 h 281"/>
                  <a:gd name="T100" fmla="*/ 215 w 301"/>
                  <a:gd name="T101" fmla="*/ 160 h 2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301" h="281">
                    <a:moveTo>
                      <a:pt x="215" y="0"/>
                    </a:moveTo>
                    <a:cubicBezTo>
                      <a:pt x="168" y="0"/>
                      <a:pt x="129" y="39"/>
                      <a:pt x="129" y="86"/>
                    </a:cubicBezTo>
                    <a:cubicBezTo>
                      <a:pt x="129" y="96"/>
                      <a:pt x="131" y="106"/>
                      <a:pt x="134" y="115"/>
                    </a:cubicBezTo>
                    <a:cubicBezTo>
                      <a:pt x="1" y="248"/>
                      <a:pt x="1" y="248"/>
                      <a:pt x="1" y="248"/>
                    </a:cubicBezTo>
                    <a:cubicBezTo>
                      <a:pt x="0" y="249"/>
                      <a:pt x="0" y="250"/>
                      <a:pt x="0" y="252"/>
                    </a:cubicBezTo>
                    <a:cubicBezTo>
                      <a:pt x="1" y="275"/>
                      <a:pt x="1" y="275"/>
                      <a:pt x="1" y="275"/>
                    </a:cubicBezTo>
                    <a:cubicBezTo>
                      <a:pt x="1" y="278"/>
                      <a:pt x="4" y="281"/>
                      <a:pt x="7" y="281"/>
                    </a:cubicBezTo>
                    <a:cubicBezTo>
                      <a:pt x="7" y="281"/>
                      <a:pt x="7" y="281"/>
                      <a:pt x="7" y="281"/>
                    </a:cubicBezTo>
                    <a:cubicBezTo>
                      <a:pt x="55" y="279"/>
                      <a:pt x="55" y="279"/>
                      <a:pt x="55" y="279"/>
                    </a:cubicBezTo>
                    <a:cubicBezTo>
                      <a:pt x="57" y="279"/>
                      <a:pt x="59" y="277"/>
                      <a:pt x="60" y="275"/>
                    </a:cubicBezTo>
                    <a:cubicBezTo>
                      <a:pt x="66" y="255"/>
                      <a:pt x="66" y="255"/>
                      <a:pt x="66" y="255"/>
                    </a:cubicBezTo>
                    <a:cubicBezTo>
                      <a:pt x="87" y="250"/>
                      <a:pt x="87" y="250"/>
                      <a:pt x="87" y="250"/>
                    </a:cubicBezTo>
                    <a:cubicBezTo>
                      <a:pt x="90" y="250"/>
                      <a:pt x="91" y="248"/>
                      <a:pt x="92" y="246"/>
                    </a:cubicBezTo>
                    <a:cubicBezTo>
                      <a:pt x="95" y="227"/>
                      <a:pt x="95" y="227"/>
                      <a:pt x="95" y="227"/>
                    </a:cubicBezTo>
                    <a:cubicBezTo>
                      <a:pt x="115" y="222"/>
                      <a:pt x="115" y="222"/>
                      <a:pt x="115" y="222"/>
                    </a:cubicBezTo>
                    <a:cubicBezTo>
                      <a:pt x="118" y="221"/>
                      <a:pt x="119" y="219"/>
                      <a:pt x="120" y="217"/>
                    </a:cubicBezTo>
                    <a:cubicBezTo>
                      <a:pt x="121" y="196"/>
                      <a:pt x="121" y="196"/>
                      <a:pt x="121" y="196"/>
                    </a:cubicBezTo>
                    <a:cubicBezTo>
                      <a:pt x="137" y="195"/>
                      <a:pt x="137" y="195"/>
                      <a:pt x="137" y="195"/>
                    </a:cubicBezTo>
                    <a:cubicBezTo>
                      <a:pt x="140" y="194"/>
                      <a:pt x="142" y="192"/>
                      <a:pt x="142" y="190"/>
                    </a:cubicBezTo>
                    <a:cubicBezTo>
                      <a:pt x="147" y="170"/>
                      <a:pt x="147" y="170"/>
                      <a:pt x="147" y="170"/>
                    </a:cubicBezTo>
                    <a:cubicBezTo>
                      <a:pt x="147" y="170"/>
                      <a:pt x="148" y="170"/>
                      <a:pt x="149" y="170"/>
                    </a:cubicBezTo>
                    <a:cubicBezTo>
                      <a:pt x="155" y="170"/>
                      <a:pt x="164" y="168"/>
                      <a:pt x="174" y="162"/>
                    </a:cubicBezTo>
                    <a:cubicBezTo>
                      <a:pt x="187" y="168"/>
                      <a:pt x="201" y="172"/>
                      <a:pt x="215" y="172"/>
                    </a:cubicBezTo>
                    <a:cubicBezTo>
                      <a:pt x="262" y="172"/>
                      <a:pt x="301" y="133"/>
                      <a:pt x="301" y="86"/>
                    </a:cubicBezTo>
                    <a:cubicBezTo>
                      <a:pt x="301" y="39"/>
                      <a:pt x="262" y="0"/>
                      <a:pt x="215" y="0"/>
                    </a:cubicBezTo>
                    <a:close/>
                    <a:moveTo>
                      <a:pt x="215" y="160"/>
                    </a:moveTo>
                    <a:cubicBezTo>
                      <a:pt x="202" y="160"/>
                      <a:pt x="188" y="157"/>
                      <a:pt x="177" y="150"/>
                    </a:cubicBezTo>
                    <a:cubicBezTo>
                      <a:pt x="175" y="149"/>
                      <a:pt x="173" y="149"/>
                      <a:pt x="171" y="150"/>
                    </a:cubicBezTo>
                    <a:cubicBezTo>
                      <a:pt x="161" y="157"/>
                      <a:pt x="154" y="158"/>
                      <a:pt x="149" y="158"/>
                    </a:cubicBezTo>
                    <a:cubicBezTo>
                      <a:pt x="146" y="158"/>
                      <a:pt x="144" y="158"/>
                      <a:pt x="144" y="158"/>
                    </a:cubicBezTo>
                    <a:cubicBezTo>
                      <a:pt x="144" y="158"/>
                      <a:pt x="144" y="158"/>
                      <a:pt x="144" y="158"/>
                    </a:cubicBezTo>
                    <a:cubicBezTo>
                      <a:pt x="143" y="157"/>
                      <a:pt x="141" y="157"/>
                      <a:pt x="140" y="158"/>
                    </a:cubicBezTo>
                    <a:cubicBezTo>
                      <a:pt x="138" y="158"/>
                      <a:pt x="137" y="160"/>
                      <a:pt x="137" y="162"/>
                    </a:cubicBezTo>
                    <a:cubicBezTo>
                      <a:pt x="132" y="184"/>
                      <a:pt x="132" y="184"/>
                      <a:pt x="132" y="184"/>
                    </a:cubicBezTo>
                    <a:cubicBezTo>
                      <a:pt x="115" y="186"/>
                      <a:pt x="115" y="186"/>
                      <a:pt x="115" y="186"/>
                    </a:cubicBezTo>
                    <a:cubicBezTo>
                      <a:pt x="112" y="186"/>
                      <a:pt x="110" y="188"/>
                      <a:pt x="110" y="191"/>
                    </a:cubicBezTo>
                    <a:cubicBezTo>
                      <a:pt x="108" y="212"/>
                      <a:pt x="108" y="212"/>
                      <a:pt x="108" y="212"/>
                    </a:cubicBezTo>
                    <a:cubicBezTo>
                      <a:pt x="89" y="217"/>
                      <a:pt x="89" y="217"/>
                      <a:pt x="89" y="217"/>
                    </a:cubicBezTo>
                    <a:cubicBezTo>
                      <a:pt x="87" y="217"/>
                      <a:pt x="85" y="219"/>
                      <a:pt x="85" y="221"/>
                    </a:cubicBezTo>
                    <a:cubicBezTo>
                      <a:pt x="81" y="240"/>
                      <a:pt x="81" y="240"/>
                      <a:pt x="81" y="240"/>
                    </a:cubicBezTo>
                    <a:cubicBezTo>
                      <a:pt x="60" y="244"/>
                      <a:pt x="60" y="244"/>
                      <a:pt x="60" y="244"/>
                    </a:cubicBezTo>
                    <a:cubicBezTo>
                      <a:pt x="58" y="244"/>
                      <a:pt x="56" y="246"/>
                      <a:pt x="55" y="248"/>
                    </a:cubicBezTo>
                    <a:cubicBezTo>
                      <a:pt x="50" y="268"/>
                      <a:pt x="50" y="268"/>
                      <a:pt x="50" y="268"/>
                    </a:cubicBezTo>
                    <a:cubicBezTo>
                      <a:pt x="12" y="269"/>
                      <a:pt x="12" y="269"/>
                      <a:pt x="12" y="269"/>
                    </a:cubicBezTo>
                    <a:cubicBezTo>
                      <a:pt x="11" y="254"/>
                      <a:pt x="11" y="254"/>
                      <a:pt x="11" y="254"/>
                    </a:cubicBezTo>
                    <a:cubicBezTo>
                      <a:pt x="145" y="120"/>
                      <a:pt x="145" y="120"/>
                      <a:pt x="145" y="120"/>
                    </a:cubicBezTo>
                    <a:cubicBezTo>
                      <a:pt x="147" y="119"/>
                      <a:pt x="147" y="116"/>
                      <a:pt x="146" y="114"/>
                    </a:cubicBezTo>
                    <a:cubicBezTo>
                      <a:pt x="142" y="105"/>
                      <a:pt x="141" y="96"/>
                      <a:pt x="141" y="86"/>
                    </a:cubicBezTo>
                    <a:cubicBezTo>
                      <a:pt x="141" y="45"/>
                      <a:pt x="174" y="12"/>
                      <a:pt x="215" y="12"/>
                    </a:cubicBezTo>
                    <a:cubicBezTo>
                      <a:pt x="256" y="12"/>
                      <a:pt x="289" y="45"/>
                      <a:pt x="289" y="86"/>
                    </a:cubicBezTo>
                    <a:cubicBezTo>
                      <a:pt x="289" y="127"/>
                      <a:pt x="256" y="160"/>
                      <a:pt x="215" y="16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9" name="Freeform 62"/>
              <p:cNvSpPr>
                <a:spLocks noEditPoints="1"/>
              </p:cNvSpPr>
              <p:nvPr/>
            </p:nvSpPr>
            <p:spPr bwMode="auto">
              <a:xfrm>
                <a:off x="5119688" y="5253038"/>
                <a:ext cx="96838" cy="98425"/>
              </a:xfrm>
              <a:custGeom>
                <a:avLst/>
                <a:gdLst>
                  <a:gd name="T0" fmla="*/ 26 w 52"/>
                  <a:gd name="T1" fmla="*/ 0 h 52"/>
                  <a:gd name="T2" fmla="*/ 0 w 52"/>
                  <a:gd name="T3" fmla="*/ 26 h 52"/>
                  <a:gd name="T4" fmla="*/ 26 w 52"/>
                  <a:gd name="T5" fmla="*/ 52 h 52"/>
                  <a:gd name="T6" fmla="*/ 52 w 52"/>
                  <a:gd name="T7" fmla="*/ 26 h 52"/>
                  <a:gd name="T8" fmla="*/ 26 w 52"/>
                  <a:gd name="T9" fmla="*/ 0 h 52"/>
                  <a:gd name="T10" fmla="*/ 26 w 52"/>
                  <a:gd name="T11" fmla="*/ 42 h 52"/>
                  <a:gd name="T12" fmla="*/ 10 w 52"/>
                  <a:gd name="T13" fmla="*/ 26 h 52"/>
                  <a:gd name="T14" fmla="*/ 26 w 52"/>
                  <a:gd name="T15" fmla="*/ 10 h 52"/>
                  <a:gd name="T16" fmla="*/ 42 w 52"/>
                  <a:gd name="T17" fmla="*/ 26 h 52"/>
                  <a:gd name="T18" fmla="*/ 26 w 52"/>
                  <a:gd name="T19" fmla="*/ 42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2" h="52">
                    <a:moveTo>
                      <a:pt x="26" y="0"/>
                    </a:moveTo>
                    <a:cubicBezTo>
                      <a:pt x="12" y="0"/>
                      <a:pt x="0" y="11"/>
                      <a:pt x="0" y="26"/>
                    </a:cubicBezTo>
                    <a:cubicBezTo>
                      <a:pt x="0" y="40"/>
                      <a:pt x="12" y="52"/>
                      <a:pt x="26" y="52"/>
                    </a:cubicBezTo>
                    <a:cubicBezTo>
                      <a:pt x="40" y="52"/>
                      <a:pt x="52" y="40"/>
                      <a:pt x="52" y="26"/>
                    </a:cubicBezTo>
                    <a:cubicBezTo>
                      <a:pt x="52" y="11"/>
                      <a:pt x="40" y="0"/>
                      <a:pt x="26" y="0"/>
                    </a:cubicBezTo>
                    <a:close/>
                    <a:moveTo>
                      <a:pt x="26" y="42"/>
                    </a:moveTo>
                    <a:cubicBezTo>
                      <a:pt x="17" y="42"/>
                      <a:pt x="10" y="34"/>
                      <a:pt x="10" y="26"/>
                    </a:cubicBezTo>
                    <a:cubicBezTo>
                      <a:pt x="10" y="17"/>
                      <a:pt x="17" y="10"/>
                      <a:pt x="26" y="10"/>
                    </a:cubicBezTo>
                    <a:cubicBezTo>
                      <a:pt x="35" y="10"/>
                      <a:pt x="42" y="17"/>
                      <a:pt x="42" y="26"/>
                    </a:cubicBezTo>
                    <a:cubicBezTo>
                      <a:pt x="42" y="34"/>
                      <a:pt x="35" y="42"/>
                      <a:pt x="26" y="4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120" name="Freeform 159"/>
            <p:cNvSpPr>
              <a:spLocks noEditPoints="1"/>
            </p:cNvSpPr>
            <p:nvPr/>
          </p:nvSpPr>
          <p:spPr bwMode="auto">
            <a:xfrm>
              <a:off x="8410378" y="4416423"/>
              <a:ext cx="534988" cy="571500"/>
            </a:xfrm>
            <a:custGeom>
              <a:avLst/>
              <a:gdLst>
                <a:gd name="T0" fmla="*/ 196 w 283"/>
                <a:gd name="T1" fmla="*/ 190 h 303"/>
                <a:gd name="T2" fmla="*/ 240 w 283"/>
                <a:gd name="T3" fmla="*/ 123 h 303"/>
                <a:gd name="T4" fmla="*/ 184 w 283"/>
                <a:gd name="T5" fmla="*/ 16 h 303"/>
                <a:gd name="T6" fmla="*/ 69 w 283"/>
                <a:gd name="T7" fmla="*/ 63 h 303"/>
                <a:gd name="T8" fmla="*/ 83 w 283"/>
                <a:gd name="T9" fmla="*/ 109 h 303"/>
                <a:gd name="T10" fmla="*/ 87 w 283"/>
                <a:gd name="T11" fmla="*/ 190 h 303"/>
                <a:gd name="T12" fmla="*/ 0 w 283"/>
                <a:gd name="T13" fmla="*/ 192 h 303"/>
                <a:gd name="T14" fmla="*/ 98 w 283"/>
                <a:gd name="T15" fmla="*/ 303 h 303"/>
                <a:gd name="T16" fmla="*/ 283 w 283"/>
                <a:gd name="T17" fmla="*/ 198 h 303"/>
                <a:gd name="T18" fmla="*/ 196 w 283"/>
                <a:gd name="T19" fmla="*/ 192 h 303"/>
                <a:gd name="T20" fmla="*/ 234 w 283"/>
                <a:gd name="T21" fmla="*/ 99 h 303"/>
                <a:gd name="T22" fmla="*/ 96 w 283"/>
                <a:gd name="T23" fmla="*/ 45 h 303"/>
                <a:gd name="T24" fmla="*/ 91 w 283"/>
                <a:gd name="T25" fmla="*/ 100 h 303"/>
                <a:gd name="T26" fmla="*/ 119 w 283"/>
                <a:gd name="T27" fmla="*/ 54 h 303"/>
                <a:gd name="T28" fmla="*/ 216 w 283"/>
                <a:gd name="T29" fmla="*/ 91 h 303"/>
                <a:gd name="T30" fmla="*/ 188 w 283"/>
                <a:gd name="T31" fmla="*/ 137 h 303"/>
                <a:gd name="T32" fmla="*/ 149 w 283"/>
                <a:gd name="T33" fmla="*/ 88 h 303"/>
                <a:gd name="T34" fmla="*/ 142 w 283"/>
                <a:gd name="T35" fmla="*/ 87 h 303"/>
                <a:gd name="T36" fmla="*/ 141 w 283"/>
                <a:gd name="T37" fmla="*/ 87 h 303"/>
                <a:gd name="T38" fmla="*/ 91 w 283"/>
                <a:gd name="T39" fmla="*/ 100 h 303"/>
                <a:gd name="T40" fmla="*/ 184 w 283"/>
                <a:gd name="T41" fmla="*/ 192 h 303"/>
                <a:gd name="T42" fmla="*/ 164 w 283"/>
                <a:gd name="T43" fmla="*/ 115 h 303"/>
                <a:gd name="T44" fmla="*/ 163 w 283"/>
                <a:gd name="T45" fmla="*/ 192 h 303"/>
                <a:gd name="T46" fmla="*/ 126 w 283"/>
                <a:gd name="T47" fmla="*/ 166 h 303"/>
                <a:gd name="T48" fmla="*/ 144 w 283"/>
                <a:gd name="T49" fmla="*/ 99 h 303"/>
                <a:gd name="T50" fmla="*/ 162 w 283"/>
                <a:gd name="T51" fmla="*/ 166 h 303"/>
                <a:gd name="T52" fmla="*/ 128 w 283"/>
                <a:gd name="T53" fmla="*/ 104 h 303"/>
                <a:gd name="T54" fmla="*/ 99 w 283"/>
                <a:gd name="T55" fmla="*/ 192 h 303"/>
                <a:gd name="T56" fmla="*/ 128 w 283"/>
                <a:gd name="T57" fmla="*/ 104 h 303"/>
                <a:gd name="T58" fmla="*/ 98 w 283"/>
                <a:gd name="T59" fmla="*/ 292 h 303"/>
                <a:gd name="T60" fmla="*/ 168 w 283"/>
                <a:gd name="T61" fmla="*/ 204 h 303"/>
                <a:gd name="T62" fmla="*/ 169 w 283"/>
                <a:gd name="T63" fmla="*/ 204 h 303"/>
                <a:gd name="T64" fmla="*/ 271 w 283"/>
                <a:gd name="T65" fmla="*/ 204 h 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83" h="303">
                  <a:moveTo>
                    <a:pt x="196" y="192"/>
                  </a:moveTo>
                  <a:cubicBezTo>
                    <a:pt x="196" y="192"/>
                    <a:pt x="196" y="191"/>
                    <a:pt x="196" y="190"/>
                  </a:cubicBezTo>
                  <a:cubicBezTo>
                    <a:pt x="196" y="176"/>
                    <a:pt x="194" y="162"/>
                    <a:pt x="190" y="148"/>
                  </a:cubicBezTo>
                  <a:cubicBezTo>
                    <a:pt x="217" y="148"/>
                    <a:pt x="235" y="138"/>
                    <a:pt x="240" y="123"/>
                  </a:cubicBezTo>
                  <a:cubicBezTo>
                    <a:pt x="241" y="120"/>
                    <a:pt x="241" y="116"/>
                    <a:pt x="241" y="112"/>
                  </a:cubicBezTo>
                  <a:cubicBezTo>
                    <a:pt x="250" y="42"/>
                    <a:pt x="184" y="16"/>
                    <a:pt x="184" y="16"/>
                  </a:cubicBezTo>
                  <a:cubicBezTo>
                    <a:pt x="100" y="0"/>
                    <a:pt x="69" y="63"/>
                    <a:pt x="69" y="63"/>
                  </a:cubicBezTo>
                  <a:cubicBezTo>
                    <a:pt x="69" y="63"/>
                    <a:pt x="69" y="63"/>
                    <a:pt x="69" y="63"/>
                  </a:cubicBezTo>
                  <a:cubicBezTo>
                    <a:pt x="69" y="64"/>
                    <a:pt x="68" y="66"/>
                    <a:pt x="67" y="67"/>
                  </a:cubicBezTo>
                  <a:cubicBezTo>
                    <a:pt x="63" y="80"/>
                    <a:pt x="69" y="95"/>
                    <a:pt x="83" y="109"/>
                  </a:cubicBezTo>
                  <a:cubicBezTo>
                    <a:pt x="89" y="113"/>
                    <a:pt x="95" y="118"/>
                    <a:pt x="101" y="122"/>
                  </a:cubicBezTo>
                  <a:cubicBezTo>
                    <a:pt x="92" y="142"/>
                    <a:pt x="87" y="167"/>
                    <a:pt x="87" y="190"/>
                  </a:cubicBezTo>
                  <a:cubicBezTo>
                    <a:pt x="87" y="191"/>
                    <a:pt x="87" y="192"/>
                    <a:pt x="87" y="192"/>
                  </a:cubicBezTo>
                  <a:cubicBezTo>
                    <a:pt x="0" y="192"/>
                    <a:pt x="0" y="192"/>
                    <a:pt x="0" y="192"/>
                  </a:cubicBezTo>
                  <a:cubicBezTo>
                    <a:pt x="0" y="198"/>
                    <a:pt x="0" y="198"/>
                    <a:pt x="0" y="198"/>
                  </a:cubicBezTo>
                  <a:cubicBezTo>
                    <a:pt x="4" y="257"/>
                    <a:pt x="47" y="303"/>
                    <a:pt x="98" y="303"/>
                  </a:cubicBezTo>
                  <a:cubicBezTo>
                    <a:pt x="185" y="303"/>
                    <a:pt x="185" y="303"/>
                    <a:pt x="185" y="303"/>
                  </a:cubicBezTo>
                  <a:cubicBezTo>
                    <a:pt x="236" y="303"/>
                    <a:pt x="279" y="257"/>
                    <a:pt x="283" y="198"/>
                  </a:cubicBezTo>
                  <a:cubicBezTo>
                    <a:pt x="283" y="192"/>
                    <a:pt x="283" y="192"/>
                    <a:pt x="283" y="192"/>
                  </a:cubicBezTo>
                  <a:lnTo>
                    <a:pt x="196" y="192"/>
                  </a:lnTo>
                  <a:close/>
                  <a:moveTo>
                    <a:pt x="182" y="27"/>
                  </a:moveTo>
                  <a:cubicBezTo>
                    <a:pt x="207" y="38"/>
                    <a:pt x="231" y="64"/>
                    <a:pt x="234" y="99"/>
                  </a:cubicBezTo>
                  <a:cubicBezTo>
                    <a:pt x="224" y="77"/>
                    <a:pt x="195" y="60"/>
                    <a:pt x="173" y="53"/>
                  </a:cubicBezTo>
                  <a:cubicBezTo>
                    <a:pt x="157" y="48"/>
                    <a:pt x="118" y="40"/>
                    <a:pt x="96" y="45"/>
                  </a:cubicBezTo>
                  <a:cubicBezTo>
                    <a:pt x="93" y="46"/>
                    <a:pt x="130" y="13"/>
                    <a:pt x="182" y="27"/>
                  </a:cubicBezTo>
                  <a:close/>
                  <a:moveTo>
                    <a:pt x="91" y="100"/>
                  </a:moveTo>
                  <a:cubicBezTo>
                    <a:pt x="80" y="90"/>
                    <a:pt x="76" y="79"/>
                    <a:pt x="78" y="71"/>
                  </a:cubicBezTo>
                  <a:cubicBezTo>
                    <a:pt x="82" y="61"/>
                    <a:pt x="97" y="54"/>
                    <a:pt x="119" y="54"/>
                  </a:cubicBezTo>
                  <a:cubicBezTo>
                    <a:pt x="133" y="54"/>
                    <a:pt x="149" y="57"/>
                    <a:pt x="164" y="62"/>
                  </a:cubicBezTo>
                  <a:cubicBezTo>
                    <a:pt x="185" y="69"/>
                    <a:pt x="203" y="79"/>
                    <a:pt x="216" y="91"/>
                  </a:cubicBezTo>
                  <a:cubicBezTo>
                    <a:pt x="227" y="101"/>
                    <a:pt x="231" y="112"/>
                    <a:pt x="229" y="120"/>
                  </a:cubicBezTo>
                  <a:cubicBezTo>
                    <a:pt x="225" y="130"/>
                    <a:pt x="210" y="137"/>
                    <a:pt x="188" y="137"/>
                  </a:cubicBezTo>
                  <a:cubicBezTo>
                    <a:pt x="188" y="137"/>
                    <a:pt x="187" y="137"/>
                    <a:pt x="187" y="137"/>
                  </a:cubicBezTo>
                  <a:cubicBezTo>
                    <a:pt x="179" y="112"/>
                    <a:pt x="165" y="92"/>
                    <a:pt x="149" y="88"/>
                  </a:cubicBezTo>
                  <a:cubicBezTo>
                    <a:pt x="148" y="88"/>
                    <a:pt x="148" y="87"/>
                    <a:pt x="148" y="87"/>
                  </a:cubicBezTo>
                  <a:cubicBezTo>
                    <a:pt x="146" y="87"/>
                    <a:pt x="144" y="87"/>
                    <a:pt x="142" y="87"/>
                  </a:cubicBezTo>
                  <a:cubicBezTo>
                    <a:pt x="142" y="87"/>
                    <a:pt x="142" y="87"/>
                    <a:pt x="142" y="87"/>
                  </a:cubicBezTo>
                  <a:cubicBezTo>
                    <a:pt x="142" y="87"/>
                    <a:pt x="141" y="87"/>
                    <a:pt x="141" y="87"/>
                  </a:cubicBezTo>
                  <a:cubicBezTo>
                    <a:pt x="128" y="87"/>
                    <a:pt x="116" y="97"/>
                    <a:pt x="107" y="112"/>
                  </a:cubicBezTo>
                  <a:cubicBezTo>
                    <a:pt x="101" y="108"/>
                    <a:pt x="96" y="104"/>
                    <a:pt x="91" y="100"/>
                  </a:cubicBezTo>
                  <a:close/>
                  <a:moveTo>
                    <a:pt x="184" y="190"/>
                  </a:moveTo>
                  <a:cubicBezTo>
                    <a:pt x="184" y="191"/>
                    <a:pt x="184" y="192"/>
                    <a:pt x="184" y="192"/>
                  </a:cubicBezTo>
                  <a:cubicBezTo>
                    <a:pt x="175" y="192"/>
                    <a:pt x="175" y="192"/>
                    <a:pt x="175" y="192"/>
                  </a:cubicBezTo>
                  <a:cubicBezTo>
                    <a:pt x="175" y="155"/>
                    <a:pt x="170" y="131"/>
                    <a:pt x="164" y="115"/>
                  </a:cubicBezTo>
                  <a:cubicBezTo>
                    <a:pt x="176" y="132"/>
                    <a:pt x="184" y="161"/>
                    <a:pt x="184" y="190"/>
                  </a:cubicBezTo>
                  <a:close/>
                  <a:moveTo>
                    <a:pt x="163" y="192"/>
                  </a:moveTo>
                  <a:cubicBezTo>
                    <a:pt x="125" y="192"/>
                    <a:pt x="125" y="192"/>
                    <a:pt x="125" y="192"/>
                  </a:cubicBezTo>
                  <a:cubicBezTo>
                    <a:pt x="125" y="182"/>
                    <a:pt x="125" y="174"/>
                    <a:pt x="126" y="166"/>
                  </a:cubicBezTo>
                  <a:cubicBezTo>
                    <a:pt x="138" y="111"/>
                    <a:pt x="138" y="111"/>
                    <a:pt x="138" y="111"/>
                  </a:cubicBezTo>
                  <a:cubicBezTo>
                    <a:pt x="140" y="105"/>
                    <a:pt x="142" y="101"/>
                    <a:pt x="144" y="99"/>
                  </a:cubicBezTo>
                  <a:cubicBezTo>
                    <a:pt x="145" y="101"/>
                    <a:pt x="148" y="105"/>
                    <a:pt x="150" y="111"/>
                  </a:cubicBezTo>
                  <a:cubicBezTo>
                    <a:pt x="162" y="166"/>
                    <a:pt x="162" y="166"/>
                    <a:pt x="162" y="166"/>
                  </a:cubicBezTo>
                  <a:cubicBezTo>
                    <a:pt x="163" y="174"/>
                    <a:pt x="163" y="183"/>
                    <a:pt x="163" y="192"/>
                  </a:cubicBezTo>
                  <a:close/>
                  <a:moveTo>
                    <a:pt x="128" y="104"/>
                  </a:moveTo>
                  <a:cubicBezTo>
                    <a:pt x="121" y="119"/>
                    <a:pt x="113" y="146"/>
                    <a:pt x="113" y="192"/>
                  </a:cubicBezTo>
                  <a:cubicBezTo>
                    <a:pt x="99" y="192"/>
                    <a:pt x="99" y="192"/>
                    <a:pt x="99" y="192"/>
                  </a:cubicBezTo>
                  <a:cubicBezTo>
                    <a:pt x="99" y="192"/>
                    <a:pt x="99" y="191"/>
                    <a:pt x="99" y="190"/>
                  </a:cubicBezTo>
                  <a:cubicBezTo>
                    <a:pt x="99" y="154"/>
                    <a:pt x="112" y="118"/>
                    <a:pt x="128" y="104"/>
                  </a:cubicBezTo>
                  <a:close/>
                  <a:moveTo>
                    <a:pt x="185" y="292"/>
                  </a:moveTo>
                  <a:cubicBezTo>
                    <a:pt x="98" y="292"/>
                    <a:pt x="98" y="292"/>
                    <a:pt x="98" y="292"/>
                  </a:cubicBezTo>
                  <a:cubicBezTo>
                    <a:pt x="54" y="292"/>
                    <a:pt x="18" y="254"/>
                    <a:pt x="12" y="204"/>
                  </a:cubicBezTo>
                  <a:cubicBezTo>
                    <a:pt x="168" y="204"/>
                    <a:pt x="168" y="204"/>
                    <a:pt x="168" y="204"/>
                  </a:cubicBezTo>
                  <a:cubicBezTo>
                    <a:pt x="169" y="204"/>
                    <a:pt x="169" y="204"/>
                    <a:pt x="169" y="204"/>
                  </a:cubicBezTo>
                  <a:cubicBezTo>
                    <a:pt x="169" y="204"/>
                    <a:pt x="169" y="204"/>
                    <a:pt x="169" y="204"/>
                  </a:cubicBezTo>
                  <a:cubicBezTo>
                    <a:pt x="169" y="204"/>
                    <a:pt x="170" y="204"/>
                    <a:pt x="170" y="204"/>
                  </a:cubicBezTo>
                  <a:cubicBezTo>
                    <a:pt x="271" y="204"/>
                    <a:pt x="271" y="204"/>
                    <a:pt x="271" y="204"/>
                  </a:cubicBezTo>
                  <a:cubicBezTo>
                    <a:pt x="265" y="254"/>
                    <a:pt x="229" y="292"/>
                    <a:pt x="185" y="292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121" name="Group 120"/>
            <p:cNvGrpSpPr/>
            <p:nvPr/>
          </p:nvGrpSpPr>
          <p:grpSpPr>
            <a:xfrm>
              <a:off x="8469909" y="5308748"/>
              <a:ext cx="415925" cy="666750"/>
              <a:chOff x="8031163" y="1177925"/>
              <a:chExt cx="415925" cy="666750"/>
            </a:xfrm>
          </p:grpSpPr>
          <p:sp>
            <p:nvSpPr>
              <p:cNvPr id="126" name="Freeform 193"/>
              <p:cNvSpPr>
                <a:spLocks/>
              </p:cNvSpPr>
              <p:nvPr/>
            </p:nvSpPr>
            <p:spPr bwMode="auto">
              <a:xfrm>
                <a:off x="8031163" y="1708150"/>
                <a:ext cx="115888" cy="136525"/>
              </a:xfrm>
              <a:custGeom>
                <a:avLst/>
                <a:gdLst>
                  <a:gd name="T0" fmla="*/ 35 w 62"/>
                  <a:gd name="T1" fmla="*/ 0 h 72"/>
                  <a:gd name="T2" fmla="*/ 26 w 62"/>
                  <a:gd name="T3" fmla="*/ 16 h 72"/>
                  <a:gd name="T4" fmla="*/ 20 w 62"/>
                  <a:gd name="T5" fmla="*/ 63 h 72"/>
                  <a:gd name="T6" fmla="*/ 52 w 62"/>
                  <a:gd name="T7" fmla="*/ 61 h 72"/>
                  <a:gd name="T8" fmla="*/ 44 w 62"/>
                  <a:gd name="T9" fmla="*/ 17 h 72"/>
                  <a:gd name="T10" fmla="*/ 35 w 62"/>
                  <a:gd name="T11" fmla="*/ 0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2" h="72">
                    <a:moveTo>
                      <a:pt x="35" y="0"/>
                    </a:moveTo>
                    <a:cubicBezTo>
                      <a:pt x="35" y="0"/>
                      <a:pt x="31" y="10"/>
                      <a:pt x="26" y="16"/>
                    </a:cubicBezTo>
                    <a:cubicBezTo>
                      <a:pt x="21" y="22"/>
                      <a:pt x="0" y="45"/>
                      <a:pt x="20" y="63"/>
                    </a:cubicBezTo>
                    <a:cubicBezTo>
                      <a:pt x="30" y="72"/>
                      <a:pt x="45" y="71"/>
                      <a:pt x="52" y="61"/>
                    </a:cubicBezTo>
                    <a:cubicBezTo>
                      <a:pt x="60" y="52"/>
                      <a:pt x="62" y="36"/>
                      <a:pt x="44" y="17"/>
                    </a:cubicBezTo>
                    <a:cubicBezTo>
                      <a:pt x="38" y="10"/>
                      <a:pt x="35" y="0"/>
                      <a:pt x="35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7" name="Freeform 194"/>
              <p:cNvSpPr>
                <a:spLocks noEditPoints="1"/>
              </p:cNvSpPr>
              <p:nvPr/>
            </p:nvSpPr>
            <p:spPr bwMode="auto">
              <a:xfrm>
                <a:off x="8031163" y="1177925"/>
                <a:ext cx="415925" cy="503238"/>
              </a:xfrm>
              <a:custGeom>
                <a:avLst/>
                <a:gdLst>
                  <a:gd name="T0" fmla="*/ 206 w 220"/>
                  <a:gd name="T1" fmla="*/ 86 h 266"/>
                  <a:gd name="T2" fmla="*/ 158 w 220"/>
                  <a:gd name="T3" fmla="*/ 86 h 266"/>
                  <a:gd name="T4" fmla="*/ 126 w 220"/>
                  <a:gd name="T5" fmla="*/ 55 h 266"/>
                  <a:gd name="T6" fmla="*/ 126 w 220"/>
                  <a:gd name="T7" fmla="*/ 49 h 266"/>
                  <a:gd name="T8" fmla="*/ 137 w 220"/>
                  <a:gd name="T9" fmla="*/ 49 h 266"/>
                  <a:gd name="T10" fmla="*/ 156 w 220"/>
                  <a:gd name="T11" fmla="*/ 30 h 266"/>
                  <a:gd name="T12" fmla="*/ 137 w 220"/>
                  <a:gd name="T13" fmla="*/ 11 h 266"/>
                  <a:gd name="T14" fmla="*/ 125 w 220"/>
                  <a:gd name="T15" fmla="*/ 11 h 266"/>
                  <a:gd name="T16" fmla="*/ 109 w 220"/>
                  <a:gd name="T17" fmla="*/ 0 h 266"/>
                  <a:gd name="T18" fmla="*/ 93 w 220"/>
                  <a:gd name="T19" fmla="*/ 11 h 266"/>
                  <a:gd name="T20" fmla="*/ 81 w 220"/>
                  <a:gd name="T21" fmla="*/ 11 h 266"/>
                  <a:gd name="T22" fmla="*/ 62 w 220"/>
                  <a:gd name="T23" fmla="*/ 30 h 266"/>
                  <a:gd name="T24" fmla="*/ 81 w 220"/>
                  <a:gd name="T25" fmla="*/ 49 h 266"/>
                  <a:gd name="T26" fmla="*/ 92 w 220"/>
                  <a:gd name="T27" fmla="*/ 49 h 266"/>
                  <a:gd name="T28" fmla="*/ 92 w 220"/>
                  <a:gd name="T29" fmla="*/ 55 h 266"/>
                  <a:gd name="T30" fmla="*/ 58 w 220"/>
                  <a:gd name="T31" fmla="*/ 92 h 266"/>
                  <a:gd name="T32" fmla="*/ 0 w 220"/>
                  <a:gd name="T33" fmla="*/ 160 h 266"/>
                  <a:gd name="T34" fmla="*/ 0 w 220"/>
                  <a:gd name="T35" fmla="*/ 167 h 266"/>
                  <a:gd name="T36" fmla="*/ 0 w 220"/>
                  <a:gd name="T37" fmla="*/ 246 h 266"/>
                  <a:gd name="T38" fmla="*/ 20 w 220"/>
                  <a:gd name="T39" fmla="*/ 266 h 266"/>
                  <a:gd name="T40" fmla="*/ 50 w 220"/>
                  <a:gd name="T41" fmla="*/ 266 h 266"/>
                  <a:gd name="T42" fmla="*/ 70 w 220"/>
                  <a:gd name="T43" fmla="*/ 246 h 266"/>
                  <a:gd name="T44" fmla="*/ 70 w 220"/>
                  <a:gd name="T45" fmla="*/ 190 h 266"/>
                  <a:gd name="T46" fmla="*/ 70 w 220"/>
                  <a:gd name="T47" fmla="*/ 189 h 266"/>
                  <a:gd name="T48" fmla="*/ 102 w 220"/>
                  <a:gd name="T49" fmla="*/ 177 h 266"/>
                  <a:gd name="T50" fmla="*/ 206 w 220"/>
                  <a:gd name="T51" fmla="*/ 177 h 266"/>
                  <a:gd name="T52" fmla="*/ 220 w 220"/>
                  <a:gd name="T53" fmla="*/ 157 h 266"/>
                  <a:gd name="T54" fmla="*/ 220 w 220"/>
                  <a:gd name="T55" fmla="*/ 105 h 266"/>
                  <a:gd name="T56" fmla="*/ 206 w 220"/>
                  <a:gd name="T57" fmla="*/ 86 h 266"/>
                  <a:gd name="T58" fmla="*/ 82 w 220"/>
                  <a:gd name="T59" fmla="*/ 39 h 266"/>
                  <a:gd name="T60" fmla="*/ 72 w 220"/>
                  <a:gd name="T61" fmla="*/ 30 h 266"/>
                  <a:gd name="T62" fmla="*/ 82 w 220"/>
                  <a:gd name="T63" fmla="*/ 20 h 266"/>
                  <a:gd name="T64" fmla="*/ 136 w 220"/>
                  <a:gd name="T65" fmla="*/ 20 h 266"/>
                  <a:gd name="T66" fmla="*/ 146 w 220"/>
                  <a:gd name="T67" fmla="*/ 30 h 266"/>
                  <a:gd name="T68" fmla="*/ 136 w 220"/>
                  <a:gd name="T69" fmla="*/ 39 h 266"/>
                  <a:gd name="T70" fmla="*/ 82 w 220"/>
                  <a:gd name="T71" fmla="*/ 39 h 266"/>
                  <a:gd name="T72" fmla="*/ 100 w 220"/>
                  <a:gd name="T73" fmla="*/ 67 h 266"/>
                  <a:gd name="T74" fmla="*/ 106 w 220"/>
                  <a:gd name="T75" fmla="*/ 65 h 266"/>
                  <a:gd name="T76" fmla="*/ 106 w 220"/>
                  <a:gd name="T77" fmla="*/ 49 h 266"/>
                  <a:gd name="T78" fmla="*/ 113 w 220"/>
                  <a:gd name="T79" fmla="*/ 49 h 266"/>
                  <a:gd name="T80" fmla="*/ 113 w 220"/>
                  <a:gd name="T81" fmla="*/ 65 h 266"/>
                  <a:gd name="T82" fmla="*/ 118 w 220"/>
                  <a:gd name="T83" fmla="*/ 67 h 266"/>
                  <a:gd name="T84" fmla="*/ 146 w 220"/>
                  <a:gd name="T85" fmla="*/ 92 h 266"/>
                  <a:gd name="T86" fmla="*/ 108 w 220"/>
                  <a:gd name="T87" fmla="*/ 96 h 266"/>
                  <a:gd name="T88" fmla="*/ 72 w 220"/>
                  <a:gd name="T89" fmla="*/ 93 h 266"/>
                  <a:gd name="T90" fmla="*/ 100 w 220"/>
                  <a:gd name="T91" fmla="*/ 67 h 266"/>
                  <a:gd name="T92" fmla="*/ 206 w 220"/>
                  <a:gd name="T93" fmla="*/ 157 h 266"/>
                  <a:gd name="T94" fmla="*/ 205 w 220"/>
                  <a:gd name="T95" fmla="*/ 163 h 266"/>
                  <a:gd name="T96" fmla="*/ 102 w 220"/>
                  <a:gd name="T97" fmla="*/ 163 h 266"/>
                  <a:gd name="T98" fmla="*/ 57 w 220"/>
                  <a:gd name="T99" fmla="*/ 182 h 266"/>
                  <a:gd name="T100" fmla="*/ 56 w 220"/>
                  <a:gd name="T101" fmla="*/ 183 h 266"/>
                  <a:gd name="T102" fmla="*/ 56 w 220"/>
                  <a:gd name="T103" fmla="*/ 246 h 266"/>
                  <a:gd name="T104" fmla="*/ 50 w 220"/>
                  <a:gd name="T105" fmla="*/ 253 h 266"/>
                  <a:gd name="T106" fmla="*/ 20 w 220"/>
                  <a:gd name="T107" fmla="*/ 253 h 266"/>
                  <a:gd name="T108" fmla="*/ 14 w 220"/>
                  <a:gd name="T109" fmla="*/ 246 h 266"/>
                  <a:gd name="T110" fmla="*/ 14 w 220"/>
                  <a:gd name="T111" fmla="*/ 160 h 266"/>
                  <a:gd name="T112" fmla="*/ 66 w 220"/>
                  <a:gd name="T113" fmla="*/ 104 h 266"/>
                  <a:gd name="T114" fmla="*/ 67 w 220"/>
                  <a:gd name="T115" fmla="*/ 103 h 266"/>
                  <a:gd name="T116" fmla="*/ 110 w 220"/>
                  <a:gd name="T117" fmla="*/ 108 h 266"/>
                  <a:gd name="T118" fmla="*/ 159 w 220"/>
                  <a:gd name="T119" fmla="*/ 99 h 266"/>
                  <a:gd name="T120" fmla="*/ 205 w 220"/>
                  <a:gd name="T121" fmla="*/ 99 h 266"/>
                  <a:gd name="T122" fmla="*/ 206 w 220"/>
                  <a:gd name="T123" fmla="*/ 105 h 266"/>
                  <a:gd name="T124" fmla="*/ 206 w 220"/>
                  <a:gd name="T125" fmla="*/ 157 h 2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220" h="266">
                    <a:moveTo>
                      <a:pt x="206" y="86"/>
                    </a:moveTo>
                    <a:cubicBezTo>
                      <a:pt x="158" y="86"/>
                      <a:pt x="158" y="86"/>
                      <a:pt x="158" y="86"/>
                    </a:cubicBezTo>
                    <a:cubicBezTo>
                      <a:pt x="153" y="71"/>
                      <a:pt x="141" y="60"/>
                      <a:pt x="126" y="55"/>
                    </a:cubicBezTo>
                    <a:cubicBezTo>
                      <a:pt x="126" y="49"/>
                      <a:pt x="126" y="49"/>
                      <a:pt x="126" y="49"/>
                    </a:cubicBezTo>
                    <a:cubicBezTo>
                      <a:pt x="137" y="49"/>
                      <a:pt x="137" y="49"/>
                      <a:pt x="137" y="49"/>
                    </a:cubicBezTo>
                    <a:cubicBezTo>
                      <a:pt x="148" y="49"/>
                      <a:pt x="156" y="41"/>
                      <a:pt x="156" y="30"/>
                    </a:cubicBezTo>
                    <a:cubicBezTo>
                      <a:pt x="156" y="20"/>
                      <a:pt x="148" y="11"/>
                      <a:pt x="137" y="11"/>
                    </a:cubicBezTo>
                    <a:cubicBezTo>
                      <a:pt x="125" y="11"/>
                      <a:pt x="125" y="11"/>
                      <a:pt x="125" y="11"/>
                    </a:cubicBezTo>
                    <a:cubicBezTo>
                      <a:pt x="123" y="5"/>
                      <a:pt x="116" y="0"/>
                      <a:pt x="109" y="0"/>
                    </a:cubicBezTo>
                    <a:cubicBezTo>
                      <a:pt x="102" y="0"/>
                      <a:pt x="96" y="5"/>
                      <a:pt x="93" y="11"/>
                    </a:cubicBezTo>
                    <a:cubicBezTo>
                      <a:pt x="81" y="11"/>
                      <a:pt x="81" y="11"/>
                      <a:pt x="81" y="11"/>
                    </a:cubicBezTo>
                    <a:cubicBezTo>
                      <a:pt x="71" y="11"/>
                      <a:pt x="62" y="20"/>
                      <a:pt x="62" y="30"/>
                    </a:cubicBezTo>
                    <a:cubicBezTo>
                      <a:pt x="62" y="41"/>
                      <a:pt x="71" y="49"/>
                      <a:pt x="81" y="49"/>
                    </a:cubicBezTo>
                    <a:cubicBezTo>
                      <a:pt x="92" y="49"/>
                      <a:pt x="92" y="49"/>
                      <a:pt x="92" y="49"/>
                    </a:cubicBezTo>
                    <a:cubicBezTo>
                      <a:pt x="92" y="55"/>
                      <a:pt x="92" y="55"/>
                      <a:pt x="92" y="55"/>
                    </a:cubicBezTo>
                    <a:cubicBezTo>
                      <a:pt x="75" y="61"/>
                      <a:pt x="63" y="74"/>
                      <a:pt x="58" y="92"/>
                    </a:cubicBezTo>
                    <a:cubicBezTo>
                      <a:pt x="32" y="99"/>
                      <a:pt x="1" y="117"/>
                      <a:pt x="0" y="160"/>
                    </a:cubicBezTo>
                    <a:cubicBezTo>
                      <a:pt x="0" y="162"/>
                      <a:pt x="0" y="165"/>
                      <a:pt x="0" y="167"/>
                    </a:cubicBezTo>
                    <a:cubicBezTo>
                      <a:pt x="0" y="246"/>
                      <a:pt x="0" y="246"/>
                      <a:pt x="0" y="246"/>
                    </a:cubicBezTo>
                    <a:cubicBezTo>
                      <a:pt x="0" y="257"/>
                      <a:pt x="9" y="266"/>
                      <a:pt x="20" y="266"/>
                    </a:cubicBezTo>
                    <a:cubicBezTo>
                      <a:pt x="50" y="266"/>
                      <a:pt x="50" y="266"/>
                      <a:pt x="50" y="266"/>
                    </a:cubicBezTo>
                    <a:cubicBezTo>
                      <a:pt x="61" y="266"/>
                      <a:pt x="70" y="257"/>
                      <a:pt x="70" y="246"/>
                    </a:cubicBezTo>
                    <a:cubicBezTo>
                      <a:pt x="70" y="190"/>
                      <a:pt x="70" y="190"/>
                      <a:pt x="70" y="190"/>
                    </a:cubicBezTo>
                    <a:cubicBezTo>
                      <a:pt x="70" y="189"/>
                      <a:pt x="70" y="189"/>
                      <a:pt x="70" y="189"/>
                    </a:cubicBezTo>
                    <a:cubicBezTo>
                      <a:pt x="71" y="189"/>
                      <a:pt x="81" y="177"/>
                      <a:pt x="102" y="177"/>
                    </a:cubicBezTo>
                    <a:cubicBezTo>
                      <a:pt x="206" y="177"/>
                      <a:pt x="206" y="177"/>
                      <a:pt x="206" y="177"/>
                    </a:cubicBezTo>
                    <a:cubicBezTo>
                      <a:pt x="214" y="177"/>
                      <a:pt x="220" y="168"/>
                      <a:pt x="220" y="157"/>
                    </a:cubicBezTo>
                    <a:cubicBezTo>
                      <a:pt x="220" y="105"/>
                      <a:pt x="220" y="105"/>
                      <a:pt x="220" y="105"/>
                    </a:cubicBezTo>
                    <a:cubicBezTo>
                      <a:pt x="220" y="94"/>
                      <a:pt x="214" y="86"/>
                      <a:pt x="206" y="86"/>
                    </a:cubicBezTo>
                    <a:close/>
                    <a:moveTo>
                      <a:pt x="82" y="39"/>
                    </a:moveTo>
                    <a:cubicBezTo>
                      <a:pt x="77" y="39"/>
                      <a:pt x="72" y="35"/>
                      <a:pt x="72" y="30"/>
                    </a:cubicBezTo>
                    <a:cubicBezTo>
                      <a:pt x="72" y="24"/>
                      <a:pt x="77" y="20"/>
                      <a:pt x="82" y="20"/>
                    </a:cubicBezTo>
                    <a:cubicBezTo>
                      <a:pt x="136" y="20"/>
                      <a:pt x="136" y="20"/>
                      <a:pt x="136" y="20"/>
                    </a:cubicBezTo>
                    <a:cubicBezTo>
                      <a:pt x="142" y="20"/>
                      <a:pt x="146" y="24"/>
                      <a:pt x="146" y="30"/>
                    </a:cubicBezTo>
                    <a:cubicBezTo>
                      <a:pt x="146" y="35"/>
                      <a:pt x="142" y="39"/>
                      <a:pt x="136" y="39"/>
                    </a:cubicBezTo>
                    <a:lnTo>
                      <a:pt x="82" y="39"/>
                    </a:lnTo>
                    <a:close/>
                    <a:moveTo>
                      <a:pt x="100" y="67"/>
                    </a:moveTo>
                    <a:cubicBezTo>
                      <a:pt x="106" y="65"/>
                      <a:pt x="106" y="65"/>
                      <a:pt x="106" y="65"/>
                    </a:cubicBezTo>
                    <a:cubicBezTo>
                      <a:pt x="106" y="49"/>
                      <a:pt x="106" y="49"/>
                      <a:pt x="106" y="49"/>
                    </a:cubicBezTo>
                    <a:cubicBezTo>
                      <a:pt x="113" y="49"/>
                      <a:pt x="113" y="49"/>
                      <a:pt x="113" y="49"/>
                    </a:cubicBezTo>
                    <a:cubicBezTo>
                      <a:pt x="113" y="65"/>
                      <a:pt x="113" y="65"/>
                      <a:pt x="113" y="65"/>
                    </a:cubicBezTo>
                    <a:cubicBezTo>
                      <a:pt x="118" y="67"/>
                      <a:pt x="118" y="67"/>
                      <a:pt x="118" y="67"/>
                    </a:cubicBezTo>
                    <a:cubicBezTo>
                      <a:pt x="131" y="70"/>
                      <a:pt x="141" y="79"/>
                      <a:pt x="146" y="92"/>
                    </a:cubicBezTo>
                    <a:cubicBezTo>
                      <a:pt x="134" y="95"/>
                      <a:pt x="122" y="96"/>
                      <a:pt x="108" y="96"/>
                    </a:cubicBezTo>
                    <a:cubicBezTo>
                      <a:pt x="92" y="96"/>
                      <a:pt x="79" y="94"/>
                      <a:pt x="72" y="93"/>
                    </a:cubicBezTo>
                    <a:cubicBezTo>
                      <a:pt x="76" y="80"/>
                      <a:pt x="87" y="70"/>
                      <a:pt x="100" y="67"/>
                    </a:cubicBezTo>
                    <a:close/>
                    <a:moveTo>
                      <a:pt x="206" y="157"/>
                    </a:moveTo>
                    <a:cubicBezTo>
                      <a:pt x="206" y="160"/>
                      <a:pt x="205" y="162"/>
                      <a:pt x="205" y="163"/>
                    </a:cubicBezTo>
                    <a:cubicBezTo>
                      <a:pt x="102" y="163"/>
                      <a:pt x="102" y="163"/>
                      <a:pt x="102" y="163"/>
                    </a:cubicBezTo>
                    <a:cubicBezTo>
                      <a:pt x="73" y="163"/>
                      <a:pt x="58" y="181"/>
                      <a:pt x="57" y="182"/>
                    </a:cubicBezTo>
                    <a:cubicBezTo>
                      <a:pt x="56" y="183"/>
                      <a:pt x="56" y="183"/>
                      <a:pt x="56" y="183"/>
                    </a:cubicBezTo>
                    <a:cubicBezTo>
                      <a:pt x="56" y="246"/>
                      <a:pt x="56" y="246"/>
                      <a:pt x="56" y="246"/>
                    </a:cubicBezTo>
                    <a:cubicBezTo>
                      <a:pt x="56" y="250"/>
                      <a:pt x="54" y="253"/>
                      <a:pt x="50" y="253"/>
                    </a:cubicBezTo>
                    <a:cubicBezTo>
                      <a:pt x="20" y="253"/>
                      <a:pt x="20" y="253"/>
                      <a:pt x="20" y="253"/>
                    </a:cubicBezTo>
                    <a:cubicBezTo>
                      <a:pt x="17" y="253"/>
                      <a:pt x="14" y="250"/>
                      <a:pt x="14" y="246"/>
                    </a:cubicBezTo>
                    <a:cubicBezTo>
                      <a:pt x="14" y="217"/>
                      <a:pt x="14" y="162"/>
                      <a:pt x="14" y="160"/>
                    </a:cubicBezTo>
                    <a:cubicBezTo>
                      <a:pt x="15" y="131"/>
                      <a:pt x="32" y="112"/>
                      <a:pt x="66" y="104"/>
                    </a:cubicBezTo>
                    <a:cubicBezTo>
                      <a:pt x="67" y="103"/>
                      <a:pt x="67" y="103"/>
                      <a:pt x="67" y="103"/>
                    </a:cubicBezTo>
                    <a:cubicBezTo>
                      <a:pt x="82" y="106"/>
                      <a:pt x="97" y="108"/>
                      <a:pt x="110" y="108"/>
                    </a:cubicBezTo>
                    <a:cubicBezTo>
                      <a:pt x="138" y="108"/>
                      <a:pt x="155" y="101"/>
                      <a:pt x="159" y="99"/>
                    </a:cubicBezTo>
                    <a:cubicBezTo>
                      <a:pt x="205" y="99"/>
                      <a:pt x="205" y="99"/>
                      <a:pt x="205" y="99"/>
                    </a:cubicBezTo>
                    <a:cubicBezTo>
                      <a:pt x="205" y="100"/>
                      <a:pt x="206" y="102"/>
                      <a:pt x="206" y="105"/>
                    </a:cubicBezTo>
                    <a:lnTo>
                      <a:pt x="206" y="157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122" name="Content Placeholder 2"/>
            <p:cNvSpPr txBox="1">
              <a:spLocks/>
            </p:cNvSpPr>
            <p:nvPr/>
          </p:nvSpPr>
          <p:spPr>
            <a:xfrm>
              <a:off x="9084294" y="2401463"/>
              <a:ext cx="1931813" cy="849220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id-ID" b="1" dirty="0">
                  <a:solidFill>
                    <a:schemeClr val="tx2"/>
                  </a:solidFill>
                </a:rPr>
                <a:t>Clever &amp; Intellegence</a:t>
              </a:r>
              <a:r>
                <a:rPr lang="en-US" b="1" dirty="0">
                  <a:solidFill>
                    <a:schemeClr val="tx2"/>
                  </a:solidFill>
                </a:rPr>
                <a:t/>
              </a:r>
              <a:br>
                <a:rPr lang="en-US" b="1" dirty="0">
                  <a:solidFill>
                    <a:schemeClr val="tx2"/>
                  </a:solidFill>
                </a:rPr>
              </a:br>
              <a:r>
                <a:rPr lang="en-US" sz="1100" dirty="0">
                  <a:solidFill>
                    <a:schemeClr val="tx2"/>
                  </a:solidFill>
                </a:rPr>
                <a:t>Lorem ipsum dolor sit amet, consectetur adipiscing elit. </a:t>
              </a:r>
            </a:p>
          </p:txBody>
        </p:sp>
        <p:sp>
          <p:nvSpPr>
            <p:cNvPr id="123" name="Content Placeholder 2"/>
            <p:cNvSpPr txBox="1">
              <a:spLocks/>
            </p:cNvSpPr>
            <p:nvPr/>
          </p:nvSpPr>
          <p:spPr>
            <a:xfrm>
              <a:off x="9084294" y="3393719"/>
              <a:ext cx="1931813" cy="849220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id-ID" b="1" dirty="0">
                  <a:solidFill>
                    <a:schemeClr val="tx2"/>
                  </a:solidFill>
                </a:rPr>
                <a:t>Clever &amp; Intellegence</a:t>
              </a:r>
              <a:r>
                <a:rPr lang="en-US" b="1" dirty="0">
                  <a:solidFill>
                    <a:schemeClr val="tx2"/>
                  </a:solidFill>
                </a:rPr>
                <a:t/>
              </a:r>
              <a:br>
                <a:rPr lang="en-US" b="1" dirty="0">
                  <a:solidFill>
                    <a:schemeClr val="tx2"/>
                  </a:solidFill>
                </a:rPr>
              </a:br>
              <a:r>
                <a:rPr lang="en-US" sz="1100" dirty="0">
                  <a:solidFill>
                    <a:schemeClr val="tx2"/>
                  </a:solidFill>
                </a:rPr>
                <a:t>Lorem ipsum dolor sit amet, consectetur adipiscing elit. </a:t>
              </a:r>
            </a:p>
          </p:txBody>
        </p:sp>
        <p:sp>
          <p:nvSpPr>
            <p:cNvPr id="124" name="Content Placeholder 2"/>
            <p:cNvSpPr txBox="1">
              <a:spLocks/>
            </p:cNvSpPr>
            <p:nvPr/>
          </p:nvSpPr>
          <p:spPr>
            <a:xfrm>
              <a:off x="9082348" y="4383802"/>
              <a:ext cx="1931813" cy="849220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id-ID" b="1" dirty="0">
                  <a:solidFill>
                    <a:schemeClr val="tx2"/>
                  </a:solidFill>
                </a:rPr>
                <a:t>Clever &amp; Intellegence</a:t>
              </a:r>
              <a:r>
                <a:rPr lang="en-US" b="1" dirty="0">
                  <a:solidFill>
                    <a:schemeClr val="tx2"/>
                  </a:solidFill>
                </a:rPr>
                <a:t/>
              </a:r>
              <a:br>
                <a:rPr lang="en-US" b="1" dirty="0">
                  <a:solidFill>
                    <a:schemeClr val="tx2"/>
                  </a:solidFill>
                </a:rPr>
              </a:br>
              <a:r>
                <a:rPr lang="en-US" sz="1100" dirty="0">
                  <a:solidFill>
                    <a:schemeClr val="tx2"/>
                  </a:solidFill>
                </a:rPr>
                <a:t>Lorem ipsum dolor sit amet, consectetur adipiscing elit. </a:t>
              </a:r>
            </a:p>
          </p:txBody>
        </p:sp>
        <p:sp>
          <p:nvSpPr>
            <p:cNvPr id="125" name="Content Placeholder 2"/>
            <p:cNvSpPr txBox="1">
              <a:spLocks/>
            </p:cNvSpPr>
            <p:nvPr/>
          </p:nvSpPr>
          <p:spPr>
            <a:xfrm>
              <a:off x="9103434" y="5332673"/>
              <a:ext cx="1931813" cy="849220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id-ID" b="1" dirty="0">
                  <a:solidFill>
                    <a:schemeClr val="tx2"/>
                  </a:solidFill>
                </a:rPr>
                <a:t>Clever &amp; Intellegence</a:t>
              </a:r>
              <a:r>
                <a:rPr lang="en-US" b="1" dirty="0">
                  <a:solidFill>
                    <a:schemeClr val="tx2"/>
                  </a:solidFill>
                </a:rPr>
                <a:t/>
              </a:r>
              <a:br>
                <a:rPr lang="en-US" b="1" dirty="0">
                  <a:solidFill>
                    <a:schemeClr val="tx2"/>
                  </a:solidFill>
                </a:rPr>
              </a:br>
              <a:r>
                <a:rPr lang="en-US" sz="1100" dirty="0">
                  <a:solidFill>
                    <a:schemeClr val="tx2"/>
                  </a:solidFill>
                </a:rPr>
                <a:t>Lorem ipsum dolor sit amet, consectetur adipiscing elit. </a:t>
              </a:r>
            </a:p>
          </p:txBody>
        </p:sp>
      </p:grpSp>
      <p:grpSp>
        <p:nvGrpSpPr>
          <p:cNvPr id="130" name="Group 129"/>
          <p:cNvGrpSpPr/>
          <p:nvPr/>
        </p:nvGrpSpPr>
        <p:grpSpPr>
          <a:xfrm>
            <a:off x="782167" y="2471509"/>
            <a:ext cx="2755479" cy="3780430"/>
            <a:chOff x="871402" y="2401463"/>
            <a:chExt cx="2755479" cy="3780430"/>
          </a:xfrm>
        </p:grpSpPr>
        <p:sp>
          <p:nvSpPr>
            <p:cNvPr id="131" name="Freeform 127"/>
            <p:cNvSpPr>
              <a:spLocks noEditPoints="1"/>
            </p:cNvSpPr>
            <p:nvPr/>
          </p:nvSpPr>
          <p:spPr bwMode="auto">
            <a:xfrm>
              <a:off x="3125021" y="2476361"/>
              <a:ext cx="488950" cy="582613"/>
            </a:xfrm>
            <a:custGeom>
              <a:avLst/>
              <a:gdLst>
                <a:gd name="T0" fmla="*/ 237 w 259"/>
                <a:gd name="T1" fmla="*/ 79 h 308"/>
                <a:gd name="T2" fmla="*/ 234 w 259"/>
                <a:gd name="T3" fmla="*/ 123 h 308"/>
                <a:gd name="T4" fmla="*/ 213 w 259"/>
                <a:gd name="T5" fmla="*/ 132 h 308"/>
                <a:gd name="T6" fmla="*/ 209 w 259"/>
                <a:gd name="T7" fmla="*/ 126 h 308"/>
                <a:gd name="T8" fmla="*/ 142 w 259"/>
                <a:gd name="T9" fmla="*/ 100 h 308"/>
                <a:gd name="T10" fmla="*/ 212 w 259"/>
                <a:gd name="T11" fmla="*/ 50 h 308"/>
                <a:gd name="T12" fmla="*/ 95 w 259"/>
                <a:gd name="T13" fmla="*/ 0 h 308"/>
                <a:gd name="T14" fmla="*/ 95 w 259"/>
                <a:gd name="T15" fmla="*/ 100 h 308"/>
                <a:gd name="T16" fmla="*/ 114 w 259"/>
                <a:gd name="T17" fmla="*/ 115 h 308"/>
                <a:gd name="T18" fmla="*/ 49 w 259"/>
                <a:gd name="T19" fmla="*/ 132 h 308"/>
                <a:gd name="T20" fmla="*/ 27 w 259"/>
                <a:gd name="T21" fmla="*/ 123 h 308"/>
                <a:gd name="T22" fmla="*/ 22 w 259"/>
                <a:gd name="T23" fmla="*/ 79 h 308"/>
                <a:gd name="T24" fmla="*/ 16 w 259"/>
                <a:gd name="T25" fmla="*/ 122 h 308"/>
                <a:gd name="T26" fmla="*/ 49 w 259"/>
                <a:gd name="T27" fmla="*/ 159 h 308"/>
                <a:gd name="T28" fmla="*/ 109 w 259"/>
                <a:gd name="T29" fmla="*/ 165 h 308"/>
                <a:gd name="T30" fmla="*/ 58 w 259"/>
                <a:gd name="T31" fmla="*/ 241 h 308"/>
                <a:gd name="T32" fmla="*/ 58 w 259"/>
                <a:gd name="T33" fmla="*/ 279 h 308"/>
                <a:gd name="T34" fmla="*/ 53 w 259"/>
                <a:gd name="T35" fmla="*/ 290 h 308"/>
                <a:gd name="T36" fmla="*/ 88 w 259"/>
                <a:gd name="T37" fmla="*/ 290 h 308"/>
                <a:gd name="T38" fmla="*/ 176 w 259"/>
                <a:gd name="T39" fmla="*/ 279 h 308"/>
                <a:gd name="T40" fmla="*/ 189 w 259"/>
                <a:gd name="T41" fmla="*/ 308 h 308"/>
                <a:gd name="T42" fmla="*/ 201 w 259"/>
                <a:gd name="T43" fmla="*/ 278 h 308"/>
                <a:gd name="T44" fmla="*/ 198 w 259"/>
                <a:gd name="T45" fmla="*/ 241 h 308"/>
                <a:gd name="T46" fmla="*/ 147 w 259"/>
                <a:gd name="T47" fmla="*/ 165 h 308"/>
                <a:gd name="T48" fmla="*/ 213 w 259"/>
                <a:gd name="T49" fmla="*/ 159 h 308"/>
                <a:gd name="T50" fmla="*/ 246 w 259"/>
                <a:gd name="T51" fmla="*/ 121 h 308"/>
                <a:gd name="T52" fmla="*/ 12 w 259"/>
                <a:gd name="T53" fmla="*/ 101 h 308"/>
                <a:gd name="T54" fmla="*/ 33 w 259"/>
                <a:gd name="T55" fmla="*/ 101 h 308"/>
                <a:gd name="T56" fmla="*/ 12 w 259"/>
                <a:gd name="T57" fmla="*/ 101 h 308"/>
                <a:gd name="T58" fmla="*/ 61 w 259"/>
                <a:gd name="T59" fmla="*/ 290 h 308"/>
                <a:gd name="T60" fmla="*/ 80 w 259"/>
                <a:gd name="T61" fmla="*/ 290 h 308"/>
                <a:gd name="T62" fmla="*/ 56 w 259"/>
                <a:gd name="T63" fmla="*/ 50 h 308"/>
                <a:gd name="T64" fmla="*/ 162 w 259"/>
                <a:gd name="T65" fmla="*/ 11 h 308"/>
                <a:gd name="T66" fmla="*/ 162 w 259"/>
                <a:gd name="T67" fmla="*/ 88 h 308"/>
                <a:gd name="T68" fmla="*/ 56 w 259"/>
                <a:gd name="T69" fmla="*/ 50 h 308"/>
                <a:gd name="T70" fmla="*/ 179 w 259"/>
                <a:gd name="T71" fmla="*/ 290 h 308"/>
                <a:gd name="T72" fmla="*/ 199 w 259"/>
                <a:gd name="T73" fmla="*/ 290 h 308"/>
                <a:gd name="T74" fmla="*/ 207 w 259"/>
                <a:gd name="T75" fmla="*/ 260 h 308"/>
                <a:gd name="T76" fmla="*/ 58 w 259"/>
                <a:gd name="T77" fmla="*/ 268 h 308"/>
                <a:gd name="T78" fmla="*/ 58 w 259"/>
                <a:gd name="T79" fmla="*/ 251 h 308"/>
                <a:gd name="T80" fmla="*/ 207 w 259"/>
                <a:gd name="T81" fmla="*/ 260 h 308"/>
                <a:gd name="T82" fmla="*/ 121 w 259"/>
                <a:gd name="T83" fmla="*/ 241 h 308"/>
                <a:gd name="T84" fmla="*/ 136 w 259"/>
                <a:gd name="T85" fmla="*/ 165 h 308"/>
                <a:gd name="T86" fmla="*/ 201 w 259"/>
                <a:gd name="T87" fmla="*/ 153 h 308"/>
                <a:gd name="T88" fmla="*/ 61 w 259"/>
                <a:gd name="T89" fmla="*/ 138 h 308"/>
                <a:gd name="T90" fmla="*/ 201 w 259"/>
                <a:gd name="T91" fmla="*/ 153 h 308"/>
                <a:gd name="T92" fmla="*/ 226 w 259"/>
                <a:gd name="T93" fmla="*/ 101 h 308"/>
                <a:gd name="T94" fmla="*/ 247 w 259"/>
                <a:gd name="T95" fmla="*/ 101 h 3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59" h="308">
                  <a:moveTo>
                    <a:pt x="259" y="101"/>
                  </a:moveTo>
                  <a:cubicBezTo>
                    <a:pt x="259" y="89"/>
                    <a:pt x="249" y="79"/>
                    <a:pt x="237" y="79"/>
                  </a:cubicBezTo>
                  <a:cubicBezTo>
                    <a:pt x="225" y="79"/>
                    <a:pt x="215" y="89"/>
                    <a:pt x="215" y="101"/>
                  </a:cubicBezTo>
                  <a:cubicBezTo>
                    <a:pt x="215" y="112"/>
                    <a:pt x="223" y="122"/>
                    <a:pt x="234" y="123"/>
                  </a:cubicBezTo>
                  <a:cubicBezTo>
                    <a:pt x="232" y="129"/>
                    <a:pt x="227" y="138"/>
                    <a:pt x="213" y="141"/>
                  </a:cubicBezTo>
                  <a:cubicBezTo>
                    <a:pt x="213" y="132"/>
                    <a:pt x="213" y="132"/>
                    <a:pt x="213" y="132"/>
                  </a:cubicBezTo>
                  <a:cubicBezTo>
                    <a:pt x="213" y="129"/>
                    <a:pt x="211" y="127"/>
                    <a:pt x="209" y="126"/>
                  </a:cubicBezTo>
                  <a:cubicBezTo>
                    <a:pt x="209" y="126"/>
                    <a:pt x="209" y="126"/>
                    <a:pt x="209" y="126"/>
                  </a:cubicBezTo>
                  <a:cubicBezTo>
                    <a:pt x="196" y="120"/>
                    <a:pt x="160" y="117"/>
                    <a:pt x="142" y="115"/>
                  </a:cubicBezTo>
                  <a:cubicBezTo>
                    <a:pt x="142" y="100"/>
                    <a:pt x="142" y="100"/>
                    <a:pt x="142" y="100"/>
                  </a:cubicBezTo>
                  <a:cubicBezTo>
                    <a:pt x="162" y="100"/>
                    <a:pt x="162" y="100"/>
                    <a:pt x="162" y="100"/>
                  </a:cubicBezTo>
                  <a:cubicBezTo>
                    <a:pt x="189" y="100"/>
                    <a:pt x="212" y="78"/>
                    <a:pt x="212" y="50"/>
                  </a:cubicBezTo>
                  <a:cubicBezTo>
                    <a:pt x="212" y="22"/>
                    <a:pt x="189" y="0"/>
                    <a:pt x="162" y="0"/>
                  </a:cubicBezTo>
                  <a:cubicBezTo>
                    <a:pt x="95" y="0"/>
                    <a:pt x="95" y="0"/>
                    <a:pt x="95" y="0"/>
                  </a:cubicBezTo>
                  <a:cubicBezTo>
                    <a:pt x="67" y="0"/>
                    <a:pt x="45" y="22"/>
                    <a:pt x="45" y="50"/>
                  </a:cubicBezTo>
                  <a:cubicBezTo>
                    <a:pt x="45" y="78"/>
                    <a:pt x="67" y="100"/>
                    <a:pt x="95" y="100"/>
                  </a:cubicBezTo>
                  <a:cubicBezTo>
                    <a:pt x="114" y="100"/>
                    <a:pt x="114" y="100"/>
                    <a:pt x="114" y="100"/>
                  </a:cubicBezTo>
                  <a:cubicBezTo>
                    <a:pt x="114" y="115"/>
                    <a:pt x="114" y="115"/>
                    <a:pt x="114" y="115"/>
                  </a:cubicBezTo>
                  <a:cubicBezTo>
                    <a:pt x="78" y="117"/>
                    <a:pt x="57" y="125"/>
                    <a:pt x="55" y="126"/>
                  </a:cubicBezTo>
                  <a:cubicBezTo>
                    <a:pt x="52" y="126"/>
                    <a:pt x="49" y="129"/>
                    <a:pt x="49" y="132"/>
                  </a:cubicBezTo>
                  <a:cubicBezTo>
                    <a:pt x="49" y="142"/>
                    <a:pt x="49" y="142"/>
                    <a:pt x="49" y="142"/>
                  </a:cubicBezTo>
                  <a:cubicBezTo>
                    <a:pt x="35" y="138"/>
                    <a:pt x="29" y="128"/>
                    <a:pt x="27" y="123"/>
                  </a:cubicBezTo>
                  <a:cubicBezTo>
                    <a:pt x="37" y="121"/>
                    <a:pt x="45" y="112"/>
                    <a:pt x="45" y="101"/>
                  </a:cubicBezTo>
                  <a:cubicBezTo>
                    <a:pt x="45" y="89"/>
                    <a:pt x="35" y="79"/>
                    <a:pt x="22" y="79"/>
                  </a:cubicBezTo>
                  <a:cubicBezTo>
                    <a:pt x="10" y="79"/>
                    <a:pt x="0" y="89"/>
                    <a:pt x="0" y="101"/>
                  </a:cubicBezTo>
                  <a:cubicBezTo>
                    <a:pt x="0" y="111"/>
                    <a:pt x="7" y="119"/>
                    <a:pt x="16" y="122"/>
                  </a:cubicBezTo>
                  <a:cubicBezTo>
                    <a:pt x="18" y="132"/>
                    <a:pt x="27" y="148"/>
                    <a:pt x="49" y="152"/>
                  </a:cubicBezTo>
                  <a:cubicBezTo>
                    <a:pt x="49" y="159"/>
                    <a:pt x="49" y="159"/>
                    <a:pt x="49" y="159"/>
                  </a:cubicBezTo>
                  <a:cubicBezTo>
                    <a:pt x="49" y="162"/>
                    <a:pt x="52" y="165"/>
                    <a:pt x="55" y="165"/>
                  </a:cubicBezTo>
                  <a:cubicBezTo>
                    <a:pt x="109" y="165"/>
                    <a:pt x="109" y="165"/>
                    <a:pt x="109" y="165"/>
                  </a:cubicBezTo>
                  <a:cubicBezTo>
                    <a:pt x="109" y="241"/>
                    <a:pt x="109" y="241"/>
                    <a:pt x="109" y="241"/>
                  </a:cubicBezTo>
                  <a:cubicBezTo>
                    <a:pt x="58" y="241"/>
                    <a:pt x="58" y="241"/>
                    <a:pt x="58" y="241"/>
                  </a:cubicBezTo>
                  <a:cubicBezTo>
                    <a:pt x="49" y="241"/>
                    <a:pt x="41" y="250"/>
                    <a:pt x="41" y="260"/>
                  </a:cubicBezTo>
                  <a:cubicBezTo>
                    <a:pt x="41" y="270"/>
                    <a:pt x="49" y="279"/>
                    <a:pt x="58" y="279"/>
                  </a:cubicBezTo>
                  <a:cubicBezTo>
                    <a:pt x="58" y="279"/>
                    <a:pt x="58" y="279"/>
                    <a:pt x="58" y="279"/>
                  </a:cubicBezTo>
                  <a:cubicBezTo>
                    <a:pt x="55" y="282"/>
                    <a:pt x="53" y="286"/>
                    <a:pt x="53" y="290"/>
                  </a:cubicBezTo>
                  <a:cubicBezTo>
                    <a:pt x="53" y="300"/>
                    <a:pt x="61" y="308"/>
                    <a:pt x="71" y="308"/>
                  </a:cubicBezTo>
                  <a:cubicBezTo>
                    <a:pt x="80" y="308"/>
                    <a:pt x="88" y="300"/>
                    <a:pt x="88" y="290"/>
                  </a:cubicBezTo>
                  <a:cubicBezTo>
                    <a:pt x="88" y="286"/>
                    <a:pt x="86" y="282"/>
                    <a:pt x="83" y="279"/>
                  </a:cubicBezTo>
                  <a:cubicBezTo>
                    <a:pt x="176" y="279"/>
                    <a:pt x="176" y="279"/>
                    <a:pt x="176" y="279"/>
                  </a:cubicBezTo>
                  <a:cubicBezTo>
                    <a:pt x="173" y="282"/>
                    <a:pt x="171" y="286"/>
                    <a:pt x="171" y="290"/>
                  </a:cubicBezTo>
                  <a:cubicBezTo>
                    <a:pt x="171" y="300"/>
                    <a:pt x="179" y="308"/>
                    <a:pt x="189" y="308"/>
                  </a:cubicBezTo>
                  <a:cubicBezTo>
                    <a:pt x="198" y="308"/>
                    <a:pt x="206" y="300"/>
                    <a:pt x="206" y="290"/>
                  </a:cubicBezTo>
                  <a:cubicBezTo>
                    <a:pt x="206" y="286"/>
                    <a:pt x="204" y="281"/>
                    <a:pt x="201" y="278"/>
                  </a:cubicBezTo>
                  <a:cubicBezTo>
                    <a:pt x="209" y="277"/>
                    <a:pt x="215" y="269"/>
                    <a:pt x="215" y="260"/>
                  </a:cubicBezTo>
                  <a:cubicBezTo>
                    <a:pt x="215" y="250"/>
                    <a:pt x="208" y="241"/>
                    <a:pt x="198" y="241"/>
                  </a:cubicBezTo>
                  <a:cubicBezTo>
                    <a:pt x="147" y="241"/>
                    <a:pt x="147" y="241"/>
                    <a:pt x="147" y="241"/>
                  </a:cubicBezTo>
                  <a:cubicBezTo>
                    <a:pt x="147" y="165"/>
                    <a:pt x="147" y="165"/>
                    <a:pt x="147" y="165"/>
                  </a:cubicBezTo>
                  <a:cubicBezTo>
                    <a:pt x="207" y="165"/>
                    <a:pt x="207" y="165"/>
                    <a:pt x="207" y="165"/>
                  </a:cubicBezTo>
                  <a:cubicBezTo>
                    <a:pt x="210" y="165"/>
                    <a:pt x="213" y="162"/>
                    <a:pt x="213" y="159"/>
                  </a:cubicBezTo>
                  <a:cubicBezTo>
                    <a:pt x="213" y="152"/>
                    <a:pt x="213" y="152"/>
                    <a:pt x="213" y="152"/>
                  </a:cubicBezTo>
                  <a:cubicBezTo>
                    <a:pt x="235" y="148"/>
                    <a:pt x="244" y="131"/>
                    <a:pt x="246" y="121"/>
                  </a:cubicBezTo>
                  <a:cubicBezTo>
                    <a:pt x="253" y="118"/>
                    <a:pt x="259" y="110"/>
                    <a:pt x="259" y="101"/>
                  </a:cubicBezTo>
                  <a:close/>
                  <a:moveTo>
                    <a:pt x="12" y="101"/>
                  </a:moveTo>
                  <a:cubicBezTo>
                    <a:pt x="12" y="95"/>
                    <a:pt x="16" y="90"/>
                    <a:pt x="22" y="90"/>
                  </a:cubicBezTo>
                  <a:cubicBezTo>
                    <a:pt x="28" y="90"/>
                    <a:pt x="33" y="95"/>
                    <a:pt x="33" y="101"/>
                  </a:cubicBezTo>
                  <a:cubicBezTo>
                    <a:pt x="33" y="107"/>
                    <a:pt x="28" y="112"/>
                    <a:pt x="22" y="112"/>
                  </a:cubicBezTo>
                  <a:cubicBezTo>
                    <a:pt x="16" y="112"/>
                    <a:pt x="12" y="107"/>
                    <a:pt x="12" y="101"/>
                  </a:cubicBezTo>
                  <a:close/>
                  <a:moveTo>
                    <a:pt x="71" y="300"/>
                  </a:moveTo>
                  <a:cubicBezTo>
                    <a:pt x="65" y="300"/>
                    <a:pt x="61" y="296"/>
                    <a:pt x="61" y="290"/>
                  </a:cubicBezTo>
                  <a:cubicBezTo>
                    <a:pt x="61" y="285"/>
                    <a:pt x="65" y="281"/>
                    <a:pt x="71" y="281"/>
                  </a:cubicBezTo>
                  <a:cubicBezTo>
                    <a:pt x="76" y="281"/>
                    <a:pt x="80" y="285"/>
                    <a:pt x="80" y="290"/>
                  </a:cubicBezTo>
                  <a:cubicBezTo>
                    <a:pt x="80" y="296"/>
                    <a:pt x="76" y="300"/>
                    <a:pt x="71" y="300"/>
                  </a:cubicBezTo>
                  <a:close/>
                  <a:moveTo>
                    <a:pt x="56" y="50"/>
                  </a:moveTo>
                  <a:cubicBezTo>
                    <a:pt x="56" y="29"/>
                    <a:pt x="74" y="11"/>
                    <a:pt x="95" y="11"/>
                  </a:cubicBezTo>
                  <a:cubicBezTo>
                    <a:pt x="162" y="11"/>
                    <a:pt x="162" y="11"/>
                    <a:pt x="162" y="11"/>
                  </a:cubicBezTo>
                  <a:cubicBezTo>
                    <a:pt x="183" y="11"/>
                    <a:pt x="200" y="29"/>
                    <a:pt x="200" y="50"/>
                  </a:cubicBezTo>
                  <a:cubicBezTo>
                    <a:pt x="200" y="71"/>
                    <a:pt x="183" y="88"/>
                    <a:pt x="162" y="88"/>
                  </a:cubicBezTo>
                  <a:cubicBezTo>
                    <a:pt x="95" y="88"/>
                    <a:pt x="95" y="88"/>
                    <a:pt x="95" y="88"/>
                  </a:cubicBezTo>
                  <a:cubicBezTo>
                    <a:pt x="74" y="88"/>
                    <a:pt x="56" y="71"/>
                    <a:pt x="56" y="50"/>
                  </a:cubicBezTo>
                  <a:close/>
                  <a:moveTo>
                    <a:pt x="189" y="300"/>
                  </a:moveTo>
                  <a:cubicBezTo>
                    <a:pt x="183" y="300"/>
                    <a:pt x="179" y="296"/>
                    <a:pt x="179" y="290"/>
                  </a:cubicBezTo>
                  <a:cubicBezTo>
                    <a:pt x="179" y="285"/>
                    <a:pt x="183" y="281"/>
                    <a:pt x="189" y="281"/>
                  </a:cubicBezTo>
                  <a:cubicBezTo>
                    <a:pt x="194" y="281"/>
                    <a:pt x="199" y="285"/>
                    <a:pt x="199" y="290"/>
                  </a:cubicBezTo>
                  <a:cubicBezTo>
                    <a:pt x="199" y="296"/>
                    <a:pt x="194" y="300"/>
                    <a:pt x="189" y="300"/>
                  </a:cubicBezTo>
                  <a:close/>
                  <a:moveTo>
                    <a:pt x="207" y="260"/>
                  </a:moveTo>
                  <a:cubicBezTo>
                    <a:pt x="207" y="264"/>
                    <a:pt x="203" y="268"/>
                    <a:pt x="198" y="268"/>
                  </a:cubicBezTo>
                  <a:cubicBezTo>
                    <a:pt x="58" y="268"/>
                    <a:pt x="58" y="268"/>
                    <a:pt x="58" y="268"/>
                  </a:cubicBezTo>
                  <a:cubicBezTo>
                    <a:pt x="53" y="268"/>
                    <a:pt x="49" y="264"/>
                    <a:pt x="49" y="260"/>
                  </a:cubicBezTo>
                  <a:cubicBezTo>
                    <a:pt x="49" y="255"/>
                    <a:pt x="53" y="251"/>
                    <a:pt x="58" y="251"/>
                  </a:cubicBezTo>
                  <a:cubicBezTo>
                    <a:pt x="198" y="251"/>
                    <a:pt x="198" y="251"/>
                    <a:pt x="198" y="251"/>
                  </a:cubicBezTo>
                  <a:cubicBezTo>
                    <a:pt x="203" y="251"/>
                    <a:pt x="207" y="255"/>
                    <a:pt x="207" y="260"/>
                  </a:cubicBezTo>
                  <a:close/>
                  <a:moveTo>
                    <a:pt x="136" y="241"/>
                  </a:moveTo>
                  <a:cubicBezTo>
                    <a:pt x="121" y="241"/>
                    <a:pt x="121" y="241"/>
                    <a:pt x="121" y="241"/>
                  </a:cubicBezTo>
                  <a:cubicBezTo>
                    <a:pt x="121" y="165"/>
                    <a:pt x="121" y="165"/>
                    <a:pt x="121" y="165"/>
                  </a:cubicBezTo>
                  <a:cubicBezTo>
                    <a:pt x="136" y="165"/>
                    <a:pt x="136" y="165"/>
                    <a:pt x="136" y="165"/>
                  </a:cubicBezTo>
                  <a:lnTo>
                    <a:pt x="136" y="241"/>
                  </a:lnTo>
                  <a:close/>
                  <a:moveTo>
                    <a:pt x="201" y="153"/>
                  </a:moveTo>
                  <a:cubicBezTo>
                    <a:pt x="61" y="153"/>
                    <a:pt x="61" y="153"/>
                    <a:pt x="61" y="153"/>
                  </a:cubicBezTo>
                  <a:cubicBezTo>
                    <a:pt x="61" y="138"/>
                    <a:pt x="61" y="138"/>
                    <a:pt x="61" y="138"/>
                  </a:cubicBezTo>
                  <a:cubicBezTo>
                    <a:pt x="201" y="138"/>
                    <a:pt x="201" y="138"/>
                    <a:pt x="201" y="138"/>
                  </a:cubicBezTo>
                  <a:lnTo>
                    <a:pt x="201" y="153"/>
                  </a:lnTo>
                  <a:close/>
                  <a:moveTo>
                    <a:pt x="237" y="112"/>
                  </a:moveTo>
                  <a:cubicBezTo>
                    <a:pt x="231" y="112"/>
                    <a:pt x="226" y="107"/>
                    <a:pt x="226" y="101"/>
                  </a:cubicBezTo>
                  <a:cubicBezTo>
                    <a:pt x="226" y="95"/>
                    <a:pt x="231" y="90"/>
                    <a:pt x="237" y="90"/>
                  </a:cubicBezTo>
                  <a:cubicBezTo>
                    <a:pt x="243" y="90"/>
                    <a:pt x="247" y="95"/>
                    <a:pt x="247" y="101"/>
                  </a:cubicBezTo>
                  <a:cubicBezTo>
                    <a:pt x="247" y="107"/>
                    <a:pt x="243" y="112"/>
                    <a:pt x="237" y="112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132" name="Group 131"/>
            <p:cNvGrpSpPr/>
            <p:nvPr/>
          </p:nvGrpSpPr>
          <p:grpSpPr>
            <a:xfrm>
              <a:off x="3028393" y="3565949"/>
              <a:ext cx="598488" cy="277813"/>
              <a:chOff x="3917950" y="2146300"/>
              <a:chExt cx="598488" cy="277813"/>
            </a:xfrm>
            <a:solidFill>
              <a:schemeClr val="accent2"/>
            </a:solidFill>
          </p:grpSpPr>
          <p:sp>
            <p:nvSpPr>
              <p:cNvPr id="144" name="Freeform 155"/>
              <p:cNvSpPr>
                <a:spLocks noEditPoints="1"/>
              </p:cNvSpPr>
              <p:nvPr/>
            </p:nvSpPr>
            <p:spPr bwMode="auto">
              <a:xfrm>
                <a:off x="3917950" y="2146300"/>
                <a:ext cx="598488" cy="277813"/>
              </a:xfrm>
              <a:custGeom>
                <a:avLst/>
                <a:gdLst>
                  <a:gd name="T0" fmla="*/ 306 w 317"/>
                  <a:gd name="T1" fmla="*/ 49 h 147"/>
                  <a:gd name="T2" fmla="*/ 302 w 317"/>
                  <a:gd name="T3" fmla="*/ 50 h 147"/>
                  <a:gd name="T4" fmla="*/ 302 w 317"/>
                  <a:gd name="T5" fmla="*/ 44 h 147"/>
                  <a:gd name="T6" fmla="*/ 259 w 317"/>
                  <a:gd name="T7" fmla="*/ 1 h 147"/>
                  <a:gd name="T8" fmla="*/ 44 w 317"/>
                  <a:gd name="T9" fmla="*/ 0 h 147"/>
                  <a:gd name="T10" fmla="*/ 1 w 317"/>
                  <a:gd name="T11" fmla="*/ 43 h 147"/>
                  <a:gd name="T12" fmla="*/ 0 w 317"/>
                  <a:gd name="T13" fmla="*/ 104 h 147"/>
                  <a:gd name="T14" fmla="*/ 43 w 317"/>
                  <a:gd name="T15" fmla="*/ 147 h 147"/>
                  <a:gd name="T16" fmla="*/ 259 w 317"/>
                  <a:gd name="T17" fmla="*/ 147 h 147"/>
                  <a:gd name="T18" fmla="*/ 302 w 317"/>
                  <a:gd name="T19" fmla="*/ 104 h 147"/>
                  <a:gd name="T20" fmla="*/ 302 w 317"/>
                  <a:gd name="T21" fmla="*/ 99 h 147"/>
                  <a:gd name="T22" fmla="*/ 305 w 317"/>
                  <a:gd name="T23" fmla="*/ 99 h 147"/>
                  <a:gd name="T24" fmla="*/ 317 w 317"/>
                  <a:gd name="T25" fmla="*/ 89 h 147"/>
                  <a:gd name="T26" fmla="*/ 317 w 317"/>
                  <a:gd name="T27" fmla="*/ 59 h 147"/>
                  <a:gd name="T28" fmla="*/ 306 w 317"/>
                  <a:gd name="T29" fmla="*/ 49 h 147"/>
                  <a:gd name="T30" fmla="*/ 291 w 317"/>
                  <a:gd name="T31" fmla="*/ 104 h 147"/>
                  <a:gd name="T32" fmla="*/ 259 w 317"/>
                  <a:gd name="T33" fmla="*/ 136 h 147"/>
                  <a:gd name="T34" fmla="*/ 43 w 317"/>
                  <a:gd name="T35" fmla="*/ 135 h 147"/>
                  <a:gd name="T36" fmla="*/ 12 w 317"/>
                  <a:gd name="T37" fmla="*/ 104 h 147"/>
                  <a:gd name="T38" fmla="*/ 12 w 317"/>
                  <a:gd name="T39" fmla="*/ 43 h 147"/>
                  <a:gd name="T40" fmla="*/ 44 w 317"/>
                  <a:gd name="T41" fmla="*/ 12 h 147"/>
                  <a:gd name="T42" fmla="*/ 259 w 317"/>
                  <a:gd name="T43" fmla="*/ 12 h 147"/>
                  <a:gd name="T44" fmla="*/ 291 w 317"/>
                  <a:gd name="T45" fmla="*/ 44 h 147"/>
                  <a:gd name="T46" fmla="*/ 291 w 317"/>
                  <a:gd name="T47" fmla="*/ 104 h 1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317" h="147">
                    <a:moveTo>
                      <a:pt x="306" y="49"/>
                    </a:moveTo>
                    <a:cubicBezTo>
                      <a:pt x="304" y="49"/>
                      <a:pt x="303" y="49"/>
                      <a:pt x="302" y="50"/>
                    </a:cubicBezTo>
                    <a:cubicBezTo>
                      <a:pt x="302" y="44"/>
                      <a:pt x="302" y="44"/>
                      <a:pt x="302" y="44"/>
                    </a:cubicBezTo>
                    <a:cubicBezTo>
                      <a:pt x="302" y="20"/>
                      <a:pt x="283" y="1"/>
                      <a:pt x="259" y="1"/>
                    </a:cubicBezTo>
                    <a:cubicBezTo>
                      <a:pt x="44" y="0"/>
                      <a:pt x="44" y="0"/>
                      <a:pt x="44" y="0"/>
                    </a:cubicBezTo>
                    <a:cubicBezTo>
                      <a:pt x="20" y="0"/>
                      <a:pt x="1" y="19"/>
                      <a:pt x="1" y="43"/>
                    </a:cubicBezTo>
                    <a:cubicBezTo>
                      <a:pt x="0" y="104"/>
                      <a:pt x="0" y="104"/>
                      <a:pt x="0" y="104"/>
                    </a:cubicBezTo>
                    <a:cubicBezTo>
                      <a:pt x="0" y="128"/>
                      <a:pt x="20" y="147"/>
                      <a:pt x="43" y="147"/>
                    </a:cubicBezTo>
                    <a:cubicBezTo>
                      <a:pt x="259" y="147"/>
                      <a:pt x="259" y="147"/>
                      <a:pt x="259" y="147"/>
                    </a:cubicBezTo>
                    <a:cubicBezTo>
                      <a:pt x="283" y="147"/>
                      <a:pt x="302" y="128"/>
                      <a:pt x="302" y="104"/>
                    </a:cubicBezTo>
                    <a:cubicBezTo>
                      <a:pt x="302" y="99"/>
                      <a:pt x="302" y="99"/>
                      <a:pt x="302" y="99"/>
                    </a:cubicBezTo>
                    <a:cubicBezTo>
                      <a:pt x="303" y="99"/>
                      <a:pt x="304" y="99"/>
                      <a:pt x="305" y="99"/>
                    </a:cubicBezTo>
                    <a:cubicBezTo>
                      <a:pt x="312" y="99"/>
                      <a:pt x="317" y="95"/>
                      <a:pt x="317" y="89"/>
                    </a:cubicBezTo>
                    <a:cubicBezTo>
                      <a:pt x="317" y="59"/>
                      <a:pt x="317" y="59"/>
                      <a:pt x="317" y="59"/>
                    </a:cubicBezTo>
                    <a:cubicBezTo>
                      <a:pt x="317" y="54"/>
                      <a:pt x="312" y="49"/>
                      <a:pt x="306" y="49"/>
                    </a:cubicBezTo>
                    <a:close/>
                    <a:moveTo>
                      <a:pt x="291" y="104"/>
                    </a:moveTo>
                    <a:cubicBezTo>
                      <a:pt x="291" y="122"/>
                      <a:pt x="276" y="136"/>
                      <a:pt x="259" y="136"/>
                    </a:cubicBezTo>
                    <a:cubicBezTo>
                      <a:pt x="43" y="135"/>
                      <a:pt x="43" y="135"/>
                      <a:pt x="43" y="135"/>
                    </a:cubicBezTo>
                    <a:cubicBezTo>
                      <a:pt x="26" y="135"/>
                      <a:pt x="12" y="121"/>
                      <a:pt x="12" y="104"/>
                    </a:cubicBezTo>
                    <a:cubicBezTo>
                      <a:pt x="12" y="43"/>
                      <a:pt x="12" y="43"/>
                      <a:pt x="12" y="43"/>
                    </a:cubicBezTo>
                    <a:cubicBezTo>
                      <a:pt x="12" y="26"/>
                      <a:pt x="26" y="12"/>
                      <a:pt x="44" y="12"/>
                    </a:cubicBezTo>
                    <a:cubicBezTo>
                      <a:pt x="259" y="12"/>
                      <a:pt x="259" y="12"/>
                      <a:pt x="259" y="12"/>
                    </a:cubicBezTo>
                    <a:cubicBezTo>
                      <a:pt x="277" y="12"/>
                      <a:pt x="291" y="26"/>
                      <a:pt x="291" y="44"/>
                    </a:cubicBezTo>
                    <a:lnTo>
                      <a:pt x="291" y="10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5" name="Rectangle 156"/>
              <p:cNvSpPr>
                <a:spLocks noChangeArrowheads="1"/>
              </p:cNvSpPr>
              <p:nvPr/>
            </p:nvSpPr>
            <p:spPr bwMode="auto">
              <a:xfrm>
                <a:off x="4019550" y="2182813"/>
                <a:ext cx="47625" cy="20637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6" name="Rectangle 157"/>
              <p:cNvSpPr>
                <a:spLocks noChangeArrowheads="1"/>
              </p:cNvSpPr>
              <p:nvPr/>
            </p:nvSpPr>
            <p:spPr bwMode="auto">
              <a:xfrm>
                <a:off x="4084638" y="2182813"/>
                <a:ext cx="47625" cy="20637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7" name="Freeform 158"/>
              <p:cNvSpPr>
                <a:spLocks/>
              </p:cNvSpPr>
              <p:nvPr/>
            </p:nvSpPr>
            <p:spPr bwMode="auto">
              <a:xfrm>
                <a:off x="3954463" y="2182813"/>
                <a:ext cx="47625" cy="206375"/>
              </a:xfrm>
              <a:custGeom>
                <a:avLst/>
                <a:gdLst>
                  <a:gd name="T0" fmla="*/ 0 w 25"/>
                  <a:gd name="T1" fmla="*/ 22 h 109"/>
                  <a:gd name="T2" fmla="*/ 0 w 25"/>
                  <a:gd name="T3" fmla="*/ 91 h 109"/>
                  <a:gd name="T4" fmla="*/ 15 w 25"/>
                  <a:gd name="T5" fmla="*/ 109 h 109"/>
                  <a:gd name="T6" fmla="*/ 25 w 25"/>
                  <a:gd name="T7" fmla="*/ 109 h 109"/>
                  <a:gd name="T8" fmla="*/ 25 w 25"/>
                  <a:gd name="T9" fmla="*/ 0 h 109"/>
                  <a:gd name="T10" fmla="*/ 17 w 25"/>
                  <a:gd name="T11" fmla="*/ 0 h 109"/>
                  <a:gd name="T12" fmla="*/ 0 w 25"/>
                  <a:gd name="T13" fmla="*/ 22 h 1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5" h="109">
                    <a:moveTo>
                      <a:pt x="0" y="22"/>
                    </a:moveTo>
                    <a:cubicBezTo>
                      <a:pt x="0" y="91"/>
                      <a:pt x="0" y="91"/>
                      <a:pt x="0" y="91"/>
                    </a:cubicBezTo>
                    <a:cubicBezTo>
                      <a:pt x="2" y="97"/>
                      <a:pt x="6" y="104"/>
                      <a:pt x="15" y="109"/>
                    </a:cubicBezTo>
                    <a:cubicBezTo>
                      <a:pt x="25" y="109"/>
                      <a:pt x="25" y="109"/>
                      <a:pt x="25" y="109"/>
                    </a:cubicBezTo>
                    <a:cubicBezTo>
                      <a:pt x="25" y="0"/>
                      <a:pt x="25" y="0"/>
                      <a:pt x="25" y="0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12" y="2"/>
                      <a:pt x="3" y="7"/>
                      <a:pt x="0" y="2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133" name="Freeform 107"/>
            <p:cNvSpPr>
              <a:spLocks noEditPoints="1"/>
            </p:cNvSpPr>
            <p:nvPr/>
          </p:nvSpPr>
          <p:spPr bwMode="auto">
            <a:xfrm>
              <a:off x="3139308" y="4422773"/>
              <a:ext cx="474663" cy="549275"/>
            </a:xfrm>
            <a:custGeom>
              <a:avLst/>
              <a:gdLst>
                <a:gd name="T0" fmla="*/ 251 w 252"/>
                <a:gd name="T1" fmla="*/ 83 h 291"/>
                <a:gd name="T2" fmla="*/ 248 w 252"/>
                <a:gd name="T3" fmla="*/ 80 h 291"/>
                <a:gd name="T4" fmla="*/ 142 w 252"/>
                <a:gd name="T5" fmla="*/ 34 h 291"/>
                <a:gd name="T6" fmla="*/ 141 w 252"/>
                <a:gd name="T7" fmla="*/ 34 h 291"/>
                <a:gd name="T8" fmla="*/ 72 w 252"/>
                <a:gd name="T9" fmla="*/ 0 h 291"/>
                <a:gd name="T10" fmla="*/ 66 w 252"/>
                <a:gd name="T11" fmla="*/ 1 h 291"/>
                <a:gd name="T12" fmla="*/ 20 w 252"/>
                <a:gd name="T13" fmla="*/ 41 h 291"/>
                <a:gd name="T14" fmla="*/ 34 w 252"/>
                <a:gd name="T15" fmla="*/ 237 h 291"/>
                <a:gd name="T16" fmla="*/ 20 w 252"/>
                <a:gd name="T17" fmla="*/ 262 h 291"/>
                <a:gd name="T18" fmla="*/ 49 w 252"/>
                <a:gd name="T19" fmla="*/ 291 h 291"/>
                <a:gd name="T20" fmla="*/ 132 w 252"/>
                <a:gd name="T21" fmla="*/ 291 h 291"/>
                <a:gd name="T22" fmla="*/ 161 w 252"/>
                <a:gd name="T23" fmla="*/ 262 h 291"/>
                <a:gd name="T24" fmla="*/ 132 w 252"/>
                <a:gd name="T25" fmla="*/ 233 h 291"/>
                <a:gd name="T26" fmla="*/ 123 w 252"/>
                <a:gd name="T27" fmla="*/ 233 h 291"/>
                <a:gd name="T28" fmla="*/ 123 w 252"/>
                <a:gd name="T29" fmla="*/ 229 h 291"/>
                <a:gd name="T30" fmla="*/ 112 w 252"/>
                <a:gd name="T31" fmla="*/ 218 h 291"/>
                <a:gd name="T32" fmla="*/ 104 w 252"/>
                <a:gd name="T33" fmla="*/ 218 h 291"/>
                <a:gd name="T34" fmla="*/ 93 w 252"/>
                <a:gd name="T35" fmla="*/ 229 h 291"/>
                <a:gd name="T36" fmla="*/ 94 w 252"/>
                <a:gd name="T37" fmla="*/ 233 h 291"/>
                <a:gd name="T38" fmla="*/ 74 w 252"/>
                <a:gd name="T39" fmla="*/ 233 h 291"/>
                <a:gd name="T40" fmla="*/ 56 w 252"/>
                <a:gd name="T41" fmla="*/ 56 h 291"/>
                <a:gd name="T42" fmla="*/ 71 w 252"/>
                <a:gd name="T43" fmla="*/ 39 h 291"/>
                <a:gd name="T44" fmla="*/ 73 w 252"/>
                <a:gd name="T45" fmla="*/ 39 h 291"/>
                <a:gd name="T46" fmla="*/ 118 w 252"/>
                <a:gd name="T47" fmla="*/ 66 h 291"/>
                <a:gd name="T48" fmla="*/ 118 w 252"/>
                <a:gd name="T49" fmla="*/ 67 h 291"/>
                <a:gd name="T50" fmla="*/ 117 w 252"/>
                <a:gd name="T51" fmla="*/ 72 h 291"/>
                <a:gd name="T52" fmla="*/ 149 w 252"/>
                <a:gd name="T53" fmla="*/ 159 h 291"/>
                <a:gd name="T54" fmla="*/ 155 w 252"/>
                <a:gd name="T55" fmla="*/ 163 h 291"/>
                <a:gd name="T56" fmla="*/ 155 w 252"/>
                <a:gd name="T57" fmla="*/ 163 h 291"/>
                <a:gd name="T58" fmla="*/ 189 w 252"/>
                <a:gd name="T59" fmla="*/ 153 h 291"/>
                <a:gd name="T60" fmla="*/ 226 w 252"/>
                <a:gd name="T61" fmla="*/ 149 h 291"/>
                <a:gd name="T62" fmla="*/ 231 w 252"/>
                <a:gd name="T63" fmla="*/ 116 h 291"/>
                <a:gd name="T64" fmla="*/ 230 w 252"/>
                <a:gd name="T65" fmla="*/ 116 h 291"/>
                <a:gd name="T66" fmla="*/ 251 w 252"/>
                <a:gd name="T67" fmla="*/ 88 h 291"/>
                <a:gd name="T68" fmla="*/ 251 w 252"/>
                <a:gd name="T69" fmla="*/ 83 h 291"/>
                <a:gd name="T70" fmla="*/ 150 w 252"/>
                <a:gd name="T71" fmla="*/ 262 h 291"/>
                <a:gd name="T72" fmla="*/ 132 w 252"/>
                <a:gd name="T73" fmla="*/ 280 h 291"/>
                <a:gd name="T74" fmla="*/ 49 w 252"/>
                <a:gd name="T75" fmla="*/ 280 h 291"/>
                <a:gd name="T76" fmla="*/ 32 w 252"/>
                <a:gd name="T77" fmla="*/ 262 h 291"/>
                <a:gd name="T78" fmla="*/ 49 w 252"/>
                <a:gd name="T79" fmla="*/ 245 h 291"/>
                <a:gd name="T80" fmla="*/ 132 w 252"/>
                <a:gd name="T81" fmla="*/ 245 h 291"/>
                <a:gd name="T82" fmla="*/ 150 w 252"/>
                <a:gd name="T83" fmla="*/ 262 h 291"/>
                <a:gd name="T84" fmla="*/ 73 w 252"/>
                <a:gd name="T85" fmla="*/ 28 h 291"/>
                <a:gd name="T86" fmla="*/ 69 w 252"/>
                <a:gd name="T87" fmla="*/ 28 h 291"/>
                <a:gd name="T88" fmla="*/ 46 w 252"/>
                <a:gd name="T89" fmla="*/ 52 h 291"/>
                <a:gd name="T90" fmla="*/ 45 w 252"/>
                <a:gd name="T91" fmla="*/ 52 h 291"/>
                <a:gd name="T92" fmla="*/ 62 w 252"/>
                <a:gd name="T93" fmla="*/ 233 h 291"/>
                <a:gd name="T94" fmla="*/ 49 w 252"/>
                <a:gd name="T95" fmla="*/ 233 h 291"/>
                <a:gd name="T96" fmla="*/ 45 w 252"/>
                <a:gd name="T97" fmla="*/ 233 h 291"/>
                <a:gd name="T98" fmla="*/ 31 w 252"/>
                <a:gd name="T99" fmla="*/ 46 h 291"/>
                <a:gd name="T100" fmla="*/ 67 w 252"/>
                <a:gd name="T101" fmla="*/ 12 h 291"/>
                <a:gd name="T102" fmla="*/ 72 w 252"/>
                <a:gd name="T103" fmla="*/ 12 h 291"/>
                <a:gd name="T104" fmla="*/ 132 w 252"/>
                <a:gd name="T105" fmla="*/ 41 h 291"/>
                <a:gd name="T106" fmla="*/ 124 w 252"/>
                <a:gd name="T107" fmla="*/ 55 h 291"/>
                <a:gd name="T108" fmla="*/ 73 w 252"/>
                <a:gd name="T109" fmla="*/ 28 h 291"/>
                <a:gd name="T110" fmla="*/ 159 w 252"/>
                <a:gd name="T111" fmla="*/ 151 h 291"/>
                <a:gd name="T112" fmla="*/ 129 w 252"/>
                <a:gd name="T113" fmla="*/ 70 h 291"/>
                <a:gd name="T114" fmla="*/ 142 w 252"/>
                <a:gd name="T115" fmla="*/ 46 h 291"/>
                <a:gd name="T116" fmla="*/ 237 w 252"/>
                <a:gd name="T117" fmla="*/ 88 h 291"/>
                <a:gd name="T118" fmla="*/ 159 w 252"/>
                <a:gd name="T119" fmla="*/ 151 h 2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52" h="291">
                  <a:moveTo>
                    <a:pt x="251" y="83"/>
                  </a:moveTo>
                  <a:cubicBezTo>
                    <a:pt x="251" y="82"/>
                    <a:pt x="250" y="80"/>
                    <a:pt x="248" y="80"/>
                  </a:cubicBezTo>
                  <a:cubicBezTo>
                    <a:pt x="142" y="34"/>
                    <a:pt x="142" y="34"/>
                    <a:pt x="142" y="34"/>
                  </a:cubicBezTo>
                  <a:cubicBezTo>
                    <a:pt x="142" y="34"/>
                    <a:pt x="142" y="34"/>
                    <a:pt x="141" y="34"/>
                  </a:cubicBezTo>
                  <a:cubicBezTo>
                    <a:pt x="121" y="16"/>
                    <a:pt x="97" y="0"/>
                    <a:pt x="72" y="0"/>
                  </a:cubicBezTo>
                  <a:cubicBezTo>
                    <a:pt x="70" y="0"/>
                    <a:pt x="68" y="0"/>
                    <a:pt x="66" y="1"/>
                  </a:cubicBezTo>
                  <a:cubicBezTo>
                    <a:pt x="52" y="2"/>
                    <a:pt x="32" y="11"/>
                    <a:pt x="20" y="41"/>
                  </a:cubicBezTo>
                  <a:cubicBezTo>
                    <a:pt x="18" y="47"/>
                    <a:pt x="0" y="97"/>
                    <a:pt x="34" y="237"/>
                  </a:cubicBezTo>
                  <a:cubicBezTo>
                    <a:pt x="26" y="242"/>
                    <a:pt x="20" y="252"/>
                    <a:pt x="20" y="262"/>
                  </a:cubicBezTo>
                  <a:cubicBezTo>
                    <a:pt x="20" y="278"/>
                    <a:pt x="33" y="291"/>
                    <a:pt x="49" y="291"/>
                  </a:cubicBezTo>
                  <a:cubicBezTo>
                    <a:pt x="132" y="291"/>
                    <a:pt x="132" y="291"/>
                    <a:pt x="132" y="291"/>
                  </a:cubicBezTo>
                  <a:cubicBezTo>
                    <a:pt x="148" y="291"/>
                    <a:pt x="161" y="278"/>
                    <a:pt x="161" y="262"/>
                  </a:cubicBezTo>
                  <a:cubicBezTo>
                    <a:pt x="161" y="246"/>
                    <a:pt x="148" y="233"/>
                    <a:pt x="132" y="233"/>
                  </a:cubicBezTo>
                  <a:cubicBezTo>
                    <a:pt x="123" y="233"/>
                    <a:pt x="123" y="233"/>
                    <a:pt x="123" y="233"/>
                  </a:cubicBezTo>
                  <a:cubicBezTo>
                    <a:pt x="123" y="232"/>
                    <a:pt x="123" y="231"/>
                    <a:pt x="123" y="229"/>
                  </a:cubicBezTo>
                  <a:cubicBezTo>
                    <a:pt x="123" y="223"/>
                    <a:pt x="118" y="218"/>
                    <a:pt x="112" y="218"/>
                  </a:cubicBezTo>
                  <a:cubicBezTo>
                    <a:pt x="104" y="218"/>
                    <a:pt x="104" y="218"/>
                    <a:pt x="104" y="218"/>
                  </a:cubicBezTo>
                  <a:cubicBezTo>
                    <a:pt x="98" y="218"/>
                    <a:pt x="93" y="223"/>
                    <a:pt x="93" y="229"/>
                  </a:cubicBezTo>
                  <a:cubicBezTo>
                    <a:pt x="93" y="231"/>
                    <a:pt x="93" y="232"/>
                    <a:pt x="94" y="233"/>
                  </a:cubicBezTo>
                  <a:cubicBezTo>
                    <a:pt x="74" y="233"/>
                    <a:pt x="74" y="233"/>
                    <a:pt x="74" y="233"/>
                  </a:cubicBezTo>
                  <a:cubicBezTo>
                    <a:pt x="42" y="106"/>
                    <a:pt x="56" y="58"/>
                    <a:pt x="56" y="56"/>
                  </a:cubicBezTo>
                  <a:cubicBezTo>
                    <a:pt x="61" y="46"/>
                    <a:pt x="65" y="40"/>
                    <a:pt x="71" y="39"/>
                  </a:cubicBezTo>
                  <a:cubicBezTo>
                    <a:pt x="71" y="39"/>
                    <a:pt x="72" y="39"/>
                    <a:pt x="73" y="39"/>
                  </a:cubicBezTo>
                  <a:cubicBezTo>
                    <a:pt x="85" y="39"/>
                    <a:pt x="102" y="51"/>
                    <a:pt x="118" y="66"/>
                  </a:cubicBezTo>
                  <a:cubicBezTo>
                    <a:pt x="118" y="67"/>
                    <a:pt x="118" y="67"/>
                    <a:pt x="118" y="67"/>
                  </a:cubicBezTo>
                  <a:cubicBezTo>
                    <a:pt x="117" y="68"/>
                    <a:pt x="117" y="70"/>
                    <a:pt x="117" y="72"/>
                  </a:cubicBezTo>
                  <a:cubicBezTo>
                    <a:pt x="149" y="159"/>
                    <a:pt x="149" y="159"/>
                    <a:pt x="149" y="159"/>
                  </a:cubicBezTo>
                  <a:cubicBezTo>
                    <a:pt x="150" y="162"/>
                    <a:pt x="152" y="163"/>
                    <a:pt x="155" y="163"/>
                  </a:cubicBezTo>
                  <a:cubicBezTo>
                    <a:pt x="155" y="163"/>
                    <a:pt x="155" y="163"/>
                    <a:pt x="155" y="163"/>
                  </a:cubicBezTo>
                  <a:cubicBezTo>
                    <a:pt x="167" y="163"/>
                    <a:pt x="179" y="159"/>
                    <a:pt x="189" y="153"/>
                  </a:cubicBezTo>
                  <a:cubicBezTo>
                    <a:pt x="207" y="163"/>
                    <a:pt x="226" y="149"/>
                    <a:pt x="226" y="149"/>
                  </a:cubicBezTo>
                  <a:cubicBezTo>
                    <a:pt x="243" y="136"/>
                    <a:pt x="231" y="116"/>
                    <a:pt x="231" y="116"/>
                  </a:cubicBezTo>
                  <a:cubicBezTo>
                    <a:pt x="231" y="116"/>
                    <a:pt x="231" y="116"/>
                    <a:pt x="230" y="116"/>
                  </a:cubicBezTo>
                  <a:cubicBezTo>
                    <a:pt x="243" y="102"/>
                    <a:pt x="250" y="89"/>
                    <a:pt x="251" y="88"/>
                  </a:cubicBezTo>
                  <a:cubicBezTo>
                    <a:pt x="252" y="86"/>
                    <a:pt x="252" y="85"/>
                    <a:pt x="251" y="83"/>
                  </a:cubicBezTo>
                  <a:close/>
                  <a:moveTo>
                    <a:pt x="150" y="262"/>
                  </a:moveTo>
                  <a:cubicBezTo>
                    <a:pt x="150" y="272"/>
                    <a:pt x="142" y="280"/>
                    <a:pt x="132" y="280"/>
                  </a:cubicBezTo>
                  <a:cubicBezTo>
                    <a:pt x="49" y="280"/>
                    <a:pt x="49" y="280"/>
                    <a:pt x="49" y="280"/>
                  </a:cubicBezTo>
                  <a:cubicBezTo>
                    <a:pt x="40" y="280"/>
                    <a:pt x="32" y="272"/>
                    <a:pt x="32" y="262"/>
                  </a:cubicBezTo>
                  <a:cubicBezTo>
                    <a:pt x="32" y="253"/>
                    <a:pt x="40" y="245"/>
                    <a:pt x="49" y="245"/>
                  </a:cubicBezTo>
                  <a:cubicBezTo>
                    <a:pt x="132" y="245"/>
                    <a:pt x="132" y="245"/>
                    <a:pt x="132" y="245"/>
                  </a:cubicBezTo>
                  <a:cubicBezTo>
                    <a:pt x="142" y="245"/>
                    <a:pt x="150" y="253"/>
                    <a:pt x="150" y="262"/>
                  </a:cubicBezTo>
                  <a:close/>
                  <a:moveTo>
                    <a:pt x="73" y="28"/>
                  </a:moveTo>
                  <a:cubicBezTo>
                    <a:pt x="72" y="28"/>
                    <a:pt x="70" y="28"/>
                    <a:pt x="69" y="28"/>
                  </a:cubicBezTo>
                  <a:cubicBezTo>
                    <a:pt x="66" y="28"/>
                    <a:pt x="54" y="30"/>
                    <a:pt x="46" y="52"/>
                  </a:cubicBezTo>
                  <a:cubicBezTo>
                    <a:pt x="45" y="52"/>
                    <a:pt x="45" y="52"/>
                    <a:pt x="45" y="52"/>
                  </a:cubicBezTo>
                  <a:cubicBezTo>
                    <a:pt x="45" y="54"/>
                    <a:pt x="30" y="101"/>
                    <a:pt x="62" y="233"/>
                  </a:cubicBezTo>
                  <a:cubicBezTo>
                    <a:pt x="49" y="233"/>
                    <a:pt x="49" y="233"/>
                    <a:pt x="49" y="233"/>
                  </a:cubicBezTo>
                  <a:cubicBezTo>
                    <a:pt x="48" y="233"/>
                    <a:pt x="46" y="233"/>
                    <a:pt x="45" y="233"/>
                  </a:cubicBezTo>
                  <a:cubicBezTo>
                    <a:pt x="13" y="97"/>
                    <a:pt x="28" y="51"/>
                    <a:pt x="31" y="46"/>
                  </a:cubicBezTo>
                  <a:cubicBezTo>
                    <a:pt x="41" y="20"/>
                    <a:pt x="56" y="13"/>
                    <a:pt x="67" y="12"/>
                  </a:cubicBezTo>
                  <a:cubicBezTo>
                    <a:pt x="69" y="12"/>
                    <a:pt x="71" y="12"/>
                    <a:pt x="72" y="12"/>
                  </a:cubicBezTo>
                  <a:cubicBezTo>
                    <a:pt x="91" y="12"/>
                    <a:pt x="113" y="25"/>
                    <a:pt x="132" y="41"/>
                  </a:cubicBezTo>
                  <a:cubicBezTo>
                    <a:pt x="124" y="55"/>
                    <a:pt x="124" y="55"/>
                    <a:pt x="124" y="55"/>
                  </a:cubicBezTo>
                  <a:cubicBezTo>
                    <a:pt x="107" y="41"/>
                    <a:pt x="88" y="28"/>
                    <a:pt x="73" y="28"/>
                  </a:cubicBezTo>
                  <a:close/>
                  <a:moveTo>
                    <a:pt x="159" y="151"/>
                  </a:moveTo>
                  <a:cubicBezTo>
                    <a:pt x="129" y="70"/>
                    <a:pt x="129" y="70"/>
                    <a:pt x="129" y="70"/>
                  </a:cubicBezTo>
                  <a:cubicBezTo>
                    <a:pt x="142" y="46"/>
                    <a:pt x="142" y="46"/>
                    <a:pt x="142" y="46"/>
                  </a:cubicBezTo>
                  <a:cubicBezTo>
                    <a:pt x="237" y="88"/>
                    <a:pt x="237" y="88"/>
                    <a:pt x="237" y="88"/>
                  </a:cubicBezTo>
                  <a:cubicBezTo>
                    <a:pt x="227" y="103"/>
                    <a:pt x="195" y="148"/>
                    <a:pt x="159" y="15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134" name="Group 133"/>
            <p:cNvGrpSpPr/>
            <p:nvPr/>
          </p:nvGrpSpPr>
          <p:grpSpPr>
            <a:xfrm>
              <a:off x="3121846" y="5260180"/>
              <a:ext cx="492125" cy="595313"/>
              <a:chOff x="3971925" y="295275"/>
              <a:chExt cx="492125" cy="595313"/>
            </a:xfrm>
          </p:grpSpPr>
          <p:sp>
            <p:nvSpPr>
              <p:cNvPr id="139" name="Freeform 108"/>
              <p:cNvSpPr>
                <a:spLocks/>
              </p:cNvSpPr>
              <p:nvPr/>
            </p:nvSpPr>
            <p:spPr bwMode="auto">
              <a:xfrm>
                <a:off x="4133850" y="295275"/>
                <a:ext cx="92075" cy="187325"/>
              </a:xfrm>
              <a:custGeom>
                <a:avLst/>
                <a:gdLst>
                  <a:gd name="T0" fmla="*/ 17 w 48"/>
                  <a:gd name="T1" fmla="*/ 99 h 99"/>
                  <a:gd name="T2" fmla="*/ 24 w 48"/>
                  <a:gd name="T3" fmla="*/ 57 h 99"/>
                  <a:gd name="T4" fmla="*/ 15 w 48"/>
                  <a:gd name="T5" fmla="*/ 0 h 99"/>
                  <a:gd name="T6" fmla="*/ 13 w 48"/>
                  <a:gd name="T7" fmla="*/ 45 h 99"/>
                  <a:gd name="T8" fmla="*/ 3 w 48"/>
                  <a:gd name="T9" fmla="*/ 66 h 99"/>
                  <a:gd name="T10" fmla="*/ 17 w 48"/>
                  <a:gd name="T11" fmla="*/ 99 h 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8" h="99">
                    <a:moveTo>
                      <a:pt x="17" y="99"/>
                    </a:moveTo>
                    <a:cubicBezTo>
                      <a:pt x="8" y="80"/>
                      <a:pt x="24" y="57"/>
                      <a:pt x="24" y="57"/>
                    </a:cubicBezTo>
                    <a:cubicBezTo>
                      <a:pt x="48" y="25"/>
                      <a:pt x="15" y="0"/>
                      <a:pt x="15" y="0"/>
                    </a:cubicBezTo>
                    <a:cubicBezTo>
                      <a:pt x="26" y="10"/>
                      <a:pt x="21" y="32"/>
                      <a:pt x="13" y="45"/>
                    </a:cubicBezTo>
                    <a:cubicBezTo>
                      <a:pt x="4" y="58"/>
                      <a:pt x="3" y="66"/>
                      <a:pt x="3" y="66"/>
                    </a:cubicBezTo>
                    <a:cubicBezTo>
                      <a:pt x="0" y="89"/>
                      <a:pt x="17" y="99"/>
                      <a:pt x="17" y="99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0" name="Freeform 109"/>
              <p:cNvSpPr>
                <a:spLocks/>
              </p:cNvSpPr>
              <p:nvPr/>
            </p:nvSpPr>
            <p:spPr bwMode="auto">
              <a:xfrm>
                <a:off x="4225925" y="358775"/>
                <a:ext cx="52388" cy="104775"/>
              </a:xfrm>
              <a:custGeom>
                <a:avLst/>
                <a:gdLst>
                  <a:gd name="T0" fmla="*/ 10 w 28"/>
                  <a:gd name="T1" fmla="*/ 56 h 56"/>
                  <a:gd name="T2" fmla="*/ 14 w 28"/>
                  <a:gd name="T3" fmla="*/ 32 h 56"/>
                  <a:gd name="T4" fmla="*/ 9 w 28"/>
                  <a:gd name="T5" fmla="*/ 0 h 56"/>
                  <a:gd name="T6" fmla="*/ 8 w 28"/>
                  <a:gd name="T7" fmla="*/ 25 h 56"/>
                  <a:gd name="T8" fmla="*/ 2 w 28"/>
                  <a:gd name="T9" fmla="*/ 37 h 56"/>
                  <a:gd name="T10" fmla="*/ 10 w 28"/>
                  <a:gd name="T11" fmla="*/ 56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8" h="56">
                    <a:moveTo>
                      <a:pt x="10" y="56"/>
                    </a:moveTo>
                    <a:cubicBezTo>
                      <a:pt x="5" y="45"/>
                      <a:pt x="14" y="32"/>
                      <a:pt x="14" y="32"/>
                    </a:cubicBezTo>
                    <a:cubicBezTo>
                      <a:pt x="28" y="14"/>
                      <a:pt x="9" y="0"/>
                      <a:pt x="9" y="0"/>
                    </a:cubicBezTo>
                    <a:cubicBezTo>
                      <a:pt x="15" y="5"/>
                      <a:pt x="12" y="18"/>
                      <a:pt x="8" y="25"/>
                    </a:cubicBezTo>
                    <a:cubicBezTo>
                      <a:pt x="3" y="33"/>
                      <a:pt x="2" y="37"/>
                      <a:pt x="2" y="37"/>
                    </a:cubicBezTo>
                    <a:cubicBezTo>
                      <a:pt x="0" y="50"/>
                      <a:pt x="10" y="56"/>
                      <a:pt x="10" y="56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1" name="Freeform 110"/>
              <p:cNvSpPr>
                <a:spLocks/>
              </p:cNvSpPr>
              <p:nvPr/>
            </p:nvSpPr>
            <p:spPr bwMode="auto">
              <a:xfrm>
                <a:off x="4051300" y="358775"/>
                <a:ext cx="50800" cy="104775"/>
              </a:xfrm>
              <a:custGeom>
                <a:avLst/>
                <a:gdLst>
                  <a:gd name="T0" fmla="*/ 10 w 27"/>
                  <a:gd name="T1" fmla="*/ 56 h 56"/>
                  <a:gd name="T2" fmla="*/ 14 w 27"/>
                  <a:gd name="T3" fmla="*/ 32 h 56"/>
                  <a:gd name="T4" fmla="*/ 9 w 27"/>
                  <a:gd name="T5" fmla="*/ 0 h 56"/>
                  <a:gd name="T6" fmla="*/ 7 w 27"/>
                  <a:gd name="T7" fmla="*/ 25 h 56"/>
                  <a:gd name="T8" fmla="*/ 2 w 27"/>
                  <a:gd name="T9" fmla="*/ 37 h 56"/>
                  <a:gd name="T10" fmla="*/ 10 w 27"/>
                  <a:gd name="T11" fmla="*/ 56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7" h="56">
                    <a:moveTo>
                      <a:pt x="10" y="56"/>
                    </a:moveTo>
                    <a:cubicBezTo>
                      <a:pt x="4" y="45"/>
                      <a:pt x="14" y="32"/>
                      <a:pt x="14" y="32"/>
                    </a:cubicBezTo>
                    <a:cubicBezTo>
                      <a:pt x="27" y="14"/>
                      <a:pt x="9" y="0"/>
                      <a:pt x="9" y="0"/>
                    </a:cubicBezTo>
                    <a:cubicBezTo>
                      <a:pt x="15" y="5"/>
                      <a:pt x="12" y="18"/>
                      <a:pt x="7" y="25"/>
                    </a:cubicBezTo>
                    <a:cubicBezTo>
                      <a:pt x="2" y="33"/>
                      <a:pt x="2" y="37"/>
                      <a:pt x="2" y="37"/>
                    </a:cubicBezTo>
                    <a:cubicBezTo>
                      <a:pt x="0" y="50"/>
                      <a:pt x="10" y="56"/>
                      <a:pt x="10" y="56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2" name="Freeform 111"/>
              <p:cNvSpPr>
                <a:spLocks noEditPoints="1"/>
              </p:cNvSpPr>
              <p:nvPr/>
            </p:nvSpPr>
            <p:spPr bwMode="auto">
              <a:xfrm>
                <a:off x="4318000" y="666750"/>
                <a:ext cx="96838" cy="93663"/>
              </a:xfrm>
              <a:custGeom>
                <a:avLst/>
                <a:gdLst>
                  <a:gd name="T0" fmla="*/ 25 w 51"/>
                  <a:gd name="T1" fmla="*/ 0 h 50"/>
                  <a:gd name="T2" fmla="*/ 0 w 51"/>
                  <a:gd name="T3" fmla="*/ 20 h 50"/>
                  <a:gd name="T4" fmla="*/ 0 w 51"/>
                  <a:gd name="T5" fmla="*/ 21 h 50"/>
                  <a:gd name="T6" fmla="*/ 0 w 51"/>
                  <a:gd name="T7" fmla="*/ 29 h 50"/>
                  <a:gd name="T8" fmla="*/ 0 w 51"/>
                  <a:gd name="T9" fmla="*/ 30 h 50"/>
                  <a:gd name="T10" fmla="*/ 25 w 51"/>
                  <a:gd name="T11" fmla="*/ 50 h 50"/>
                  <a:gd name="T12" fmla="*/ 51 w 51"/>
                  <a:gd name="T13" fmla="*/ 25 h 50"/>
                  <a:gd name="T14" fmla="*/ 25 w 51"/>
                  <a:gd name="T15" fmla="*/ 0 h 50"/>
                  <a:gd name="T16" fmla="*/ 25 w 51"/>
                  <a:gd name="T17" fmla="*/ 38 h 50"/>
                  <a:gd name="T18" fmla="*/ 11 w 51"/>
                  <a:gd name="T19" fmla="*/ 28 h 50"/>
                  <a:gd name="T20" fmla="*/ 11 w 51"/>
                  <a:gd name="T21" fmla="*/ 22 h 50"/>
                  <a:gd name="T22" fmla="*/ 25 w 51"/>
                  <a:gd name="T23" fmla="*/ 12 h 50"/>
                  <a:gd name="T24" fmla="*/ 39 w 51"/>
                  <a:gd name="T25" fmla="*/ 25 h 50"/>
                  <a:gd name="T26" fmla="*/ 25 w 51"/>
                  <a:gd name="T27" fmla="*/ 38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51" h="50">
                    <a:moveTo>
                      <a:pt x="25" y="0"/>
                    </a:moveTo>
                    <a:cubicBezTo>
                      <a:pt x="13" y="0"/>
                      <a:pt x="3" y="8"/>
                      <a:pt x="0" y="20"/>
                    </a:cubicBezTo>
                    <a:cubicBezTo>
                      <a:pt x="0" y="20"/>
                      <a:pt x="0" y="21"/>
                      <a:pt x="0" y="21"/>
                    </a:cubicBezTo>
                    <a:cubicBezTo>
                      <a:pt x="0" y="29"/>
                      <a:pt x="0" y="29"/>
                      <a:pt x="0" y="29"/>
                    </a:cubicBezTo>
                    <a:cubicBezTo>
                      <a:pt x="0" y="29"/>
                      <a:pt x="0" y="30"/>
                      <a:pt x="0" y="30"/>
                    </a:cubicBezTo>
                    <a:cubicBezTo>
                      <a:pt x="3" y="41"/>
                      <a:pt x="13" y="50"/>
                      <a:pt x="25" y="50"/>
                    </a:cubicBezTo>
                    <a:cubicBezTo>
                      <a:pt x="39" y="50"/>
                      <a:pt x="51" y="39"/>
                      <a:pt x="51" y="25"/>
                    </a:cubicBezTo>
                    <a:cubicBezTo>
                      <a:pt x="51" y="11"/>
                      <a:pt x="39" y="0"/>
                      <a:pt x="25" y="0"/>
                    </a:cubicBezTo>
                    <a:close/>
                    <a:moveTo>
                      <a:pt x="25" y="38"/>
                    </a:moveTo>
                    <a:cubicBezTo>
                      <a:pt x="19" y="38"/>
                      <a:pt x="13" y="34"/>
                      <a:pt x="11" y="28"/>
                    </a:cubicBezTo>
                    <a:cubicBezTo>
                      <a:pt x="11" y="22"/>
                      <a:pt x="11" y="22"/>
                      <a:pt x="11" y="22"/>
                    </a:cubicBezTo>
                    <a:cubicBezTo>
                      <a:pt x="13" y="16"/>
                      <a:pt x="19" y="12"/>
                      <a:pt x="25" y="12"/>
                    </a:cubicBezTo>
                    <a:cubicBezTo>
                      <a:pt x="33" y="12"/>
                      <a:pt x="39" y="18"/>
                      <a:pt x="39" y="25"/>
                    </a:cubicBezTo>
                    <a:cubicBezTo>
                      <a:pt x="39" y="32"/>
                      <a:pt x="33" y="38"/>
                      <a:pt x="25" y="38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3" name="Freeform 112"/>
              <p:cNvSpPr>
                <a:spLocks noEditPoints="1"/>
              </p:cNvSpPr>
              <p:nvPr/>
            </p:nvSpPr>
            <p:spPr bwMode="auto">
              <a:xfrm>
                <a:off x="3971925" y="533400"/>
                <a:ext cx="492125" cy="357188"/>
              </a:xfrm>
              <a:custGeom>
                <a:avLst/>
                <a:gdLst>
                  <a:gd name="T0" fmla="*/ 208 w 260"/>
                  <a:gd name="T1" fmla="*/ 45 h 189"/>
                  <a:gd name="T2" fmla="*/ 194 w 260"/>
                  <a:gd name="T3" fmla="*/ 47 h 189"/>
                  <a:gd name="T4" fmla="*/ 194 w 260"/>
                  <a:gd name="T5" fmla="*/ 6 h 189"/>
                  <a:gd name="T6" fmla="*/ 189 w 260"/>
                  <a:gd name="T7" fmla="*/ 0 h 189"/>
                  <a:gd name="T8" fmla="*/ 6 w 260"/>
                  <a:gd name="T9" fmla="*/ 0 h 189"/>
                  <a:gd name="T10" fmla="*/ 0 w 260"/>
                  <a:gd name="T11" fmla="*/ 6 h 189"/>
                  <a:gd name="T12" fmla="*/ 0 w 260"/>
                  <a:gd name="T13" fmla="*/ 183 h 189"/>
                  <a:gd name="T14" fmla="*/ 6 w 260"/>
                  <a:gd name="T15" fmla="*/ 189 h 189"/>
                  <a:gd name="T16" fmla="*/ 189 w 260"/>
                  <a:gd name="T17" fmla="*/ 189 h 189"/>
                  <a:gd name="T18" fmla="*/ 194 w 260"/>
                  <a:gd name="T19" fmla="*/ 183 h 189"/>
                  <a:gd name="T20" fmla="*/ 194 w 260"/>
                  <a:gd name="T21" fmla="*/ 143 h 189"/>
                  <a:gd name="T22" fmla="*/ 208 w 260"/>
                  <a:gd name="T23" fmla="*/ 145 h 189"/>
                  <a:gd name="T24" fmla="*/ 260 w 260"/>
                  <a:gd name="T25" fmla="*/ 95 h 189"/>
                  <a:gd name="T26" fmla="*/ 208 w 260"/>
                  <a:gd name="T27" fmla="*/ 45 h 189"/>
                  <a:gd name="T28" fmla="*/ 208 w 260"/>
                  <a:gd name="T29" fmla="*/ 133 h 189"/>
                  <a:gd name="T30" fmla="*/ 191 w 260"/>
                  <a:gd name="T31" fmla="*/ 130 h 189"/>
                  <a:gd name="T32" fmla="*/ 186 w 260"/>
                  <a:gd name="T33" fmla="*/ 130 h 189"/>
                  <a:gd name="T34" fmla="*/ 183 w 260"/>
                  <a:gd name="T35" fmla="*/ 135 h 189"/>
                  <a:gd name="T36" fmla="*/ 183 w 260"/>
                  <a:gd name="T37" fmla="*/ 178 h 189"/>
                  <a:gd name="T38" fmla="*/ 12 w 260"/>
                  <a:gd name="T39" fmla="*/ 178 h 189"/>
                  <a:gd name="T40" fmla="*/ 12 w 260"/>
                  <a:gd name="T41" fmla="*/ 12 h 189"/>
                  <a:gd name="T42" fmla="*/ 183 w 260"/>
                  <a:gd name="T43" fmla="*/ 12 h 189"/>
                  <a:gd name="T44" fmla="*/ 183 w 260"/>
                  <a:gd name="T45" fmla="*/ 20 h 189"/>
                  <a:gd name="T46" fmla="*/ 14 w 260"/>
                  <a:gd name="T47" fmla="*/ 20 h 189"/>
                  <a:gd name="T48" fmla="*/ 183 w 260"/>
                  <a:gd name="T49" fmla="*/ 21 h 189"/>
                  <a:gd name="T50" fmla="*/ 183 w 260"/>
                  <a:gd name="T51" fmla="*/ 55 h 189"/>
                  <a:gd name="T52" fmla="*/ 186 w 260"/>
                  <a:gd name="T53" fmla="*/ 60 h 189"/>
                  <a:gd name="T54" fmla="*/ 191 w 260"/>
                  <a:gd name="T55" fmla="*/ 60 h 189"/>
                  <a:gd name="T56" fmla="*/ 208 w 260"/>
                  <a:gd name="T57" fmla="*/ 56 h 189"/>
                  <a:gd name="T58" fmla="*/ 248 w 260"/>
                  <a:gd name="T59" fmla="*/ 95 h 189"/>
                  <a:gd name="T60" fmla="*/ 208 w 260"/>
                  <a:gd name="T61" fmla="*/ 133 h 1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260" h="189">
                    <a:moveTo>
                      <a:pt x="208" y="45"/>
                    </a:moveTo>
                    <a:cubicBezTo>
                      <a:pt x="203" y="45"/>
                      <a:pt x="199" y="45"/>
                      <a:pt x="194" y="47"/>
                    </a:cubicBezTo>
                    <a:cubicBezTo>
                      <a:pt x="194" y="6"/>
                      <a:pt x="194" y="6"/>
                      <a:pt x="194" y="6"/>
                    </a:cubicBezTo>
                    <a:cubicBezTo>
                      <a:pt x="194" y="3"/>
                      <a:pt x="192" y="0"/>
                      <a:pt x="189" y="0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3" y="0"/>
                      <a:pt x="0" y="3"/>
                      <a:pt x="0" y="6"/>
                    </a:cubicBezTo>
                    <a:cubicBezTo>
                      <a:pt x="0" y="183"/>
                      <a:pt x="0" y="183"/>
                      <a:pt x="0" y="183"/>
                    </a:cubicBezTo>
                    <a:cubicBezTo>
                      <a:pt x="0" y="187"/>
                      <a:pt x="3" y="189"/>
                      <a:pt x="6" y="189"/>
                    </a:cubicBezTo>
                    <a:cubicBezTo>
                      <a:pt x="189" y="189"/>
                      <a:pt x="189" y="189"/>
                      <a:pt x="189" y="189"/>
                    </a:cubicBezTo>
                    <a:cubicBezTo>
                      <a:pt x="192" y="189"/>
                      <a:pt x="194" y="187"/>
                      <a:pt x="194" y="183"/>
                    </a:cubicBezTo>
                    <a:cubicBezTo>
                      <a:pt x="194" y="143"/>
                      <a:pt x="194" y="143"/>
                      <a:pt x="194" y="143"/>
                    </a:cubicBezTo>
                    <a:cubicBezTo>
                      <a:pt x="199" y="144"/>
                      <a:pt x="203" y="145"/>
                      <a:pt x="208" y="145"/>
                    </a:cubicBezTo>
                    <a:cubicBezTo>
                      <a:pt x="237" y="145"/>
                      <a:pt x="260" y="122"/>
                      <a:pt x="260" y="95"/>
                    </a:cubicBezTo>
                    <a:cubicBezTo>
                      <a:pt x="260" y="67"/>
                      <a:pt x="237" y="45"/>
                      <a:pt x="208" y="45"/>
                    </a:cubicBezTo>
                    <a:close/>
                    <a:moveTo>
                      <a:pt x="208" y="133"/>
                    </a:moveTo>
                    <a:cubicBezTo>
                      <a:pt x="202" y="133"/>
                      <a:pt x="196" y="132"/>
                      <a:pt x="191" y="130"/>
                    </a:cubicBezTo>
                    <a:cubicBezTo>
                      <a:pt x="189" y="129"/>
                      <a:pt x="187" y="129"/>
                      <a:pt x="186" y="130"/>
                    </a:cubicBezTo>
                    <a:cubicBezTo>
                      <a:pt x="184" y="131"/>
                      <a:pt x="183" y="133"/>
                      <a:pt x="183" y="135"/>
                    </a:cubicBezTo>
                    <a:cubicBezTo>
                      <a:pt x="183" y="178"/>
                      <a:pt x="183" y="178"/>
                      <a:pt x="183" y="178"/>
                    </a:cubicBezTo>
                    <a:cubicBezTo>
                      <a:pt x="12" y="178"/>
                      <a:pt x="12" y="178"/>
                      <a:pt x="12" y="178"/>
                    </a:cubicBezTo>
                    <a:cubicBezTo>
                      <a:pt x="12" y="12"/>
                      <a:pt x="12" y="12"/>
                      <a:pt x="12" y="12"/>
                    </a:cubicBezTo>
                    <a:cubicBezTo>
                      <a:pt x="183" y="12"/>
                      <a:pt x="183" y="12"/>
                      <a:pt x="183" y="12"/>
                    </a:cubicBezTo>
                    <a:cubicBezTo>
                      <a:pt x="183" y="20"/>
                      <a:pt x="183" y="20"/>
                      <a:pt x="183" y="20"/>
                    </a:cubicBezTo>
                    <a:cubicBezTo>
                      <a:pt x="14" y="20"/>
                      <a:pt x="14" y="20"/>
                      <a:pt x="14" y="20"/>
                    </a:cubicBezTo>
                    <a:cubicBezTo>
                      <a:pt x="14" y="20"/>
                      <a:pt x="95" y="52"/>
                      <a:pt x="183" y="21"/>
                    </a:cubicBezTo>
                    <a:cubicBezTo>
                      <a:pt x="183" y="55"/>
                      <a:pt x="183" y="55"/>
                      <a:pt x="183" y="55"/>
                    </a:cubicBezTo>
                    <a:cubicBezTo>
                      <a:pt x="183" y="57"/>
                      <a:pt x="184" y="59"/>
                      <a:pt x="186" y="60"/>
                    </a:cubicBezTo>
                    <a:cubicBezTo>
                      <a:pt x="187" y="61"/>
                      <a:pt x="189" y="61"/>
                      <a:pt x="191" y="60"/>
                    </a:cubicBezTo>
                    <a:cubicBezTo>
                      <a:pt x="196" y="58"/>
                      <a:pt x="202" y="56"/>
                      <a:pt x="208" y="56"/>
                    </a:cubicBezTo>
                    <a:cubicBezTo>
                      <a:pt x="230" y="56"/>
                      <a:pt x="248" y="74"/>
                      <a:pt x="248" y="95"/>
                    </a:cubicBezTo>
                    <a:cubicBezTo>
                      <a:pt x="248" y="116"/>
                      <a:pt x="230" y="133"/>
                      <a:pt x="208" y="133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135" name="Content Placeholder 2"/>
            <p:cNvSpPr txBox="1">
              <a:spLocks/>
            </p:cNvSpPr>
            <p:nvPr/>
          </p:nvSpPr>
          <p:spPr>
            <a:xfrm>
              <a:off x="873348" y="2401463"/>
              <a:ext cx="1931813" cy="849220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r">
                <a:buNone/>
              </a:pPr>
              <a:r>
                <a:rPr lang="id-ID" b="1" dirty="0">
                  <a:solidFill>
                    <a:schemeClr val="tx2"/>
                  </a:solidFill>
                </a:rPr>
                <a:t>Clever &amp; Intellegence</a:t>
              </a:r>
              <a:r>
                <a:rPr lang="en-US" b="1" dirty="0">
                  <a:solidFill>
                    <a:schemeClr val="tx2"/>
                  </a:solidFill>
                </a:rPr>
                <a:t/>
              </a:r>
              <a:br>
                <a:rPr lang="en-US" b="1" dirty="0">
                  <a:solidFill>
                    <a:schemeClr val="tx2"/>
                  </a:solidFill>
                </a:rPr>
              </a:br>
              <a:r>
                <a:rPr lang="en-US" sz="1100" dirty="0">
                  <a:solidFill>
                    <a:schemeClr val="tx2"/>
                  </a:solidFill>
                </a:rPr>
                <a:t>Lorem ipsum dolor sit amet, consectetur adipiscing elit. </a:t>
              </a:r>
            </a:p>
          </p:txBody>
        </p:sp>
        <p:sp>
          <p:nvSpPr>
            <p:cNvPr id="136" name="Content Placeholder 2"/>
            <p:cNvSpPr txBox="1">
              <a:spLocks/>
            </p:cNvSpPr>
            <p:nvPr/>
          </p:nvSpPr>
          <p:spPr>
            <a:xfrm>
              <a:off x="873348" y="3393719"/>
              <a:ext cx="1931813" cy="849220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r">
                <a:buNone/>
              </a:pPr>
              <a:r>
                <a:rPr lang="id-ID" b="1" dirty="0">
                  <a:solidFill>
                    <a:schemeClr val="tx2"/>
                  </a:solidFill>
                </a:rPr>
                <a:t>Clever &amp; Intellegence</a:t>
              </a:r>
              <a:r>
                <a:rPr lang="en-US" b="1" dirty="0">
                  <a:solidFill>
                    <a:schemeClr val="tx2"/>
                  </a:solidFill>
                </a:rPr>
                <a:t/>
              </a:r>
              <a:br>
                <a:rPr lang="en-US" b="1" dirty="0">
                  <a:solidFill>
                    <a:schemeClr val="tx2"/>
                  </a:solidFill>
                </a:rPr>
              </a:br>
              <a:r>
                <a:rPr lang="en-US" sz="1100" dirty="0">
                  <a:solidFill>
                    <a:schemeClr val="tx2"/>
                  </a:solidFill>
                </a:rPr>
                <a:t>Lorem ipsum dolor sit amet, consectetur adipiscing elit. </a:t>
              </a:r>
            </a:p>
          </p:txBody>
        </p:sp>
        <p:sp>
          <p:nvSpPr>
            <p:cNvPr id="137" name="Content Placeholder 2"/>
            <p:cNvSpPr txBox="1">
              <a:spLocks/>
            </p:cNvSpPr>
            <p:nvPr/>
          </p:nvSpPr>
          <p:spPr>
            <a:xfrm>
              <a:off x="871402" y="4383802"/>
              <a:ext cx="1931813" cy="849220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r">
                <a:buNone/>
              </a:pPr>
              <a:r>
                <a:rPr lang="id-ID" b="1" dirty="0">
                  <a:solidFill>
                    <a:schemeClr val="tx2"/>
                  </a:solidFill>
                </a:rPr>
                <a:t>Clever &amp; Intellegence</a:t>
              </a:r>
              <a:r>
                <a:rPr lang="en-US" b="1" dirty="0">
                  <a:solidFill>
                    <a:schemeClr val="tx2"/>
                  </a:solidFill>
                </a:rPr>
                <a:t/>
              </a:r>
              <a:br>
                <a:rPr lang="en-US" b="1" dirty="0">
                  <a:solidFill>
                    <a:schemeClr val="tx2"/>
                  </a:solidFill>
                </a:rPr>
              </a:br>
              <a:r>
                <a:rPr lang="en-US" sz="1100" dirty="0">
                  <a:solidFill>
                    <a:schemeClr val="tx2"/>
                  </a:solidFill>
                </a:rPr>
                <a:t>Lorem ipsum dolor sit amet, consectetur adipiscing elit. </a:t>
              </a:r>
            </a:p>
          </p:txBody>
        </p:sp>
        <p:sp>
          <p:nvSpPr>
            <p:cNvPr id="138" name="Content Placeholder 2"/>
            <p:cNvSpPr txBox="1">
              <a:spLocks/>
            </p:cNvSpPr>
            <p:nvPr/>
          </p:nvSpPr>
          <p:spPr>
            <a:xfrm>
              <a:off x="892488" y="5332673"/>
              <a:ext cx="1931813" cy="849220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r">
                <a:buNone/>
              </a:pPr>
              <a:r>
                <a:rPr lang="id-ID" b="1" dirty="0">
                  <a:solidFill>
                    <a:schemeClr val="tx2"/>
                  </a:solidFill>
                </a:rPr>
                <a:t>Clever &amp; Intellegence</a:t>
              </a:r>
              <a:r>
                <a:rPr lang="en-US" b="1" dirty="0">
                  <a:solidFill>
                    <a:schemeClr val="tx2"/>
                  </a:solidFill>
                </a:rPr>
                <a:t/>
              </a:r>
              <a:br>
                <a:rPr lang="en-US" b="1" dirty="0">
                  <a:solidFill>
                    <a:schemeClr val="tx2"/>
                  </a:solidFill>
                </a:rPr>
              </a:br>
              <a:r>
                <a:rPr lang="en-US" sz="1100" dirty="0">
                  <a:solidFill>
                    <a:schemeClr val="tx2"/>
                  </a:solidFill>
                </a:rPr>
                <a:t>Lorem ipsum dolor sit amet, consectetur adipiscing elit.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8690364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7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2242517" y="2946258"/>
            <a:ext cx="596900" cy="656791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832100" y="2949865"/>
            <a:ext cx="9359900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2182092"/>
            <a:ext cx="9312276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3200" spc="20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3200" spc="200" dirty="0" smtClean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多精品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9312275" y="2178052"/>
            <a:ext cx="853701" cy="779317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http://www.ypppt.com/ziti/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http://www.ypppt.com/gushi/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312687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enterpreneur">
      <a:dk1>
        <a:srgbClr val="7E7E7E"/>
      </a:dk1>
      <a:lt1>
        <a:srgbClr val="FFFFFF"/>
      </a:lt1>
      <a:dk2>
        <a:srgbClr val="041B31"/>
      </a:dk2>
      <a:lt2>
        <a:srgbClr val="FFFFFF"/>
      </a:lt2>
      <a:accent1>
        <a:srgbClr val="C42A13"/>
      </a:accent1>
      <a:accent2>
        <a:srgbClr val="F9711C"/>
      </a:accent2>
      <a:accent3>
        <a:srgbClr val="92AF27"/>
      </a:accent3>
      <a:accent4>
        <a:srgbClr val="38B28A"/>
      </a:accent4>
      <a:accent5>
        <a:srgbClr val="16749F"/>
      </a:accent5>
      <a:accent6>
        <a:srgbClr val="041B31"/>
      </a:accent6>
      <a:hlink>
        <a:srgbClr val="F33B48"/>
      </a:hlink>
      <a:folHlink>
        <a:srgbClr val="FFC000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601</TotalTime>
  <Words>120</Words>
  <Application>Microsoft Office PowerPoint</Application>
  <PresentationFormat>宽屏</PresentationFormat>
  <Paragraphs>29</Paragraphs>
  <Slides>2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</vt:i4>
      </vt:variant>
    </vt:vector>
  </HeadingPairs>
  <TitlesOfParts>
    <vt:vector size="14" baseType="lpstr">
      <vt:lpstr>Meiryo</vt:lpstr>
      <vt:lpstr>Modern Pictograms</vt:lpstr>
      <vt:lpstr>宋体</vt:lpstr>
      <vt:lpstr>微软雅黑</vt:lpstr>
      <vt:lpstr>Arial</vt:lpstr>
      <vt:lpstr>Calibri</vt:lpstr>
      <vt:lpstr>Calibri Light</vt:lpstr>
      <vt:lpstr>Lato</vt:lpstr>
      <vt:lpstr>Roboto</vt:lpstr>
      <vt:lpstr>Roboto Light</vt:lpstr>
      <vt:lpstr>Office Theme</vt:lpstr>
      <vt:lpstr>1_Office Theme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优品PPT</dc:creator>
  <dc:description>http://www.ypppt.com/</dc:description>
  <cp:lastModifiedBy>kan</cp:lastModifiedBy>
  <cp:revision>202</cp:revision>
  <dcterms:created xsi:type="dcterms:W3CDTF">2015-05-05T08:47:37Z</dcterms:created>
  <dcterms:modified xsi:type="dcterms:W3CDTF">2020-07-31T14:35:15Z</dcterms:modified>
</cp:coreProperties>
</file>